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28"/>
  </p:notesMasterIdLst>
  <p:sldIdLst>
    <p:sldId id="842" r:id="rId2"/>
    <p:sldId id="867" r:id="rId3"/>
    <p:sldId id="843" r:id="rId4"/>
    <p:sldId id="844" r:id="rId5"/>
    <p:sldId id="847" r:id="rId6"/>
    <p:sldId id="846" r:id="rId7"/>
    <p:sldId id="848" r:id="rId8"/>
    <p:sldId id="850" r:id="rId9"/>
    <p:sldId id="852" r:id="rId10"/>
    <p:sldId id="853" r:id="rId11"/>
    <p:sldId id="854" r:id="rId12"/>
    <p:sldId id="855" r:id="rId13"/>
    <p:sldId id="856" r:id="rId14"/>
    <p:sldId id="857" r:id="rId15"/>
    <p:sldId id="862" r:id="rId16"/>
    <p:sldId id="858" r:id="rId17"/>
    <p:sldId id="860" r:id="rId18"/>
    <p:sldId id="861" r:id="rId19"/>
    <p:sldId id="863" r:id="rId20"/>
    <p:sldId id="849" r:id="rId21"/>
    <p:sldId id="864" r:id="rId22"/>
    <p:sldId id="859" r:id="rId23"/>
    <p:sldId id="865" r:id="rId24"/>
    <p:sldId id="866" r:id="rId25"/>
    <p:sldId id="868" r:id="rId26"/>
    <p:sldId id="869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476" userDrawn="1">
          <p15:clr>
            <a:srgbClr val="A4A3A4"/>
          </p15:clr>
        </p15:guide>
        <p15:guide id="4" pos="52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3600"/>
    <a:srgbClr val="FFB330"/>
    <a:srgbClr val="C00000"/>
    <a:srgbClr val="404040"/>
    <a:srgbClr val="E1180E"/>
    <a:srgbClr val="E8E4E4"/>
    <a:srgbClr val="F3F1F1"/>
    <a:srgbClr val="DDDDDD"/>
    <a:srgbClr val="F2F0F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14" autoAdjust="0"/>
    <p:restoredTop sz="94561" autoAdjust="0"/>
  </p:normalViewPr>
  <p:slideViewPr>
    <p:cSldViewPr>
      <p:cViewPr>
        <p:scale>
          <a:sx n="100" d="100"/>
          <a:sy n="100" d="100"/>
        </p:scale>
        <p:origin x="1056" y="72"/>
      </p:cViewPr>
      <p:guideLst>
        <p:guide orient="horz" pos="1620"/>
        <p:guide pos="2880"/>
        <p:guide pos="476"/>
        <p:guide pos="528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2022/12/4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2392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477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034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092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0379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74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8015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8297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7276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97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509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1435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7706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1108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8156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8220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2648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219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217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130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208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023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09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589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90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92E416B-6793-3091-053C-09F643D45D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3933" y="1396"/>
            <a:ext cx="5060068" cy="1610847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EB08DF7-3C15-3457-D3E9-3E26E2B75480}"/>
              </a:ext>
            </a:extLst>
          </p:cNvPr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80171AC-CED4-F533-B36B-E2A63DA0C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2"/>
              <a:ext cx="9144000" cy="5143016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187FED5-8E89-75CE-16D1-63167E9B9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6AC3AB2-209C-583E-D362-C7B80E7AEFD3}"/>
              </a:ext>
            </a:extLst>
          </p:cNvPr>
          <p:cNvSpPr/>
          <p:nvPr userDrawn="1"/>
        </p:nvSpPr>
        <p:spPr>
          <a:xfrm>
            <a:off x="1799886" y="4803296"/>
            <a:ext cx="5726599" cy="340205"/>
          </a:xfrm>
          <a:custGeom>
            <a:avLst/>
            <a:gdLst>
              <a:gd name="connsiteX0" fmla="*/ 1032847 w 5726599"/>
              <a:gd name="connsiteY0" fmla="*/ 0 h 340205"/>
              <a:gd name="connsiteX1" fmla="*/ 1752356 w 5726599"/>
              <a:gd name="connsiteY1" fmla="*/ 38621 h 340205"/>
              <a:gd name="connsiteX2" fmla="*/ 2685806 w 5726599"/>
              <a:gd name="connsiteY2" fmla="*/ 114821 h 340205"/>
              <a:gd name="connsiteX3" fmla="*/ 3809756 w 5726599"/>
              <a:gd name="connsiteY3" fmla="*/ 29096 h 340205"/>
              <a:gd name="connsiteX4" fmla="*/ 4943231 w 5726599"/>
              <a:gd name="connsiteY4" fmla="*/ 86246 h 340205"/>
              <a:gd name="connsiteX5" fmla="*/ 5617562 w 5726599"/>
              <a:gd name="connsiteY5" fmla="*/ 291397 h 340205"/>
              <a:gd name="connsiteX6" fmla="*/ 5726599 w 5726599"/>
              <a:gd name="connsiteY6" fmla="*/ 340205 h 340205"/>
              <a:gd name="connsiteX7" fmla="*/ 0 w 5726599"/>
              <a:gd name="connsiteY7" fmla="*/ 340205 h 340205"/>
              <a:gd name="connsiteX8" fmla="*/ 161681 w 5726599"/>
              <a:gd name="connsiteY8" fmla="*/ 210071 h 340205"/>
              <a:gd name="connsiteX9" fmla="*/ 818906 w 5726599"/>
              <a:gd name="connsiteY9" fmla="*/ 10046 h 340205"/>
              <a:gd name="connsiteX10" fmla="*/ 1032847 w 5726599"/>
              <a:gd name="connsiteY10" fmla="*/ 0 h 340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26599" h="340205">
                <a:moveTo>
                  <a:pt x="1032847" y="0"/>
                </a:moveTo>
                <a:cubicBezTo>
                  <a:pt x="1259735" y="-74"/>
                  <a:pt x="1518994" y="25525"/>
                  <a:pt x="1752356" y="38621"/>
                </a:cubicBezTo>
                <a:cubicBezTo>
                  <a:pt x="2063506" y="56083"/>
                  <a:pt x="2342906" y="116409"/>
                  <a:pt x="2685806" y="114821"/>
                </a:cubicBezTo>
                <a:cubicBezTo>
                  <a:pt x="3028706" y="113234"/>
                  <a:pt x="3433519" y="33859"/>
                  <a:pt x="3809756" y="29096"/>
                </a:cubicBezTo>
                <a:cubicBezTo>
                  <a:pt x="4185994" y="24334"/>
                  <a:pt x="4592394" y="16396"/>
                  <a:pt x="4943231" y="86246"/>
                </a:cubicBezTo>
                <a:cubicBezTo>
                  <a:pt x="5162504" y="129902"/>
                  <a:pt x="5414024" y="206425"/>
                  <a:pt x="5617562" y="291397"/>
                </a:cubicBezTo>
                <a:lnTo>
                  <a:pt x="5726599" y="340205"/>
                </a:lnTo>
                <a:lnTo>
                  <a:pt x="0" y="340205"/>
                </a:lnTo>
                <a:lnTo>
                  <a:pt x="161681" y="210071"/>
                </a:lnTo>
                <a:cubicBezTo>
                  <a:pt x="334719" y="124346"/>
                  <a:pt x="553794" y="38621"/>
                  <a:pt x="818906" y="10046"/>
                </a:cubicBezTo>
                <a:cubicBezTo>
                  <a:pt x="885184" y="2903"/>
                  <a:pt x="957217" y="25"/>
                  <a:pt x="103284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5C865BF-4602-A677-85F1-36F092169C3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957489"/>
            <a:ext cx="3059832" cy="1532907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69F4B3D1-B279-ED01-A6B3-124A8B0C66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4528" y="4378831"/>
            <a:ext cx="5219472" cy="770892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3B9F2A84-5AEF-B728-E881-A39D46F63E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4378258"/>
            <a:ext cx="5219472" cy="77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80729"/>
      </p:ext>
    </p:extLst>
  </p:cSld>
  <p:clrMapOvr>
    <a:masterClrMapping/>
  </p:clrMapOvr>
  <p:transition spd="med">
    <p:random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27049-CC2E-48BA-A694-0DAB8A971C4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0FE47-413A-4CE8-9694-A389EBDF19A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95" r:id="rId2"/>
  </p:sldLayoutIdLst>
  <p:transition spd="med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B38A56-2037-6AF9-52E3-D8DDE3BE341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7599F88-644D-0947-E8C4-E048159A7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2"/>
              <a:ext cx="9144000" cy="5143016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801FAB5D-9939-B64A-A5F6-9D70692BF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</p:grpSp>
      <p:pic>
        <p:nvPicPr>
          <p:cNvPr id="65" name="图片 64">
            <a:extLst>
              <a:ext uri="{FF2B5EF4-FFF2-40B4-BE49-F238E27FC236}">
                <a16:creationId xmlns:a16="http://schemas.microsoft.com/office/drawing/2014/main" id="{76D26505-4149-5CE0-F3F1-920A9E0B877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602847" y="1396"/>
            <a:ext cx="7938305" cy="1610847"/>
          </a:xfrm>
          <a:prstGeom prst="rect">
            <a:avLst/>
          </a:prstGeom>
        </p:spPr>
      </p:pic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9483EAE9-8CE6-9B0A-322F-160B1B661472}"/>
              </a:ext>
            </a:extLst>
          </p:cNvPr>
          <p:cNvSpPr/>
          <p:nvPr/>
        </p:nvSpPr>
        <p:spPr>
          <a:xfrm rot="8100000">
            <a:off x="2926779" y="1088480"/>
            <a:ext cx="3170563" cy="3170564"/>
          </a:xfrm>
          <a:custGeom>
            <a:avLst/>
            <a:gdLst>
              <a:gd name="connsiteX0" fmla="*/ 2896855 w 3170563"/>
              <a:gd name="connsiteY0" fmla="*/ 3170564 h 3170564"/>
              <a:gd name="connsiteX1" fmla="*/ 1728585 w 3170563"/>
              <a:gd name="connsiteY1" fmla="*/ 2002294 h 3170564"/>
              <a:gd name="connsiteX2" fmla="*/ 999146 w 3170563"/>
              <a:gd name="connsiteY2" fmla="*/ 1272855 h 3170564"/>
              <a:gd name="connsiteX3" fmla="*/ 87810 w 3170563"/>
              <a:gd name="connsiteY3" fmla="*/ 361519 h 3170564"/>
              <a:gd name="connsiteX4" fmla="*/ 0 w 3170563"/>
              <a:gd name="connsiteY4" fmla="*/ 273709 h 3170564"/>
              <a:gd name="connsiteX5" fmla="*/ 273707 w 3170563"/>
              <a:gd name="connsiteY5" fmla="*/ 273708 h 3170564"/>
              <a:gd name="connsiteX6" fmla="*/ 273707 w 3170563"/>
              <a:gd name="connsiteY6" fmla="*/ 0 h 3170564"/>
              <a:gd name="connsiteX7" fmla="*/ 1441978 w 3170563"/>
              <a:gd name="connsiteY7" fmla="*/ 1168269 h 3170564"/>
              <a:gd name="connsiteX8" fmla="*/ 2010992 w 3170563"/>
              <a:gd name="connsiteY8" fmla="*/ 1737284 h 3170564"/>
              <a:gd name="connsiteX9" fmla="*/ 2922328 w 3170563"/>
              <a:gd name="connsiteY9" fmla="*/ 2648619 h 3170564"/>
              <a:gd name="connsiteX10" fmla="*/ 3170563 w 3170563"/>
              <a:gd name="connsiteY10" fmla="*/ 2896855 h 3170564"/>
              <a:gd name="connsiteX11" fmla="*/ 2896855 w 3170563"/>
              <a:gd name="connsiteY11" fmla="*/ 2896855 h 317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70563" h="3170564">
                <a:moveTo>
                  <a:pt x="2896855" y="3170564"/>
                </a:moveTo>
                <a:lnTo>
                  <a:pt x="1728585" y="2002294"/>
                </a:lnTo>
                <a:lnTo>
                  <a:pt x="999146" y="1272855"/>
                </a:lnTo>
                <a:lnTo>
                  <a:pt x="87810" y="361519"/>
                </a:lnTo>
                <a:lnTo>
                  <a:pt x="0" y="273709"/>
                </a:lnTo>
                <a:lnTo>
                  <a:pt x="273707" y="273708"/>
                </a:lnTo>
                <a:lnTo>
                  <a:pt x="273707" y="0"/>
                </a:lnTo>
                <a:lnTo>
                  <a:pt x="1441978" y="1168269"/>
                </a:lnTo>
                <a:lnTo>
                  <a:pt x="2010992" y="1737284"/>
                </a:lnTo>
                <a:lnTo>
                  <a:pt x="2922328" y="2648619"/>
                </a:lnTo>
                <a:lnTo>
                  <a:pt x="3170563" y="2896855"/>
                </a:lnTo>
                <a:lnTo>
                  <a:pt x="2896855" y="2896855"/>
                </a:lnTo>
                <a:close/>
              </a:path>
            </a:pathLst>
          </a:custGeom>
          <a:noFill/>
          <a:ln w="6350">
            <a:gradFill>
              <a:gsLst>
                <a:gs pos="0">
                  <a:srgbClr val="F83600">
                    <a:alpha val="31000"/>
                  </a:srgbClr>
                </a:gs>
                <a:gs pos="55000">
                  <a:srgbClr val="F83600"/>
                </a:gs>
                <a:gs pos="100000">
                  <a:schemeClr val="accent1">
                    <a:lumMod val="30000"/>
                    <a:lumOff val="70000"/>
                    <a:alpha val="49000"/>
                  </a:schemeClr>
                </a:gs>
              </a:gsLst>
              <a:lin ang="5400000" scaled="1"/>
            </a:gradFill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7" name="图形 65">
            <a:extLst>
              <a:ext uri="{FF2B5EF4-FFF2-40B4-BE49-F238E27FC236}">
                <a16:creationId xmlns:a16="http://schemas.microsoft.com/office/drawing/2014/main" id="{4A49A63D-F068-E111-7CDD-E2CC5053170A}"/>
              </a:ext>
            </a:extLst>
          </p:cNvPr>
          <p:cNvGrpSpPr/>
          <p:nvPr/>
        </p:nvGrpSpPr>
        <p:grpSpPr>
          <a:xfrm>
            <a:off x="2020595" y="3042974"/>
            <a:ext cx="5871851" cy="1833032"/>
            <a:chOff x="1362075" y="2004363"/>
            <a:chExt cx="7785735" cy="2430494"/>
          </a:xfrm>
          <a:gradFill flip="none" rotWithShape="1">
            <a:gsLst>
              <a:gs pos="0">
                <a:srgbClr val="E00E0C">
                  <a:alpha val="24000"/>
                </a:srgbClr>
              </a:gs>
              <a:gs pos="100000">
                <a:srgbClr val="E1180E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AF5D91-5CE3-9559-2174-ACF4C93B2D93}"/>
                </a:ext>
              </a:extLst>
            </p:cNvPr>
            <p:cNvSpPr/>
            <p:nvPr/>
          </p:nvSpPr>
          <p:spPr>
            <a:xfrm>
              <a:off x="1362075" y="4186159"/>
              <a:ext cx="7738681" cy="248697"/>
            </a:xfrm>
            <a:custGeom>
              <a:avLst/>
              <a:gdLst>
                <a:gd name="connsiteX0" fmla="*/ 7516178 w 7738681"/>
                <a:gd name="connsiteY0" fmla="*/ 248698 h 248697"/>
                <a:gd name="connsiteX1" fmla="*/ 427387 w 7738681"/>
                <a:gd name="connsiteY1" fmla="*/ 248698 h 248697"/>
                <a:gd name="connsiteX2" fmla="*/ 427387 w 7738681"/>
                <a:gd name="connsiteY2" fmla="*/ 236792 h 248697"/>
                <a:gd name="connsiteX3" fmla="*/ 7504367 w 7738681"/>
                <a:gd name="connsiteY3" fmla="*/ 236792 h 248697"/>
                <a:gd name="connsiteX4" fmla="*/ 7504367 w 7738681"/>
                <a:gd name="connsiteY4" fmla="*/ 157544 h 248697"/>
                <a:gd name="connsiteX5" fmla="*/ 168974 w 7738681"/>
                <a:gd name="connsiteY5" fmla="*/ 157544 h 248697"/>
                <a:gd name="connsiteX6" fmla="*/ 168974 w 7738681"/>
                <a:gd name="connsiteY6" fmla="*/ 82010 h 248697"/>
                <a:gd name="connsiteX7" fmla="*/ 7726776 w 7738681"/>
                <a:gd name="connsiteY7" fmla="*/ 82010 h 248697"/>
                <a:gd name="connsiteX8" fmla="*/ 7726776 w 7738681"/>
                <a:gd name="connsiteY8" fmla="*/ 11906 h 248697"/>
                <a:gd name="connsiteX9" fmla="*/ 0 w 7738681"/>
                <a:gd name="connsiteY9" fmla="*/ 11906 h 248697"/>
                <a:gd name="connsiteX10" fmla="*/ 0 w 7738681"/>
                <a:gd name="connsiteY10" fmla="*/ 0 h 248697"/>
                <a:gd name="connsiteX11" fmla="*/ 7738682 w 7738681"/>
                <a:gd name="connsiteY11" fmla="*/ 0 h 248697"/>
                <a:gd name="connsiteX12" fmla="*/ 7738682 w 7738681"/>
                <a:gd name="connsiteY12" fmla="*/ 93821 h 248697"/>
                <a:gd name="connsiteX13" fmla="*/ 180785 w 7738681"/>
                <a:gd name="connsiteY13" fmla="*/ 93821 h 248697"/>
                <a:gd name="connsiteX14" fmla="*/ 180785 w 7738681"/>
                <a:gd name="connsiteY14" fmla="*/ 145733 h 248697"/>
                <a:gd name="connsiteX15" fmla="*/ 7516178 w 7738681"/>
                <a:gd name="connsiteY15" fmla="*/ 145733 h 24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38681" h="248697">
                  <a:moveTo>
                    <a:pt x="7516178" y="248698"/>
                  </a:moveTo>
                  <a:lnTo>
                    <a:pt x="427387" y="248698"/>
                  </a:lnTo>
                  <a:lnTo>
                    <a:pt x="427387" y="236792"/>
                  </a:lnTo>
                  <a:lnTo>
                    <a:pt x="7504367" y="236792"/>
                  </a:lnTo>
                  <a:lnTo>
                    <a:pt x="7504367" y="157544"/>
                  </a:lnTo>
                  <a:lnTo>
                    <a:pt x="168974" y="157544"/>
                  </a:lnTo>
                  <a:lnTo>
                    <a:pt x="168974" y="82010"/>
                  </a:lnTo>
                  <a:lnTo>
                    <a:pt x="7726776" y="82010"/>
                  </a:lnTo>
                  <a:lnTo>
                    <a:pt x="7726776" y="11906"/>
                  </a:lnTo>
                  <a:lnTo>
                    <a:pt x="0" y="11906"/>
                  </a:lnTo>
                  <a:lnTo>
                    <a:pt x="0" y="0"/>
                  </a:lnTo>
                  <a:lnTo>
                    <a:pt x="7738682" y="0"/>
                  </a:lnTo>
                  <a:lnTo>
                    <a:pt x="7738682" y="93821"/>
                  </a:lnTo>
                  <a:lnTo>
                    <a:pt x="180785" y="93821"/>
                  </a:lnTo>
                  <a:lnTo>
                    <a:pt x="180785" y="145733"/>
                  </a:lnTo>
                  <a:lnTo>
                    <a:pt x="7516178" y="1457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65">
              <a:extLst>
                <a:ext uri="{FF2B5EF4-FFF2-40B4-BE49-F238E27FC236}">
                  <a16:creationId xmlns:a16="http://schemas.microsoft.com/office/drawing/2014/main" id="{C3DB81DE-4885-1E7E-6063-530514968B48}"/>
                </a:ext>
              </a:extLst>
            </p:cNvPr>
            <p:cNvGrpSpPr/>
            <p:nvPr/>
          </p:nvGrpSpPr>
          <p:grpSpPr>
            <a:xfrm>
              <a:off x="1388649" y="2004363"/>
              <a:ext cx="7759160" cy="2136552"/>
              <a:chOff x="1388649" y="2004363"/>
              <a:chExt cx="7759160" cy="2136552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DBAA049-6412-DB82-746B-7E0D9EF71EF4}"/>
                  </a:ext>
                </a:extLst>
              </p:cNvPr>
              <p:cNvSpPr/>
              <p:nvPr/>
            </p:nvSpPr>
            <p:spPr>
              <a:xfrm>
                <a:off x="1388649" y="3173652"/>
                <a:ext cx="291560" cy="967263"/>
              </a:xfrm>
              <a:custGeom>
                <a:avLst/>
                <a:gdLst>
                  <a:gd name="connsiteX0" fmla="*/ 291560 w 291560"/>
                  <a:gd name="connsiteY0" fmla="*/ 967264 h 967263"/>
                  <a:gd name="connsiteX1" fmla="*/ 274415 w 291560"/>
                  <a:gd name="connsiteY1" fmla="*/ 967264 h 967263"/>
                  <a:gd name="connsiteX2" fmla="*/ 274415 w 291560"/>
                  <a:gd name="connsiteY2" fmla="*/ 17145 h 967263"/>
                  <a:gd name="connsiteX3" fmla="*/ 17145 w 291560"/>
                  <a:gd name="connsiteY3" fmla="*/ 17145 h 967263"/>
                  <a:gd name="connsiteX4" fmla="*/ 17145 w 291560"/>
                  <a:gd name="connsiteY4" fmla="*/ 967264 h 967263"/>
                  <a:gd name="connsiteX5" fmla="*/ 0 w 291560"/>
                  <a:gd name="connsiteY5" fmla="*/ 967264 h 967263"/>
                  <a:gd name="connsiteX6" fmla="*/ 0 w 291560"/>
                  <a:gd name="connsiteY6" fmla="*/ 0 h 967263"/>
                  <a:gd name="connsiteX7" fmla="*/ 291560 w 291560"/>
                  <a:gd name="connsiteY7" fmla="*/ 0 h 9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560" h="967263">
                    <a:moveTo>
                      <a:pt x="291560" y="967264"/>
                    </a:moveTo>
                    <a:lnTo>
                      <a:pt x="274415" y="967264"/>
                    </a:lnTo>
                    <a:lnTo>
                      <a:pt x="274415" y="17145"/>
                    </a:lnTo>
                    <a:lnTo>
                      <a:pt x="17145" y="17145"/>
                    </a:lnTo>
                    <a:lnTo>
                      <a:pt x="17145" y="967264"/>
                    </a:lnTo>
                    <a:lnTo>
                      <a:pt x="0" y="967264"/>
                    </a:lnTo>
                    <a:lnTo>
                      <a:pt x="0" y="0"/>
                    </a:lnTo>
                    <a:lnTo>
                      <a:pt x="2915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4E88C5B-32E3-8458-BEC1-F940DDA93093}"/>
                  </a:ext>
                </a:extLst>
              </p:cNvPr>
              <p:cNvSpPr/>
              <p:nvPr/>
            </p:nvSpPr>
            <p:spPr>
              <a:xfrm>
                <a:off x="1505902" y="2761314"/>
                <a:ext cx="271081" cy="397668"/>
              </a:xfrm>
              <a:custGeom>
                <a:avLst/>
                <a:gdLst>
                  <a:gd name="connsiteX0" fmla="*/ 17145 w 271081"/>
                  <a:gd name="connsiteY0" fmla="*/ 397669 h 397668"/>
                  <a:gd name="connsiteX1" fmla="*/ 0 w 271081"/>
                  <a:gd name="connsiteY1" fmla="*/ 397669 h 397668"/>
                  <a:gd name="connsiteX2" fmla="*/ 0 w 271081"/>
                  <a:gd name="connsiteY2" fmla="*/ 0 h 397668"/>
                  <a:gd name="connsiteX3" fmla="*/ 271082 w 271081"/>
                  <a:gd name="connsiteY3" fmla="*/ 0 h 397668"/>
                  <a:gd name="connsiteX4" fmla="*/ 271082 w 271081"/>
                  <a:gd name="connsiteY4" fmla="*/ 319183 h 397668"/>
                  <a:gd name="connsiteX5" fmla="*/ 253936 w 271081"/>
                  <a:gd name="connsiteY5" fmla="*/ 319183 h 397668"/>
                  <a:gd name="connsiteX6" fmla="*/ 253936 w 271081"/>
                  <a:gd name="connsiteY6" fmla="*/ 17145 h 397668"/>
                  <a:gd name="connsiteX7" fmla="*/ 17145 w 271081"/>
                  <a:gd name="connsiteY7" fmla="*/ 17145 h 39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" h="397668">
                    <a:moveTo>
                      <a:pt x="17145" y="397669"/>
                    </a:moveTo>
                    <a:lnTo>
                      <a:pt x="0" y="397669"/>
                    </a:lnTo>
                    <a:lnTo>
                      <a:pt x="0" y="0"/>
                    </a:lnTo>
                    <a:lnTo>
                      <a:pt x="271082" y="0"/>
                    </a:lnTo>
                    <a:lnTo>
                      <a:pt x="271082" y="319183"/>
                    </a:lnTo>
                    <a:lnTo>
                      <a:pt x="253936" y="319183"/>
                    </a:lnTo>
                    <a:lnTo>
                      <a:pt x="253936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5D24E0-0916-FA89-F0FC-8948168502A8}"/>
                  </a:ext>
                </a:extLst>
              </p:cNvPr>
              <p:cNvSpPr/>
              <p:nvPr/>
            </p:nvSpPr>
            <p:spPr>
              <a:xfrm>
                <a:off x="1796986" y="2796938"/>
                <a:ext cx="129254" cy="283559"/>
              </a:xfrm>
              <a:custGeom>
                <a:avLst/>
                <a:gdLst>
                  <a:gd name="connsiteX0" fmla="*/ 129254 w 129254"/>
                  <a:gd name="connsiteY0" fmla="*/ 283559 h 283559"/>
                  <a:gd name="connsiteX1" fmla="*/ 112109 w 129254"/>
                  <a:gd name="connsiteY1" fmla="*/ 283559 h 283559"/>
                  <a:gd name="connsiteX2" fmla="*/ 112109 w 129254"/>
                  <a:gd name="connsiteY2" fmla="*/ 17240 h 283559"/>
                  <a:gd name="connsiteX3" fmla="*/ 0 w 129254"/>
                  <a:gd name="connsiteY3" fmla="*/ 17240 h 283559"/>
                  <a:gd name="connsiteX4" fmla="*/ 0 w 129254"/>
                  <a:gd name="connsiteY4" fmla="*/ 0 h 283559"/>
                  <a:gd name="connsiteX5" fmla="*/ 129254 w 129254"/>
                  <a:gd name="connsiteY5" fmla="*/ 0 h 28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254" h="283559">
                    <a:moveTo>
                      <a:pt x="129254" y="283559"/>
                    </a:moveTo>
                    <a:lnTo>
                      <a:pt x="112109" y="283559"/>
                    </a:lnTo>
                    <a:lnTo>
                      <a:pt x="112109" y="17240"/>
                    </a:lnTo>
                    <a:lnTo>
                      <a:pt x="0" y="17240"/>
                    </a:lnTo>
                    <a:lnTo>
                      <a:pt x="0" y="0"/>
                    </a:lnTo>
                    <a:lnTo>
                      <a:pt x="1292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D545331-A39E-FF0C-E5F3-E75D28419002}"/>
                  </a:ext>
                </a:extLst>
              </p:cNvPr>
              <p:cNvSpPr/>
              <p:nvPr/>
            </p:nvSpPr>
            <p:spPr>
              <a:xfrm>
                <a:off x="1737645" y="3111167"/>
                <a:ext cx="252126" cy="1029747"/>
              </a:xfrm>
              <a:custGeom>
                <a:avLst/>
                <a:gdLst>
                  <a:gd name="connsiteX0" fmla="*/ 252127 w 252126"/>
                  <a:gd name="connsiteY0" fmla="*/ 1029748 h 1029747"/>
                  <a:gd name="connsiteX1" fmla="*/ 234982 w 252126"/>
                  <a:gd name="connsiteY1" fmla="*/ 1029748 h 1029747"/>
                  <a:gd name="connsiteX2" fmla="*/ 234982 w 252126"/>
                  <a:gd name="connsiteY2" fmla="*/ 17145 h 1029747"/>
                  <a:gd name="connsiteX3" fmla="*/ 17145 w 252126"/>
                  <a:gd name="connsiteY3" fmla="*/ 17145 h 1029747"/>
                  <a:gd name="connsiteX4" fmla="*/ 17145 w 252126"/>
                  <a:gd name="connsiteY4" fmla="*/ 1029748 h 1029747"/>
                  <a:gd name="connsiteX5" fmla="*/ 0 w 252126"/>
                  <a:gd name="connsiteY5" fmla="*/ 1029748 h 1029747"/>
                  <a:gd name="connsiteX6" fmla="*/ 0 w 252126"/>
                  <a:gd name="connsiteY6" fmla="*/ 0 h 1029747"/>
                  <a:gd name="connsiteX7" fmla="*/ 252127 w 252126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126" h="1029747">
                    <a:moveTo>
                      <a:pt x="252127" y="1029748"/>
                    </a:moveTo>
                    <a:lnTo>
                      <a:pt x="234982" y="1029748"/>
                    </a:lnTo>
                    <a:lnTo>
                      <a:pt x="234982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52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36BA8-3EA6-00F0-B77F-F41520DCF8BA}"/>
                  </a:ext>
                </a:extLst>
              </p:cNvPr>
              <p:cNvSpPr/>
              <p:nvPr/>
            </p:nvSpPr>
            <p:spPr>
              <a:xfrm>
                <a:off x="2055114" y="3111167"/>
                <a:ext cx="261651" cy="1029747"/>
              </a:xfrm>
              <a:custGeom>
                <a:avLst/>
                <a:gdLst>
                  <a:gd name="connsiteX0" fmla="*/ 261652 w 261651"/>
                  <a:gd name="connsiteY0" fmla="*/ 1029748 h 1029747"/>
                  <a:gd name="connsiteX1" fmla="*/ 244507 w 261651"/>
                  <a:gd name="connsiteY1" fmla="*/ 1029748 h 1029747"/>
                  <a:gd name="connsiteX2" fmla="*/ 244507 w 261651"/>
                  <a:gd name="connsiteY2" fmla="*/ 17145 h 1029747"/>
                  <a:gd name="connsiteX3" fmla="*/ 17145 w 261651"/>
                  <a:gd name="connsiteY3" fmla="*/ 17145 h 1029747"/>
                  <a:gd name="connsiteX4" fmla="*/ 17145 w 261651"/>
                  <a:gd name="connsiteY4" fmla="*/ 1029748 h 1029747"/>
                  <a:gd name="connsiteX5" fmla="*/ 0 w 261651"/>
                  <a:gd name="connsiteY5" fmla="*/ 1029748 h 1029747"/>
                  <a:gd name="connsiteX6" fmla="*/ 0 w 261651"/>
                  <a:gd name="connsiteY6" fmla="*/ 0 h 1029747"/>
                  <a:gd name="connsiteX7" fmla="*/ 261652 w 261651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651" h="1029747">
                    <a:moveTo>
                      <a:pt x="261652" y="1029748"/>
                    </a:moveTo>
                    <a:lnTo>
                      <a:pt x="244507" y="1029748"/>
                    </a:lnTo>
                    <a:lnTo>
                      <a:pt x="244507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616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5FE856D-36AD-F547-3840-A18E17469322}"/>
                  </a:ext>
                </a:extLst>
              </p:cNvPr>
              <p:cNvSpPr/>
              <p:nvPr/>
            </p:nvSpPr>
            <p:spPr>
              <a:xfrm>
                <a:off x="2334577" y="3236136"/>
                <a:ext cx="718756" cy="508444"/>
              </a:xfrm>
              <a:custGeom>
                <a:avLst/>
                <a:gdLst>
                  <a:gd name="connsiteX0" fmla="*/ 17145 w 718756"/>
                  <a:gd name="connsiteY0" fmla="*/ 508444 h 508444"/>
                  <a:gd name="connsiteX1" fmla="*/ 0 w 718756"/>
                  <a:gd name="connsiteY1" fmla="*/ 508444 h 508444"/>
                  <a:gd name="connsiteX2" fmla="*/ 0 w 718756"/>
                  <a:gd name="connsiteY2" fmla="*/ 0 h 508444"/>
                  <a:gd name="connsiteX3" fmla="*/ 718757 w 718756"/>
                  <a:gd name="connsiteY3" fmla="*/ 0 h 508444"/>
                  <a:gd name="connsiteX4" fmla="*/ 718757 w 718756"/>
                  <a:gd name="connsiteY4" fmla="*/ 44291 h 508444"/>
                  <a:gd name="connsiteX5" fmla="*/ 701611 w 718756"/>
                  <a:gd name="connsiteY5" fmla="*/ 44291 h 508444"/>
                  <a:gd name="connsiteX6" fmla="*/ 701611 w 718756"/>
                  <a:gd name="connsiteY6" fmla="*/ 17145 h 508444"/>
                  <a:gd name="connsiteX7" fmla="*/ 17145 w 718756"/>
                  <a:gd name="connsiteY7" fmla="*/ 17145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756" h="508444">
                    <a:moveTo>
                      <a:pt x="17145" y="508444"/>
                    </a:moveTo>
                    <a:lnTo>
                      <a:pt x="0" y="508444"/>
                    </a:lnTo>
                    <a:lnTo>
                      <a:pt x="0" y="0"/>
                    </a:lnTo>
                    <a:lnTo>
                      <a:pt x="718757" y="0"/>
                    </a:lnTo>
                    <a:lnTo>
                      <a:pt x="718757" y="44291"/>
                    </a:lnTo>
                    <a:lnTo>
                      <a:pt x="701611" y="44291"/>
                    </a:lnTo>
                    <a:lnTo>
                      <a:pt x="701611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92B4033-AD18-2909-B52D-1F0D2429D027}"/>
                  </a:ext>
                </a:extLst>
              </p:cNvPr>
              <p:cNvSpPr/>
              <p:nvPr/>
            </p:nvSpPr>
            <p:spPr>
              <a:xfrm>
                <a:off x="2944177" y="3278998"/>
                <a:ext cx="205358" cy="629792"/>
              </a:xfrm>
              <a:custGeom>
                <a:avLst/>
                <a:gdLst>
                  <a:gd name="connsiteX0" fmla="*/ 17145 w 205358"/>
                  <a:gd name="connsiteY0" fmla="*/ 629793 h 629792"/>
                  <a:gd name="connsiteX1" fmla="*/ 0 w 205358"/>
                  <a:gd name="connsiteY1" fmla="*/ 629793 h 629792"/>
                  <a:gd name="connsiteX2" fmla="*/ 0 w 205358"/>
                  <a:gd name="connsiteY2" fmla="*/ 0 h 629792"/>
                  <a:gd name="connsiteX3" fmla="*/ 66389 w 205358"/>
                  <a:gd name="connsiteY3" fmla="*/ 0 h 629792"/>
                  <a:gd name="connsiteX4" fmla="*/ 85439 w 205358"/>
                  <a:gd name="connsiteY4" fmla="*/ 21431 h 629792"/>
                  <a:gd name="connsiteX5" fmla="*/ 205359 w 205358"/>
                  <a:gd name="connsiteY5" fmla="*/ 21431 h 629792"/>
                  <a:gd name="connsiteX6" fmla="*/ 205359 w 205358"/>
                  <a:gd name="connsiteY6" fmla="*/ 38576 h 629792"/>
                  <a:gd name="connsiteX7" fmla="*/ 77724 w 205358"/>
                  <a:gd name="connsiteY7" fmla="*/ 38576 h 629792"/>
                  <a:gd name="connsiteX8" fmla="*/ 58674 w 205358"/>
                  <a:gd name="connsiteY8" fmla="*/ 17145 h 629792"/>
                  <a:gd name="connsiteX9" fmla="*/ 17145 w 205358"/>
                  <a:gd name="connsiteY9" fmla="*/ 17145 h 62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358" h="629792">
                    <a:moveTo>
                      <a:pt x="17145" y="629793"/>
                    </a:moveTo>
                    <a:lnTo>
                      <a:pt x="0" y="629793"/>
                    </a:lnTo>
                    <a:lnTo>
                      <a:pt x="0" y="0"/>
                    </a:lnTo>
                    <a:lnTo>
                      <a:pt x="66389" y="0"/>
                    </a:lnTo>
                    <a:lnTo>
                      <a:pt x="85439" y="21431"/>
                    </a:lnTo>
                    <a:lnTo>
                      <a:pt x="205359" y="21431"/>
                    </a:lnTo>
                    <a:lnTo>
                      <a:pt x="205359" y="38576"/>
                    </a:lnTo>
                    <a:lnTo>
                      <a:pt x="77724" y="38576"/>
                    </a:lnTo>
                    <a:lnTo>
                      <a:pt x="5867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C2B9D9-0C5D-3B43-2E3F-DF0AA172F43E}"/>
                  </a:ext>
                </a:extLst>
              </p:cNvPr>
              <p:cNvSpPr/>
              <p:nvPr/>
            </p:nvSpPr>
            <p:spPr>
              <a:xfrm>
                <a:off x="2343150" y="3760963"/>
                <a:ext cx="491108" cy="379952"/>
              </a:xfrm>
              <a:custGeom>
                <a:avLst/>
                <a:gdLst>
                  <a:gd name="connsiteX0" fmla="*/ 408622 w 491108"/>
                  <a:gd name="connsiteY0" fmla="*/ 379952 h 379952"/>
                  <a:gd name="connsiteX1" fmla="*/ 391478 w 491108"/>
                  <a:gd name="connsiteY1" fmla="*/ 379952 h 379952"/>
                  <a:gd name="connsiteX2" fmla="*/ 391478 w 491108"/>
                  <a:gd name="connsiteY2" fmla="*/ 185642 h 379952"/>
                  <a:gd name="connsiteX3" fmla="*/ 473964 w 491108"/>
                  <a:gd name="connsiteY3" fmla="*/ 185642 h 379952"/>
                  <a:gd name="connsiteX4" fmla="*/ 473964 w 491108"/>
                  <a:gd name="connsiteY4" fmla="*/ 17145 h 379952"/>
                  <a:gd name="connsiteX5" fmla="*/ 0 w 491108"/>
                  <a:gd name="connsiteY5" fmla="*/ 17145 h 379952"/>
                  <a:gd name="connsiteX6" fmla="*/ 0 w 491108"/>
                  <a:gd name="connsiteY6" fmla="*/ 0 h 379952"/>
                  <a:gd name="connsiteX7" fmla="*/ 491109 w 491108"/>
                  <a:gd name="connsiteY7" fmla="*/ 0 h 379952"/>
                  <a:gd name="connsiteX8" fmla="*/ 491109 w 491108"/>
                  <a:gd name="connsiteY8" fmla="*/ 202787 h 379952"/>
                  <a:gd name="connsiteX9" fmla="*/ 408622 w 491108"/>
                  <a:gd name="connsiteY9" fmla="*/ 202787 h 3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108" h="379952">
                    <a:moveTo>
                      <a:pt x="408622" y="379952"/>
                    </a:moveTo>
                    <a:lnTo>
                      <a:pt x="391478" y="379952"/>
                    </a:lnTo>
                    <a:lnTo>
                      <a:pt x="391478" y="185642"/>
                    </a:lnTo>
                    <a:lnTo>
                      <a:pt x="473964" y="185642"/>
                    </a:lnTo>
                    <a:lnTo>
                      <a:pt x="47396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91109" y="0"/>
                    </a:lnTo>
                    <a:lnTo>
                      <a:pt x="491109" y="202787"/>
                    </a:lnTo>
                    <a:lnTo>
                      <a:pt x="408622" y="2027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BB4CB93-1ACB-6BED-2464-A87738B1C944}"/>
                  </a:ext>
                </a:extLst>
              </p:cNvPr>
              <p:cNvSpPr/>
              <p:nvPr/>
            </p:nvSpPr>
            <p:spPr>
              <a:xfrm>
                <a:off x="2366295" y="3900218"/>
                <a:ext cx="336232" cy="240696"/>
              </a:xfrm>
              <a:custGeom>
                <a:avLst/>
                <a:gdLst>
                  <a:gd name="connsiteX0" fmla="*/ 336232 w 336232"/>
                  <a:gd name="connsiteY0" fmla="*/ 240697 h 240696"/>
                  <a:gd name="connsiteX1" fmla="*/ 319087 w 336232"/>
                  <a:gd name="connsiteY1" fmla="*/ 240697 h 240696"/>
                  <a:gd name="connsiteX2" fmla="*/ 319087 w 336232"/>
                  <a:gd name="connsiteY2" fmla="*/ 113538 h 240696"/>
                  <a:gd name="connsiteX3" fmla="*/ 247650 w 336232"/>
                  <a:gd name="connsiteY3" fmla="*/ 113538 h 240696"/>
                  <a:gd name="connsiteX4" fmla="*/ 247650 w 336232"/>
                  <a:gd name="connsiteY4" fmla="*/ 17145 h 240696"/>
                  <a:gd name="connsiteX5" fmla="*/ 144113 w 336232"/>
                  <a:gd name="connsiteY5" fmla="*/ 17145 h 240696"/>
                  <a:gd name="connsiteX6" fmla="*/ 144113 w 336232"/>
                  <a:gd name="connsiteY6" fmla="*/ 92107 h 240696"/>
                  <a:gd name="connsiteX7" fmla="*/ 17145 w 336232"/>
                  <a:gd name="connsiteY7" fmla="*/ 92107 h 240696"/>
                  <a:gd name="connsiteX8" fmla="*/ 17145 w 336232"/>
                  <a:gd name="connsiteY8" fmla="*/ 240697 h 240696"/>
                  <a:gd name="connsiteX9" fmla="*/ 0 w 336232"/>
                  <a:gd name="connsiteY9" fmla="*/ 240697 h 240696"/>
                  <a:gd name="connsiteX10" fmla="*/ 0 w 336232"/>
                  <a:gd name="connsiteY10" fmla="*/ 74962 h 240696"/>
                  <a:gd name="connsiteX11" fmla="*/ 126968 w 336232"/>
                  <a:gd name="connsiteY11" fmla="*/ 74962 h 240696"/>
                  <a:gd name="connsiteX12" fmla="*/ 126968 w 336232"/>
                  <a:gd name="connsiteY12" fmla="*/ 0 h 240696"/>
                  <a:gd name="connsiteX13" fmla="*/ 264795 w 336232"/>
                  <a:gd name="connsiteY13" fmla="*/ 0 h 240696"/>
                  <a:gd name="connsiteX14" fmla="*/ 264795 w 336232"/>
                  <a:gd name="connsiteY14" fmla="*/ 96393 h 240696"/>
                  <a:gd name="connsiteX15" fmla="*/ 336232 w 336232"/>
                  <a:gd name="connsiteY15" fmla="*/ 96393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232" h="240696">
                    <a:moveTo>
                      <a:pt x="336232" y="240697"/>
                    </a:moveTo>
                    <a:lnTo>
                      <a:pt x="319087" y="240697"/>
                    </a:lnTo>
                    <a:lnTo>
                      <a:pt x="319087" y="113538"/>
                    </a:lnTo>
                    <a:lnTo>
                      <a:pt x="247650" y="113538"/>
                    </a:lnTo>
                    <a:lnTo>
                      <a:pt x="247650" y="17145"/>
                    </a:lnTo>
                    <a:lnTo>
                      <a:pt x="144113" y="17145"/>
                    </a:lnTo>
                    <a:lnTo>
                      <a:pt x="144113" y="92107"/>
                    </a:lnTo>
                    <a:lnTo>
                      <a:pt x="17145" y="92107"/>
                    </a:lnTo>
                    <a:lnTo>
                      <a:pt x="17145" y="240697"/>
                    </a:lnTo>
                    <a:lnTo>
                      <a:pt x="0" y="240697"/>
                    </a:lnTo>
                    <a:lnTo>
                      <a:pt x="0" y="74962"/>
                    </a:lnTo>
                    <a:lnTo>
                      <a:pt x="126968" y="74962"/>
                    </a:lnTo>
                    <a:lnTo>
                      <a:pt x="126968" y="0"/>
                    </a:lnTo>
                    <a:lnTo>
                      <a:pt x="264795" y="0"/>
                    </a:lnTo>
                    <a:lnTo>
                      <a:pt x="264795" y="96393"/>
                    </a:lnTo>
                    <a:lnTo>
                      <a:pt x="336232" y="963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4947C70-6248-661A-D919-8041BDDAD9C9}"/>
                  </a:ext>
                </a:extLst>
              </p:cNvPr>
              <p:cNvSpPr/>
              <p:nvPr/>
            </p:nvSpPr>
            <p:spPr>
              <a:xfrm>
                <a:off x="2448877" y="3675333"/>
                <a:ext cx="118681" cy="69246"/>
              </a:xfrm>
              <a:custGeom>
                <a:avLst/>
                <a:gdLst>
                  <a:gd name="connsiteX0" fmla="*/ 118681 w 118681"/>
                  <a:gd name="connsiteY0" fmla="*/ 69247 h 69246"/>
                  <a:gd name="connsiteX1" fmla="*/ 101537 w 118681"/>
                  <a:gd name="connsiteY1" fmla="*/ 69247 h 69246"/>
                  <a:gd name="connsiteX2" fmla="*/ 101537 w 118681"/>
                  <a:gd name="connsiteY2" fmla="*/ 17145 h 69246"/>
                  <a:gd name="connsiteX3" fmla="*/ 17145 w 118681"/>
                  <a:gd name="connsiteY3" fmla="*/ 17145 h 69246"/>
                  <a:gd name="connsiteX4" fmla="*/ 17145 w 118681"/>
                  <a:gd name="connsiteY4" fmla="*/ 69247 h 69246"/>
                  <a:gd name="connsiteX5" fmla="*/ 0 w 118681"/>
                  <a:gd name="connsiteY5" fmla="*/ 69247 h 69246"/>
                  <a:gd name="connsiteX6" fmla="*/ 0 w 118681"/>
                  <a:gd name="connsiteY6" fmla="*/ 0 h 69246"/>
                  <a:gd name="connsiteX7" fmla="*/ 118681 w 118681"/>
                  <a:gd name="connsiteY7" fmla="*/ 0 h 6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81" h="69246">
                    <a:moveTo>
                      <a:pt x="118681" y="69247"/>
                    </a:moveTo>
                    <a:lnTo>
                      <a:pt x="101537" y="69247"/>
                    </a:lnTo>
                    <a:lnTo>
                      <a:pt x="101537" y="17145"/>
                    </a:lnTo>
                    <a:lnTo>
                      <a:pt x="17145" y="17145"/>
                    </a:lnTo>
                    <a:lnTo>
                      <a:pt x="17145" y="69247"/>
                    </a:lnTo>
                    <a:lnTo>
                      <a:pt x="0" y="69247"/>
                    </a:lnTo>
                    <a:lnTo>
                      <a:pt x="0" y="0"/>
                    </a:lnTo>
                    <a:lnTo>
                      <a:pt x="11868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157428-2D8B-DF88-0C15-8B2C8AF71C7A}"/>
                  </a:ext>
                </a:extLst>
              </p:cNvPr>
              <p:cNvSpPr/>
              <p:nvPr/>
            </p:nvSpPr>
            <p:spPr>
              <a:xfrm>
                <a:off x="3175920" y="2811225"/>
                <a:ext cx="734663" cy="1097565"/>
              </a:xfrm>
              <a:custGeom>
                <a:avLst/>
                <a:gdLst>
                  <a:gd name="connsiteX0" fmla="*/ 17145 w 734663"/>
                  <a:gd name="connsiteY0" fmla="*/ 1097566 h 1097565"/>
                  <a:gd name="connsiteX1" fmla="*/ 0 w 734663"/>
                  <a:gd name="connsiteY1" fmla="*/ 1097566 h 1097565"/>
                  <a:gd name="connsiteX2" fmla="*/ 0 w 734663"/>
                  <a:gd name="connsiteY2" fmla="*/ 89249 h 1097565"/>
                  <a:gd name="connsiteX3" fmla="*/ 60293 w 734663"/>
                  <a:gd name="connsiteY3" fmla="*/ 89249 h 1097565"/>
                  <a:gd name="connsiteX4" fmla="*/ 60293 w 734663"/>
                  <a:gd name="connsiteY4" fmla="*/ 32194 h 1097565"/>
                  <a:gd name="connsiteX5" fmla="*/ 190500 w 734663"/>
                  <a:gd name="connsiteY5" fmla="*/ 32194 h 1097565"/>
                  <a:gd name="connsiteX6" fmla="*/ 190500 w 734663"/>
                  <a:gd name="connsiteY6" fmla="*/ 0 h 1097565"/>
                  <a:gd name="connsiteX7" fmla="*/ 734663 w 734663"/>
                  <a:gd name="connsiteY7" fmla="*/ 0 h 1097565"/>
                  <a:gd name="connsiteX8" fmla="*/ 734663 w 734663"/>
                  <a:gd name="connsiteY8" fmla="*/ 387096 h 1097565"/>
                  <a:gd name="connsiteX9" fmla="*/ 717518 w 734663"/>
                  <a:gd name="connsiteY9" fmla="*/ 387096 h 1097565"/>
                  <a:gd name="connsiteX10" fmla="*/ 717518 w 734663"/>
                  <a:gd name="connsiteY10" fmla="*/ 17145 h 1097565"/>
                  <a:gd name="connsiteX11" fmla="*/ 207645 w 734663"/>
                  <a:gd name="connsiteY11" fmla="*/ 17145 h 1097565"/>
                  <a:gd name="connsiteX12" fmla="*/ 207645 w 734663"/>
                  <a:gd name="connsiteY12" fmla="*/ 49340 h 1097565"/>
                  <a:gd name="connsiteX13" fmla="*/ 77438 w 734663"/>
                  <a:gd name="connsiteY13" fmla="*/ 49340 h 1097565"/>
                  <a:gd name="connsiteX14" fmla="*/ 77438 w 734663"/>
                  <a:gd name="connsiteY14" fmla="*/ 106490 h 1097565"/>
                  <a:gd name="connsiteX15" fmla="*/ 17145 w 734663"/>
                  <a:gd name="connsiteY15" fmla="*/ 106490 h 10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4663" h="1097565">
                    <a:moveTo>
                      <a:pt x="17145" y="1097566"/>
                    </a:moveTo>
                    <a:lnTo>
                      <a:pt x="0" y="1097566"/>
                    </a:lnTo>
                    <a:lnTo>
                      <a:pt x="0" y="89249"/>
                    </a:lnTo>
                    <a:lnTo>
                      <a:pt x="60293" y="89249"/>
                    </a:lnTo>
                    <a:lnTo>
                      <a:pt x="60293" y="32194"/>
                    </a:lnTo>
                    <a:lnTo>
                      <a:pt x="190500" y="32194"/>
                    </a:lnTo>
                    <a:lnTo>
                      <a:pt x="190500" y="0"/>
                    </a:lnTo>
                    <a:lnTo>
                      <a:pt x="734663" y="0"/>
                    </a:lnTo>
                    <a:lnTo>
                      <a:pt x="734663" y="387096"/>
                    </a:lnTo>
                    <a:lnTo>
                      <a:pt x="717518" y="387096"/>
                    </a:lnTo>
                    <a:lnTo>
                      <a:pt x="717518" y="17145"/>
                    </a:lnTo>
                    <a:lnTo>
                      <a:pt x="207645" y="17145"/>
                    </a:lnTo>
                    <a:lnTo>
                      <a:pt x="207645" y="49340"/>
                    </a:lnTo>
                    <a:lnTo>
                      <a:pt x="77438" y="49340"/>
                    </a:lnTo>
                    <a:lnTo>
                      <a:pt x="77438" y="106490"/>
                    </a:lnTo>
                    <a:lnTo>
                      <a:pt x="17145" y="1064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C09AE04-67FF-ED8A-5335-3DD1D19EBE10}"/>
                  </a:ext>
                </a:extLst>
              </p:cNvPr>
              <p:cNvSpPr/>
              <p:nvPr/>
            </p:nvSpPr>
            <p:spPr>
              <a:xfrm>
                <a:off x="3391852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4180C5-2F95-E7CF-A1DA-6CDDB1EE6665}"/>
                  </a:ext>
                </a:extLst>
              </p:cNvPr>
              <p:cNvSpPr/>
              <p:nvPr/>
            </p:nvSpPr>
            <p:spPr>
              <a:xfrm>
                <a:off x="3617214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B84B4E4-4667-EF0C-3202-9C578660E494}"/>
                  </a:ext>
                </a:extLst>
              </p:cNvPr>
              <p:cNvSpPr/>
              <p:nvPr/>
            </p:nvSpPr>
            <p:spPr>
              <a:xfrm>
                <a:off x="2876550" y="3946605"/>
                <a:ext cx="780097" cy="194309"/>
              </a:xfrm>
              <a:custGeom>
                <a:avLst/>
                <a:gdLst>
                  <a:gd name="connsiteX0" fmla="*/ 780097 w 780097"/>
                  <a:gd name="connsiteY0" fmla="*/ 194310 h 194309"/>
                  <a:gd name="connsiteX1" fmla="*/ 762953 w 780097"/>
                  <a:gd name="connsiteY1" fmla="*/ 194310 h 194309"/>
                  <a:gd name="connsiteX2" fmla="*/ 762953 w 780097"/>
                  <a:gd name="connsiteY2" fmla="*/ 17145 h 194309"/>
                  <a:gd name="connsiteX3" fmla="*/ 0 w 780097"/>
                  <a:gd name="connsiteY3" fmla="*/ 17145 h 194309"/>
                  <a:gd name="connsiteX4" fmla="*/ 0 w 780097"/>
                  <a:gd name="connsiteY4" fmla="*/ 0 h 194309"/>
                  <a:gd name="connsiteX5" fmla="*/ 780097 w 780097"/>
                  <a:gd name="connsiteY5" fmla="*/ 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097" h="194309">
                    <a:moveTo>
                      <a:pt x="780097" y="194310"/>
                    </a:moveTo>
                    <a:lnTo>
                      <a:pt x="762953" y="194310"/>
                    </a:lnTo>
                    <a:lnTo>
                      <a:pt x="762953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009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424C5AC-BFEB-B397-3D99-9C8B0B9A4686}"/>
                  </a:ext>
                </a:extLst>
              </p:cNvPr>
              <p:cNvSpPr/>
              <p:nvPr/>
            </p:nvSpPr>
            <p:spPr>
              <a:xfrm>
                <a:off x="3668077" y="3236136"/>
                <a:ext cx="537781" cy="904779"/>
              </a:xfrm>
              <a:custGeom>
                <a:avLst/>
                <a:gdLst>
                  <a:gd name="connsiteX0" fmla="*/ 537781 w 537781"/>
                  <a:gd name="connsiteY0" fmla="*/ 904780 h 904779"/>
                  <a:gd name="connsiteX1" fmla="*/ 520637 w 537781"/>
                  <a:gd name="connsiteY1" fmla="*/ 904780 h 904779"/>
                  <a:gd name="connsiteX2" fmla="*/ 520637 w 537781"/>
                  <a:gd name="connsiteY2" fmla="*/ 820484 h 904779"/>
                  <a:gd name="connsiteX3" fmla="*/ 444437 w 537781"/>
                  <a:gd name="connsiteY3" fmla="*/ 820484 h 904779"/>
                  <a:gd name="connsiteX4" fmla="*/ 444437 w 537781"/>
                  <a:gd name="connsiteY4" fmla="*/ 17145 h 904779"/>
                  <a:gd name="connsiteX5" fmla="*/ 147256 w 537781"/>
                  <a:gd name="connsiteY5" fmla="*/ 17145 h 904779"/>
                  <a:gd name="connsiteX6" fmla="*/ 147256 w 537781"/>
                  <a:gd name="connsiteY6" fmla="*/ 749046 h 904779"/>
                  <a:gd name="connsiteX7" fmla="*/ 102870 w 537781"/>
                  <a:gd name="connsiteY7" fmla="*/ 749046 h 904779"/>
                  <a:gd name="connsiteX8" fmla="*/ 102870 w 537781"/>
                  <a:gd name="connsiteY8" fmla="*/ 797243 h 904779"/>
                  <a:gd name="connsiteX9" fmla="*/ 17145 w 537781"/>
                  <a:gd name="connsiteY9" fmla="*/ 797243 h 904779"/>
                  <a:gd name="connsiteX10" fmla="*/ 17145 w 537781"/>
                  <a:gd name="connsiteY10" fmla="*/ 904780 h 904779"/>
                  <a:gd name="connsiteX11" fmla="*/ 0 w 537781"/>
                  <a:gd name="connsiteY11" fmla="*/ 904780 h 904779"/>
                  <a:gd name="connsiteX12" fmla="*/ 0 w 537781"/>
                  <a:gd name="connsiteY12" fmla="*/ 780097 h 904779"/>
                  <a:gd name="connsiteX13" fmla="*/ 85725 w 537781"/>
                  <a:gd name="connsiteY13" fmla="*/ 780097 h 904779"/>
                  <a:gd name="connsiteX14" fmla="*/ 85725 w 537781"/>
                  <a:gd name="connsiteY14" fmla="*/ 731901 h 904779"/>
                  <a:gd name="connsiteX15" fmla="*/ 130111 w 537781"/>
                  <a:gd name="connsiteY15" fmla="*/ 731901 h 904779"/>
                  <a:gd name="connsiteX16" fmla="*/ 130111 w 537781"/>
                  <a:gd name="connsiteY16" fmla="*/ 0 h 904779"/>
                  <a:gd name="connsiteX17" fmla="*/ 461581 w 537781"/>
                  <a:gd name="connsiteY17" fmla="*/ 0 h 904779"/>
                  <a:gd name="connsiteX18" fmla="*/ 461581 w 537781"/>
                  <a:gd name="connsiteY18" fmla="*/ 803338 h 904779"/>
                  <a:gd name="connsiteX19" fmla="*/ 537781 w 537781"/>
                  <a:gd name="connsiteY19" fmla="*/ 803338 h 9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7781" h="904779">
                    <a:moveTo>
                      <a:pt x="537781" y="904780"/>
                    </a:moveTo>
                    <a:lnTo>
                      <a:pt x="520637" y="904780"/>
                    </a:lnTo>
                    <a:lnTo>
                      <a:pt x="520637" y="820484"/>
                    </a:lnTo>
                    <a:lnTo>
                      <a:pt x="444437" y="820484"/>
                    </a:lnTo>
                    <a:lnTo>
                      <a:pt x="444437" y="17145"/>
                    </a:lnTo>
                    <a:lnTo>
                      <a:pt x="147256" y="17145"/>
                    </a:lnTo>
                    <a:lnTo>
                      <a:pt x="147256" y="749046"/>
                    </a:lnTo>
                    <a:lnTo>
                      <a:pt x="102870" y="749046"/>
                    </a:lnTo>
                    <a:lnTo>
                      <a:pt x="102870" y="797243"/>
                    </a:lnTo>
                    <a:lnTo>
                      <a:pt x="17145" y="797243"/>
                    </a:lnTo>
                    <a:lnTo>
                      <a:pt x="17145" y="904780"/>
                    </a:lnTo>
                    <a:lnTo>
                      <a:pt x="0" y="904780"/>
                    </a:lnTo>
                    <a:lnTo>
                      <a:pt x="0" y="780097"/>
                    </a:lnTo>
                    <a:lnTo>
                      <a:pt x="85725" y="780097"/>
                    </a:lnTo>
                    <a:lnTo>
                      <a:pt x="85725" y="731901"/>
                    </a:lnTo>
                    <a:lnTo>
                      <a:pt x="130111" y="731901"/>
                    </a:lnTo>
                    <a:lnTo>
                      <a:pt x="130111" y="0"/>
                    </a:lnTo>
                    <a:lnTo>
                      <a:pt x="461581" y="0"/>
                    </a:lnTo>
                    <a:lnTo>
                      <a:pt x="461581" y="803338"/>
                    </a:lnTo>
                    <a:lnTo>
                      <a:pt x="537781" y="803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E879D0-4383-FAAA-B2A3-3E09BCCC5F1F}"/>
                  </a:ext>
                </a:extLst>
              </p:cNvPr>
              <p:cNvSpPr/>
              <p:nvPr/>
            </p:nvSpPr>
            <p:spPr>
              <a:xfrm>
                <a:off x="3936968" y="3000487"/>
                <a:ext cx="160972" cy="197834"/>
              </a:xfrm>
              <a:custGeom>
                <a:avLst/>
                <a:gdLst>
                  <a:gd name="connsiteX0" fmla="*/ 160973 w 160972"/>
                  <a:gd name="connsiteY0" fmla="*/ 197834 h 197834"/>
                  <a:gd name="connsiteX1" fmla="*/ 143828 w 160972"/>
                  <a:gd name="connsiteY1" fmla="*/ 197834 h 197834"/>
                  <a:gd name="connsiteX2" fmla="*/ 143828 w 160972"/>
                  <a:gd name="connsiteY2" fmla="*/ 17145 h 197834"/>
                  <a:gd name="connsiteX3" fmla="*/ 0 w 160972"/>
                  <a:gd name="connsiteY3" fmla="*/ 17145 h 197834"/>
                  <a:gd name="connsiteX4" fmla="*/ 0 w 160972"/>
                  <a:gd name="connsiteY4" fmla="*/ 0 h 197834"/>
                  <a:gd name="connsiteX5" fmla="*/ 160973 w 160972"/>
                  <a:gd name="connsiteY5" fmla="*/ 0 h 19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972" h="197834">
                    <a:moveTo>
                      <a:pt x="160973" y="197834"/>
                    </a:moveTo>
                    <a:lnTo>
                      <a:pt x="143828" y="197834"/>
                    </a:lnTo>
                    <a:lnTo>
                      <a:pt x="143828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60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54B3A5-0CD2-FF97-9E3B-3B443A2D3C73}"/>
                  </a:ext>
                </a:extLst>
              </p:cNvPr>
              <p:cNvSpPr/>
              <p:nvPr/>
            </p:nvSpPr>
            <p:spPr>
              <a:xfrm>
                <a:off x="3598163" y="2711308"/>
                <a:ext cx="194976" cy="76390"/>
              </a:xfrm>
              <a:custGeom>
                <a:avLst/>
                <a:gdLst>
                  <a:gd name="connsiteX0" fmla="*/ 194977 w 194976"/>
                  <a:gd name="connsiteY0" fmla="*/ 76390 h 76390"/>
                  <a:gd name="connsiteX1" fmla="*/ 177832 w 194976"/>
                  <a:gd name="connsiteY1" fmla="*/ 76390 h 76390"/>
                  <a:gd name="connsiteX2" fmla="*/ 177832 w 194976"/>
                  <a:gd name="connsiteY2" fmla="*/ 56388 h 76390"/>
                  <a:gd name="connsiteX3" fmla="*/ 95250 w 194976"/>
                  <a:gd name="connsiteY3" fmla="*/ 56388 h 76390"/>
                  <a:gd name="connsiteX4" fmla="*/ 95250 w 194976"/>
                  <a:gd name="connsiteY4" fmla="*/ 17145 h 76390"/>
                  <a:gd name="connsiteX5" fmla="*/ 58483 w 194976"/>
                  <a:gd name="connsiteY5" fmla="*/ 17145 h 76390"/>
                  <a:gd name="connsiteX6" fmla="*/ 58483 w 194976"/>
                  <a:gd name="connsiteY6" fmla="*/ 38576 h 76390"/>
                  <a:gd name="connsiteX7" fmla="*/ 17145 w 194976"/>
                  <a:gd name="connsiteY7" fmla="*/ 38576 h 76390"/>
                  <a:gd name="connsiteX8" fmla="*/ 17145 w 194976"/>
                  <a:gd name="connsiteY8" fmla="*/ 76390 h 76390"/>
                  <a:gd name="connsiteX9" fmla="*/ 0 w 194976"/>
                  <a:gd name="connsiteY9" fmla="*/ 76390 h 76390"/>
                  <a:gd name="connsiteX10" fmla="*/ 0 w 194976"/>
                  <a:gd name="connsiteY10" fmla="*/ 21431 h 76390"/>
                  <a:gd name="connsiteX11" fmla="*/ 41339 w 194976"/>
                  <a:gd name="connsiteY11" fmla="*/ 21431 h 76390"/>
                  <a:gd name="connsiteX12" fmla="*/ 41339 w 194976"/>
                  <a:gd name="connsiteY12" fmla="*/ 0 h 76390"/>
                  <a:gd name="connsiteX13" fmla="*/ 112395 w 194976"/>
                  <a:gd name="connsiteY13" fmla="*/ 0 h 76390"/>
                  <a:gd name="connsiteX14" fmla="*/ 112395 w 194976"/>
                  <a:gd name="connsiteY14" fmla="*/ 39243 h 76390"/>
                  <a:gd name="connsiteX15" fmla="*/ 194977 w 194976"/>
                  <a:gd name="connsiteY15" fmla="*/ 39243 h 7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76" h="76390">
                    <a:moveTo>
                      <a:pt x="194977" y="76390"/>
                    </a:moveTo>
                    <a:lnTo>
                      <a:pt x="177832" y="76390"/>
                    </a:lnTo>
                    <a:lnTo>
                      <a:pt x="177832" y="56388"/>
                    </a:lnTo>
                    <a:lnTo>
                      <a:pt x="95250" y="56388"/>
                    </a:lnTo>
                    <a:lnTo>
                      <a:pt x="95250" y="17145"/>
                    </a:lnTo>
                    <a:lnTo>
                      <a:pt x="58483" y="17145"/>
                    </a:lnTo>
                    <a:lnTo>
                      <a:pt x="58483" y="38576"/>
                    </a:lnTo>
                    <a:lnTo>
                      <a:pt x="17145" y="38576"/>
                    </a:lnTo>
                    <a:lnTo>
                      <a:pt x="17145" y="76390"/>
                    </a:lnTo>
                    <a:lnTo>
                      <a:pt x="0" y="76390"/>
                    </a:lnTo>
                    <a:lnTo>
                      <a:pt x="0" y="21431"/>
                    </a:lnTo>
                    <a:lnTo>
                      <a:pt x="41339" y="21431"/>
                    </a:lnTo>
                    <a:lnTo>
                      <a:pt x="41339" y="0"/>
                    </a:lnTo>
                    <a:lnTo>
                      <a:pt x="112395" y="0"/>
                    </a:lnTo>
                    <a:lnTo>
                      <a:pt x="112395" y="39243"/>
                    </a:lnTo>
                    <a:lnTo>
                      <a:pt x="194977" y="39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51E5437-14CE-D6A6-C5FA-819D95D47080}"/>
                  </a:ext>
                </a:extLst>
              </p:cNvPr>
              <p:cNvSpPr/>
              <p:nvPr/>
            </p:nvSpPr>
            <p:spPr>
              <a:xfrm>
                <a:off x="4115752" y="3000487"/>
                <a:ext cx="382238" cy="597693"/>
              </a:xfrm>
              <a:custGeom>
                <a:avLst/>
                <a:gdLst>
                  <a:gd name="connsiteX0" fmla="*/ 382238 w 382238"/>
                  <a:gd name="connsiteY0" fmla="*/ 597694 h 597693"/>
                  <a:gd name="connsiteX1" fmla="*/ 365093 w 382238"/>
                  <a:gd name="connsiteY1" fmla="*/ 597694 h 597693"/>
                  <a:gd name="connsiteX2" fmla="*/ 365093 w 382238"/>
                  <a:gd name="connsiteY2" fmla="*/ 74295 h 597693"/>
                  <a:gd name="connsiteX3" fmla="*/ 276225 w 382238"/>
                  <a:gd name="connsiteY3" fmla="*/ 74295 h 597693"/>
                  <a:gd name="connsiteX4" fmla="*/ 276225 w 382238"/>
                  <a:gd name="connsiteY4" fmla="*/ 17145 h 597693"/>
                  <a:gd name="connsiteX5" fmla="*/ 210788 w 382238"/>
                  <a:gd name="connsiteY5" fmla="*/ 17145 h 597693"/>
                  <a:gd name="connsiteX6" fmla="*/ 210788 w 382238"/>
                  <a:gd name="connsiteY6" fmla="*/ 77819 h 597693"/>
                  <a:gd name="connsiteX7" fmla="*/ 160020 w 382238"/>
                  <a:gd name="connsiteY7" fmla="*/ 77819 h 597693"/>
                  <a:gd name="connsiteX8" fmla="*/ 160020 w 382238"/>
                  <a:gd name="connsiteY8" fmla="*/ 111728 h 597693"/>
                  <a:gd name="connsiteX9" fmla="*/ 17145 w 382238"/>
                  <a:gd name="connsiteY9" fmla="*/ 111728 h 597693"/>
                  <a:gd name="connsiteX10" fmla="*/ 17145 w 382238"/>
                  <a:gd name="connsiteY10" fmla="*/ 197834 h 597693"/>
                  <a:gd name="connsiteX11" fmla="*/ 0 w 382238"/>
                  <a:gd name="connsiteY11" fmla="*/ 197834 h 597693"/>
                  <a:gd name="connsiteX12" fmla="*/ 0 w 382238"/>
                  <a:gd name="connsiteY12" fmla="*/ 94583 h 597693"/>
                  <a:gd name="connsiteX13" fmla="*/ 142875 w 382238"/>
                  <a:gd name="connsiteY13" fmla="*/ 94583 h 597693"/>
                  <a:gd name="connsiteX14" fmla="*/ 142875 w 382238"/>
                  <a:gd name="connsiteY14" fmla="*/ 60674 h 597693"/>
                  <a:gd name="connsiteX15" fmla="*/ 193643 w 382238"/>
                  <a:gd name="connsiteY15" fmla="*/ 60674 h 597693"/>
                  <a:gd name="connsiteX16" fmla="*/ 193643 w 382238"/>
                  <a:gd name="connsiteY16" fmla="*/ 0 h 597693"/>
                  <a:gd name="connsiteX17" fmla="*/ 293370 w 382238"/>
                  <a:gd name="connsiteY17" fmla="*/ 0 h 597693"/>
                  <a:gd name="connsiteX18" fmla="*/ 293370 w 382238"/>
                  <a:gd name="connsiteY18" fmla="*/ 57150 h 597693"/>
                  <a:gd name="connsiteX19" fmla="*/ 382238 w 382238"/>
                  <a:gd name="connsiteY19" fmla="*/ 57150 h 59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2238" h="597693">
                    <a:moveTo>
                      <a:pt x="382238" y="597694"/>
                    </a:moveTo>
                    <a:lnTo>
                      <a:pt x="365093" y="597694"/>
                    </a:lnTo>
                    <a:lnTo>
                      <a:pt x="365093" y="74295"/>
                    </a:lnTo>
                    <a:lnTo>
                      <a:pt x="276225" y="74295"/>
                    </a:lnTo>
                    <a:lnTo>
                      <a:pt x="276225" y="17145"/>
                    </a:lnTo>
                    <a:lnTo>
                      <a:pt x="210788" y="17145"/>
                    </a:lnTo>
                    <a:lnTo>
                      <a:pt x="210788" y="77819"/>
                    </a:lnTo>
                    <a:lnTo>
                      <a:pt x="160020" y="77819"/>
                    </a:lnTo>
                    <a:lnTo>
                      <a:pt x="160020" y="111728"/>
                    </a:lnTo>
                    <a:lnTo>
                      <a:pt x="17145" y="111728"/>
                    </a:lnTo>
                    <a:lnTo>
                      <a:pt x="17145" y="197834"/>
                    </a:lnTo>
                    <a:lnTo>
                      <a:pt x="0" y="197834"/>
                    </a:lnTo>
                    <a:lnTo>
                      <a:pt x="0" y="94583"/>
                    </a:lnTo>
                    <a:lnTo>
                      <a:pt x="142875" y="94583"/>
                    </a:lnTo>
                    <a:lnTo>
                      <a:pt x="142875" y="60674"/>
                    </a:lnTo>
                    <a:lnTo>
                      <a:pt x="193643" y="60674"/>
                    </a:lnTo>
                    <a:lnTo>
                      <a:pt x="193643" y="0"/>
                    </a:lnTo>
                    <a:lnTo>
                      <a:pt x="293370" y="0"/>
                    </a:lnTo>
                    <a:lnTo>
                      <a:pt x="293370" y="57150"/>
                    </a:lnTo>
                    <a:lnTo>
                      <a:pt x="382238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811EE08-589E-C1BB-7D04-88FEF6547337}"/>
                  </a:ext>
                </a:extLst>
              </p:cNvPr>
              <p:cNvSpPr/>
              <p:nvPr/>
            </p:nvSpPr>
            <p:spPr>
              <a:xfrm>
                <a:off x="4162425" y="3993087"/>
                <a:ext cx="1437322" cy="147828"/>
              </a:xfrm>
              <a:custGeom>
                <a:avLst/>
                <a:gdLst>
                  <a:gd name="connsiteX0" fmla="*/ 1437323 w 1437322"/>
                  <a:gd name="connsiteY0" fmla="*/ 147828 h 147828"/>
                  <a:gd name="connsiteX1" fmla="*/ 1420082 w 1437322"/>
                  <a:gd name="connsiteY1" fmla="*/ 147828 h 147828"/>
                  <a:gd name="connsiteX2" fmla="*/ 1420082 w 1437322"/>
                  <a:gd name="connsiteY2" fmla="*/ 84963 h 147828"/>
                  <a:gd name="connsiteX3" fmla="*/ 826389 w 1437322"/>
                  <a:gd name="connsiteY3" fmla="*/ 84963 h 147828"/>
                  <a:gd name="connsiteX4" fmla="*/ 826389 w 1437322"/>
                  <a:gd name="connsiteY4" fmla="*/ 17145 h 147828"/>
                  <a:gd name="connsiteX5" fmla="*/ 0 w 1437322"/>
                  <a:gd name="connsiteY5" fmla="*/ 17145 h 147828"/>
                  <a:gd name="connsiteX6" fmla="*/ 0 w 1437322"/>
                  <a:gd name="connsiteY6" fmla="*/ 0 h 147828"/>
                  <a:gd name="connsiteX7" fmla="*/ 843534 w 1437322"/>
                  <a:gd name="connsiteY7" fmla="*/ 0 h 147828"/>
                  <a:gd name="connsiteX8" fmla="*/ 843534 w 1437322"/>
                  <a:gd name="connsiteY8" fmla="*/ 67818 h 147828"/>
                  <a:gd name="connsiteX9" fmla="*/ 1437323 w 1437322"/>
                  <a:gd name="connsiteY9" fmla="*/ 67818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7322" h="147828">
                    <a:moveTo>
                      <a:pt x="1437323" y="147828"/>
                    </a:moveTo>
                    <a:lnTo>
                      <a:pt x="1420082" y="147828"/>
                    </a:lnTo>
                    <a:lnTo>
                      <a:pt x="1420082" y="84963"/>
                    </a:lnTo>
                    <a:lnTo>
                      <a:pt x="826389" y="84963"/>
                    </a:lnTo>
                    <a:lnTo>
                      <a:pt x="82638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843534" y="0"/>
                    </a:lnTo>
                    <a:lnTo>
                      <a:pt x="843534" y="67818"/>
                    </a:lnTo>
                    <a:lnTo>
                      <a:pt x="1437323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36CD339-B941-2367-C8BB-E3B973489815}"/>
                  </a:ext>
                </a:extLst>
              </p:cNvPr>
              <p:cNvSpPr/>
              <p:nvPr/>
            </p:nvSpPr>
            <p:spPr>
              <a:xfrm>
                <a:off x="4480845" y="3561033"/>
                <a:ext cx="280701" cy="412051"/>
              </a:xfrm>
              <a:custGeom>
                <a:avLst/>
                <a:gdLst>
                  <a:gd name="connsiteX0" fmla="*/ 280702 w 280701"/>
                  <a:gd name="connsiteY0" fmla="*/ 412052 h 412051"/>
                  <a:gd name="connsiteX1" fmla="*/ 263557 w 280701"/>
                  <a:gd name="connsiteY1" fmla="*/ 412052 h 412051"/>
                  <a:gd name="connsiteX2" fmla="*/ 263557 w 280701"/>
                  <a:gd name="connsiteY2" fmla="*/ 84963 h 412051"/>
                  <a:gd name="connsiteX3" fmla="*/ 146018 w 280701"/>
                  <a:gd name="connsiteY3" fmla="*/ 84963 h 412051"/>
                  <a:gd name="connsiteX4" fmla="*/ 146018 w 280701"/>
                  <a:gd name="connsiteY4" fmla="*/ 17145 h 412051"/>
                  <a:gd name="connsiteX5" fmla="*/ 55245 w 280701"/>
                  <a:gd name="connsiteY5" fmla="*/ 17145 h 412051"/>
                  <a:gd name="connsiteX6" fmla="*/ 55245 w 280701"/>
                  <a:gd name="connsiteY6" fmla="*/ 81439 h 412051"/>
                  <a:gd name="connsiteX7" fmla="*/ 17145 w 280701"/>
                  <a:gd name="connsiteY7" fmla="*/ 81439 h 412051"/>
                  <a:gd name="connsiteX8" fmla="*/ 17145 w 280701"/>
                  <a:gd name="connsiteY8" fmla="*/ 412052 h 412051"/>
                  <a:gd name="connsiteX9" fmla="*/ 0 w 280701"/>
                  <a:gd name="connsiteY9" fmla="*/ 412052 h 412051"/>
                  <a:gd name="connsiteX10" fmla="*/ 0 w 280701"/>
                  <a:gd name="connsiteY10" fmla="*/ 64294 h 412051"/>
                  <a:gd name="connsiteX11" fmla="*/ 38100 w 280701"/>
                  <a:gd name="connsiteY11" fmla="*/ 64294 h 412051"/>
                  <a:gd name="connsiteX12" fmla="*/ 38100 w 280701"/>
                  <a:gd name="connsiteY12" fmla="*/ 0 h 412051"/>
                  <a:gd name="connsiteX13" fmla="*/ 163163 w 280701"/>
                  <a:gd name="connsiteY13" fmla="*/ 0 h 412051"/>
                  <a:gd name="connsiteX14" fmla="*/ 163163 w 280701"/>
                  <a:gd name="connsiteY14" fmla="*/ 67818 h 412051"/>
                  <a:gd name="connsiteX15" fmla="*/ 280702 w 280701"/>
                  <a:gd name="connsiteY15" fmla="*/ 67818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0701" h="412051">
                    <a:moveTo>
                      <a:pt x="280702" y="412052"/>
                    </a:moveTo>
                    <a:lnTo>
                      <a:pt x="263557" y="412052"/>
                    </a:lnTo>
                    <a:lnTo>
                      <a:pt x="263557" y="84963"/>
                    </a:lnTo>
                    <a:lnTo>
                      <a:pt x="146018" y="84963"/>
                    </a:lnTo>
                    <a:lnTo>
                      <a:pt x="146018" y="17145"/>
                    </a:lnTo>
                    <a:lnTo>
                      <a:pt x="55245" y="17145"/>
                    </a:lnTo>
                    <a:lnTo>
                      <a:pt x="55245" y="81439"/>
                    </a:lnTo>
                    <a:lnTo>
                      <a:pt x="17145" y="81439"/>
                    </a:lnTo>
                    <a:lnTo>
                      <a:pt x="17145" y="412052"/>
                    </a:lnTo>
                    <a:lnTo>
                      <a:pt x="0" y="412052"/>
                    </a:lnTo>
                    <a:lnTo>
                      <a:pt x="0" y="64294"/>
                    </a:lnTo>
                    <a:lnTo>
                      <a:pt x="38100" y="64294"/>
                    </a:lnTo>
                    <a:lnTo>
                      <a:pt x="38100" y="0"/>
                    </a:lnTo>
                    <a:lnTo>
                      <a:pt x="163163" y="0"/>
                    </a:lnTo>
                    <a:lnTo>
                      <a:pt x="163163" y="67818"/>
                    </a:lnTo>
                    <a:lnTo>
                      <a:pt x="280702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940087F-E4F6-8281-896F-68365D65A4D4}"/>
                  </a:ext>
                </a:extLst>
              </p:cNvPr>
              <p:cNvSpPr/>
              <p:nvPr/>
            </p:nvSpPr>
            <p:spPr>
              <a:xfrm>
                <a:off x="4612576" y="3400346"/>
                <a:ext cx="336232" cy="572738"/>
              </a:xfrm>
              <a:custGeom>
                <a:avLst/>
                <a:gdLst>
                  <a:gd name="connsiteX0" fmla="*/ 336232 w 336232"/>
                  <a:gd name="connsiteY0" fmla="*/ 572738 h 572738"/>
                  <a:gd name="connsiteX1" fmla="*/ 319088 w 336232"/>
                  <a:gd name="connsiteY1" fmla="*/ 572738 h 572738"/>
                  <a:gd name="connsiteX2" fmla="*/ 319088 w 336232"/>
                  <a:gd name="connsiteY2" fmla="*/ 17145 h 572738"/>
                  <a:gd name="connsiteX3" fmla="*/ 17145 w 336232"/>
                  <a:gd name="connsiteY3" fmla="*/ 17145 h 572738"/>
                  <a:gd name="connsiteX4" fmla="*/ 17145 w 336232"/>
                  <a:gd name="connsiteY4" fmla="*/ 133541 h 572738"/>
                  <a:gd name="connsiteX5" fmla="*/ 0 w 336232"/>
                  <a:gd name="connsiteY5" fmla="*/ 133541 h 572738"/>
                  <a:gd name="connsiteX6" fmla="*/ 0 w 336232"/>
                  <a:gd name="connsiteY6" fmla="*/ 0 h 572738"/>
                  <a:gd name="connsiteX7" fmla="*/ 336232 w 336232"/>
                  <a:gd name="connsiteY7" fmla="*/ 0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32" h="572738">
                    <a:moveTo>
                      <a:pt x="336232" y="572738"/>
                    </a:moveTo>
                    <a:lnTo>
                      <a:pt x="319088" y="572738"/>
                    </a:lnTo>
                    <a:lnTo>
                      <a:pt x="319088" y="17145"/>
                    </a:lnTo>
                    <a:lnTo>
                      <a:pt x="17145" y="17145"/>
                    </a:lnTo>
                    <a:lnTo>
                      <a:pt x="17145" y="133541"/>
                    </a:lnTo>
                    <a:lnTo>
                      <a:pt x="0" y="133541"/>
                    </a:lnTo>
                    <a:lnTo>
                      <a:pt x="0" y="0"/>
                    </a:lnTo>
                    <a:lnTo>
                      <a:pt x="33623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B69CD6D-BFC5-4BC8-09D6-A3639AEC6D7A}"/>
                  </a:ext>
                </a:extLst>
              </p:cNvPr>
              <p:cNvSpPr/>
              <p:nvPr/>
            </p:nvSpPr>
            <p:spPr>
              <a:xfrm>
                <a:off x="4699920" y="3050493"/>
                <a:ext cx="299751" cy="922591"/>
              </a:xfrm>
              <a:custGeom>
                <a:avLst/>
                <a:gdLst>
                  <a:gd name="connsiteX0" fmla="*/ 299752 w 299751"/>
                  <a:gd name="connsiteY0" fmla="*/ 922592 h 922591"/>
                  <a:gd name="connsiteX1" fmla="*/ 282607 w 299751"/>
                  <a:gd name="connsiteY1" fmla="*/ 922592 h 922591"/>
                  <a:gd name="connsiteX2" fmla="*/ 282607 w 299751"/>
                  <a:gd name="connsiteY2" fmla="*/ 17145 h 922591"/>
                  <a:gd name="connsiteX3" fmla="*/ 17145 w 299751"/>
                  <a:gd name="connsiteY3" fmla="*/ 17145 h 922591"/>
                  <a:gd name="connsiteX4" fmla="*/ 17145 w 299751"/>
                  <a:gd name="connsiteY4" fmla="*/ 319183 h 922591"/>
                  <a:gd name="connsiteX5" fmla="*/ 0 w 299751"/>
                  <a:gd name="connsiteY5" fmla="*/ 319183 h 922591"/>
                  <a:gd name="connsiteX6" fmla="*/ 0 w 299751"/>
                  <a:gd name="connsiteY6" fmla="*/ 0 h 922591"/>
                  <a:gd name="connsiteX7" fmla="*/ 299752 w 299751"/>
                  <a:gd name="connsiteY7" fmla="*/ 0 h 9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751" h="922591">
                    <a:moveTo>
                      <a:pt x="299752" y="922592"/>
                    </a:moveTo>
                    <a:lnTo>
                      <a:pt x="282607" y="922592"/>
                    </a:lnTo>
                    <a:lnTo>
                      <a:pt x="282607" y="17145"/>
                    </a:lnTo>
                    <a:lnTo>
                      <a:pt x="17145" y="17145"/>
                    </a:lnTo>
                    <a:lnTo>
                      <a:pt x="17145" y="319183"/>
                    </a:lnTo>
                    <a:lnTo>
                      <a:pt x="0" y="319183"/>
                    </a:lnTo>
                    <a:lnTo>
                      <a:pt x="0" y="0"/>
                    </a:lnTo>
                    <a:lnTo>
                      <a:pt x="2997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8EBD420-FDC0-C71E-203B-5AB387C98F73}"/>
                  </a:ext>
                </a:extLst>
              </p:cNvPr>
              <p:cNvSpPr/>
              <p:nvPr/>
            </p:nvSpPr>
            <p:spPr>
              <a:xfrm>
                <a:off x="4214145" y="2418509"/>
                <a:ext cx="353663" cy="1118997"/>
              </a:xfrm>
              <a:custGeom>
                <a:avLst/>
                <a:gdLst>
                  <a:gd name="connsiteX0" fmla="*/ 353663 w 353663"/>
                  <a:gd name="connsiteY0" fmla="*/ 1118997 h 1118997"/>
                  <a:gd name="connsiteX1" fmla="*/ 336518 w 353663"/>
                  <a:gd name="connsiteY1" fmla="*/ 1118997 h 1118997"/>
                  <a:gd name="connsiteX2" fmla="*/ 336518 w 353663"/>
                  <a:gd name="connsiteY2" fmla="*/ 17145 h 1118997"/>
                  <a:gd name="connsiteX3" fmla="*/ 17145 w 353663"/>
                  <a:gd name="connsiteY3" fmla="*/ 17145 h 1118997"/>
                  <a:gd name="connsiteX4" fmla="*/ 17145 w 353663"/>
                  <a:gd name="connsiteY4" fmla="*/ 640556 h 1118997"/>
                  <a:gd name="connsiteX5" fmla="*/ 0 w 353663"/>
                  <a:gd name="connsiteY5" fmla="*/ 640556 h 1118997"/>
                  <a:gd name="connsiteX6" fmla="*/ 0 w 353663"/>
                  <a:gd name="connsiteY6" fmla="*/ 0 h 1118997"/>
                  <a:gd name="connsiteX7" fmla="*/ 353663 w 353663"/>
                  <a:gd name="connsiteY7" fmla="*/ 0 h 11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663" h="1118997">
                    <a:moveTo>
                      <a:pt x="353663" y="1118997"/>
                    </a:moveTo>
                    <a:lnTo>
                      <a:pt x="336518" y="1118997"/>
                    </a:lnTo>
                    <a:lnTo>
                      <a:pt x="336518" y="17145"/>
                    </a:lnTo>
                    <a:lnTo>
                      <a:pt x="17145" y="17145"/>
                    </a:lnTo>
                    <a:lnTo>
                      <a:pt x="17145" y="640556"/>
                    </a:lnTo>
                    <a:lnTo>
                      <a:pt x="0" y="640556"/>
                    </a:lnTo>
                    <a:lnTo>
                      <a:pt x="0" y="0"/>
                    </a:lnTo>
                    <a:lnTo>
                      <a:pt x="3536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AD2C99-6D52-E2D5-193A-C8B6ECBE690B}"/>
                  </a:ext>
                </a:extLst>
              </p:cNvPr>
              <p:cNvSpPr/>
              <p:nvPr/>
            </p:nvSpPr>
            <p:spPr>
              <a:xfrm>
                <a:off x="4587811" y="2861231"/>
                <a:ext cx="157829" cy="147828"/>
              </a:xfrm>
              <a:custGeom>
                <a:avLst/>
                <a:gdLst>
                  <a:gd name="connsiteX0" fmla="*/ 157829 w 157829"/>
                  <a:gd name="connsiteY0" fmla="*/ 147828 h 147828"/>
                  <a:gd name="connsiteX1" fmla="*/ 140684 w 157829"/>
                  <a:gd name="connsiteY1" fmla="*/ 147828 h 147828"/>
                  <a:gd name="connsiteX2" fmla="*/ 140684 w 157829"/>
                  <a:gd name="connsiteY2" fmla="*/ 17145 h 147828"/>
                  <a:gd name="connsiteX3" fmla="*/ 0 w 157829"/>
                  <a:gd name="connsiteY3" fmla="*/ 17145 h 147828"/>
                  <a:gd name="connsiteX4" fmla="*/ 0 w 157829"/>
                  <a:gd name="connsiteY4" fmla="*/ 0 h 147828"/>
                  <a:gd name="connsiteX5" fmla="*/ 157829 w 157829"/>
                  <a:gd name="connsiteY5" fmla="*/ 0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29" h="147828">
                    <a:moveTo>
                      <a:pt x="157829" y="147828"/>
                    </a:moveTo>
                    <a:lnTo>
                      <a:pt x="140684" y="147828"/>
                    </a:lnTo>
                    <a:lnTo>
                      <a:pt x="14068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57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6A06EF-174E-701B-7BBC-15A6AB7148C7}"/>
                  </a:ext>
                </a:extLst>
              </p:cNvPr>
              <p:cNvSpPr/>
              <p:nvPr/>
            </p:nvSpPr>
            <p:spPr>
              <a:xfrm>
                <a:off x="4699920" y="2204292"/>
                <a:ext cx="80772" cy="615505"/>
              </a:xfrm>
              <a:custGeom>
                <a:avLst/>
                <a:gdLst>
                  <a:gd name="connsiteX0" fmla="*/ 17145 w 80772"/>
                  <a:gd name="connsiteY0" fmla="*/ 615506 h 615505"/>
                  <a:gd name="connsiteX1" fmla="*/ 0 w 80772"/>
                  <a:gd name="connsiteY1" fmla="*/ 615506 h 615505"/>
                  <a:gd name="connsiteX2" fmla="*/ 0 w 80772"/>
                  <a:gd name="connsiteY2" fmla="*/ 0 h 615505"/>
                  <a:gd name="connsiteX3" fmla="*/ 80772 w 80772"/>
                  <a:gd name="connsiteY3" fmla="*/ 0 h 615505"/>
                  <a:gd name="connsiteX4" fmla="*/ 80772 w 80772"/>
                  <a:gd name="connsiteY4" fmla="*/ 17145 h 615505"/>
                  <a:gd name="connsiteX5" fmla="*/ 17145 w 80772"/>
                  <a:gd name="connsiteY5" fmla="*/ 17145 h 61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72" h="615505">
                    <a:moveTo>
                      <a:pt x="17145" y="615506"/>
                    </a:moveTo>
                    <a:lnTo>
                      <a:pt x="0" y="615506"/>
                    </a:lnTo>
                    <a:lnTo>
                      <a:pt x="0" y="0"/>
                    </a:lnTo>
                    <a:lnTo>
                      <a:pt x="80772" y="0"/>
                    </a:lnTo>
                    <a:lnTo>
                      <a:pt x="807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FB0199-153A-4E4F-B4C8-07B656899E8A}"/>
                  </a:ext>
                </a:extLst>
              </p:cNvPr>
              <p:cNvSpPr/>
              <p:nvPr/>
            </p:nvSpPr>
            <p:spPr>
              <a:xfrm>
                <a:off x="4817364" y="2004363"/>
                <a:ext cx="277558" cy="1608105"/>
              </a:xfrm>
              <a:custGeom>
                <a:avLst/>
                <a:gdLst>
                  <a:gd name="connsiteX0" fmla="*/ 277558 w 277558"/>
                  <a:gd name="connsiteY0" fmla="*/ 1608106 h 1608105"/>
                  <a:gd name="connsiteX1" fmla="*/ 260413 w 277558"/>
                  <a:gd name="connsiteY1" fmla="*/ 1608106 h 1608105"/>
                  <a:gd name="connsiteX2" fmla="*/ 260413 w 277558"/>
                  <a:gd name="connsiteY2" fmla="*/ 17145 h 1608105"/>
                  <a:gd name="connsiteX3" fmla="*/ 17145 w 277558"/>
                  <a:gd name="connsiteY3" fmla="*/ 17145 h 1608105"/>
                  <a:gd name="connsiteX4" fmla="*/ 17145 w 277558"/>
                  <a:gd name="connsiteY4" fmla="*/ 1004697 h 1608105"/>
                  <a:gd name="connsiteX5" fmla="*/ 0 w 277558"/>
                  <a:gd name="connsiteY5" fmla="*/ 1004697 h 1608105"/>
                  <a:gd name="connsiteX6" fmla="*/ 0 w 277558"/>
                  <a:gd name="connsiteY6" fmla="*/ 0 h 1608105"/>
                  <a:gd name="connsiteX7" fmla="*/ 277558 w 277558"/>
                  <a:gd name="connsiteY7" fmla="*/ 0 h 16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58" h="1608105">
                    <a:moveTo>
                      <a:pt x="277558" y="1608106"/>
                    </a:moveTo>
                    <a:lnTo>
                      <a:pt x="260413" y="1608106"/>
                    </a:lnTo>
                    <a:lnTo>
                      <a:pt x="260413" y="17145"/>
                    </a:lnTo>
                    <a:lnTo>
                      <a:pt x="17145" y="17145"/>
                    </a:lnTo>
                    <a:lnTo>
                      <a:pt x="17145" y="1004697"/>
                    </a:lnTo>
                    <a:lnTo>
                      <a:pt x="0" y="1004697"/>
                    </a:lnTo>
                    <a:lnTo>
                      <a:pt x="0" y="0"/>
                    </a:lnTo>
                    <a:lnTo>
                      <a:pt x="277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87C1806-2A95-9361-A707-ED96841B1B55}"/>
                  </a:ext>
                </a:extLst>
              </p:cNvPr>
              <p:cNvSpPr/>
              <p:nvPr/>
            </p:nvSpPr>
            <p:spPr>
              <a:xfrm>
                <a:off x="5022818" y="3589608"/>
                <a:ext cx="335565" cy="435197"/>
              </a:xfrm>
              <a:custGeom>
                <a:avLst/>
                <a:gdLst>
                  <a:gd name="connsiteX0" fmla="*/ 335566 w 335565"/>
                  <a:gd name="connsiteY0" fmla="*/ 435197 h 435197"/>
                  <a:gd name="connsiteX1" fmla="*/ 318421 w 335565"/>
                  <a:gd name="connsiteY1" fmla="*/ 435197 h 435197"/>
                  <a:gd name="connsiteX2" fmla="*/ 318421 w 335565"/>
                  <a:gd name="connsiteY2" fmla="*/ 81439 h 435197"/>
                  <a:gd name="connsiteX3" fmla="*/ 208788 w 335565"/>
                  <a:gd name="connsiteY3" fmla="*/ 81439 h 435197"/>
                  <a:gd name="connsiteX4" fmla="*/ 208788 w 335565"/>
                  <a:gd name="connsiteY4" fmla="*/ 17145 h 435197"/>
                  <a:gd name="connsiteX5" fmla="*/ 106966 w 335565"/>
                  <a:gd name="connsiteY5" fmla="*/ 17145 h 435197"/>
                  <a:gd name="connsiteX6" fmla="*/ 106966 w 335565"/>
                  <a:gd name="connsiteY6" fmla="*/ 81439 h 435197"/>
                  <a:gd name="connsiteX7" fmla="*/ 0 w 335565"/>
                  <a:gd name="connsiteY7" fmla="*/ 81439 h 435197"/>
                  <a:gd name="connsiteX8" fmla="*/ 0 w 335565"/>
                  <a:gd name="connsiteY8" fmla="*/ 64294 h 435197"/>
                  <a:gd name="connsiteX9" fmla="*/ 89821 w 335565"/>
                  <a:gd name="connsiteY9" fmla="*/ 64294 h 435197"/>
                  <a:gd name="connsiteX10" fmla="*/ 89821 w 335565"/>
                  <a:gd name="connsiteY10" fmla="*/ 0 h 435197"/>
                  <a:gd name="connsiteX11" fmla="*/ 225933 w 335565"/>
                  <a:gd name="connsiteY11" fmla="*/ 0 h 435197"/>
                  <a:gd name="connsiteX12" fmla="*/ 225933 w 335565"/>
                  <a:gd name="connsiteY12" fmla="*/ 64294 h 435197"/>
                  <a:gd name="connsiteX13" fmla="*/ 335566 w 335565"/>
                  <a:gd name="connsiteY13" fmla="*/ 64294 h 43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565" h="435197">
                    <a:moveTo>
                      <a:pt x="335566" y="435197"/>
                    </a:moveTo>
                    <a:lnTo>
                      <a:pt x="318421" y="435197"/>
                    </a:lnTo>
                    <a:lnTo>
                      <a:pt x="318421" y="81439"/>
                    </a:lnTo>
                    <a:lnTo>
                      <a:pt x="208788" y="81439"/>
                    </a:lnTo>
                    <a:lnTo>
                      <a:pt x="208788" y="17145"/>
                    </a:lnTo>
                    <a:lnTo>
                      <a:pt x="106966" y="17145"/>
                    </a:lnTo>
                    <a:lnTo>
                      <a:pt x="106966" y="81439"/>
                    </a:lnTo>
                    <a:lnTo>
                      <a:pt x="0" y="81439"/>
                    </a:lnTo>
                    <a:lnTo>
                      <a:pt x="0" y="64294"/>
                    </a:lnTo>
                    <a:lnTo>
                      <a:pt x="89821" y="64294"/>
                    </a:lnTo>
                    <a:lnTo>
                      <a:pt x="89821" y="0"/>
                    </a:lnTo>
                    <a:lnTo>
                      <a:pt x="225933" y="0"/>
                    </a:lnTo>
                    <a:lnTo>
                      <a:pt x="225933" y="64294"/>
                    </a:lnTo>
                    <a:lnTo>
                      <a:pt x="335566" y="64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1E4492-E06B-EB95-8869-685D3678C07C}"/>
                  </a:ext>
                </a:extLst>
              </p:cNvPr>
              <p:cNvSpPr/>
              <p:nvPr/>
            </p:nvSpPr>
            <p:spPr>
              <a:xfrm>
                <a:off x="5153977" y="3432541"/>
                <a:ext cx="138683" cy="137064"/>
              </a:xfrm>
              <a:custGeom>
                <a:avLst/>
                <a:gdLst>
                  <a:gd name="connsiteX0" fmla="*/ 17145 w 138683"/>
                  <a:gd name="connsiteY0" fmla="*/ 137065 h 137064"/>
                  <a:gd name="connsiteX1" fmla="*/ 0 w 138683"/>
                  <a:gd name="connsiteY1" fmla="*/ 137065 h 137064"/>
                  <a:gd name="connsiteX2" fmla="*/ 0 w 138683"/>
                  <a:gd name="connsiteY2" fmla="*/ 0 h 137064"/>
                  <a:gd name="connsiteX3" fmla="*/ 138684 w 138683"/>
                  <a:gd name="connsiteY3" fmla="*/ 0 h 137064"/>
                  <a:gd name="connsiteX4" fmla="*/ 138684 w 138683"/>
                  <a:gd name="connsiteY4" fmla="*/ 17145 h 137064"/>
                  <a:gd name="connsiteX5" fmla="*/ 17145 w 138683"/>
                  <a:gd name="connsiteY5" fmla="*/ 1714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137064">
                    <a:moveTo>
                      <a:pt x="17145" y="137065"/>
                    </a:moveTo>
                    <a:lnTo>
                      <a:pt x="0" y="137065"/>
                    </a:lnTo>
                    <a:lnTo>
                      <a:pt x="0" y="0"/>
                    </a:lnTo>
                    <a:lnTo>
                      <a:pt x="138684" y="0"/>
                    </a:lnTo>
                    <a:lnTo>
                      <a:pt x="13868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D97145B-74BA-4382-E09B-EDB31824712B}"/>
                  </a:ext>
                </a:extLst>
              </p:cNvPr>
              <p:cNvSpPr/>
              <p:nvPr/>
            </p:nvSpPr>
            <p:spPr>
              <a:xfrm>
                <a:off x="5192077" y="3018394"/>
                <a:ext cx="299656" cy="1006411"/>
              </a:xfrm>
              <a:custGeom>
                <a:avLst/>
                <a:gdLst>
                  <a:gd name="connsiteX0" fmla="*/ 299656 w 299656"/>
                  <a:gd name="connsiteY0" fmla="*/ 1006411 h 1006411"/>
                  <a:gd name="connsiteX1" fmla="*/ 282512 w 299656"/>
                  <a:gd name="connsiteY1" fmla="*/ 1006411 h 1006411"/>
                  <a:gd name="connsiteX2" fmla="*/ 282512 w 299656"/>
                  <a:gd name="connsiteY2" fmla="*/ 49244 h 1006411"/>
                  <a:gd name="connsiteX3" fmla="*/ 218980 w 299656"/>
                  <a:gd name="connsiteY3" fmla="*/ 49244 h 1006411"/>
                  <a:gd name="connsiteX4" fmla="*/ 218980 w 299656"/>
                  <a:gd name="connsiteY4" fmla="*/ 17145 h 1006411"/>
                  <a:gd name="connsiteX5" fmla="*/ 109156 w 299656"/>
                  <a:gd name="connsiteY5" fmla="*/ 17145 h 1006411"/>
                  <a:gd name="connsiteX6" fmla="*/ 109156 w 299656"/>
                  <a:gd name="connsiteY6" fmla="*/ 49244 h 1006411"/>
                  <a:gd name="connsiteX7" fmla="*/ 17145 w 299656"/>
                  <a:gd name="connsiteY7" fmla="*/ 49244 h 1006411"/>
                  <a:gd name="connsiteX8" fmla="*/ 17145 w 299656"/>
                  <a:gd name="connsiteY8" fmla="*/ 390525 h 1006411"/>
                  <a:gd name="connsiteX9" fmla="*/ 0 w 299656"/>
                  <a:gd name="connsiteY9" fmla="*/ 390525 h 1006411"/>
                  <a:gd name="connsiteX10" fmla="*/ 0 w 299656"/>
                  <a:gd name="connsiteY10" fmla="*/ 32099 h 1006411"/>
                  <a:gd name="connsiteX11" fmla="*/ 92012 w 299656"/>
                  <a:gd name="connsiteY11" fmla="*/ 32099 h 1006411"/>
                  <a:gd name="connsiteX12" fmla="*/ 92012 w 299656"/>
                  <a:gd name="connsiteY12" fmla="*/ 0 h 1006411"/>
                  <a:gd name="connsiteX13" fmla="*/ 236220 w 299656"/>
                  <a:gd name="connsiteY13" fmla="*/ 0 h 1006411"/>
                  <a:gd name="connsiteX14" fmla="*/ 236220 w 299656"/>
                  <a:gd name="connsiteY14" fmla="*/ 32099 h 1006411"/>
                  <a:gd name="connsiteX15" fmla="*/ 299656 w 299656"/>
                  <a:gd name="connsiteY15" fmla="*/ 32099 h 100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656" h="1006411">
                    <a:moveTo>
                      <a:pt x="299656" y="1006411"/>
                    </a:moveTo>
                    <a:lnTo>
                      <a:pt x="282512" y="1006411"/>
                    </a:lnTo>
                    <a:lnTo>
                      <a:pt x="282512" y="49244"/>
                    </a:lnTo>
                    <a:lnTo>
                      <a:pt x="218980" y="49244"/>
                    </a:lnTo>
                    <a:lnTo>
                      <a:pt x="218980" y="17145"/>
                    </a:lnTo>
                    <a:lnTo>
                      <a:pt x="109156" y="17145"/>
                    </a:lnTo>
                    <a:lnTo>
                      <a:pt x="109156" y="49244"/>
                    </a:lnTo>
                    <a:lnTo>
                      <a:pt x="17145" y="49244"/>
                    </a:lnTo>
                    <a:lnTo>
                      <a:pt x="17145" y="390525"/>
                    </a:lnTo>
                    <a:lnTo>
                      <a:pt x="0" y="390525"/>
                    </a:lnTo>
                    <a:lnTo>
                      <a:pt x="0" y="32099"/>
                    </a:lnTo>
                    <a:lnTo>
                      <a:pt x="92012" y="32099"/>
                    </a:lnTo>
                    <a:lnTo>
                      <a:pt x="92012" y="0"/>
                    </a:lnTo>
                    <a:lnTo>
                      <a:pt x="236220" y="0"/>
                    </a:lnTo>
                    <a:lnTo>
                      <a:pt x="236220" y="32099"/>
                    </a:lnTo>
                    <a:lnTo>
                      <a:pt x="299656" y="32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80575E7-4E14-FC2B-62EE-CEDAA5BA3A88}"/>
                  </a:ext>
                </a:extLst>
              </p:cNvPr>
              <p:cNvSpPr/>
              <p:nvPr/>
            </p:nvSpPr>
            <p:spPr>
              <a:xfrm>
                <a:off x="5333333" y="2400698"/>
                <a:ext cx="333089" cy="1740217"/>
              </a:xfrm>
              <a:custGeom>
                <a:avLst/>
                <a:gdLst>
                  <a:gd name="connsiteX0" fmla="*/ 333089 w 333089"/>
                  <a:gd name="connsiteY0" fmla="*/ 1740218 h 1740217"/>
                  <a:gd name="connsiteX1" fmla="*/ 315849 w 333089"/>
                  <a:gd name="connsiteY1" fmla="*/ 1740218 h 1740217"/>
                  <a:gd name="connsiteX2" fmla="*/ 315849 w 333089"/>
                  <a:gd name="connsiteY2" fmla="*/ 17145 h 1740217"/>
                  <a:gd name="connsiteX3" fmla="*/ 17145 w 333089"/>
                  <a:gd name="connsiteY3" fmla="*/ 17145 h 1740217"/>
                  <a:gd name="connsiteX4" fmla="*/ 17145 w 333089"/>
                  <a:gd name="connsiteY4" fmla="*/ 581597 h 1740217"/>
                  <a:gd name="connsiteX5" fmla="*/ 0 w 333089"/>
                  <a:gd name="connsiteY5" fmla="*/ 581597 h 1740217"/>
                  <a:gd name="connsiteX6" fmla="*/ 0 w 333089"/>
                  <a:gd name="connsiteY6" fmla="*/ 0 h 1740217"/>
                  <a:gd name="connsiteX7" fmla="*/ 333089 w 333089"/>
                  <a:gd name="connsiteY7" fmla="*/ 0 h 174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089" h="1740217">
                    <a:moveTo>
                      <a:pt x="333089" y="1740218"/>
                    </a:moveTo>
                    <a:lnTo>
                      <a:pt x="315849" y="1740218"/>
                    </a:lnTo>
                    <a:lnTo>
                      <a:pt x="315849" y="17145"/>
                    </a:lnTo>
                    <a:lnTo>
                      <a:pt x="17145" y="17145"/>
                    </a:lnTo>
                    <a:lnTo>
                      <a:pt x="17145" y="581597"/>
                    </a:lnTo>
                    <a:lnTo>
                      <a:pt x="0" y="581597"/>
                    </a:lnTo>
                    <a:lnTo>
                      <a:pt x="0" y="0"/>
                    </a:lnTo>
                    <a:lnTo>
                      <a:pt x="3330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5D13FA1-FB4B-2E26-CA2E-FE753A9525F9}"/>
                  </a:ext>
                </a:extLst>
              </p:cNvPr>
              <p:cNvSpPr/>
              <p:nvPr/>
            </p:nvSpPr>
            <p:spPr>
              <a:xfrm>
                <a:off x="5695950" y="3900218"/>
                <a:ext cx="240315" cy="240696"/>
              </a:xfrm>
              <a:custGeom>
                <a:avLst/>
                <a:gdLst>
                  <a:gd name="connsiteX0" fmla="*/ 240316 w 240315"/>
                  <a:gd name="connsiteY0" fmla="*/ 240697 h 240696"/>
                  <a:gd name="connsiteX1" fmla="*/ 223171 w 240315"/>
                  <a:gd name="connsiteY1" fmla="*/ 240697 h 240696"/>
                  <a:gd name="connsiteX2" fmla="*/ 223171 w 240315"/>
                  <a:gd name="connsiteY2" fmla="*/ 133160 h 240696"/>
                  <a:gd name="connsiteX3" fmla="*/ 86582 w 240315"/>
                  <a:gd name="connsiteY3" fmla="*/ 133160 h 240696"/>
                  <a:gd name="connsiteX4" fmla="*/ 86582 w 240315"/>
                  <a:gd name="connsiteY4" fmla="*/ 17145 h 240696"/>
                  <a:gd name="connsiteX5" fmla="*/ 0 w 240315"/>
                  <a:gd name="connsiteY5" fmla="*/ 17145 h 240696"/>
                  <a:gd name="connsiteX6" fmla="*/ 0 w 240315"/>
                  <a:gd name="connsiteY6" fmla="*/ 0 h 240696"/>
                  <a:gd name="connsiteX7" fmla="*/ 103822 w 240315"/>
                  <a:gd name="connsiteY7" fmla="*/ 0 h 240696"/>
                  <a:gd name="connsiteX8" fmla="*/ 103822 w 240315"/>
                  <a:gd name="connsiteY8" fmla="*/ 116015 h 240696"/>
                  <a:gd name="connsiteX9" fmla="*/ 240316 w 240315"/>
                  <a:gd name="connsiteY9" fmla="*/ 116015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315" h="240696">
                    <a:moveTo>
                      <a:pt x="240316" y="240697"/>
                    </a:moveTo>
                    <a:lnTo>
                      <a:pt x="223171" y="240697"/>
                    </a:lnTo>
                    <a:lnTo>
                      <a:pt x="223171" y="133160"/>
                    </a:lnTo>
                    <a:lnTo>
                      <a:pt x="86582" y="133160"/>
                    </a:lnTo>
                    <a:lnTo>
                      <a:pt x="8658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03822" y="0"/>
                    </a:lnTo>
                    <a:lnTo>
                      <a:pt x="103822" y="116015"/>
                    </a:lnTo>
                    <a:lnTo>
                      <a:pt x="240316" y="1160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BD4BCF4-1A57-29E1-96E2-30BA68A165A6}"/>
                  </a:ext>
                </a:extLst>
              </p:cNvPr>
              <p:cNvSpPr/>
              <p:nvPr/>
            </p:nvSpPr>
            <p:spPr>
              <a:xfrm>
                <a:off x="5890545" y="2973722"/>
                <a:ext cx="356902" cy="1167193"/>
              </a:xfrm>
              <a:custGeom>
                <a:avLst/>
                <a:gdLst>
                  <a:gd name="connsiteX0" fmla="*/ 356902 w 356902"/>
                  <a:gd name="connsiteY0" fmla="*/ 1167194 h 1167193"/>
                  <a:gd name="connsiteX1" fmla="*/ 339662 w 356902"/>
                  <a:gd name="connsiteY1" fmla="*/ 1167194 h 1167193"/>
                  <a:gd name="connsiteX2" fmla="*/ 339662 w 356902"/>
                  <a:gd name="connsiteY2" fmla="*/ 17145 h 1167193"/>
                  <a:gd name="connsiteX3" fmla="*/ 17145 w 356902"/>
                  <a:gd name="connsiteY3" fmla="*/ 17145 h 1167193"/>
                  <a:gd name="connsiteX4" fmla="*/ 17145 w 356902"/>
                  <a:gd name="connsiteY4" fmla="*/ 999363 h 1167193"/>
                  <a:gd name="connsiteX5" fmla="*/ 0 w 356902"/>
                  <a:gd name="connsiteY5" fmla="*/ 999363 h 1167193"/>
                  <a:gd name="connsiteX6" fmla="*/ 0 w 356902"/>
                  <a:gd name="connsiteY6" fmla="*/ 0 h 1167193"/>
                  <a:gd name="connsiteX7" fmla="*/ 356902 w 356902"/>
                  <a:gd name="connsiteY7" fmla="*/ 0 h 116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02" h="1167193">
                    <a:moveTo>
                      <a:pt x="356902" y="1167194"/>
                    </a:moveTo>
                    <a:lnTo>
                      <a:pt x="339662" y="1167194"/>
                    </a:lnTo>
                    <a:lnTo>
                      <a:pt x="339662" y="17145"/>
                    </a:lnTo>
                    <a:lnTo>
                      <a:pt x="17145" y="17145"/>
                    </a:lnTo>
                    <a:lnTo>
                      <a:pt x="17145" y="999363"/>
                    </a:lnTo>
                    <a:lnTo>
                      <a:pt x="0" y="999363"/>
                    </a:lnTo>
                    <a:lnTo>
                      <a:pt x="0" y="0"/>
                    </a:lnTo>
                    <a:lnTo>
                      <a:pt x="3569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3E784F6-6385-FEBF-14DC-F4625332E13E}"/>
                  </a:ext>
                </a:extLst>
              </p:cNvPr>
              <p:cNvSpPr/>
              <p:nvPr/>
            </p:nvSpPr>
            <p:spPr>
              <a:xfrm>
                <a:off x="5776245" y="3050493"/>
                <a:ext cx="94297" cy="811911"/>
              </a:xfrm>
              <a:custGeom>
                <a:avLst/>
                <a:gdLst>
                  <a:gd name="connsiteX0" fmla="*/ 17145 w 94297"/>
                  <a:gd name="connsiteY0" fmla="*/ 811911 h 811911"/>
                  <a:gd name="connsiteX1" fmla="*/ 0 w 94297"/>
                  <a:gd name="connsiteY1" fmla="*/ 811911 h 811911"/>
                  <a:gd name="connsiteX2" fmla="*/ 0 w 94297"/>
                  <a:gd name="connsiteY2" fmla="*/ 0 h 811911"/>
                  <a:gd name="connsiteX3" fmla="*/ 94297 w 94297"/>
                  <a:gd name="connsiteY3" fmla="*/ 0 h 811911"/>
                  <a:gd name="connsiteX4" fmla="*/ 94297 w 94297"/>
                  <a:gd name="connsiteY4" fmla="*/ 17145 h 811911"/>
                  <a:gd name="connsiteX5" fmla="*/ 17145 w 94297"/>
                  <a:gd name="connsiteY5" fmla="*/ 17145 h 81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297" h="811911">
                    <a:moveTo>
                      <a:pt x="17145" y="811911"/>
                    </a:moveTo>
                    <a:lnTo>
                      <a:pt x="0" y="811911"/>
                    </a:lnTo>
                    <a:lnTo>
                      <a:pt x="0" y="0"/>
                    </a:lnTo>
                    <a:lnTo>
                      <a:pt x="94297" y="0"/>
                    </a:lnTo>
                    <a:lnTo>
                      <a:pt x="94297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8E56A07-BB56-9DED-EAE8-22180DFA665B}"/>
                  </a:ext>
                </a:extLst>
              </p:cNvPr>
              <p:cNvSpPr/>
              <p:nvPr/>
            </p:nvSpPr>
            <p:spPr>
              <a:xfrm>
                <a:off x="5712714" y="3314717"/>
                <a:ext cx="46672" cy="547687"/>
              </a:xfrm>
              <a:custGeom>
                <a:avLst/>
                <a:gdLst>
                  <a:gd name="connsiteX0" fmla="*/ 17145 w 46672"/>
                  <a:gd name="connsiteY0" fmla="*/ 547688 h 547687"/>
                  <a:gd name="connsiteX1" fmla="*/ 0 w 46672"/>
                  <a:gd name="connsiteY1" fmla="*/ 547688 h 547687"/>
                  <a:gd name="connsiteX2" fmla="*/ 0 w 46672"/>
                  <a:gd name="connsiteY2" fmla="*/ 0 h 547687"/>
                  <a:gd name="connsiteX3" fmla="*/ 46672 w 46672"/>
                  <a:gd name="connsiteY3" fmla="*/ 0 h 547687"/>
                  <a:gd name="connsiteX4" fmla="*/ 46672 w 46672"/>
                  <a:gd name="connsiteY4" fmla="*/ 17145 h 547687"/>
                  <a:gd name="connsiteX5" fmla="*/ 17145 w 46672"/>
                  <a:gd name="connsiteY5" fmla="*/ 17145 h 54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" h="547687">
                    <a:moveTo>
                      <a:pt x="17145" y="547688"/>
                    </a:moveTo>
                    <a:lnTo>
                      <a:pt x="0" y="547688"/>
                    </a:lnTo>
                    <a:lnTo>
                      <a:pt x="0" y="0"/>
                    </a:lnTo>
                    <a:lnTo>
                      <a:pt x="46672" y="0"/>
                    </a:lnTo>
                    <a:lnTo>
                      <a:pt x="466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173BF9-6EAC-74CD-F549-95F344B888C3}"/>
                  </a:ext>
                </a:extLst>
              </p:cNvPr>
              <p:cNvSpPr/>
              <p:nvPr/>
            </p:nvSpPr>
            <p:spPr>
              <a:xfrm>
                <a:off x="6487382" y="3041444"/>
                <a:ext cx="318801" cy="910209"/>
              </a:xfrm>
              <a:custGeom>
                <a:avLst/>
                <a:gdLst>
                  <a:gd name="connsiteX0" fmla="*/ 318801 w 318801"/>
                  <a:gd name="connsiteY0" fmla="*/ 910209 h 910209"/>
                  <a:gd name="connsiteX1" fmla="*/ 301657 w 318801"/>
                  <a:gd name="connsiteY1" fmla="*/ 910209 h 910209"/>
                  <a:gd name="connsiteX2" fmla="*/ 301657 w 318801"/>
                  <a:gd name="connsiteY2" fmla="*/ 836009 h 910209"/>
                  <a:gd name="connsiteX3" fmla="*/ 160020 w 318801"/>
                  <a:gd name="connsiteY3" fmla="*/ 39433 h 910209"/>
                  <a:gd name="connsiteX4" fmla="*/ 39528 w 318801"/>
                  <a:gd name="connsiteY4" fmla="*/ 20955 h 910209"/>
                  <a:gd name="connsiteX5" fmla="*/ 61722 w 318801"/>
                  <a:gd name="connsiteY5" fmla="*/ 98774 h 910209"/>
                  <a:gd name="connsiteX6" fmla="*/ 61626 w 318801"/>
                  <a:gd name="connsiteY6" fmla="*/ 100203 h 910209"/>
                  <a:gd name="connsiteX7" fmla="*/ 17145 w 318801"/>
                  <a:gd name="connsiteY7" fmla="*/ 853535 h 910209"/>
                  <a:gd name="connsiteX8" fmla="*/ 17240 w 318801"/>
                  <a:gd name="connsiteY8" fmla="*/ 910209 h 910209"/>
                  <a:gd name="connsiteX9" fmla="*/ 0 w 318801"/>
                  <a:gd name="connsiteY9" fmla="*/ 910209 h 910209"/>
                  <a:gd name="connsiteX10" fmla="*/ 0 w 318801"/>
                  <a:gd name="connsiteY10" fmla="*/ 853059 h 910209"/>
                  <a:gd name="connsiteX11" fmla="*/ 44482 w 318801"/>
                  <a:gd name="connsiteY11" fmla="*/ 100679 h 910209"/>
                  <a:gd name="connsiteX12" fmla="*/ 15811 w 318801"/>
                  <a:gd name="connsiteY12" fmla="*/ 0 h 910209"/>
                  <a:gd name="connsiteX13" fmla="*/ 174784 w 318801"/>
                  <a:gd name="connsiteY13" fmla="*/ 24384 h 910209"/>
                  <a:gd name="connsiteX14" fmla="*/ 175831 w 318801"/>
                  <a:gd name="connsiteY14" fmla="*/ 30385 h 910209"/>
                  <a:gd name="connsiteX15" fmla="*/ 318801 w 318801"/>
                  <a:gd name="connsiteY15" fmla="*/ 834485 h 91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801" h="910209">
                    <a:moveTo>
                      <a:pt x="318801" y="910209"/>
                    </a:moveTo>
                    <a:lnTo>
                      <a:pt x="301657" y="910209"/>
                    </a:lnTo>
                    <a:lnTo>
                      <a:pt x="301657" y="836009"/>
                    </a:lnTo>
                    <a:lnTo>
                      <a:pt x="160020" y="39433"/>
                    </a:lnTo>
                    <a:lnTo>
                      <a:pt x="39528" y="20955"/>
                    </a:lnTo>
                    <a:lnTo>
                      <a:pt x="61722" y="98774"/>
                    </a:lnTo>
                    <a:lnTo>
                      <a:pt x="61626" y="100203"/>
                    </a:lnTo>
                    <a:lnTo>
                      <a:pt x="17145" y="853535"/>
                    </a:lnTo>
                    <a:lnTo>
                      <a:pt x="17240" y="910209"/>
                    </a:lnTo>
                    <a:lnTo>
                      <a:pt x="0" y="910209"/>
                    </a:lnTo>
                    <a:lnTo>
                      <a:pt x="0" y="853059"/>
                    </a:lnTo>
                    <a:lnTo>
                      <a:pt x="44482" y="100679"/>
                    </a:lnTo>
                    <a:lnTo>
                      <a:pt x="15811" y="0"/>
                    </a:lnTo>
                    <a:lnTo>
                      <a:pt x="174784" y="24384"/>
                    </a:lnTo>
                    <a:lnTo>
                      <a:pt x="175831" y="30385"/>
                    </a:lnTo>
                    <a:lnTo>
                      <a:pt x="318801" y="8344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10FC6CC-A177-CFF6-FF34-721A5C8B6EB7}"/>
                  </a:ext>
                </a:extLst>
              </p:cNvPr>
              <p:cNvSpPr/>
              <p:nvPr/>
            </p:nvSpPr>
            <p:spPr>
              <a:xfrm>
                <a:off x="6273070" y="2848277"/>
                <a:ext cx="733138" cy="1103376"/>
              </a:xfrm>
              <a:custGeom>
                <a:avLst/>
                <a:gdLst>
                  <a:gd name="connsiteX0" fmla="*/ 733139 w 733138"/>
                  <a:gd name="connsiteY0" fmla="*/ 1103376 h 1103376"/>
                  <a:gd name="connsiteX1" fmla="*/ 715994 w 733138"/>
                  <a:gd name="connsiteY1" fmla="*/ 1103376 h 1103376"/>
                  <a:gd name="connsiteX2" fmla="*/ 715994 w 733138"/>
                  <a:gd name="connsiteY2" fmla="*/ 1029081 h 1103376"/>
                  <a:gd name="connsiteX3" fmla="*/ 561498 w 733138"/>
                  <a:gd name="connsiteY3" fmla="*/ 106966 h 1103376"/>
                  <a:gd name="connsiteX4" fmla="*/ 222789 w 733138"/>
                  <a:gd name="connsiteY4" fmla="*/ 17621 h 1103376"/>
                  <a:gd name="connsiteX5" fmla="*/ 111347 w 733138"/>
                  <a:gd name="connsiteY5" fmla="*/ 42196 h 1103376"/>
                  <a:gd name="connsiteX6" fmla="*/ 17145 w 733138"/>
                  <a:gd name="connsiteY6" fmla="*/ 1057751 h 1103376"/>
                  <a:gd name="connsiteX7" fmla="*/ 17240 w 733138"/>
                  <a:gd name="connsiteY7" fmla="*/ 1103376 h 1103376"/>
                  <a:gd name="connsiteX8" fmla="*/ 0 w 733138"/>
                  <a:gd name="connsiteY8" fmla="*/ 1103376 h 1103376"/>
                  <a:gd name="connsiteX9" fmla="*/ 0 w 733138"/>
                  <a:gd name="connsiteY9" fmla="*/ 1056989 h 1103376"/>
                  <a:gd name="connsiteX10" fmla="*/ 95440 w 733138"/>
                  <a:gd name="connsiteY10" fmla="*/ 28194 h 1103376"/>
                  <a:gd name="connsiteX11" fmla="*/ 223171 w 733138"/>
                  <a:gd name="connsiteY11" fmla="*/ 0 h 1103376"/>
                  <a:gd name="connsiteX12" fmla="*/ 576548 w 733138"/>
                  <a:gd name="connsiteY12" fmla="*/ 93250 h 1103376"/>
                  <a:gd name="connsiteX13" fmla="*/ 577500 w 733138"/>
                  <a:gd name="connsiteY13" fmla="*/ 98679 h 1103376"/>
                  <a:gd name="connsiteX14" fmla="*/ 733139 w 733138"/>
                  <a:gd name="connsiteY14" fmla="*/ 1027652 h 110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3138" h="1103376">
                    <a:moveTo>
                      <a:pt x="733139" y="1103376"/>
                    </a:moveTo>
                    <a:lnTo>
                      <a:pt x="715994" y="1103376"/>
                    </a:lnTo>
                    <a:lnTo>
                      <a:pt x="715994" y="1029081"/>
                    </a:lnTo>
                    <a:lnTo>
                      <a:pt x="561498" y="106966"/>
                    </a:lnTo>
                    <a:lnTo>
                      <a:pt x="222789" y="17621"/>
                    </a:lnTo>
                    <a:lnTo>
                      <a:pt x="111347" y="42196"/>
                    </a:lnTo>
                    <a:lnTo>
                      <a:pt x="17145" y="1057751"/>
                    </a:lnTo>
                    <a:lnTo>
                      <a:pt x="17240" y="1103376"/>
                    </a:lnTo>
                    <a:lnTo>
                      <a:pt x="0" y="1103376"/>
                    </a:lnTo>
                    <a:lnTo>
                      <a:pt x="0" y="1056989"/>
                    </a:lnTo>
                    <a:lnTo>
                      <a:pt x="95440" y="28194"/>
                    </a:lnTo>
                    <a:lnTo>
                      <a:pt x="223171" y="0"/>
                    </a:lnTo>
                    <a:lnTo>
                      <a:pt x="576548" y="93250"/>
                    </a:lnTo>
                    <a:lnTo>
                      <a:pt x="577500" y="98679"/>
                    </a:lnTo>
                    <a:lnTo>
                      <a:pt x="733139" y="102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1B24066-7B42-460E-49F9-BE602AA5B116}"/>
                  </a:ext>
                </a:extLst>
              </p:cNvPr>
              <p:cNvSpPr/>
              <p:nvPr/>
            </p:nvSpPr>
            <p:spPr>
              <a:xfrm>
                <a:off x="6273070" y="3875263"/>
                <a:ext cx="450627" cy="265652"/>
              </a:xfrm>
              <a:custGeom>
                <a:avLst/>
                <a:gdLst>
                  <a:gd name="connsiteX0" fmla="*/ 450628 w 450627"/>
                  <a:gd name="connsiteY0" fmla="*/ 265652 h 265652"/>
                  <a:gd name="connsiteX1" fmla="*/ 433388 w 450627"/>
                  <a:gd name="connsiteY1" fmla="*/ 265652 h 265652"/>
                  <a:gd name="connsiteX2" fmla="*/ 433388 w 450627"/>
                  <a:gd name="connsiteY2" fmla="*/ 17145 h 265652"/>
                  <a:gd name="connsiteX3" fmla="*/ 266414 w 450627"/>
                  <a:gd name="connsiteY3" fmla="*/ 17145 h 265652"/>
                  <a:gd name="connsiteX4" fmla="*/ 266414 w 450627"/>
                  <a:gd name="connsiteY4" fmla="*/ 117062 h 265652"/>
                  <a:gd name="connsiteX5" fmla="*/ 17240 w 450627"/>
                  <a:gd name="connsiteY5" fmla="*/ 117062 h 265652"/>
                  <a:gd name="connsiteX6" fmla="*/ 17240 w 450627"/>
                  <a:gd name="connsiteY6" fmla="*/ 265652 h 265652"/>
                  <a:gd name="connsiteX7" fmla="*/ 0 w 450627"/>
                  <a:gd name="connsiteY7" fmla="*/ 265652 h 265652"/>
                  <a:gd name="connsiteX8" fmla="*/ 0 w 450627"/>
                  <a:gd name="connsiteY8" fmla="*/ 99917 h 265652"/>
                  <a:gd name="connsiteX9" fmla="*/ 249269 w 450627"/>
                  <a:gd name="connsiteY9" fmla="*/ 99917 h 265652"/>
                  <a:gd name="connsiteX10" fmla="*/ 249269 w 450627"/>
                  <a:gd name="connsiteY10" fmla="*/ 0 h 265652"/>
                  <a:gd name="connsiteX11" fmla="*/ 450628 w 450627"/>
                  <a:gd name="connsiteY11" fmla="*/ 0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627" h="265652">
                    <a:moveTo>
                      <a:pt x="450628" y="265652"/>
                    </a:moveTo>
                    <a:lnTo>
                      <a:pt x="433388" y="265652"/>
                    </a:lnTo>
                    <a:lnTo>
                      <a:pt x="433388" y="17145"/>
                    </a:lnTo>
                    <a:lnTo>
                      <a:pt x="266414" y="17145"/>
                    </a:lnTo>
                    <a:lnTo>
                      <a:pt x="266414" y="117062"/>
                    </a:lnTo>
                    <a:lnTo>
                      <a:pt x="17240" y="117062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9917"/>
                    </a:lnTo>
                    <a:lnTo>
                      <a:pt x="249269" y="99917"/>
                    </a:lnTo>
                    <a:lnTo>
                      <a:pt x="249269" y="0"/>
                    </a:lnTo>
                    <a:lnTo>
                      <a:pt x="45062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1EA9717-70F2-FB93-4CFA-52FB2419FFC6}"/>
                  </a:ext>
                </a:extLst>
              </p:cNvPr>
              <p:cNvSpPr/>
              <p:nvPr/>
            </p:nvSpPr>
            <p:spPr>
              <a:xfrm>
                <a:off x="6746843" y="3968037"/>
                <a:ext cx="665797" cy="172878"/>
              </a:xfrm>
              <a:custGeom>
                <a:avLst/>
                <a:gdLst>
                  <a:gd name="connsiteX0" fmla="*/ 665797 w 665797"/>
                  <a:gd name="connsiteY0" fmla="*/ 172879 h 172878"/>
                  <a:gd name="connsiteX1" fmla="*/ 648652 w 665797"/>
                  <a:gd name="connsiteY1" fmla="*/ 172879 h 172878"/>
                  <a:gd name="connsiteX2" fmla="*/ 648652 w 665797"/>
                  <a:gd name="connsiteY2" fmla="*/ 111823 h 172878"/>
                  <a:gd name="connsiteX3" fmla="*/ 267652 w 665797"/>
                  <a:gd name="connsiteY3" fmla="*/ 111823 h 172878"/>
                  <a:gd name="connsiteX4" fmla="*/ 267652 w 665797"/>
                  <a:gd name="connsiteY4" fmla="*/ 17145 h 172878"/>
                  <a:gd name="connsiteX5" fmla="*/ 0 w 665797"/>
                  <a:gd name="connsiteY5" fmla="*/ 17145 h 172878"/>
                  <a:gd name="connsiteX6" fmla="*/ 0 w 665797"/>
                  <a:gd name="connsiteY6" fmla="*/ 0 h 172878"/>
                  <a:gd name="connsiteX7" fmla="*/ 284797 w 665797"/>
                  <a:gd name="connsiteY7" fmla="*/ 0 h 172878"/>
                  <a:gd name="connsiteX8" fmla="*/ 284797 w 665797"/>
                  <a:gd name="connsiteY8" fmla="*/ 94679 h 172878"/>
                  <a:gd name="connsiteX9" fmla="*/ 665797 w 665797"/>
                  <a:gd name="connsiteY9" fmla="*/ 946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797" h="172878">
                    <a:moveTo>
                      <a:pt x="665797" y="172879"/>
                    </a:moveTo>
                    <a:lnTo>
                      <a:pt x="648652" y="172879"/>
                    </a:lnTo>
                    <a:lnTo>
                      <a:pt x="648652" y="111823"/>
                    </a:lnTo>
                    <a:lnTo>
                      <a:pt x="267652" y="111823"/>
                    </a:lnTo>
                    <a:lnTo>
                      <a:pt x="26765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284797" y="0"/>
                    </a:lnTo>
                    <a:lnTo>
                      <a:pt x="284797" y="94679"/>
                    </a:lnTo>
                    <a:lnTo>
                      <a:pt x="665797" y="94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A4E11DE-1AAF-2136-004F-F4BB42DE4779}"/>
                  </a:ext>
                </a:extLst>
              </p:cNvPr>
              <p:cNvSpPr/>
              <p:nvPr/>
            </p:nvSpPr>
            <p:spPr>
              <a:xfrm>
                <a:off x="6947820" y="3186129"/>
                <a:ext cx="169544" cy="508444"/>
              </a:xfrm>
              <a:custGeom>
                <a:avLst/>
                <a:gdLst>
                  <a:gd name="connsiteX0" fmla="*/ 169545 w 169544"/>
                  <a:gd name="connsiteY0" fmla="*/ 508444 h 508444"/>
                  <a:gd name="connsiteX1" fmla="*/ 152400 w 169544"/>
                  <a:gd name="connsiteY1" fmla="*/ 508444 h 508444"/>
                  <a:gd name="connsiteX2" fmla="*/ 152400 w 169544"/>
                  <a:gd name="connsiteY2" fmla="*/ 17145 h 508444"/>
                  <a:gd name="connsiteX3" fmla="*/ 17145 w 169544"/>
                  <a:gd name="connsiteY3" fmla="*/ 17145 h 508444"/>
                  <a:gd name="connsiteX4" fmla="*/ 17145 w 169544"/>
                  <a:gd name="connsiteY4" fmla="*/ 274606 h 508444"/>
                  <a:gd name="connsiteX5" fmla="*/ 0 w 169544"/>
                  <a:gd name="connsiteY5" fmla="*/ 274606 h 508444"/>
                  <a:gd name="connsiteX6" fmla="*/ 0 w 169544"/>
                  <a:gd name="connsiteY6" fmla="*/ 0 h 508444"/>
                  <a:gd name="connsiteX7" fmla="*/ 169545 w 169544"/>
                  <a:gd name="connsiteY7" fmla="*/ 0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544" h="508444">
                    <a:moveTo>
                      <a:pt x="169545" y="508444"/>
                    </a:moveTo>
                    <a:lnTo>
                      <a:pt x="152400" y="508444"/>
                    </a:lnTo>
                    <a:lnTo>
                      <a:pt x="152400" y="17145"/>
                    </a:lnTo>
                    <a:lnTo>
                      <a:pt x="17145" y="17145"/>
                    </a:lnTo>
                    <a:lnTo>
                      <a:pt x="17145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1695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B9005F-D81B-A040-38F2-F919DE47B161}"/>
                  </a:ext>
                </a:extLst>
              </p:cNvPr>
              <p:cNvSpPr/>
              <p:nvPr/>
            </p:nvSpPr>
            <p:spPr>
              <a:xfrm>
                <a:off x="7032593" y="3721720"/>
                <a:ext cx="126015" cy="303085"/>
              </a:xfrm>
              <a:custGeom>
                <a:avLst/>
                <a:gdLst>
                  <a:gd name="connsiteX0" fmla="*/ 126016 w 126015"/>
                  <a:gd name="connsiteY0" fmla="*/ 303085 h 303085"/>
                  <a:gd name="connsiteX1" fmla="*/ 108871 w 126015"/>
                  <a:gd name="connsiteY1" fmla="*/ 303085 h 303085"/>
                  <a:gd name="connsiteX2" fmla="*/ 108871 w 126015"/>
                  <a:gd name="connsiteY2" fmla="*/ 17145 h 303085"/>
                  <a:gd name="connsiteX3" fmla="*/ 0 w 126015"/>
                  <a:gd name="connsiteY3" fmla="*/ 17145 h 303085"/>
                  <a:gd name="connsiteX4" fmla="*/ 0 w 126015"/>
                  <a:gd name="connsiteY4" fmla="*/ 0 h 303085"/>
                  <a:gd name="connsiteX5" fmla="*/ 126016 w 126015"/>
                  <a:gd name="connsiteY5" fmla="*/ 0 h 30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015" h="303085">
                    <a:moveTo>
                      <a:pt x="126016" y="303085"/>
                    </a:moveTo>
                    <a:lnTo>
                      <a:pt x="108871" y="303085"/>
                    </a:lnTo>
                    <a:lnTo>
                      <a:pt x="108871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260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5C1D996-BDC3-ABDF-22BD-BAE6C7D97CA4}"/>
                  </a:ext>
                </a:extLst>
              </p:cNvPr>
              <p:cNvSpPr/>
              <p:nvPr/>
            </p:nvSpPr>
            <p:spPr>
              <a:xfrm>
                <a:off x="7188136" y="3853832"/>
                <a:ext cx="78486" cy="170973"/>
              </a:xfrm>
              <a:custGeom>
                <a:avLst/>
                <a:gdLst>
                  <a:gd name="connsiteX0" fmla="*/ 78486 w 78486"/>
                  <a:gd name="connsiteY0" fmla="*/ 170974 h 170973"/>
                  <a:gd name="connsiteX1" fmla="*/ 61246 w 78486"/>
                  <a:gd name="connsiteY1" fmla="*/ 170974 h 170973"/>
                  <a:gd name="connsiteX2" fmla="*/ 61246 w 78486"/>
                  <a:gd name="connsiteY2" fmla="*/ 17145 h 170973"/>
                  <a:gd name="connsiteX3" fmla="*/ 0 w 78486"/>
                  <a:gd name="connsiteY3" fmla="*/ 17145 h 170973"/>
                  <a:gd name="connsiteX4" fmla="*/ 0 w 78486"/>
                  <a:gd name="connsiteY4" fmla="*/ 0 h 170973"/>
                  <a:gd name="connsiteX5" fmla="*/ 78486 w 78486"/>
                  <a:gd name="connsiteY5" fmla="*/ 0 h 17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6" h="170973">
                    <a:moveTo>
                      <a:pt x="78486" y="170974"/>
                    </a:moveTo>
                    <a:lnTo>
                      <a:pt x="61246" y="170974"/>
                    </a:lnTo>
                    <a:lnTo>
                      <a:pt x="612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4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4E0ED7E-986B-A059-FCCB-567F3967255A}"/>
                  </a:ext>
                </a:extLst>
              </p:cNvPr>
              <p:cNvSpPr/>
              <p:nvPr/>
            </p:nvSpPr>
            <p:spPr>
              <a:xfrm>
                <a:off x="7347870" y="3075449"/>
                <a:ext cx="337852" cy="1065466"/>
              </a:xfrm>
              <a:custGeom>
                <a:avLst/>
                <a:gdLst>
                  <a:gd name="connsiteX0" fmla="*/ 337852 w 337852"/>
                  <a:gd name="connsiteY0" fmla="*/ 1065467 h 1065466"/>
                  <a:gd name="connsiteX1" fmla="*/ 320612 w 337852"/>
                  <a:gd name="connsiteY1" fmla="*/ 1065467 h 1065466"/>
                  <a:gd name="connsiteX2" fmla="*/ 320612 w 337852"/>
                  <a:gd name="connsiteY2" fmla="*/ 17145 h 1065466"/>
                  <a:gd name="connsiteX3" fmla="*/ 17145 w 337852"/>
                  <a:gd name="connsiteY3" fmla="*/ 17145 h 1065466"/>
                  <a:gd name="connsiteX4" fmla="*/ 17145 w 337852"/>
                  <a:gd name="connsiteY4" fmla="*/ 957834 h 1065466"/>
                  <a:gd name="connsiteX5" fmla="*/ 0 w 337852"/>
                  <a:gd name="connsiteY5" fmla="*/ 957834 h 1065466"/>
                  <a:gd name="connsiteX6" fmla="*/ 0 w 337852"/>
                  <a:gd name="connsiteY6" fmla="*/ 0 h 1065466"/>
                  <a:gd name="connsiteX7" fmla="*/ 337852 w 337852"/>
                  <a:gd name="connsiteY7" fmla="*/ 0 h 1065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52" h="1065466">
                    <a:moveTo>
                      <a:pt x="337852" y="1065467"/>
                    </a:moveTo>
                    <a:lnTo>
                      <a:pt x="320612" y="1065467"/>
                    </a:lnTo>
                    <a:lnTo>
                      <a:pt x="320612" y="17145"/>
                    </a:lnTo>
                    <a:lnTo>
                      <a:pt x="17145" y="17145"/>
                    </a:lnTo>
                    <a:lnTo>
                      <a:pt x="17145" y="957834"/>
                    </a:lnTo>
                    <a:lnTo>
                      <a:pt x="0" y="957834"/>
                    </a:lnTo>
                    <a:lnTo>
                      <a:pt x="0" y="0"/>
                    </a:lnTo>
                    <a:lnTo>
                      <a:pt x="3378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5CDF00-EA6F-B0B8-06BD-FA50C999B8E7}"/>
                  </a:ext>
                </a:extLst>
              </p:cNvPr>
              <p:cNvSpPr/>
              <p:nvPr/>
            </p:nvSpPr>
            <p:spPr>
              <a:xfrm rot="-5018677">
                <a:off x="5922518" y="3361693"/>
                <a:ext cx="1033128" cy="17145"/>
              </a:xfrm>
              <a:custGeom>
                <a:avLst/>
                <a:gdLst>
                  <a:gd name="connsiteX0" fmla="*/ 0 w 1033128"/>
                  <a:gd name="connsiteY0" fmla="*/ 0 h 17145"/>
                  <a:gd name="connsiteX1" fmla="*/ 1033129 w 1033128"/>
                  <a:gd name="connsiteY1" fmla="*/ 0 h 17145"/>
                  <a:gd name="connsiteX2" fmla="*/ 1033129 w 1033128"/>
                  <a:gd name="connsiteY2" fmla="*/ 17146 h 17145"/>
                  <a:gd name="connsiteX3" fmla="*/ 0 w 1033128"/>
                  <a:gd name="connsiteY3" fmla="*/ 17146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128" h="17145">
                    <a:moveTo>
                      <a:pt x="0" y="0"/>
                    </a:moveTo>
                    <a:lnTo>
                      <a:pt x="1033129" y="0"/>
                    </a:lnTo>
                    <a:lnTo>
                      <a:pt x="1033129" y="17146"/>
                    </a:lnTo>
                    <a:lnTo>
                      <a:pt x="0" y="17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9E4D75B-5756-A854-EE6F-1624C085E154}"/>
                  </a:ext>
                </a:extLst>
              </p:cNvPr>
              <p:cNvSpPr/>
              <p:nvPr/>
            </p:nvSpPr>
            <p:spPr>
              <a:xfrm>
                <a:off x="7360539" y="2879138"/>
                <a:ext cx="306133" cy="179927"/>
              </a:xfrm>
              <a:custGeom>
                <a:avLst/>
                <a:gdLst>
                  <a:gd name="connsiteX0" fmla="*/ 306134 w 306133"/>
                  <a:gd name="connsiteY0" fmla="*/ 179927 h 179927"/>
                  <a:gd name="connsiteX1" fmla="*/ 288893 w 306133"/>
                  <a:gd name="connsiteY1" fmla="*/ 179927 h 179927"/>
                  <a:gd name="connsiteX2" fmla="*/ 288893 w 306133"/>
                  <a:gd name="connsiteY2" fmla="*/ 17145 h 179927"/>
                  <a:gd name="connsiteX3" fmla="*/ 17145 w 306133"/>
                  <a:gd name="connsiteY3" fmla="*/ 17145 h 179927"/>
                  <a:gd name="connsiteX4" fmla="*/ 17145 w 306133"/>
                  <a:gd name="connsiteY4" fmla="*/ 172784 h 179927"/>
                  <a:gd name="connsiteX5" fmla="*/ 0 w 306133"/>
                  <a:gd name="connsiteY5" fmla="*/ 172784 h 179927"/>
                  <a:gd name="connsiteX6" fmla="*/ 0 w 306133"/>
                  <a:gd name="connsiteY6" fmla="*/ 0 h 179927"/>
                  <a:gd name="connsiteX7" fmla="*/ 306134 w 306133"/>
                  <a:gd name="connsiteY7" fmla="*/ 0 h 1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133" h="179927">
                    <a:moveTo>
                      <a:pt x="306134" y="179927"/>
                    </a:moveTo>
                    <a:lnTo>
                      <a:pt x="288893" y="179927"/>
                    </a:lnTo>
                    <a:lnTo>
                      <a:pt x="288893" y="17145"/>
                    </a:lnTo>
                    <a:lnTo>
                      <a:pt x="17145" y="17145"/>
                    </a:lnTo>
                    <a:lnTo>
                      <a:pt x="17145" y="172784"/>
                    </a:lnTo>
                    <a:lnTo>
                      <a:pt x="0" y="172784"/>
                    </a:lnTo>
                    <a:lnTo>
                      <a:pt x="0" y="0"/>
                    </a:lnTo>
                    <a:lnTo>
                      <a:pt x="3061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82AE180-7270-8CDF-CBD8-6F4E45BD2397}"/>
                  </a:ext>
                </a:extLst>
              </p:cNvPr>
              <p:cNvSpPr/>
              <p:nvPr/>
            </p:nvSpPr>
            <p:spPr>
              <a:xfrm>
                <a:off x="7395495" y="2804081"/>
                <a:ext cx="234029" cy="61626"/>
              </a:xfrm>
              <a:custGeom>
                <a:avLst/>
                <a:gdLst>
                  <a:gd name="connsiteX0" fmla="*/ 234029 w 234029"/>
                  <a:gd name="connsiteY0" fmla="*/ 61627 h 61626"/>
                  <a:gd name="connsiteX1" fmla="*/ 139637 w 234029"/>
                  <a:gd name="connsiteY1" fmla="*/ 61627 h 61626"/>
                  <a:gd name="connsiteX2" fmla="*/ 139637 w 234029"/>
                  <a:gd name="connsiteY2" fmla="*/ 17145 h 61626"/>
                  <a:gd name="connsiteX3" fmla="*/ 17145 w 234029"/>
                  <a:gd name="connsiteY3" fmla="*/ 17145 h 61626"/>
                  <a:gd name="connsiteX4" fmla="*/ 17145 w 234029"/>
                  <a:gd name="connsiteY4" fmla="*/ 53054 h 61626"/>
                  <a:gd name="connsiteX5" fmla="*/ 0 w 234029"/>
                  <a:gd name="connsiteY5" fmla="*/ 53054 h 61626"/>
                  <a:gd name="connsiteX6" fmla="*/ 0 w 234029"/>
                  <a:gd name="connsiteY6" fmla="*/ 0 h 61626"/>
                  <a:gd name="connsiteX7" fmla="*/ 156877 w 234029"/>
                  <a:gd name="connsiteY7" fmla="*/ 0 h 61626"/>
                  <a:gd name="connsiteX8" fmla="*/ 156877 w 234029"/>
                  <a:gd name="connsiteY8" fmla="*/ 44482 h 61626"/>
                  <a:gd name="connsiteX9" fmla="*/ 234029 w 234029"/>
                  <a:gd name="connsiteY9" fmla="*/ 44482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9" h="61626">
                    <a:moveTo>
                      <a:pt x="234029" y="61627"/>
                    </a:moveTo>
                    <a:lnTo>
                      <a:pt x="139637" y="61627"/>
                    </a:lnTo>
                    <a:lnTo>
                      <a:pt x="139637" y="17145"/>
                    </a:lnTo>
                    <a:lnTo>
                      <a:pt x="17145" y="17145"/>
                    </a:lnTo>
                    <a:lnTo>
                      <a:pt x="17145" y="53054"/>
                    </a:lnTo>
                    <a:lnTo>
                      <a:pt x="0" y="53054"/>
                    </a:lnTo>
                    <a:lnTo>
                      <a:pt x="0" y="0"/>
                    </a:lnTo>
                    <a:lnTo>
                      <a:pt x="156877" y="0"/>
                    </a:lnTo>
                    <a:lnTo>
                      <a:pt x="156877" y="44482"/>
                    </a:lnTo>
                    <a:lnTo>
                      <a:pt x="234029" y="44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9D3C02-AA29-B8E1-CEF3-3AF5266348A4}"/>
                  </a:ext>
                </a:extLst>
              </p:cNvPr>
              <p:cNvSpPr/>
              <p:nvPr/>
            </p:nvSpPr>
            <p:spPr>
              <a:xfrm>
                <a:off x="7407211" y="2708450"/>
                <a:ext cx="131635" cy="77152"/>
              </a:xfrm>
              <a:custGeom>
                <a:avLst/>
                <a:gdLst>
                  <a:gd name="connsiteX0" fmla="*/ 131636 w 131635"/>
                  <a:gd name="connsiteY0" fmla="*/ 77152 h 77152"/>
                  <a:gd name="connsiteX1" fmla="*/ 0 w 131635"/>
                  <a:gd name="connsiteY1" fmla="*/ 77152 h 77152"/>
                  <a:gd name="connsiteX2" fmla="*/ 68580 w 131635"/>
                  <a:gd name="connsiteY2" fmla="*/ 0 h 77152"/>
                  <a:gd name="connsiteX3" fmla="*/ 131636 w 131635"/>
                  <a:gd name="connsiteY3" fmla="*/ 77152 h 77152"/>
                  <a:gd name="connsiteX4" fmla="*/ 38195 w 131635"/>
                  <a:gd name="connsiteY4" fmla="*/ 60008 h 77152"/>
                  <a:gd name="connsiteX5" fmla="*/ 95441 w 131635"/>
                  <a:gd name="connsiteY5" fmla="*/ 60008 h 77152"/>
                  <a:gd name="connsiteX6" fmla="*/ 68009 w 131635"/>
                  <a:gd name="connsiteY6" fmla="*/ 26479 h 77152"/>
                  <a:gd name="connsiteX7" fmla="*/ 38195 w 131635"/>
                  <a:gd name="connsiteY7" fmla="*/ 60008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5" h="77152">
                    <a:moveTo>
                      <a:pt x="131636" y="77152"/>
                    </a:moveTo>
                    <a:lnTo>
                      <a:pt x="0" y="77152"/>
                    </a:lnTo>
                    <a:lnTo>
                      <a:pt x="68580" y="0"/>
                    </a:lnTo>
                    <a:lnTo>
                      <a:pt x="131636" y="77152"/>
                    </a:lnTo>
                    <a:close/>
                    <a:moveTo>
                      <a:pt x="38195" y="60008"/>
                    </a:moveTo>
                    <a:lnTo>
                      <a:pt x="95441" y="60008"/>
                    </a:lnTo>
                    <a:lnTo>
                      <a:pt x="68009" y="26479"/>
                    </a:lnTo>
                    <a:lnTo>
                      <a:pt x="38195" y="600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012F140-9A25-38AE-84AE-063A10E7E73F}"/>
                  </a:ext>
                </a:extLst>
              </p:cNvPr>
              <p:cNvSpPr/>
              <p:nvPr/>
            </p:nvSpPr>
            <p:spPr>
              <a:xfrm>
                <a:off x="7179564" y="3436065"/>
                <a:ext cx="145160" cy="375475"/>
              </a:xfrm>
              <a:custGeom>
                <a:avLst/>
                <a:gdLst>
                  <a:gd name="connsiteX0" fmla="*/ 17145 w 145160"/>
                  <a:gd name="connsiteY0" fmla="*/ 375475 h 375475"/>
                  <a:gd name="connsiteX1" fmla="*/ 0 w 145160"/>
                  <a:gd name="connsiteY1" fmla="*/ 375475 h 375475"/>
                  <a:gd name="connsiteX2" fmla="*/ 0 w 145160"/>
                  <a:gd name="connsiteY2" fmla="*/ 167830 h 375475"/>
                  <a:gd name="connsiteX3" fmla="*/ 69818 w 145160"/>
                  <a:gd name="connsiteY3" fmla="*/ 167830 h 375475"/>
                  <a:gd name="connsiteX4" fmla="*/ 69818 w 145160"/>
                  <a:gd name="connsiteY4" fmla="*/ 0 h 375475"/>
                  <a:gd name="connsiteX5" fmla="*/ 145161 w 145160"/>
                  <a:gd name="connsiteY5" fmla="*/ 0 h 375475"/>
                  <a:gd name="connsiteX6" fmla="*/ 145161 w 145160"/>
                  <a:gd name="connsiteY6" fmla="*/ 17145 h 375475"/>
                  <a:gd name="connsiteX7" fmla="*/ 87059 w 145160"/>
                  <a:gd name="connsiteY7" fmla="*/ 17145 h 375475"/>
                  <a:gd name="connsiteX8" fmla="*/ 87059 w 145160"/>
                  <a:gd name="connsiteY8" fmla="*/ 184975 h 375475"/>
                  <a:gd name="connsiteX9" fmla="*/ 17145 w 145160"/>
                  <a:gd name="connsiteY9" fmla="*/ 184975 h 37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160" h="375475">
                    <a:moveTo>
                      <a:pt x="17145" y="375475"/>
                    </a:moveTo>
                    <a:lnTo>
                      <a:pt x="0" y="375475"/>
                    </a:lnTo>
                    <a:lnTo>
                      <a:pt x="0" y="167830"/>
                    </a:lnTo>
                    <a:lnTo>
                      <a:pt x="69818" y="167830"/>
                    </a:lnTo>
                    <a:lnTo>
                      <a:pt x="69818" y="0"/>
                    </a:lnTo>
                    <a:lnTo>
                      <a:pt x="145161" y="0"/>
                    </a:lnTo>
                    <a:lnTo>
                      <a:pt x="145161" y="17145"/>
                    </a:lnTo>
                    <a:lnTo>
                      <a:pt x="87059" y="17145"/>
                    </a:lnTo>
                    <a:lnTo>
                      <a:pt x="87059" y="184975"/>
                    </a:lnTo>
                    <a:lnTo>
                      <a:pt x="17145" y="184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F4C571E-CC61-AFCE-6254-D344B70B5B23}"/>
                  </a:ext>
                </a:extLst>
              </p:cNvPr>
              <p:cNvSpPr/>
              <p:nvPr/>
            </p:nvSpPr>
            <p:spPr>
              <a:xfrm>
                <a:off x="6960489" y="3027443"/>
                <a:ext cx="144208" cy="133350"/>
              </a:xfrm>
              <a:custGeom>
                <a:avLst/>
                <a:gdLst>
                  <a:gd name="connsiteX0" fmla="*/ 144209 w 144208"/>
                  <a:gd name="connsiteY0" fmla="*/ 133350 h 133350"/>
                  <a:gd name="connsiteX1" fmla="*/ 126968 w 144208"/>
                  <a:gd name="connsiteY1" fmla="*/ 133350 h 133350"/>
                  <a:gd name="connsiteX2" fmla="*/ 126968 w 144208"/>
                  <a:gd name="connsiteY2" fmla="*/ 87535 h 133350"/>
                  <a:gd name="connsiteX3" fmla="*/ 72104 w 144208"/>
                  <a:gd name="connsiteY3" fmla="*/ 25813 h 133350"/>
                  <a:gd name="connsiteX4" fmla="*/ 17145 w 144208"/>
                  <a:gd name="connsiteY4" fmla="*/ 87535 h 133350"/>
                  <a:gd name="connsiteX5" fmla="*/ 17145 w 144208"/>
                  <a:gd name="connsiteY5" fmla="*/ 133350 h 133350"/>
                  <a:gd name="connsiteX6" fmla="*/ 0 w 144208"/>
                  <a:gd name="connsiteY6" fmla="*/ 133350 h 133350"/>
                  <a:gd name="connsiteX7" fmla="*/ 0 w 144208"/>
                  <a:gd name="connsiteY7" fmla="*/ 81058 h 133350"/>
                  <a:gd name="connsiteX8" fmla="*/ 72104 w 144208"/>
                  <a:gd name="connsiteY8" fmla="*/ 0 h 133350"/>
                  <a:gd name="connsiteX9" fmla="*/ 144209 w 144208"/>
                  <a:gd name="connsiteY9" fmla="*/ 81058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33350">
                    <a:moveTo>
                      <a:pt x="144209" y="133350"/>
                    </a:moveTo>
                    <a:lnTo>
                      <a:pt x="126968" y="133350"/>
                    </a:lnTo>
                    <a:lnTo>
                      <a:pt x="126968" y="87535"/>
                    </a:lnTo>
                    <a:lnTo>
                      <a:pt x="72104" y="25813"/>
                    </a:lnTo>
                    <a:lnTo>
                      <a:pt x="17145" y="87535"/>
                    </a:lnTo>
                    <a:lnTo>
                      <a:pt x="17145" y="133350"/>
                    </a:lnTo>
                    <a:lnTo>
                      <a:pt x="0" y="133350"/>
                    </a:lnTo>
                    <a:lnTo>
                      <a:pt x="0" y="81058"/>
                    </a:lnTo>
                    <a:lnTo>
                      <a:pt x="72104" y="0"/>
                    </a:lnTo>
                    <a:lnTo>
                      <a:pt x="144209" y="810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E10050-B8DC-A054-8108-0D671980A197}"/>
                  </a:ext>
                </a:extLst>
              </p:cNvPr>
              <p:cNvSpPr/>
              <p:nvPr/>
            </p:nvSpPr>
            <p:spPr>
              <a:xfrm>
                <a:off x="7700962" y="3075449"/>
                <a:ext cx="508635" cy="572738"/>
              </a:xfrm>
              <a:custGeom>
                <a:avLst/>
                <a:gdLst>
                  <a:gd name="connsiteX0" fmla="*/ 508635 w 508635"/>
                  <a:gd name="connsiteY0" fmla="*/ 572738 h 572738"/>
                  <a:gd name="connsiteX1" fmla="*/ 491395 w 508635"/>
                  <a:gd name="connsiteY1" fmla="*/ 572738 h 572738"/>
                  <a:gd name="connsiteX2" fmla="*/ 491395 w 508635"/>
                  <a:gd name="connsiteY2" fmla="*/ 324231 h 572738"/>
                  <a:gd name="connsiteX3" fmla="*/ 427101 w 508635"/>
                  <a:gd name="connsiteY3" fmla="*/ 324231 h 572738"/>
                  <a:gd name="connsiteX4" fmla="*/ 427101 w 508635"/>
                  <a:gd name="connsiteY4" fmla="*/ 72581 h 572738"/>
                  <a:gd name="connsiteX5" fmla="*/ 405670 w 508635"/>
                  <a:gd name="connsiteY5" fmla="*/ 48482 h 572738"/>
                  <a:gd name="connsiteX6" fmla="*/ 405670 w 508635"/>
                  <a:gd name="connsiteY6" fmla="*/ 17145 h 572738"/>
                  <a:gd name="connsiteX7" fmla="*/ 0 w 508635"/>
                  <a:gd name="connsiteY7" fmla="*/ 17145 h 572738"/>
                  <a:gd name="connsiteX8" fmla="*/ 0 w 508635"/>
                  <a:gd name="connsiteY8" fmla="*/ 0 h 572738"/>
                  <a:gd name="connsiteX9" fmla="*/ 422910 w 508635"/>
                  <a:gd name="connsiteY9" fmla="*/ 0 h 572738"/>
                  <a:gd name="connsiteX10" fmla="*/ 422910 w 508635"/>
                  <a:gd name="connsiteY10" fmla="*/ 41910 h 572738"/>
                  <a:gd name="connsiteX11" fmla="*/ 444341 w 508635"/>
                  <a:gd name="connsiteY11" fmla="*/ 66008 h 572738"/>
                  <a:gd name="connsiteX12" fmla="*/ 444341 w 508635"/>
                  <a:gd name="connsiteY12" fmla="*/ 307086 h 572738"/>
                  <a:gd name="connsiteX13" fmla="*/ 508635 w 508635"/>
                  <a:gd name="connsiteY13" fmla="*/ 307086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" h="572738">
                    <a:moveTo>
                      <a:pt x="508635" y="572738"/>
                    </a:moveTo>
                    <a:lnTo>
                      <a:pt x="491395" y="572738"/>
                    </a:lnTo>
                    <a:lnTo>
                      <a:pt x="491395" y="324231"/>
                    </a:lnTo>
                    <a:lnTo>
                      <a:pt x="427101" y="324231"/>
                    </a:lnTo>
                    <a:lnTo>
                      <a:pt x="427101" y="72581"/>
                    </a:lnTo>
                    <a:lnTo>
                      <a:pt x="405670" y="48482"/>
                    </a:lnTo>
                    <a:lnTo>
                      <a:pt x="405670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22910" y="0"/>
                    </a:lnTo>
                    <a:lnTo>
                      <a:pt x="422910" y="41910"/>
                    </a:lnTo>
                    <a:lnTo>
                      <a:pt x="444341" y="66008"/>
                    </a:lnTo>
                    <a:lnTo>
                      <a:pt x="444341" y="307086"/>
                    </a:lnTo>
                    <a:lnTo>
                      <a:pt x="508635" y="3070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D6C65C-DDE9-A061-E11A-ABAA78F716E5}"/>
                  </a:ext>
                </a:extLst>
              </p:cNvPr>
              <p:cNvSpPr/>
              <p:nvPr/>
            </p:nvSpPr>
            <p:spPr>
              <a:xfrm>
                <a:off x="7882795" y="3875263"/>
                <a:ext cx="936402" cy="265652"/>
              </a:xfrm>
              <a:custGeom>
                <a:avLst/>
                <a:gdLst>
                  <a:gd name="connsiteX0" fmla="*/ 936403 w 936402"/>
                  <a:gd name="connsiteY0" fmla="*/ 265652 h 265652"/>
                  <a:gd name="connsiteX1" fmla="*/ 919163 w 936402"/>
                  <a:gd name="connsiteY1" fmla="*/ 265652 h 265652"/>
                  <a:gd name="connsiteX2" fmla="*/ 919163 w 936402"/>
                  <a:gd name="connsiteY2" fmla="*/ 192119 h 265652"/>
                  <a:gd name="connsiteX3" fmla="*/ 597694 w 936402"/>
                  <a:gd name="connsiteY3" fmla="*/ 192119 h 265652"/>
                  <a:gd name="connsiteX4" fmla="*/ 597694 w 936402"/>
                  <a:gd name="connsiteY4" fmla="*/ 145637 h 265652"/>
                  <a:gd name="connsiteX5" fmla="*/ 371475 w 936402"/>
                  <a:gd name="connsiteY5" fmla="*/ 145637 h 265652"/>
                  <a:gd name="connsiteX6" fmla="*/ 371475 w 936402"/>
                  <a:gd name="connsiteY6" fmla="*/ 109919 h 265652"/>
                  <a:gd name="connsiteX7" fmla="*/ 233363 w 936402"/>
                  <a:gd name="connsiteY7" fmla="*/ 109919 h 265652"/>
                  <a:gd name="connsiteX8" fmla="*/ 233363 w 936402"/>
                  <a:gd name="connsiteY8" fmla="*/ 17145 h 265652"/>
                  <a:gd name="connsiteX9" fmla="*/ 138684 w 936402"/>
                  <a:gd name="connsiteY9" fmla="*/ 17145 h 265652"/>
                  <a:gd name="connsiteX10" fmla="*/ 138684 w 936402"/>
                  <a:gd name="connsiteY10" fmla="*/ 109919 h 265652"/>
                  <a:gd name="connsiteX11" fmla="*/ 17240 w 936402"/>
                  <a:gd name="connsiteY11" fmla="*/ 109919 h 265652"/>
                  <a:gd name="connsiteX12" fmla="*/ 17240 w 936402"/>
                  <a:gd name="connsiteY12" fmla="*/ 265652 h 265652"/>
                  <a:gd name="connsiteX13" fmla="*/ 0 w 936402"/>
                  <a:gd name="connsiteY13" fmla="*/ 265652 h 265652"/>
                  <a:gd name="connsiteX14" fmla="*/ 0 w 936402"/>
                  <a:gd name="connsiteY14" fmla="*/ 92774 h 265652"/>
                  <a:gd name="connsiteX15" fmla="*/ 121444 w 936402"/>
                  <a:gd name="connsiteY15" fmla="*/ 92774 h 265652"/>
                  <a:gd name="connsiteX16" fmla="*/ 121444 w 936402"/>
                  <a:gd name="connsiteY16" fmla="*/ 0 h 265652"/>
                  <a:gd name="connsiteX17" fmla="*/ 250603 w 936402"/>
                  <a:gd name="connsiteY17" fmla="*/ 0 h 265652"/>
                  <a:gd name="connsiteX18" fmla="*/ 250603 w 936402"/>
                  <a:gd name="connsiteY18" fmla="*/ 92774 h 265652"/>
                  <a:gd name="connsiteX19" fmla="*/ 388715 w 936402"/>
                  <a:gd name="connsiteY19" fmla="*/ 92774 h 265652"/>
                  <a:gd name="connsiteX20" fmla="*/ 388715 w 936402"/>
                  <a:gd name="connsiteY20" fmla="*/ 128492 h 265652"/>
                  <a:gd name="connsiteX21" fmla="*/ 614934 w 936402"/>
                  <a:gd name="connsiteY21" fmla="*/ 128492 h 265652"/>
                  <a:gd name="connsiteX22" fmla="*/ 614934 w 936402"/>
                  <a:gd name="connsiteY22" fmla="*/ 174879 h 265652"/>
                  <a:gd name="connsiteX23" fmla="*/ 936403 w 936402"/>
                  <a:gd name="connsiteY23" fmla="*/ 174879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36402" h="265652">
                    <a:moveTo>
                      <a:pt x="936403" y="265652"/>
                    </a:moveTo>
                    <a:lnTo>
                      <a:pt x="919163" y="265652"/>
                    </a:lnTo>
                    <a:lnTo>
                      <a:pt x="919163" y="192119"/>
                    </a:lnTo>
                    <a:lnTo>
                      <a:pt x="597694" y="192119"/>
                    </a:lnTo>
                    <a:lnTo>
                      <a:pt x="597694" y="145637"/>
                    </a:lnTo>
                    <a:lnTo>
                      <a:pt x="371475" y="145637"/>
                    </a:lnTo>
                    <a:lnTo>
                      <a:pt x="371475" y="109919"/>
                    </a:lnTo>
                    <a:lnTo>
                      <a:pt x="233363" y="109919"/>
                    </a:lnTo>
                    <a:lnTo>
                      <a:pt x="233363" y="17145"/>
                    </a:lnTo>
                    <a:lnTo>
                      <a:pt x="138684" y="17145"/>
                    </a:lnTo>
                    <a:lnTo>
                      <a:pt x="138684" y="109919"/>
                    </a:lnTo>
                    <a:lnTo>
                      <a:pt x="17240" y="109919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2774"/>
                    </a:lnTo>
                    <a:lnTo>
                      <a:pt x="121444" y="92774"/>
                    </a:lnTo>
                    <a:lnTo>
                      <a:pt x="121444" y="0"/>
                    </a:lnTo>
                    <a:lnTo>
                      <a:pt x="250603" y="0"/>
                    </a:lnTo>
                    <a:lnTo>
                      <a:pt x="250603" y="92774"/>
                    </a:lnTo>
                    <a:lnTo>
                      <a:pt x="388715" y="92774"/>
                    </a:lnTo>
                    <a:lnTo>
                      <a:pt x="388715" y="128492"/>
                    </a:lnTo>
                    <a:lnTo>
                      <a:pt x="614934" y="128492"/>
                    </a:lnTo>
                    <a:lnTo>
                      <a:pt x="614934" y="174879"/>
                    </a:lnTo>
                    <a:lnTo>
                      <a:pt x="936403" y="1748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D79C0E-3A43-A233-7BB5-5ED0798E232B}"/>
                  </a:ext>
                </a:extLst>
              </p:cNvPr>
              <p:cNvSpPr/>
              <p:nvPr/>
            </p:nvSpPr>
            <p:spPr>
              <a:xfrm>
                <a:off x="8147113" y="3677048"/>
                <a:ext cx="348233" cy="299561"/>
              </a:xfrm>
              <a:custGeom>
                <a:avLst/>
                <a:gdLst>
                  <a:gd name="connsiteX0" fmla="*/ 348234 w 348233"/>
                  <a:gd name="connsiteY0" fmla="*/ 299561 h 299561"/>
                  <a:gd name="connsiteX1" fmla="*/ 330994 w 348233"/>
                  <a:gd name="connsiteY1" fmla="*/ 299561 h 299561"/>
                  <a:gd name="connsiteX2" fmla="*/ 330994 w 348233"/>
                  <a:gd name="connsiteY2" fmla="*/ 17145 h 299561"/>
                  <a:gd name="connsiteX3" fmla="*/ 17240 w 348233"/>
                  <a:gd name="connsiteY3" fmla="*/ 17145 h 299561"/>
                  <a:gd name="connsiteX4" fmla="*/ 17240 w 348233"/>
                  <a:gd name="connsiteY4" fmla="*/ 274606 h 299561"/>
                  <a:gd name="connsiteX5" fmla="*/ 0 w 348233"/>
                  <a:gd name="connsiteY5" fmla="*/ 274606 h 299561"/>
                  <a:gd name="connsiteX6" fmla="*/ 0 w 348233"/>
                  <a:gd name="connsiteY6" fmla="*/ 0 h 299561"/>
                  <a:gd name="connsiteX7" fmla="*/ 348234 w 348233"/>
                  <a:gd name="connsiteY7" fmla="*/ 0 h 29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33" h="299561">
                    <a:moveTo>
                      <a:pt x="348234" y="299561"/>
                    </a:moveTo>
                    <a:lnTo>
                      <a:pt x="330994" y="299561"/>
                    </a:lnTo>
                    <a:lnTo>
                      <a:pt x="330994" y="17145"/>
                    </a:lnTo>
                    <a:lnTo>
                      <a:pt x="17240" y="17145"/>
                    </a:lnTo>
                    <a:lnTo>
                      <a:pt x="17240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3482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9C14667-78F3-508D-DA8D-46A1F1ABB575}"/>
                  </a:ext>
                </a:extLst>
              </p:cNvPr>
              <p:cNvSpPr/>
              <p:nvPr/>
            </p:nvSpPr>
            <p:spPr>
              <a:xfrm>
                <a:off x="8155781" y="3283475"/>
                <a:ext cx="96678" cy="82581"/>
              </a:xfrm>
              <a:custGeom>
                <a:avLst/>
                <a:gdLst>
                  <a:gd name="connsiteX0" fmla="*/ 96679 w 96678"/>
                  <a:gd name="connsiteY0" fmla="*/ 82582 h 82581"/>
                  <a:gd name="connsiteX1" fmla="*/ 79439 w 96678"/>
                  <a:gd name="connsiteY1" fmla="*/ 82582 h 82581"/>
                  <a:gd name="connsiteX2" fmla="*/ 79439 w 96678"/>
                  <a:gd name="connsiteY2" fmla="*/ 17145 h 82581"/>
                  <a:gd name="connsiteX3" fmla="*/ 0 w 96678"/>
                  <a:gd name="connsiteY3" fmla="*/ 17145 h 82581"/>
                  <a:gd name="connsiteX4" fmla="*/ 0 w 96678"/>
                  <a:gd name="connsiteY4" fmla="*/ 0 h 82581"/>
                  <a:gd name="connsiteX5" fmla="*/ 96679 w 96678"/>
                  <a:gd name="connsiteY5" fmla="*/ 0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8" h="82581">
                    <a:moveTo>
                      <a:pt x="96679" y="82582"/>
                    </a:moveTo>
                    <a:lnTo>
                      <a:pt x="79439" y="82582"/>
                    </a:lnTo>
                    <a:lnTo>
                      <a:pt x="7943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966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A95F364-452B-006E-4C5C-3B33CFE1D6BF}"/>
                  </a:ext>
                </a:extLst>
              </p:cNvPr>
              <p:cNvSpPr/>
              <p:nvPr/>
            </p:nvSpPr>
            <p:spPr>
              <a:xfrm>
                <a:off x="8223313" y="3365485"/>
                <a:ext cx="207740" cy="282702"/>
              </a:xfrm>
              <a:custGeom>
                <a:avLst/>
                <a:gdLst>
                  <a:gd name="connsiteX0" fmla="*/ 207740 w 207740"/>
                  <a:gd name="connsiteY0" fmla="*/ 282702 h 282702"/>
                  <a:gd name="connsiteX1" fmla="*/ 190500 w 207740"/>
                  <a:gd name="connsiteY1" fmla="*/ 282702 h 282702"/>
                  <a:gd name="connsiteX2" fmla="*/ 190500 w 207740"/>
                  <a:gd name="connsiteY2" fmla="*/ 17145 h 282702"/>
                  <a:gd name="connsiteX3" fmla="*/ 75247 w 207740"/>
                  <a:gd name="connsiteY3" fmla="*/ 17145 h 282702"/>
                  <a:gd name="connsiteX4" fmla="*/ 17240 w 207740"/>
                  <a:gd name="connsiteY4" fmla="*/ 82391 h 282702"/>
                  <a:gd name="connsiteX5" fmla="*/ 17240 w 207740"/>
                  <a:gd name="connsiteY5" fmla="*/ 282702 h 282702"/>
                  <a:gd name="connsiteX6" fmla="*/ 0 w 207740"/>
                  <a:gd name="connsiteY6" fmla="*/ 282702 h 282702"/>
                  <a:gd name="connsiteX7" fmla="*/ 0 w 207740"/>
                  <a:gd name="connsiteY7" fmla="*/ 75914 h 282702"/>
                  <a:gd name="connsiteX8" fmla="*/ 67532 w 207740"/>
                  <a:gd name="connsiteY8" fmla="*/ 0 h 282702"/>
                  <a:gd name="connsiteX9" fmla="*/ 207740 w 207740"/>
                  <a:gd name="connsiteY9" fmla="*/ 0 h 2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740" h="282702">
                    <a:moveTo>
                      <a:pt x="207740" y="282702"/>
                    </a:moveTo>
                    <a:lnTo>
                      <a:pt x="190500" y="282702"/>
                    </a:lnTo>
                    <a:lnTo>
                      <a:pt x="190500" y="17145"/>
                    </a:lnTo>
                    <a:lnTo>
                      <a:pt x="75247" y="17145"/>
                    </a:lnTo>
                    <a:lnTo>
                      <a:pt x="17240" y="82391"/>
                    </a:lnTo>
                    <a:lnTo>
                      <a:pt x="17240" y="282702"/>
                    </a:lnTo>
                    <a:lnTo>
                      <a:pt x="0" y="282702"/>
                    </a:lnTo>
                    <a:lnTo>
                      <a:pt x="0" y="75914"/>
                    </a:lnTo>
                    <a:lnTo>
                      <a:pt x="67532" y="0"/>
                    </a:lnTo>
                    <a:lnTo>
                      <a:pt x="20774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149FAB1-04AF-A98C-B5DB-6C29AA8E926E}"/>
                  </a:ext>
                </a:extLst>
              </p:cNvPr>
              <p:cNvSpPr/>
              <p:nvPr/>
            </p:nvSpPr>
            <p:spPr>
              <a:xfrm>
                <a:off x="8266176" y="3149267"/>
                <a:ext cx="176974" cy="179832"/>
              </a:xfrm>
              <a:custGeom>
                <a:avLst/>
                <a:gdLst>
                  <a:gd name="connsiteX0" fmla="*/ 17240 w 176974"/>
                  <a:gd name="connsiteY0" fmla="*/ 179832 h 179832"/>
                  <a:gd name="connsiteX1" fmla="*/ 0 w 176974"/>
                  <a:gd name="connsiteY1" fmla="*/ 179832 h 179832"/>
                  <a:gd name="connsiteX2" fmla="*/ 0 w 176974"/>
                  <a:gd name="connsiteY2" fmla="*/ 115443 h 179832"/>
                  <a:gd name="connsiteX3" fmla="*/ 102679 w 176974"/>
                  <a:gd name="connsiteY3" fmla="*/ 0 h 179832"/>
                  <a:gd name="connsiteX4" fmla="*/ 176974 w 176974"/>
                  <a:gd name="connsiteY4" fmla="*/ 83534 h 179832"/>
                  <a:gd name="connsiteX5" fmla="*/ 164116 w 176974"/>
                  <a:gd name="connsiteY5" fmla="*/ 94869 h 179832"/>
                  <a:gd name="connsiteX6" fmla="*/ 102679 w 176974"/>
                  <a:gd name="connsiteY6" fmla="*/ 25813 h 179832"/>
                  <a:gd name="connsiteX7" fmla="*/ 17240 w 176974"/>
                  <a:gd name="connsiteY7" fmla="*/ 121920 h 17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974" h="179832">
                    <a:moveTo>
                      <a:pt x="17240" y="179832"/>
                    </a:moveTo>
                    <a:lnTo>
                      <a:pt x="0" y="179832"/>
                    </a:lnTo>
                    <a:lnTo>
                      <a:pt x="0" y="115443"/>
                    </a:lnTo>
                    <a:lnTo>
                      <a:pt x="102679" y="0"/>
                    </a:lnTo>
                    <a:lnTo>
                      <a:pt x="176974" y="83534"/>
                    </a:lnTo>
                    <a:lnTo>
                      <a:pt x="164116" y="94869"/>
                    </a:lnTo>
                    <a:lnTo>
                      <a:pt x="102679" y="25813"/>
                    </a:lnTo>
                    <a:lnTo>
                      <a:pt x="17240" y="1219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B818D0F-5018-AB86-6513-C6461A017AB3}"/>
                  </a:ext>
                </a:extLst>
              </p:cNvPr>
              <p:cNvSpPr/>
              <p:nvPr/>
            </p:nvSpPr>
            <p:spPr>
              <a:xfrm>
                <a:off x="8413813" y="3172890"/>
                <a:ext cx="543496" cy="968025"/>
              </a:xfrm>
              <a:custGeom>
                <a:avLst/>
                <a:gdLst>
                  <a:gd name="connsiteX0" fmla="*/ 543497 w 543496"/>
                  <a:gd name="connsiteY0" fmla="*/ 968026 h 968025"/>
                  <a:gd name="connsiteX1" fmla="*/ 526256 w 543496"/>
                  <a:gd name="connsiteY1" fmla="*/ 968026 h 968025"/>
                  <a:gd name="connsiteX2" fmla="*/ 526256 w 543496"/>
                  <a:gd name="connsiteY2" fmla="*/ 848011 h 968025"/>
                  <a:gd name="connsiteX3" fmla="*/ 388144 w 543496"/>
                  <a:gd name="connsiteY3" fmla="*/ 848011 h 968025"/>
                  <a:gd name="connsiteX4" fmla="*/ 388144 w 543496"/>
                  <a:gd name="connsiteY4" fmla="*/ 812292 h 968025"/>
                  <a:gd name="connsiteX5" fmla="*/ 297656 w 543496"/>
                  <a:gd name="connsiteY5" fmla="*/ 812292 h 968025"/>
                  <a:gd name="connsiteX6" fmla="*/ 297656 w 543496"/>
                  <a:gd name="connsiteY6" fmla="*/ 754285 h 968025"/>
                  <a:gd name="connsiteX7" fmla="*/ 95250 w 543496"/>
                  <a:gd name="connsiteY7" fmla="*/ 754285 h 968025"/>
                  <a:gd name="connsiteX8" fmla="*/ 95250 w 543496"/>
                  <a:gd name="connsiteY8" fmla="*/ 164782 h 968025"/>
                  <a:gd name="connsiteX9" fmla="*/ 0 w 543496"/>
                  <a:gd name="connsiteY9" fmla="*/ 164782 h 968025"/>
                  <a:gd name="connsiteX10" fmla="*/ 0 w 543496"/>
                  <a:gd name="connsiteY10" fmla="*/ 115919 h 968025"/>
                  <a:gd name="connsiteX11" fmla="*/ 103060 w 543496"/>
                  <a:gd name="connsiteY11" fmla="*/ 0 h 968025"/>
                  <a:gd name="connsiteX12" fmla="*/ 184309 w 543496"/>
                  <a:gd name="connsiteY12" fmla="*/ 91345 h 968025"/>
                  <a:gd name="connsiteX13" fmla="*/ 184309 w 543496"/>
                  <a:gd name="connsiteY13" fmla="*/ 724281 h 968025"/>
                  <a:gd name="connsiteX14" fmla="*/ 167164 w 543496"/>
                  <a:gd name="connsiteY14" fmla="*/ 724281 h 968025"/>
                  <a:gd name="connsiteX15" fmla="*/ 167164 w 543496"/>
                  <a:gd name="connsiteY15" fmla="*/ 97822 h 968025"/>
                  <a:gd name="connsiteX16" fmla="*/ 103060 w 543496"/>
                  <a:gd name="connsiteY16" fmla="*/ 25813 h 968025"/>
                  <a:gd name="connsiteX17" fmla="*/ 17240 w 543496"/>
                  <a:gd name="connsiteY17" fmla="*/ 122396 h 968025"/>
                  <a:gd name="connsiteX18" fmla="*/ 17240 w 543496"/>
                  <a:gd name="connsiteY18" fmla="*/ 147637 h 968025"/>
                  <a:gd name="connsiteX19" fmla="*/ 112490 w 543496"/>
                  <a:gd name="connsiteY19" fmla="*/ 147637 h 968025"/>
                  <a:gd name="connsiteX20" fmla="*/ 112490 w 543496"/>
                  <a:gd name="connsiteY20" fmla="*/ 737140 h 968025"/>
                  <a:gd name="connsiteX21" fmla="*/ 314896 w 543496"/>
                  <a:gd name="connsiteY21" fmla="*/ 737140 h 968025"/>
                  <a:gd name="connsiteX22" fmla="*/ 314896 w 543496"/>
                  <a:gd name="connsiteY22" fmla="*/ 795147 h 968025"/>
                  <a:gd name="connsiteX23" fmla="*/ 405384 w 543496"/>
                  <a:gd name="connsiteY23" fmla="*/ 795147 h 968025"/>
                  <a:gd name="connsiteX24" fmla="*/ 405384 w 543496"/>
                  <a:gd name="connsiteY24" fmla="*/ 830866 h 968025"/>
                  <a:gd name="connsiteX25" fmla="*/ 543497 w 543496"/>
                  <a:gd name="connsiteY25" fmla="*/ 83086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43496" h="968025">
                    <a:moveTo>
                      <a:pt x="543497" y="968026"/>
                    </a:moveTo>
                    <a:lnTo>
                      <a:pt x="526256" y="968026"/>
                    </a:lnTo>
                    <a:lnTo>
                      <a:pt x="526256" y="848011"/>
                    </a:lnTo>
                    <a:lnTo>
                      <a:pt x="388144" y="848011"/>
                    </a:lnTo>
                    <a:lnTo>
                      <a:pt x="388144" y="812292"/>
                    </a:lnTo>
                    <a:lnTo>
                      <a:pt x="297656" y="812292"/>
                    </a:lnTo>
                    <a:lnTo>
                      <a:pt x="297656" y="754285"/>
                    </a:lnTo>
                    <a:lnTo>
                      <a:pt x="95250" y="754285"/>
                    </a:lnTo>
                    <a:lnTo>
                      <a:pt x="95250" y="164782"/>
                    </a:lnTo>
                    <a:lnTo>
                      <a:pt x="0" y="164782"/>
                    </a:lnTo>
                    <a:lnTo>
                      <a:pt x="0" y="115919"/>
                    </a:lnTo>
                    <a:lnTo>
                      <a:pt x="103060" y="0"/>
                    </a:lnTo>
                    <a:lnTo>
                      <a:pt x="184309" y="91345"/>
                    </a:lnTo>
                    <a:lnTo>
                      <a:pt x="184309" y="724281"/>
                    </a:lnTo>
                    <a:lnTo>
                      <a:pt x="167164" y="724281"/>
                    </a:lnTo>
                    <a:lnTo>
                      <a:pt x="167164" y="97822"/>
                    </a:lnTo>
                    <a:lnTo>
                      <a:pt x="103060" y="25813"/>
                    </a:lnTo>
                    <a:lnTo>
                      <a:pt x="17240" y="122396"/>
                    </a:lnTo>
                    <a:lnTo>
                      <a:pt x="17240" y="147637"/>
                    </a:lnTo>
                    <a:lnTo>
                      <a:pt x="112490" y="147637"/>
                    </a:lnTo>
                    <a:lnTo>
                      <a:pt x="112490" y="737140"/>
                    </a:lnTo>
                    <a:lnTo>
                      <a:pt x="314896" y="737140"/>
                    </a:lnTo>
                    <a:lnTo>
                      <a:pt x="314896" y="795147"/>
                    </a:lnTo>
                    <a:lnTo>
                      <a:pt x="405384" y="795147"/>
                    </a:lnTo>
                    <a:lnTo>
                      <a:pt x="405384" y="830866"/>
                    </a:lnTo>
                    <a:lnTo>
                      <a:pt x="543497" y="830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4BBA0B6-9A84-31E5-3178-087C977523E8}"/>
                  </a:ext>
                </a:extLst>
              </p:cNvPr>
              <p:cNvSpPr/>
              <p:nvPr/>
            </p:nvSpPr>
            <p:spPr>
              <a:xfrm>
                <a:off x="8606695" y="3166031"/>
                <a:ext cx="427767" cy="717804"/>
              </a:xfrm>
              <a:custGeom>
                <a:avLst/>
                <a:gdLst>
                  <a:gd name="connsiteX0" fmla="*/ 17240 w 427767"/>
                  <a:gd name="connsiteY0" fmla="*/ 717804 h 717804"/>
                  <a:gd name="connsiteX1" fmla="*/ 0 w 427767"/>
                  <a:gd name="connsiteY1" fmla="*/ 717804 h 717804"/>
                  <a:gd name="connsiteX2" fmla="*/ 0 w 427767"/>
                  <a:gd name="connsiteY2" fmla="*/ 98679 h 717804"/>
                  <a:gd name="connsiteX3" fmla="*/ 87725 w 427767"/>
                  <a:gd name="connsiteY3" fmla="*/ 0 h 717804"/>
                  <a:gd name="connsiteX4" fmla="*/ 317278 w 427767"/>
                  <a:gd name="connsiteY4" fmla="*/ 0 h 717804"/>
                  <a:gd name="connsiteX5" fmla="*/ 427768 w 427767"/>
                  <a:gd name="connsiteY5" fmla="*/ 124301 h 717804"/>
                  <a:gd name="connsiteX6" fmla="*/ 427768 w 427767"/>
                  <a:gd name="connsiteY6" fmla="*/ 583882 h 717804"/>
                  <a:gd name="connsiteX7" fmla="*/ 410623 w 427767"/>
                  <a:gd name="connsiteY7" fmla="*/ 583882 h 717804"/>
                  <a:gd name="connsiteX8" fmla="*/ 410623 w 427767"/>
                  <a:gd name="connsiteY8" fmla="*/ 130778 h 717804"/>
                  <a:gd name="connsiteX9" fmla="*/ 309563 w 427767"/>
                  <a:gd name="connsiteY9" fmla="*/ 17145 h 717804"/>
                  <a:gd name="connsiteX10" fmla="*/ 95440 w 427767"/>
                  <a:gd name="connsiteY10" fmla="*/ 17145 h 717804"/>
                  <a:gd name="connsiteX11" fmla="*/ 17240 w 427767"/>
                  <a:gd name="connsiteY11" fmla="*/ 105156 h 7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7767" h="717804">
                    <a:moveTo>
                      <a:pt x="17240" y="717804"/>
                    </a:moveTo>
                    <a:lnTo>
                      <a:pt x="0" y="717804"/>
                    </a:lnTo>
                    <a:lnTo>
                      <a:pt x="0" y="98679"/>
                    </a:lnTo>
                    <a:lnTo>
                      <a:pt x="87725" y="0"/>
                    </a:lnTo>
                    <a:lnTo>
                      <a:pt x="317278" y="0"/>
                    </a:lnTo>
                    <a:lnTo>
                      <a:pt x="427768" y="124301"/>
                    </a:lnTo>
                    <a:lnTo>
                      <a:pt x="427768" y="583882"/>
                    </a:lnTo>
                    <a:lnTo>
                      <a:pt x="410623" y="583882"/>
                    </a:lnTo>
                    <a:lnTo>
                      <a:pt x="410623" y="130778"/>
                    </a:lnTo>
                    <a:lnTo>
                      <a:pt x="309563" y="17145"/>
                    </a:lnTo>
                    <a:lnTo>
                      <a:pt x="95440" y="17145"/>
                    </a:lnTo>
                    <a:lnTo>
                      <a:pt x="17240" y="105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F1BB93-5394-2EAB-41C6-7BB660B7221F}"/>
                  </a:ext>
                </a:extLst>
              </p:cNvPr>
              <p:cNvSpPr/>
              <p:nvPr/>
            </p:nvSpPr>
            <p:spPr>
              <a:xfrm>
                <a:off x="8880538" y="3765440"/>
                <a:ext cx="267271" cy="351377"/>
              </a:xfrm>
              <a:custGeom>
                <a:avLst/>
                <a:gdLst>
                  <a:gd name="connsiteX0" fmla="*/ 267271 w 267271"/>
                  <a:gd name="connsiteY0" fmla="*/ 351377 h 351377"/>
                  <a:gd name="connsiteX1" fmla="*/ 250031 w 267271"/>
                  <a:gd name="connsiteY1" fmla="*/ 351377 h 351377"/>
                  <a:gd name="connsiteX2" fmla="*/ 250031 w 267271"/>
                  <a:gd name="connsiteY2" fmla="*/ 74295 h 351377"/>
                  <a:gd name="connsiteX3" fmla="*/ 176213 w 267271"/>
                  <a:gd name="connsiteY3" fmla="*/ 74295 h 351377"/>
                  <a:gd name="connsiteX4" fmla="*/ 176213 w 267271"/>
                  <a:gd name="connsiteY4" fmla="*/ 17145 h 351377"/>
                  <a:gd name="connsiteX5" fmla="*/ 17240 w 267271"/>
                  <a:gd name="connsiteY5" fmla="*/ 17145 h 351377"/>
                  <a:gd name="connsiteX6" fmla="*/ 17240 w 267271"/>
                  <a:gd name="connsiteY6" fmla="*/ 211169 h 351377"/>
                  <a:gd name="connsiteX7" fmla="*/ 0 w 267271"/>
                  <a:gd name="connsiteY7" fmla="*/ 211169 h 351377"/>
                  <a:gd name="connsiteX8" fmla="*/ 0 w 267271"/>
                  <a:gd name="connsiteY8" fmla="*/ 0 h 351377"/>
                  <a:gd name="connsiteX9" fmla="*/ 193453 w 267271"/>
                  <a:gd name="connsiteY9" fmla="*/ 0 h 351377"/>
                  <a:gd name="connsiteX10" fmla="*/ 193453 w 267271"/>
                  <a:gd name="connsiteY10" fmla="*/ 57150 h 351377"/>
                  <a:gd name="connsiteX11" fmla="*/ 267271 w 267271"/>
                  <a:gd name="connsiteY11" fmla="*/ 57150 h 35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271" h="351377">
                    <a:moveTo>
                      <a:pt x="267271" y="351377"/>
                    </a:moveTo>
                    <a:lnTo>
                      <a:pt x="250031" y="351377"/>
                    </a:lnTo>
                    <a:lnTo>
                      <a:pt x="250031" y="74295"/>
                    </a:lnTo>
                    <a:lnTo>
                      <a:pt x="176213" y="74295"/>
                    </a:lnTo>
                    <a:lnTo>
                      <a:pt x="176213" y="17145"/>
                    </a:lnTo>
                    <a:lnTo>
                      <a:pt x="17240" y="17145"/>
                    </a:lnTo>
                    <a:lnTo>
                      <a:pt x="17240" y="211169"/>
                    </a:lnTo>
                    <a:lnTo>
                      <a:pt x="0" y="211169"/>
                    </a:lnTo>
                    <a:lnTo>
                      <a:pt x="0" y="0"/>
                    </a:lnTo>
                    <a:lnTo>
                      <a:pt x="193453" y="0"/>
                    </a:lnTo>
                    <a:lnTo>
                      <a:pt x="193453" y="57150"/>
                    </a:lnTo>
                    <a:lnTo>
                      <a:pt x="267271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C64571-0FF6-CB12-A77B-0300BE28B4F2}"/>
                  </a:ext>
                </a:extLst>
              </p:cNvPr>
              <p:cNvSpPr/>
              <p:nvPr/>
            </p:nvSpPr>
            <p:spPr>
              <a:xfrm>
                <a:off x="1505997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D88FCC8-D3CB-6E6A-D71E-F798D6C926D5}"/>
                  </a:ext>
                </a:extLst>
              </p:cNvPr>
              <p:cNvSpPr/>
              <p:nvPr/>
            </p:nvSpPr>
            <p:spPr>
              <a:xfrm>
                <a:off x="1580959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D08526-9794-C0EF-1C4A-A55610AE7985}"/>
                  </a:ext>
                </a:extLst>
              </p:cNvPr>
              <p:cNvSpPr/>
              <p:nvPr/>
            </p:nvSpPr>
            <p:spPr>
              <a:xfrm>
                <a:off x="1431131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85ABB38-267E-0709-7BD7-91F79524B1E2}"/>
                  </a:ext>
                </a:extLst>
              </p:cNvPr>
              <p:cNvSpPr/>
              <p:nvPr/>
            </p:nvSpPr>
            <p:spPr>
              <a:xfrm>
                <a:off x="1505997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1E1CEE1-5369-9A0F-D0D2-3BA4419B4A05}"/>
                  </a:ext>
                </a:extLst>
              </p:cNvPr>
              <p:cNvSpPr/>
              <p:nvPr/>
            </p:nvSpPr>
            <p:spPr>
              <a:xfrm>
                <a:off x="1580959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E845DD0-C2B9-A19B-3F6A-A726CEDD9AD3}"/>
                  </a:ext>
                </a:extLst>
              </p:cNvPr>
              <p:cNvSpPr/>
              <p:nvPr/>
            </p:nvSpPr>
            <p:spPr>
              <a:xfrm>
                <a:off x="1431131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E11860D-2569-D6AB-BEFC-4C99EB4BE82D}"/>
                  </a:ext>
                </a:extLst>
              </p:cNvPr>
              <p:cNvSpPr/>
              <p:nvPr/>
            </p:nvSpPr>
            <p:spPr>
              <a:xfrm>
                <a:off x="1505997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C1771C-8726-E9A5-9160-765071C40DA8}"/>
                  </a:ext>
                </a:extLst>
              </p:cNvPr>
              <p:cNvSpPr/>
              <p:nvPr/>
            </p:nvSpPr>
            <p:spPr>
              <a:xfrm>
                <a:off x="1431131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A3139AF-D7A5-21B0-EB76-F842463780C0}"/>
                  </a:ext>
                </a:extLst>
              </p:cNvPr>
              <p:cNvSpPr/>
              <p:nvPr/>
            </p:nvSpPr>
            <p:spPr>
              <a:xfrm>
                <a:off x="1505997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8B84298-DB92-B881-299E-AE9BBC7DB764}"/>
                  </a:ext>
                </a:extLst>
              </p:cNvPr>
              <p:cNvSpPr/>
              <p:nvPr/>
            </p:nvSpPr>
            <p:spPr>
              <a:xfrm>
                <a:off x="1580959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5C40C7A-E7EE-7FAA-7D3C-31D17137467A}"/>
                  </a:ext>
                </a:extLst>
              </p:cNvPr>
              <p:cNvSpPr/>
              <p:nvPr/>
            </p:nvSpPr>
            <p:spPr>
              <a:xfrm>
                <a:off x="1431131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DABB73B-7A04-4D66-F416-D874CADB85D0}"/>
                  </a:ext>
                </a:extLst>
              </p:cNvPr>
              <p:cNvSpPr/>
              <p:nvPr/>
            </p:nvSpPr>
            <p:spPr>
              <a:xfrm>
                <a:off x="1580959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C0B72B4-5C1C-4BC9-11F0-66ADE682AA94}"/>
                  </a:ext>
                </a:extLst>
              </p:cNvPr>
              <p:cNvSpPr/>
              <p:nvPr/>
            </p:nvSpPr>
            <p:spPr>
              <a:xfrm>
                <a:off x="1431131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EA3D57-64E9-ADB3-BE37-FAE2FAC3F46B}"/>
                  </a:ext>
                </a:extLst>
              </p:cNvPr>
              <p:cNvSpPr/>
              <p:nvPr/>
            </p:nvSpPr>
            <p:spPr>
              <a:xfrm>
                <a:off x="1580959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F0B4549-1C85-F721-9EBD-B94D5A708BB1}"/>
                  </a:ext>
                </a:extLst>
              </p:cNvPr>
              <p:cNvSpPr/>
              <p:nvPr/>
            </p:nvSpPr>
            <p:spPr>
              <a:xfrm>
                <a:off x="1505997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3EA8542-E84A-3290-5FCE-49460E96CF57}"/>
                  </a:ext>
                </a:extLst>
              </p:cNvPr>
              <p:cNvSpPr/>
              <p:nvPr/>
            </p:nvSpPr>
            <p:spPr>
              <a:xfrm>
                <a:off x="1580959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7820713-3DB2-4C72-386F-2727A6D3EB96}"/>
                  </a:ext>
                </a:extLst>
              </p:cNvPr>
              <p:cNvSpPr/>
              <p:nvPr/>
            </p:nvSpPr>
            <p:spPr>
              <a:xfrm>
                <a:off x="1431131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4309F0-5988-0555-200A-A07B89EE0B41}"/>
                  </a:ext>
                </a:extLst>
              </p:cNvPr>
              <p:cNvSpPr/>
              <p:nvPr/>
            </p:nvSpPr>
            <p:spPr>
              <a:xfrm>
                <a:off x="1580959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99E90B3-A2CD-FD3F-8CA7-A44E6D50D243}"/>
                  </a:ext>
                </a:extLst>
              </p:cNvPr>
              <p:cNvSpPr/>
              <p:nvPr/>
            </p:nvSpPr>
            <p:spPr>
              <a:xfrm>
                <a:off x="1431131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81F8EE4-ED29-F2C8-C90C-C97462EE4979}"/>
                  </a:ext>
                </a:extLst>
              </p:cNvPr>
              <p:cNvSpPr/>
              <p:nvPr/>
            </p:nvSpPr>
            <p:spPr>
              <a:xfrm>
                <a:off x="1505997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7C727E-8F01-E120-F278-023718235F59}"/>
                  </a:ext>
                </a:extLst>
              </p:cNvPr>
              <p:cNvSpPr/>
              <p:nvPr/>
            </p:nvSpPr>
            <p:spPr>
              <a:xfrm>
                <a:off x="1839087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0D4BF02-B7C8-B857-791A-3C503B71FD3C}"/>
                  </a:ext>
                </a:extLst>
              </p:cNvPr>
              <p:cNvSpPr/>
              <p:nvPr/>
            </p:nvSpPr>
            <p:spPr>
              <a:xfrm>
                <a:off x="1903761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AFCB2B0-78AC-623D-5CE6-54327D5B0982}"/>
                  </a:ext>
                </a:extLst>
              </p:cNvPr>
              <p:cNvSpPr/>
              <p:nvPr/>
            </p:nvSpPr>
            <p:spPr>
              <a:xfrm>
                <a:off x="177450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BD8A5F-ABE1-C1C0-B5C6-464B967AD764}"/>
                  </a:ext>
                </a:extLst>
              </p:cNvPr>
              <p:cNvSpPr/>
              <p:nvPr/>
            </p:nvSpPr>
            <p:spPr>
              <a:xfrm>
                <a:off x="1839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56D60B-5FEE-EC91-1D6C-B1E99882089C}"/>
                  </a:ext>
                </a:extLst>
              </p:cNvPr>
              <p:cNvSpPr/>
              <p:nvPr/>
            </p:nvSpPr>
            <p:spPr>
              <a:xfrm>
                <a:off x="177450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C7951E-E2EE-6862-E723-A80877F52BD6}"/>
                  </a:ext>
                </a:extLst>
              </p:cNvPr>
              <p:cNvSpPr/>
              <p:nvPr/>
            </p:nvSpPr>
            <p:spPr>
              <a:xfrm>
                <a:off x="183908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A04C877-ECA0-8E3F-3BAC-AB70B9BCD04B}"/>
                  </a:ext>
                </a:extLst>
              </p:cNvPr>
              <p:cNvSpPr/>
              <p:nvPr/>
            </p:nvSpPr>
            <p:spPr>
              <a:xfrm>
                <a:off x="1903761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C76B389-E176-6550-3F36-DDD1F80BC774}"/>
                  </a:ext>
                </a:extLst>
              </p:cNvPr>
              <p:cNvSpPr/>
              <p:nvPr/>
            </p:nvSpPr>
            <p:spPr>
              <a:xfrm>
                <a:off x="177450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1B2E31-F553-AFA9-4A65-BB23DEB0F3EF}"/>
                  </a:ext>
                </a:extLst>
              </p:cNvPr>
              <p:cNvSpPr/>
              <p:nvPr/>
            </p:nvSpPr>
            <p:spPr>
              <a:xfrm>
                <a:off x="1903761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4CBE841-73B5-CF54-8A0C-620AA9B10B7D}"/>
                  </a:ext>
                </a:extLst>
              </p:cNvPr>
              <p:cNvSpPr/>
              <p:nvPr/>
            </p:nvSpPr>
            <p:spPr>
              <a:xfrm>
                <a:off x="1839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D3F0910-90A0-F18E-A90F-E2436539F7D1}"/>
                  </a:ext>
                </a:extLst>
              </p:cNvPr>
              <p:cNvSpPr/>
              <p:nvPr/>
            </p:nvSpPr>
            <p:spPr>
              <a:xfrm>
                <a:off x="1903761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5786B65-8639-3A07-E699-871C67C9BC22}"/>
                  </a:ext>
                </a:extLst>
              </p:cNvPr>
              <p:cNvSpPr/>
              <p:nvPr/>
            </p:nvSpPr>
            <p:spPr>
              <a:xfrm>
                <a:off x="177450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DB4BAB4-E6FF-AE5C-6076-D4CDB62B0E5C}"/>
                  </a:ext>
                </a:extLst>
              </p:cNvPr>
              <p:cNvSpPr/>
              <p:nvPr/>
            </p:nvSpPr>
            <p:spPr>
              <a:xfrm>
                <a:off x="1839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57BB0D4-F1B3-463F-A9CD-958DE233CACF}"/>
                  </a:ext>
                </a:extLst>
              </p:cNvPr>
              <p:cNvSpPr/>
              <p:nvPr/>
            </p:nvSpPr>
            <p:spPr>
              <a:xfrm>
                <a:off x="1839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270F028-361A-7A67-0B56-8B407D72F0C8}"/>
                  </a:ext>
                </a:extLst>
              </p:cNvPr>
              <p:cNvSpPr/>
              <p:nvPr/>
            </p:nvSpPr>
            <p:spPr>
              <a:xfrm>
                <a:off x="1903761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F0C3874-CDDF-EB7F-AEE8-2F2E19AA9042}"/>
                  </a:ext>
                </a:extLst>
              </p:cNvPr>
              <p:cNvSpPr/>
              <p:nvPr/>
            </p:nvSpPr>
            <p:spPr>
              <a:xfrm>
                <a:off x="177450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4D3C170-6706-46F8-4A20-E01B12BA0C0E}"/>
                  </a:ext>
                </a:extLst>
              </p:cNvPr>
              <p:cNvSpPr/>
              <p:nvPr/>
            </p:nvSpPr>
            <p:spPr>
              <a:xfrm>
                <a:off x="183908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33A5C1-EF91-03F9-455E-327A23AD8BD2}"/>
                  </a:ext>
                </a:extLst>
              </p:cNvPr>
              <p:cNvSpPr/>
              <p:nvPr/>
            </p:nvSpPr>
            <p:spPr>
              <a:xfrm>
                <a:off x="1903761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370A349-E5E4-C5F7-0B24-C40783972AC1}"/>
                  </a:ext>
                </a:extLst>
              </p:cNvPr>
              <p:cNvSpPr/>
              <p:nvPr/>
            </p:nvSpPr>
            <p:spPr>
              <a:xfrm>
                <a:off x="1839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40565E-37BE-F882-EE2A-1668224CBD89}"/>
                  </a:ext>
                </a:extLst>
              </p:cNvPr>
              <p:cNvSpPr/>
              <p:nvPr/>
            </p:nvSpPr>
            <p:spPr>
              <a:xfrm>
                <a:off x="1903761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5D09CF9-CD88-C44C-EB32-6C0013CE2CBF}"/>
                  </a:ext>
                </a:extLst>
              </p:cNvPr>
              <p:cNvSpPr/>
              <p:nvPr/>
            </p:nvSpPr>
            <p:spPr>
              <a:xfrm>
                <a:off x="209683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5A21CFC-E181-C3F9-B1F9-73484B090120}"/>
                  </a:ext>
                </a:extLst>
              </p:cNvPr>
              <p:cNvSpPr/>
              <p:nvPr/>
            </p:nvSpPr>
            <p:spPr>
              <a:xfrm>
                <a:off x="216141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B171438-8CB2-761A-44A3-A29BC2805F1A}"/>
                  </a:ext>
                </a:extLst>
              </p:cNvPr>
              <p:cNvSpPr/>
              <p:nvPr/>
            </p:nvSpPr>
            <p:spPr>
              <a:xfrm>
                <a:off x="2161413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C91C8B3-32CD-C7A1-F065-67134E37BC4F}"/>
                  </a:ext>
                </a:extLst>
              </p:cNvPr>
              <p:cNvSpPr/>
              <p:nvPr/>
            </p:nvSpPr>
            <p:spPr>
              <a:xfrm>
                <a:off x="2226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4DAA94-AF2D-E4AB-3C35-567A620DC50F}"/>
                  </a:ext>
                </a:extLst>
              </p:cNvPr>
              <p:cNvSpPr/>
              <p:nvPr/>
            </p:nvSpPr>
            <p:spPr>
              <a:xfrm>
                <a:off x="209683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5DEFB37-A820-B0EC-87C8-5D844C438991}"/>
                  </a:ext>
                </a:extLst>
              </p:cNvPr>
              <p:cNvSpPr/>
              <p:nvPr/>
            </p:nvSpPr>
            <p:spPr>
              <a:xfrm>
                <a:off x="216141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861889-00EA-CCE7-099B-2A029965C809}"/>
                  </a:ext>
                </a:extLst>
              </p:cNvPr>
              <p:cNvSpPr/>
              <p:nvPr/>
            </p:nvSpPr>
            <p:spPr>
              <a:xfrm>
                <a:off x="209683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94BECDB-FE18-EEFC-0882-A85DA7A975D7}"/>
                  </a:ext>
                </a:extLst>
              </p:cNvPr>
              <p:cNvSpPr/>
              <p:nvPr/>
            </p:nvSpPr>
            <p:spPr>
              <a:xfrm>
                <a:off x="216141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A0CC4B-CC16-234E-8451-A2754E0B9CEA}"/>
                  </a:ext>
                </a:extLst>
              </p:cNvPr>
              <p:cNvSpPr/>
              <p:nvPr/>
            </p:nvSpPr>
            <p:spPr>
              <a:xfrm>
                <a:off x="222608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AA6527A-8882-4316-7589-DD8290AC311C}"/>
                  </a:ext>
                </a:extLst>
              </p:cNvPr>
              <p:cNvSpPr/>
              <p:nvPr/>
            </p:nvSpPr>
            <p:spPr>
              <a:xfrm>
                <a:off x="2096833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8AD2C61-C909-7F40-0F16-ED1016270A0F}"/>
                  </a:ext>
                </a:extLst>
              </p:cNvPr>
              <p:cNvSpPr/>
              <p:nvPr/>
            </p:nvSpPr>
            <p:spPr>
              <a:xfrm>
                <a:off x="2226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B383B33-3210-652E-3371-2374AA2FEEB8}"/>
                  </a:ext>
                </a:extLst>
              </p:cNvPr>
              <p:cNvSpPr/>
              <p:nvPr/>
            </p:nvSpPr>
            <p:spPr>
              <a:xfrm>
                <a:off x="209683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0D279B2-0765-B024-C79E-FAE59829DB2A}"/>
                  </a:ext>
                </a:extLst>
              </p:cNvPr>
              <p:cNvSpPr/>
              <p:nvPr/>
            </p:nvSpPr>
            <p:spPr>
              <a:xfrm>
                <a:off x="216141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3D0EC3A-FD7C-DA50-358D-D74E8AA8DE35}"/>
                  </a:ext>
                </a:extLst>
              </p:cNvPr>
              <p:cNvSpPr/>
              <p:nvPr/>
            </p:nvSpPr>
            <p:spPr>
              <a:xfrm>
                <a:off x="2226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3EA2BA1-BD7A-79A0-F31F-83DDD5627119}"/>
                  </a:ext>
                </a:extLst>
              </p:cNvPr>
              <p:cNvSpPr/>
              <p:nvPr/>
            </p:nvSpPr>
            <p:spPr>
              <a:xfrm>
                <a:off x="2096833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C16763B-EF0E-4164-AC01-BF7ED698C06D}"/>
                  </a:ext>
                </a:extLst>
              </p:cNvPr>
              <p:cNvSpPr/>
              <p:nvPr/>
            </p:nvSpPr>
            <p:spPr>
              <a:xfrm>
                <a:off x="2226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CAC55F9-12ED-6A81-C712-B877237C728C}"/>
                  </a:ext>
                </a:extLst>
              </p:cNvPr>
              <p:cNvSpPr/>
              <p:nvPr/>
            </p:nvSpPr>
            <p:spPr>
              <a:xfrm>
                <a:off x="209683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7EDB138-7769-C69E-FEE5-B097228125C5}"/>
                  </a:ext>
                </a:extLst>
              </p:cNvPr>
              <p:cNvSpPr/>
              <p:nvPr/>
            </p:nvSpPr>
            <p:spPr>
              <a:xfrm>
                <a:off x="216141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B39FDC8-464E-93FF-0BD1-E4D192D1CA69}"/>
                  </a:ext>
                </a:extLst>
              </p:cNvPr>
              <p:cNvSpPr/>
              <p:nvPr/>
            </p:nvSpPr>
            <p:spPr>
              <a:xfrm>
                <a:off x="2161413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6972B23-9360-AADD-F359-937DC4A41A8B}"/>
                  </a:ext>
                </a:extLst>
              </p:cNvPr>
              <p:cNvSpPr/>
              <p:nvPr/>
            </p:nvSpPr>
            <p:spPr>
              <a:xfrm>
                <a:off x="2226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BD751C6-4CC9-272B-E630-F7D09B9C7F09}"/>
                  </a:ext>
                </a:extLst>
              </p:cNvPr>
              <p:cNvSpPr/>
              <p:nvPr/>
            </p:nvSpPr>
            <p:spPr>
              <a:xfrm>
                <a:off x="1562862" y="2811225"/>
                <a:ext cx="205644" cy="17144"/>
              </a:xfrm>
              <a:custGeom>
                <a:avLst/>
                <a:gdLst>
                  <a:gd name="connsiteX0" fmla="*/ 0 w 205644"/>
                  <a:gd name="connsiteY0" fmla="*/ 0 h 17144"/>
                  <a:gd name="connsiteX1" fmla="*/ 205645 w 205644"/>
                  <a:gd name="connsiteY1" fmla="*/ 0 h 17144"/>
                  <a:gd name="connsiteX2" fmla="*/ 205645 w 205644"/>
                  <a:gd name="connsiteY2" fmla="*/ 17145 h 17144"/>
                  <a:gd name="connsiteX3" fmla="*/ 0 w 205644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644" h="17144">
                    <a:moveTo>
                      <a:pt x="0" y="0"/>
                    </a:moveTo>
                    <a:lnTo>
                      <a:pt x="205645" y="0"/>
                    </a:lnTo>
                    <a:lnTo>
                      <a:pt x="205645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D780EB-BDB1-382B-3BAE-987F08DE3080}"/>
                  </a:ext>
                </a:extLst>
              </p:cNvPr>
              <p:cNvSpPr/>
              <p:nvPr/>
            </p:nvSpPr>
            <p:spPr>
              <a:xfrm>
                <a:off x="1637728" y="2852278"/>
                <a:ext cx="130683" cy="17144"/>
              </a:xfrm>
              <a:custGeom>
                <a:avLst/>
                <a:gdLst>
                  <a:gd name="connsiteX0" fmla="*/ 0 w 130683"/>
                  <a:gd name="connsiteY0" fmla="*/ 0 h 17144"/>
                  <a:gd name="connsiteX1" fmla="*/ 130683 w 130683"/>
                  <a:gd name="connsiteY1" fmla="*/ 0 h 17144"/>
                  <a:gd name="connsiteX2" fmla="*/ 130683 w 130683"/>
                  <a:gd name="connsiteY2" fmla="*/ 17145 h 17144"/>
                  <a:gd name="connsiteX3" fmla="*/ 0 w 13068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3" h="17144">
                    <a:moveTo>
                      <a:pt x="0" y="0"/>
                    </a:moveTo>
                    <a:lnTo>
                      <a:pt x="130683" y="0"/>
                    </a:lnTo>
                    <a:lnTo>
                      <a:pt x="13068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88BD256-0525-6794-2954-DE82EBA902F2}"/>
                  </a:ext>
                </a:extLst>
              </p:cNvPr>
              <p:cNvSpPr/>
              <p:nvPr/>
            </p:nvSpPr>
            <p:spPr>
              <a:xfrm>
                <a:off x="1593056" y="2900475"/>
                <a:ext cx="181451" cy="17144"/>
              </a:xfrm>
              <a:custGeom>
                <a:avLst/>
                <a:gdLst>
                  <a:gd name="connsiteX0" fmla="*/ 0 w 181451"/>
                  <a:gd name="connsiteY0" fmla="*/ 0 h 17144"/>
                  <a:gd name="connsiteX1" fmla="*/ 181451 w 181451"/>
                  <a:gd name="connsiteY1" fmla="*/ 0 h 17144"/>
                  <a:gd name="connsiteX2" fmla="*/ 181451 w 181451"/>
                  <a:gd name="connsiteY2" fmla="*/ 17145 h 17144"/>
                  <a:gd name="connsiteX3" fmla="*/ 0 w 18145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451" h="17144">
                    <a:moveTo>
                      <a:pt x="0" y="0"/>
                    </a:moveTo>
                    <a:lnTo>
                      <a:pt x="181451" y="0"/>
                    </a:lnTo>
                    <a:lnTo>
                      <a:pt x="1814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DFC93A5-E7E2-0849-389B-D538C52BE401}"/>
                  </a:ext>
                </a:extLst>
              </p:cNvPr>
              <p:cNvSpPr/>
              <p:nvPr/>
            </p:nvSpPr>
            <p:spPr>
              <a:xfrm>
                <a:off x="1683734" y="2955815"/>
                <a:ext cx="84677" cy="17144"/>
              </a:xfrm>
              <a:custGeom>
                <a:avLst/>
                <a:gdLst>
                  <a:gd name="connsiteX0" fmla="*/ 0 w 84677"/>
                  <a:gd name="connsiteY0" fmla="*/ 0 h 17144"/>
                  <a:gd name="connsiteX1" fmla="*/ 84677 w 84677"/>
                  <a:gd name="connsiteY1" fmla="*/ 0 h 17144"/>
                  <a:gd name="connsiteX2" fmla="*/ 84677 w 84677"/>
                  <a:gd name="connsiteY2" fmla="*/ 17145 h 17144"/>
                  <a:gd name="connsiteX3" fmla="*/ 0 w 84677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7" h="17144">
                    <a:moveTo>
                      <a:pt x="0" y="0"/>
                    </a:moveTo>
                    <a:lnTo>
                      <a:pt x="84677" y="0"/>
                    </a:lnTo>
                    <a:lnTo>
                      <a:pt x="8467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7F2CE16-7294-F55A-4F56-6F51F47C24D0}"/>
                  </a:ext>
                </a:extLst>
              </p:cNvPr>
              <p:cNvSpPr/>
              <p:nvPr/>
            </p:nvSpPr>
            <p:spPr>
              <a:xfrm>
                <a:off x="1593056" y="3000487"/>
                <a:ext cx="175450" cy="17144"/>
              </a:xfrm>
              <a:custGeom>
                <a:avLst/>
                <a:gdLst>
                  <a:gd name="connsiteX0" fmla="*/ 0 w 175450"/>
                  <a:gd name="connsiteY0" fmla="*/ 0 h 17144"/>
                  <a:gd name="connsiteX1" fmla="*/ 175450 w 175450"/>
                  <a:gd name="connsiteY1" fmla="*/ 0 h 17144"/>
                  <a:gd name="connsiteX2" fmla="*/ 175450 w 175450"/>
                  <a:gd name="connsiteY2" fmla="*/ 17145 h 17144"/>
                  <a:gd name="connsiteX3" fmla="*/ 0 w 17545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50" h="17144">
                    <a:moveTo>
                      <a:pt x="0" y="0"/>
                    </a:moveTo>
                    <a:lnTo>
                      <a:pt x="175450" y="0"/>
                    </a:lnTo>
                    <a:lnTo>
                      <a:pt x="17545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2A500D4-1A2C-8FED-23D5-73E6533E9E4F}"/>
                  </a:ext>
                </a:extLst>
              </p:cNvPr>
              <p:cNvSpPr/>
              <p:nvPr/>
            </p:nvSpPr>
            <p:spPr>
              <a:xfrm>
                <a:off x="1652587" y="3053160"/>
                <a:ext cx="115919" cy="17144"/>
              </a:xfrm>
              <a:custGeom>
                <a:avLst/>
                <a:gdLst>
                  <a:gd name="connsiteX0" fmla="*/ 0 w 115919"/>
                  <a:gd name="connsiteY0" fmla="*/ 0 h 17144"/>
                  <a:gd name="connsiteX1" fmla="*/ 115919 w 115919"/>
                  <a:gd name="connsiteY1" fmla="*/ 0 h 17144"/>
                  <a:gd name="connsiteX2" fmla="*/ 115919 w 115919"/>
                  <a:gd name="connsiteY2" fmla="*/ 17145 h 17144"/>
                  <a:gd name="connsiteX3" fmla="*/ 0 w 115919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9" h="17144">
                    <a:moveTo>
                      <a:pt x="0" y="0"/>
                    </a:moveTo>
                    <a:lnTo>
                      <a:pt x="115919" y="0"/>
                    </a:lnTo>
                    <a:lnTo>
                      <a:pt x="11591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A6F16F0-E7E5-2895-3221-E7A03E0EEBFA}"/>
                  </a:ext>
                </a:extLst>
              </p:cNvPr>
              <p:cNvSpPr/>
              <p:nvPr/>
            </p:nvSpPr>
            <p:spPr>
              <a:xfrm>
                <a:off x="1823466" y="2828180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93E9348-4165-6B99-4768-8392F4DC6D5B}"/>
                  </a:ext>
                </a:extLst>
              </p:cNvPr>
              <p:cNvSpPr/>
              <p:nvPr/>
            </p:nvSpPr>
            <p:spPr>
              <a:xfrm>
                <a:off x="1857375" y="2881806"/>
                <a:ext cx="60293" cy="17144"/>
              </a:xfrm>
              <a:custGeom>
                <a:avLst/>
                <a:gdLst>
                  <a:gd name="connsiteX0" fmla="*/ 0 w 60293"/>
                  <a:gd name="connsiteY0" fmla="*/ 0 h 17144"/>
                  <a:gd name="connsiteX1" fmla="*/ 60293 w 60293"/>
                  <a:gd name="connsiteY1" fmla="*/ 0 h 17144"/>
                  <a:gd name="connsiteX2" fmla="*/ 60293 w 60293"/>
                  <a:gd name="connsiteY2" fmla="*/ 17145 h 17144"/>
                  <a:gd name="connsiteX3" fmla="*/ 0 w 6029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17144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6A2FC0B-54FC-5F6E-952A-4741FA583335}"/>
                  </a:ext>
                </a:extLst>
              </p:cNvPr>
              <p:cNvSpPr/>
              <p:nvPr/>
            </p:nvSpPr>
            <p:spPr>
              <a:xfrm>
                <a:off x="1839087" y="2934479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B2251FA-D6F8-6B45-1271-277F8E6AC67C}"/>
                  </a:ext>
                </a:extLst>
              </p:cNvPr>
              <p:cNvSpPr/>
              <p:nvPr/>
            </p:nvSpPr>
            <p:spPr>
              <a:xfrm>
                <a:off x="1823466" y="3000487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D81BA35-2CC7-3010-230C-DC7333D699F7}"/>
                  </a:ext>
                </a:extLst>
              </p:cNvPr>
              <p:cNvSpPr/>
              <p:nvPr/>
            </p:nvSpPr>
            <p:spPr>
              <a:xfrm>
                <a:off x="1839087" y="3053160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5790F13-1B8D-226B-AC00-770A6252CE89}"/>
                  </a:ext>
                </a:extLst>
              </p:cNvPr>
              <p:cNvSpPr/>
              <p:nvPr/>
            </p:nvSpPr>
            <p:spPr>
              <a:xfrm>
                <a:off x="2374868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D88A2-6DC6-F7CB-8E81-7BC880371E5E}"/>
                  </a:ext>
                </a:extLst>
              </p:cNvPr>
              <p:cNvSpPr/>
              <p:nvPr/>
            </p:nvSpPr>
            <p:spPr>
              <a:xfrm>
                <a:off x="2374868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5EF331C2-5641-9069-C5A2-F3EE868B0A3C}"/>
                  </a:ext>
                </a:extLst>
              </p:cNvPr>
              <p:cNvSpPr/>
              <p:nvPr/>
            </p:nvSpPr>
            <p:spPr>
              <a:xfrm>
                <a:off x="2374868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908B599-3617-839B-44DE-5DB262945A52}"/>
                  </a:ext>
                </a:extLst>
              </p:cNvPr>
              <p:cNvSpPr/>
              <p:nvPr/>
            </p:nvSpPr>
            <p:spPr>
              <a:xfrm>
                <a:off x="2374868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41E429-9EF8-3980-286D-DE54A389C81D}"/>
                  </a:ext>
                </a:extLst>
              </p:cNvPr>
              <p:cNvSpPr/>
              <p:nvPr/>
            </p:nvSpPr>
            <p:spPr>
              <a:xfrm>
                <a:off x="2374868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87906ED-4128-B658-17A2-F3EE8C88E3C6}"/>
                  </a:ext>
                </a:extLst>
              </p:cNvPr>
              <p:cNvSpPr/>
              <p:nvPr/>
            </p:nvSpPr>
            <p:spPr>
              <a:xfrm>
                <a:off x="2374868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58AFA56-7B6D-A695-3649-9986DAB9A99E}"/>
                  </a:ext>
                </a:extLst>
              </p:cNvPr>
              <p:cNvSpPr/>
              <p:nvPr/>
            </p:nvSpPr>
            <p:spPr>
              <a:xfrm>
                <a:off x="2374868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2E75FCC-2AE8-395D-0DB0-738A4BD7ECCC}"/>
                  </a:ext>
                </a:extLst>
              </p:cNvPr>
              <p:cNvSpPr/>
              <p:nvPr/>
            </p:nvSpPr>
            <p:spPr>
              <a:xfrm>
                <a:off x="2374868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46A847A-1065-08E3-DBBC-A04447B67F4B}"/>
                  </a:ext>
                </a:extLst>
              </p:cNvPr>
              <p:cNvSpPr/>
              <p:nvPr/>
            </p:nvSpPr>
            <p:spPr>
              <a:xfrm>
                <a:off x="2374868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D1A5BD6-11B8-AC74-1E0E-4FBFFF9309B7}"/>
                  </a:ext>
                </a:extLst>
              </p:cNvPr>
              <p:cNvSpPr/>
              <p:nvPr/>
            </p:nvSpPr>
            <p:spPr>
              <a:xfrm>
                <a:off x="2374868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64001A6-3DFF-BDAC-438D-77F7CB12ABA5}"/>
                  </a:ext>
                </a:extLst>
              </p:cNvPr>
              <p:cNvSpPr/>
              <p:nvPr/>
            </p:nvSpPr>
            <p:spPr>
              <a:xfrm>
                <a:off x="2374868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7173741-970F-2691-D252-C42902872F7E}"/>
                  </a:ext>
                </a:extLst>
              </p:cNvPr>
              <p:cNvSpPr/>
              <p:nvPr/>
            </p:nvSpPr>
            <p:spPr>
              <a:xfrm>
                <a:off x="2374868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C2E437B-B915-B222-2C63-E7B6CA86A0A8}"/>
                  </a:ext>
                </a:extLst>
              </p:cNvPr>
              <p:cNvSpPr/>
              <p:nvPr/>
            </p:nvSpPr>
            <p:spPr>
              <a:xfrm>
                <a:off x="2374868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EE1A9E0-BDD8-E4E1-9DB3-B004FC96E89E}"/>
                  </a:ext>
                </a:extLst>
              </p:cNvPr>
              <p:cNvSpPr/>
              <p:nvPr/>
            </p:nvSpPr>
            <p:spPr>
              <a:xfrm>
                <a:off x="2682811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07202719-9857-2DE6-3CDD-DA0A4E835AD8}"/>
                  </a:ext>
                </a:extLst>
              </p:cNvPr>
              <p:cNvSpPr/>
              <p:nvPr/>
            </p:nvSpPr>
            <p:spPr>
              <a:xfrm>
                <a:off x="2682811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FD21113-F66B-F785-6018-DC89B1B4082B}"/>
                  </a:ext>
                </a:extLst>
              </p:cNvPr>
              <p:cNvSpPr/>
              <p:nvPr/>
            </p:nvSpPr>
            <p:spPr>
              <a:xfrm>
                <a:off x="2682811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BA33A88-9234-F75A-5179-925A701A0BD3}"/>
                  </a:ext>
                </a:extLst>
              </p:cNvPr>
              <p:cNvSpPr/>
              <p:nvPr/>
            </p:nvSpPr>
            <p:spPr>
              <a:xfrm>
                <a:off x="2682811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CA32C98-B4AA-1ECA-8582-9E94F5FA6BD7}"/>
                  </a:ext>
                </a:extLst>
              </p:cNvPr>
              <p:cNvSpPr/>
              <p:nvPr/>
            </p:nvSpPr>
            <p:spPr>
              <a:xfrm>
                <a:off x="2682811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B7A2B5C-A8E2-5E01-284F-43937F629A2E}"/>
                  </a:ext>
                </a:extLst>
              </p:cNvPr>
              <p:cNvSpPr/>
              <p:nvPr/>
            </p:nvSpPr>
            <p:spPr>
              <a:xfrm>
                <a:off x="2682811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E4DBA49-D26F-D254-55D1-1A1F8C43C7EF}"/>
                  </a:ext>
                </a:extLst>
              </p:cNvPr>
              <p:cNvSpPr/>
              <p:nvPr/>
            </p:nvSpPr>
            <p:spPr>
              <a:xfrm>
                <a:off x="2682811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5C58BAA-F0D3-C938-F1C5-01B71C51612D}"/>
                  </a:ext>
                </a:extLst>
              </p:cNvPr>
              <p:cNvSpPr/>
              <p:nvPr/>
            </p:nvSpPr>
            <p:spPr>
              <a:xfrm>
                <a:off x="2682811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7355C1F-E9ED-919C-01DA-6BA3E1847C07}"/>
                  </a:ext>
                </a:extLst>
              </p:cNvPr>
              <p:cNvSpPr/>
              <p:nvPr/>
            </p:nvSpPr>
            <p:spPr>
              <a:xfrm>
                <a:off x="2682811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E9153A8-617D-C53E-E8B8-E46E3C7A5A0B}"/>
                  </a:ext>
                </a:extLst>
              </p:cNvPr>
              <p:cNvSpPr/>
              <p:nvPr/>
            </p:nvSpPr>
            <p:spPr>
              <a:xfrm>
                <a:off x="2682811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60AEEED-1229-452D-43C6-17008E341AF9}"/>
                  </a:ext>
                </a:extLst>
              </p:cNvPr>
              <p:cNvSpPr/>
              <p:nvPr/>
            </p:nvSpPr>
            <p:spPr>
              <a:xfrm>
                <a:off x="2682811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29E2759-A9CF-BC57-44F0-5022EFF2C32B}"/>
                  </a:ext>
                </a:extLst>
              </p:cNvPr>
              <p:cNvSpPr/>
              <p:nvPr/>
            </p:nvSpPr>
            <p:spPr>
              <a:xfrm>
                <a:off x="2682811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F3B2E5-4D55-71D9-ECB0-8B3C8A36505D}"/>
                  </a:ext>
                </a:extLst>
              </p:cNvPr>
              <p:cNvSpPr/>
              <p:nvPr/>
            </p:nvSpPr>
            <p:spPr>
              <a:xfrm>
                <a:off x="2682811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8B8CD68-56E7-04F5-98E9-F66DB5F633F7}"/>
                  </a:ext>
                </a:extLst>
              </p:cNvPr>
              <p:cNvSpPr/>
              <p:nvPr/>
            </p:nvSpPr>
            <p:spPr>
              <a:xfrm>
                <a:off x="2357437" y="3803445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66314E-0970-9CC1-B4A5-78BD025A13A5}"/>
                  </a:ext>
                </a:extLst>
              </p:cNvPr>
              <p:cNvSpPr/>
              <p:nvPr/>
            </p:nvSpPr>
            <p:spPr>
              <a:xfrm>
                <a:off x="2357437" y="3836496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A4273B5-3FAA-B9EC-C4CB-D11A32529C78}"/>
                  </a:ext>
                </a:extLst>
              </p:cNvPr>
              <p:cNvSpPr/>
              <p:nvPr/>
            </p:nvSpPr>
            <p:spPr>
              <a:xfrm>
                <a:off x="2357437" y="3869548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4299095-11A4-A614-1CE5-4B122D242EA0}"/>
                  </a:ext>
                </a:extLst>
              </p:cNvPr>
              <p:cNvSpPr/>
              <p:nvPr/>
            </p:nvSpPr>
            <p:spPr>
              <a:xfrm>
                <a:off x="2414587" y="4024806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4C419D5-CFAD-76BD-7295-CFA99C296B19}"/>
                  </a:ext>
                </a:extLst>
              </p:cNvPr>
              <p:cNvSpPr/>
              <p:nvPr/>
            </p:nvSpPr>
            <p:spPr>
              <a:xfrm>
                <a:off x="2414587" y="4065477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1 h 11620"/>
                  <a:gd name="connsiteX3" fmla="*/ 0 w 169830"/>
                  <a:gd name="connsiteY3" fmla="*/ 11621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1"/>
                    </a:lnTo>
                    <a:lnTo>
                      <a:pt x="0" y="1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CE7F819-97F1-785F-A438-2DF4200E53B8}"/>
                  </a:ext>
                </a:extLst>
              </p:cNvPr>
              <p:cNvSpPr/>
              <p:nvPr/>
            </p:nvSpPr>
            <p:spPr>
              <a:xfrm>
                <a:off x="2414587" y="4106054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051A78D-AE47-9BCF-90E5-C347FD80E88D}"/>
                  </a:ext>
                </a:extLst>
              </p:cNvPr>
              <p:cNvSpPr/>
              <p:nvPr/>
            </p:nvSpPr>
            <p:spPr>
              <a:xfrm>
                <a:off x="299085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34195C-3E25-96EF-45C8-2C34E6B9910F}"/>
                  </a:ext>
                </a:extLst>
              </p:cNvPr>
              <p:cNvSpPr/>
              <p:nvPr/>
            </p:nvSpPr>
            <p:spPr>
              <a:xfrm>
                <a:off x="3037617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689D32B-2C8A-9C66-2291-F761C9BDD783}"/>
                  </a:ext>
                </a:extLst>
              </p:cNvPr>
              <p:cNvSpPr/>
              <p:nvPr/>
            </p:nvSpPr>
            <p:spPr>
              <a:xfrm>
                <a:off x="308448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61B7213-BF1D-5BB7-C1E1-6EE6ADE89647}"/>
                  </a:ext>
                </a:extLst>
              </p:cNvPr>
              <p:cNvSpPr/>
              <p:nvPr/>
            </p:nvSpPr>
            <p:spPr>
              <a:xfrm>
                <a:off x="3131343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DB46DED-5224-0236-4855-3A0F8C001E8E}"/>
                  </a:ext>
                </a:extLst>
              </p:cNvPr>
              <p:cNvSpPr/>
              <p:nvPr/>
            </p:nvSpPr>
            <p:spPr>
              <a:xfrm>
                <a:off x="2990850" y="361694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CB6506E-5E8E-3DD7-39E3-93820105A92C}"/>
                  </a:ext>
                </a:extLst>
              </p:cNvPr>
              <p:cNvSpPr/>
              <p:nvPr/>
            </p:nvSpPr>
            <p:spPr>
              <a:xfrm>
                <a:off x="2990850" y="366114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294F7DC-8C31-EA59-7811-E781FE0173B9}"/>
                  </a:ext>
                </a:extLst>
              </p:cNvPr>
              <p:cNvSpPr/>
              <p:nvPr/>
            </p:nvSpPr>
            <p:spPr>
              <a:xfrm>
                <a:off x="2990850" y="3705242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F6BAD93-AE43-D90F-C7B7-3701350A2A6D}"/>
                  </a:ext>
                </a:extLst>
              </p:cNvPr>
              <p:cNvSpPr/>
              <p:nvPr/>
            </p:nvSpPr>
            <p:spPr>
              <a:xfrm>
                <a:off x="2990850" y="3749438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EEC935-149D-73D7-6444-263788146159}"/>
                  </a:ext>
                </a:extLst>
              </p:cNvPr>
              <p:cNvSpPr/>
              <p:nvPr/>
            </p:nvSpPr>
            <p:spPr>
              <a:xfrm>
                <a:off x="3096482" y="3703623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59C51C2-1EEF-D279-8AE4-F5D8F5411DA5}"/>
                  </a:ext>
                </a:extLst>
              </p:cNvPr>
              <p:cNvSpPr/>
              <p:nvPr/>
            </p:nvSpPr>
            <p:spPr>
              <a:xfrm>
                <a:off x="3096482" y="3747819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C611DB-571B-AC39-616E-2FC5B762F40D}"/>
                  </a:ext>
                </a:extLst>
              </p:cNvPr>
              <p:cNvSpPr/>
              <p:nvPr/>
            </p:nvSpPr>
            <p:spPr>
              <a:xfrm>
                <a:off x="3096482" y="379201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1F12150D-2BA6-0FFE-5A9F-6A8E8BC37221}"/>
                  </a:ext>
                </a:extLst>
              </p:cNvPr>
              <p:cNvSpPr/>
              <p:nvPr/>
            </p:nvSpPr>
            <p:spPr>
              <a:xfrm>
                <a:off x="3096482" y="383621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D7924E3-EF31-6298-C8C4-419913136FEC}"/>
                  </a:ext>
                </a:extLst>
              </p:cNvPr>
              <p:cNvSpPr/>
              <p:nvPr/>
            </p:nvSpPr>
            <p:spPr>
              <a:xfrm>
                <a:off x="3248025" y="2955815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BEA47AD-5A57-CEDD-BB6A-8BC78582BE8A}"/>
                  </a:ext>
                </a:extLst>
              </p:cNvPr>
              <p:cNvSpPr/>
              <p:nvPr/>
            </p:nvSpPr>
            <p:spPr>
              <a:xfrm>
                <a:off x="3248025" y="3000487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F142E0A-4B80-3B64-D055-B9838BBC624C}"/>
                  </a:ext>
                </a:extLst>
              </p:cNvPr>
              <p:cNvSpPr/>
              <p:nvPr/>
            </p:nvSpPr>
            <p:spPr>
              <a:xfrm>
                <a:off x="3248025" y="304515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6594438-83BE-3C13-2064-28936F14EADB}"/>
                  </a:ext>
                </a:extLst>
              </p:cNvPr>
              <p:cNvSpPr/>
              <p:nvPr/>
            </p:nvSpPr>
            <p:spPr>
              <a:xfrm>
                <a:off x="3248025" y="308973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566B765-0BB9-9363-5D93-F192B33E0F54}"/>
                  </a:ext>
                </a:extLst>
              </p:cNvPr>
              <p:cNvSpPr/>
              <p:nvPr/>
            </p:nvSpPr>
            <p:spPr>
              <a:xfrm>
                <a:off x="3248025" y="313440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D00D971-E614-77FC-0D96-8704EB1ADC90}"/>
                  </a:ext>
                </a:extLst>
              </p:cNvPr>
              <p:cNvSpPr/>
              <p:nvPr/>
            </p:nvSpPr>
            <p:spPr>
              <a:xfrm>
                <a:off x="3248025" y="317898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216D80-82C8-919B-B536-41E83B098E37}"/>
                  </a:ext>
                </a:extLst>
              </p:cNvPr>
              <p:cNvSpPr/>
              <p:nvPr/>
            </p:nvSpPr>
            <p:spPr>
              <a:xfrm>
                <a:off x="3248025" y="3323575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ED875CE-7A91-1747-76D4-DF1DEFB4D63D}"/>
                  </a:ext>
                </a:extLst>
              </p:cNvPr>
              <p:cNvSpPr/>
              <p:nvPr/>
            </p:nvSpPr>
            <p:spPr>
              <a:xfrm>
                <a:off x="3248025" y="3368247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1223C7F-D760-953D-3E1F-1F2F8DE042C2}"/>
                  </a:ext>
                </a:extLst>
              </p:cNvPr>
              <p:cNvSpPr/>
              <p:nvPr/>
            </p:nvSpPr>
            <p:spPr>
              <a:xfrm>
                <a:off x="3248025" y="3412920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67F32C3-F39C-45CA-BB4F-BDF1D9C3102B}"/>
                  </a:ext>
                </a:extLst>
              </p:cNvPr>
              <p:cNvSpPr/>
              <p:nvPr/>
            </p:nvSpPr>
            <p:spPr>
              <a:xfrm>
                <a:off x="3248025" y="3557509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A817FA-F381-EA3D-F856-2E068CFF7EFA}"/>
                  </a:ext>
                </a:extLst>
              </p:cNvPr>
              <p:cNvSpPr/>
              <p:nvPr/>
            </p:nvSpPr>
            <p:spPr>
              <a:xfrm>
                <a:off x="3248025" y="3602086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F8311AA-6B2B-0AE0-1CF0-A4E476E93CFA}"/>
                  </a:ext>
                </a:extLst>
              </p:cNvPr>
              <p:cNvSpPr/>
              <p:nvPr/>
            </p:nvSpPr>
            <p:spPr>
              <a:xfrm>
                <a:off x="3248025" y="3646758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C6E225E-86ED-B1AA-DD72-2CF1C80A2624}"/>
                  </a:ext>
                </a:extLst>
              </p:cNvPr>
              <p:cNvSpPr/>
              <p:nvPr/>
            </p:nvSpPr>
            <p:spPr>
              <a:xfrm>
                <a:off x="3592068" y="2955815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8FBF914-6D50-4061-2D30-502627FCA409}"/>
                  </a:ext>
                </a:extLst>
              </p:cNvPr>
              <p:cNvSpPr/>
              <p:nvPr/>
            </p:nvSpPr>
            <p:spPr>
              <a:xfrm>
                <a:off x="3592068" y="3000487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403983C-E50B-BC97-CAA0-03CF776E8482}"/>
                  </a:ext>
                </a:extLst>
              </p:cNvPr>
              <p:cNvSpPr/>
              <p:nvPr/>
            </p:nvSpPr>
            <p:spPr>
              <a:xfrm>
                <a:off x="3592068" y="304515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94E1D49-4DE3-7FE8-894B-727C415DAAB6}"/>
                  </a:ext>
                </a:extLst>
              </p:cNvPr>
              <p:cNvSpPr/>
              <p:nvPr/>
            </p:nvSpPr>
            <p:spPr>
              <a:xfrm>
                <a:off x="3592068" y="308973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5BCDF99-8886-816D-BD0A-60A2B287E163}"/>
                  </a:ext>
                </a:extLst>
              </p:cNvPr>
              <p:cNvSpPr/>
              <p:nvPr/>
            </p:nvSpPr>
            <p:spPr>
              <a:xfrm>
                <a:off x="3592068" y="313440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29EEE76-A1D0-9420-0BA1-0072C4A376E7}"/>
                  </a:ext>
                </a:extLst>
              </p:cNvPr>
              <p:cNvSpPr/>
              <p:nvPr/>
            </p:nvSpPr>
            <p:spPr>
              <a:xfrm>
                <a:off x="3592068" y="317898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2BE11A8-CF28-BA4B-FE3E-F68B8939FA97}"/>
                  </a:ext>
                </a:extLst>
              </p:cNvPr>
              <p:cNvSpPr/>
              <p:nvPr/>
            </p:nvSpPr>
            <p:spPr>
              <a:xfrm>
                <a:off x="3592068" y="3323575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8032C9D-971F-B919-D027-6A6A78FEB30F}"/>
                  </a:ext>
                </a:extLst>
              </p:cNvPr>
              <p:cNvSpPr/>
              <p:nvPr/>
            </p:nvSpPr>
            <p:spPr>
              <a:xfrm>
                <a:off x="3592068" y="3368247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CF9D37C-CC4E-24B9-5FEE-F5F7AAB2D72D}"/>
                  </a:ext>
                </a:extLst>
              </p:cNvPr>
              <p:cNvSpPr/>
              <p:nvPr/>
            </p:nvSpPr>
            <p:spPr>
              <a:xfrm>
                <a:off x="3592068" y="3412920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83D5DD7-9470-FD56-6A71-F2C8ACACDE03}"/>
                  </a:ext>
                </a:extLst>
              </p:cNvPr>
              <p:cNvSpPr/>
              <p:nvPr/>
            </p:nvSpPr>
            <p:spPr>
              <a:xfrm>
                <a:off x="3592068" y="3557509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983A507-7BA1-8737-92CB-E7D569707A45}"/>
                  </a:ext>
                </a:extLst>
              </p:cNvPr>
              <p:cNvSpPr/>
              <p:nvPr/>
            </p:nvSpPr>
            <p:spPr>
              <a:xfrm>
                <a:off x="3592068" y="3602086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EBE1D8E-B64E-5477-84C8-4FF1AE3E0238}"/>
                  </a:ext>
                </a:extLst>
              </p:cNvPr>
              <p:cNvSpPr/>
              <p:nvPr/>
            </p:nvSpPr>
            <p:spPr>
              <a:xfrm>
                <a:off x="3592068" y="3646758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C94D581-C0BA-3A63-3BEC-528098946E97}"/>
                  </a:ext>
                </a:extLst>
              </p:cNvPr>
              <p:cNvSpPr/>
              <p:nvPr/>
            </p:nvSpPr>
            <p:spPr>
              <a:xfrm>
                <a:off x="2793206" y="4001660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29B967-ECC5-460A-8F16-C66E2B936930}"/>
                  </a:ext>
                </a:extLst>
              </p:cNvPr>
              <p:cNvSpPr/>
              <p:nvPr/>
            </p:nvSpPr>
            <p:spPr>
              <a:xfrm>
                <a:off x="2793206" y="4053857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0035AC0-A940-4FD8-7E7D-37A60BF2FD9B}"/>
                  </a:ext>
                </a:extLst>
              </p:cNvPr>
              <p:cNvSpPr/>
              <p:nvPr/>
            </p:nvSpPr>
            <p:spPr>
              <a:xfrm>
                <a:off x="2793206" y="4106054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911E1E3-49AA-A513-9662-CF4BD1944F38}"/>
                  </a:ext>
                </a:extLst>
              </p:cNvPr>
              <p:cNvSpPr/>
              <p:nvPr/>
            </p:nvSpPr>
            <p:spPr>
              <a:xfrm>
                <a:off x="2990850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E24F29-3265-9FCC-2C94-AD37A32C332B}"/>
                  </a:ext>
                </a:extLst>
              </p:cNvPr>
              <p:cNvSpPr/>
              <p:nvPr/>
            </p:nvSpPr>
            <p:spPr>
              <a:xfrm>
                <a:off x="2990850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6C55A779-0477-6D00-91A0-02F79EB2F563}"/>
                  </a:ext>
                </a:extLst>
              </p:cNvPr>
              <p:cNvSpPr/>
              <p:nvPr/>
            </p:nvSpPr>
            <p:spPr>
              <a:xfrm>
                <a:off x="2990850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227E10B8-7191-9C96-CF42-1D10F9A5090D}"/>
                  </a:ext>
                </a:extLst>
              </p:cNvPr>
              <p:cNvSpPr/>
              <p:nvPr/>
            </p:nvSpPr>
            <p:spPr>
              <a:xfrm>
                <a:off x="3324606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A969BC4-3DB0-0DAF-C108-32C416BE95EB}"/>
                  </a:ext>
                </a:extLst>
              </p:cNvPr>
              <p:cNvSpPr/>
              <p:nvPr/>
            </p:nvSpPr>
            <p:spPr>
              <a:xfrm>
                <a:off x="3324606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47EC2F8-3984-4840-F829-979B82E92BF3}"/>
                  </a:ext>
                </a:extLst>
              </p:cNvPr>
              <p:cNvSpPr/>
              <p:nvPr/>
            </p:nvSpPr>
            <p:spPr>
              <a:xfrm>
                <a:off x="3324606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DD03B43-7D4D-6D59-6772-2362EF4EEE5B}"/>
                  </a:ext>
                </a:extLst>
              </p:cNvPr>
              <p:cNvSpPr/>
              <p:nvPr/>
            </p:nvSpPr>
            <p:spPr>
              <a:xfrm>
                <a:off x="3400425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1F1A590-78D5-632E-49AF-72D7D926BFCA}"/>
                  </a:ext>
                </a:extLst>
              </p:cNvPr>
              <p:cNvSpPr/>
              <p:nvPr/>
            </p:nvSpPr>
            <p:spPr>
              <a:xfrm>
                <a:off x="3400425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9A691A3-C8D3-4488-7ABD-F22510A5D525}"/>
                  </a:ext>
                </a:extLst>
              </p:cNvPr>
              <p:cNvSpPr/>
              <p:nvPr/>
            </p:nvSpPr>
            <p:spPr>
              <a:xfrm>
                <a:off x="3400425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18F1130-CE65-5E81-464E-3D779EEEBD56}"/>
                  </a:ext>
                </a:extLst>
              </p:cNvPr>
              <p:cNvSpPr/>
              <p:nvPr/>
            </p:nvSpPr>
            <p:spPr>
              <a:xfrm>
                <a:off x="3476148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D936930-3368-B580-A2C1-CA5C0B3D3DF9}"/>
                  </a:ext>
                </a:extLst>
              </p:cNvPr>
              <p:cNvSpPr/>
              <p:nvPr/>
            </p:nvSpPr>
            <p:spPr>
              <a:xfrm>
                <a:off x="3476148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75C2D39-02C0-F7DF-A149-80B4C343147F}"/>
                  </a:ext>
                </a:extLst>
              </p:cNvPr>
              <p:cNvSpPr/>
              <p:nvPr/>
            </p:nvSpPr>
            <p:spPr>
              <a:xfrm>
                <a:off x="3476148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10405C8-EF2B-E307-E3DB-32649B9EB558}"/>
                  </a:ext>
                </a:extLst>
              </p:cNvPr>
              <p:cNvSpPr/>
              <p:nvPr/>
            </p:nvSpPr>
            <p:spPr>
              <a:xfrm>
                <a:off x="3551967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CE3F47BE-68D6-F9E5-1BF8-D7B5819902E3}"/>
                  </a:ext>
                </a:extLst>
              </p:cNvPr>
              <p:cNvSpPr/>
              <p:nvPr/>
            </p:nvSpPr>
            <p:spPr>
              <a:xfrm>
                <a:off x="3551967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F1ED2F00-B67C-97CE-EB28-2BECB351A0F6}"/>
                  </a:ext>
                </a:extLst>
              </p:cNvPr>
              <p:cNvSpPr/>
              <p:nvPr/>
            </p:nvSpPr>
            <p:spPr>
              <a:xfrm>
                <a:off x="3551967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573CD7B2-4023-E621-C44E-88888E5F64FE}"/>
                  </a:ext>
                </a:extLst>
              </p:cNvPr>
              <p:cNvSpPr/>
              <p:nvPr/>
            </p:nvSpPr>
            <p:spPr>
              <a:xfrm>
                <a:off x="3903059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C40A4A-2EC0-CFCB-1997-89363BC4699E}"/>
                  </a:ext>
                </a:extLst>
              </p:cNvPr>
              <p:cNvSpPr/>
              <p:nvPr/>
            </p:nvSpPr>
            <p:spPr>
              <a:xfrm>
                <a:off x="3976020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09D37D5-3BC5-8F28-E0B3-F5AF935046FA}"/>
                  </a:ext>
                </a:extLst>
              </p:cNvPr>
              <p:cNvSpPr/>
              <p:nvPr/>
            </p:nvSpPr>
            <p:spPr>
              <a:xfrm>
                <a:off x="4049077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A69E885-F497-78BB-3477-1357F3C603CF}"/>
                  </a:ext>
                </a:extLst>
              </p:cNvPr>
              <p:cNvSpPr/>
              <p:nvPr/>
            </p:nvSpPr>
            <p:spPr>
              <a:xfrm>
                <a:off x="3830002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4356284-9A7D-3D92-FED2-853777B7D8E7}"/>
                  </a:ext>
                </a:extLst>
              </p:cNvPr>
              <p:cNvSpPr/>
              <p:nvPr/>
            </p:nvSpPr>
            <p:spPr>
              <a:xfrm>
                <a:off x="3976020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3648171-F3D7-6736-E433-BAF98862D9DC}"/>
                  </a:ext>
                </a:extLst>
              </p:cNvPr>
              <p:cNvSpPr/>
              <p:nvPr/>
            </p:nvSpPr>
            <p:spPr>
              <a:xfrm>
                <a:off x="4049077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FAAD98D-71FF-E9A2-5BA5-35BD5918912B}"/>
                  </a:ext>
                </a:extLst>
              </p:cNvPr>
              <p:cNvSpPr/>
              <p:nvPr/>
            </p:nvSpPr>
            <p:spPr>
              <a:xfrm>
                <a:off x="3830002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08C5B3-6AE6-DA71-A501-1189A21E721A}"/>
                  </a:ext>
                </a:extLst>
              </p:cNvPr>
              <p:cNvSpPr/>
              <p:nvPr/>
            </p:nvSpPr>
            <p:spPr>
              <a:xfrm>
                <a:off x="3903059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3FE3F9AB-995A-335A-7755-BDCF9013F263}"/>
                  </a:ext>
                </a:extLst>
              </p:cNvPr>
              <p:cNvSpPr/>
              <p:nvPr/>
            </p:nvSpPr>
            <p:spPr>
              <a:xfrm>
                <a:off x="3976020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6C433660-1FF6-955A-D00D-C559C1DB313A}"/>
                  </a:ext>
                </a:extLst>
              </p:cNvPr>
              <p:cNvSpPr/>
              <p:nvPr/>
            </p:nvSpPr>
            <p:spPr>
              <a:xfrm>
                <a:off x="3903059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778C7A9-8EED-1D90-7AF2-BB482BF5523C}"/>
                  </a:ext>
                </a:extLst>
              </p:cNvPr>
              <p:cNvSpPr/>
              <p:nvPr/>
            </p:nvSpPr>
            <p:spPr>
              <a:xfrm>
                <a:off x="3976020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CDB5811-A342-6A5B-118C-392F0734E70F}"/>
                  </a:ext>
                </a:extLst>
              </p:cNvPr>
              <p:cNvSpPr/>
              <p:nvPr/>
            </p:nvSpPr>
            <p:spPr>
              <a:xfrm>
                <a:off x="4049077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703912B-5E27-E17B-5F79-36CEC6B6F34B}"/>
                  </a:ext>
                </a:extLst>
              </p:cNvPr>
              <p:cNvSpPr/>
              <p:nvPr/>
            </p:nvSpPr>
            <p:spPr>
              <a:xfrm>
                <a:off x="3830002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200598A-9FDC-F14F-0171-13CACDB9C3CD}"/>
                  </a:ext>
                </a:extLst>
              </p:cNvPr>
              <p:cNvSpPr/>
              <p:nvPr/>
            </p:nvSpPr>
            <p:spPr>
              <a:xfrm>
                <a:off x="3976020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FFA85F0-BDAA-B75E-0E90-2FBD81490A41}"/>
                  </a:ext>
                </a:extLst>
              </p:cNvPr>
              <p:cNvSpPr/>
              <p:nvPr/>
            </p:nvSpPr>
            <p:spPr>
              <a:xfrm>
                <a:off x="4049077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ADBB933-9FA5-7239-617B-404ABB588A53}"/>
                  </a:ext>
                </a:extLst>
              </p:cNvPr>
              <p:cNvSpPr/>
              <p:nvPr/>
            </p:nvSpPr>
            <p:spPr>
              <a:xfrm>
                <a:off x="3830002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1462BF3-A3D2-3E0D-EA0F-6EB5079FB264}"/>
                  </a:ext>
                </a:extLst>
              </p:cNvPr>
              <p:cNvSpPr/>
              <p:nvPr/>
            </p:nvSpPr>
            <p:spPr>
              <a:xfrm>
                <a:off x="3903059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B1E148D-3BAA-97F8-8683-4BE6F982FCD1}"/>
                  </a:ext>
                </a:extLst>
              </p:cNvPr>
              <p:cNvSpPr/>
              <p:nvPr/>
            </p:nvSpPr>
            <p:spPr>
              <a:xfrm>
                <a:off x="3976020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880A698-F2BC-D6DC-60AE-C46A68C64805}"/>
                  </a:ext>
                </a:extLst>
              </p:cNvPr>
              <p:cNvSpPr/>
              <p:nvPr/>
            </p:nvSpPr>
            <p:spPr>
              <a:xfrm>
                <a:off x="4049077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4AA21244-CAA3-B4E9-8B44-844FE482153B}"/>
                  </a:ext>
                </a:extLst>
              </p:cNvPr>
              <p:cNvSpPr/>
              <p:nvPr/>
            </p:nvSpPr>
            <p:spPr>
              <a:xfrm>
                <a:off x="3830002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FCCC7979-CB4F-A92E-1353-9D67A25C9DAB}"/>
                  </a:ext>
                </a:extLst>
              </p:cNvPr>
              <p:cNvSpPr/>
              <p:nvPr/>
            </p:nvSpPr>
            <p:spPr>
              <a:xfrm>
                <a:off x="3903059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1BCE6FC-B1DE-F6A5-DA9F-ECFFDFA2F68A}"/>
                  </a:ext>
                </a:extLst>
              </p:cNvPr>
              <p:cNvSpPr/>
              <p:nvPr/>
            </p:nvSpPr>
            <p:spPr>
              <a:xfrm>
                <a:off x="4049077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A7FAA35-1075-2973-6540-11B2BB966BC7}"/>
                  </a:ext>
                </a:extLst>
              </p:cNvPr>
              <p:cNvSpPr/>
              <p:nvPr/>
            </p:nvSpPr>
            <p:spPr>
              <a:xfrm>
                <a:off x="4188809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665575A-F981-9E9A-3CD6-9DEA4BE0A100}"/>
                  </a:ext>
                </a:extLst>
              </p:cNvPr>
              <p:cNvSpPr/>
              <p:nvPr/>
            </p:nvSpPr>
            <p:spPr>
              <a:xfrm>
                <a:off x="4261770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8EE6543-8126-2B3B-2093-A7CABE46A362}"/>
                  </a:ext>
                </a:extLst>
              </p:cNvPr>
              <p:cNvSpPr/>
              <p:nvPr/>
            </p:nvSpPr>
            <p:spPr>
              <a:xfrm>
                <a:off x="4334827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69559B7-70F7-661C-649A-38312B55F397}"/>
                  </a:ext>
                </a:extLst>
              </p:cNvPr>
              <p:cNvSpPr/>
              <p:nvPr/>
            </p:nvSpPr>
            <p:spPr>
              <a:xfrm>
                <a:off x="4261770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54E8C08-2774-F816-8200-8EDF001BCEDF}"/>
                  </a:ext>
                </a:extLst>
              </p:cNvPr>
              <p:cNvSpPr/>
              <p:nvPr/>
            </p:nvSpPr>
            <p:spPr>
              <a:xfrm>
                <a:off x="4407884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54BC4AD-3310-5D2D-7995-C4847CF8A8FF}"/>
                  </a:ext>
                </a:extLst>
              </p:cNvPr>
              <p:cNvSpPr/>
              <p:nvPr/>
            </p:nvSpPr>
            <p:spPr>
              <a:xfrm>
                <a:off x="4188809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CE92315-11AD-B5D0-4CFC-27752469D53E}"/>
                  </a:ext>
                </a:extLst>
              </p:cNvPr>
              <p:cNvSpPr/>
              <p:nvPr/>
            </p:nvSpPr>
            <p:spPr>
              <a:xfrm>
                <a:off x="4261770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04F73C5-F89D-1331-A80D-424F660A0324}"/>
                  </a:ext>
                </a:extLst>
              </p:cNvPr>
              <p:cNvSpPr/>
              <p:nvPr/>
            </p:nvSpPr>
            <p:spPr>
              <a:xfrm>
                <a:off x="4334827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79439E1-0F30-52B5-B5FA-104638AFF7A3}"/>
                  </a:ext>
                </a:extLst>
              </p:cNvPr>
              <p:cNvSpPr/>
              <p:nvPr/>
            </p:nvSpPr>
            <p:spPr>
              <a:xfrm>
                <a:off x="4407884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024061F-B23D-F4AD-6DB7-561000817933}"/>
                  </a:ext>
                </a:extLst>
              </p:cNvPr>
              <p:cNvSpPr/>
              <p:nvPr/>
            </p:nvSpPr>
            <p:spPr>
              <a:xfrm>
                <a:off x="4188809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9EC84E7-E5AD-39F0-58F3-B41EDE70605E}"/>
                  </a:ext>
                </a:extLst>
              </p:cNvPr>
              <p:cNvSpPr/>
              <p:nvPr/>
            </p:nvSpPr>
            <p:spPr>
              <a:xfrm>
                <a:off x="4261770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C66B62-9D55-CF2B-7086-58B4A0921C8C}"/>
                  </a:ext>
                </a:extLst>
              </p:cNvPr>
              <p:cNvSpPr/>
              <p:nvPr/>
            </p:nvSpPr>
            <p:spPr>
              <a:xfrm>
                <a:off x="4407884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030A6D9-02CF-546B-56F3-507570FE37CE}"/>
                  </a:ext>
                </a:extLst>
              </p:cNvPr>
              <p:cNvSpPr/>
              <p:nvPr/>
            </p:nvSpPr>
            <p:spPr>
              <a:xfrm>
                <a:off x="4261770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45764EA-129F-98CC-0212-C7B7EE4368EA}"/>
                  </a:ext>
                </a:extLst>
              </p:cNvPr>
              <p:cNvSpPr/>
              <p:nvPr/>
            </p:nvSpPr>
            <p:spPr>
              <a:xfrm>
                <a:off x="4334827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9D30C5A7-03F5-F4C6-39D0-A6C633009E4D}"/>
                  </a:ext>
                </a:extLst>
              </p:cNvPr>
              <p:cNvSpPr/>
              <p:nvPr/>
            </p:nvSpPr>
            <p:spPr>
              <a:xfrm>
                <a:off x="5244465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5F05E71-866B-EDD5-E8D0-AC1A5F53C3BC}"/>
                  </a:ext>
                </a:extLst>
              </p:cNvPr>
              <p:cNvSpPr/>
              <p:nvPr/>
            </p:nvSpPr>
            <p:spPr>
              <a:xfrm>
                <a:off x="5317521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2079B27-A880-33C2-2496-8DBB3C8FD83E}"/>
                  </a:ext>
                </a:extLst>
              </p:cNvPr>
              <p:cNvSpPr/>
              <p:nvPr/>
            </p:nvSpPr>
            <p:spPr>
              <a:xfrm>
                <a:off x="5390483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E22BAC3-45B4-6D67-07FE-50261151FC6E}"/>
                  </a:ext>
                </a:extLst>
              </p:cNvPr>
              <p:cNvSpPr/>
              <p:nvPr/>
            </p:nvSpPr>
            <p:spPr>
              <a:xfrm>
                <a:off x="5317521" y="318260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E1418C4-A15B-8E51-B221-C97BF082E61E}"/>
                  </a:ext>
                </a:extLst>
              </p:cNvPr>
              <p:cNvSpPr/>
              <p:nvPr/>
            </p:nvSpPr>
            <p:spPr>
              <a:xfrm>
                <a:off x="5244465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41631331-ABD8-7F80-345C-F0DCC1D9B177}"/>
                  </a:ext>
                </a:extLst>
              </p:cNvPr>
              <p:cNvSpPr/>
              <p:nvPr/>
            </p:nvSpPr>
            <p:spPr>
              <a:xfrm>
                <a:off x="5317521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23DB438-DC5D-116D-EEEF-FF6FB5441FC3}"/>
                  </a:ext>
                </a:extLst>
              </p:cNvPr>
              <p:cNvSpPr/>
              <p:nvPr/>
            </p:nvSpPr>
            <p:spPr>
              <a:xfrm>
                <a:off x="5390483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482B814-74F6-4C7D-34D4-F654427C52A5}"/>
                  </a:ext>
                </a:extLst>
              </p:cNvPr>
              <p:cNvSpPr/>
              <p:nvPr/>
            </p:nvSpPr>
            <p:spPr>
              <a:xfrm>
                <a:off x="5244465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65B193EC-E20D-10FE-8435-616B9B336351}"/>
                  </a:ext>
                </a:extLst>
              </p:cNvPr>
              <p:cNvSpPr/>
              <p:nvPr/>
            </p:nvSpPr>
            <p:spPr>
              <a:xfrm>
                <a:off x="5317521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2B46129-4C46-2E45-10A0-369F728F37B6}"/>
                  </a:ext>
                </a:extLst>
              </p:cNvPr>
              <p:cNvSpPr/>
              <p:nvPr/>
            </p:nvSpPr>
            <p:spPr>
              <a:xfrm>
                <a:off x="5317521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1CC469-4080-235C-5F74-1499CA1997BC}"/>
                  </a:ext>
                </a:extLst>
              </p:cNvPr>
              <p:cNvSpPr/>
              <p:nvPr/>
            </p:nvSpPr>
            <p:spPr>
              <a:xfrm>
                <a:off x="5390483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B35CC2A-BC53-7A69-E5A6-11F766796CF0}"/>
                  </a:ext>
                </a:extLst>
              </p:cNvPr>
              <p:cNvSpPr/>
              <p:nvPr/>
            </p:nvSpPr>
            <p:spPr>
              <a:xfrm>
                <a:off x="4407884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399F9E61-5CC1-CB00-8E44-363AB6B55219}"/>
                  </a:ext>
                </a:extLst>
              </p:cNvPr>
              <p:cNvSpPr/>
              <p:nvPr/>
            </p:nvSpPr>
            <p:spPr>
              <a:xfrm>
                <a:off x="4752308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8F662D7-FAF2-D3D1-846A-42B920B170BA}"/>
                  </a:ext>
                </a:extLst>
              </p:cNvPr>
              <p:cNvSpPr/>
              <p:nvPr/>
            </p:nvSpPr>
            <p:spPr>
              <a:xfrm>
                <a:off x="4825365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8AE10437-EC71-BB69-2594-A698CCE74896}"/>
                  </a:ext>
                </a:extLst>
              </p:cNvPr>
              <p:cNvSpPr/>
              <p:nvPr/>
            </p:nvSpPr>
            <p:spPr>
              <a:xfrm>
                <a:off x="4825365" y="320575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D05D5F8-D918-FD0B-0B3F-AD7D7009BF7A}"/>
                  </a:ext>
                </a:extLst>
              </p:cNvPr>
              <p:cNvSpPr/>
              <p:nvPr/>
            </p:nvSpPr>
            <p:spPr>
              <a:xfrm>
                <a:off x="4752308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4BD80A-0575-C76E-7084-8F6B4BF215A3}"/>
                  </a:ext>
                </a:extLst>
              </p:cNvPr>
              <p:cNvSpPr/>
              <p:nvPr/>
            </p:nvSpPr>
            <p:spPr>
              <a:xfrm>
                <a:off x="4825365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1C99E37-90EA-AE03-D0DE-B5DAB8AB321C}"/>
                  </a:ext>
                </a:extLst>
              </p:cNvPr>
              <p:cNvSpPr/>
              <p:nvPr/>
            </p:nvSpPr>
            <p:spPr>
              <a:xfrm>
                <a:off x="4188809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D228F4C-0915-C2B5-89F9-A4BC1082FF45}"/>
                  </a:ext>
                </a:extLst>
              </p:cNvPr>
              <p:cNvSpPr/>
              <p:nvPr/>
            </p:nvSpPr>
            <p:spPr>
              <a:xfrm>
                <a:off x="4334827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979B1AA-FAE0-52B9-F147-EE841245DAA9}"/>
                  </a:ext>
                </a:extLst>
              </p:cNvPr>
              <p:cNvSpPr/>
              <p:nvPr/>
            </p:nvSpPr>
            <p:spPr>
              <a:xfrm>
                <a:off x="4188809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2BFA836-A616-4F03-69E1-824227D7174E}"/>
                  </a:ext>
                </a:extLst>
              </p:cNvPr>
              <p:cNvSpPr/>
              <p:nvPr/>
            </p:nvSpPr>
            <p:spPr>
              <a:xfrm>
                <a:off x="4261770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B45D815-59F9-7055-F5C2-9EA3F843F467}"/>
                  </a:ext>
                </a:extLst>
              </p:cNvPr>
              <p:cNvSpPr/>
              <p:nvPr/>
            </p:nvSpPr>
            <p:spPr>
              <a:xfrm>
                <a:off x="4407884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F01B01A1-3881-6CFC-CA38-8EFA9BDEBE10}"/>
                  </a:ext>
                </a:extLst>
              </p:cNvPr>
              <p:cNvSpPr/>
              <p:nvPr/>
            </p:nvSpPr>
            <p:spPr>
              <a:xfrm>
                <a:off x="5105590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049526D-0A14-A7B4-24E7-6452B0520049}"/>
                  </a:ext>
                </a:extLst>
              </p:cNvPr>
              <p:cNvSpPr/>
              <p:nvPr/>
            </p:nvSpPr>
            <p:spPr>
              <a:xfrm>
                <a:off x="5178551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A599C2E-F941-3594-0EB5-ACFD6D91CA79}"/>
                  </a:ext>
                </a:extLst>
              </p:cNvPr>
              <p:cNvSpPr/>
              <p:nvPr/>
            </p:nvSpPr>
            <p:spPr>
              <a:xfrm>
                <a:off x="5251608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10DD9187-E723-E903-CF08-160722CBD632}"/>
                  </a:ext>
                </a:extLst>
              </p:cNvPr>
              <p:cNvSpPr/>
              <p:nvPr/>
            </p:nvSpPr>
            <p:spPr>
              <a:xfrm>
                <a:off x="5032533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64870BC5-782C-307C-725E-0E9912447B6A}"/>
                  </a:ext>
                </a:extLst>
              </p:cNvPr>
              <p:cNvSpPr/>
              <p:nvPr/>
            </p:nvSpPr>
            <p:spPr>
              <a:xfrm>
                <a:off x="5178551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D7514D8-27A1-18D2-EF83-47E39D580DED}"/>
                  </a:ext>
                </a:extLst>
              </p:cNvPr>
              <p:cNvSpPr/>
              <p:nvPr/>
            </p:nvSpPr>
            <p:spPr>
              <a:xfrm>
                <a:off x="5032533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464DF96-422A-4013-9DB0-187D88B51075}"/>
                  </a:ext>
                </a:extLst>
              </p:cNvPr>
              <p:cNvSpPr/>
              <p:nvPr/>
            </p:nvSpPr>
            <p:spPr>
              <a:xfrm>
                <a:off x="5105590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7FD1AFD-347C-FBCF-845B-7ABF7BB48076}"/>
                  </a:ext>
                </a:extLst>
              </p:cNvPr>
              <p:cNvSpPr/>
              <p:nvPr/>
            </p:nvSpPr>
            <p:spPr>
              <a:xfrm>
                <a:off x="5251608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02B0A67-0E8E-9EE4-2BC3-F57979363A09}"/>
                  </a:ext>
                </a:extLst>
              </p:cNvPr>
              <p:cNvSpPr/>
              <p:nvPr/>
            </p:nvSpPr>
            <p:spPr>
              <a:xfrm>
                <a:off x="4528470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5114220-4C7C-1992-1AF1-8912CFD584AE}"/>
                  </a:ext>
                </a:extLst>
              </p:cNvPr>
              <p:cNvSpPr/>
              <p:nvPr/>
            </p:nvSpPr>
            <p:spPr>
              <a:xfrm>
                <a:off x="4601527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019F203-38E1-EA0F-35AA-7B6EAA112BEA}"/>
                  </a:ext>
                </a:extLst>
              </p:cNvPr>
              <p:cNvSpPr/>
              <p:nvPr/>
            </p:nvSpPr>
            <p:spPr>
              <a:xfrm>
                <a:off x="4674584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9DEA3F89-7F1C-BCD1-42D0-08FFB9CD48F6}"/>
                  </a:ext>
                </a:extLst>
              </p:cNvPr>
              <p:cNvSpPr/>
              <p:nvPr/>
            </p:nvSpPr>
            <p:spPr>
              <a:xfrm>
                <a:off x="4528470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ADCFEC9-47F3-22AB-C42D-6586377DF78C}"/>
                  </a:ext>
                </a:extLst>
              </p:cNvPr>
              <p:cNvSpPr/>
              <p:nvPr/>
            </p:nvSpPr>
            <p:spPr>
              <a:xfrm>
                <a:off x="4601527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70894D11-9E10-F132-FE44-82448A57EC54}"/>
                  </a:ext>
                </a:extLst>
              </p:cNvPr>
              <p:cNvSpPr/>
              <p:nvPr/>
            </p:nvSpPr>
            <p:spPr>
              <a:xfrm>
                <a:off x="4601527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150E3889-7E07-6002-798C-4D9C5DF9CFE7}"/>
                  </a:ext>
                </a:extLst>
              </p:cNvPr>
              <p:cNvSpPr/>
              <p:nvPr/>
            </p:nvSpPr>
            <p:spPr>
              <a:xfrm>
                <a:off x="4674584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E671B64C-CD18-04B9-4363-76FD1B785263}"/>
                  </a:ext>
                </a:extLst>
              </p:cNvPr>
              <p:cNvSpPr/>
              <p:nvPr/>
            </p:nvSpPr>
            <p:spPr>
              <a:xfrm>
                <a:off x="4861845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8CCC2AF-1AB1-F30D-B683-D51530C8044B}"/>
                  </a:ext>
                </a:extLst>
              </p:cNvPr>
              <p:cNvSpPr/>
              <p:nvPr/>
            </p:nvSpPr>
            <p:spPr>
              <a:xfrm>
                <a:off x="4788884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8114E1C-446F-0F92-5266-22347F222416}"/>
                  </a:ext>
                </a:extLst>
              </p:cNvPr>
              <p:cNvSpPr/>
              <p:nvPr/>
            </p:nvSpPr>
            <p:spPr>
              <a:xfrm>
                <a:off x="4861845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B77FA7D-222D-CDD1-16CE-C3E0EB60F46D}"/>
                  </a:ext>
                </a:extLst>
              </p:cNvPr>
              <p:cNvSpPr/>
              <p:nvPr/>
            </p:nvSpPr>
            <p:spPr>
              <a:xfrm>
                <a:off x="4788884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D633DA3-422A-7FD5-4487-AE570A18850E}"/>
                  </a:ext>
                </a:extLst>
              </p:cNvPr>
              <p:cNvSpPr/>
              <p:nvPr/>
            </p:nvSpPr>
            <p:spPr>
              <a:xfrm>
                <a:off x="4861845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E4B92D7F-C165-1A11-6F71-BAE440E58A57}"/>
                  </a:ext>
                </a:extLst>
              </p:cNvPr>
              <p:cNvSpPr/>
              <p:nvPr/>
            </p:nvSpPr>
            <p:spPr>
              <a:xfrm>
                <a:off x="4788884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3C2D4A0-B8BF-9D66-4C4E-DE58FDF3219C}"/>
                  </a:ext>
                </a:extLst>
              </p:cNvPr>
              <p:cNvSpPr/>
              <p:nvPr/>
            </p:nvSpPr>
            <p:spPr>
              <a:xfrm>
                <a:off x="4861845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39078CE-E2E9-9648-482C-ED8177E2D458}"/>
                  </a:ext>
                </a:extLst>
              </p:cNvPr>
              <p:cNvSpPr/>
              <p:nvPr/>
            </p:nvSpPr>
            <p:spPr>
              <a:xfrm>
                <a:off x="4861845" y="390374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FEC516F-6124-F261-0742-1D915E23295F}"/>
                  </a:ext>
                </a:extLst>
              </p:cNvPr>
              <p:cNvSpPr/>
              <p:nvPr/>
            </p:nvSpPr>
            <p:spPr>
              <a:xfrm>
                <a:off x="4260056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4F458E7B-57FD-DDA1-51FC-BD12ED5E1FBB}"/>
                  </a:ext>
                </a:extLst>
              </p:cNvPr>
              <p:cNvSpPr/>
              <p:nvPr/>
            </p:nvSpPr>
            <p:spPr>
              <a:xfrm>
                <a:off x="430644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0884B9C6-403A-7A52-5041-C196E2098D00}"/>
                  </a:ext>
                </a:extLst>
              </p:cNvPr>
              <p:cNvSpPr/>
              <p:nvPr/>
            </p:nvSpPr>
            <p:spPr>
              <a:xfrm>
                <a:off x="4352925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C8952DD-58E8-13BE-F4C9-F302B2CAB492}"/>
                  </a:ext>
                </a:extLst>
              </p:cNvPr>
              <p:cNvSpPr/>
              <p:nvPr/>
            </p:nvSpPr>
            <p:spPr>
              <a:xfrm>
                <a:off x="4399311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BAE1FE-FE6B-3BF3-32D7-957131633709}"/>
                  </a:ext>
                </a:extLst>
              </p:cNvPr>
              <p:cNvSpPr/>
              <p:nvPr/>
            </p:nvSpPr>
            <p:spPr>
              <a:xfrm>
                <a:off x="444579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E7E55F-58B2-5E2C-C64A-91C4C54A4855}"/>
                  </a:ext>
                </a:extLst>
              </p:cNvPr>
              <p:cNvSpPr/>
              <p:nvPr/>
            </p:nvSpPr>
            <p:spPr>
              <a:xfrm>
                <a:off x="4492180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06D6D9F-19DE-186B-9DDB-DD73810C7ACF}"/>
                  </a:ext>
                </a:extLst>
              </p:cNvPr>
              <p:cNvSpPr/>
              <p:nvPr/>
            </p:nvSpPr>
            <p:spPr>
              <a:xfrm>
                <a:off x="4260056" y="2563671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BE177361-0417-42DA-7058-973B53C9A4F8}"/>
                  </a:ext>
                </a:extLst>
              </p:cNvPr>
              <p:cNvSpPr/>
              <p:nvPr/>
            </p:nvSpPr>
            <p:spPr>
              <a:xfrm>
                <a:off x="4260056" y="2623869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14693E9-58D8-157B-7406-9409FF4EDABB}"/>
                  </a:ext>
                </a:extLst>
              </p:cNvPr>
              <p:cNvSpPr/>
              <p:nvPr/>
            </p:nvSpPr>
            <p:spPr>
              <a:xfrm>
                <a:off x="4260056" y="2684162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2098EF-527B-EA4D-5D90-965CDFDCCA97}"/>
                  </a:ext>
                </a:extLst>
              </p:cNvPr>
              <p:cNvSpPr/>
              <p:nvPr/>
            </p:nvSpPr>
            <p:spPr>
              <a:xfrm>
                <a:off x="4260056" y="2744455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8685E4-9E0C-430F-1CCD-EABC0DE6D88F}"/>
                  </a:ext>
                </a:extLst>
              </p:cNvPr>
              <p:cNvSpPr/>
              <p:nvPr/>
            </p:nvSpPr>
            <p:spPr>
              <a:xfrm>
                <a:off x="4260056" y="2804653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C40807A-9E8A-8AED-6AFD-B7FFADDC6B42}"/>
                  </a:ext>
                </a:extLst>
              </p:cNvPr>
              <p:cNvSpPr/>
              <p:nvPr/>
            </p:nvSpPr>
            <p:spPr>
              <a:xfrm>
                <a:off x="4260056" y="2864946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B15B79A-4C18-845A-3F79-B225916DF30B}"/>
                  </a:ext>
                </a:extLst>
              </p:cNvPr>
              <p:cNvSpPr/>
              <p:nvPr/>
            </p:nvSpPr>
            <p:spPr>
              <a:xfrm>
                <a:off x="484974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D07F61CF-1CA6-62C9-E3B5-AEBA286AF286}"/>
                  </a:ext>
                </a:extLst>
              </p:cNvPr>
              <p:cNvSpPr/>
              <p:nvPr/>
            </p:nvSpPr>
            <p:spPr>
              <a:xfrm>
                <a:off x="4896231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17404D5-2F0F-ACD4-2B63-2DBC5C13F96E}"/>
                  </a:ext>
                </a:extLst>
              </p:cNvPr>
              <p:cNvSpPr/>
              <p:nvPr/>
            </p:nvSpPr>
            <p:spPr>
              <a:xfrm>
                <a:off x="4942617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8A7324F-DBD6-5B32-C1D7-9987B9F9884C}"/>
                  </a:ext>
                </a:extLst>
              </p:cNvPr>
              <p:cNvSpPr/>
              <p:nvPr/>
            </p:nvSpPr>
            <p:spPr>
              <a:xfrm>
                <a:off x="498909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71C8FBD-9A60-9527-DA94-6FBE8C6E9964}"/>
                  </a:ext>
                </a:extLst>
              </p:cNvPr>
              <p:cNvSpPr/>
              <p:nvPr/>
            </p:nvSpPr>
            <p:spPr>
              <a:xfrm>
                <a:off x="5035486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F5BC277-81ED-5988-A811-178655E084DF}"/>
                  </a:ext>
                </a:extLst>
              </p:cNvPr>
              <p:cNvSpPr/>
              <p:nvPr/>
            </p:nvSpPr>
            <p:spPr>
              <a:xfrm>
                <a:off x="4849749" y="216600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918E753D-7361-2417-C27B-AB2A475D203F}"/>
                  </a:ext>
                </a:extLst>
              </p:cNvPr>
              <p:cNvSpPr/>
              <p:nvPr/>
            </p:nvSpPr>
            <p:spPr>
              <a:xfrm>
                <a:off x="4849749" y="222629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55C3275-E365-9250-C61F-0BF4736E7761}"/>
                  </a:ext>
                </a:extLst>
              </p:cNvPr>
              <p:cNvSpPr/>
              <p:nvPr/>
            </p:nvSpPr>
            <p:spPr>
              <a:xfrm>
                <a:off x="4849749" y="2286493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D00735-4305-B5B8-76B6-B33F4F5ED3C9}"/>
                  </a:ext>
                </a:extLst>
              </p:cNvPr>
              <p:cNvSpPr/>
              <p:nvPr/>
            </p:nvSpPr>
            <p:spPr>
              <a:xfrm>
                <a:off x="4849749" y="2346786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FB0BE43-C5D0-06FA-4FF1-619D9AC303D9}"/>
                  </a:ext>
                </a:extLst>
              </p:cNvPr>
              <p:cNvSpPr/>
              <p:nvPr/>
            </p:nvSpPr>
            <p:spPr>
              <a:xfrm>
                <a:off x="4849749" y="240698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F6F5C5-5407-291A-4FC3-984FD391EBA9}"/>
                  </a:ext>
                </a:extLst>
              </p:cNvPr>
              <p:cNvSpPr/>
              <p:nvPr/>
            </p:nvSpPr>
            <p:spPr>
              <a:xfrm>
                <a:off x="4849749" y="24672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462A03-6BD1-3E17-1A66-83F7026560B0}"/>
                  </a:ext>
                </a:extLst>
              </p:cNvPr>
              <p:cNvSpPr/>
              <p:nvPr/>
            </p:nvSpPr>
            <p:spPr>
              <a:xfrm>
                <a:off x="4849749" y="261539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5AFAD8B-2D4D-82ED-25ED-65B86EAFCE2D}"/>
                  </a:ext>
                </a:extLst>
              </p:cNvPr>
              <p:cNvSpPr/>
              <p:nvPr/>
            </p:nvSpPr>
            <p:spPr>
              <a:xfrm>
                <a:off x="4849749" y="26756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61A20A0-1CFE-AF90-6919-73FAF06ADDB7}"/>
                  </a:ext>
                </a:extLst>
              </p:cNvPr>
              <p:cNvSpPr/>
              <p:nvPr/>
            </p:nvSpPr>
            <p:spPr>
              <a:xfrm>
                <a:off x="4849749" y="27359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590E8C8-4C2B-006A-AE4E-84DADF3CCF26}"/>
                  </a:ext>
                </a:extLst>
              </p:cNvPr>
              <p:cNvSpPr/>
              <p:nvPr/>
            </p:nvSpPr>
            <p:spPr>
              <a:xfrm>
                <a:off x="5400198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BA75755D-6AFF-52C6-7A46-D6EBB6B8778F}"/>
                  </a:ext>
                </a:extLst>
              </p:cNvPr>
              <p:cNvSpPr/>
              <p:nvPr/>
            </p:nvSpPr>
            <p:spPr>
              <a:xfrm>
                <a:off x="5446680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68BDD52-4401-F084-0695-EEE3BB6F11F6}"/>
                  </a:ext>
                </a:extLst>
              </p:cNvPr>
              <p:cNvSpPr/>
              <p:nvPr/>
            </p:nvSpPr>
            <p:spPr>
              <a:xfrm>
                <a:off x="5493067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8A36EB1-4B45-E865-296E-9981C67DDFEB}"/>
                  </a:ext>
                </a:extLst>
              </p:cNvPr>
              <p:cNvSpPr/>
              <p:nvPr/>
            </p:nvSpPr>
            <p:spPr>
              <a:xfrm>
                <a:off x="5539549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019DE82-18D9-DD06-FFFC-5D4D7BECF532}"/>
                  </a:ext>
                </a:extLst>
              </p:cNvPr>
              <p:cNvSpPr/>
              <p:nvPr/>
            </p:nvSpPr>
            <p:spPr>
              <a:xfrm>
                <a:off x="5585936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938A082-7E84-F34C-5B8C-BFEC1D02BB0A}"/>
                  </a:ext>
                </a:extLst>
              </p:cNvPr>
              <p:cNvSpPr/>
              <p:nvPr/>
            </p:nvSpPr>
            <p:spPr>
              <a:xfrm>
                <a:off x="5400198" y="254957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3D5B115-9D79-E094-CD25-D472CE481C30}"/>
                  </a:ext>
                </a:extLst>
              </p:cNvPr>
              <p:cNvSpPr/>
              <p:nvPr/>
            </p:nvSpPr>
            <p:spPr>
              <a:xfrm>
                <a:off x="5400198" y="2609867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D280C13-EB8D-82F8-8923-542FFF8A2A59}"/>
                  </a:ext>
                </a:extLst>
              </p:cNvPr>
              <p:cNvSpPr/>
              <p:nvPr/>
            </p:nvSpPr>
            <p:spPr>
              <a:xfrm>
                <a:off x="5400198" y="267006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BD5DC1D-D5F6-1C54-F84E-AB7522B34416}"/>
                  </a:ext>
                </a:extLst>
              </p:cNvPr>
              <p:cNvSpPr/>
              <p:nvPr/>
            </p:nvSpPr>
            <p:spPr>
              <a:xfrm>
                <a:off x="5400198" y="273035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61572-E2E9-5010-298F-9CC8C2A40C32}"/>
                  </a:ext>
                </a:extLst>
              </p:cNvPr>
              <p:cNvSpPr/>
              <p:nvPr/>
            </p:nvSpPr>
            <p:spPr>
              <a:xfrm>
                <a:off x="5400198" y="279065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EDCCE67-039C-AAD6-4255-6C36AF886C02}"/>
                  </a:ext>
                </a:extLst>
              </p:cNvPr>
              <p:cNvSpPr/>
              <p:nvPr/>
            </p:nvSpPr>
            <p:spPr>
              <a:xfrm>
                <a:off x="5400198" y="2850849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A8BF2403-C88F-1355-6A5D-C5F50B7AD8ED}"/>
                  </a:ext>
                </a:extLst>
              </p:cNvPr>
              <p:cNvSpPr/>
              <p:nvPr/>
            </p:nvSpPr>
            <p:spPr>
              <a:xfrm>
                <a:off x="5539549" y="299905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8278C2C-46BD-999E-0D62-816CFCD67715}"/>
                  </a:ext>
                </a:extLst>
              </p:cNvPr>
              <p:cNvSpPr/>
              <p:nvPr/>
            </p:nvSpPr>
            <p:spPr>
              <a:xfrm>
                <a:off x="5539549" y="305925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3D66DFC-4CE3-50C9-E3C4-C6F12A82297E}"/>
                  </a:ext>
                </a:extLst>
              </p:cNvPr>
              <p:cNvSpPr/>
              <p:nvPr/>
            </p:nvSpPr>
            <p:spPr>
              <a:xfrm>
                <a:off x="5539549" y="311955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8E94891-6BA8-1401-DBB2-674C15968BE5}"/>
                  </a:ext>
                </a:extLst>
              </p:cNvPr>
              <p:cNvSpPr/>
              <p:nvPr/>
            </p:nvSpPr>
            <p:spPr>
              <a:xfrm>
                <a:off x="5539549" y="3320622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84F69AD-254B-5288-721E-4B750A3C6950}"/>
                  </a:ext>
                </a:extLst>
              </p:cNvPr>
              <p:cNvSpPr/>
              <p:nvPr/>
            </p:nvSpPr>
            <p:spPr>
              <a:xfrm>
                <a:off x="5539549" y="338082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AD9A7BD-0DC5-FF2D-E922-61F63B8D88C5}"/>
                  </a:ext>
                </a:extLst>
              </p:cNvPr>
              <p:cNvSpPr/>
              <p:nvPr/>
            </p:nvSpPr>
            <p:spPr>
              <a:xfrm>
                <a:off x="5539549" y="344111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574DB14-9B57-4B6B-5034-A2786446AA14}"/>
                  </a:ext>
                </a:extLst>
              </p:cNvPr>
              <p:cNvSpPr/>
              <p:nvPr/>
            </p:nvSpPr>
            <p:spPr>
              <a:xfrm>
                <a:off x="5539549" y="364218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7AA68BF-C8B1-6611-621C-5F38B11808FE}"/>
                  </a:ext>
                </a:extLst>
              </p:cNvPr>
              <p:cNvSpPr/>
              <p:nvPr/>
            </p:nvSpPr>
            <p:spPr>
              <a:xfrm>
                <a:off x="5539549" y="370238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346E7DD-8189-702B-96BA-C041C62A5F85}"/>
                  </a:ext>
                </a:extLst>
              </p:cNvPr>
              <p:cNvSpPr/>
              <p:nvPr/>
            </p:nvSpPr>
            <p:spPr>
              <a:xfrm>
                <a:off x="5539549" y="376267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C31FA0-8C14-31F9-871F-3E933E39B40A}"/>
                  </a:ext>
                </a:extLst>
              </p:cNvPr>
              <p:cNvSpPr/>
              <p:nvPr/>
            </p:nvSpPr>
            <p:spPr>
              <a:xfrm>
                <a:off x="4849749" y="288409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16D93E7C-02B8-DFFA-A535-0A0D1D97CEBC}"/>
                  </a:ext>
                </a:extLst>
              </p:cNvPr>
              <p:cNvSpPr/>
              <p:nvPr/>
            </p:nvSpPr>
            <p:spPr>
              <a:xfrm>
                <a:off x="4849749" y="29443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9090AD-1D84-FECA-2403-51093944564E}"/>
                  </a:ext>
                </a:extLst>
              </p:cNvPr>
              <p:cNvSpPr/>
              <p:nvPr/>
            </p:nvSpPr>
            <p:spPr>
              <a:xfrm>
                <a:off x="5811774" y="310192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693C4F7-D363-6937-2463-EE9243CBE4C5}"/>
                  </a:ext>
                </a:extLst>
              </p:cNvPr>
              <p:cNvSpPr/>
              <p:nvPr/>
            </p:nvSpPr>
            <p:spPr>
              <a:xfrm>
                <a:off x="5811774" y="317898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EAED5B8-E880-40D7-A8F6-711EE109CFBF}"/>
                  </a:ext>
                </a:extLst>
              </p:cNvPr>
              <p:cNvSpPr/>
              <p:nvPr/>
            </p:nvSpPr>
            <p:spPr>
              <a:xfrm>
                <a:off x="5811774" y="325613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19E19793-2735-5DD3-A45B-A904835381A0}"/>
                  </a:ext>
                </a:extLst>
              </p:cNvPr>
              <p:cNvSpPr/>
              <p:nvPr/>
            </p:nvSpPr>
            <p:spPr>
              <a:xfrm>
                <a:off x="5811774" y="341253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A60CAE-F97B-594F-DB58-4DB7379620B5}"/>
                  </a:ext>
                </a:extLst>
              </p:cNvPr>
              <p:cNvSpPr/>
              <p:nvPr/>
            </p:nvSpPr>
            <p:spPr>
              <a:xfrm>
                <a:off x="5811774" y="348959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26F53F3-9C9B-C0F1-AF54-D1E02F14712A}"/>
                  </a:ext>
                </a:extLst>
              </p:cNvPr>
              <p:cNvSpPr/>
              <p:nvPr/>
            </p:nvSpPr>
            <p:spPr>
              <a:xfrm>
                <a:off x="5811774" y="356674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02C0A34-D823-1FB3-7B35-FD94409EE8B2}"/>
                  </a:ext>
                </a:extLst>
              </p:cNvPr>
              <p:cNvSpPr/>
              <p:nvPr/>
            </p:nvSpPr>
            <p:spPr>
              <a:xfrm>
                <a:off x="5811774" y="372314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2F6108-56E1-1162-7958-56040ED87493}"/>
                  </a:ext>
                </a:extLst>
              </p:cNvPr>
              <p:cNvSpPr/>
              <p:nvPr/>
            </p:nvSpPr>
            <p:spPr>
              <a:xfrm>
                <a:off x="5811774" y="380020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AC48AF6-C785-C1D4-1C1C-697F2A2CC181}"/>
                  </a:ext>
                </a:extLst>
              </p:cNvPr>
              <p:cNvSpPr/>
              <p:nvPr/>
            </p:nvSpPr>
            <p:spPr>
              <a:xfrm>
                <a:off x="5811774" y="387735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2411E87-E915-307C-DCF0-096902A1D088}"/>
                  </a:ext>
                </a:extLst>
              </p:cNvPr>
              <p:cNvSpPr/>
              <p:nvPr/>
            </p:nvSpPr>
            <p:spPr>
              <a:xfrm>
                <a:off x="5947505" y="303696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6356DB9-E6FF-0A5B-4A84-E14A8A0F509F}"/>
                  </a:ext>
                </a:extLst>
              </p:cNvPr>
              <p:cNvSpPr/>
              <p:nvPr/>
            </p:nvSpPr>
            <p:spPr>
              <a:xfrm>
                <a:off x="5947505" y="311402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A43C74-04B6-57E7-FFEB-7F373353EDAA}"/>
                  </a:ext>
                </a:extLst>
              </p:cNvPr>
              <p:cNvSpPr/>
              <p:nvPr/>
            </p:nvSpPr>
            <p:spPr>
              <a:xfrm>
                <a:off x="5947505" y="31911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FFDF0F2-80FB-D238-9A58-F59C767D519A}"/>
                  </a:ext>
                </a:extLst>
              </p:cNvPr>
              <p:cNvSpPr/>
              <p:nvPr/>
            </p:nvSpPr>
            <p:spPr>
              <a:xfrm>
                <a:off x="5947505" y="33475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C7332CB-A37E-0B17-B2DD-C703EEADEF23}"/>
                  </a:ext>
                </a:extLst>
              </p:cNvPr>
              <p:cNvSpPr/>
              <p:nvPr/>
            </p:nvSpPr>
            <p:spPr>
              <a:xfrm>
                <a:off x="5947505" y="342463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3AE28A35-9EBE-22F9-17FD-1B405200063C}"/>
                  </a:ext>
                </a:extLst>
              </p:cNvPr>
              <p:cNvSpPr/>
              <p:nvPr/>
            </p:nvSpPr>
            <p:spPr>
              <a:xfrm>
                <a:off x="5947505" y="35017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98CC8E-376A-866F-7D8E-DFF28076759D}"/>
                  </a:ext>
                </a:extLst>
              </p:cNvPr>
              <p:cNvSpPr/>
              <p:nvPr/>
            </p:nvSpPr>
            <p:spPr>
              <a:xfrm>
                <a:off x="5947505" y="36581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D790BCC-CA88-7FFB-8FA7-FF1430124323}"/>
                  </a:ext>
                </a:extLst>
              </p:cNvPr>
              <p:cNvSpPr/>
              <p:nvPr/>
            </p:nvSpPr>
            <p:spPr>
              <a:xfrm>
                <a:off x="5947505" y="3735341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AE645E-712E-3F66-23EA-37B66F81BC91}"/>
                  </a:ext>
                </a:extLst>
              </p:cNvPr>
              <p:cNvSpPr/>
              <p:nvPr/>
            </p:nvSpPr>
            <p:spPr>
              <a:xfrm>
                <a:off x="5947505" y="381239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06235F-D92E-0A6F-1D5E-EFE484E7C7BE}"/>
                  </a:ext>
                </a:extLst>
              </p:cNvPr>
              <p:cNvSpPr/>
              <p:nvPr/>
            </p:nvSpPr>
            <p:spPr>
              <a:xfrm>
                <a:off x="6068949" y="303696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8736442-A997-5E8E-BCEC-9502C9219839}"/>
                  </a:ext>
                </a:extLst>
              </p:cNvPr>
              <p:cNvSpPr/>
              <p:nvPr/>
            </p:nvSpPr>
            <p:spPr>
              <a:xfrm>
                <a:off x="6068949" y="311402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CD86042-4803-A726-7991-8246352D7310}"/>
                  </a:ext>
                </a:extLst>
              </p:cNvPr>
              <p:cNvSpPr/>
              <p:nvPr/>
            </p:nvSpPr>
            <p:spPr>
              <a:xfrm>
                <a:off x="6068949" y="31911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80BF24B-0282-F794-B92C-4F5E8E27AE63}"/>
                  </a:ext>
                </a:extLst>
              </p:cNvPr>
              <p:cNvSpPr/>
              <p:nvPr/>
            </p:nvSpPr>
            <p:spPr>
              <a:xfrm>
                <a:off x="6068949" y="33475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0BCC709-0330-62F3-B3E5-36B5EFEF1706}"/>
                  </a:ext>
                </a:extLst>
              </p:cNvPr>
              <p:cNvSpPr/>
              <p:nvPr/>
            </p:nvSpPr>
            <p:spPr>
              <a:xfrm>
                <a:off x="6068949" y="342463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4A73A2D-BDBE-5491-B1DF-7F11138CB878}"/>
                  </a:ext>
                </a:extLst>
              </p:cNvPr>
              <p:cNvSpPr/>
              <p:nvPr/>
            </p:nvSpPr>
            <p:spPr>
              <a:xfrm>
                <a:off x="6068949" y="35017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3F2155D1-4EB8-60F3-9889-AC643EE82262}"/>
                  </a:ext>
                </a:extLst>
              </p:cNvPr>
              <p:cNvSpPr/>
              <p:nvPr/>
            </p:nvSpPr>
            <p:spPr>
              <a:xfrm>
                <a:off x="6068949" y="36581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7CB86A6-28BF-4126-C633-A2C0AA9029CE}"/>
                  </a:ext>
                </a:extLst>
              </p:cNvPr>
              <p:cNvSpPr/>
              <p:nvPr/>
            </p:nvSpPr>
            <p:spPr>
              <a:xfrm>
                <a:off x="6068949" y="3735341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5B2D370-EFBA-F3A7-9C73-FE1A5135FD99}"/>
                  </a:ext>
                </a:extLst>
              </p:cNvPr>
              <p:cNvSpPr/>
              <p:nvPr/>
            </p:nvSpPr>
            <p:spPr>
              <a:xfrm>
                <a:off x="6068949" y="381239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D5DFD34-6714-E42F-E84F-588BC0209FF8}"/>
                  </a:ext>
                </a:extLst>
              </p:cNvPr>
              <p:cNvSpPr/>
              <p:nvPr/>
            </p:nvSpPr>
            <p:spPr>
              <a:xfrm>
                <a:off x="631983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490C5F-9F89-1A64-AE23-FD3212156B62}"/>
                  </a:ext>
                </a:extLst>
              </p:cNvPr>
              <p:cNvSpPr/>
              <p:nvPr/>
            </p:nvSpPr>
            <p:spPr>
              <a:xfrm>
                <a:off x="6367462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14F200B-A7BB-83D6-9B9B-043AFFD4A82D}"/>
                  </a:ext>
                </a:extLst>
              </p:cNvPr>
              <p:cNvSpPr/>
              <p:nvPr/>
            </p:nvSpPr>
            <p:spPr>
              <a:xfrm>
                <a:off x="641508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394E63E-9F1F-E093-D9FA-2C8F0B389F31}"/>
                  </a:ext>
                </a:extLst>
              </p:cNvPr>
              <p:cNvSpPr/>
              <p:nvPr/>
            </p:nvSpPr>
            <p:spPr>
              <a:xfrm>
                <a:off x="6755606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1F3319B-BBB4-529F-D7C7-7BE1E49592FB}"/>
                  </a:ext>
                </a:extLst>
              </p:cNvPr>
              <p:cNvSpPr/>
              <p:nvPr/>
            </p:nvSpPr>
            <p:spPr>
              <a:xfrm>
                <a:off x="6822662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F6029F7-4E41-C101-8A23-1BC7C352F464}"/>
                  </a:ext>
                </a:extLst>
              </p:cNvPr>
              <p:cNvSpPr/>
              <p:nvPr/>
            </p:nvSpPr>
            <p:spPr>
              <a:xfrm>
                <a:off x="6889718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BB1416B3-0F50-7092-B1CD-086D440577C5}"/>
                  </a:ext>
                </a:extLst>
              </p:cNvPr>
              <p:cNvSpPr/>
              <p:nvPr/>
            </p:nvSpPr>
            <p:spPr>
              <a:xfrm>
                <a:off x="6956774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93C4C13-AC20-9446-D369-F57A4347D2F7}"/>
                  </a:ext>
                </a:extLst>
              </p:cNvPr>
              <p:cNvSpPr/>
              <p:nvPr/>
            </p:nvSpPr>
            <p:spPr>
              <a:xfrm>
                <a:off x="7066883" y="3194702"/>
                <a:ext cx="17144" cy="179355"/>
              </a:xfrm>
              <a:custGeom>
                <a:avLst/>
                <a:gdLst>
                  <a:gd name="connsiteX0" fmla="*/ 0 w 17144"/>
                  <a:gd name="connsiteY0" fmla="*/ 0 h 179355"/>
                  <a:gd name="connsiteX1" fmla="*/ 17145 w 17144"/>
                  <a:gd name="connsiteY1" fmla="*/ 0 h 179355"/>
                  <a:gd name="connsiteX2" fmla="*/ 17145 w 17144"/>
                  <a:gd name="connsiteY2" fmla="*/ 179356 h 179355"/>
                  <a:gd name="connsiteX3" fmla="*/ 0 w 17144"/>
                  <a:gd name="connsiteY3" fmla="*/ 179356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793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79356"/>
                    </a:lnTo>
                    <a:lnTo>
                      <a:pt x="0" y="179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558859D-001D-74B6-B1D1-F4855DF06FB9}"/>
                  </a:ext>
                </a:extLst>
              </p:cNvPr>
              <p:cNvSpPr/>
              <p:nvPr/>
            </p:nvSpPr>
            <p:spPr>
              <a:xfrm>
                <a:off x="7035069" y="3194702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0 h 110680"/>
                  <a:gd name="connsiteX3" fmla="*/ 0 w 17144"/>
                  <a:gd name="connsiteY3" fmla="*/ 11068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0"/>
                    </a:lnTo>
                    <a:lnTo>
                      <a:pt x="0" y="110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0051980-AE40-B56B-BC1F-351F0D89993F}"/>
                  </a:ext>
                </a:extLst>
              </p:cNvPr>
              <p:cNvSpPr/>
              <p:nvPr/>
            </p:nvSpPr>
            <p:spPr>
              <a:xfrm>
                <a:off x="7004113" y="3194702"/>
                <a:ext cx="17144" cy="89630"/>
              </a:xfrm>
              <a:custGeom>
                <a:avLst/>
                <a:gdLst>
                  <a:gd name="connsiteX0" fmla="*/ 0 w 17144"/>
                  <a:gd name="connsiteY0" fmla="*/ 0 h 89630"/>
                  <a:gd name="connsiteX1" fmla="*/ 17145 w 17144"/>
                  <a:gd name="connsiteY1" fmla="*/ 0 h 89630"/>
                  <a:gd name="connsiteX2" fmla="*/ 17145 w 17144"/>
                  <a:gd name="connsiteY2" fmla="*/ 89630 h 89630"/>
                  <a:gd name="connsiteX3" fmla="*/ 0 w 17144"/>
                  <a:gd name="connsiteY3" fmla="*/ 89630 h 8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963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9630"/>
                    </a:lnTo>
                    <a:lnTo>
                      <a:pt x="0" y="89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2FA5191-D698-BBD3-606F-95FDAABF939E}"/>
                  </a:ext>
                </a:extLst>
              </p:cNvPr>
              <p:cNvSpPr/>
              <p:nvPr/>
            </p:nvSpPr>
            <p:spPr>
              <a:xfrm>
                <a:off x="7406544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5A9B5D0-C8D9-E3B8-ECD8-395A2851B6C3}"/>
                  </a:ext>
                </a:extLst>
              </p:cNvPr>
              <p:cNvSpPr/>
              <p:nvPr/>
            </p:nvSpPr>
            <p:spPr>
              <a:xfrm>
                <a:off x="7447026" y="2887711"/>
                <a:ext cx="17144" cy="85725"/>
              </a:xfrm>
              <a:custGeom>
                <a:avLst/>
                <a:gdLst>
                  <a:gd name="connsiteX0" fmla="*/ 0 w 17144"/>
                  <a:gd name="connsiteY0" fmla="*/ 0 h 85725"/>
                  <a:gd name="connsiteX1" fmla="*/ 17145 w 17144"/>
                  <a:gd name="connsiteY1" fmla="*/ 0 h 85725"/>
                  <a:gd name="connsiteX2" fmla="*/ 17145 w 17144"/>
                  <a:gd name="connsiteY2" fmla="*/ 85725 h 85725"/>
                  <a:gd name="connsiteX3" fmla="*/ 0 w 17144"/>
                  <a:gd name="connsiteY3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57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5725"/>
                    </a:lnTo>
                    <a:lnTo>
                      <a:pt x="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4A647212-A035-2153-4CDC-9FF63E836E24}"/>
                  </a:ext>
                </a:extLst>
              </p:cNvPr>
              <p:cNvSpPr/>
              <p:nvPr/>
            </p:nvSpPr>
            <p:spPr>
              <a:xfrm>
                <a:off x="7505033" y="2887711"/>
                <a:ext cx="17144" cy="125825"/>
              </a:xfrm>
              <a:custGeom>
                <a:avLst/>
                <a:gdLst>
                  <a:gd name="connsiteX0" fmla="*/ 0 w 17144"/>
                  <a:gd name="connsiteY0" fmla="*/ 0 h 125825"/>
                  <a:gd name="connsiteX1" fmla="*/ 17145 w 17144"/>
                  <a:gd name="connsiteY1" fmla="*/ 0 h 125825"/>
                  <a:gd name="connsiteX2" fmla="*/ 17145 w 17144"/>
                  <a:gd name="connsiteY2" fmla="*/ 125825 h 125825"/>
                  <a:gd name="connsiteX3" fmla="*/ 0 w 17144"/>
                  <a:gd name="connsiteY3" fmla="*/ 125825 h 1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258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25825"/>
                    </a:lnTo>
                    <a:lnTo>
                      <a:pt x="0" y="125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A33CE66-FDA8-0F57-6119-6AE5B97F568F}"/>
                  </a:ext>
                </a:extLst>
              </p:cNvPr>
              <p:cNvSpPr/>
              <p:nvPr/>
            </p:nvSpPr>
            <p:spPr>
              <a:xfrm>
                <a:off x="7556563" y="2887711"/>
                <a:ext cx="17144" cy="62960"/>
              </a:xfrm>
              <a:custGeom>
                <a:avLst/>
                <a:gdLst>
                  <a:gd name="connsiteX0" fmla="*/ 0 w 17144"/>
                  <a:gd name="connsiteY0" fmla="*/ 0 h 62960"/>
                  <a:gd name="connsiteX1" fmla="*/ 17145 w 17144"/>
                  <a:gd name="connsiteY1" fmla="*/ 0 h 62960"/>
                  <a:gd name="connsiteX2" fmla="*/ 17145 w 17144"/>
                  <a:gd name="connsiteY2" fmla="*/ 62960 h 62960"/>
                  <a:gd name="connsiteX3" fmla="*/ 0 w 17144"/>
                  <a:gd name="connsiteY3" fmla="*/ 6296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6296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62960"/>
                    </a:lnTo>
                    <a:lnTo>
                      <a:pt x="0" y="629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26904D7-93C5-19F4-EA0C-6663ECDE7B42}"/>
                  </a:ext>
                </a:extLst>
              </p:cNvPr>
              <p:cNvSpPr/>
              <p:nvPr/>
            </p:nvSpPr>
            <p:spPr>
              <a:xfrm>
                <a:off x="7606569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DDD952D-C482-5018-894B-EFA47A2644C2}"/>
                  </a:ext>
                </a:extLst>
              </p:cNvPr>
              <p:cNvSpPr/>
              <p:nvPr/>
            </p:nvSpPr>
            <p:spPr>
              <a:xfrm>
                <a:off x="7606569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9DAD9B0-4781-87E9-577A-87F6C3F6A43E}"/>
                  </a:ext>
                </a:extLst>
              </p:cNvPr>
              <p:cNvSpPr/>
              <p:nvPr/>
            </p:nvSpPr>
            <p:spPr>
              <a:xfrm>
                <a:off x="7556563" y="3084021"/>
                <a:ext cx="17144" cy="130302"/>
              </a:xfrm>
              <a:custGeom>
                <a:avLst/>
                <a:gdLst>
                  <a:gd name="connsiteX0" fmla="*/ 0 w 17144"/>
                  <a:gd name="connsiteY0" fmla="*/ 0 h 130302"/>
                  <a:gd name="connsiteX1" fmla="*/ 17145 w 17144"/>
                  <a:gd name="connsiteY1" fmla="*/ 0 h 130302"/>
                  <a:gd name="connsiteX2" fmla="*/ 17145 w 17144"/>
                  <a:gd name="connsiteY2" fmla="*/ 130302 h 130302"/>
                  <a:gd name="connsiteX3" fmla="*/ 0 w 17144"/>
                  <a:gd name="connsiteY3" fmla="*/ 130302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3030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30302"/>
                    </a:lnTo>
                    <a:lnTo>
                      <a:pt x="0" y="130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59B3F74-8A72-FBC7-3214-368BB1B8A0AE}"/>
                  </a:ext>
                </a:extLst>
              </p:cNvPr>
              <p:cNvSpPr/>
              <p:nvPr/>
            </p:nvSpPr>
            <p:spPr>
              <a:xfrm>
                <a:off x="7512176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3353CEF-E1CF-1B33-124F-759D595B887C}"/>
                  </a:ext>
                </a:extLst>
              </p:cNvPr>
              <p:cNvSpPr/>
              <p:nvPr/>
            </p:nvSpPr>
            <p:spPr>
              <a:xfrm>
                <a:off x="7464933" y="3084021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1 h 110680"/>
                  <a:gd name="connsiteX3" fmla="*/ 0 w 17144"/>
                  <a:gd name="connsiteY3" fmla="*/ 110681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1"/>
                    </a:lnTo>
                    <a:lnTo>
                      <a:pt x="0" y="1106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D41ADBE-2383-C300-C64B-545AD809205E}"/>
                  </a:ext>
                </a:extLst>
              </p:cNvPr>
              <p:cNvSpPr/>
              <p:nvPr/>
            </p:nvSpPr>
            <p:spPr>
              <a:xfrm>
                <a:off x="7417689" y="3084021"/>
                <a:ext cx="17144" cy="711422"/>
              </a:xfrm>
              <a:custGeom>
                <a:avLst/>
                <a:gdLst>
                  <a:gd name="connsiteX0" fmla="*/ 0 w 17144"/>
                  <a:gd name="connsiteY0" fmla="*/ 0 h 711422"/>
                  <a:gd name="connsiteX1" fmla="*/ 17145 w 17144"/>
                  <a:gd name="connsiteY1" fmla="*/ 0 h 711422"/>
                  <a:gd name="connsiteX2" fmla="*/ 17145 w 17144"/>
                  <a:gd name="connsiteY2" fmla="*/ 711422 h 711422"/>
                  <a:gd name="connsiteX3" fmla="*/ 0 w 17144"/>
                  <a:gd name="connsiteY3" fmla="*/ 711422 h 7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71142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11422"/>
                    </a:lnTo>
                    <a:lnTo>
                      <a:pt x="0" y="71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DE8F50C-63D1-6667-2A42-870D4D5CCC92}"/>
                  </a:ext>
                </a:extLst>
              </p:cNvPr>
              <p:cNvSpPr/>
              <p:nvPr/>
            </p:nvSpPr>
            <p:spPr>
              <a:xfrm>
                <a:off x="7784306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D2F5187-BC48-8C96-3C99-69A98C556EFA}"/>
                  </a:ext>
                </a:extLst>
              </p:cNvPr>
              <p:cNvSpPr/>
              <p:nvPr/>
            </p:nvSpPr>
            <p:spPr>
              <a:xfrm>
                <a:off x="7784306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33FF5064-6A72-FC90-180D-7D556C2A094C}"/>
                  </a:ext>
                </a:extLst>
              </p:cNvPr>
              <p:cNvSpPr/>
              <p:nvPr/>
            </p:nvSpPr>
            <p:spPr>
              <a:xfrm>
                <a:off x="7784306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26E0D13-C962-8383-A5B4-4938037AF8D0}"/>
                  </a:ext>
                </a:extLst>
              </p:cNvPr>
              <p:cNvSpPr/>
              <p:nvPr/>
            </p:nvSpPr>
            <p:spPr>
              <a:xfrm>
                <a:off x="7784306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CBB6837-7250-A480-4F60-911FA0AFA672}"/>
                  </a:ext>
                </a:extLst>
              </p:cNvPr>
              <p:cNvSpPr/>
              <p:nvPr/>
            </p:nvSpPr>
            <p:spPr>
              <a:xfrm>
                <a:off x="7784306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D925D2D2-71C6-DF36-EF6B-A9390FDEFAC3}"/>
                  </a:ext>
                </a:extLst>
              </p:cNvPr>
              <p:cNvSpPr/>
              <p:nvPr/>
            </p:nvSpPr>
            <p:spPr>
              <a:xfrm>
                <a:off x="7784306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236FF90-64BE-D2CA-89E2-2B68F2E6F9D2}"/>
                  </a:ext>
                </a:extLst>
              </p:cNvPr>
              <p:cNvSpPr/>
              <p:nvPr/>
            </p:nvSpPr>
            <p:spPr>
              <a:xfrm>
                <a:off x="7784306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98602F5-9E59-56A4-6690-AB6EB7579E01}"/>
                  </a:ext>
                </a:extLst>
              </p:cNvPr>
              <p:cNvSpPr/>
              <p:nvPr/>
            </p:nvSpPr>
            <p:spPr>
              <a:xfrm>
                <a:off x="7784306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CB7451D5-8704-BF52-A123-6CE39A6BA16A}"/>
                  </a:ext>
                </a:extLst>
              </p:cNvPr>
              <p:cNvSpPr/>
              <p:nvPr/>
            </p:nvSpPr>
            <p:spPr>
              <a:xfrm>
                <a:off x="7784306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32DE37B-C151-6119-D39D-1F89712446DA}"/>
                  </a:ext>
                </a:extLst>
              </p:cNvPr>
              <p:cNvSpPr/>
              <p:nvPr/>
            </p:nvSpPr>
            <p:spPr>
              <a:xfrm>
                <a:off x="7784306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7D6B406-47F0-F623-4A12-BE5505C983E5}"/>
                  </a:ext>
                </a:extLst>
              </p:cNvPr>
              <p:cNvSpPr/>
              <p:nvPr/>
            </p:nvSpPr>
            <p:spPr>
              <a:xfrm>
                <a:off x="7784306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98B64FC-2113-0617-C11A-B40BBBF05D46}"/>
                  </a:ext>
                </a:extLst>
              </p:cNvPr>
              <p:cNvSpPr/>
              <p:nvPr/>
            </p:nvSpPr>
            <p:spPr>
              <a:xfrm>
                <a:off x="7784306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050B6C4-C89B-4231-1397-6300DC61EF31}"/>
                  </a:ext>
                </a:extLst>
              </p:cNvPr>
              <p:cNvSpPr/>
              <p:nvPr/>
            </p:nvSpPr>
            <p:spPr>
              <a:xfrm>
                <a:off x="7784306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131CCB6-5960-7D51-ED2F-F2B837CB4B58}"/>
                  </a:ext>
                </a:extLst>
              </p:cNvPr>
              <p:cNvSpPr/>
              <p:nvPr/>
            </p:nvSpPr>
            <p:spPr>
              <a:xfrm>
                <a:off x="7784306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AFDE12B-6EC8-5E4D-85FE-18B176E48EB3}"/>
                  </a:ext>
                </a:extLst>
              </p:cNvPr>
              <p:cNvSpPr/>
              <p:nvPr/>
            </p:nvSpPr>
            <p:spPr>
              <a:xfrm>
                <a:off x="7921180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F74D6EB-9FF0-70D7-1FF0-1EFA14EC3D05}"/>
                  </a:ext>
                </a:extLst>
              </p:cNvPr>
              <p:cNvSpPr/>
              <p:nvPr/>
            </p:nvSpPr>
            <p:spPr>
              <a:xfrm>
                <a:off x="7921180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DA17125-3396-0480-1823-814BB513F571}"/>
                  </a:ext>
                </a:extLst>
              </p:cNvPr>
              <p:cNvSpPr/>
              <p:nvPr/>
            </p:nvSpPr>
            <p:spPr>
              <a:xfrm>
                <a:off x="7921180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D80F19C-24D2-9647-F1F0-CDBF0F4BB167}"/>
                  </a:ext>
                </a:extLst>
              </p:cNvPr>
              <p:cNvSpPr/>
              <p:nvPr/>
            </p:nvSpPr>
            <p:spPr>
              <a:xfrm>
                <a:off x="7921180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E9361CB-4163-CD50-36E1-7CC9EE7C2A56}"/>
                  </a:ext>
                </a:extLst>
              </p:cNvPr>
              <p:cNvSpPr/>
              <p:nvPr/>
            </p:nvSpPr>
            <p:spPr>
              <a:xfrm>
                <a:off x="7921180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7889C8C-4EE8-04F9-0DF9-74FEE794EC85}"/>
                  </a:ext>
                </a:extLst>
              </p:cNvPr>
              <p:cNvSpPr/>
              <p:nvPr/>
            </p:nvSpPr>
            <p:spPr>
              <a:xfrm>
                <a:off x="7921180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9EABD42-057A-754F-98AF-116BA0BBAA45}"/>
                  </a:ext>
                </a:extLst>
              </p:cNvPr>
              <p:cNvSpPr/>
              <p:nvPr/>
            </p:nvSpPr>
            <p:spPr>
              <a:xfrm>
                <a:off x="7921180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E3FD1F1-82BF-C573-7699-556E73815519}"/>
                  </a:ext>
                </a:extLst>
              </p:cNvPr>
              <p:cNvSpPr/>
              <p:nvPr/>
            </p:nvSpPr>
            <p:spPr>
              <a:xfrm>
                <a:off x="7921180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34CA1B7-8FD3-6C48-8092-04027C87AA4D}"/>
                  </a:ext>
                </a:extLst>
              </p:cNvPr>
              <p:cNvSpPr/>
              <p:nvPr/>
            </p:nvSpPr>
            <p:spPr>
              <a:xfrm>
                <a:off x="7921180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EA550DD-C7FE-498C-1FDE-8B0F30FA0286}"/>
                  </a:ext>
                </a:extLst>
              </p:cNvPr>
              <p:cNvSpPr/>
              <p:nvPr/>
            </p:nvSpPr>
            <p:spPr>
              <a:xfrm>
                <a:off x="7921180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BFD1156-FE71-8A79-7731-B5F8D08009A8}"/>
                  </a:ext>
                </a:extLst>
              </p:cNvPr>
              <p:cNvSpPr/>
              <p:nvPr/>
            </p:nvSpPr>
            <p:spPr>
              <a:xfrm>
                <a:off x="7921180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B7DCD0C0-AFFC-A428-22C7-A2B302B2E6BC}"/>
                  </a:ext>
                </a:extLst>
              </p:cNvPr>
              <p:cNvSpPr/>
              <p:nvPr/>
            </p:nvSpPr>
            <p:spPr>
              <a:xfrm>
                <a:off x="7921180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E52F2E6-1FA2-0018-1891-9A8C25FBA0A8}"/>
                  </a:ext>
                </a:extLst>
              </p:cNvPr>
              <p:cNvSpPr/>
              <p:nvPr/>
            </p:nvSpPr>
            <p:spPr>
              <a:xfrm>
                <a:off x="7921180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047221F-37A2-61BE-C897-31D365E46CFF}"/>
                  </a:ext>
                </a:extLst>
              </p:cNvPr>
              <p:cNvSpPr/>
              <p:nvPr/>
            </p:nvSpPr>
            <p:spPr>
              <a:xfrm>
                <a:off x="7921180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95CB5B9-B606-6B83-61D5-CB831F4232B8}"/>
                  </a:ext>
                </a:extLst>
              </p:cNvPr>
              <p:cNvSpPr/>
              <p:nvPr/>
            </p:nvSpPr>
            <p:spPr>
              <a:xfrm>
                <a:off x="7887366" y="3117930"/>
                <a:ext cx="11239" cy="765810"/>
              </a:xfrm>
              <a:custGeom>
                <a:avLst/>
                <a:gdLst>
                  <a:gd name="connsiteX0" fmla="*/ 0 w 11239"/>
                  <a:gd name="connsiteY0" fmla="*/ 0 h 765810"/>
                  <a:gd name="connsiteX1" fmla="*/ 11240 w 11239"/>
                  <a:gd name="connsiteY1" fmla="*/ 0 h 765810"/>
                  <a:gd name="connsiteX2" fmla="*/ 11240 w 11239"/>
                  <a:gd name="connsiteY2" fmla="*/ 765810 h 765810"/>
                  <a:gd name="connsiteX3" fmla="*/ 0 w 11239"/>
                  <a:gd name="connsiteY3" fmla="*/ 765810 h 7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765810">
                    <a:moveTo>
                      <a:pt x="0" y="0"/>
                    </a:moveTo>
                    <a:lnTo>
                      <a:pt x="11240" y="0"/>
                    </a:lnTo>
                    <a:lnTo>
                      <a:pt x="11240" y="765810"/>
                    </a:lnTo>
                    <a:lnTo>
                      <a:pt x="0" y="765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0DE18F7-9101-4A4C-9611-6F6C445F9B68}"/>
                  </a:ext>
                </a:extLst>
              </p:cNvPr>
              <p:cNvSpPr/>
              <p:nvPr/>
            </p:nvSpPr>
            <p:spPr>
              <a:xfrm>
                <a:off x="8021574" y="3117930"/>
                <a:ext cx="11239" cy="626554"/>
              </a:xfrm>
              <a:custGeom>
                <a:avLst/>
                <a:gdLst>
                  <a:gd name="connsiteX0" fmla="*/ 0 w 11239"/>
                  <a:gd name="connsiteY0" fmla="*/ 0 h 626554"/>
                  <a:gd name="connsiteX1" fmla="*/ 11239 w 11239"/>
                  <a:gd name="connsiteY1" fmla="*/ 0 h 626554"/>
                  <a:gd name="connsiteX2" fmla="*/ 11239 w 11239"/>
                  <a:gd name="connsiteY2" fmla="*/ 626555 h 626554"/>
                  <a:gd name="connsiteX3" fmla="*/ 0 w 11239"/>
                  <a:gd name="connsiteY3" fmla="*/ 626555 h 62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626554">
                    <a:moveTo>
                      <a:pt x="0" y="0"/>
                    </a:moveTo>
                    <a:lnTo>
                      <a:pt x="11239" y="0"/>
                    </a:lnTo>
                    <a:lnTo>
                      <a:pt x="11239" y="626555"/>
                    </a:lnTo>
                    <a:lnTo>
                      <a:pt x="0" y="6265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3DBC961-ED15-5B29-0717-E33ABE9A26A0}"/>
                  </a:ext>
                </a:extLst>
              </p:cNvPr>
              <p:cNvSpPr/>
              <p:nvPr/>
            </p:nvSpPr>
            <p:spPr>
              <a:xfrm>
                <a:off x="8321230" y="3395775"/>
                <a:ext cx="101250" cy="17145"/>
              </a:xfrm>
              <a:custGeom>
                <a:avLst/>
                <a:gdLst>
                  <a:gd name="connsiteX0" fmla="*/ 0 w 101250"/>
                  <a:gd name="connsiteY0" fmla="*/ 0 h 17145"/>
                  <a:gd name="connsiteX1" fmla="*/ 101251 w 101250"/>
                  <a:gd name="connsiteY1" fmla="*/ 0 h 17145"/>
                  <a:gd name="connsiteX2" fmla="*/ 101251 w 101250"/>
                  <a:gd name="connsiteY2" fmla="*/ 17145 h 17145"/>
                  <a:gd name="connsiteX3" fmla="*/ 0 w 101250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50" h="17145">
                    <a:moveTo>
                      <a:pt x="0" y="0"/>
                    </a:moveTo>
                    <a:lnTo>
                      <a:pt x="101251" y="0"/>
                    </a:lnTo>
                    <a:lnTo>
                      <a:pt x="1012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F70E9E-9664-ACA5-F589-67EF28A6CB2D}"/>
                  </a:ext>
                </a:extLst>
              </p:cNvPr>
              <p:cNvSpPr/>
              <p:nvPr/>
            </p:nvSpPr>
            <p:spPr>
              <a:xfrm>
                <a:off x="8297799" y="3436065"/>
                <a:ext cx="124587" cy="17145"/>
              </a:xfrm>
              <a:custGeom>
                <a:avLst/>
                <a:gdLst>
                  <a:gd name="connsiteX0" fmla="*/ 0 w 124587"/>
                  <a:gd name="connsiteY0" fmla="*/ 0 h 17145"/>
                  <a:gd name="connsiteX1" fmla="*/ 124587 w 124587"/>
                  <a:gd name="connsiteY1" fmla="*/ 0 h 17145"/>
                  <a:gd name="connsiteX2" fmla="*/ 124587 w 124587"/>
                  <a:gd name="connsiteY2" fmla="*/ 17145 h 17145"/>
                  <a:gd name="connsiteX3" fmla="*/ 0 w 1245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7" h="17145">
                    <a:moveTo>
                      <a:pt x="0" y="0"/>
                    </a:moveTo>
                    <a:lnTo>
                      <a:pt x="124587" y="0"/>
                    </a:lnTo>
                    <a:lnTo>
                      <a:pt x="1245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6D14C34-B57F-C1D2-5A71-CC442B5C6BEE}"/>
                  </a:ext>
                </a:extLst>
              </p:cNvPr>
              <p:cNvSpPr/>
              <p:nvPr/>
            </p:nvSpPr>
            <p:spPr>
              <a:xfrm>
                <a:off x="8360092" y="3475308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115B99A-399C-FEFC-FA0C-EBA7554EB75E}"/>
                  </a:ext>
                </a:extLst>
              </p:cNvPr>
              <p:cNvSpPr/>
              <p:nvPr/>
            </p:nvSpPr>
            <p:spPr>
              <a:xfrm>
                <a:off x="8274843" y="3520647"/>
                <a:ext cx="147637" cy="17145"/>
              </a:xfrm>
              <a:custGeom>
                <a:avLst/>
                <a:gdLst>
                  <a:gd name="connsiteX0" fmla="*/ 0 w 147637"/>
                  <a:gd name="connsiteY0" fmla="*/ 0 h 17145"/>
                  <a:gd name="connsiteX1" fmla="*/ 147638 w 147637"/>
                  <a:gd name="connsiteY1" fmla="*/ 0 h 17145"/>
                  <a:gd name="connsiteX2" fmla="*/ 147638 w 147637"/>
                  <a:gd name="connsiteY2" fmla="*/ 17145 h 17145"/>
                  <a:gd name="connsiteX3" fmla="*/ 0 w 1476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17145">
                    <a:moveTo>
                      <a:pt x="0" y="0"/>
                    </a:moveTo>
                    <a:lnTo>
                      <a:pt x="147638" y="0"/>
                    </a:lnTo>
                    <a:lnTo>
                      <a:pt x="1476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5AB6C007-B2E5-D6FE-03D6-6D0EFCA475BB}"/>
                  </a:ext>
                </a:extLst>
              </p:cNvPr>
              <p:cNvSpPr/>
              <p:nvPr/>
            </p:nvSpPr>
            <p:spPr>
              <a:xfrm>
                <a:off x="8360092" y="3584274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19EF78-788B-9152-0937-AA3E61474F91}"/>
                  </a:ext>
                </a:extLst>
              </p:cNvPr>
              <p:cNvSpPr/>
              <p:nvPr/>
            </p:nvSpPr>
            <p:spPr>
              <a:xfrm>
                <a:off x="8274843" y="3275379"/>
                <a:ext cx="97059" cy="17145"/>
              </a:xfrm>
              <a:custGeom>
                <a:avLst/>
                <a:gdLst>
                  <a:gd name="connsiteX0" fmla="*/ 0 w 97059"/>
                  <a:gd name="connsiteY0" fmla="*/ 0 h 17145"/>
                  <a:gd name="connsiteX1" fmla="*/ 97060 w 97059"/>
                  <a:gd name="connsiteY1" fmla="*/ 0 h 17145"/>
                  <a:gd name="connsiteX2" fmla="*/ 97060 w 97059"/>
                  <a:gd name="connsiteY2" fmla="*/ 17145 h 17145"/>
                  <a:gd name="connsiteX3" fmla="*/ 0 w 9705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59" h="17145">
                    <a:moveTo>
                      <a:pt x="0" y="0"/>
                    </a:moveTo>
                    <a:lnTo>
                      <a:pt x="97060" y="0"/>
                    </a:lnTo>
                    <a:lnTo>
                      <a:pt x="9706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AE3935F-6693-EC01-7EFB-ED8FA64C7562}"/>
                  </a:ext>
                </a:extLst>
              </p:cNvPr>
              <p:cNvSpPr/>
              <p:nvPr/>
            </p:nvSpPr>
            <p:spPr>
              <a:xfrm>
                <a:off x="8469249" y="3357484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522F8315-0B0A-9711-87EA-3D65502EA829}"/>
                  </a:ext>
                </a:extLst>
              </p:cNvPr>
              <p:cNvSpPr/>
              <p:nvPr/>
            </p:nvSpPr>
            <p:spPr>
              <a:xfrm>
                <a:off x="8459724" y="3409300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490498A-DC01-43FF-C33E-F8DE665F6D8B}"/>
                  </a:ext>
                </a:extLst>
              </p:cNvPr>
              <p:cNvSpPr/>
              <p:nvPr/>
            </p:nvSpPr>
            <p:spPr>
              <a:xfrm>
                <a:off x="8459724" y="3475308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187669CD-0CC6-A32A-27B5-249B5FD6B833}"/>
                  </a:ext>
                </a:extLst>
              </p:cNvPr>
              <p:cNvSpPr/>
              <p:nvPr/>
            </p:nvSpPr>
            <p:spPr>
              <a:xfrm>
                <a:off x="8486775" y="3532458"/>
                <a:ext cx="30956" cy="17145"/>
              </a:xfrm>
              <a:custGeom>
                <a:avLst/>
                <a:gdLst>
                  <a:gd name="connsiteX0" fmla="*/ 0 w 30956"/>
                  <a:gd name="connsiteY0" fmla="*/ 0 h 17145"/>
                  <a:gd name="connsiteX1" fmla="*/ 30956 w 30956"/>
                  <a:gd name="connsiteY1" fmla="*/ 0 h 17145"/>
                  <a:gd name="connsiteX2" fmla="*/ 30956 w 30956"/>
                  <a:gd name="connsiteY2" fmla="*/ 17145 h 17145"/>
                  <a:gd name="connsiteX3" fmla="*/ 0 w 30956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17145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A4A190-EC3E-DB47-F6BA-04DB064D2E5F}"/>
                  </a:ext>
                </a:extLst>
              </p:cNvPr>
              <p:cNvSpPr/>
              <p:nvPr/>
            </p:nvSpPr>
            <p:spPr>
              <a:xfrm>
                <a:off x="8469249" y="3611040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DAD339F6-C1AC-31AB-C6DE-A24491F647C2}"/>
                  </a:ext>
                </a:extLst>
              </p:cNvPr>
              <p:cNvSpPr/>
              <p:nvPr/>
            </p:nvSpPr>
            <p:spPr>
              <a:xfrm>
                <a:off x="8180355" y="3721720"/>
                <a:ext cx="279368" cy="17145"/>
              </a:xfrm>
              <a:custGeom>
                <a:avLst/>
                <a:gdLst>
                  <a:gd name="connsiteX0" fmla="*/ 0 w 279368"/>
                  <a:gd name="connsiteY0" fmla="*/ 0 h 17145"/>
                  <a:gd name="connsiteX1" fmla="*/ 279369 w 279368"/>
                  <a:gd name="connsiteY1" fmla="*/ 0 h 17145"/>
                  <a:gd name="connsiteX2" fmla="*/ 279369 w 279368"/>
                  <a:gd name="connsiteY2" fmla="*/ 17145 h 17145"/>
                  <a:gd name="connsiteX3" fmla="*/ 0 w 2793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68" h="17145">
                    <a:moveTo>
                      <a:pt x="0" y="0"/>
                    </a:moveTo>
                    <a:lnTo>
                      <a:pt x="279369" y="0"/>
                    </a:lnTo>
                    <a:lnTo>
                      <a:pt x="2793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CA5D922-B714-9CAE-DB83-DE5C95802295}"/>
                  </a:ext>
                </a:extLst>
              </p:cNvPr>
              <p:cNvSpPr/>
              <p:nvPr/>
            </p:nvSpPr>
            <p:spPr>
              <a:xfrm>
                <a:off x="8392382" y="3707052"/>
                <a:ext cx="17144" cy="269557"/>
              </a:xfrm>
              <a:custGeom>
                <a:avLst/>
                <a:gdLst>
                  <a:gd name="connsiteX0" fmla="*/ 0 w 17144"/>
                  <a:gd name="connsiteY0" fmla="*/ 0 h 269557"/>
                  <a:gd name="connsiteX1" fmla="*/ 17145 w 17144"/>
                  <a:gd name="connsiteY1" fmla="*/ 0 h 269557"/>
                  <a:gd name="connsiteX2" fmla="*/ 17145 w 17144"/>
                  <a:gd name="connsiteY2" fmla="*/ 269557 h 269557"/>
                  <a:gd name="connsiteX3" fmla="*/ 0 w 17144"/>
                  <a:gd name="connsiteY3" fmla="*/ 269557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69557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69557"/>
                    </a:lnTo>
                    <a:lnTo>
                      <a:pt x="0" y="2695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A8DF374-75BB-0065-9B64-97C7E5E03BD2}"/>
                  </a:ext>
                </a:extLst>
              </p:cNvPr>
              <p:cNvSpPr/>
              <p:nvPr/>
            </p:nvSpPr>
            <p:spPr>
              <a:xfrm>
                <a:off x="8650223" y="3264711"/>
                <a:ext cx="307086" cy="487013"/>
              </a:xfrm>
              <a:custGeom>
                <a:avLst/>
                <a:gdLst>
                  <a:gd name="connsiteX0" fmla="*/ 307087 w 307086"/>
                  <a:gd name="connsiteY0" fmla="*/ 487013 h 487013"/>
                  <a:gd name="connsiteX1" fmla="*/ 289846 w 307086"/>
                  <a:gd name="connsiteY1" fmla="*/ 487013 h 487013"/>
                  <a:gd name="connsiteX2" fmla="*/ 289846 w 307086"/>
                  <a:gd name="connsiteY2" fmla="*/ 17145 h 487013"/>
                  <a:gd name="connsiteX3" fmla="*/ 0 w 307086"/>
                  <a:gd name="connsiteY3" fmla="*/ 17145 h 487013"/>
                  <a:gd name="connsiteX4" fmla="*/ 0 w 307086"/>
                  <a:gd name="connsiteY4" fmla="*/ 0 h 487013"/>
                  <a:gd name="connsiteX5" fmla="*/ 307087 w 307086"/>
                  <a:gd name="connsiteY5" fmla="*/ 0 h 48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086" h="487013">
                    <a:moveTo>
                      <a:pt x="307087" y="487013"/>
                    </a:moveTo>
                    <a:lnTo>
                      <a:pt x="289846" y="487013"/>
                    </a:lnTo>
                    <a:lnTo>
                      <a:pt x="2898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30708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6C0A1984-E851-9970-97B8-450CCCE03BB2}"/>
                  </a:ext>
                </a:extLst>
              </p:cNvPr>
              <p:cNvSpPr/>
              <p:nvPr/>
            </p:nvSpPr>
            <p:spPr>
              <a:xfrm>
                <a:off x="8669274" y="3307573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17E3224B-7511-016C-D948-67D75DB0BFD7}"/>
                  </a:ext>
                </a:extLst>
              </p:cNvPr>
              <p:cNvSpPr/>
              <p:nvPr/>
            </p:nvSpPr>
            <p:spPr>
              <a:xfrm>
                <a:off x="8778811" y="3307573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D37F599-1675-3E43-BD9F-ADDFFF3A770D}"/>
                  </a:ext>
                </a:extLst>
              </p:cNvPr>
              <p:cNvSpPr/>
              <p:nvPr/>
            </p:nvSpPr>
            <p:spPr>
              <a:xfrm>
                <a:off x="8669274" y="3375391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3532C2F1-295E-8893-37A3-05696B5BC1FE}"/>
                  </a:ext>
                </a:extLst>
              </p:cNvPr>
              <p:cNvSpPr/>
              <p:nvPr/>
            </p:nvSpPr>
            <p:spPr>
              <a:xfrm>
                <a:off x="8778811" y="3375391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423EA70-95AE-F447-56AC-011B5E6CFE9F}"/>
                  </a:ext>
                </a:extLst>
              </p:cNvPr>
              <p:cNvSpPr/>
              <p:nvPr/>
            </p:nvSpPr>
            <p:spPr>
              <a:xfrm>
                <a:off x="8669274" y="3443209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850250B-0B68-60E8-E3FA-A12D4A804EAB}"/>
                  </a:ext>
                </a:extLst>
              </p:cNvPr>
              <p:cNvSpPr/>
              <p:nvPr/>
            </p:nvSpPr>
            <p:spPr>
              <a:xfrm>
                <a:off x="8778811" y="3443209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4262885B-541E-9647-5538-1AB10F2C255D}"/>
                  </a:ext>
                </a:extLst>
              </p:cNvPr>
              <p:cNvSpPr/>
              <p:nvPr/>
            </p:nvSpPr>
            <p:spPr>
              <a:xfrm>
                <a:off x="8669274" y="3511027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625CD644-CB10-81DA-D05B-90C8BFBA65BD}"/>
                  </a:ext>
                </a:extLst>
              </p:cNvPr>
              <p:cNvSpPr/>
              <p:nvPr/>
            </p:nvSpPr>
            <p:spPr>
              <a:xfrm>
                <a:off x="8778811" y="3511027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066FBBF-3087-08C5-8EEC-A90D024187CC}"/>
                  </a:ext>
                </a:extLst>
              </p:cNvPr>
              <p:cNvSpPr/>
              <p:nvPr/>
            </p:nvSpPr>
            <p:spPr>
              <a:xfrm>
                <a:off x="8669274" y="3578845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4CAC17DC-352A-77E5-9571-801A6C70532B}"/>
                  </a:ext>
                </a:extLst>
              </p:cNvPr>
              <p:cNvSpPr/>
              <p:nvPr/>
            </p:nvSpPr>
            <p:spPr>
              <a:xfrm>
                <a:off x="8778811" y="3578845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495B023-5F2A-3454-85D5-9AEF226FE994}"/>
                  </a:ext>
                </a:extLst>
              </p:cNvPr>
              <p:cNvSpPr/>
              <p:nvPr/>
            </p:nvSpPr>
            <p:spPr>
              <a:xfrm>
                <a:off x="8669274" y="3646758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815121C-A3CD-28A9-AA12-8B15488221E6}"/>
                  </a:ext>
                </a:extLst>
              </p:cNvPr>
              <p:cNvSpPr/>
              <p:nvPr/>
            </p:nvSpPr>
            <p:spPr>
              <a:xfrm>
                <a:off x="8778811" y="3646758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75EABC94-017E-6306-AE3E-B16FA08C50C9}"/>
                  </a:ext>
                </a:extLst>
              </p:cNvPr>
              <p:cNvSpPr/>
              <p:nvPr/>
            </p:nvSpPr>
            <p:spPr>
              <a:xfrm>
                <a:off x="8669274" y="3714576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9CB96D8C-4FA9-8005-1FEF-6E4109DB5EAC}"/>
                  </a:ext>
                </a:extLst>
              </p:cNvPr>
              <p:cNvSpPr/>
              <p:nvPr/>
            </p:nvSpPr>
            <p:spPr>
              <a:xfrm>
                <a:off x="8669274" y="3782394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FCC346B0-995A-7689-7DE8-733412FCEF0D}"/>
                  </a:ext>
                </a:extLst>
              </p:cNvPr>
              <p:cNvSpPr/>
              <p:nvPr/>
            </p:nvSpPr>
            <p:spPr>
              <a:xfrm>
                <a:off x="8669274" y="3850212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9C453E2-55D8-B03E-F2B0-7270E96D3ABB}"/>
                  </a:ext>
                </a:extLst>
              </p:cNvPr>
              <p:cNvSpPr/>
              <p:nvPr/>
            </p:nvSpPr>
            <p:spPr>
              <a:xfrm>
                <a:off x="891378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1607F7B6-943F-B309-2275-2E276DF93259}"/>
                  </a:ext>
                </a:extLst>
              </p:cNvPr>
              <p:cNvSpPr/>
              <p:nvPr/>
            </p:nvSpPr>
            <p:spPr>
              <a:xfrm>
                <a:off x="893759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1F4271E-82FE-AD59-C58F-8FC8A765C163}"/>
                  </a:ext>
                </a:extLst>
              </p:cNvPr>
              <p:cNvSpPr/>
              <p:nvPr/>
            </p:nvSpPr>
            <p:spPr>
              <a:xfrm>
                <a:off x="8961405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88C31A0-6D9A-3E61-8ADF-D1A263027D39}"/>
                  </a:ext>
                </a:extLst>
              </p:cNvPr>
              <p:cNvSpPr/>
              <p:nvPr/>
            </p:nvSpPr>
            <p:spPr>
              <a:xfrm>
                <a:off x="8985218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66681C91-2EB5-C713-AA69-C8B0D03292F9}"/>
                  </a:ext>
                </a:extLst>
              </p:cNvPr>
              <p:cNvSpPr/>
              <p:nvPr/>
            </p:nvSpPr>
            <p:spPr>
              <a:xfrm>
                <a:off x="900903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7C3B274C-5FB2-E155-8350-BEF337A6DD15}"/>
                  </a:ext>
                </a:extLst>
              </p:cNvPr>
              <p:cNvSpPr/>
              <p:nvPr/>
            </p:nvSpPr>
            <p:spPr>
              <a:xfrm>
                <a:off x="903284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50310046-FB8D-DEE9-268F-C93AD38C3DE9}"/>
                  </a:ext>
                </a:extLst>
              </p:cNvPr>
              <p:cNvSpPr/>
              <p:nvPr/>
            </p:nvSpPr>
            <p:spPr>
              <a:xfrm>
                <a:off x="8924925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44D2958-2189-F2A3-D59C-C6AA6E2EC5AF}"/>
                  </a:ext>
                </a:extLst>
              </p:cNvPr>
              <p:cNvSpPr/>
              <p:nvPr/>
            </p:nvSpPr>
            <p:spPr>
              <a:xfrm>
                <a:off x="8984456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AEB0B95E-DEC3-3170-1427-92D8465CA0F3}"/>
                  </a:ext>
                </a:extLst>
              </p:cNvPr>
              <p:cNvSpPr/>
              <p:nvPr/>
            </p:nvSpPr>
            <p:spPr>
              <a:xfrm>
                <a:off x="9043987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05132F-14A1-E179-E288-64F0A2895CD8}"/>
                  </a:ext>
                </a:extLst>
              </p:cNvPr>
              <p:cNvSpPr/>
              <p:nvPr/>
            </p:nvSpPr>
            <p:spPr>
              <a:xfrm>
                <a:off x="8517731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B01D370A-0C73-4B91-C152-F3434AFBC339}"/>
                  </a:ext>
                </a:extLst>
              </p:cNvPr>
              <p:cNvSpPr/>
              <p:nvPr/>
            </p:nvSpPr>
            <p:spPr>
              <a:xfrm>
                <a:off x="8559736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6F9F4D75-4DF6-AB2F-BE79-B8D9002381A4}"/>
                  </a:ext>
                </a:extLst>
              </p:cNvPr>
              <p:cNvSpPr/>
              <p:nvPr/>
            </p:nvSpPr>
            <p:spPr>
              <a:xfrm>
                <a:off x="86018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FCB720-C6BB-B6EC-FA3E-4697A556B215}"/>
                  </a:ext>
                </a:extLst>
              </p:cNvPr>
              <p:cNvSpPr/>
              <p:nvPr/>
            </p:nvSpPr>
            <p:spPr>
              <a:xfrm>
                <a:off x="86439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65C2559-28BC-93D8-7B44-1F92525DB857}"/>
                  </a:ext>
                </a:extLst>
              </p:cNvPr>
              <p:cNvSpPr/>
              <p:nvPr/>
            </p:nvSpPr>
            <p:spPr>
              <a:xfrm>
                <a:off x="8517731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7B12FC8-9D8E-4CE2-7205-7056ABE7D093}"/>
                  </a:ext>
                </a:extLst>
              </p:cNvPr>
              <p:cNvSpPr/>
              <p:nvPr/>
            </p:nvSpPr>
            <p:spPr>
              <a:xfrm>
                <a:off x="8559736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F44A038-5D68-7764-EB34-1B991A363A8D}"/>
                  </a:ext>
                </a:extLst>
              </p:cNvPr>
              <p:cNvSpPr/>
              <p:nvPr/>
            </p:nvSpPr>
            <p:spPr>
              <a:xfrm>
                <a:off x="86018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6F094CD-C044-7DAF-461D-542D585675BB}"/>
                  </a:ext>
                </a:extLst>
              </p:cNvPr>
              <p:cNvSpPr/>
              <p:nvPr/>
            </p:nvSpPr>
            <p:spPr>
              <a:xfrm>
                <a:off x="86439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7DC9ADFF-15C6-A82F-B41E-EB8292F2224D}"/>
                  </a:ext>
                </a:extLst>
              </p:cNvPr>
              <p:cNvSpPr/>
              <p:nvPr/>
            </p:nvSpPr>
            <p:spPr>
              <a:xfrm>
                <a:off x="8082153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6F65984-1D6F-D979-1FBB-785C710C69A1}"/>
                  </a:ext>
                </a:extLst>
              </p:cNvPr>
              <p:cNvSpPr/>
              <p:nvPr/>
            </p:nvSpPr>
            <p:spPr>
              <a:xfrm>
                <a:off x="81241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6638840F-D98B-9823-AF85-3FA1D7F90C18}"/>
                  </a:ext>
                </a:extLst>
              </p:cNvPr>
              <p:cNvSpPr/>
              <p:nvPr/>
            </p:nvSpPr>
            <p:spPr>
              <a:xfrm>
                <a:off x="81662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6EE4A5E-A501-6A49-B6EC-6601308B19A7}"/>
                  </a:ext>
                </a:extLst>
              </p:cNvPr>
              <p:cNvSpPr/>
              <p:nvPr/>
            </p:nvSpPr>
            <p:spPr>
              <a:xfrm>
                <a:off x="820835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AD1FA43F-E4C5-FDA6-3652-B661D829F446}"/>
                  </a:ext>
                </a:extLst>
              </p:cNvPr>
              <p:cNvSpPr/>
              <p:nvPr/>
            </p:nvSpPr>
            <p:spPr>
              <a:xfrm>
                <a:off x="8082153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D1AE176-0477-8566-7938-17270B8C8C8A}"/>
                  </a:ext>
                </a:extLst>
              </p:cNvPr>
              <p:cNvSpPr/>
              <p:nvPr/>
            </p:nvSpPr>
            <p:spPr>
              <a:xfrm>
                <a:off x="81241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E5F9B44-4CDB-DDC8-DEBD-D91C750CD8D4}"/>
                  </a:ext>
                </a:extLst>
              </p:cNvPr>
              <p:cNvSpPr/>
              <p:nvPr/>
            </p:nvSpPr>
            <p:spPr>
              <a:xfrm>
                <a:off x="793803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EA380998-12BD-3631-3FA6-C25E775CCE9D}"/>
                  </a:ext>
                </a:extLst>
              </p:cNvPr>
              <p:cNvSpPr/>
              <p:nvPr/>
            </p:nvSpPr>
            <p:spPr>
              <a:xfrm>
                <a:off x="7980140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FDE9596-85A0-04BF-9BB2-D163D7B2B194}"/>
                  </a:ext>
                </a:extLst>
              </p:cNvPr>
              <p:cNvSpPr/>
              <p:nvPr/>
            </p:nvSpPr>
            <p:spPr>
              <a:xfrm>
                <a:off x="793803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900E15D6-8594-E66A-8407-117285330C2B}"/>
                  </a:ext>
                </a:extLst>
              </p:cNvPr>
              <p:cNvSpPr/>
              <p:nvPr/>
            </p:nvSpPr>
            <p:spPr>
              <a:xfrm>
                <a:off x="7980140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79C0F998-31E8-4B7A-5CD9-346AAB01C943}"/>
                  </a:ext>
                </a:extLst>
              </p:cNvPr>
              <p:cNvSpPr/>
              <p:nvPr/>
            </p:nvSpPr>
            <p:spPr>
              <a:xfrm>
                <a:off x="81662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D8C6D83-A14F-6E13-575C-0BC3A81637F2}"/>
                  </a:ext>
                </a:extLst>
              </p:cNvPr>
              <p:cNvSpPr/>
              <p:nvPr/>
            </p:nvSpPr>
            <p:spPr>
              <a:xfrm>
                <a:off x="820835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E7AFCED-9E2B-9611-5F46-AE6F52408DEA}"/>
              </a:ext>
            </a:extLst>
          </p:cNvPr>
          <p:cNvSpPr/>
          <p:nvPr/>
        </p:nvSpPr>
        <p:spPr>
          <a:xfrm>
            <a:off x="1624223" y="4536012"/>
            <a:ext cx="6268223" cy="607488"/>
          </a:xfrm>
          <a:custGeom>
            <a:avLst/>
            <a:gdLst>
              <a:gd name="connsiteX0" fmla="*/ 1265916 w 6268223"/>
              <a:gd name="connsiteY0" fmla="*/ 0 h 607488"/>
              <a:gd name="connsiteX1" fmla="*/ 1985425 w 6268223"/>
              <a:gd name="connsiteY1" fmla="*/ 38621 h 607488"/>
              <a:gd name="connsiteX2" fmla="*/ 2918875 w 6268223"/>
              <a:gd name="connsiteY2" fmla="*/ 114821 h 607488"/>
              <a:gd name="connsiteX3" fmla="*/ 4042825 w 6268223"/>
              <a:gd name="connsiteY3" fmla="*/ 29096 h 607488"/>
              <a:gd name="connsiteX4" fmla="*/ 5176300 w 6268223"/>
              <a:gd name="connsiteY4" fmla="*/ 86246 h 607488"/>
              <a:gd name="connsiteX5" fmla="*/ 6147850 w 6268223"/>
              <a:gd name="connsiteY5" fmla="*/ 448196 h 607488"/>
              <a:gd name="connsiteX6" fmla="*/ 6249351 w 6268223"/>
              <a:gd name="connsiteY6" fmla="*/ 562869 h 607488"/>
              <a:gd name="connsiteX7" fmla="*/ 6268223 w 6268223"/>
              <a:gd name="connsiteY7" fmla="*/ 607488 h 607488"/>
              <a:gd name="connsiteX8" fmla="*/ 0 w 6268223"/>
              <a:gd name="connsiteY8" fmla="*/ 607488 h 607488"/>
              <a:gd name="connsiteX9" fmla="*/ 4225 w 6268223"/>
              <a:gd name="connsiteY9" fmla="*/ 524396 h 607488"/>
              <a:gd name="connsiteX10" fmla="*/ 394750 w 6268223"/>
              <a:gd name="connsiteY10" fmla="*/ 210071 h 607488"/>
              <a:gd name="connsiteX11" fmla="*/ 1051975 w 6268223"/>
              <a:gd name="connsiteY11" fmla="*/ 10046 h 607488"/>
              <a:gd name="connsiteX12" fmla="*/ 1265916 w 6268223"/>
              <a:gd name="connsiteY12" fmla="*/ 0 h 6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68223" h="607488">
                <a:moveTo>
                  <a:pt x="1265916" y="0"/>
                </a:moveTo>
                <a:cubicBezTo>
                  <a:pt x="1492804" y="-74"/>
                  <a:pt x="1752063" y="25525"/>
                  <a:pt x="1985425" y="38621"/>
                </a:cubicBezTo>
                <a:cubicBezTo>
                  <a:pt x="2296575" y="56083"/>
                  <a:pt x="2575975" y="116409"/>
                  <a:pt x="2918875" y="114821"/>
                </a:cubicBezTo>
                <a:cubicBezTo>
                  <a:pt x="3261775" y="113234"/>
                  <a:pt x="3666588" y="33859"/>
                  <a:pt x="4042825" y="29096"/>
                </a:cubicBezTo>
                <a:cubicBezTo>
                  <a:pt x="4419063" y="24334"/>
                  <a:pt x="4825463" y="16396"/>
                  <a:pt x="5176300" y="86246"/>
                </a:cubicBezTo>
                <a:cubicBezTo>
                  <a:pt x="5527137" y="156096"/>
                  <a:pt x="5960525" y="310084"/>
                  <a:pt x="6147850" y="448196"/>
                </a:cubicBezTo>
                <a:cubicBezTo>
                  <a:pt x="6194681" y="482725"/>
                  <a:pt x="6227027" y="521817"/>
                  <a:pt x="6249351" y="562869"/>
                </a:cubicBezTo>
                <a:lnTo>
                  <a:pt x="6268223" y="607488"/>
                </a:lnTo>
                <a:lnTo>
                  <a:pt x="0" y="607488"/>
                </a:lnTo>
                <a:lnTo>
                  <a:pt x="4225" y="524396"/>
                </a:lnTo>
                <a:lnTo>
                  <a:pt x="394750" y="210071"/>
                </a:lnTo>
                <a:cubicBezTo>
                  <a:pt x="567788" y="124346"/>
                  <a:pt x="786863" y="38621"/>
                  <a:pt x="1051975" y="10046"/>
                </a:cubicBezTo>
                <a:cubicBezTo>
                  <a:pt x="1118253" y="2903"/>
                  <a:pt x="1190286" y="25"/>
                  <a:pt x="126591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921CA0-6275-1159-D891-C9C8931337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615097"/>
            <a:ext cx="3059832" cy="153290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BAC5E19-F82B-29B6-945D-B1FE2F09F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528" y="4140093"/>
            <a:ext cx="5219472" cy="10090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D74970-7E79-DE86-7EDC-1152B6DDB7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014" y="1475019"/>
            <a:ext cx="1456134" cy="884467"/>
          </a:xfrm>
          <a:prstGeom prst="rect">
            <a:avLst/>
          </a:prstGeom>
        </p:spPr>
      </p:pic>
      <p:sp>
        <p:nvSpPr>
          <p:cNvPr id="62" name="图形 60">
            <a:extLst>
              <a:ext uri="{FF2B5EF4-FFF2-40B4-BE49-F238E27FC236}">
                <a16:creationId xmlns:a16="http://schemas.microsoft.com/office/drawing/2014/main" id="{56E3F489-C419-15B4-909E-75A10DD92B7C}"/>
              </a:ext>
            </a:extLst>
          </p:cNvPr>
          <p:cNvSpPr/>
          <p:nvPr/>
        </p:nvSpPr>
        <p:spPr>
          <a:xfrm>
            <a:off x="472654" y="3510570"/>
            <a:ext cx="1524137" cy="626238"/>
          </a:xfrm>
          <a:custGeom>
            <a:avLst/>
            <a:gdLst>
              <a:gd name="connsiteX0" fmla="*/ 6519863 w 6653212"/>
              <a:gd name="connsiteY0" fmla="*/ 1952625 h 2733675"/>
              <a:gd name="connsiteX1" fmla="*/ 6524625 w 6653212"/>
              <a:gd name="connsiteY1" fmla="*/ 1966913 h 2733675"/>
              <a:gd name="connsiteX2" fmla="*/ 6457950 w 6653212"/>
              <a:gd name="connsiteY2" fmla="*/ 2071688 h 2733675"/>
              <a:gd name="connsiteX3" fmla="*/ 6438900 w 6653212"/>
              <a:gd name="connsiteY3" fmla="*/ 2071688 h 2733675"/>
              <a:gd name="connsiteX4" fmla="*/ 6434138 w 6653212"/>
              <a:gd name="connsiteY4" fmla="*/ 2052638 h 2733675"/>
              <a:gd name="connsiteX5" fmla="*/ 6500813 w 6653212"/>
              <a:gd name="connsiteY5" fmla="*/ 1952625 h 2733675"/>
              <a:gd name="connsiteX6" fmla="*/ 6519863 w 6653212"/>
              <a:gd name="connsiteY6" fmla="*/ 1952625 h 2733675"/>
              <a:gd name="connsiteX7" fmla="*/ 6348413 w 6653212"/>
              <a:gd name="connsiteY7" fmla="*/ 1719263 h 2733675"/>
              <a:gd name="connsiteX8" fmla="*/ 6386513 w 6653212"/>
              <a:gd name="connsiteY8" fmla="*/ 1709738 h 2733675"/>
              <a:gd name="connsiteX9" fmla="*/ 6424613 w 6653212"/>
              <a:gd name="connsiteY9" fmla="*/ 1809750 h 2733675"/>
              <a:gd name="connsiteX10" fmla="*/ 6267450 w 6653212"/>
              <a:gd name="connsiteY10" fmla="*/ 1719263 h 2733675"/>
              <a:gd name="connsiteX11" fmla="*/ 6229350 w 6653212"/>
              <a:gd name="connsiteY11" fmla="*/ 1719263 h 2733675"/>
              <a:gd name="connsiteX12" fmla="*/ 6272213 w 6653212"/>
              <a:gd name="connsiteY12" fmla="*/ 1700213 h 2733675"/>
              <a:gd name="connsiteX13" fmla="*/ 6348413 w 6653212"/>
              <a:gd name="connsiteY13" fmla="*/ 1719263 h 2733675"/>
              <a:gd name="connsiteX14" fmla="*/ 1257300 w 6653212"/>
              <a:gd name="connsiteY14" fmla="*/ 1638300 h 2733675"/>
              <a:gd name="connsiteX15" fmla="*/ 1281113 w 6653212"/>
              <a:gd name="connsiteY15" fmla="*/ 1666875 h 2733675"/>
              <a:gd name="connsiteX16" fmla="*/ 1257300 w 6653212"/>
              <a:gd name="connsiteY16" fmla="*/ 1666875 h 2733675"/>
              <a:gd name="connsiteX17" fmla="*/ 1143000 w 6653212"/>
              <a:gd name="connsiteY17" fmla="*/ 1628775 h 2733675"/>
              <a:gd name="connsiteX18" fmla="*/ 1143000 w 6653212"/>
              <a:gd name="connsiteY18" fmla="*/ 1614488 h 2733675"/>
              <a:gd name="connsiteX19" fmla="*/ 1171575 w 6653212"/>
              <a:gd name="connsiteY19" fmla="*/ 1590675 h 2733675"/>
              <a:gd name="connsiteX20" fmla="*/ 1257300 w 6653212"/>
              <a:gd name="connsiteY20" fmla="*/ 1638300 h 2733675"/>
              <a:gd name="connsiteX21" fmla="*/ 5905500 w 6653212"/>
              <a:gd name="connsiteY21" fmla="*/ 1314450 h 2733675"/>
              <a:gd name="connsiteX22" fmla="*/ 5862638 w 6653212"/>
              <a:gd name="connsiteY22" fmla="*/ 1428750 h 2733675"/>
              <a:gd name="connsiteX23" fmla="*/ 5876925 w 6653212"/>
              <a:gd name="connsiteY23" fmla="*/ 1447800 h 2733675"/>
              <a:gd name="connsiteX24" fmla="*/ 5972175 w 6653212"/>
              <a:gd name="connsiteY24" fmla="*/ 1343025 h 2733675"/>
              <a:gd name="connsiteX25" fmla="*/ 6019800 w 6653212"/>
              <a:gd name="connsiteY25" fmla="*/ 1204913 h 2733675"/>
              <a:gd name="connsiteX26" fmla="*/ 6153150 w 6653212"/>
              <a:gd name="connsiteY26" fmla="*/ 1266825 h 2733675"/>
              <a:gd name="connsiteX27" fmla="*/ 6081713 w 6653212"/>
              <a:gd name="connsiteY27" fmla="*/ 1385888 h 2733675"/>
              <a:gd name="connsiteX28" fmla="*/ 6191250 w 6653212"/>
              <a:gd name="connsiteY28" fmla="*/ 1428750 h 2733675"/>
              <a:gd name="connsiteX29" fmla="*/ 6310313 w 6653212"/>
              <a:gd name="connsiteY29" fmla="*/ 1476375 h 2733675"/>
              <a:gd name="connsiteX30" fmla="*/ 6367463 w 6653212"/>
              <a:gd name="connsiteY30" fmla="*/ 1466850 h 2733675"/>
              <a:gd name="connsiteX31" fmla="*/ 6472238 w 6653212"/>
              <a:gd name="connsiteY31" fmla="*/ 1576388 h 2733675"/>
              <a:gd name="connsiteX32" fmla="*/ 6481763 w 6653212"/>
              <a:gd name="connsiteY32" fmla="*/ 1609725 h 2733675"/>
              <a:gd name="connsiteX33" fmla="*/ 6572250 w 6653212"/>
              <a:gd name="connsiteY33" fmla="*/ 1843088 h 2733675"/>
              <a:gd name="connsiteX34" fmla="*/ 6624638 w 6653212"/>
              <a:gd name="connsiteY34" fmla="*/ 2019300 h 2733675"/>
              <a:gd name="connsiteX35" fmla="*/ 6600825 w 6653212"/>
              <a:gd name="connsiteY35" fmla="*/ 2090738 h 2733675"/>
              <a:gd name="connsiteX36" fmla="*/ 6643688 w 6653212"/>
              <a:gd name="connsiteY36" fmla="*/ 2128838 h 2733675"/>
              <a:gd name="connsiteX37" fmla="*/ 6643688 w 6653212"/>
              <a:gd name="connsiteY37" fmla="*/ 2157413 h 2733675"/>
              <a:gd name="connsiteX38" fmla="*/ 6591300 w 6653212"/>
              <a:gd name="connsiteY38" fmla="*/ 2152650 h 2733675"/>
              <a:gd name="connsiteX39" fmla="*/ 6538913 w 6653212"/>
              <a:gd name="connsiteY39" fmla="*/ 2181225 h 2733675"/>
              <a:gd name="connsiteX40" fmla="*/ 6496050 w 6653212"/>
              <a:gd name="connsiteY40" fmla="*/ 2185988 h 2733675"/>
              <a:gd name="connsiteX41" fmla="*/ 6481763 w 6653212"/>
              <a:gd name="connsiteY41" fmla="*/ 2185988 h 2733675"/>
              <a:gd name="connsiteX42" fmla="*/ 6472238 w 6653212"/>
              <a:gd name="connsiteY42" fmla="*/ 2224088 h 2733675"/>
              <a:gd name="connsiteX43" fmla="*/ 6653213 w 6653212"/>
              <a:gd name="connsiteY43" fmla="*/ 2733675 h 2733675"/>
              <a:gd name="connsiteX44" fmla="*/ 6472238 w 6653212"/>
              <a:gd name="connsiteY44" fmla="*/ 2733675 h 2733675"/>
              <a:gd name="connsiteX45" fmla="*/ 6434138 w 6653212"/>
              <a:gd name="connsiteY45" fmla="*/ 2638425 h 2733675"/>
              <a:gd name="connsiteX46" fmla="*/ 6272213 w 6653212"/>
              <a:gd name="connsiteY46" fmla="*/ 2528888 h 2733675"/>
              <a:gd name="connsiteX47" fmla="*/ 6234113 w 6653212"/>
              <a:gd name="connsiteY47" fmla="*/ 2490788 h 2733675"/>
              <a:gd name="connsiteX48" fmla="*/ 6162675 w 6653212"/>
              <a:gd name="connsiteY48" fmla="*/ 2376488 h 2733675"/>
              <a:gd name="connsiteX49" fmla="*/ 6100763 w 6653212"/>
              <a:gd name="connsiteY49" fmla="*/ 2433638 h 2733675"/>
              <a:gd name="connsiteX50" fmla="*/ 6034088 w 6653212"/>
              <a:gd name="connsiteY50" fmla="*/ 2457450 h 2733675"/>
              <a:gd name="connsiteX51" fmla="*/ 5934075 w 6653212"/>
              <a:gd name="connsiteY51" fmla="*/ 2581275 h 2733675"/>
              <a:gd name="connsiteX52" fmla="*/ 5881688 w 6653212"/>
              <a:gd name="connsiteY52" fmla="*/ 2652713 h 2733675"/>
              <a:gd name="connsiteX53" fmla="*/ 5900738 w 6653212"/>
              <a:gd name="connsiteY53" fmla="*/ 2733675 h 2733675"/>
              <a:gd name="connsiteX54" fmla="*/ 5705475 w 6653212"/>
              <a:gd name="connsiteY54" fmla="*/ 2733675 h 2733675"/>
              <a:gd name="connsiteX55" fmla="*/ 5691188 w 6653212"/>
              <a:gd name="connsiteY55" fmla="*/ 2681288 h 2733675"/>
              <a:gd name="connsiteX56" fmla="*/ 5643563 w 6653212"/>
              <a:gd name="connsiteY56" fmla="*/ 2638425 h 2733675"/>
              <a:gd name="connsiteX57" fmla="*/ 5614988 w 6653212"/>
              <a:gd name="connsiteY57" fmla="*/ 2538413 h 2733675"/>
              <a:gd name="connsiteX58" fmla="*/ 5686425 w 6653212"/>
              <a:gd name="connsiteY58" fmla="*/ 2266950 h 2733675"/>
              <a:gd name="connsiteX59" fmla="*/ 5648325 w 6653212"/>
              <a:gd name="connsiteY59" fmla="*/ 2200275 h 2733675"/>
              <a:gd name="connsiteX60" fmla="*/ 5619750 w 6653212"/>
              <a:gd name="connsiteY60" fmla="*/ 2166938 h 2733675"/>
              <a:gd name="connsiteX61" fmla="*/ 5553075 w 6653212"/>
              <a:gd name="connsiteY61" fmla="*/ 1938338 h 2733675"/>
              <a:gd name="connsiteX62" fmla="*/ 5543550 w 6653212"/>
              <a:gd name="connsiteY62" fmla="*/ 1914525 h 2733675"/>
              <a:gd name="connsiteX63" fmla="*/ 5534025 w 6653212"/>
              <a:gd name="connsiteY63" fmla="*/ 1824038 h 2733675"/>
              <a:gd name="connsiteX64" fmla="*/ 5548313 w 6653212"/>
              <a:gd name="connsiteY64" fmla="*/ 1757363 h 2733675"/>
              <a:gd name="connsiteX65" fmla="*/ 5672138 w 6653212"/>
              <a:gd name="connsiteY65" fmla="*/ 1576388 h 2733675"/>
              <a:gd name="connsiteX66" fmla="*/ 5591175 w 6653212"/>
              <a:gd name="connsiteY66" fmla="*/ 1528763 h 2733675"/>
              <a:gd name="connsiteX67" fmla="*/ 5581650 w 6653212"/>
              <a:gd name="connsiteY67" fmla="*/ 1476375 h 2733675"/>
              <a:gd name="connsiteX68" fmla="*/ 5581650 w 6653212"/>
              <a:gd name="connsiteY68" fmla="*/ 1338263 h 2733675"/>
              <a:gd name="connsiteX69" fmla="*/ 5553075 w 6653212"/>
              <a:gd name="connsiteY69" fmla="*/ 1295400 h 2733675"/>
              <a:gd name="connsiteX70" fmla="*/ 5519738 w 6653212"/>
              <a:gd name="connsiteY70" fmla="*/ 1281113 h 2733675"/>
              <a:gd name="connsiteX71" fmla="*/ 5581650 w 6653212"/>
              <a:gd name="connsiteY71" fmla="*/ 1257300 h 2733675"/>
              <a:gd name="connsiteX72" fmla="*/ 5614988 w 6653212"/>
              <a:gd name="connsiteY72" fmla="*/ 1204913 h 2733675"/>
              <a:gd name="connsiteX73" fmla="*/ 5705475 w 6653212"/>
              <a:gd name="connsiteY73" fmla="*/ 1181100 h 2733675"/>
              <a:gd name="connsiteX74" fmla="*/ 5905500 w 6653212"/>
              <a:gd name="connsiteY74" fmla="*/ 1314450 h 2733675"/>
              <a:gd name="connsiteX75" fmla="*/ 2366963 w 6653212"/>
              <a:gd name="connsiteY75" fmla="*/ 609600 h 2733675"/>
              <a:gd name="connsiteX76" fmla="*/ 2333625 w 6653212"/>
              <a:gd name="connsiteY76" fmla="*/ 619125 h 2733675"/>
              <a:gd name="connsiteX77" fmla="*/ 2295525 w 6653212"/>
              <a:gd name="connsiteY77" fmla="*/ 609600 h 2733675"/>
              <a:gd name="connsiteX78" fmla="*/ 2295525 w 6653212"/>
              <a:gd name="connsiteY78" fmla="*/ 595313 h 2733675"/>
              <a:gd name="connsiteX79" fmla="*/ 2366963 w 6653212"/>
              <a:gd name="connsiteY79" fmla="*/ 576263 h 2733675"/>
              <a:gd name="connsiteX80" fmla="*/ 2366963 w 6653212"/>
              <a:gd name="connsiteY80" fmla="*/ 609600 h 2733675"/>
              <a:gd name="connsiteX81" fmla="*/ 4848225 w 6653212"/>
              <a:gd name="connsiteY81" fmla="*/ 4763 h 2733675"/>
              <a:gd name="connsiteX82" fmla="*/ 4819650 w 6653212"/>
              <a:gd name="connsiteY82" fmla="*/ 90488 h 2733675"/>
              <a:gd name="connsiteX83" fmla="*/ 4829175 w 6653212"/>
              <a:gd name="connsiteY83" fmla="*/ 95250 h 2733675"/>
              <a:gd name="connsiteX84" fmla="*/ 4895850 w 6653212"/>
              <a:gd name="connsiteY84" fmla="*/ 4763 h 2733675"/>
              <a:gd name="connsiteX85" fmla="*/ 4900613 w 6653212"/>
              <a:gd name="connsiteY85" fmla="*/ 28575 h 2733675"/>
              <a:gd name="connsiteX86" fmla="*/ 4857750 w 6653212"/>
              <a:gd name="connsiteY86" fmla="*/ 147638 h 2733675"/>
              <a:gd name="connsiteX87" fmla="*/ 4710113 w 6653212"/>
              <a:gd name="connsiteY87" fmla="*/ 304800 h 2733675"/>
              <a:gd name="connsiteX88" fmla="*/ 4633913 w 6653212"/>
              <a:gd name="connsiteY88" fmla="*/ 481013 h 2733675"/>
              <a:gd name="connsiteX89" fmla="*/ 4557713 w 6653212"/>
              <a:gd name="connsiteY89" fmla="*/ 657225 h 2733675"/>
              <a:gd name="connsiteX90" fmla="*/ 4481513 w 6653212"/>
              <a:gd name="connsiteY90" fmla="*/ 747713 h 2733675"/>
              <a:gd name="connsiteX91" fmla="*/ 4471988 w 6653212"/>
              <a:gd name="connsiteY91" fmla="*/ 776288 h 2733675"/>
              <a:gd name="connsiteX92" fmla="*/ 4486275 w 6653212"/>
              <a:gd name="connsiteY92" fmla="*/ 819150 h 2733675"/>
              <a:gd name="connsiteX93" fmla="*/ 4462463 w 6653212"/>
              <a:gd name="connsiteY93" fmla="*/ 866775 h 2733675"/>
              <a:gd name="connsiteX94" fmla="*/ 4343400 w 6653212"/>
              <a:gd name="connsiteY94" fmla="*/ 914400 h 2733675"/>
              <a:gd name="connsiteX95" fmla="*/ 4071938 w 6653212"/>
              <a:gd name="connsiteY95" fmla="*/ 1247775 h 2733675"/>
              <a:gd name="connsiteX96" fmla="*/ 4086225 w 6653212"/>
              <a:gd name="connsiteY96" fmla="*/ 1390650 h 2733675"/>
              <a:gd name="connsiteX97" fmla="*/ 4062413 w 6653212"/>
              <a:gd name="connsiteY97" fmla="*/ 1447800 h 2733675"/>
              <a:gd name="connsiteX98" fmla="*/ 4133850 w 6653212"/>
              <a:gd name="connsiteY98" fmla="*/ 1533525 h 2733675"/>
              <a:gd name="connsiteX99" fmla="*/ 4167188 w 6653212"/>
              <a:gd name="connsiteY99" fmla="*/ 1514475 h 2733675"/>
              <a:gd name="connsiteX100" fmla="*/ 4210050 w 6653212"/>
              <a:gd name="connsiteY100" fmla="*/ 1566863 h 2733675"/>
              <a:gd name="connsiteX101" fmla="*/ 4305300 w 6653212"/>
              <a:gd name="connsiteY101" fmla="*/ 1866900 h 2733675"/>
              <a:gd name="connsiteX102" fmla="*/ 4281488 w 6653212"/>
              <a:gd name="connsiteY102" fmla="*/ 1895475 h 2733675"/>
              <a:gd name="connsiteX103" fmla="*/ 4238625 w 6653212"/>
              <a:gd name="connsiteY103" fmla="*/ 1862138 h 2733675"/>
              <a:gd name="connsiteX104" fmla="*/ 4210050 w 6653212"/>
              <a:gd name="connsiteY104" fmla="*/ 1924050 h 2733675"/>
              <a:gd name="connsiteX105" fmla="*/ 4214813 w 6653212"/>
              <a:gd name="connsiteY105" fmla="*/ 1976438 h 2733675"/>
              <a:gd name="connsiteX106" fmla="*/ 4276725 w 6653212"/>
              <a:gd name="connsiteY106" fmla="*/ 2414588 h 2733675"/>
              <a:gd name="connsiteX107" fmla="*/ 4286250 w 6653212"/>
              <a:gd name="connsiteY107" fmla="*/ 2409825 h 2733675"/>
              <a:gd name="connsiteX108" fmla="*/ 4329113 w 6653212"/>
              <a:gd name="connsiteY108" fmla="*/ 2300288 h 2733675"/>
              <a:gd name="connsiteX109" fmla="*/ 4357688 w 6653212"/>
              <a:gd name="connsiteY109" fmla="*/ 2257425 h 2733675"/>
              <a:gd name="connsiteX110" fmla="*/ 4410075 w 6653212"/>
              <a:gd name="connsiteY110" fmla="*/ 2228850 h 2733675"/>
              <a:gd name="connsiteX111" fmla="*/ 4476750 w 6653212"/>
              <a:gd name="connsiteY111" fmla="*/ 2147888 h 2733675"/>
              <a:gd name="connsiteX112" fmla="*/ 4610100 w 6653212"/>
              <a:gd name="connsiteY112" fmla="*/ 1928813 h 2733675"/>
              <a:gd name="connsiteX113" fmla="*/ 4729163 w 6653212"/>
              <a:gd name="connsiteY113" fmla="*/ 1757363 h 2733675"/>
              <a:gd name="connsiteX114" fmla="*/ 4686300 w 6653212"/>
              <a:gd name="connsiteY114" fmla="*/ 1724025 h 2733675"/>
              <a:gd name="connsiteX115" fmla="*/ 4695825 w 6653212"/>
              <a:gd name="connsiteY115" fmla="*/ 1700213 h 2733675"/>
              <a:gd name="connsiteX116" fmla="*/ 4691063 w 6653212"/>
              <a:gd name="connsiteY116" fmla="*/ 1643063 h 2733675"/>
              <a:gd name="connsiteX117" fmla="*/ 4586288 w 6653212"/>
              <a:gd name="connsiteY117" fmla="*/ 1843088 h 2733675"/>
              <a:gd name="connsiteX118" fmla="*/ 4557713 w 6653212"/>
              <a:gd name="connsiteY118" fmla="*/ 1819275 h 2733675"/>
              <a:gd name="connsiteX119" fmla="*/ 4619625 w 6653212"/>
              <a:gd name="connsiteY119" fmla="*/ 1547813 h 2733675"/>
              <a:gd name="connsiteX120" fmla="*/ 4610100 w 6653212"/>
              <a:gd name="connsiteY120" fmla="*/ 1528763 h 2733675"/>
              <a:gd name="connsiteX121" fmla="*/ 4576763 w 6653212"/>
              <a:gd name="connsiteY121" fmla="*/ 1524000 h 2733675"/>
              <a:gd name="connsiteX122" fmla="*/ 4557713 w 6653212"/>
              <a:gd name="connsiteY122" fmla="*/ 1485900 h 2733675"/>
              <a:gd name="connsiteX123" fmla="*/ 4510088 w 6653212"/>
              <a:gd name="connsiteY123" fmla="*/ 1452563 h 2733675"/>
              <a:gd name="connsiteX124" fmla="*/ 4510088 w 6653212"/>
              <a:gd name="connsiteY124" fmla="*/ 1414463 h 2733675"/>
              <a:gd name="connsiteX125" fmla="*/ 4391025 w 6653212"/>
              <a:gd name="connsiteY125" fmla="*/ 1357313 h 2733675"/>
              <a:gd name="connsiteX126" fmla="*/ 4391025 w 6653212"/>
              <a:gd name="connsiteY126" fmla="*/ 1343025 h 2733675"/>
              <a:gd name="connsiteX127" fmla="*/ 4414838 w 6653212"/>
              <a:gd name="connsiteY127" fmla="*/ 1328738 h 2733675"/>
              <a:gd name="connsiteX128" fmla="*/ 4533900 w 6653212"/>
              <a:gd name="connsiteY128" fmla="*/ 1357313 h 2733675"/>
              <a:gd name="connsiteX129" fmla="*/ 4605338 w 6653212"/>
              <a:gd name="connsiteY129" fmla="*/ 1319213 h 2733675"/>
              <a:gd name="connsiteX130" fmla="*/ 4700588 w 6653212"/>
              <a:gd name="connsiteY130" fmla="*/ 1395413 h 2733675"/>
              <a:gd name="connsiteX131" fmla="*/ 4810125 w 6653212"/>
              <a:gd name="connsiteY131" fmla="*/ 1390650 h 2733675"/>
              <a:gd name="connsiteX132" fmla="*/ 4857750 w 6653212"/>
              <a:gd name="connsiteY132" fmla="*/ 1381125 h 2733675"/>
              <a:gd name="connsiteX133" fmla="*/ 4900613 w 6653212"/>
              <a:gd name="connsiteY133" fmla="*/ 1314450 h 2733675"/>
              <a:gd name="connsiteX134" fmla="*/ 4957763 w 6653212"/>
              <a:gd name="connsiteY134" fmla="*/ 1176338 h 2733675"/>
              <a:gd name="connsiteX135" fmla="*/ 5076825 w 6653212"/>
              <a:gd name="connsiteY135" fmla="*/ 1052513 h 2733675"/>
              <a:gd name="connsiteX136" fmla="*/ 5153025 w 6653212"/>
              <a:gd name="connsiteY136" fmla="*/ 909638 h 2733675"/>
              <a:gd name="connsiteX137" fmla="*/ 5114925 w 6653212"/>
              <a:gd name="connsiteY137" fmla="*/ 890588 h 2733675"/>
              <a:gd name="connsiteX138" fmla="*/ 5100638 w 6653212"/>
              <a:gd name="connsiteY138" fmla="*/ 781050 h 2733675"/>
              <a:gd name="connsiteX139" fmla="*/ 5110163 w 6653212"/>
              <a:gd name="connsiteY139" fmla="*/ 685800 h 2733675"/>
              <a:gd name="connsiteX140" fmla="*/ 5072063 w 6653212"/>
              <a:gd name="connsiteY140" fmla="*/ 619125 h 2733675"/>
              <a:gd name="connsiteX141" fmla="*/ 5091113 w 6653212"/>
              <a:gd name="connsiteY141" fmla="*/ 585788 h 2733675"/>
              <a:gd name="connsiteX142" fmla="*/ 5153025 w 6653212"/>
              <a:gd name="connsiteY142" fmla="*/ 552450 h 2733675"/>
              <a:gd name="connsiteX143" fmla="*/ 5224463 w 6653212"/>
              <a:gd name="connsiteY143" fmla="*/ 519113 h 2733675"/>
              <a:gd name="connsiteX144" fmla="*/ 5262563 w 6653212"/>
              <a:gd name="connsiteY144" fmla="*/ 523875 h 2733675"/>
              <a:gd name="connsiteX145" fmla="*/ 5386388 w 6653212"/>
              <a:gd name="connsiteY145" fmla="*/ 571500 h 2733675"/>
              <a:gd name="connsiteX146" fmla="*/ 5429250 w 6653212"/>
              <a:gd name="connsiteY146" fmla="*/ 671513 h 2733675"/>
              <a:gd name="connsiteX147" fmla="*/ 5338763 w 6653212"/>
              <a:gd name="connsiteY147" fmla="*/ 842963 h 2733675"/>
              <a:gd name="connsiteX148" fmla="*/ 5357813 w 6653212"/>
              <a:gd name="connsiteY148" fmla="*/ 885825 h 2733675"/>
              <a:gd name="connsiteX149" fmla="*/ 5372100 w 6653212"/>
              <a:gd name="connsiteY149" fmla="*/ 952500 h 2733675"/>
              <a:gd name="connsiteX150" fmla="*/ 5472113 w 6653212"/>
              <a:gd name="connsiteY150" fmla="*/ 1000125 h 2733675"/>
              <a:gd name="connsiteX151" fmla="*/ 5514975 w 6653212"/>
              <a:gd name="connsiteY151" fmla="*/ 1014413 h 2733675"/>
              <a:gd name="connsiteX152" fmla="*/ 5557838 w 6653212"/>
              <a:gd name="connsiteY152" fmla="*/ 1104900 h 2733675"/>
              <a:gd name="connsiteX153" fmla="*/ 5495925 w 6653212"/>
              <a:gd name="connsiteY153" fmla="*/ 1247775 h 2733675"/>
              <a:gd name="connsiteX154" fmla="*/ 5495925 w 6653212"/>
              <a:gd name="connsiteY154" fmla="*/ 1300163 h 2733675"/>
              <a:gd name="connsiteX155" fmla="*/ 5476875 w 6653212"/>
              <a:gd name="connsiteY155" fmla="*/ 1347788 h 2733675"/>
              <a:gd name="connsiteX156" fmla="*/ 5419725 w 6653212"/>
              <a:gd name="connsiteY156" fmla="*/ 1447800 h 2733675"/>
              <a:gd name="connsiteX157" fmla="*/ 5400675 w 6653212"/>
              <a:gd name="connsiteY157" fmla="*/ 1533525 h 2733675"/>
              <a:gd name="connsiteX158" fmla="*/ 5376863 w 6653212"/>
              <a:gd name="connsiteY158" fmla="*/ 1585913 h 2733675"/>
              <a:gd name="connsiteX159" fmla="*/ 5319713 w 6653212"/>
              <a:gd name="connsiteY159" fmla="*/ 1638300 h 2733675"/>
              <a:gd name="connsiteX160" fmla="*/ 5348288 w 6653212"/>
              <a:gd name="connsiteY160" fmla="*/ 1738313 h 2733675"/>
              <a:gd name="connsiteX161" fmla="*/ 5391150 w 6653212"/>
              <a:gd name="connsiteY161" fmla="*/ 2009775 h 2733675"/>
              <a:gd name="connsiteX162" fmla="*/ 5405438 w 6653212"/>
              <a:gd name="connsiteY162" fmla="*/ 2043113 h 2733675"/>
              <a:gd name="connsiteX163" fmla="*/ 5400675 w 6653212"/>
              <a:gd name="connsiteY163" fmla="*/ 2062163 h 2733675"/>
              <a:gd name="connsiteX164" fmla="*/ 5357813 w 6653212"/>
              <a:gd name="connsiteY164" fmla="*/ 2066925 h 2733675"/>
              <a:gd name="connsiteX165" fmla="*/ 5343525 w 6653212"/>
              <a:gd name="connsiteY165" fmla="*/ 2100263 h 2733675"/>
              <a:gd name="connsiteX166" fmla="*/ 5343525 w 6653212"/>
              <a:gd name="connsiteY166" fmla="*/ 2266950 h 2733675"/>
              <a:gd name="connsiteX167" fmla="*/ 5314950 w 6653212"/>
              <a:gd name="connsiteY167" fmla="*/ 2733675 h 2733675"/>
              <a:gd name="connsiteX168" fmla="*/ 5153025 w 6653212"/>
              <a:gd name="connsiteY168" fmla="*/ 2733675 h 2733675"/>
              <a:gd name="connsiteX169" fmla="*/ 5119688 w 6653212"/>
              <a:gd name="connsiteY169" fmla="*/ 2619375 h 2733675"/>
              <a:gd name="connsiteX170" fmla="*/ 5072063 w 6653212"/>
              <a:gd name="connsiteY170" fmla="*/ 2547938 h 2733675"/>
              <a:gd name="connsiteX171" fmla="*/ 4986338 w 6653212"/>
              <a:gd name="connsiteY171" fmla="*/ 2347913 h 2733675"/>
              <a:gd name="connsiteX172" fmla="*/ 4948238 w 6653212"/>
              <a:gd name="connsiteY172" fmla="*/ 2185988 h 2733675"/>
              <a:gd name="connsiteX173" fmla="*/ 4924425 w 6653212"/>
              <a:gd name="connsiteY173" fmla="*/ 2162175 h 2733675"/>
              <a:gd name="connsiteX174" fmla="*/ 4638675 w 6653212"/>
              <a:gd name="connsiteY174" fmla="*/ 2390775 h 2733675"/>
              <a:gd name="connsiteX175" fmla="*/ 4533900 w 6653212"/>
              <a:gd name="connsiteY175" fmla="*/ 2457450 h 2733675"/>
              <a:gd name="connsiteX176" fmla="*/ 4481513 w 6653212"/>
              <a:gd name="connsiteY176" fmla="*/ 2500313 h 2733675"/>
              <a:gd name="connsiteX177" fmla="*/ 4433888 w 6653212"/>
              <a:gd name="connsiteY177" fmla="*/ 2547938 h 2733675"/>
              <a:gd name="connsiteX178" fmla="*/ 4391025 w 6653212"/>
              <a:gd name="connsiteY178" fmla="*/ 2624138 h 2733675"/>
              <a:gd name="connsiteX179" fmla="*/ 4381500 w 6653212"/>
              <a:gd name="connsiteY179" fmla="*/ 2671763 h 2733675"/>
              <a:gd name="connsiteX180" fmla="*/ 4305300 w 6653212"/>
              <a:gd name="connsiteY180" fmla="*/ 2719388 h 2733675"/>
              <a:gd name="connsiteX181" fmla="*/ 4310063 w 6653212"/>
              <a:gd name="connsiteY181" fmla="*/ 2733675 h 2733675"/>
              <a:gd name="connsiteX182" fmla="*/ 4152900 w 6653212"/>
              <a:gd name="connsiteY182" fmla="*/ 2733675 h 2733675"/>
              <a:gd name="connsiteX183" fmla="*/ 4171950 w 6653212"/>
              <a:gd name="connsiteY183" fmla="*/ 2681288 h 2733675"/>
              <a:gd name="connsiteX184" fmla="*/ 4114800 w 6653212"/>
              <a:gd name="connsiteY184" fmla="*/ 2581275 h 2733675"/>
              <a:gd name="connsiteX185" fmla="*/ 4052888 w 6653212"/>
              <a:gd name="connsiteY185" fmla="*/ 2409825 h 2733675"/>
              <a:gd name="connsiteX186" fmla="*/ 4019550 w 6653212"/>
              <a:gd name="connsiteY186" fmla="*/ 2314575 h 2733675"/>
              <a:gd name="connsiteX187" fmla="*/ 3957638 w 6653212"/>
              <a:gd name="connsiteY187" fmla="*/ 2166938 h 2733675"/>
              <a:gd name="connsiteX188" fmla="*/ 3933825 w 6653212"/>
              <a:gd name="connsiteY188" fmla="*/ 2138363 h 2733675"/>
              <a:gd name="connsiteX189" fmla="*/ 3881438 w 6653212"/>
              <a:gd name="connsiteY189" fmla="*/ 2119313 h 2733675"/>
              <a:gd name="connsiteX190" fmla="*/ 3833813 w 6653212"/>
              <a:gd name="connsiteY190" fmla="*/ 2138363 h 2733675"/>
              <a:gd name="connsiteX191" fmla="*/ 3757613 w 6653212"/>
              <a:gd name="connsiteY191" fmla="*/ 2290763 h 2733675"/>
              <a:gd name="connsiteX192" fmla="*/ 3743325 w 6653212"/>
              <a:gd name="connsiteY192" fmla="*/ 2305050 h 2733675"/>
              <a:gd name="connsiteX193" fmla="*/ 3714750 w 6653212"/>
              <a:gd name="connsiteY193" fmla="*/ 2357438 h 2733675"/>
              <a:gd name="connsiteX194" fmla="*/ 3619500 w 6653212"/>
              <a:gd name="connsiteY194" fmla="*/ 2481263 h 2733675"/>
              <a:gd name="connsiteX195" fmla="*/ 3614738 w 6653212"/>
              <a:gd name="connsiteY195" fmla="*/ 2528888 h 2733675"/>
              <a:gd name="connsiteX196" fmla="*/ 3648075 w 6653212"/>
              <a:gd name="connsiteY196" fmla="*/ 2700338 h 2733675"/>
              <a:gd name="connsiteX197" fmla="*/ 3648075 w 6653212"/>
              <a:gd name="connsiteY197" fmla="*/ 2733675 h 2733675"/>
              <a:gd name="connsiteX198" fmla="*/ 3490913 w 6653212"/>
              <a:gd name="connsiteY198" fmla="*/ 2733675 h 2733675"/>
              <a:gd name="connsiteX199" fmla="*/ 3424238 w 6653212"/>
              <a:gd name="connsiteY199" fmla="*/ 2609850 h 2733675"/>
              <a:gd name="connsiteX200" fmla="*/ 3386138 w 6653212"/>
              <a:gd name="connsiteY200" fmla="*/ 2509838 h 2733675"/>
              <a:gd name="connsiteX201" fmla="*/ 3348038 w 6653212"/>
              <a:gd name="connsiteY201" fmla="*/ 2428875 h 2733675"/>
              <a:gd name="connsiteX202" fmla="*/ 3409950 w 6653212"/>
              <a:gd name="connsiteY202" fmla="*/ 2305050 h 2733675"/>
              <a:gd name="connsiteX203" fmla="*/ 3505200 w 6653212"/>
              <a:gd name="connsiteY203" fmla="*/ 2071688 h 2733675"/>
              <a:gd name="connsiteX204" fmla="*/ 3524250 w 6653212"/>
              <a:gd name="connsiteY204" fmla="*/ 2005013 h 2733675"/>
              <a:gd name="connsiteX205" fmla="*/ 3581400 w 6653212"/>
              <a:gd name="connsiteY205" fmla="*/ 1700213 h 2733675"/>
              <a:gd name="connsiteX206" fmla="*/ 3605213 w 6653212"/>
              <a:gd name="connsiteY206" fmla="*/ 1614488 h 2733675"/>
              <a:gd name="connsiteX207" fmla="*/ 3533775 w 6653212"/>
              <a:gd name="connsiteY207" fmla="*/ 1500188 h 2733675"/>
              <a:gd name="connsiteX208" fmla="*/ 3390900 w 6653212"/>
              <a:gd name="connsiteY208" fmla="*/ 1295400 h 2733675"/>
              <a:gd name="connsiteX209" fmla="*/ 3214688 w 6653212"/>
              <a:gd name="connsiteY209" fmla="*/ 1257300 h 2733675"/>
              <a:gd name="connsiteX210" fmla="*/ 3114675 w 6653212"/>
              <a:gd name="connsiteY210" fmla="*/ 1271588 h 2733675"/>
              <a:gd name="connsiteX211" fmla="*/ 3114675 w 6653212"/>
              <a:gd name="connsiteY211" fmla="*/ 1281113 h 2733675"/>
              <a:gd name="connsiteX212" fmla="*/ 3148013 w 6653212"/>
              <a:gd name="connsiteY212" fmla="*/ 1357313 h 2733675"/>
              <a:gd name="connsiteX213" fmla="*/ 3143250 w 6653212"/>
              <a:gd name="connsiteY213" fmla="*/ 1452563 h 2733675"/>
              <a:gd name="connsiteX214" fmla="*/ 3124200 w 6653212"/>
              <a:gd name="connsiteY214" fmla="*/ 1576388 h 2733675"/>
              <a:gd name="connsiteX215" fmla="*/ 3081338 w 6653212"/>
              <a:gd name="connsiteY215" fmla="*/ 1804988 h 2733675"/>
              <a:gd name="connsiteX216" fmla="*/ 3071813 w 6653212"/>
              <a:gd name="connsiteY216" fmla="*/ 1885950 h 2733675"/>
              <a:gd name="connsiteX217" fmla="*/ 3038475 w 6653212"/>
              <a:gd name="connsiteY217" fmla="*/ 1909763 h 2733675"/>
              <a:gd name="connsiteX218" fmla="*/ 2943225 w 6653212"/>
              <a:gd name="connsiteY218" fmla="*/ 1881188 h 2733675"/>
              <a:gd name="connsiteX219" fmla="*/ 2928938 w 6653212"/>
              <a:gd name="connsiteY219" fmla="*/ 1852613 h 2733675"/>
              <a:gd name="connsiteX220" fmla="*/ 2957513 w 6653212"/>
              <a:gd name="connsiteY220" fmla="*/ 1785938 h 2733675"/>
              <a:gd name="connsiteX221" fmla="*/ 3019425 w 6653212"/>
              <a:gd name="connsiteY221" fmla="*/ 1633538 h 2733675"/>
              <a:gd name="connsiteX222" fmla="*/ 3024188 w 6653212"/>
              <a:gd name="connsiteY222" fmla="*/ 1576388 h 2733675"/>
              <a:gd name="connsiteX223" fmla="*/ 3028950 w 6653212"/>
              <a:gd name="connsiteY223" fmla="*/ 1419225 h 2733675"/>
              <a:gd name="connsiteX224" fmla="*/ 2938463 w 6653212"/>
              <a:gd name="connsiteY224" fmla="*/ 1357313 h 2733675"/>
              <a:gd name="connsiteX225" fmla="*/ 2914650 w 6653212"/>
              <a:gd name="connsiteY225" fmla="*/ 1328738 h 2733675"/>
              <a:gd name="connsiteX226" fmla="*/ 2838450 w 6653212"/>
              <a:gd name="connsiteY226" fmla="*/ 1209675 h 2733675"/>
              <a:gd name="connsiteX227" fmla="*/ 2800350 w 6653212"/>
              <a:gd name="connsiteY227" fmla="*/ 1262063 h 2733675"/>
              <a:gd name="connsiteX228" fmla="*/ 2786063 w 6653212"/>
              <a:gd name="connsiteY228" fmla="*/ 1304925 h 2733675"/>
              <a:gd name="connsiteX229" fmla="*/ 2724150 w 6653212"/>
              <a:gd name="connsiteY229" fmla="*/ 1366838 h 2733675"/>
              <a:gd name="connsiteX230" fmla="*/ 2719388 w 6653212"/>
              <a:gd name="connsiteY230" fmla="*/ 1395413 h 2733675"/>
              <a:gd name="connsiteX231" fmla="*/ 2771775 w 6653212"/>
              <a:gd name="connsiteY231" fmla="*/ 1495425 h 2733675"/>
              <a:gd name="connsiteX232" fmla="*/ 2790825 w 6653212"/>
              <a:gd name="connsiteY232" fmla="*/ 1547813 h 2733675"/>
              <a:gd name="connsiteX233" fmla="*/ 2819400 w 6653212"/>
              <a:gd name="connsiteY233" fmla="*/ 1662113 h 2733675"/>
              <a:gd name="connsiteX234" fmla="*/ 2852738 w 6653212"/>
              <a:gd name="connsiteY234" fmla="*/ 1709738 h 2733675"/>
              <a:gd name="connsiteX235" fmla="*/ 2857500 w 6653212"/>
              <a:gd name="connsiteY235" fmla="*/ 1724025 h 2733675"/>
              <a:gd name="connsiteX236" fmla="*/ 2843213 w 6653212"/>
              <a:gd name="connsiteY236" fmla="*/ 1857375 h 2733675"/>
              <a:gd name="connsiteX237" fmla="*/ 2914650 w 6653212"/>
              <a:gd name="connsiteY237" fmla="*/ 2181225 h 2733675"/>
              <a:gd name="connsiteX238" fmla="*/ 2947988 w 6653212"/>
              <a:gd name="connsiteY238" fmla="*/ 2262188 h 2733675"/>
              <a:gd name="connsiteX239" fmla="*/ 2976563 w 6653212"/>
              <a:gd name="connsiteY239" fmla="*/ 2357438 h 2733675"/>
              <a:gd name="connsiteX240" fmla="*/ 2995613 w 6653212"/>
              <a:gd name="connsiteY240" fmla="*/ 2562225 h 2733675"/>
              <a:gd name="connsiteX241" fmla="*/ 3014663 w 6653212"/>
              <a:gd name="connsiteY241" fmla="*/ 2681288 h 2733675"/>
              <a:gd name="connsiteX242" fmla="*/ 3024188 w 6653212"/>
              <a:gd name="connsiteY242" fmla="*/ 2686050 h 2733675"/>
              <a:gd name="connsiteX243" fmla="*/ 3048000 w 6653212"/>
              <a:gd name="connsiteY243" fmla="*/ 2733675 h 2733675"/>
              <a:gd name="connsiteX244" fmla="*/ 2928938 w 6653212"/>
              <a:gd name="connsiteY244" fmla="*/ 2733675 h 2733675"/>
              <a:gd name="connsiteX245" fmla="*/ 2809875 w 6653212"/>
              <a:gd name="connsiteY245" fmla="*/ 2419350 h 2733675"/>
              <a:gd name="connsiteX246" fmla="*/ 2752725 w 6653212"/>
              <a:gd name="connsiteY246" fmla="*/ 2352675 h 2733675"/>
              <a:gd name="connsiteX247" fmla="*/ 2714625 w 6653212"/>
              <a:gd name="connsiteY247" fmla="*/ 2266950 h 2733675"/>
              <a:gd name="connsiteX248" fmla="*/ 2647950 w 6653212"/>
              <a:gd name="connsiteY248" fmla="*/ 2119313 h 2733675"/>
              <a:gd name="connsiteX249" fmla="*/ 2595563 w 6653212"/>
              <a:gd name="connsiteY249" fmla="*/ 2038350 h 2733675"/>
              <a:gd name="connsiteX250" fmla="*/ 2543175 w 6653212"/>
              <a:gd name="connsiteY250" fmla="*/ 2090738 h 2733675"/>
              <a:gd name="connsiteX251" fmla="*/ 2552700 w 6653212"/>
              <a:gd name="connsiteY251" fmla="*/ 2181225 h 2733675"/>
              <a:gd name="connsiteX252" fmla="*/ 2533650 w 6653212"/>
              <a:gd name="connsiteY252" fmla="*/ 2271713 h 2733675"/>
              <a:gd name="connsiteX253" fmla="*/ 2519363 w 6653212"/>
              <a:gd name="connsiteY253" fmla="*/ 2424113 h 2733675"/>
              <a:gd name="connsiteX254" fmla="*/ 2519363 w 6653212"/>
              <a:gd name="connsiteY254" fmla="*/ 2476500 h 2733675"/>
              <a:gd name="connsiteX255" fmla="*/ 2619375 w 6653212"/>
              <a:gd name="connsiteY255" fmla="*/ 2571750 h 2733675"/>
              <a:gd name="connsiteX256" fmla="*/ 2714625 w 6653212"/>
              <a:gd name="connsiteY256" fmla="*/ 2733675 h 2733675"/>
              <a:gd name="connsiteX257" fmla="*/ 2143125 w 6653212"/>
              <a:gd name="connsiteY257" fmla="*/ 2733675 h 2733675"/>
              <a:gd name="connsiteX258" fmla="*/ 2143125 w 6653212"/>
              <a:gd name="connsiteY258" fmla="*/ 2719388 h 2733675"/>
              <a:gd name="connsiteX259" fmla="*/ 2324100 w 6653212"/>
              <a:gd name="connsiteY259" fmla="*/ 2628900 h 2733675"/>
              <a:gd name="connsiteX260" fmla="*/ 2338388 w 6653212"/>
              <a:gd name="connsiteY260" fmla="*/ 2566988 h 2733675"/>
              <a:gd name="connsiteX261" fmla="*/ 2205038 w 6653212"/>
              <a:gd name="connsiteY261" fmla="*/ 2471738 h 2733675"/>
              <a:gd name="connsiteX262" fmla="*/ 2114550 w 6653212"/>
              <a:gd name="connsiteY262" fmla="*/ 2381250 h 2733675"/>
              <a:gd name="connsiteX263" fmla="*/ 2090738 w 6653212"/>
              <a:gd name="connsiteY263" fmla="*/ 2376488 h 2733675"/>
              <a:gd name="connsiteX264" fmla="*/ 1905000 w 6653212"/>
              <a:gd name="connsiteY264" fmla="*/ 2228850 h 2733675"/>
              <a:gd name="connsiteX265" fmla="*/ 1824038 w 6653212"/>
              <a:gd name="connsiteY265" fmla="*/ 2181225 h 2733675"/>
              <a:gd name="connsiteX266" fmla="*/ 1709738 w 6653212"/>
              <a:gd name="connsiteY266" fmla="*/ 2276475 h 2733675"/>
              <a:gd name="connsiteX267" fmla="*/ 1662113 w 6653212"/>
              <a:gd name="connsiteY267" fmla="*/ 2314575 h 2733675"/>
              <a:gd name="connsiteX268" fmla="*/ 1619250 w 6653212"/>
              <a:gd name="connsiteY268" fmla="*/ 2333625 h 2733675"/>
              <a:gd name="connsiteX269" fmla="*/ 1609725 w 6653212"/>
              <a:gd name="connsiteY269" fmla="*/ 2347913 h 2733675"/>
              <a:gd name="connsiteX270" fmla="*/ 1438275 w 6653212"/>
              <a:gd name="connsiteY270" fmla="*/ 2438400 h 2733675"/>
              <a:gd name="connsiteX271" fmla="*/ 1452563 w 6653212"/>
              <a:gd name="connsiteY271" fmla="*/ 2457450 h 2733675"/>
              <a:gd name="connsiteX272" fmla="*/ 1533525 w 6653212"/>
              <a:gd name="connsiteY272" fmla="*/ 2495550 h 2733675"/>
              <a:gd name="connsiteX273" fmla="*/ 1576388 w 6653212"/>
              <a:gd name="connsiteY273" fmla="*/ 2557463 h 2733675"/>
              <a:gd name="connsiteX274" fmla="*/ 1600200 w 6653212"/>
              <a:gd name="connsiteY274" fmla="*/ 2605088 h 2733675"/>
              <a:gd name="connsiteX275" fmla="*/ 1685925 w 6653212"/>
              <a:gd name="connsiteY275" fmla="*/ 2733675 h 2733675"/>
              <a:gd name="connsiteX276" fmla="*/ 1476375 w 6653212"/>
              <a:gd name="connsiteY276" fmla="*/ 2733675 h 2733675"/>
              <a:gd name="connsiteX277" fmla="*/ 1271588 w 6653212"/>
              <a:gd name="connsiteY277" fmla="*/ 2543175 h 2733675"/>
              <a:gd name="connsiteX278" fmla="*/ 1266825 w 6653212"/>
              <a:gd name="connsiteY278" fmla="*/ 2524125 h 2733675"/>
              <a:gd name="connsiteX279" fmla="*/ 1157288 w 6653212"/>
              <a:gd name="connsiteY279" fmla="*/ 2409825 h 2733675"/>
              <a:gd name="connsiteX280" fmla="*/ 1185863 w 6653212"/>
              <a:gd name="connsiteY280" fmla="*/ 2324100 h 2733675"/>
              <a:gd name="connsiteX281" fmla="*/ 1223963 w 6653212"/>
              <a:gd name="connsiteY281" fmla="*/ 2281238 h 2733675"/>
              <a:gd name="connsiteX282" fmla="*/ 1233488 w 6653212"/>
              <a:gd name="connsiteY282" fmla="*/ 2257425 h 2733675"/>
              <a:gd name="connsiteX283" fmla="*/ 1362075 w 6653212"/>
              <a:gd name="connsiteY283" fmla="*/ 2100263 h 2733675"/>
              <a:gd name="connsiteX284" fmla="*/ 1400175 w 6653212"/>
              <a:gd name="connsiteY284" fmla="*/ 2052638 h 2733675"/>
              <a:gd name="connsiteX285" fmla="*/ 1404938 w 6653212"/>
              <a:gd name="connsiteY285" fmla="*/ 2014538 h 2733675"/>
              <a:gd name="connsiteX286" fmla="*/ 1495425 w 6653212"/>
              <a:gd name="connsiteY286" fmla="*/ 1924050 h 2733675"/>
              <a:gd name="connsiteX287" fmla="*/ 1419225 w 6653212"/>
              <a:gd name="connsiteY287" fmla="*/ 1809750 h 2733675"/>
              <a:gd name="connsiteX288" fmla="*/ 1366838 w 6653212"/>
              <a:gd name="connsiteY288" fmla="*/ 1785938 h 2733675"/>
              <a:gd name="connsiteX289" fmla="*/ 1057275 w 6653212"/>
              <a:gd name="connsiteY289" fmla="*/ 1714500 h 2733675"/>
              <a:gd name="connsiteX290" fmla="*/ 985838 w 6653212"/>
              <a:gd name="connsiteY290" fmla="*/ 1781175 h 2733675"/>
              <a:gd name="connsiteX291" fmla="*/ 966788 w 6653212"/>
              <a:gd name="connsiteY291" fmla="*/ 1785938 h 2733675"/>
              <a:gd name="connsiteX292" fmla="*/ 681038 w 6653212"/>
              <a:gd name="connsiteY292" fmla="*/ 1604963 h 2733675"/>
              <a:gd name="connsiteX293" fmla="*/ 619125 w 6653212"/>
              <a:gd name="connsiteY293" fmla="*/ 1638300 h 2733675"/>
              <a:gd name="connsiteX294" fmla="*/ 504825 w 6653212"/>
              <a:gd name="connsiteY294" fmla="*/ 1600200 h 2733675"/>
              <a:gd name="connsiteX295" fmla="*/ 495300 w 6653212"/>
              <a:gd name="connsiteY295" fmla="*/ 1547813 h 2733675"/>
              <a:gd name="connsiteX296" fmla="*/ 0 w 6653212"/>
              <a:gd name="connsiteY296" fmla="*/ 1352550 h 2733675"/>
              <a:gd name="connsiteX297" fmla="*/ 0 w 6653212"/>
              <a:gd name="connsiteY297" fmla="*/ 1333500 h 2733675"/>
              <a:gd name="connsiteX298" fmla="*/ 19050 w 6653212"/>
              <a:gd name="connsiteY298" fmla="*/ 1333500 h 2733675"/>
              <a:gd name="connsiteX299" fmla="*/ 200025 w 6653212"/>
              <a:gd name="connsiteY299" fmla="*/ 1400175 h 2733675"/>
              <a:gd name="connsiteX300" fmla="*/ 485775 w 6653212"/>
              <a:gd name="connsiteY300" fmla="*/ 1462088 h 2733675"/>
              <a:gd name="connsiteX301" fmla="*/ 609600 w 6653212"/>
              <a:gd name="connsiteY301" fmla="*/ 1433513 h 2733675"/>
              <a:gd name="connsiteX302" fmla="*/ 866775 w 6653212"/>
              <a:gd name="connsiteY302" fmla="*/ 1547813 h 2733675"/>
              <a:gd name="connsiteX303" fmla="*/ 904875 w 6653212"/>
              <a:gd name="connsiteY303" fmla="*/ 1528763 h 2733675"/>
              <a:gd name="connsiteX304" fmla="*/ 1019175 w 6653212"/>
              <a:gd name="connsiteY304" fmla="*/ 1252538 h 2733675"/>
              <a:gd name="connsiteX305" fmla="*/ 990600 w 6653212"/>
              <a:gd name="connsiteY305" fmla="*/ 1214438 h 2733675"/>
              <a:gd name="connsiteX306" fmla="*/ 976313 w 6653212"/>
              <a:gd name="connsiteY306" fmla="*/ 1143000 h 2733675"/>
              <a:gd name="connsiteX307" fmla="*/ 866775 w 6653212"/>
              <a:gd name="connsiteY307" fmla="*/ 1071563 h 2733675"/>
              <a:gd name="connsiteX308" fmla="*/ 785813 w 6653212"/>
              <a:gd name="connsiteY308" fmla="*/ 1062038 h 2733675"/>
              <a:gd name="connsiteX309" fmla="*/ 719138 w 6653212"/>
              <a:gd name="connsiteY309" fmla="*/ 938213 h 2733675"/>
              <a:gd name="connsiteX310" fmla="*/ 742950 w 6653212"/>
              <a:gd name="connsiteY310" fmla="*/ 900113 h 2733675"/>
              <a:gd name="connsiteX311" fmla="*/ 762000 w 6653212"/>
              <a:gd name="connsiteY311" fmla="*/ 838200 h 2733675"/>
              <a:gd name="connsiteX312" fmla="*/ 700088 w 6653212"/>
              <a:gd name="connsiteY312" fmla="*/ 771525 h 2733675"/>
              <a:gd name="connsiteX313" fmla="*/ 704850 w 6653212"/>
              <a:gd name="connsiteY313" fmla="*/ 752475 h 2733675"/>
              <a:gd name="connsiteX314" fmla="*/ 785813 w 6653212"/>
              <a:gd name="connsiteY314" fmla="*/ 709613 h 2733675"/>
              <a:gd name="connsiteX315" fmla="*/ 857250 w 6653212"/>
              <a:gd name="connsiteY315" fmla="*/ 681038 h 2733675"/>
              <a:gd name="connsiteX316" fmla="*/ 900113 w 6653212"/>
              <a:gd name="connsiteY316" fmla="*/ 671513 h 2733675"/>
              <a:gd name="connsiteX317" fmla="*/ 985838 w 6653212"/>
              <a:gd name="connsiteY317" fmla="*/ 681038 h 2733675"/>
              <a:gd name="connsiteX318" fmla="*/ 1114425 w 6653212"/>
              <a:gd name="connsiteY318" fmla="*/ 781050 h 2733675"/>
              <a:gd name="connsiteX319" fmla="*/ 1123950 w 6653212"/>
              <a:gd name="connsiteY319" fmla="*/ 790575 h 2733675"/>
              <a:gd name="connsiteX320" fmla="*/ 1138238 w 6653212"/>
              <a:gd name="connsiteY320" fmla="*/ 828675 h 2733675"/>
              <a:gd name="connsiteX321" fmla="*/ 1109663 w 6653212"/>
              <a:gd name="connsiteY321" fmla="*/ 928688 h 2733675"/>
              <a:gd name="connsiteX322" fmla="*/ 1238250 w 6653212"/>
              <a:gd name="connsiteY322" fmla="*/ 995363 h 2733675"/>
              <a:gd name="connsiteX323" fmla="*/ 1328738 w 6653212"/>
              <a:gd name="connsiteY323" fmla="*/ 1009650 h 2733675"/>
              <a:gd name="connsiteX324" fmla="*/ 1376363 w 6653212"/>
              <a:gd name="connsiteY324" fmla="*/ 1014413 h 2733675"/>
              <a:gd name="connsiteX325" fmla="*/ 1538288 w 6653212"/>
              <a:gd name="connsiteY325" fmla="*/ 1090613 h 2733675"/>
              <a:gd name="connsiteX326" fmla="*/ 1638300 w 6653212"/>
              <a:gd name="connsiteY326" fmla="*/ 1157288 h 2733675"/>
              <a:gd name="connsiteX327" fmla="*/ 1757363 w 6653212"/>
              <a:gd name="connsiteY327" fmla="*/ 1243013 h 2733675"/>
              <a:gd name="connsiteX328" fmla="*/ 1843088 w 6653212"/>
              <a:gd name="connsiteY328" fmla="*/ 1328738 h 2733675"/>
              <a:gd name="connsiteX329" fmla="*/ 1785938 w 6653212"/>
              <a:gd name="connsiteY329" fmla="*/ 1452563 h 2733675"/>
              <a:gd name="connsiteX330" fmla="*/ 1847850 w 6653212"/>
              <a:gd name="connsiteY330" fmla="*/ 1533525 h 2733675"/>
              <a:gd name="connsiteX331" fmla="*/ 2109788 w 6653212"/>
              <a:gd name="connsiteY331" fmla="*/ 1814513 h 2733675"/>
              <a:gd name="connsiteX332" fmla="*/ 2138363 w 6653212"/>
              <a:gd name="connsiteY332" fmla="*/ 1866900 h 2733675"/>
              <a:gd name="connsiteX333" fmla="*/ 2124075 w 6653212"/>
              <a:gd name="connsiteY333" fmla="*/ 1905000 h 2733675"/>
              <a:gd name="connsiteX334" fmla="*/ 2266950 w 6653212"/>
              <a:gd name="connsiteY334" fmla="*/ 2138363 h 2733675"/>
              <a:gd name="connsiteX335" fmla="*/ 2281238 w 6653212"/>
              <a:gd name="connsiteY335" fmla="*/ 2138363 h 2733675"/>
              <a:gd name="connsiteX336" fmla="*/ 2281238 w 6653212"/>
              <a:gd name="connsiteY336" fmla="*/ 2033588 h 2733675"/>
              <a:gd name="connsiteX337" fmla="*/ 2243138 w 6653212"/>
              <a:gd name="connsiteY337" fmla="*/ 1647825 h 2733675"/>
              <a:gd name="connsiteX338" fmla="*/ 2243138 w 6653212"/>
              <a:gd name="connsiteY338" fmla="*/ 1566863 h 2733675"/>
              <a:gd name="connsiteX339" fmla="*/ 2295525 w 6653212"/>
              <a:gd name="connsiteY339" fmla="*/ 1423988 h 2733675"/>
              <a:gd name="connsiteX340" fmla="*/ 2338388 w 6653212"/>
              <a:gd name="connsiteY340" fmla="*/ 1338263 h 2733675"/>
              <a:gd name="connsiteX341" fmla="*/ 2305050 w 6653212"/>
              <a:gd name="connsiteY341" fmla="*/ 1281113 h 2733675"/>
              <a:gd name="connsiteX342" fmla="*/ 2295525 w 6653212"/>
              <a:gd name="connsiteY342" fmla="*/ 1238250 h 2733675"/>
              <a:gd name="connsiteX343" fmla="*/ 2295525 w 6653212"/>
              <a:gd name="connsiteY343" fmla="*/ 1114425 h 2733675"/>
              <a:gd name="connsiteX344" fmla="*/ 2224088 w 6653212"/>
              <a:gd name="connsiteY344" fmla="*/ 1038225 h 2733675"/>
              <a:gd name="connsiteX345" fmla="*/ 2228850 w 6653212"/>
              <a:gd name="connsiteY345" fmla="*/ 1019175 h 2733675"/>
              <a:gd name="connsiteX346" fmla="*/ 2157413 w 6653212"/>
              <a:gd name="connsiteY346" fmla="*/ 957263 h 2733675"/>
              <a:gd name="connsiteX347" fmla="*/ 2138363 w 6653212"/>
              <a:gd name="connsiteY347" fmla="*/ 957263 h 2733675"/>
              <a:gd name="connsiteX348" fmla="*/ 2138363 w 6653212"/>
              <a:gd name="connsiteY348" fmla="*/ 1042988 h 2733675"/>
              <a:gd name="connsiteX349" fmla="*/ 2105025 w 6653212"/>
              <a:gd name="connsiteY349" fmla="*/ 1042988 h 2733675"/>
              <a:gd name="connsiteX350" fmla="*/ 2071688 w 6653212"/>
              <a:gd name="connsiteY350" fmla="*/ 995363 h 2733675"/>
              <a:gd name="connsiteX351" fmla="*/ 2000250 w 6653212"/>
              <a:gd name="connsiteY351" fmla="*/ 885825 h 2733675"/>
              <a:gd name="connsiteX352" fmla="*/ 1957388 w 6653212"/>
              <a:gd name="connsiteY352" fmla="*/ 862013 h 2733675"/>
              <a:gd name="connsiteX353" fmla="*/ 1957388 w 6653212"/>
              <a:gd name="connsiteY353" fmla="*/ 838200 h 2733675"/>
              <a:gd name="connsiteX354" fmla="*/ 1952625 w 6653212"/>
              <a:gd name="connsiteY354" fmla="*/ 804863 h 2733675"/>
              <a:gd name="connsiteX355" fmla="*/ 1847850 w 6653212"/>
              <a:gd name="connsiteY355" fmla="*/ 804863 h 2733675"/>
              <a:gd name="connsiteX356" fmla="*/ 1843088 w 6653212"/>
              <a:gd name="connsiteY356" fmla="*/ 790575 h 2733675"/>
              <a:gd name="connsiteX357" fmla="*/ 1952625 w 6653212"/>
              <a:gd name="connsiteY357" fmla="*/ 766763 h 2733675"/>
              <a:gd name="connsiteX358" fmla="*/ 2024063 w 6653212"/>
              <a:gd name="connsiteY358" fmla="*/ 685800 h 2733675"/>
              <a:gd name="connsiteX359" fmla="*/ 2038350 w 6653212"/>
              <a:gd name="connsiteY359" fmla="*/ 661988 h 2733675"/>
              <a:gd name="connsiteX360" fmla="*/ 2195513 w 6653212"/>
              <a:gd name="connsiteY360" fmla="*/ 500063 h 2733675"/>
              <a:gd name="connsiteX361" fmla="*/ 2152650 w 6653212"/>
              <a:gd name="connsiteY361" fmla="*/ 466725 h 2733675"/>
              <a:gd name="connsiteX362" fmla="*/ 2133600 w 6653212"/>
              <a:gd name="connsiteY362" fmla="*/ 466725 h 2733675"/>
              <a:gd name="connsiteX363" fmla="*/ 2076450 w 6653212"/>
              <a:gd name="connsiteY363" fmla="*/ 509588 h 2733675"/>
              <a:gd name="connsiteX364" fmla="*/ 2033588 w 6653212"/>
              <a:gd name="connsiteY364" fmla="*/ 461963 h 2733675"/>
              <a:gd name="connsiteX365" fmla="*/ 2038350 w 6653212"/>
              <a:gd name="connsiteY365" fmla="*/ 419100 h 2733675"/>
              <a:gd name="connsiteX366" fmla="*/ 2052638 w 6653212"/>
              <a:gd name="connsiteY366" fmla="*/ 390525 h 2733675"/>
              <a:gd name="connsiteX367" fmla="*/ 2081213 w 6653212"/>
              <a:gd name="connsiteY367" fmla="*/ 352425 h 2733675"/>
              <a:gd name="connsiteX368" fmla="*/ 2109788 w 6653212"/>
              <a:gd name="connsiteY368" fmla="*/ 342900 h 2733675"/>
              <a:gd name="connsiteX369" fmla="*/ 2133600 w 6653212"/>
              <a:gd name="connsiteY369" fmla="*/ 347663 h 2733675"/>
              <a:gd name="connsiteX370" fmla="*/ 2147888 w 6653212"/>
              <a:gd name="connsiteY370" fmla="*/ 409575 h 2733675"/>
              <a:gd name="connsiteX371" fmla="*/ 2209800 w 6653212"/>
              <a:gd name="connsiteY371" fmla="*/ 447675 h 2733675"/>
              <a:gd name="connsiteX372" fmla="*/ 2276475 w 6653212"/>
              <a:gd name="connsiteY372" fmla="*/ 428625 h 2733675"/>
              <a:gd name="connsiteX373" fmla="*/ 2405063 w 6653212"/>
              <a:gd name="connsiteY373" fmla="*/ 542925 h 2733675"/>
              <a:gd name="connsiteX374" fmla="*/ 2390775 w 6653212"/>
              <a:gd name="connsiteY374" fmla="*/ 566738 h 2733675"/>
              <a:gd name="connsiteX375" fmla="*/ 2386013 w 6653212"/>
              <a:gd name="connsiteY375" fmla="*/ 628650 h 2733675"/>
              <a:gd name="connsiteX376" fmla="*/ 2347913 w 6653212"/>
              <a:gd name="connsiteY376" fmla="*/ 652463 h 2733675"/>
              <a:gd name="connsiteX377" fmla="*/ 2252663 w 6653212"/>
              <a:gd name="connsiteY377" fmla="*/ 619125 h 2733675"/>
              <a:gd name="connsiteX378" fmla="*/ 2138363 w 6653212"/>
              <a:gd name="connsiteY378" fmla="*/ 766763 h 2733675"/>
              <a:gd name="connsiteX379" fmla="*/ 2176463 w 6653212"/>
              <a:gd name="connsiteY379" fmla="*/ 781050 h 2733675"/>
              <a:gd name="connsiteX380" fmla="*/ 2386013 w 6653212"/>
              <a:gd name="connsiteY380" fmla="*/ 809625 h 2733675"/>
              <a:gd name="connsiteX381" fmla="*/ 2495550 w 6653212"/>
              <a:gd name="connsiteY381" fmla="*/ 771525 h 2733675"/>
              <a:gd name="connsiteX382" fmla="*/ 2533650 w 6653212"/>
              <a:gd name="connsiteY382" fmla="*/ 714375 h 2733675"/>
              <a:gd name="connsiteX383" fmla="*/ 2471738 w 6653212"/>
              <a:gd name="connsiteY383" fmla="*/ 619125 h 2733675"/>
              <a:gd name="connsiteX384" fmla="*/ 2490788 w 6653212"/>
              <a:gd name="connsiteY384" fmla="*/ 500063 h 2733675"/>
              <a:gd name="connsiteX385" fmla="*/ 2505075 w 6653212"/>
              <a:gd name="connsiteY385" fmla="*/ 452438 h 2733675"/>
              <a:gd name="connsiteX386" fmla="*/ 2476500 w 6653212"/>
              <a:gd name="connsiteY386" fmla="*/ 381000 h 2733675"/>
              <a:gd name="connsiteX387" fmla="*/ 2552700 w 6653212"/>
              <a:gd name="connsiteY387" fmla="*/ 371475 h 2733675"/>
              <a:gd name="connsiteX388" fmla="*/ 2586038 w 6653212"/>
              <a:gd name="connsiteY388" fmla="*/ 333375 h 2733675"/>
              <a:gd name="connsiteX389" fmla="*/ 2638425 w 6653212"/>
              <a:gd name="connsiteY389" fmla="*/ 328613 h 2733675"/>
              <a:gd name="connsiteX390" fmla="*/ 2762250 w 6653212"/>
              <a:gd name="connsiteY390" fmla="*/ 390525 h 2733675"/>
              <a:gd name="connsiteX391" fmla="*/ 2786063 w 6653212"/>
              <a:gd name="connsiteY391" fmla="*/ 428625 h 2733675"/>
              <a:gd name="connsiteX392" fmla="*/ 2795588 w 6653212"/>
              <a:gd name="connsiteY392" fmla="*/ 438150 h 2733675"/>
              <a:gd name="connsiteX393" fmla="*/ 2814638 w 6653212"/>
              <a:gd name="connsiteY393" fmla="*/ 500063 h 2733675"/>
              <a:gd name="connsiteX394" fmla="*/ 2719388 w 6653212"/>
              <a:gd name="connsiteY394" fmla="*/ 666750 h 2733675"/>
              <a:gd name="connsiteX395" fmla="*/ 2714625 w 6653212"/>
              <a:gd name="connsiteY395" fmla="*/ 690563 h 2733675"/>
              <a:gd name="connsiteX396" fmla="*/ 2728913 w 6653212"/>
              <a:gd name="connsiteY396" fmla="*/ 766763 h 2733675"/>
              <a:gd name="connsiteX397" fmla="*/ 2771775 w 6653212"/>
              <a:gd name="connsiteY397" fmla="*/ 814388 h 2733675"/>
              <a:gd name="connsiteX398" fmla="*/ 2900363 w 6653212"/>
              <a:gd name="connsiteY398" fmla="*/ 876300 h 2733675"/>
              <a:gd name="connsiteX399" fmla="*/ 3005138 w 6653212"/>
              <a:gd name="connsiteY399" fmla="*/ 1038225 h 2733675"/>
              <a:gd name="connsiteX400" fmla="*/ 3119438 w 6653212"/>
              <a:gd name="connsiteY400" fmla="*/ 1057275 h 2733675"/>
              <a:gd name="connsiteX401" fmla="*/ 3514725 w 6653212"/>
              <a:gd name="connsiteY401" fmla="*/ 957263 h 2733675"/>
              <a:gd name="connsiteX402" fmla="*/ 3576638 w 6653212"/>
              <a:gd name="connsiteY402" fmla="*/ 847725 h 2733675"/>
              <a:gd name="connsiteX403" fmla="*/ 3452813 w 6653212"/>
              <a:gd name="connsiteY403" fmla="*/ 647700 h 2733675"/>
              <a:gd name="connsiteX404" fmla="*/ 3467100 w 6653212"/>
              <a:gd name="connsiteY404" fmla="*/ 595313 h 2733675"/>
              <a:gd name="connsiteX405" fmla="*/ 3548063 w 6653212"/>
              <a:gd name="connsiteY405" fmla="*/ 490538 h 2733675"/>
              <a:gd name="connsiteX406" fmla="*/ 3619500 w 6653212"/>
              <a:gd name="connsiteY406" fmla="*/ 452438 h 2733675"/>
              <a:gd name="connsiteX407" fmla="*/ 3667125 w 6653212"/>
              <a:gd name="connsiteY407" fmla="*/ 438150 h 2733675"/>
              <a:gd name="connsiteX408" fmla="*/ 3700463 w 6653212"/>
              <a:gd name="connsiteY408" fmla="*/ 442913 h 2733675"/>
              <a:gd name="connsiteX409" fmla="*/ 3776663 w 6653212"/>
              <a:gd name="connsiteY409" fmla="*/ 500063 h 2733675"/>
              <a:gd name="connsiteX410" fmla="*/ 3852863 w 6653212"/>
              <a:gd name="connsiteY410" fmla="*/ 528638 h 2733675"/>
              <a:gd name="connsiteX411" fmla="*/ 3810000 w 6653212"/>
              <a:gd name="connsiteY411" fmla="*/ 547688 h 2733675"/>
              <a:gd name="connsiteX412" fmla="*/ 3786188 w 6653212"/>
              <a:gd name="connsiteY412" fmla="*/ 600075 h 2733675"/>
              <a:gd name="connsiteX413" fmla="*/ 3795713 w 6653212"/>
              <a:gd name="connsiteY413" fmla="*/ 652463 h 2733675"/>
              <a:gd name="connsiteX414" fmla="*/ 3819525 w 6653212"/>
              <a:gd name="connsiteY414" fmla="*/ 681038 h 2733675"/>
              <a:gd name="connsiteX415" fmla="*/ 3819525 w 6653212"/>
              <a:gd name="connsiteY415" fmla="*/ 747713 h 2733675"/>
              <a:gd name="connsiteX416" fmla="*/ 3833813 w 6653212"/>
              <a:gd name="connsiteY416" fmla="*/ 804863 h 2733675"/>
              <a:gd name="connsiteX417" fmla="*/ 3790950 w 6653212"/>
              <a:gd name="connsiteY417" fmla="*/ 866775 h 2733675"/>
              <a:gd name="connsiteX418" fmla="*/ 3819525 w 6653212"/>
              <a:gd name="connsiteY418" fmla="*/ 890588 h 2733675"/>
              <a:gd name="connsiteX419" fmla="*/ 4224338 w 6653212"/>
              <a:gd name="connsiteY419" fmla="*/ 762000 h 2733675"/>
              <a:gd name="connsiteX420" fmla="*/ 4262438 w 6653212"/>
              <a:gd name="connsiteY420" fmla="*/ 709613 h 2733675"/>
              <a:gd name="connsiteX421" fmla="*/ 4371975 w 6653212"/>
              <a:gd name="connsiteY421" fmla="*/ 642938 h 2733675"/>
              <a:gd name="connsiteX422" fmla="*/ 4619625 w 6653212"/>
              <a:gd name="connsiteY422" fmla="*/ 309563 h 2733675"/>
              <a:gd name="connsiteX423" fmla="*/ 4633913 w 6653212"/>
              <a:gd name="connsiteY423" fmla="*/ 257175 h 2733675"/>
              <a:gd name="connsiteX424" fmla="*/ 4686300 w 6653212"/>
              <a:gd name="connsiteY424" fmla="*/ 138113 h 2733675"/>
              <a:gd name="connsiteX425" fmla="*/ 4705350 w 6653212"/>
              <a:gd name="connsiteY425" fmla="*/ 57150 h 2733675"/>
              <a:gd name="connsiteX426" fmla="*/ 4719638 w 6653212"/>
              <a:gd name="connsiteY426" fmla="*/ 57150 h 2733675"/>
              <a:gd name="connsiteX427" fmla="*/ 4719638 w 6653212"/>
              <a:gd name="connsiteY427" fmla="*/ 133350 h 2733675"/>
              <a:gd name="connsiteX428" fmla="*/ 4733925 w 6653212"/>
              <a:gd name="connsiteY428" fmla="*/ 138113 h 2733675"/>
              <a:gd name="connsiteX429" fmla="*/ 4824413 w 6653212"/>
              <a:gd name="connsiteY429" fmla="*/ 0 h 2733675"/>
              <a:gd name="connsiteX430" fmla="*/ 4848225 w 6653212"/>
              <a:gd name="connsiteY430" fmla="*/ 4763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6653212" h="2733675">
                <a:moveTo>
                  <a:pt x="6519863" y="1952625"/>
                </a:moveTo>
                <a:cubicBezTo>
                  <a:pt x="6519863" y="1957388"/>
                  <a:pt x="6524625" y="1957388"/>
                  <a:pt x="6524625" y="1966913"/>
                </a:cubicBezTo>
                <a:cubicBezTo>
                  <a:pt x="6524625" y="1981200"/>
                  <a:pt x="6477000" y="2043113"/>
                  <a:pt x="6457950" y="2071688"/>
                </a:cubicBezTo>
                <a:lnTo>
                  <a:pt x="6438900" y="2071688"/>
                </a:lnTo>
                <a:cubicBezTo>
                  <a:pt x="6434138" y="2066925"/>
                  <a:pt x="6434138" y="2066925"/>
                  <a:pt x="6434138" y="2052638"/>
                </a:cubicBezTo>
                <a:cubicBezTo>
                  <a:pt x="6434138" y="2043113"/>
                  <a:pt x="6477000" y="1985963"/>
                  <a:pt x="6500813" y="1952625"/>
                </a:cubicBezTo>
                <a:lnTo>
                  <a:pt x="6519863" y="1952625"/>
                </a:lnTo>
                <a:close/>
                <a:moveTo>
                  <a:pt x="6348413" y="1719263"/>
                </a:moveTo>
                <a:cubicBezTo>
                  <a:pt x="6362700" y="1719263"/>
                  <a:pt x="6367463" y="1714500"/>
                  <a:pt x="6386513" y="1709738"/>
                </a:cubicBezTo>
                <a:cubicBezTo>
                  <a:pt x="6400800" y="1743075"/>
                  <a:pt x="6415088" y="1776413"/>
                  <a:pt x="6424613" y="1809750"/>
                </a:cubicBezTo>
                <a:cubicBezTo>
                  <a:pt x="6376988" y="1776413"/>
                  <a:pt x="6324600" y="1714500"/>
                  <a:pt x="6267450" y="1719263"/>
                </a:cubicBezTo>
                <a:cubicBezTo>
                  <a:pt x="6257925" y="1719263"/>
                  <a:pt x="6243638" y="1724025"/>
                  <a:pt x="6229350" y="1719263"/>
                </a:cubicBezTo>
                <a:cubicBezTo>
                  <a:pt x="6238875" y="1704975"/>
                  <a:pt x="6257925" y="1700213"/>
                  <a:pt x="6272213" y="1700213"/>
                </a:cubicBezTo>
                <a:cubicBezTo>
                  <a:pt x="6281738" y="1700213"/>
                  <a:pt x="6338888" y="1719263"/>
                  <a:pt x="6348413" y="1719263"/>
                </a:cubicBezTo>
                <a:close/>
                <a:moveTo>
                  <a:pt x="1257300" y="1638300"/>
                </a:moveTo>
                <a:cubicBezTo>
                  <a:pt x="1262063" y="1638300"/>
                  <a:pt x="1271588" y="1652588"/>
                  <a:pt x="1281113" y="1666875"/>
                </a:cubicBezTo>
                <a:lnTo>
                  <a:pt x="1257300" y="1666875"/>
                </a:lnTo>
                <a:cubicBezTo>
                  <a:pt x="1214438" y="1638300"/>
                  <a:pt x="1181100" y="1628775"/>
                  <a:pt x="1143000" y="1628775"/>
                </a:cubicBezTo>
                <a:lnTo>
                  <a:pt x="1143000" y="1614488"/>
                </a:lnTo>
                <a:cubicBezTo>
                  <a:pt x="1152525" y="1604963"/>
                  <a:pt x="1157288" y="1590675"/>
                  <a:pt x="1171575" y="1590675"/>
                </a:cubicBezTo>
                <a:cubicBezTo>
                  <a:pt x="1200150" y="1590675"/>
                  <a:pt x="1228725" y="1614488"/>
                  <a:pt x="1257300" y="1638300"/>
                </a:cubicBezTo>
                <a:close/>
                <a:moveTo>
                  <a:pt x="5905500" y="1314450"/>
                </a:moveTo>
                <a:cubicBezTo>
                  <a:pt x="5905500" y="1328738"/>
                  <a:pt x="5862638" y="1414463"/>
                  <a:pt x="5862638" y="1428750"/>
                </a:cubicBezTo>
                <a:cubicBezTo>
                  <a:pt x="5862638" y="1438275"/>
                  <a:pt x="5862638" y="1447800"/>
                  <a:pt x="5876925" y="1447800"/>
                </a:cubicBezTo>
                <a:cubicBezTo>
                  <a:pt x="5929313" y="1447800"/>
                  <a:pt x="5962650" y="1366838"/>
                  <a:pt x="5972175" y="1343025"/>
                </a:cubicBezTo>
                <a:cubicBezTo>
                  <a:pt x="5986463" y="1290638"/>
                  <a:pt x="6005513" y="1247775"/>
                  <a:pt x="6019800" y="1204913"/>
                </a:cubicBezTo>
                <a:cubicBezTo>
                  <a:pt x="6053138" y="1214438"/>
                  <a:pt x="6115050" y="1243013"/>
                  <a:pt x="6153150" y="1266825"/>
                </a:cubicBezTo>
                <a:cubicBezTo>
                  <a:pt x="6129338" y="1304925"/>
                  <a:pt x="6100763" y="1347788"/>
                  <a:pt x="6081713" y="1385888"/>
                </a:cubicBezTo>
                <a:cubicBezTo>
                  <a:pt x="6110288" y="1409700"/>
                  <a:pt x="6153150" y="1409700"/>
                  <a:pt x="6191250" y="1428750"/>
                </a:cubicBezTo>
                <a:cubicBezTo>
                  <a:pt x="6243638" y="1457325"/>
                  <a:pt x="6267450" y="1476375"/>
                  <a:pt x="6310313" y="1476375"/>
                </a:cubicBezTo>
                <a:cubicBezTo>
                  <a:pt x="6324600" y="1476375"/>
                  <a:pt x="6353175" y="1466850"/>
                  <a:pt x="6367463" y="1466850"/>
                </a:cubicBezTo>
                <a:cubicBezTo>
                  <a:pt x="6381750" y="1466850"/>
                  <a:pt x="6467475" y="1557338"/>
                  <a:pt x="6472238" y="1576388"/>
                </a:cubicBezTo>
                <a:cubicBezTo>
                  <a:pt x="6477000" y="1581150"/>
                  <a:pt x="6477000" y="1600200"/>
                  <a:pt x="6481763" y="1609725"/>
                </a:cubicBezTo>
                <a:cubicBezTo>
                  <a:pt x="6581775" y="1771650"/>
                  <a:pt x="6572250" y="1714500"/>
                  <a:pt x="6572250" y="1843088"/>
                </a:cubicBezTo>
                <a:cubicBezTo>
                  <a:pt x="6572250" y="1852613"/>
                  <a:pt x="6624638" y="2005013"/>
                  <a:pt x="6624638" y="2019300"/>
                </a:cubicBezTo>
                <a:cubicBezTo>
                  <a:pt x="6624638" y="2028825"/>
                  <a:pt x="6600825" y="2076450"/>
                  <a:pt x="6600825" y="2090738"/>
                </a:cubicBezTo>
                <a:cubicBezTo>
                  <a:pt x="6600825" y="2105025"/>
                  <a:pt x="6634163" y="2124075"/>
                  <a:pt x="6643688" y="2128838"/>
                </a:cubicBezTo>
                <a:lnTo>
                  <a:pt x="6643688" y="2157413"/>
                </a:lnTo>
                <a:cubicBezTo>
                  <a:pt x="6629400" y="2157413"/>
                  <a:pt x="6600825" y="2152650"/>
                  <a:pt x="6591300" y="2152650"/>
                </a:cubicBezTo>
                <a:cubicBezTo>
                  <a:pt x="6572250" y="2152650"/>
                  <a:pt x="6577013" y="2162175"/>
                  <a:pt x="6538913" y="2181225"/>
                </a:cubicBezTo>
                <a:cubicBezTo>
                  <a:pt x="6529388" y="2185988"/>
                  <a:pt x="6510338" y="2185988"/>
                  <a:pt x="6496050" y="2185988"/>
                </a:cubicBezTo>
                <a:lnTo>
                  <a:pt x="6481763" y="2185988"/>
                </a:lnTo>
                <a:cubicBezTo>
                  <a:pt x="6477000" y="2200275"/>
                  <a:pt x="6477000" y="2214563"/>
                  <a:pt x="6472238" y="2224088"/>
                </a:cubicBezTo>
                <a:lnTo>
                  <a:pt x="6653213" y="2733675"/>
                </a:lnTo>
                <a:lnTo>
                  <a:pt x="6472238" y="2733675"/>
                </a:lnTo>
                <a:cubicBezTo>
                  <a:pt x="6457950" y="2705100"/>
                  <a:pt x="6448425" y="2671763"/>
                  <a:pt x="6434138" y="2638425"/>
                </a:cubicBezTo>
                <a:cubicBezTo>
                  <a:pt x="6376988" y="2671763"/>
                  <a:pt x="6310313" y="2571750"/>
                  <a:pt x="6272213" y="2528888"/>
                </a:cubicBezTo>
                <a:cubicBezTo>
                  <a:pt x="6267450" y="2514600"/>
                  <a:pt x="6243638" y="2505075"/>
                  <a:pt x="6234113" y="2490788"/>
                </a:cubicBezTo>
                <a:cubicBezTo>
                  <a:pt x="6219825" y="2471738"/>
                  <a:pt x="6172200" y="2376488"/>
                  <a:pt x="6162675" y="2376488"/>
                </a:cubicBezTo>
                <a:cubicBezTo>
                  <a:pt x="6148388" y="2376488"/>
                  <a:pt x="6124575" y="2414588"/>
                  <a:pt x="6100763" y="2433638"/>
                </a:cubicBezTo>
                <a:cubicBezTo>
                  <a:pt x="6081713" y="2443163"/>
                  <a:pt x="6053138" y="2447925"/>
                  <a:pt x="6034088" y="2457450"/>
                </a:cubicBezTo>
                <a:cubicBezTo>
                  <a:pt x="6015038" y="2466975"/>
                  <a:pt x="5934075" y="2576513"/>
                  <a:pt x="5934075" y="2581275"/>
                </a:cubicBezTo>
                <a:cubicBezTo>
                  <a:pt x="5934075" y="2595563"/>
                  <a:pt x="5881688" y="2619375"/>
                  <a:pt x="5881688" y="2652713"/>
                </a:cubicBezTo>
                <a:cubicBezTo>
                  <a:pt x="5881688" y="2662238"/>
                  <a:pt x="5891213" y="2705100"/>
                  <a:pt x="5900738" y="2733675"/>
                </a:cubicBezTo>
                <a:lnTo>
                  <a:pt x="5705475" y="2733675"/>
                </a:lnTo>
                <a:cubicBezTo>
                  <a:pt x="5700713" y="2719388"/>
                  <a:pt x="5700713" y="2695575"/>
                  <a:pt x="5691188" y="2681288"/>
                </a:cubicBezTo>
                <a:cubicBezTo>
                  <a:pt x="5681663" y="2667000"/>
                  <a:pt x="5657850" y="2652713"/>
                  <a:pt x="5643563" y="2638425"/>
                </a:cubicBezTo>
                <a:cubicBezTo>
                  <a:pt x="5629275" y="2619375"/>
                  <a:pt x="5614988" y="2562225"/>
                  <a:pt x="5614988" y="2538413"/>
                </a:cubicBezTo>
                <a:cubicBezTo>
                  <a:pt x="5614988" y="2466975"/>
                  <a:pt x="5686425" y="2309813"/>
                  <a:pt x="5686425" y="2266950"/>
                </a:cubicBezTo>
                <a:cubicBezTo>
                  <a:pt x="5686425" y="2257425"/>
                  <a:pt x="5662613" y="2219325"/>
                  <a:pt x="5648325" y="2200275"/>
                </a:cubicBezTo>
                <a:cubicBezTo>
                  <a:pt x="5638800" y="2185988"/>
                  <a:pt x="5624513" y="2176463"/>
                  <a:pt x="5619750" y="2166938"/>
                </a:cubicBezTo>
                <a:cubicBezTo>
                  <a:pt x="5576888" y="2090738"/>
                  <a:pt x="5572125" y="2009775"/>
                  <a:pt x="5553075" y="1938338"/>
                </a:cubicBezTo>
                <a:cubicBezTo>
                  <a:pt x="5553075" y="1928813"/>
                  <a:pt x="5543550" y="1924050"/>
                  <a:pt x="5543550" y="1914525"/>
                </a:cubicBezTo>
                <a:cubicBezTo>
                  <a:pt x="5534025" y="1885950"/>
                  <a:pt x="5534025" y="1838325"/>
                  <a:pt x="5534025" y="1824038"/>
                </a:cubicBezTo>
                <a:cubicBezTo>
                  <a:pt x="5534025" y="1814513"/>
                  <a:pt x="5548313" y="1771650"/>
                  <a:pt x="5548313" y="1757363"/>
                </a:cubicBezTo>
                <a:cubicBezTo>
                  <a:pt x="5548313" y="1747838"/>
                  <a:pt x="5672138" y="1585913"/>
                  <a:pt x="5672138" y="1576388"/>
                </a:cubicBezTo>
                <a:cubicBezTo>
                  <a:pt x="5672138" y="1538288"/>
                  <a:pt x="5600700" y="1547813"/>
                  <a:pt x="5591175" y="1528763"/>
                </a:cubicBezTo>
                <a:cubicBezTo>
                  <a:pt x="5586413" y="1514475"/>
                  <a:pt x="5581650" y="1495425"/>
                  <a:pt x="5581650" y="1476375"/>
                </a:cubicBezTo>
                <a:cubicBezTo>
                  <a:pt x="5576888" y="1357313"/>
                  <a:pt x="5581650" y="1347788"/>
                  <a:pt x="5581650" y="1338263"/>
                </a:cubicBezTo>
                <a:cubicBezTo>
                  <a:pt x="5581650" y="1323975"/>
                  <a:pt x="5562600" y="1304925"/>
                  <a:pt x="5553075" y="1295400"/>
                </a:cubicBezTo>
                <a:cubicBezTo>
                  <a:pt x="5543550" y="1290638"/>
                  <a:pt x="5529263" y="1285875"/>
                  <a:pt x="5519738" y="1281113"/>
                </a:cubicBezTo>
                <a:cubicBezTo>
                  <a:pt x="5524500" y="1243013"/>
                  <a:pt x="5557838" y="1266825"/>
                  <a:pt x="5581650" y="1257300"/>
                </a:cubicBezTo>
                <a:cubicBezTo>
                  <a:pt x="5600700" y="1247775"/>
                  <a:pt x="5600700" y="1219200"/>
                  <a:pt x="5614988" y="1204913"/>
                </a:cubicBezTo>
                <a:cubicBezTo>
                  <a:pt x="5619750" y="1195388"/>
                  <a:pt x="5686425" y="1181100"/>
                  <a:pt x="5705475" y="1181100"/>
                </a:cubicBezTo>
                <a:cubicBezTo>
                  <a:pt x="5776913" y="1181100"/>
                  <a:pt x="5905500" y="1223963"/>
                  <a:pt x="5905500" y="1314450"/>
                </a:cubicBezTo>
                <a:close/>
                <a:moveTo>
                  <a:pt x="2366963" y="609600"/>
                </a:moveTo>
                <a:cubicBezTo>
                  <a:pt x="2357438" y="619125"/>
                  <a:pt x="2347913" y="619125"/>
                  <a:pt x="2333625" y="619125"/>
                </a:cubicBezTo>
                <a:cubicBezTo>
                  <a:pt x="2324100" y="619125"/>
                  <a:pt x="2309813" y="614363"/>
                  <a:pt x="2295525" y="609600"/>
                </a:cubicBezTo>
                <a:lnTo>
                  <a:pt x="2295525" y="595313"/>
                </a:lnTo>
                <a:cubicBezTo>
                  <a:pt x="2309813" y="595313"/>
                  <a:pt x="2328863" y="581025"/>
                  <a:pt x="2366963" y="576263"/>
                </a:cubicBezTo>
                <a:lnTo>
                  <a:pt x="2366963" y="609600"/>
                </a:lnTo>
                <a:close/>
                <a:moveTo>
                  <a:pt x="4848225" y="4763"/>
                </a:moveTo>
                <a:lnTo>
                  <a:pt x="4819650" y="90488"/>
                </a:lnTo>
                <a:cubicBezTo>
                  <a:pt x="4819650" y="90488"/>
                  <a:pt x="4814888" y="95250"/>
                  <a:pt x="4829175" y="95250"/>
                </a:cubicBezTo>
                <a:cubicBezTo>
                  <a:pt x="4852988" y="95250"/>
                  <a:pt x="4881563" y="14288"/>
                  <a:pt x="4895850" y="4763"/>
                </a:cubicBezTo>
                <a:cubicBezTo>
                  <a:pt x="4895850" y="14288"/>
                  <a:pt x="4900613" y="19050"/>
                  <a:pt x="4900613" y="28575"/>
                </a:cubicBezTo>
                <a:cubicBezTo>
                  <a:pt x="4900613" y="42863"/>
                  <a:pt x="4857750" y="133350"/>
                  <a:pt x="4857750" y="147638"/>
                </a:cubicBezTo>
                <a:cubicBezTo>
                  <a:pt x="4857750" y="157163"/>
                  <a:pt x="4752975" y="247650"/>
                  <a:pt x="4710113" y="304800"/>
                </a:cubicBezTo>
                <a:cubicBezTo>
                  <a:pt x="4705350" y="304800"/>
                  <a:pt x="4633913" y="452438"/>
                  <a:pt x="4633913" y="481013"/>
                </a:cubicBezTo>
                <a:cubicBezTo>
                  <a:pt x="4633913" y="495300"/>
                  <a:pt x="4586288" y="600075"/>
                  <a:pt x="4557713" y="657225"/>
                </a:cubicBezTo>
                <a:cubicBezTo>
                  <a:pt x="4538663" y="690563"/>
                  <a:pt x="4505325" y="719138"/>
                  <a:pt x="4481513" y="747713"/>
                </a:cubicBezTo>
                <a:cubicBezTo>
                  <a:pt x="4476750" y="752475"/>
                  <a:pt x="4471988" y="762000"/>
                  <a:pt x="4471988" y="776288"/>
                </a:cubicBezTo>
                <a:cubicBezTo>
                  <a:pt x="4471988" y="785813"/>
                  <a:pt x="4486275" y="804863"/>
                  <a:pt x="4486275" y="819150"/>
                </a:cubicBezTo>
                <a:cubicBezTo>
                  <a:pt x="4486275" y="828675"/>
                  <a:pt x="4481513" y="857250"/>
                  <a:pt x="4462463" y="866775"/>
                </a:cubicBezTo>
                <a:cubicBezTo>
                  <a:pt x="4429125" y="881063"/>
                  <a:pt x="4376738" y="881063"/>
                  <a:pt x="4343400" y="914400"/>
                </a:cubicBezTo>
                <a:cubicBezTo>
                  <a:pt x="4129088" y="1114425"/>
                  <a:pt x="4071938" y="1066800"/>
                  <a:pt x="4071938" y="1247775"/>
                </a:cubicBezTo>
                <a:cubicBezTo>
                  <a:pt x="4071938" y="1262063"/>
                  <a:pt x="4086225" y="1381125"/>
                  <a:pt x="4086225" y="1390650"/>
                </a:cubicBezTo>
                <a:cubicBezTo>
                  <a:pt x="4086225" y="1419225"/>
                  <a:pt x="4062413" y="1443038"/>
                  <a:pt x="4062413" y="1447800"/>
                </a:cubicBezTo>
                <a:cubicBezTo>
                  <a:pt x="4062413" y="1457325"/>
                  <a:pt x="4119563" y="1533525"/>
                  <a:pt x="4133850" y="1533525"/>
                </a:cubicBezTo>
                <a:cubicBezTo>
                  <a:pt x="4143375" y="1533525"/>
                  <a:pt x="4152900" y="1514475"/>
                  <a:pt x="4167188" y="1514475"/>
                </a:cubicBezTo>
                <a:cubicBezTo>
                  <a:pt x="4186238" y="1514475"/>
                  <a:pt x="4200525" y="1528763"/>
                  <a:pt x="4210050" y="1566863"/>
                </a:cubicBezTo>
                <a:cubicBezTo>
                  <a:pt x="4243388" y="1662113"/>
                  <a:pt x="4305300" y="1857375"/>
                  <a:pt x="4305300" y="1866900"/>
                </a:cubicBezTo>
                <a:cubicBezTo>
                  <a:pt x="4305300" y="1890713"/>
                  <a:pt x="4286250" y="1895475"/>
                  <a:pt x="4281488" y="1895475"/>
                </a:cubicBezTo>
                <a:cubicBezTo>
                  <a:pt x="4271963" y="1895475"/>
                  <a:pt x="4248150" y="1881188"/>
                  <a:pt x="4238625" y="1862138"/>
                </a:cubicBezTo>
                <a:cubicBezTo>
                  <a:pt x="4229100" y="1866900"/>
                  <a:pt x="4210050" y="1909763"/>
                  <a:pt x="4210050" y="1924050"/>
                </a:cubicBezTo>
                <a:cubicBezTo>
                  <a:pt x="4210050" y="1933575"/>
                  <a:pt x="4214813" y="1957388"/>
                  <a:pt x="4214813" y="1976438"/>
                </a:cubicBezTo>
                <a:cubicBezTo>
                  <a:pt x="4224338" y="2114550"/>
                  <a:pt x="4238625" y="2266950"/>
                  <a:pt x="4276725" y="2414588"/>
                </a:cubicBezTo>
                <a:cubicBezTo>
                  <a:pt x="4281488" y="2414588"/>
                  <a:pt x="4286250" y="2414588"/>
                  <a:pt x="4286250" y="2409825"/>
                </a:cubicBezTo>
                <a:cubicBezTo>
                  <a:pt x="4305300" y="2371725"/>
                  <a:pt x="4329113" y="2314575"/>
                  <a:pt x="4329113" y="2300288"/>
                </a:cubicBezTo>
                <a:cubicBezTo>
                  <a:pt x="4329113" y="2290763"/>
                  <a:pt x="4348163" y="2266950"/>
                  <a:pt x="4357688" y="2257425"/>
                </a:cubicBezTo>
                <a:cubicBezTo>
                  <a:pt x="4367213" y="2247900"/>
                  <a:pt x="4391025" y="2243138"/>
                  <a:pt x="4410075" y="2228850"/>
                </a:cubicBezTo>
                <a:cubicBezTo>
                  <a:pt x="4433888" y="2205038"/>
                  <a:pt x="4462463" y="2171700"/>
                  <a:pt x="4476750" y="2147888"/>
                </a:cubicBezTo>
                <a:cubicBezTo>
                  <a:pt x="4510088" y="2095500"/>
                  <a:pt x="4610100" y="1966913"/>
                  <a:pt x="4610100" y="1928813"/>
                </a:cubicBezTo>
                <a:cubicBezTo>
                  <a:pt x="4610100" y="1890713"/>
                  <a:pt x="4719638" y="1766888"/>
                  <a:pt x="4729163" y="1757363"/>
                </a:cubicBezTo>
                <a:cubicBezTo>
                  <a:pt x="4700588" y="1728788"/>
                  <a:pt x="4686300" y="1752600"/>
                  <a:pt x="4686300" y="1724025"/>
                </a:cubicBezTo>
                <a:cubicBezTo>
                  <a:pt x="4686300" y="1709738"/>
                  <a:pt x="4686300" y="1709738"/>
                  <a:pt x="4695825" y="1700213"/>
                </a:cubicBezTo>
                <a:lnTo>
                  <a:pt x="4691063" y="1643063"/>
                </a:lnTo>
                <a:cubicBezTo>
                  <a:pt x="4648200" y="1681163"/>
                  <a:pt x="4662488" y="1843088"/>
                  <a:pt x="4586288" y="1843088"/>
                </a:cubicBezTo>
                <a:cubicBezTo>
                  <a:pt x="4557713" y="1843088"/>
                  <a:pt x="4557713" y="1833563"/>
                  <a:pt x="4557713" y="1819275"/>
                </a:cubicBezTo>
                <a:cubicBezTo>
                  <a:pt x="4557713" y="1781175"/>
                  <a:pt x="4619625" y="1547813"/>
                  <a:pt x="4619625" y="1547813"/>
                </a:cubicBezTo>
                <a:cubicBezTo>
                  <a:pt x="4619625" y="1533525"/>
                  <a:pt x="4614863" y="1533525"/>
                  <a:pt x="4610100" y="1528763"/>
                </a:cubicBezTo>
                <a:cubicBezTo>
                  <a:pt x="4600575" y="1528763"/>
                  <a:pt x="4586288" y="1528763"/>
                  <a:pt x="4576763" y="1524000"/>
                </a:cubicBezTo>
                <a:cubicBezTo>
                  <a:pt x="4567238" y="1514475"/>
                  <a:pt x="4567238" y="1495425"/>
                  <a:pt x="4557713" y="1485900"/>
                </a:cubicBezTo>
                <a:cubicBezTo>
                  <a:pt x="4548188" y="1471613"/>
                  <a:pt x="4524375" y="1462088"/>
                  <a:pt x="4510088" y="1452563"/>
                </a:cubicBezTo>
                <a:cubicBezTo>
                  <a:pt x="4500563" y="1443038"/>
                  <a:pt x="4510088" y="1423988"/>
                  <a:pt x="4510088" y="1414463"/>
                </a:cubicBezTo>
                <a:cubicBezTo>
                  <a:pt x="4510088" y="1385888"/>
                  <a:pt x="4400550" y="1357313"/>
                  <a:pt x="4391025" y="1357313"/>
                </a:cubicBezTo>
                <a:lnTo>
                  <a:pt x="4391025" y="1343025"/>
                </a:lnTo>
                <a:cubicBezTo>
                  <a:pt x="4400550" y="1333500"/>
                  <a:pt x="4405313" y="1328738"/>
                  <a:pt x="4414838" y="1328738"/>
                </a:cubicBezTo>
                <a:cubicBezTo>
                  <a:pt x="4429125" y="1328738"/>
                  <a:pt x="4519613" y="1357313"/>
                  <a:pt x="4533900" y="1357313"/>
                </a:cubicBezTo>
                <a:cubicBezTo>
                  <a:pt x="4572000" y="1357313"/>
                  <a:pt x="4572000" y="1319213"/>
                  <a:pt x="4605338" y="1319213"/>
                </a:cubicBezTo>
                <a:cubicBezTo>
                  <a:pt x="4648200" y="1319213"/>
                  <a:pt x="4643438" y="1395413"/>
                  <a:pt x="4700588" y="1395413"/>
                </a:cubicBezTo>
                <a:cubicBezTo>
                  <a:pt x="4714875" y="1395413"/>
                  <a:pt x="4719638" y="1390650"/>
                  <a:pt x="4810125" y="1390650"/>
                </a:cubicBezTo>
                <a:cubicBezTo>
                  <a:pt x="4824413" y="1385888"/>
                  <a:pt x="4843463" y="1385888"/>
                  <a:pt x="4857750" y="1381125"/>
                </a:cubicBezTo>
                <a:cubicBezTo>
                  <a:pt x="4881563" y="1376363"/>
                  <a:pt x="4895850" y="1328738"/>
                  <a:pt x="4900613" y="1314450"/>
                </a:cubicBezTo>
                <a:cubicBezTo>
                  <a:pt x="4914900" y="1271588"/>
                  <a:pt x="4929188" y="1219200"/>
                  <a:pt x="4957763" y="1176338"/>
                </a:cubicBezTo>
                <a:cubicBezTo>
                  <a:pt x="4986338" y="1128713"/>
                  <a:pt x="5043488" y="1095375"/>
                  <a:pt x="5076825" y="1052513"/>
                </a:cubicBezTo>
                <a:cubicBezTo>
                  <a:pt x="5110163" y="1004888"/>
                  <a:pt x="5129213" y="957263"/>
                  <a:pt x="5153025" y="909638"/>
                </a:cubicBezTo>
                <a:cubicBezTo>
                  <a:pt x="5143500" y="904875"/>
                  <a:pt x="5129213" y="900113"/>
                  <a:pt x="5114925" y="890588"/>
                </a:cubicBezTo>
                <a:cubicBezTo>
                  <a:pt x="5110163" y="857250"/>
                  <a:pt x="5100638" y="790575"/>
                  <a:pt x="5100638" y="781050"/>
                </a:cubicBezTo>
                <a:cubicBezTo>
                  <a:pt x="5100638" y="766763"/>
                  <a:pt x="5110163" y="695325"/>
                  <a:pt x="5110163" y="685800"/>
                </a:cubicBezTo>
                <a:cubicBezTo>
                  <a:pt x="5110163" y="633413"/>
                  <a:pt x="5072063" y="666750"/>
                  <a:pt x="5072063" y="619125"/>
                </a:cubicBezTo>
                <a:cubicBezTo>
                  <a:pt x="5072063" y="609600"/>
                  <a:pt x="5076825" y="590550"/>
                  <a:pt x="5091113" y="585788"/>
                </a:cubicBezTo>
                <a:cubicBezTo>
                  <a:pt x="5105400" y="571500"/>
                  <a:pt x="5133975" y="566738"/>
                  <a:pt x="5153025" y="552450"/>
                </a:cubicBezTo>
                <a:cubicBezTo>
                  <a:pt x="5181600" y="528638"/>
                  <a:pt x="5205413" y="519113"/>
                  <a:pt x="5224463" y="519113"/>
                </a:cubicBezTo>
                <a:cubicBezTo>
                  <a:pt x="5238750" y="519113"/>
                  <a:pt x="5253038" y="523875"/>
                  <a:pt x="5262563" y="523875"/>
                </a:cubicBezTo>
                <a:cubicBezTo>
                  <a:pt x="5272088" y="523875"/>
                  <a:pt x="5362575" y="557213"/>
                  <a:pt x="5386388" y="571500"/>
                </a:cubicBezTo>
                <a:cubicBezTo>
                  <a:pt x="5414963" y="585788"/>
                  <a:pt x="5429250" y="642938"/>
                  <a:pt x="5429250" y="671513"/>
                </a:cubicBezTo>
                <a:cubicBezTo>
                  <a:pt x="5429250" y="757238"/>
                  <a:pt x="5338763" y="833438"/>
                  <a:pt x="5338763" y="842963"/>
                </a:cubicBezTo>
                <a:cubicBezTo>
                  <a:pt x="5338763" y="857250"/>
                  <a:pt x="5353050" y="866775"/>
                  <a:pt x="5357813" y="885825"/>
                </a:cubicBezTo>
                <a:cubicBezTo>
                  <a:pt x="5362575" y="900113"/>
                  <a:pt x="5357813" y="928688"/>
                  <a:pt x="5372100" y="952500"/>
                </a:cubicBezTo>
                <a:cubicBezTo>
                  <a:pt x="5395913" y="990600"/>
                  <a:pt x="5434013" y="985838"/>
                  <a:pt x="5472113" y="1000125"/>
                </a:cubicBezTo>
                <a:cubicBezTo>
                  <a:pt x="5481638" y="1004888"/>
                  <a:pt x="5500688" y="1004888"/>
                  <a:pt x="5514975" y="1014413"/>
                </a:cubicBezTo>
                <a:cubicBezTo>
                  <a:pt x="5529263" y="1023938"/>
                  <a:pt x="5557838" y="1095375"/>
                  <a:pt x="5557838" y="1104900"/>
                </a:cubicBezTo>
                <a:cubicBezTo>
                  <a:pt x="5557838" y="1143000"/>
                  <a:pt x="5510213" y="1204913"/>
                  <a:pt x="5495925" y="1247775"/>
                </a:cubicBezTo>
                <a:cubicBezTo>
                  <a:pt x="5491163" y="1257300"/>
                  <a:pt x="5495925" y="1285875"/>
                  <a:pt x="5495925" y="1300163"/>
                </a:cubicBezTo>
                <a:cubicBezTo>
                  <a:pt x="5495925" y="1314450"/>
                  <a:pt x="5491163" y="1319213"/>
                  <a:pt x="5476875" y="1347788"/>
                </a:cubicBezTo>
                <a:cubicBezTo>
                  <a:pt x="5457825" y="1376363"/>
                  <a:pt x="5434013" y="1409700"/>
                  <a:pt x="5419725" y="1447800"/>
                </a:cubicBezTo>
                <a:cubicBezTo>
                  <a:pt x="5410200" y="1471613"/>
                  <a:pt x="5405438" y="1504950"/>
                  <a:pt x="5400675" y="1533525"/>
                </a:cubicBezTo>
                <a:cubicBezTo>
                  <a:pt x="5395913" y="1547813"/>
                  <a:pt x="5400675" y="1576388"/>
                  <a:pt x="5376863" y="1585913"/>
                </a:cubicBezTo>
                <a:cubicBezTo>
                  <a:pt x="5334000" y="1604963"/>
                  <a:pt x="5319713" y="1604963"/>
                  <a:pt x="5319713" y="1638300"/>
                </a:cubicBezTo>
                <a:cubicBezTo>
                  <a:pt x="5319713" y="1652588"/>
                  <a:pt x="5343525" y="1700213"/>
                  <a:pt x="5348288" y="1738313"/>
                </a:cubicBezTo>
                <a:cubicBezTo>
                  <a:pt x="5367338" y="1824038"/>
                  <a:pt x="5372100" y="1919288"/>
                  <a:pt x="5391150" y="2009775"/>
                </a:cubicBezTo>
                <a:cubicBezTo>
                  <a:pt x="5391150" y="2019300"/>
                  <a:pt x="5405438" y="2028825"/>
                  <a:pt x="5405438" y="2043113"/>
                </a:cubicBezTo>
                <a:cubicBezTo>
                  <a:pt x="5405438" y="2052638"/>
                  <a:pt x="5400675" y="2052638"/>
                  <a:pt x="5400675" y="2062163"/>
                </a:cubicBezTo>
                <a:cubicBezTo>
                  <a:pt x="5386388" y="2066925"/>
                  <a:pt x="5367338" y="2066925"/>
                  <a:pt x="5357813" y="2066925"/>
                </a:cubicBezTo>
                <a:cubicBezTo>
                  <a:pt x="5334000" y="2066925"/>
                  <a:pt x="5343525" y="2090738"/>
                  <a:pt x="5343525" y="2100263"/>
                </a:cubicBezTo>
                <a:lnTo>
                  <a:pt x="5343525" y="2266950"/>
                </a:lnTo>
                <a:lnTo>
                  <a:pt x="5314950" y="2733675"/>
                </a:lnTo>
                <a:lnTo>
                  <a:pt x="5153025" y="2733675"/>
                </a:lnTo>
                <a:cubicBezTo>
                  <a:pt x="5143500" y="2695575"/>
                  <a:pt x="5138738" y="2652713"/>
                  <a:pt x="5119688" y="2619375"/>
                </a:cubicBezTo>
                <a:cubicBezTo>
                  <a:pt x="5110163" y="2595563"/>
                  <a:pt x="5086350" y="2566988"/>
                  <a:pt x="5072063" y="2547938"/>
                </a:cubicBezTo>
                <a:cubicBezTo>
                  <a:pt x="5014913" y="2486025"/>
                  <a:pt x="5000625" y="2405063"/>
                  <a:pt x="4986338" y="2347913"/>
                </a:cubicBezTo>
                <a:cubicBezTo>
                  <a:pt x="4972050" y="2295525"/>
                  <a:pt x="4948238" y="2195513"/>
                  <a:pt x="4948238" y="2185988"/>
                </a:cubicBezTo>
                <a:cubicBezTo>
                  <a:pt x="4948238" y="2171700"/>
                  <a:pt x="4933950" y="2162175"/>
                  <a:pt x="4924425" y="2162175"/>
                </a:cubicBezTo>
                <a:cubicBezTo>
                  <a:pt x="4862513" y="2162175"/>
                  <a:pt x="4657725" y="2371725"/>
                  <a:pt x="4638675" y="2390775"/>
                </a:cubicBezTo>
                <a:cubicBezTo>
                  <a:pt x="4614863" y="2409825"/>
                  <a:pt x="4562475" y="2438400"/>
                  <a:pt x="4533900" y="2457450"/>
                </a:cubicBezTo>
                <a:cubicBezTo>
                  <a:pt x="4510088" y="2466975"/>
                  <a:pt x="4495800" y="2490788"/>
                  <a:pt x="4481513" y="2500313"/>
                </a:cubicBezTo>
                <a:cubicBezTo>
                  <a:pt x="4467225" y="2509838"/>
                  <a:pt x="4448175" y="2528888"/>
                  <a:pt x="4433888" y="2547938"/>
                </a:cubicBezTo>
                <a:cubicBezTo>
                  <a:pt x="4414838" y="2566988"/>
                  <a:pt x="4395788" y="2595563"/>
                  <a:pt x="4391025" y="2624138"/>
                </a:cubicBezTo>
                <a:cubicBezTo>
                  <a:pt x="4386263" y="2633663"/>
                  <a:pt x="4391025" y="2657475"/>
                  <a:pt x="4381500" y="2671763"/>
                </a:cubicBezTo>
                <a:cubicBezTo>
                  <a:pt x="4362450" y="2695575"/>
                  <a:pt x="4305300" y="2690813"/>
                  <a:pt x="4305300" y="2719388"/>
                </a:cubicBezTo>
                <a:cubicBezTo>
                  <a:pt x="4305300" y="2728913"/>
                  <a:pt x="4305300" y="2724150"/>
                  <a:pt x="4310063" y="2733675"/>
                </a:cubicBezTo>
                <a:lnTo>
                  <a:pt x="4152900" y="2733675"/>
                </a:lnTo>
                <a:cubicBezTo>
                  <a:pt x="4162425" y="2719388"/>
                  <a:pt x="4171950" y="2695575"/>
                  <a:pt x="4171950" y="2681288"/>
                </a:cubicBezTo>
                <a:cubicBezTo>
                  <a:pt x="4171950" y="2671763"/>
                  <a:pt x="4138613" y="2609850"/>
                  <a:pt x="4114800" y="2581275"/>
                </a:cubicBezTo>
                <a:cubicBezTo>
                  <a:pt x="4081463" y="2533650"/>
                  <a:pt x="4067175" y="2457450"/>
                  <a:pt x="4052888" y="2409825"/>
                </a:cubicBezTo>
                <a:cubicBezTo>
                  <a:pt x="4043363" y="2381250"/>
                  <a:pt x="4033838" y="2343150"/>
                  <a:pt x="4019550" y="2314575"/>
                </a:cubicBezTo>
                <a:cubicBezTo>
                  <a:pt x="4005263" y="2266950"/>
                  <a:pt x="3957638" y="2176463"/>
                  <a:pt x="3957638" y="2166938"/>
                </a:cubicBezTo>
                <a:cubicBezTo>
                  <a:pt x="3957638" y="2152650"/>
                  <a:pt x="3938588" y="2143125"/>
                  <a:pt x="3933825" y="2138363"/>
                </a:cubicBezTo>
                <a:cubicBezTo>
                  <a:pt x="3919538" y="2128838"/>
                  <a:pt x="3895725" y="2119313"/>
                  <a:pt x="3881438" y="2119313"/>
                </a:cubicBezTo>
                <a:cubicBezTo>
                  <a:pt x="3871913" y="2119313"/>
                  <a:pt x="3843338" y="2124075"/>
                  <a:pt x="3833813" y="2138363"/>
                </a:cubicBezTo>
                <a:cubicBezTo>
                  <a:pt x="3819525" y="2147888"/>
                  <a:pt x="3757613" y="2252663"/>
                  <a:pt x="3757613" y="2290763"/>
                </a:cubicBezTo>
                <a:cubicBezTo>
                  <a:pt x="3757613" y="2300288"/>
                  <a:pt x="3748088" y="2300288"/>
                  <a:pt x="3743325" y="2305050"/>
                </a:cubicBezTo>
                <a:cubicBezTo>
                  <a:pt x="3738563" y="2324100"/>
                  <a:pt x="3719513" y="2343150"/>
                  <a:pt x="3714750" y="2357438"/>
                </a:cubicBezTo>
                <a:cubicBezTo>
                  <a:pt x="3700463" y="2386013"/>
                  <a:pt x="3643313" y="2438400"/>
                  <a:pt x="3619500" y="2481263"/>
                </a:cubicBezTo>
                <a:cubicBezTo>
                  <a:pt x="3614738" y="2490788"/>
                  <a:pt x="3614738" y="2519363"/>
                  <a:pt x="3614738" y="2528888"/>
                </a:cubicBezTo>
                <a:cubicBezTo>
                  <a:pt x="3614738" y="2543175"/>
                  <a:pt x="3648075" y="2686050"/>
                  <a:pt x="3648075" y="2700338"/>
                </a:cubicBezTo>
                <a:lnTo>
                  <a:pt x="3648075" y="2733675"/>
                </a:lnTo>
                <a:lnTo>
                  <a:pt x="3490913" y="2733675"/>
                </a:lnTo>
                <a:cubicBezTo>
                  <a:pt x="3457575" y="2686050"/>
                  <a:pt x="3438525" y="2647950"/>
                  <a:pt x="3424238" y="2609850"/>
                </a:cubicBezTo>
                <a:cubicBezTo>
                  <a:pt x="3414713" y="2571750"/>
                  <a:pt x="3400425" y="2538413"/>
                  <a:pt x="3386138" y="2509838"/>
                </a:cubicBezTo>
                <a:cubicBezTo>
                  <a:pt x="3376613" y="2481263"/>
                  <a:pt x="3348038" y="2443163"/>
                  <a:pt x="3348038" y="2428875"/>
                </a:cubicBezTo>
                <a:cubicBezTo>
                  <a:pt x="3348038" y="2414588"/>
                  <a:pt x="3409950" y="2324100"/>
                  <a:pt x="3409950" y="2305050"/>
                </a:cubicBezTo>
                <a:cubicBezTo>
                  <a:pt x="3409950" y="2295525"/>
                  <a:pt x="3481388" y="2147888"/>
                  <a:pt x="3505200" y="2071688"/>
                </a:cubicBezTo>
                <a:cubicBezTo>
                  <a:pt x="3509963" y="2052638"/>
                  <a:pt x="3519488" y="2028825"/>
                  <a:pt x="3524250" y="2005013"/>
                </a:cubicBezTo>
                <a:lnTo>
                  <a:pt x="3581400" y="1700213"/>
                </a:lnTo>
                <a:cubicBezTo>
                  <a:pt x="3590925" y="1671638"/>
                  <a:pt x="3605213" y="1628775"/>
                  <a:pt x="3605213" y="1614488"/>
                </a:cubicBezTo>
                <a:cubicBezTo>
                  <a:pt x="3605213" y="1552575"/>
                  <a:pt x="3557588" y="1557338"/>
                  <a:pt x="3533775" y="1500188"/>
                </a:cubicBezTo>
                <a:cubicBezTo>
                  <a:pt x="3500438" y="1423988"/>
                  <a:pt x="3481388" y="1333500"/>
                  <a:pt x="3390900" y="1295400"/>
                </a:cubicBezTo>
                <a:cubicBezTo>
                  <a:pt x="3276600" y="1247775"/>
                  <a:pt x="3305175" y="1257300"/>
                  <a:pt x="3214688" y="1257300"/>
                </a:cubicBezTo>
                <a:cubicBezTo>
                  <a:pt x="3176588" y="1257300"/>
                  <a:pt x="3148013" y="1257300"/>
                  <a:pt x="3114675" y="1271588"/>
                </a:cubicBezTo>
                <a:lnTo>
                  <a:pt x="3114675" y="1281113"/>
                </a:lnTo>
                <a:cubicBezTo>
                  <a:pt x="3128963" y="1309688"/>
                  <a:pt x="3148013" y="1343025"/>
                  <a:pt x="3148013" y="1357313"/>
                </a:cubicBezTo>
                <a:cubicBezTo>
                  <a:pt x="3148013" y="1366838"/>
                  <a:pt x="3143250" y="1371600"/>
                  <a:pt x="3143250" y="1452563"/>
                </a:cubicBezTo>
                <a:cubicBezTo>
                  <a:pt x="3138488" y="1490663"/>
                  <a:pt x="3133725" y="1533525"/>
                  <a:pt x="3124200" y="1576388"/>
                </a:cubicBezTo>
                <a:cubicBezTo>
                  <a:pt x="3109913" y="1652588"/>
                  <a:pt x="3090863" y="1728788"/>
                  <a:pt x="3081338" y="1804988"/>
                </a:cubicBezTo>
                <a:cubicBezTo>
                  <a:pt x="3076575" y="1828800"/>
                  <a:pt x="3081338" y="1862138"/>
                  <a:pt x="3071813" y="1885950"/>
                </a:cubicBezTo>
                <a:cubicBezTo>
                  <a:pt x="3067050" y="1895475"/>
                  <a:pt x="3052763" y="1909763"/>
                  <a:pt x="3038475" y="1909763"/>
                </a:cubicBezTo>
                <a:cubicBezTo>
                  <a:pt x="3028950" y="1909763"/>
                  <a:pt x="2971800" y="1895475"/>
                  <a:pt x="2943225" y="1881188"/>
                </a:cubicBezTo>
                <a:cubicBezTo>
                  <a:pt x="2933700" y="1876425"/>
                  <a:pt x="2928938" y="1862138"/>
                  <a:pt x="2928938" y="1852613"/>
                </a:cubicBezTo>
                <a:cubicBezTo>
                  <a:pt x="2928938" y="1838325"/>
                  <a:pt x="2943225" y="1800225"/>
                  <a:pt x="2957513" y="1785938"/>
                </a:cubicBezTo>
                <a:cubicBezTo>
                  <a:pt x="3000375" y="1738313"/>
                  <a:pt x="3019425" y="1681163"/>
                  <a:pt x="3019425" y="1633538"/>
                </a:cubicBezTo>
                <a:cubicBezTo>
                  <a:pt x="3019425" y="1614488"/>
                  <a:pt x="3019425" y="1595438"/>
                  <a:pt x="3024188" y="1576388"/>
                </a:cubicBezTo>
                <a:cubicBezTo>
                  <a:pt x="3024188" y="1428750"/>
                  <a:pt x="3028950" y="1433513"/>
                  <a:pt x="3028950" y="1419225"/>
                </a:cubicBezTo>
                <a:cubicBezTo>
                  <a:pt x="3028950" y="1371600"/>
                  <a:pt x="2938463" y="1385888"/>
                  <a:pt x="2938463" y="1357313"/>
                </a:cubicBezTo>
                <a:cubicBezTo>
                  <a:pt x="2938463" y="1343025"/>
                  <a:pt x="2919413" y="1338263"/>
                  <a:pt x="2914650" y="1328738"/>
                </a:cubicBezTo>
                <a:cubicBezTo>
                  <a:pt x="2909888" y="1319213"/>
                  <a:pt x="2852738" y="1209675"/>
                  <a:pt x="2838450" y="1209675"/>
                </a:cubicBezTo>
                <a:cubicBezTo>
                  <a:pt x="2809875" y="1209675"/>
                  <a:pt x="2800350" y="1243013"/>
                  <a:pt x="2800350" y="1262063"/>
                </a:cubicBezTo>
                <a:cubicBezTo>
                  <a:pt x="2800350" y="1271588"/>
                  <a:pt x="2786063" y="1290638"/>
                  <a:pt x="2786063" y="1304925"/>
                </a:cubicBezTo>
                <a:cubicBezTo>
                  <a:pt x="2786063" y="1314450"/>
                  <a:pt x="2743200" y="1347788"/>
                  <a:pt x="2724150" y="1366838"/>
                </a:cubicBezTo>
                <a:cubicBezTo>
                  <a:pt x="2714625" y="1371600"/>
                  <a:pt x="2719388" y="1385888"/>
                  <a:pt x="2719388" y="1395413"/>
                </a:cubicBezTo>
                <a:cubicBezTo>
                  <a:pt x="2719388" y="1452563"/>
                  <a:pt x="2771775" y="1447800"/>
                  <a:pt x="2771775" y="1495425"/>
                </a:cubicBezTo>
                <a:cubicBezTo>
                  <a:pt x="2771775" y="1504950"/>
                  <a:pt x="2786063" y="1528763"/>
                  <a:pt x="2790825" y="1547813"/>
                </a:cubicBezTo>
                <a:cubicBezTo>
                  <a:pt x="2800350" y="1581150"/>
                  <a:pt x="2800350" y="1624013"/>
                  <a:pt x="2819400" y="1662113"/>
                </a:cubicBezTo>
                <a:cubicBezTo>
                  <a:pt x="2824163" y="1676400"/>
                  <a:pt x="2843213" y="1690688"/>
                  <a:pt x="2852738" y="1709738"/>
                </a:cubicBezTo>
                <a:cubicBezTo>
                  <a:pt x="2852738" y="1714500"/>
                  <a:pt x="2857500" y="1709738"/>
                  <a:pt x="2857500" y="1724025"/>
                </a:cubicBezTo>
                <a:cubicBezTo>
                  <a:pt x="2857500" y="1733550"/>
                  <a:pt x="2843213" y="1843088"/>
                  <a:pt x="2843213" y="1857375"/>
                </a:cubicBezTo>
                <a:cubicBezTo>
                  <a:pt x="2843213" y="1928813"/>
                  <a:pt x="2895600" y="2128838"/>
                  <a:pt x="2914650" y="2181225"/>
                </a:cubicBezTo>
                <a:cubicBezTo>
                  <a:pt x="2924175" y="2205038"/>
                  <a:pt x="2938463" y="2233613"/>
                  <a:pt x="2947988" y="2262188"/>
                </a:cubicBezTo>
                <a:cubicBezTo>
                  <a:pt x="2962275" y="2286000"/>
                  <a:pt x="2971800" y="2324100"/>
                  <a:pt x="2976563" y="2357438"/>
                </a:cubicBezTo>
                <a:cubicBezTo>
                  <a:pt x="2986088" y="2419350"/>
                  <a:pt x="2990850" y="2495550"/>
                  <a:pt x="2995613" y="2562225"/>
                </a:cubicBezTo>
                <a:cubicBezTo>
                  <a:pt x="3000375" y="2590800"/>
                  <a:pt x="2995613" y="2647950"/>
                  <a:pt x="3014663" y="2681288"/>
                </a:cubicBezTo>
                <a:cubicBezTo>
                  <a:pt x="3019425" y="2686050"/>
                  <a:pt x="3024188" y="2686050"/>
                  <a:pt x="3024188" y="2686050"/>
                </a:cubicBezTo>
                <a:cubicBezTo>
                  <a:pt x="3033713" y="2705100"/>
                  <a:pt x="3043238" y="2714625"/>
                  <a:pt x="3048000" y="2733675"/>
                </a:cubicBezTo>
                <a:lnTo>
                  <a:pt x="2928938" y="2733675"/>
                </a:lnTo>
                <a:cubicBezTo>
                  <a:pt x="2905125" y="2624138"/>
                  <a:pt x="2857500" y="2514600"/>
                  <a:pt x="2809875" y="2419350"/>
                </a:cubicBezTo>
                <a:cubicBezTo>
                  <a:pt x="2800350" y="2395538"/>
                  <a:pt x="2771775" y="2371725"/>
                  <a:pt x="2752725" y="2352675"/>
                </a:cubicBezTo>
                <a:cubicBezTo>
                  <a:pt x="2733675" y="2324100"/>
                  <a:pt x="2728913" y="2290763"/>
                  <a:pt x="2714625" y="2266950"/>
                </a:cubicBezTo>
                <a:cubicBezTo>
                  <a:pt x="2690813" y="2214563"/>
                  <a:pt x="2647950" y="2128838"/>
                  <a:pt x="2647950" y="2119313"/>
                </a:cubicBezTo>
                <a:cubicBezTo>
                  <a:pt x="2647950" y="2105025"/>
                  <a:pt x="2609850" y="2066925"/>
                  <a:pt x="2595563" y="2038350"/>
                </a:cubicBezTo>
                <a:cubicBezTo>
                  <a:pt x="2557463" y="2033588"/>
                  <a:pt x="2543175" y="2076450"/>
                  <a:pt x="2543175" y="2090738"/>
                </a:cubicBezTo>
                <a:cubicBezTo>
                  <a:pt x="2543175" y="2105025"/>
                  <a:pt x="2552700" y="2166938"/>
                  <a:pt x="2552700" y="2181225"/>
                </a:cubicBezTo>
                <a:cubicBezTo>
                  <a:pt x="2552700" y="2190750"/>
                  <a:pt x="2543175" y="2243138"/>
                  <a:pt x="2533650" y="2271713"/>
                </a:cubicBezTo>
                <a:cubicBezTo>
                  <a:pt x="2519363" y="2319338"/>
                  <a:pt x="2519363" y="2376488"/>
                  <a:pt x="2519363" y="2424113"/>
                </a:cubicBezTo>
                <a:cubicBezTo>
                  <a:pt x="2519363" y="2438400"/>
                  <a:pt x="2509838" y="2462213"/>
                  <a:pt x="2519363" y="2476500"/>
                </a:cubicBezTo>
                <a:cubicBezTo>
                  <a:pt x="2543175" y="2505075"/>
                  <a:pt x="2595563" y="2533650"/>
                  <a:pt x="2619375" y="2571750"/>
                </a:cubicBezTo>
                <a:cubicBezTo>
                  <a:pt x="2657475" y="2619375"/>
                  <a:pt x="2681288" y="2681288"/>
                  <a:pt x="2714625" y="2733675"/>
                </a:cubicBezTo>
                <a:lnTo>
                  <a:pt x="2143125" y="2733675"/>
                </a:lnTo>
                <a:lnTo>
                  <a:pt x="2143125" y="2719388"/>
                </a:lnTo>
                <a:cubicBezTo>
                  <a:pt x="2209800" y="2700338"/>
                  <a:pt x="2295525" y="2676525"/>
                  <a:pt x="2324100" y="2628900"/>
                </a:cubicBezTo>
                <a:cubicBezTo>
                  <a:pt x="2328863" y="2609850"/>
                  <a:pt x="2338388" y="2576513"/>
                  <a:pt x="2338388" y="2566988"/>
                </a:cubicBezTo>
                <a:cubicBezTo>
                  <a:pt x="2338388" y="2528888"/>
                  <a:pt x="2214563" y="2481263"/>
                  <a:pt x="2205038" y="2471738"/>
                </a:cubicBezTo>
                <a:cubicBezTo>
                  <a:pt x="2166938" y="2443163"/>
                  <a:pt x="2114550" y="2433638"/>
                  <a:pt x="2114550" y="2381250"/>
                </a:cubicBezTo>
                <a:cubicBezTo>
                  <a:pt x="2109788" y="2381250"/>
                  <a:pt x="2095500" y="2381250"/>
                  <a:pt x="2090738" y="2376488"/>
                </a:cubicBezTo>
                <a:cubicBezTo>
                  <a:pt x="2024063" y="2343150"/>
                  <a:pt x="1966913" y="2281238"/>
                  <a:pt x="1905000" y="2228850"/>
                </a:cubicBezTo>
                <a:cubicBezTo>
                  <a:pt x="1885950" y="2209800"/>
                  <a:pt x="1847850" y="2171700"/>
                  <a:pt x="1824038" y="2181225"/>
                </a:cubicBezTo>
                <a:cubicBezTo>
                  <a:pt x="1790700" y="2228850"/>
                  <a:pt x="1752600" y="2247900"/>
                  <a:pt x="1709738" y="2276475"/>
                </a:cubicBezTo>
                <a:cubicBezTo>
                  <a:pt x="1695450" y="2286000"/>
                  <a:pt x="1681163" y="2305050"/>
                  <a:pt x="1662113" y="2314575"/>
                </a:cubicBezTo>
                <a:cubicBezTo>
                  <a:pt x="1647825" y="2324100"/>
                  <a:pt x="1633538" y="2328863"/>
                  <a:pt x="1619250" y="2333625"/>
                </a:cubicBezTo>
                <a:cubicBezTo>
                  <a:pt x="1614488" y="2338388"/>
                  <a:pt x="1614488" y="2347913"/>
                  <a:pt x="1609725" y="2347913"/>
                </a:cubicBezTo>
                <a:cubicBezTo>
                  <a:pt x="1557338" y="2386013"/>
                  <a:pt x="1495425" y="2409825"/>
                  <a:pt x="1438275" y="2438400"/>
                </a:cubicBezTo>
                <a:cubicBezTo>
                  <a:pt x="1438275" y="2443163"/>
                  <a:pt x="1438275" y="2452688"/>
                  <a:pt x="1452563" y="2457450"/>
                </a:cubicBezTo>
                <a:cubicBezTo>
                  <a:pt x="1471613" y="2471738"/>
                  <a:pt x="1504950" y="2476500"/>
                  <a:pt x="1533525" y="2495550"/>
                </a:cubicBezTo>
                <a:cubicBezTo>
                  <a:pt x="1552575" y="2514600"/>
                  <a:pt x="1571625" y="2538413"/>
                  <a:pt x="1576388" y="2557463"/>
                </a:cubicBezTo>
                <a:cubicBezTo>
                  <a:pt x="1585913" y="2576513"/>
                  <a:pt x="1571625" y="2566988"/>
                  <a:pt x="1600200" y="2605088"/>
                </a:cubicBezTo>
                <a:cubicBezTo>
                  <a:pt x="1628775" y="2643188"/>
                  <a:pt x="1657350" y="2690813"/>
                  <a:pt x="1685925" y="2733675"/>
                </a:cubicBezTo>
                <a:lnTo>
                  <a:pt x="1476375" y="2733675"/>
                </a:lnTo>
                <a:cubicBezTo>
                  <a:pt x="1409700" y="2667000"/>
                  <a:pt x="1338263" y="2600325"/>
                  <a:pt x="1271588" y="2543175"/>
                </a:cubicBezTo>
                <a:cubicBezTo>
                  <a:pt x="1271588" y="2538413"/>
                  <a:pt x="1271588" y="2528888"/>
                  <a:pt x="1266825" y="2524125"/>
                </a:cubicBezTo>
                <a:cubicBezTo>
                  <a:pt x="1200150" y="2486025"/>
                  <a:pt x="1157288" y="2466975"/>
                  <a:pt x="1157288" y="2409825"/>
                </a:cubicBezTo>
                <a:cubicBezTo>
                  <a:pt x="1157288" y="2395538"/>
                  <a:pt x="1171575" y="2347913"/>
                  <a:pt x="1185863" y="2324100"/>
                </a:cubicBezTo>
                <a:cubicBezTo>
                  <a:pt x="1190625" y="2309813"/>
                  <a:pt x="1214438" y="2295525"/>
                  <a:pt x="1223963" y="2281238"/>
                </a:cubicBezTo>
                <a:cubicBezTo>
                  <a:pt x="1228725" y="2276475"/>
                  <a:pt x="1228725" y="2262188"/>
                  <a:pt x="1233488" y="2257425"/>
                </a:cubicBezTo>
                <a:cubicBezTo>
                  <a:pt x="1271588" y="2205038"/>
                  <a:pt x="1362075" y="2109788"/>
                  <a:pt x="1362075" y="2100263"/>
                </a:cubicBezTo>
                <a:cubicBezTo>
                  <a:pt x="1362075" y="2085975"/>
                  <a:pt x="1390650" y="2066925"/>
                  <a:pt x="1400175" y="2052638"/>
                </a:cubicBezTo>
                <a:cubicBezTo>
                  <a:pt x="1404938" y="2043113"/>
                  <a:pt x="1404938" y="2028825"/>
                  <a:pt x="1404938" y="2014538"/>
                </a:cubicBezTo>
                <a:cubicBezTo>
                  <a:pt x="1404938" y="1976438"/>
                  <a:pt x="1495425" y="1971675"/>
                  <a:pt x="1495425" y="1924050"/>
                </a:cubicBezTo>
                <a:cubicBezTo>
                  <a:pt x="1495425" y="1905000"/>
                  <a:pt x="1423988" y="1809750"/>
                  <a:pt x="1419225" y="1809750"/>
                </a:cubicBezTo>
                <a:cubicBezTo>
                  <a:pt x="1400175" y="1800225"/>
                  <a:pt x="1381125" y="1790700"/>
                  <a:pt x="1366838" y="1785938"/>
                </a:cubicBezTo>
                <a:cubicBezTo>
                  <a:pt x="1266825" y="1757363"/>
                  <a:pt x="1066800" y="1714500"/>
                  <a:pt x="1057275" y="1714500"/>
                </a:cubicBezTo>
                <a:cubicBezTo>
                  <a:pt x="1023938" y="1714500"/>
                  <a:pt x="1009650" y="1762125"/>
                  <a:pt x="985838" y="1781175"/>
                </a:cubicBezTo>
                <a:cubicBezTo>
                  <a:pt x="981075" y="1785938"/>
                  <a:pt x="976313" y="1785938"/>
                  <a:pt x="966788" y="1785938"/>
                </a:cubicBezTo>
                <a:cubicBezTo>
                  <a:pt x="890588" y="1785938"/>
                  <a:pt x="728663" y="1604963"/>
                  <a:pt x="681038" y="1604963"/>
                </a:cubicBezTo>
                <a:cubicBezTo>
                  <a:pt x="638175" y="1604963"/>
                  <a:pt x="666750" y="1638300"/>
                  <a:pt x="619125" y="1638300"/>
                </a:cubicBezTo>
                <a:cubicBezTo>
                  <a:pt x="585788" y="1638300"/>
                  <a:pt x="523875" y="1614488"/>
                  <a:pt x="504825" y="1600200"/>
                </a:cubicBezTo>
                <a:cubicBezTo>
                  <a:pt x="504825" y="1585913"/>
                  <a:pt x="504825" y="1566863"/>
                  <a:pt x="495300" y="1547813"/>
                </a:cubicBezTo>
                <a:cubicBezTo>
                  <a:pt x="328613" y="1509713"/>
                  <a:pt x="161925" y="1471613"/>
                  <a:pt x="0" y="1352550"/>
                </a:cubicBezTo>
                <a:lnTo>
                  <a:pt x="0" y="1333500"/>
                </a:lnTo>
                <a:lnTo>
                  <a:pt x="19050" y="1333500"/>
                </a:lnTo>
                <a:cubicBezTo>
                  <a:pt x="80963" y="1357313"/>
                  <a:pt x="138113" y="1385888"/>
                  <a:pt x="200025" y="1400175"/>
                </a:cubicBezTo>
                <a:cubicBezTo>
                  <a:pt x="290513" y="1428750"/>
                  <a:pt x="476250" y="1462088"/>
                  <a:pt x="485775" y="1462088"/>
                </a:cubicBezTo>
                <a:cubicBezTo>
                  <a:pt x="500063" y="1462088"/>
                  <a:pt x="600075" y="1433513"/>
                  <a:pt x="609600" y="1433513"/>
                </a:cubicBezTo>
                <a:cubicBezTo>
                  <a:pt x="642938" y="1433513"/>
                  <a:pt x="795338" y="1547813"/>
                  <a:pt x="866775" y="1547813"/>
                </a:cubicBezTo>
                <a:cubicBezTo>
                  <a:pt x="876300" y="1547813"/>
                  <a:pt x="895350" y="1547813"/>
                  <a:pt x="904875" y="1528763"/>
                </a:cubicBezTo>
                <a:cubicBezTo>
                  <a:pt x="928688" y="1485900"/>
                  <a:pt x="1019175" y="1262063"/>
                  <a:pt x="1019175" y="1252538"/>
                </a:cubicBezTo>
                <a:cubicBezTo>
                  <a:pt x="1019175" y="1238250"/>
                  <a:pt x="1000125" y="1228725"/>
                  <a:pt x="990600" y="1214438"/>
                </a:cubicBezTo>
                <a:cubicBezTo>
                  <a:pt x="981075" y="1190625"/>
                  <a:pt x="1000125" y="1162050"/>
                  <a:pt x="976313" y="1143000"/>
                </a:cubicBezTo>
                <a:cubicBezTo>
                  <a:pt x="942975" y="1104900"/>
                  <a:pt x="900113" y="1076325"/>
                  <a:pt x="866775" y="1071563"/>
                </a:cubicBezTo>
                <a:cubicBezTo>
                  <a:pt x="842963" y="1066800"/>
                  <a:pt x="809625" y="1076325"/>
                  <a:pt x="785813" y="1062038"/>
                </a:cubicBezTo>
                <a:cubicBezTo>
                  <a:pt x="738188" y="1033463"/>
                  <a:pt x="781050" y="957263"/>
                  <a:pt x="719138" y="938213"/>
                </a:cubicBezTo>
                <a:cubicBezTo>
                  <a:pt x="719138" y="928688"/>
                  <a:pt x="733425" y="914400"/>
                  <a:pt x="742950" y="900113"/>
                </a:cubicBezTo>
                <a:cubicBezTo>
                  <a:pt x="752475" y="881063"/>
                  <a:pt x="762000" y="852488"/>
                  <a:pt x="762000" y="838200"/>
                </a:cubicBezTo>
                <a:cubicBezTo>
                  <a:pt x="762000" y="795338"/>
                  <a:pt x="733425" y="795338"/>
                  <a:pt x="700088" y="771525"/>
                </a:cubicBezTo>
                <a:lnTo>
                  <a:pt x="704850" y="752475"/>
                </a:lnTo>
                <a:cubicBezTo>
                  <a:pt x="742950" y="757238"/>
                  <a:pt x="776288" y="766763"/>
                  <a:pt x="785813" y="709613"/>
                </a:cubicBezTo>
                <a:cubicBezTo>
                  <a:pt x="809625" y="685800"/>
                  <a:pt x="828675" y="681038"/>
                  <a:pt x="857250" y="681038"/>
                </a:cubicBezTo>
                <a:cubicBezTo>
                  <a:pt x="866775" y="681038"/>
                  <a:pt x="890588" y="671513"/>
                  <a:pt x="900113" y="671513"/>
                </a:cubicBezTo>
                <a:cubicBezTo>
                  <a:pt x="914400" y="671513"/>
                  <a:pt x="957263" y="676275"/>
                  <a:pt x="985838" y="681038"/>
                </a:cubicBezTo>
                <a:cubicBezTo>
                  <a:pt x="985838" y="681038"/>
                  <a:pt x="1114425" y="733425"/>
                  <a:pt x="1114425" y="781050"/>
                </a:cubicBezTo>
                <a:cubicBezTo>
                  <a:pt x="1114425" y="790575"/>
                  <a:pt x="1123950" y="790575"/>
                  <a:pt x="1123950" y="790575"/>
                </a:cubicBezTo>
                <a:cubicBezTo>
                  <a:pt x="1133475" y="804863"/>
                  <a:pt x="1138238" y="819150"/>
                  <a:pt x="1138238" y="828675"/>
                </a:cubicBezTo>
                <a:cubicBezTo>
                  <a:pt x="1138238" y="842963"/>
                  <a:pt x="1109663" y="919163"/>
                  <a:pt x="1109663" y="928688"/>
                </a:cubicBezTo>
                <a:cubicBezTo>
                  <a:pt x="1109663" y="985838"/>
                  <a:pt x="1214438" y="990600"/>
                  <a:pt x="1238250" y="995363"/>
                </a:cubicBezTo>
                <a:cubicBezTo>
                  <a:pt x="1262063" y="1000125"/>
                  <a:pt x="1295400" y="1009650"/>
                  <a:pt x="1328738" y="1009650"/>
                </a:cubicBezTo>
                <a:cubicBezTo>
                  <a:pt x="1343025" y="1009650"/>
                  <a:pt x="1362075" y="1009650"/>
                  <a:pt x="1376363" y="1014413"/>
                </a:cubicBezTo>
                <a:cubicBezTo>
                  <a:pt x="1428750" y="1023938"/>
                  <a:pt x="1490663" y="1062038"/>
                  <a:pt x="1538288" y="1090613"/>
                </a:cubicBezTo>
                <a:cubicBezTo>
                  <a:pt x="1566863" y="1114425"/>
                  <a:pt x="1600200" y="1133475"/>
                  <a:pt x="1638300" y="1157288"/>
                </a:cubicBezTo>
                <a:cubicBezTo>
                  <a:pt x="1671638" y="1185863"/>
                  <a:pt x="1709738" y="1214438"/>
                  <a:pt x="1757363" y="1243013"/>
                </a:cubicBezTo>
                <a:cubicBezTo>
                  <a:pt x="1790700" y="1262063"/>
                  <a:pt x="1843088" y="1290638"/>
                  <a:pt x="1843088" y="1328738"/>
                </a:cubicBezTo>
                <a:cubicBezTo>
                  <a:pt x="1843088" y="1343025"/>
                  <a:pt x="1785938" y="1443038"/>
                  <a:pt x="1785938" y="1452563"/>
                </a:cubicBezTo>
                <a:cubicBezTo>
                  <a:pt x="1785938" y="1481138"/>
                  <a:pt x="1833563" y="1524000"/>
                  <a:pt x="1847850" y="1533525"/>
                </a:cubicBezTo>
                <a:cubicBezTo>
                  <a:pt x="1943100" y="1624013"/>
                  <a:pt x="2052638" y="1704975"/>
                  <a:pt x="2109788" y="1814513"/>
                </a:cubicBezTo>
                <a:cubicBezTo>
                  <a:pt x="2119313" y="1828800"/>
                  <a:pt x="2138363" y="1852613"/>
                  <a:pt x="2138363" y="1866900"/>
                </a:cubicBezTo>
                <a:cubicBezTo>
                  <a:pt x="2138363" y="1876425"/>
                  <a:pt x="2128838" y="1895475"/>
                  <a:pt x="2124075" y="1905000"/>
                </a:cubicBezTo>
                <a:lnTo>
                  <a:pt x="2266950" y="2138363"/>
                </a:lnTo>
                <a:lnTo>
                  <a:pt x="2281238" y="2138363"/>
                </a:lnTo>
                <a:lnTo>
                  <a:pt x="2281238" y="2033588"/>
                </a:lnTo>
                <a:lnTo>
                  <a:pt x="2243138" y="1647825"/>
                </a:lnTo>
                <a:lnTo>
                  <a:pt x="2243138" y="1566863"/>
                </a:lnTo>
                <a:cubicBezTo>
                  <a:pt x="2257425" y="1519238"/>
                  <a:pt x="2295525" y="1433513"/>
                  <a:pt x="2295525" y="1423988"/>
                </a:cubicBezTo>
                <a:cubicBezTo>
                  <a:pt x="2295525" y="1409700"/>
                  <a:pt x="2338388" y="1347788"/>
                  <a:pt x="2338388" y="1338263"/>
                </a:cubicBezTo>
                <a:cubicBezTo>
                  <a:pt x="2338388" y="1323975"/>
                  <a:pt x="2305050" y="1304925"/>
                  <a:pt x="2305050" y="1281113"/>
                </a:cubicBezTo>
                <a:cubicBezTo>
                  <a:pt x="2305050" y="1266825"/>
                  <a:pt x="2295525" y="1252538"/>
                  <a:pt x="2295525" y="1238250"/>
                </a:cubicBezTo>
                <a:cubicBezTo>
                  <a:pt x="2295525" y="1233488"/>
                  <a:pt x="2300288" y="1223963"/>
                  <a:pt x="2295525" y="1114425"/>
                </a:cubicBezTo>
                <a:cubicBezTo>
                  <a:pt x="2286000" y="1104900"/>
                  <a:pt x="2228850" y="1062038"/>
                  <a:pt x="2224088" y="1038225"/>
                </a:cubicBezTo>
                <a:cubicBezTo>
                  <a:pt x="2224088" y="1038225"/>
                  <a:pt x="2228850" y="1028700"/>
                  <a:pt x="2228850" y="1019175"/>
                </a:cubicBezTo>
                <a:cubicBezTo>
                  <a:pt x="2228850" y="976313"/>
                  <a:pt x="2185988" y="981075"/>
                  <a:pt x="2157413" y="957263"/>
                </a:cubicBezTo>
                <a:lnTo>
                  <a:pt x="2138363" y="957263"/>
                </a:lnTo>
                <a:cubicBezTo>
                  <a:pt x="2138363" y="985838"/>
                  <a:pt x="2143125" y="1014413"/>
                  <a:pt x="2138363" y="1042988"/>
                </a:cubicBezTo>
                <a:lnTo>
                  <a:pt x="2105025" y="1042988"/>
                </a:lnTo>
                <a:cubicBezTo>
                  <a:pt x="2085975" y="1038225"/>
                  <a:pt x="2057400" y="1009650"/>
                  <a:pt x="2071688" y="995363"/>
                </a:cubicBezTo>
                <a:cubicBezTo>
                  <a:pt x="2090738" y="962025"/>
                  <a:pt x="2033588" y="914400"/>
                  <a:pt x="2000250" y="885825"/>
                </a:cubicBezTo>
                <a:cubicBezTo>
                  <a:pt x="1985963" y="876300"/>
                  <a:pt x="1971675" y="876300"/>
                  <a:pt x="1957388" y="862013"/>
                </a:cubicBezTo>
                <a:lnTo>
                  <a:pt x="1957388" y="838200"/>
                </a:lnTo>
                <a:cubicBezTo>
                  <a:pt x="1957388" y="823913"/>
                  <a:pt x="1952625" y="819150"/>
                  <a:pt x="1952625" y="804863"/>
                </a:cubicBezTo>
                <a:lnTo>
                  <a:pt x="1847850" y="804863"/>
                </a:lnTo>
                <a:cubicBezTo>
                  <a:pt x="1843088" y="800100"/>
                  <a:pt x="1843088" y="800100"/>
                  <a:pt x="1843088" y="790575"/>
                </a:cubicBezTo>
                <a:cubicBezTo>
                  <a:pt x="1843088" y="752475"/>
                  <a:pt x="1933575" y="781050"/>
                  <a:pt x="1952625" y="766763"/>
                </a:cubicBezTo>
                <a:cubicBezTo>
                  <a:pt x="1981200" y="742950"/>
                  <a:pt x="2005013" y="709613"/>
                  <a:pt x="2024063" y="685800"/>
                </a:cubicBezTo>
                <a:cubicBezTo>
                  <a:pt x="2028825" y="681038"/>
                  <a:pt x="2028825" y="666750"/>
                  <a:pt x="2038350" y="661988"/>
                </a:cubicBezTo>
                <a:cubicBezTo>
                  <a:pt x="2066925" y="623888"/>
                  <a:pt x="2195513" y="561975"/>
                  <a:pt x="2195513" y="500063"/>
                </a:cubicBezTo>
                <a:cubicBezTo>
                  <a:pt x="2195513" y="471488"/>
                  <a:pt x="2171700" y="466725"/>
                  <a:pt x="2152650" y="466725"/>
                </a:cubicBezTo>
                <a:cubicBezTo>
                  <a:pt x="2138363" y="466725"/>
                  <a:pt x="2138363" y="471488"/>
                  <a:pt x="2133600" y="466725"/>
                </a:cubicBezTo>
                <a:cubicBezTo>
                  <a:pt x="2119313" y="485775"/>
                  <a:pt x="2090738" y="509588"/>
                  <a:pt x="2076450" y="509588"/>
                </a:cubicBezTo>
                <a:cubicBezTo>
                  <a:pt x="2043113" y="509588"/>
                  <a:pt x="2033588" y="485775"/>
                  <a:pt x="2033588" y="461963"/>
                </a:cubicBezTo>
                <a:cubicBezTo>
                  <a:pt x="2033588" y="452438"/>
                  <a:pt x="2038350" y="428625"/>
                  <a:pt x="2038350" y="419100"/>
                </a:cubicBezTo>
                <a:cubicBezTo>
                  <a:pt x="2038350" y="404813"/>
                  <a:pt x="2047875" y="395288"/>
                  <a:pt x="2052638" y="390525"/>
                </a:cubicBezTo>
                <a:cubicBezTo>
                  <a:pt x="2057400" y="381000"/>
                  <a:pt x="2062163" y="361950"/>
                  <a:pt x="2081213" y="352425"/>
                </a:cubicBezTo>
                <a:cubicBezTo>
                  <a:pt x="2085975" y="347663"/>
                  <a:pt x="2095500" y="342900"/>
                  <a:pt x="2109788" y="342900"/>
                </a:cubicBezTo>
                <a:cubicBezTo>
                  <a:pt x="2119313" y="342900"/>
                  <a:pt x="2128838" y="347663"/>
                  <a:pt x="2133600" y="347663"/>
                </a:cubicBezTo>
                <a:cubicBezTo>
                  <a:pt x="2143125" y="366713"/>
                  <a:pt x="2147888" y="390525"/>
                  <a:pt x="2147888" y="409575"/>
                </a:cubicBezTo>
                <a:cubicBezTo>
                  <a:pt x="2157413" y="419100"/>
                  <a:pt x="2190750" y="447675"/>
                  <a:pt x="2209800" y="447675"/>
                </a:cubicBezTo>
                <a:cubicBezTo>
                  <a:pt x="2219325" y="447675"/>
                  <a:pt x="2266950" y="428625"/>
                  <a:pt x="2276475" y="428625"/>
                </a:cubicBezTo>
                <a:cubicBezTo>
                  <a:pt x="2328863" y="428625"/>
                  <a:pt x="2405063" y="476250"/>
                  <a:pt x="2405063" y="542925"/>
                </a:cubicBezTo>
                <a:cubicBezTo>
                  <a:pt x="2405063" y="552450"/>
                  <a:pt x="2395538" y="552450"/>
                  <a:pt x="2390775" y="566738"/>
                </a:cubicBezTo>
                <a:cubicBezTo>
                  <a:pt x="2386013" y="581025"/>
                  <a:pt x="2390775" y="609600"/>
                  <a:pt x="2386013" y="628650"/>
                </a:cubicBezTo>
                <a:cubicBezTo>
                  <a:pt x="2371725" y="638175"/>
                  <a:pt x="2362200" y="652463"/>
                  <a:pt x="2347913" y="652463"/>
                </a:cubicBezTo>
                <a:cubicBezTo>
                  <a:pt x="2333625" y="652463"/>
                  <a:pt x="2262188" y="619125"/>
                  <a:pt x="2252663" y="619125"/>
                </a:cubicBezTo>
                <a:cubicBezTo>
                  <a:pt x="2214563" y="619125"/>
                  <a:pt x="2138363" y="762000"/>
                  <a:pt x="2138363" y="766763"/>
                </a:cubicBezTo>
                <a:cubicBezTo>
                  <a:pt x="2147888" y="776288"/>
                  <a:pt x="2162175" y="781050"/>
                  <a:pt x="2176463" y="781050"/>
                </a:cubicBezTo>
                <a:cubicBezTo>
                  <a:pt x="2243138" y="790575"/>
                  <a:pt x="2371725" y="809625"/>
                  <a:pt x="2386013" y="809625"/>
                </a:cubicBezTo>
                <a:cubicBezTo>
                  <a:pt x="2405063" y="809625"/>
                  <a:pt x="2495550" y="785813"/>
                  <a:pt x="2495550" y="771525"/>
                </a:cubicBezTo>
                <a:cubicBezTo>
                  <a:pt x="2495550" y="757238"/>
                  <a:pt x="2533650" y="738188"/>
                  <a:pt x="2533650" y="714375"/>
                </a:cubicBezTo>
                <a:cubicBezTo>
                  <a:pt x="2533650" y="666750"/>
                  <a:pt x="2471738" y="690563"/>
                  <a:pt x="2471738" y="619125"/>
                </a:cubicBezTo>
                <a:cubicBezTo>
                  <a:pt x="2471738" y="609600"/>
                  <a:pt x="2490788" y="509588"/>
                  <a:pt x="2490788" y="500063"/>
                </a:cubicBezTo>
                <a:cubicBezTo>
                  <a:pt x="2490788" y="485775"/>
                  <a:pt x="2505075" y="461963"/>
                  <a:pt x="2505075" y="452438"/>
                </a:cubicBezTo>
                <a:cubicBezTo>
                  <a:pt x="2505075" y="438150"/>
                  <a:pt x="2486025" y="404813"/>
                  <a:pt x="2476500" y="381000"/>
                </a:cubicBezTo>
                <a:cubicBezTo>
                  <a:pt x="2490788" y="352425"/>
                  <a:pt x="2528888" y="376238"/>
                  <a:pt x="2552700" y="371475"/>
                </a:cubicBezTo>
                <a:cubicBezTo>
                  <a:pt x="2562225" y="361950"/>
                  <a:pt x="2566988" y="338138"/>
                  <a:pt x="2586038" y="333375"/>
                </a:cubicBezTo>
                <a:cubicBezTo>
                  <a:pt x="2595563" y="328613"/>
                  <a:pt x="2624138" y="328613"/>
                  <a:pt x="2638425" y="328613"/>
                </a:cubicBezTo>
                <a:cubicBezTo>
                  <a:pt x="2676525" y="328613"/>
                  <a:pt x="2724150" y="338138"/>
                  <a:pt x="2762250" y="390525"/>
                </a:cubicBezTo>
                <a:cubicBezTo>
                  <a:pt x="2771775" y="404813"/>
                  <a:pt x="2786063" y="414338"/>
                  <a:pt x="2786063" y="428625"/>
                </a:cubicBezTo>
                <a:cubicBezTo>
                  <a:pt x="2786063" y="438150"/>
                  <a:pt x="2795588" y="433388"/>
                  <a:pt x="2795588" y="438150"/>
                </a:cubicBezTo>
                <a:cubicBezTo>
                  <a:pt x="2805113" y="457200"/>
                  <a:pt x="2814638" y="485775"/>
                  <a:pt x="2814638" y="500063"/>
                </a:cubicBezTo>
                <a:cubicBezTo>
                  <a:pt x="2814638" y="581025"/>
                  <a:pt x="2776538" y="600075"/>
                  <a:pt x="2719388" y="666750"/>
                </a:cubicBezTo>
                <a:cubicBezTo>
                  <a:pt x="2709863" y="671513"/>
                  <a:pt x="2714625" y="681038"/>
                  <a:pt x="2714625" y="690563"/>
                </a:cubicBezTo>
                <a:cubicBezTo>
                  <a:pt x="2714625" y="704850"/>
                  <a:pt x="2728913" y="752475"/>
                  <a:pt x="2728913" y="766763"/>
                </a:cubicBezTo>
                <a:cubicBezTo>
                  <a:pt x="2728913" y="776288"/>
                  <a:pt x="2752725" y="804863"/>
                  <a:pt x="2771775" y="814388"/>
                </a:cubicBezTo>
                <a:cubicBezTo>
                  <a:pt x="2809875" y="842963"/>
                  <a:pt x="2857500" y="852488"/>
                  <a:pt x="2900363" y="876300"/>
                </a:cubicBezTo>
                <a:cubicBezTo>
                  <a:pt x="2967038" y="909638"/>
                  <a:pt x="2971800" y="1000125"/>
                  <a:pt x="3005138" y="1038225"/>
                </a:cubicBezTo>
                <a:cubicBezTo>
                  <a:pt x="3043238" y="1047750"/>
                  <a:pt x="3109913" y="1057275"/>
                  <a:pt x="3119438" y="1057275"/>
                </a:cubicBezTo>
                <a:cubicBezTo>
                  <a:pt x="3148013" y="1057275"/>
                  <a:pt x="3424238" y="1000125"/>
                  <a:pt x="3514725" y="957263"/>
                </a:cubicBezTo>
                <a:cubicBezTo>
                  <a:pt x="3519488" y="952500"/>
                  <a:pt x="3576638" y="866775"/>
                  <a:pt x="3576638" y="847725"/>
                </a:cubicBezTo>
                <a:cubicBezTo>
                  <a:pt x="3576638" y="728663"/>
                  <a:pt x="3452813" y="728663"/>
                  <a:pt x="3452813" y="647700"/>
                </a:cubicBezTo>
                <a:cubicBezTo>
                  <a:pt x="3452813" y="633413"/>
                  <a:pt x="3467100" y="604838"/>
                  <a:pt x="3467100" y="595313"/>
                </a:cubicBezTo>
                <a:cubicBezTo>
                  <a:pt x="3467100" y="581025"/>
                  <a:pt x="3514725" y="519113"/>
                  <a:pt x="3548063" y="490538"/>
                </a:cubicBezTo>
                <a:cubicBezTo>
                  <a:pt x="3562350" y="471488"/>
                  <a:pt x="3595688" y="461963"/>
                  <a:pt x="3619500" y="452438"/>
                </a:cubicBezTo>
                <a:cubicBezTo>
                  <a:pt x="3633788" y="447675"/>
                  <a:pt x="3657600" y="438150"/>
                  <a:pt x="3667125" y="438150"/>
                </a:cubicBezTo>
                <a:cubicBezTo>
                  <a:pt x="3681413" y="438150"/>
                  <a:pt x="3686175" y="442913"/>
                  <a:pt x="3700463" y="442913"/>
                </a:cubicBezTo>
                <a:cubicBezTo>
                  <a:pt x="3709988" y="442913"/>
                  <a:pt x="3748088" y="481013"/>
                  <a:pt x="3776663" y="500063"/>
                </a:cubicBezTo>
                <a:cubicBezTo>
                  <a:pt x="3790950" y="514350"/>
                  <a:pt x="3833813" y="500063"/>
                  <a:pt x="3852863" y="528638"/>
                </a:cubicBezTo>
                <a:cubicBezTo>
                  <a:pt x="3838575" y="538163"/>
                  <a:pt x="3819525" y="538163"/>
                  <a:pt x="3810000" y="547688"/>
                </a:cubicBezTo>
                <a:cubicBezTo>
                  <a:pt x="3776663" y="571500"/>
                  <a:pt x="3786188" y="581025"/>
                  <a:pt x="3786188" y="600075"/>
                </a:cubicBezTo>
                <a:cubicBezTo>
                  <a:pt x="3786188" y="614363"/>
                  <a:pt x="3786188" y="638175"/>
                  <a:pt x="3795713" y="652463"/>
                </a:cubicBezTo>
                <a:cubicBezTo>
                  <a:pt x="3800475" y="661988"/>
                  <a:pt x="3814763" y="666750"/>
                  <a:pt x="3819525" y="681038"/>
                </a:cubicBezTo>
                <a:cubicBezTo>
                  <a:pt x="3824288" y="695325"/>
                  <a:pt x="3814763" y="723900"/>
                  <a:pt x="3819525" y="747713"/>
                </a:cubicBezTo>
                <a:cubicBezTo>
                  <a:pt x="3824288" y="766763"/>
                  <a:pt x="3833813" y="790575"/>
                  <a:pt x="3833813" y="804863"/>
                </a:cubicBezTo>
                <a:cubicBezTo>
                  <a:pt x="3833813" y="814388"/>
                  <a:pt x="3790950" y="857250"/>
                  <a:pt x="3790950" y="866775"/>
                </a:cubicBezTo>
                <a:cubicBezTo>
                  <a:pt x="3790950" y="890588"/>
                  <a:pt x="3819525" y="890588"/>
                  <a:pt x="3819525" y="890588"/>
                </a:cubicBezTo>
                <a:cubicBezTo>
                  <a:pt x="3914775" y="890588"/>
                  <a:pt x="4152900" y="804863"/>
                  <a:pt x="4224338" y="762000"/>
                </a:cubicBezTo>
                <a:cubicBezTo>
                  <a:pt x="4238625" y="752475"/>
                  <a:pt x="4252913" y="719138"/>
                  <a:pt x="4262438" y="709613"/>
                </a:cubicBezTo>
                <a:cubicBezTo>
                  <a:pt x="4286250" y="676275"/>
                  <a:pt x="4338638" y="666750"/>
                  <a:pt x="4371975" y="642938"/>
                </a:cubicBezTo>
                <a:cubicBezTo>
                  <a:pt x="4467225" y="561975"/>
                  <a:pt x="4543425" y="414338"/>
                  <a:pt x="4619625" y="309563"/>
                </a:cubicBezTo>
                <a:cubicBezTo>
                  <a:pt x="4629150" y="295275"/>
                  <a:pt x="4633913" y="276225"/>
                  <a:pt x="4633913" y="257175"/>
                </a:cubicBezTo>
                <a:cubicBezTo>
                  <a:pt x="4643438" y="219075"/>
                  <a:pt x="4695825" y="180975"/>
                  <a:pt x="4686300" y="138113"/>
                </a:cubicBezTo>
                <a:cubicBezTo>
                  <a:pt x="4691063" y="114300"/>
                  <a:pt x="4681538" y="80963"/>
                  <a:pt x="4705350" y="57150"/>
                </a:cubicBezTo>
                <a:lnTo>
                  <a:pt x="4719638" y="57150"/>
                </a:lnTo>
                <a:lnTo>
                  <a:pt x="4719638" y="133350"/>
                </a:lnTo>
                <a:cubicBezTo>
                  <a:pt x="4724400" y="133350"/>
                  <a:pt x="4719638" y="138113"/>
                  <a:pt x="4733925" y="138113"/>
                </a:cubicBezTo>
                <a:cubicBezTo>
                  <a:pt x="4776788" y="138113"/>
                  <a:pt x="4819650" y="9525"/>
                  <a:pt x="4824413" y="0"/>
                </a:cubicBezTo>
                <a:cubicBezTo>
                  <a:pt x="4824413" y="0"/>
                  <a:pt x="4843463" y="0"/>
                  <a:pt x="4848225" y="4763"/>
                </a:cubicBezTo>
                <a:close/>
              </a:path>
            </a:pathLst>
          </a:custGeom>
          <a:gradFill>
            <a:gsLst>
              <a:gs pos="0">
                <a:srgbClr val="E1180E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AE9DD9E-F661-46F2-1630-73CDF15871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40093"/>
            <a:ext cx="5219472" cy="1009098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F3387E67-9A5A-9E07-9557-1B65D84BBE59}"/>
              </a:ext>
            </a:extLst>
          </p:cNvPr>
          <p:cNvSpPr txBox="1"/>
          <p:nvPr/>
        </p:nvSpPr>
        <p:spPr>
          <a:xfrm>
            <a:off x="3017674" y="3290308"/>
            <a:ext cx="31014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05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05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模板网        时间：</a:t>
            </a:r>
            <a:r>
              <a:rPr lang="en-US" altLang="zh-CN" sz="105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2022.11</a:t>
            </a:r>
            <a:endParaRPr lang="zh-CN" altLang="en-US" sz="1050" b="1" dirty="0">
              <a:solidFill>
                <a:srgbClr val="E1180E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DD6E2AA-EDE6-C666-6922-696E2D4855A4}"/>
              </a:ext>
            </a:extLst>
          </p:cNvPr>
          <p:cNvSpPr/>
          <p:nvPr/>
        </p:nvSpPr>
        <p:spPr>
          <a:xfrm flipV="1">
            <a:off x="2408316" y="763072"/>
            <a:ext cx="621297" cy="653242"/>
          </a:xfrm>
          <a:custGeom>
            <a:avLst/>
            <a:gdLst>
              <a:gd name="connsiteX0" fmla="*/ 490489 w 924466"/>
              <a:gd name="connsiteY0" fmla="*/ 964360 h 971998"/>
              <a:gd name="connsiteX1" fmla="*/ 459147 w 924466"/>
              <a:gd name="connsiteY1" fmla="*/ 957072 h 971998"/>
              <a:gd name="connsiteX2" fmla="*/ 449671 w 924466"/>
              <a:gd name="connsiteY2" fmla="*/ 955614 h 971998"/>
              <a:gd name="connsiteX3" fmla="*/ 314099 w 924466"/>
              <a:gd name="connsiteY3" fmla="*/ 876166 h 971998"/>
              <a:gd name="connsiteX4" fmla="*/ 274740 w 924466"/>
              <a:gd name="connsiteY4" fmla="*/ 851384 h 971998"/>
              <a:gd name="connsiteX5" fmla="*/ 243398 w 924466"/>
              <a:gd name="connsiteY5" fmla="*/ 844824 h 971998"/>
              <a:gd name="connsiteX6" fmla="*/ 206225 w 924466"/>
              <a:gd name="connsiteY6" fmla="*/ 833162 h 971998"/>
              <a:gd name="connsiteX7" fmla="*/ 249958 w 924466"/>
              <a:gd name="connsiteY7" fmla="*/ 768291 h 971998"/>
              <a:gd name="connsiteX8" fmla="*/ 334508 w 924466"/>
              <a:gd name="connsiteY8" fmla="*/ 694674 h 971998"/>
              <a:gd name="connsiteX9" fmla="*/ 365850 w 924466"/>
              <a:gd name="connsiteY9" fmla="*/ 674995 h 971998"/>
              <a:gd name="connsiteX10" fmla="*/ 346170 w 924466"/>
              <a:gd name="connsiteY10" fmla="*/ 648755 h 971998"/>
              <a:gd name="connsiteX11" fmla="*/ 322846 w 924466"/>
              <a:gd name="connsiteY11" fmla="*/ 618871 h 971998"/>
              <a:gd name="connsiteX12" fmla="*/ 279113 w 924466"/>
              <a:gd name="connsiteY12" fmla="*/ 568578 h 971998"/>
              <a:gd name="connsiteX13" fmla="*/ 220803 w 924466"/>
              <a:gd name="connsiteY13" fmla="*/ 502979 h 971998"/>
              <a:gd name="connsiteX14" fmla="*/ 61178 w 924466"/>
              <a:gd name="connsiteY14" fmla="*/ 312012 h 971998"/>
              <a:gd name="connsiteX15" fmla="*/ 41498 w 924466"/>
              <a:gd name="connsiteY15" fmla="*/ 298163 h 971998"/>
              <a:gd name="connsiteX16" fmla="*/ 24005 w 924466"/>
              <a:gd name="connsiteY16" fmla="*/ 279212 h 971998"/>
              <a:gd name="connsiteX17" fmla="*/ 10156 w 924466"/>
              <a:gd name="connsiteY17" fmla="*/ 264635 h 971998"/>
              <a:gd name="connsiteX18" fmla="*/ 6511 w 924466"/>
              <a:gd name="connsiteY18" fmla="*/ 248599 h 971998"/>
              <a:gd name="connsiteX19" fmla="*/ 1409 w 924466"/>
              <a:gd name="connsiteY19" fmla="*/ 224546 h 971998"/>
              <a:gd name="connsiteX20" fmla="*/ 8698 w 924466"/>
              <a:gd name="connsiteY20" fmla="*/ 160405 h 971998"/>
              <a:gd name="connsiteX21" fmla="*/ 59720 w 924466"/>
              <a:gd name="connsiteY21" fmla="*/ 64192 h 971998"/>
              <a:gd name="connsiteX22" fmla="*/ 101266 w 924466"/>
              <a:gd name="connsiteY22" fmla="*/ 36495 h 971998"/>
              <a:gd name="connsiteX23" fmla="*/ 115844 w 924466"/>
              <a:gd name="connsiteY23" fmla="*/ 35037 h 971998"/>
              <a:gd name="connsiteX24" fmla="*/ 126048 w 924466"/>
              <a:gd name="connsiteY24" fmla="*/ 35037 h 971998"/>
              <a:gd name="connsiteX25" fmla="*/ 132608 w 924466"/>
              <a:gd name="connsiteY25" fmla="*/ 40139 h 971998"/>
              <a:gd name="connsiteX26" fmla="*/ 184358 w 924466"/>
              <a:gd name="connsiteY26" fmla="*/ 114485 h 971998"/>
              <a:gd name="connsiteX27" fmla="*/ 214243 w 924466"/>
              <a:gd name="connsiteY27" fmla="*/ 166964 h 971998"/>
              <a:gd name="connsiteX28" fmla="*/ 220803 w 924466"/>
              <a:gd name="connsiteY28" fmla="*/ 180084 h 971998"/>
              <a:gd name="connsiteX29" fmla="*/ 242669 w 924466"/>
              <a:gd name="connsiteY29" fmla="*/ 223817 h 971998"/>
              <a:gd name="connsiteX30" fmla="*/ 257975 w 924466"/>
              <a:gd name="connsiteY30" fmla="*/ 254430 h 971998"/>
              <a:gd name="connsiteX31" fmla="*/ 247771 w 924466"/>
              <a:gd name="connsiteY31" fmla="*/ 245684 h 971998"/>
              <a:gd name="connsiteX32" fmla="*/ 239025 w 924466"/>
              <a:gd name="connsiteY32" fmla="*/ 241310 h 971998"/>
              <a:gd name="connsiteX33" fmla="*/ 252144 w 924466"/>
              <a:gd name="connsiteY33" fmla="*/ 266821 h 971998"/>
              <a:gd name="connsiteX34" fmla="*/ 302437 w 924466"/>
              <a:gd name="connsiteY34" fmla="*/ 333149 h 971998"/>
              <a:gd name="connsiteX35" fmla="*/ 307539 w 924466"/>
              <a:gd name="connsiteY35" fmla="*/ 341896 h 971998"/>
              <a:gd name="connsiteX36" fmla="*/ 311184 w 924466"/>
              <a:gd name="connsiteY36" fmla="*/ 352829 h 971998"/>
              <a:gd name="connsiteX37" fmla="*/ 315557 w 924466"/>
              <a:gd name="connsiteY37" fmla="*/ 363762 h 971998"/>
              <a:gd name="connsiteX38" fmla="*/ 319202 w 924466"/>
              <a:gd name="connsiteY38" fmla="*/ 371051 h 971998"/>
              <a:gd name="connsiteX39" fmla="*/ 325761 w 924466"/>
              <a:gd name="connsiteY39" fmla="*/ 378340 h 971998"/>
              <a:gd name="connsiteX40" fmla="*/ 337424 w 924466"/>
              <a:gd name="connsiteY40" fmla="*/ 386358 h 971998"/>
              <a:gd name="connsiteX41" fmla="*/ 328677 w 924466"/>
              <a:gd name="connsiteY41" fmla="*/ 388544 h 971998"/>
              <a:gd name="connsiteX42" fmla="*/ 328677 w 924466"/>
              <a:gd name="connsiteY42" fmla="*/ 394375 h 971998"/>
              <a:gd name="connsiteX43" fmla="*/ 325033 w 924466"/>
              <a:gd name="connsiteY43" fmla="*/ 409682 h 971998"/>
              <a:gd name="connsiteX44" fmla="*/ 334508 w 924466"/>
              <a:gd name="connsiteY44" fmla="*/ 414055 h 971998"/>
              <a:gd name="connsiteX45" fmla="*/ 363663 w 924466"/>
              <a:gd name="connsiteY45" fmla="*/ 387815 h 971998"/>
              <a:gd name="connsiteX46" fmla="*/ 365850 w 924466"/>
              <a:gd name="connsiteY46" fmla="*/ 324403 h 971998"/>
              <a:gd name="connsiteX47" fmla="*/ 368037 w 924466"/>
              <a:gd name="connsiteY47" fmla="*/ 250786 h 971998"/>
              <a:gd name="connsiteX48" fmla="*/ 370952 w 924466"/>
              <a:gd name="connsiteY48" fmla="*/ 252244 h 971998"/>
              <a:gd name="connsiteX49" fmla="*/ 373139 w 924466"/>
              <a:gd name="connsiteY49" fmla="*/ 261719 h 971998"/>
              <a:gd name="connsiteX50" fmla="*/ 380428 w 924466"/>
              <a:gd name="connsiteY50" fmla="*/ 238395 h 971998"/>
              <a:gd name="connsiteX51" fmla="*/ 373139 w 924466"/>
              <a:gd name="connsiteY51" fmla="*/ 228919 h 971998"/>
              <a:gd name="connsiteX52" fmla="*/ 368765 w 924466"/>
              <a:gd name="connsiteY52" fmla="*/ 216528 h 971998"/>
              <a:gd name="connsiteX53" fmla="*/ 362934 w 924466"/>
              <a:gd name="connsiteY53" fmla="*/ 188831 h 971998"/>
              <a:gd name="connsiteX54" fmla="*/ 363663 w 924466"/>
              <a:gd name="connsiteY54" fmla="*/ 183000 h 971998"/>
              <a:gd name="connsiteX55" fmla="*/ 365850 w 924466"/>
              <a:gd name="connsiteY55" fmla="*/ 104281 h 971998"/>
              <a:gd name="connsiteX56" fmla="*/ 383343 w 924466"/>
              <a:gd name="connsiteY56" fmla="*/ 93347 h 971998"/>
              <a:gd name="connsiteX57" fmla="*/ 393547 w 924466"/>
              <a:gd name="connsiteY57" fmla="*/ 79499 h 971998"/>
              <a:gd name="connsiteX58" fmla="*/ 407396 w 924466"/>
              <a:gd name="connsiteY58" fmla="*/ 72939 h 971998"/>
              <a:gd name="connsiteX59" fmla="*/ 432907 w 924466"/>
              <a:gd name="connsiteY59" fmla="*/ 43055 h 971998"/>
              <a:gd name="connsiteX60" fmla="*/ 475911 w 924466"/>
              <a:gd name="connsiteY60" fmla="*/ 13899 h 971998"/>
              <a:gd name="connsiteX61" fmla="*/ 492675 w 924466"/>
              <a:gd name="connsiteY61" fmla="*/ 10984 h 971998"/>
              <a:gd name="connsiteX62" fmla="*/ 508711 w 924466"/>
              <a:gd name="connsiteY62" fmla="*/ 5882 h 971998"/>
              <a:gd name="connsiteX63" fmla="*/ 534221 w 924466"/>
              <a:gd name="connsiteY63" fmla="*/ 24833 h 971998"/>
              <a:gd name="connsiteX64" fmla="*/ 545155 w 924466"/>
              <a:gd name="connsiteY64" fmla="*/ 34308 h 971998"/>
              <a:gd name="connsiteX65" fmla="*/ 554630 w 924466"/>
              <a:gd name="connsiteY65" fmla="*/ 49615 h 971998"/>
              <a:gd name="connsiteX66" fmla="*/ 555359 w 924466"/>
              <a:gd name="connsiteY66" fmla="*/ 126876 h 971998"/>
              <a:gd name="connsiteX67" fmla="*/ 558275 w 924466"/>
              <a:gd name="connsiteY67" fmla="*/ 361576 h 971998"/>
              <a:gd name="connsiteX68" fmla="*/ 590345 w 924466"/>
              <a:gd name="connsiteY68" fmla="*/ 338980 h 971998"/>
              <a:gd name="connsiteX69" fmla="*/ 625332 w 924466"/>
              <a:gd name="connsiteY69" fmla="*/ 312741 h 971998"/>
              <a:gd name="connsiteX70" fmla="*/ 674896 w 924466"/>
              <a:gd name="connsiteY70" fmla="*/ 283585 h 971998"/>
              <a:gd name="connsiteX71" fmla="*/ 744139 w 924466"/>
              <a:gd name="connsiteY71" fmla="*/ 250786 h 971998"/>
              <a:gd name="connsiteX72" fmla="*/ 817027 w 924466"/>
              <a:gd name="connsiteY72" fmla="*/ 228919 h 971998"/>
              <a:gd name="connsiteX73" fmla="*/ 862218 w 924466"/>
              <a:gd name="connsiteY73" fmla="*/ 218715 h 971998"/>
              <a:gd name="connsiteX74" fmla="*/ 873151 w 924466"/>
              <a:gd name="connsiteY74" fmla="*/ 220902 h 971998"/>
              <a:gd name="connsiteX75" fmla="*/ 888458 w 924466"/>
              <a:gd name="connsiteY75" fmla="*/ 228919 h 971998"/>
              <a:gd name="connsiteX76" fmla="*/ 903764 w 924466"/>
              <a:gd name="connsiteY76" fmla="*/ 236937 h 971998"/>
              <a:gd name="connsiteX77" fmla="*/ 910324 w 924466"/>
              <a:gd name="connsiteY77" fmla="*/ 252972 h 971998"/>
              <a:gd name="connsiteX78" fmla="*/ 910324 w 924466"/>
              <a:gd name="connsiteY78" fmla="*/ 340438 h 971998"/>
              <a:gd name="connsiteX79" fmla="*/ 901578 w 924466"/>
              <a:gd name="connsiteY79" fmla="*/ 462890 h 971998"/>
              <a:gd name="connsiteX80" fmla="*/ 873151 w 924466"/>
              <a:gd name="connsiteY80" fmla="*/ 487672 h 971998"/>
              <a:gd name="connsiteX81" fmla="*/ 854929 w 924466"/>
              <a:gd name="connsiteY81" fmla="*/ 498605 h 971998"/>
              <a:gd name="connsiteX82" fmla="*/ 837436 w 924466"/>
              <a:gd name="connsiteY82" fmla="*/ 507352 h 971998"/>
              <a:gd name="connsiteX83" fmla="*/ 796619 w 924466"/>
              <a:gd name="connsiteY83" fmla="*/ 513183 h 971998"/>
              <a:gd name="connsiteX84" fmla="*/ 705509 w 924466"/>
              <a:gd name="connsiteY84" fmla="*/ 523387 h 971998"/>
              <a:gd name="connsiteX85" fmla="*/ 612212 w 924466"/>
              <a:gd name="connsiteY85" fmla="*/ 502250 h 971998"/>
              <a:gd name="connsiteX86" fmla="*/ 575039 w 924466"/>
              <a:gd name="connsiteY86" fmla="*/ 480383 h 971998"/>
              <a:gd name="connsiteX87" fmla="*/ 567750 w 924466"/>
              <a:gd name="connsiteY87" fmla="*/ 518285 h 971998"/>
              <a:gd name="connsiteX88" fmla="*/ 548799 w 924466"/>
              <a:gd name="connsiteY88" fmla="*/ 583884 h 971998"/>
              <a:gd name="connsiteX89" fmla="*/ 542239 w 924466"/>
              <a:gd name="connsiteY89" fmla="*/ 611582 h 971998"/>
              <a:gd name="connsiteX90" fmla="*/ 548799 w 924466"/>
              <a:gd name="connsiteY90" fmla="*/ 623244 h 971998"/>
              <a:gd name="connsiteX91" fmla="*/ 555359 w 924466"/>
              <a:gd name="connsiteY91" fmla="*/ 630533 h 971998"/>
              <a:gd name="connsiteX92" fmla="*/ 571394 w 924466"/>
              <a:gd name="connsiteY92" fmla="*/ 638551 h 971998"/>
              <a:gd name="connsiteX93" fmla="*/ 572852 w 924466"/>
              <a:gd name="connsiteY93" fmla="*/ 645110 h 971998"/>
              <a:gd name="connsiteX94" fmla="*/ 563377 w 924466"/>
              <a:gd name="connsiteY94" fmla="*/ 647297 h 971998"/>
              <a:gd name="connsiteX95" fmla="*/ 581599 w 924466"/>
              <a:gd name="connsiteY95" fmla="*/ 653857 h 971998"/>
              <a:gd name="connsiteX96" fmla="*/ 599092 w 924466"/>
              <a:gd name="connsiteY96" fmla="*/ 677181 h 971998"/>
              <a:gd name="connsiteX97" fmla="*/ 623145 w 924466"/>
              <a:gd name="connsiteY97" fmla="*/ 700505 h 971998"/>
              <a:gd name="connsiteX98" fmla="*/ 627518 w 924466"/>
              <a:gd name="connsiteY98" fmla="*/ 702692 h 971998"/>
              <a:gd name="connsiteX99" fmla="*/ 633349 w 924466"/>
              <a:gd name="connsiteY99" fmla="*/ 718727 h 971998"/>
              <a:gd name="connsiteX100" fmla="*/ 639909 w 924466"/>
              <a:gd name="connsiteY100" fmla="*/ 735492 h 971998"/>
              <a:gd name="connsiteX101" fmla="*/ 647198 w 924466"/>
              <a:gd name="connsiteY101" fmla="*/ 750069 h 971998"/>
              <a:gd name="connsiteX102" fmla="*/ 658131 w 924466"/>
              <a:gd name="connsiteY102" fmla="*/ 769020 h 971998"/>
              <a:gd name="connsiteX103" fmla="*/ 665420 w 924466"/>
              <a:gd name="connsiteY103" fmla="*/ 779225 h 971998"/>
              <a:gd name="connsiteX104" fmla="*/ 671251 w 924466"/>
              <a:gd name="connsiteY104" fmla="*/ 788700 h 971998"/>
              <a:gd name="connsiteX105" fmla="*/ 679269 w 924466"/>
              <a:gd name="connsiteY105" fmla="*/ 795260 h 971998"/>
              <a:gd name="connsiteX106" fmla="*/ 684371 w 924466"/>
              <a:gd name="connsiteY106" fmla="*/ 831704 h 971998"/>
              <a:gd name="connsiteX107" fmla="*/ 588888 w 924466"/>
              <a:gd name="connsiteY107" fmla="*/ 950512 h 971998"/>
              <a:gd name="connsiteX108" fmla="*/ 490489 w 924466"/>
              <a:gd name="connsiteY108" fmla="*/ 964360 h 97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924466" h="971998">
                <a:moveTo>
                  <a:pt x="490489" y="964360"/>
                </a:moveTo>
                <a:cubicBezTo>
                  <a:pt x="480284" y="958529"/>
                  <a:pt x="466436" y="955614"/>
                  <a:pt x="459147" y="957072"/>
                </a:cubicBezTo>
                <a:cubicBezTo>
                  <a:pt x="451129" y="959258"/>
                  <a:pt x="447485" y="958529"/>
                  <a:pt x="449671" y="955614"/>
                </a:cubicBezTo>
                <a:cubicBezTo>
                  <a:pt x="454045" y="951969"/>
                  <a:pt x="411041" y="926459"/>
                  <a:pt x="314099" y="876166"/>
                </a:cubicBezTo>
                <a:cubicBezTo>
                  <a:pt x="294420" y="865961"/>
                  <a:pt x="277655" y="855028"/>
                  <a:pt x="274740" y="851384"/>
                </a:cubicBezTo>
                <a:cubicBezTo>
                  <a:pt x="272553" y="847739"/>
                  <a:pt x="258704" y="844824"/>
                  <a:pt x="243398" y="844824"/>
                </a:cubicBezTo>
                <a:cubicBezTo>
                  <a:pt x="226634" y="844824"/>
                  <a:pt x="211327" y="840451"/>
                  <a:pt x="206225" y="833162"/>
                </a:cubicBezTo>
                <a:cubicBezTo>
                  <a:pt x="197478" y="823686"/>
                  <a:pt x="204038" y="814211"/>
                  <a:pt x="249958" y="768291"/>
                </a:cubicBezTo>
                <a:cubicBezTo>
                  <a:pt x="279842" y="738407"/>
                  <a:pt x="317744" y="704879"/>
                  <a:pt x="334508" y="694674"/>
                </a:cubicBezTo>
                <a:lnTo>
                  <a:pt x="365850" y="674995"/>
                </a:lnTo>
                <a:lnTo>
                  <a:pt x="346170" y="648755"/>
                </a:lnTo>
                <a:cubicBezTo>
                  <a:pt x="335237" y="634177"/>
                  <a:pt x="325033" y="621057"/>
                  <a:pt x="322846" y="618871"/>
                </a:cubicBezTo>
                <a:cubicBezTo>
                  <a:pt x="320659" y="616684"/>
                  <a:pt x="300979" y="594089"/>
                  <a:pt x="279113" y="568578"/>
                </a:cubicBezTo>
                <a:cubicBezTo>
                  <a:pt x="257247" y="543067"/>
                  <a:pt x="231007" y="513183"/>
                  <a:pt x="220803" y="502979"/>
                </a:cubicBezTo>
                <a:cubicBezTo>
                  <a:pt x="192376" y="473095"/>
                  <a:pt x="88875" y="349185"/>
                  <a:pt x="61178" y="312012"/>
                </a:cubicBezTo>
                <a:cubicBezTo>
                  <a:pt x="56075" y="303994"/>
                  <a:pt x="46600" y="298163"/>
                  <a:pt x="41498" y="298163"/>
                </a:cubicBezTo>
                <a:cubicBezTo>
                  <a:pt x="35667" y="298163"/>
                  <a:pt x="27649" y="289417"/>
                  <a:pt x="24005" y="279212"/>
                </a:cubicBezTo>
                <a:cubicBezTo>
                  <a:pt x="19631" y="269008"/>
                  <a:pt x="13800" y="262448"/>
                  <a:pt x="10156" y="264635"/>
                </a:cubicBezTo>
                <a:cubicBezTo>
                  <a:pt x="7240" y="266821"/>
                  <a:pt x="5054" y="259532"/>
                  <a:pt x="6511" y="248599"/>
                </a:cubicBezTo>
                <a:cubicBezTo>
                  <a:pt x="7240" y="238395"/>
                  <a:pt x="5054" y="227462"/>
                  <a:pt x="1409" y="224546"/>
                </a:cubicBezTo>
                <a:cubicBezTo>
                  <a:pt x="-2964" y="222359"/>
                  <a:pt x="-48" y="197577"/>
                  <a:pt x="8698" y="160405"/>
                </a:cubicBezTo>
                <a:cubicBezTo>
                  <a:pt x="21089" y="104281"/>
                  <a:pt x="25462" y="96992"/>
                  <a:pt x="59720" y="64192"/>
                </a:cubicBezTo>
                <a:cubicBezTo>
                  <a:pt x="80128" y="45241"/>
                  <a:pt x="98350" y="32121"/>
                  <a:pt x="101266" y="36495"/>
                </a:cubicBezTo>
                <a:cubicBezTo>
                  <a:pt x="104182" y="40868"/>
                  <a:pt x="109284" y="40868"/>
                  <a:pt x="115844" y="35037"/>
                </a:cubicBezTo>
                <a:cubicBezTo>
                  <a:pt x="123861" y="28477"/>
                  <a:pt x="126048" y="28477"/>
                  <a:pt x="126048" y="35037"/>
                </a:cubicBezTo>
                <a:cubicBezTo>
                  <a:pt x="126048" y="40139"/>
                  <a:pt x="128963" y="42326"/>
                  <a:pt x="132608" y="40139"/>
                </a:cubicBezTo>
                <a:cubicBezTo>
                  <a:pt x="142083" y="33579"/>
                  <a:pt x="158119" y="56903"/>
                  <a:pt x="184358" y="114485"/>
                </a:cubicBezTo>
                <a:cubicBezTo>
                  <a:pt x="197478" y="142911"/>
                  <a:pt x="211327" y="166964"/>
                  <a:pt x="214243" y="166964"/>
                </a:cubicBezTo>
                <a:cubicBezTo>
                  <a:pt x="217887" y="166964"/>
                  <a:pt x="220803" y="172796"/>
                  <a:pt x="220803" y="180084"/>
                </a:cubicBezTo>
                <a:cubicBezTo>
                  <a:pt x="220803" y="188102"/>
                  <a:pt x="231007" y="207782"/>
                  <a:pt x="242669" y="223817"/>
                </a:cubicBezTo>
                <a:cubicBezTo>
                  <a:pt x="255060" y="240581"/>
                  <a:pt x="261620" y="254430"/>
                  <a:pt x="257975" y="254430"/>
                </a:cubicBezTo>
                <a:cubicBezTo>
                  <a:pt x="254331" y="254430"/>
                  <a:pt x="249958" y="250057"/>
                  <a:pt x="247771" y="245684"/>
                </a:cubicBezTo>
                <a:cubicBezTo>
                  <a:pt x="246313" y="240581"/>
                  <a:pt x="241940" y="238395"/>
                  <a:pt x="239025" y="241310"/>
                </a:cubicBezTo>
                <a:cubicBezTo>
                  <a:pt x="235380" y="244226"/>
                  <a:pt x="241940" y="255888"/>
                  <a:pt x="252144" y="266821"/>
                </a:cubicBezTo>
                <a:cubicBezTo>
                  <a:pt x="295877" y="313470"/>
                  <a:pt x="305353" y="325861"/>
                  <a:pt x="302437" y="333149"/>
                </a:cubicBezTo>
                <a:cubicBezTo>
                  <a:pt x="300979" y="338252"/>
                  <a:pt x="303166" y="341896"/>
                  <a:pt x="307539" y="341896"/>
                </a:cubicBezTo>
                <a:cubicBezTo>
                  <a:pt x="311913" y="341896"/>
                  <a:pt x="313370" y="346998"/>
                  <a:pt x="311184" y="352829"/>
                </a:cubicBezTo>
                <a:cubicBezTo>
                  <a:pt x="308268" y="358660"/>
                  <a:pt x="310455" y="363762"/>
                  <a:pt x="315557" y="363762"/>
                </a:cubicBezTo>
                <a:cubicBezTo>
                  <a:pt x="319930" y="363762"/>
                  <a:pt x="321388" y="367407"/>
                  <a:pt x="319202" y="371051"/>
                </a:cubicBezTo>
                <a:cubicBezTo>
                  <a:pt x="317015" y="375424"/>
                  <a:pt x="319930" y="378340"/>
                  <a:pt x="325761" y="378340"/>
                </a:cubicBezTo>
                <a:cubicBezTo>
                  <a:pt x="332321" y="378340"/>
                  <a:pt x="337424" y="381984"/>
                  <a:pt x="337424" y="386358"/>
                </a:cubicBezTo>
                <a:cubicBezTo>
                  <a:pt x="337424" y="390002"/>
                  <a:pt x="333050" y="391460"/>
                  <a:pt x="328677" y="388544"/>
                </a:cubicBezTo>
                <a:cubicBezTo>
                  <a:pt x="321388" y="384171"/>
                  <a:pt x="321388" y="385629"/>
                  <a:pt x="328677" y="394375"/>
                </a:cubicBezTo>
                <a:cubicBezTo>
                  <a:pt x="336695" y="404580"/>
                  <a:pt x="335966" y="406766"/>
                  <a:pt x="325033" y="409682"/>
                </a:cubicBezTo>
                <a:cubicBezTo>
                  <a:pt x="317744" y="411869"/>
                  <a:pt x="321388" y="413326"/>
                  <a:pt x="334508" y="414055"/>
                </a:cubicBezTo>
                <a:cubicBezTo>
                  <a:pt x="355646" y="414784"/>
                  <a:pt x="357832" y="412597"/>
                  <a:pt x="363663" y="387815"/>
                </a:cubicBezTo>
                <a:cubicBezTo>
                  <a:pt x="371681" y="346269"/>
                  <a:pt x="373139" y="320030"/>
                  <a:pt x="365850" y="324403"/>
                </a:cubicBezTo>
                <a:cubicBezTo>
                  <a:pt x="353459" y="331692"/>
                  <a:pt x="355646" y="262448"/>
                  <a:pt x="368037" y="250786"/>
                </a:cubicBezTo>
                <a:cubicBezTo>
                  <a:pt x="373868" y="245684"/>
                  <a:pt x="374596" y="246413"/>
                  <a:pt x="370952" y="252244"/>
                </a:cubicBezTo>
                <a:cubicBezTo>
                  <a:pt x="368037" y="257346"/>
                  <a:pt x="369494" y="261719"/>
                  <a:pt x="373139" y="261719"/>
                </a:cubicBezTo>
                <a:cubicBezTo>
                  <a:pt x="377512" y="261719"/>
                  <a:pt x="381156" y="250786"/>
                  <a:pt x="380428" y="238395"/>
                </a:cubicBezTo>
                <a:cubicBezTo>
                  <a:pt x="380428" y="217986"/>
                  <a:pt x="378970" y="216528"/>
                  <a:pt x="373139" y="228919"/>
                </a:cubicBezTo>
                <a:cubicBezTo>
                  <a:pt x="368037" y="240581"/>
                  <a:pt x="367308" y="237666"/>
                  <a:pt x="368765" y="216528"/>
                </a:cubicBezTo>
                <a:cubicBezTo>
                  <a:pt x="370223" y="200493"/>
                  <a:pt x="367308" y="188831"/>
                  <a:pt x="362934" y="188831"/>
                </a:cubicBezTo>
                <a:cubicBezTo>
                  <a:pt x="357832" y="188831"/>
                  <a:pt x="357832" y="186644"/>
                  <a:pt x="363663" y="183000"/>
                </a:cubicBezTo>
                <a:cubicBezTo>
                  <a:pt x="374596" y="175711"/>
                  <a:pt x="376054" y="116672"/>
                  <a:pt x="365850" y="104281"/>
                </a:cubicBezTo>
                <a:cubicBezTo>
                  <a:pt x="357832" y="94076"/>
                  <a:pt x="364392" y="90432"/>
                  <a:pt x="383343" y="93347"/>
                </a:cubicBezTo>
                <a:cubicBezTo>
                  <a:pt x="386987" y="94076"/>
                  <a:pt x="391361" y="87516"/>
                  <a:pt x="393547" y="79499"/>
                </a:cubicBezTo>
                <a:cubicBezTo>
                  <a:pt x="396463" y="67837"/>
                  <a:pt x="399378" y="66379"/>
                  <a:pt x="407396" y="72939"/>
                </a:cubicBezTo>
                <a:cubicBezTo>
                  <a:pt x="419787" y="83143"/>
                  <a:pt x="418329" y="84601"/>
                  <a:pt x="432907" y="43055"/>
                </a:cubicBezTo>
                <a:cubicBezTo>
                  <a:pt x="444569" y="10255"/>
                  <a:pt x="464978" y="-3594"/>
                  <a:pt x="475911" y="13899"/>
                </a:cubicBezTo>
                <a:cubicBezTo>
                  <a:pt x="479555" y="19730"/>
                  <a:pt x="483929" y="19002"/>
                  <a:pt x="492675" y="10984"/>
                </a:cubicBezTo>
                <a:cubicBezTo>
                  <a:pt x="505066" y="-1407"/>
                  <a:pt x="515999" y="-5051"/>
                  <a:pt x="508711" y="5882"/>
                </a:cubicBezTo>
                <a:cubicBezTo>
                  <a:pt x="504337" y="13899"/>
                  <a:pt x="518186" y="24104"/>
                  <a:pt x="534221" y="24833"/>
                </a:cubicBezTo>
                <a:cubicBezTo>
                  <a:pt x="540053" y="24833"/>
                  <a:pt x="545155" y="29206"/>
                  <a:pt x="545155" y="34308"/>
                </a:cubicBezTo>
                <a:cubicBezTo>
                  <a:pt x="545155" y="39410"/>
                  <a:pt x="549528" y="45970"/>
                  <a:pt x="554630" y="49615"/>
                </a:cubicBezTo>
                <a:cubicBezTo>
                  <a:pt x="561919" y="53988"/>
                  <a:pt x="561919" y="69294"/>
                  <a:pt x="555359" y="126876"/>
                </a:cubicBezTo>
                <a:cubicBezTo>
                  <a:pt x="547341" y="194662"/>
                  <a:pt x="549528" y="352100"/>
                  <a:pt x="558275" y="361576"/>
                </a:cubicBezTo>
                <a:cubicBezTo>
                  <a:pt x="560461" y="363762"/>
                  <a:pt x="575039" y="353558"/>
                  <a:pt x="590345" y="338980"/>
                </a:cubicBezTo>
                <a:cubicBezTo>
                  <a:pt x="605652" y="324403"/>
                  <a:pt x="621687" y="312741"/>
                  <a:pt x="625332" y="312741"/>
                </a:cubicBezTo>
                <a:cubicBezTo>
                  <a:pt x="629705" y="312741"/>
                  <a:pt x="651571" y="299621"/>
                  <a:pt x="674896" y="283585"/>
                </a:cubicBezTo>
                <a:cubicBezTo>
                  <a:pt x="698949" y="267550"/>
                  <a:pt x="729562" y="252972"/>
                  <a:pt x="744139" y="250786"/>
                </a:cubicBezTo>
                <a:cubicBezTo>
                  <a:pt x="759446" y="248599"/>
                  <a:pt x="791517" y="238395"/>
                  <a:pt x="817027" y="228919"/>
                </a:cubicBezTo>
                <a:cubicBezTo>
                  <a:pt x="841809" y="219444"/>
                  <a:pt x="862218" y="215071"/>
                  <a:pt x="862218" y="218715"/>
                </a:cubicBezTo>
                <a:cubicBezTo>
                  <a:pt x="862218" y="221631"/>
                  <a:pt x="867320" y="223088"/>
                  <a:pt x="873151" y="220902"/>
                </a:cubicBezTo>
                <a:cubicBezTo>
                  <a:pt x="879711" y="217986"/>
                  <a:pt x="886271" y="221631"/>
                  <a:pt x="888458" y="228919"/>
                </a:cubicBezTo>
                <a:cubicBezTo>
                  <a:pt x="891373" y="235479"/>
                  <a:pt x="897933" y="239124"/>
                  <a:pt x="903764" y="236937"/>
                </a:cubicBezTo>
                <a:cubicBezTo>
                  <a:pt x="911782" y="233293"/>
                  <a:pt x="913240" y="236937"/>
                  <a:pt x="910324" y="252972"/>
                </a:cubicBezTo>
                <a:cubicBezTo>
                  <a:pt x="897204" y="320758"/>
                  <a:pt x="897204" y="333149"/>
                  <a:pt x="910324" y="340438"/>
                </a:cubicBezTo>
                <a:cubicBezTo>
                  <a:pt x="932191" y="352829"/>
                  <a:pt x="926360" y="430091"/>
                  <a:pt x="901578" y="462890"/>
                </a:cubicBezTo>
                <a:cubicBezTo>
                  <a:pt x="890644" y="476739"/>
                  <a:pt x="878253" y="487672"/>
                  <a:pt x="873151" y="487672"/>
                </a:cubicBezTo>
                <a:cubicBezTo>
                  <a:pt x="868049" y="487672"/>
                  <a:pt x="860031" y="492774"/>
                  <a:pt x="854929" y="498605"/>
                </a:cubicBezTo>
                <a:cubicBezTo>
                  <a:pt x="849827" y="505165"/>
                  <a:pt x="841809" y="508810"/>
                  <a:pt x="837436" y="507352"/>
                </a:cubicBezTo>
                <a:cubicBezTo>
                  <a:pt x="833063" y="505894"/>
                  <a:pt x="814841" y="508810"/>
                  <a:pt x="796619" y="513183"/>
                </a:cubicBezTo>
                <a:cubicBezTo>
                  <a:pt x="778397" y="518285"/>
                  <a:pt x="736850" y="522658"/>
                  <a:pt x="705509" y="523387"/>
                </a:cubicBezTo>
                <a:cubicBezTo>
                  <a:pt x="651571" y="524845"/>
                  <a:pt x="644283" y="522658"/>
                  <a:pt x="612212" y="502250"/>
                </a:cubicBezTo>
                <a:cubicBezTo>
                  <a:pt x="593261" y="490588"/>
                  <a:pt x="576497" y="480383"/>
                  <a:pt x="575039" y="480383"/>
                </a:cubicBezTo>
                <a:cubicBezTo>
                  <a:pt x="573581" y="480383"/>
                  <a:pt x="569937" y="497148"/>
                  <a:pt x="567750" y="518285"/>
                </a:cubicBezTo>
                <a:cubicBezTo>
                  <a:pt x="564834" y="538694"/>
                  <a:pt x="556817" y="568578"/>
                  <a:pt x="548799" y="583884"/>
                </a:cubicBezTo>
                <a:cubicBezTo>
                  <a:pt x="541510" y="599191"/>
                  <a:pt x="538595" y="611582"/>
                  <a:pt x="542239" y="611582"/>
                </a:cubicBezTo>
                <a:cubicBezTo>
                  <a:pt x="545884" y="611582"/>
                  <a:pt x="548799" y="616684"/>
                  <a:pt x="548799" y="623244"/>
                </a:cubicBezTo>
                <a:cubicBezTo>
                  <a:pt x="548799" y="629075"/>
                  <a:pt x="551715" y="632720"/>
                  <a:pt x="555359" y="630533"/>
                </a:cubicBezTo>
                <a:cubicBezTo>
                  <a:pt x="559003" y="628346"/>
                  <a:pt x="566292" y="631991"/>
                  <a:pt x="571394" y="638551"/>
                </a:cubicBezTo>
                <a:cubicBezTo>
                  <a:pt x="578683" y="647297"/>
                  <a:pt x="578683" y="648755"/>
                  <a:pt x="572852" y="645110"/>
                </a:cubicBezTo>
                <a:cubicBezTo>
                  <a:pt x="567750" y="642195"/>
                  <a:pt x="563377" y="643653"/>
                  <a:pt x="563377" y="647297"/>
                </a:cubicBezTo>
                <a:cubicBezTo>
                  <a:pt x="563377" y="654586"/>
                  <a:pt x="572852" y="657501"/>
                  <a:pt x="581599" y="653857"/>
                </a:cubicBezTo>
                <a:cubicBezTo>
                  <a:pt x="583785" y="652399"/>
                  <a:pt x="591074" y="663333"/>
                  <a:pt x="599092" y="677181"/>
                </a:cubicBezTo>
                <a:cubicBezTo>
                  <a:pt x="607110" y="691030"/>
                  <a:pt x="617314" y="701963"/>
                  <a:pt x="623145" y="700505"/>
                </a:cubicBezTo>
                <a:cubicBezTo>
                  <a:pt x="628247" y="699048"/>
                  <a:pt x="630434" y="699777"/>
                  <a:pt x="627518" y="702692"/>
                </a:cubicBezTo>
                <a:cubicBezTo>
                  <a:pt x="624603" y="705608"/>
                  <a:pt x="627518" y="712896"/>
                  <a:pt x="633349" y="718727"/>
                </a:cubicBezTo>
                <a:cubicBezTo>
                  <a:pt x="639180" y="724559"/>
                  <a:pt x="642096" y="731847"/>
                  <a:pt x="639909" y="735492"/>
                </a:cubicBezTo>
                <a:cubicBezTo>
                  <a:pt x="637723" y="738407"/>
                  <a:pt x="641367" y="744967"/>
                  <a:pt x="647198" y="750069"/>
                </a:cubicBezTo>
                <a:cubicBezTo>
                  <a:pt x="653029" y="755172"/>
                  <a:pt x="658131" y="763918"/>
                  <a:pt x="658131" y="769020"/>
                </a:cubicBezTo>
                <a:cubicBezTo>
                  <a:pt x="658131" y="774851"/>
                  <a:pt x="661776" y="779225"/>
                  <a:pt x="665420" y="779225"/>
                </a:cubicBezTo>
                <a:cubicBezTo>
                  <a:pt x="669793" y="779225"/>
                  <a:pt x="671980" y="783598"/>
                  <a:pt x="671251" y="788700"/>
                </a:cubicBezTo>
                <a:cubicBezTo>
                  <a:pt x="669793" y="793073"/>
                  <a:pt x="673438" y="796718"/>
                  <a:pt x="679269" y="795260"/>
                </a:cubicBezTo>
                <a:cubicBezTo>
                  <a:pt x="687287" y="793802"/>
                  <a:pt x="688015" y="801091"/>
                  <a:pt x="684371" y="831704"/>
                </a:cubicBezTo>
                <a:cubicBezTo>
                  <a:pt x="676353" y="890743"/>
                  <a:pt x="650842" y="922814"/>
                  <a:pt x="588888" y="950512"/>
                </a:cubicBezTo>
                <a:cubicBezTo>
                  <a:pt x="540053" y="973107"/>
                  <a:pt x="512355" y="976751"/>
                  <a:pt x="490489" y="964360"/>
                </a:cubicBezTo>
                <a:close/>
              </a:path>
            </a:pathLst>
          </a:custGeom>
          <a:gradFill flip="none" rotWithShape="1">
            <a:gsLst>
              <a:gs pos="50000">
                <a:srgbClr val="F83600"/>
              </a:gs>
              <a:gs pos="0">
                <a:srgbClr val="FFB330"/>
              </a:gs>
            </a:gsLst>
            <a:lin ang="13500000" scaled="1"/>
            <a:tileRect/>
          </a:gradFill>
          <a:ln w="63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6" name="图形 4">
            <a:extLst>
              <a:ext uri="{FF2B5EF4-FFF2-40B4-BE49-F238E27FC236}">
                <a16:creationId xmlns:a16="http://schemas.microsoft.com/office/drawing/2014/main" id="{D5FF3864-7C79-DE0D-63E7-02160CDCD731}"/>
              </a:ext>
            </a:extLst>
          </p:cNvPr>
          <p:cNvGrpSpPr/>
          <p:nvPr/>
        </p:nvGrpSpPr>
        <p:grpSpPr>
          <a:xfrm>
            <a:off x="2978968" y="537985"/>
            <a:ext cx="915729" cy="1046337"/>
            <a:chOff x="1526618" y="946107"/>
            <a:chExt cx="888745" cy="1015505"/>
          </a:xfrm>
          <a:solidFill>
            <a:srgbClr val="CC3300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73BA91F-B0EB-4B62-C77D-987E7ABB9F6A}"/>
                </a:ext>
              </a:extLst>
            </p:cNvPr>
            <p:cNvSpPr/>
            <p:nvPr/>
          </p:nvSpPr>
          <p:spPr>
            <a:xfrm flipV="1">
              <a:off x="1526618" y="946107"/>
              <a:ext cx="789421" cy="1015505"/>
            </a:xfrm>
            <a:custGeom>
              <a:avLst/>
              <a:gdLst>
                <a:gd name="connsiteX0" fmla="*/ 240551 w 789421"/>
                <a:gd name="connsiteY0" fmla="*/ 1008563 h 1015505"/>
                <a:gd name="connsiteX1" fmla="*/ 201009 w 789421"/>
                <a:gd name="connsiteY1" fmla="*/ 965194 h 1015505"/>
                <a:gd name="connsiteX2" fmla="*/ 239913 w 789421"/>
                <a:gd name="connsiteY2" fmla="*/ 926928 h 1015505"/>
                <a:gd name="connsiteX3" fmla="*/ 282006 w 789421"/>
                <a:gd name="connsiteY3" fmla="*/ 904606 h 1015505"/>
                <a:gd name="connsiteX4" fmla="*/ 283919 w 789421"/>
                <a:gd name="connsiteY4" fmla="*/ 843380 h 1015505"/>
                <a:gd name="connsiteX5" fmla="*/ 285833 w 789421"/>
                <a:gd name="connsiteY5" fmla="*/ 782154 h 1015505"/>
                <a:gd name="connsiteX6" fmla="*/ 264786 w 789421"/>
                <a:gd name="connsiteY6" fmla="*/ 771312 h 1015505"/>
                <a:gd name="connsiteX7" fmla="*/ 158279 w 789421"/>
                <a:gd name="connsiteY7" fmla="*/ 699882 h 1015505"/>
                <a:gd name="connsiteX8" fmla="*/ 107257 w 789421"/>
                <a:gd name="connsiteY8" fmla="*/ 680749 h 1015505"/>
                <a:gd name="connsiteX9" fmla="*/ 81108 w 789421"/>
                <a:gd name="connsiteY9" fmla="*/ 698606 h 1015505"/>
                <a:gd name="connsiteX10" fmla="*/ 53046 w 789421"/>
                <a:gd name="connsiteY10" fmla="*/ 716464 h 1015505"/>
                <a:gd name="connsiteX11" fmla="*/ 111 w 789421"/>
                <a:gd name="connsiteY11" fmla="*/ 683937 h 1015505"/>
                <a:gd name="connsiteX12" fmla="*/ 65164 w 789421"/>
                <a:gd name="connsiteY12" fmla="*/ 527046 h 1015505"/>
                <a:gd name="connsiteX13" fmla="*/ 121926 w 789421"/>
                <a:gd name="connsiteY13" fmla="*/ 507275 h 1015505"/>
                <a:gd name="connsiteX14" fmla="*/ 155728 w 789421"/>
                <a:gd name="connsiteY14" fmla="*/ 507275 h 1015505"/>
                <a:gd name="connsiteX15" fmla="*/ 165932 w 789421"/>
                <a:gd name="connsiteY15" fmla="*/ 470922 h 1015505"/>
                <a:gd name="connsiteX16" fmla="*/ 160192 w 789421"/>
                <a:gd name="connsiteY16" fmla="*/ 409696 h 1015505"/>
                <a:gd name="connsiteX17" fmla="*/ 102155 w 789421"/>
                <a:gd name="connsiteY17" fmla="*/ 336990 h 1015505"/>
                <a:gd name="connsiteX18" fmla="*/ 87486 w 789421"/>
                <a:gd name="connsiteY18" fmla="*/ 319132 h 1015505"/>
                <a:gd name="connsiteX19" fmla="*/ 69628 w 789421"/>
                <a:gd name="connsiteY19" fmla="*/ 285968 h 1015505"/>
                <a:gd name="connsiteX20" fmla="*/ 39653 w 789421"/>
                <a:gd name="connsiteY20" fmla="*/ 215176 h 1015505"/>
                <a:gd name="connsiteX21" fmla="*/ 39653 w 789421"/>
                <a:gd name="connsiteY21" fmla="*/ 140557 h 1015505"/>
                <a:gd name="connsiteX22" fmla="*/ 56235 w 789421"/>
                <a:gd name="connsiteY22" fmla="*/ 105479 h 1015505"/>
                <a:gd name="connsiteX23" fmla="*/ 67715 w 789421"/>
                <a:gd name="connsiteY23" fmla="*/ 87622 h 1015505"/>
                <a:gd name="connsiteX24" fmla="*/ 142972 w 789421"/>
                <a:gd name="connsiteY24" fmla="*/ 9176 h 1015505"/>
                <a:gd name="connsiteX25" fmla="*/ 164019 w 789421"/>
                <a:gd name="connsiteY25" fmla="*/ 7262 h 1015505"/>
                <a:gd name="connsiteX26" fmla="*/ 194632 w 789421"/>
                <a:gd name="connsiteY26" fmla="*/ 885 h 1015505"/>
                <a:gd name="connsiteX27" fmla="*/ 225882 w 789421"/>
                <a:gd name="connsiteY27" fmla="*/ 13640 h 1015505"/>
                <a:gd name="connsiteX28" fmla="*/ 217591 w 789421"/>
                <a:gd name="connsiteY28" fmla="*/ 99739 h 1015505"/>
                <a:gd name="connsiteX29" fmla="*/ 198458 w 789421"/>
                <a:gd name="connsiteY29" fmla="*/ 204334 h 1015505"/>
                <a:gd name="connsiteX30" fmla="*/ 203560 w 789421"/>
                <a:gd name="connsiteY30" fmla="*/ 312755 h 1015505"/>
                <a:gd name="connsiteX31" fmla="*/ 227158 w 789421"/>
                <a:gd name="connsiteY31" fmla="*/ 380358 h 1015505"/>
                <a:gd name="connsiteX32" fmla="*/ 265424 w 789421"/>
                <a:gd name="connsiteY32" fmla="*/ 354210 h 1015505"/>
                <a:gd name="connsiteX33" fmla="*/ 377034 w 789421"/>
                <a:gd name="connsiteY33" fmla="*/ 229845 h 1015505"/>
                <a:gd name="connsiteX34" fmla="*/ 594514 w 789421"/>
                <a:gd name="connsiteY34" fmla="*/ 176272 h 1015505"/>
                <a:gd name="connsiteX35" fmla="*/ 651913 w 789421"/>
                <a:gd name="connsiteY35" fmla="*/ 182012 h 1015505"/>
                <a:gd name="connsiteX36" fmla="*/ 690180 w 789421"/>
                <a:gd name="connsiteY36" fmla="*/ 194767 h 1015505"/>
                <a:gd name="connsiteX37" fmla="*/ 782019 w 789421"/>
                <a:gd name="connsiteY37" fmla="*/ 250891 h 1015505"/>
                <a:gd name="connsiteX38" fmla="*/ 789034 w 789421"/>
                <a:gd name="connsiteY38" fmla="*/ 284055 h 1015505"/>
                <a:gd name="connsiteX39" fmla="*/ 730359 w 789421"/>
                <a:gd name="connsiteY39" fmla="*/ 345281 h 1015505"/>
                <a:gd name="connsiteX40" fmla="*/ 694006 w 789421"/>
                <a:gd name="connsiteY40" fmla="*/ 356761 h 1015505"/>
                <a:gd name="connsiteX41" fmla="*/ 651913 w 789421"/>
                <a:gd name="connsiteY41" fmla="*/ 366965 h 1015505"/>
                <a:gd name="connsiteX42" fmla="*/ 616198 w 789421"/>
                <a:gd name="connsiteY42" fmla="*/ 375894 h 1015505"/>
                <a:gd name="connsiteX43" fmla="*/ 586861 w 789421"/>
                <a:gd name="connsiteY43" fmla="*/ 381634 h 1015505"/>
                <a:gd name="connsiteX44" fmla="*/ 578570 w 789421"/>
                <a:gd name="connsiteY44" fmla="*/ 385461 h 1015505"/>
                <a:gd name="connsiteX45" fmla="*/ 570916 w 789421"/>
                <a:gd name="connsiteY45" fmla="*/ 390563 h 1015505"/>
                <a:gd name="connsiteX46" fmla="*/ 563901 w 789421"/>
                <a:gd name="connsiteY46" fmla="*/ 396303 h 1015505"/>
                <a:gd name="connsiteX47" fmla="*/ 553059 w 789421"/>
                <a:gd name="connsiteY47" fmla="*/ 414798 h 1015505"/>
                <a:gd name="connsiteX48" fmla="*/ 551146 w 789421"/>
                <a:gd name="connsiteY48" fmla="*/ 453702 h 1015505"/>
                <a:gd name="connsiteX49" fmla="*/ 551146 w 789421"/>
                <a:gd name="connsiteY49" fmla="*/ 472197 h 1015505"/>
                <a:gd name="connsiteX50" fmla="*/ 540303 w 789421"/>
                <a:gd name="connsiteY50" fmla="*/ 487504 h 1015505"/>
                <a:gd name="connsiteX51" fmla="*/ 438260 w 789421"/>
                <a:gd name="connsiteY51" fmla="*/ 485591 h 1015505"/>
                <a:gd name="connsiteX52" fmla="*/ 410836 w 789421"/>
                <a:gd name="connsiteY52" fmla="*/ 482402 h 1015505"/>
                <a:gd name="connsiteX53" fmla="*/ 387238 w 789421"/>
                <a:gd name="connsiteY53" fmla="*/ 474111 h 1015505"/>
                <a:gd name="connsiteX54" fmla="*/ 384050 w 789421"/>
                <a:gd name="connsiteY54" fmla="*/ 426916 h 1015505"/>
                <a:gd name="connsiteX55" fmla="*/ 393616 w 789421"/>
                <a:gd name="connsiteY55" fmla="*/ 396941 h 1015505"/>
                <a:gd name="connsiteX56" fmla="*/ 407647 w 789421"/>
                <a:gd name="connsiteY56" fmla="*/ 380358 h 1015505"/>
                <a:gd name="connsiteX57" fmla="*/ 470149 w 789421"/>
                <a:gd name="connsiteY57" fmla="*/ 382910 h 1015505"/>
                <a:gd name="connsiteX58" fmla="*/ 542217 w 789421"/>
                <a:gd name="connsiteY58" fmla="*/ 339541 h 1015505"/>
                <a:gd name="connsiteX59" fmla="*/ 591325 w 789421"/>
                <a:gd name="connsiteY59" fmla="*/ 285331 h 1015505"/>
                <a:gd name="connsiteX60" fmla="*/ 376396 w 789421"/>
                <a:gd name="connsiteY60" fmla="*/ 285968 h 1015505"/>
                <a:gd name="connsiteX61" fmla="*/ 285195 w 789421"/>
                <a:gd name="connsiteY61" fmla="*/ 361863 h 1015505"/>
                <a:gd name="connsiteX62" fmla="*/ 274991 w 789421"/>
                <a:gd name="connsiteY62" fmla="*/ 402043 h 1015505"/>
                <a:gd name="connsiteX63" fmla="*/ 285195 w 789421"/>
                <a:gd name="connsiteY63" fmla="*/ 414160 h 1015505"/>
                <a:gd name="connsiteX64" fmla="*/ 329839 w 789421"/>
                <a:gd name="connsiteY64" fmla="*/ 470922 h 1015505"/>
                <a:gd name="connsiteX65" fmla="*/ 382136 w 789421"/>
                <a:gd name="connsiteY65" fmla="*/ 539163 h 1015505"/>
                <a:gd name="connsiteX66" fmla="*/ 537115 w 789421"/>
                <a:gd name="connsiteY66" fmla="*/ 602941 h 1015505"/>
                <a:gd name="connsiteX67" fmla="*/ 579208 w 789421"/>
                <a:gd name="connsiteY67" fmla="*/ 617609 h 1015505"/>
                <a:gd name="connsiteX68" fmla="*/ 512242 w 789421"/>
                <a:gd name="connsiteY68" fmla="*/ 718377 h 1015505"/>
                <a:gd name="connsiteX69" fmla="*/ 477802 w 789421"/>
                <a:gd name="connsiteY69" fmla="*/ 725393 h 1015505"/>
                <a:gd name="connsiteX70" fmla="*/ 466322 w 789421"/>
                <a:gd name="connsiteY70" fmla="*/ 717739 h 1015505"/>
                <a:gd name="connsiteX71" fmla="*/ 457393 w 789421"/>
                <a:gd name="connsiteY71" fmla="*/ 711362 h 1015505"/>
                <a:gd name="connsiteX72" fmla="*/ 448464 w 789421"/>
                <a:gd name="connsiteY72" fmla="*/ 704984 h 1015505"/>
                <a:gd name="connsiteX73" fmla="*/ 342594 w 789421"/>
                <a:gd name="connsiteY73" fmla="*/ 671182 h 1015505"/>
                <a:gd name="connsiteX74" fmla="*/ 309430 w 789421"/>
                <a:gd name="connsiteY74" fmla="*/ 671182 h 1015505"/>
                <a:gd name="connsiteX75" fmla="*/ 340681 w 789421"/>
                <a:gd name="connsiteY75" fmla="*/ 722204 h 1015505"/>
                <a:gd name="connsiteX76" fmla="*/ 517981 w 789421"/>
                <a:gd name="connsiteY76" fmla="*/ 762383 h 1015505"/>
                <a:gd name="connsiteX77" fmla="*/ 578570 w 789421"/>
                <a:gd name="connsiteY77" fmla="*/ 773863 h 1015505"/>
                <a:gd name="connsiteX78" fmla="*/ 605994 w 789421"/>
                <a:gd name="connsiteY78" fmla="*/ 808941 h 1015505"/>
                <a:gd name="connsiteX79" fmla="*/ 607269 w 789421"/>
                <a:gd name="connsiteY79" fmla="*/ 828711 h 1015505"/>
                <a:gd name="connsiteX80" fmla="*/ 591325 w 789421"/>
                <a:gd name="connsiteY80" fmla="*/ 848482 h 1015505"/>
                <a:gd name="connsiteX81" fmla="*/ 539028 w 789421"/>
                <a:gd name="connsiteY81" fmla="*/ 865064 h 1015505"/>
                <a:gd name="connsiteX82" fmla="*/ 479715 w 789421"/>
                <a:gd name="connsiteY82" fmla="*/ 865064 h 1015505"/>
                <a:gd name="connsiteX83" fmla="*/ 458669 w 789421"/>
                <a:gd name="connsiteY83" fmla="*/ 894402 h 1015505"/>
                <a:gd name="connsiteX84" fmla="*/ 449740 w 789421"/>
                <a:gd name="connsiteY84" fmla="*/ 933306 h 1015505"/>
                <a:gd name="connsiteX85" fmla="*/ 378947 w 789421"/>
                <a:gd name="connsiteY85" fmla="*/ 998996 h 1015505"/>
                <a:gd name="connsiteX86" fmla="*/ 240551 w 789421"/>
                <a:gd name="connsiteY86" fmla="*/ 1008563 h 1015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789421" h="1015505">
                  <a:moveTo>
                    <a:pt x="240551" y="1008563"/>
                  </a:moveTo>
                  <a:cubicBezTo>
                    <a:pt x="218229" y="998359"/>
                    <a:pt x="204836" y="983690"/>
                    <a:pt x="201009" y="965194"/>
                  </a:cubicBezTo>
                  <a:cubicBezTo>
                    <a:pt x="198458" y="950526"/>
                    <a:pt x="202285" y="946699"/>
                    <a:pt x="239913" y="926928"/>
                  </a:cubicBezTo>
                  <a:lnTo>
                    <a:pt x="282006" y="904606"/>
                  </a:lnTo>
                  <a:lnTo>
                    <a:pt x="283919" y="843380"/>
                  </a:lnTo>
                  <a:lnTo>
                    <a:pt x="285833" y="782154"/>
                  </a:lnTo>
                  <a:lnTo>
                    <a:pt x="264786" y="771312"/>
                  </a:lnTo>
                  <a:cubicBezTo>
                    <a:pt x="243102" y="760470"/>
                    <a:pt x="206749" y="735597"/>
                    <a:pt x="158279" y="699882"/>
                  </a:cubicBezTo>
                  <a:cubicBezTo>
                    <a:pt x="136594" y="683300"/>
                    <a:pt x="125114" y="679473"/>
                    <a:pt x="107257" y="680749"/>
                  </a:cubicBezTo>
                  <a:cubicBezTo>
                    <a:pt x="89399" y="682024"/>
                    <a:pt x="84297" y="685851"/>
                    <a:pt x="81108" y="698606"/>
                  </a:cubicBezTo>
                  <a:cubicBezTo>
                    <a:pt x="77919" y="711362"/>
                    <a:pt x="72817" y="715188"/>
                    <a:pt x="53046" y="716464"/>
                  </a:cubicBezTo>
                  <a:cubicBezTo>
                    <a:pt x="21796" y="719015"/>
                    <a:pt x="-4353" y="703071"/>
                    <a:pt x="111" y="683937"/>
                  </a:cubicBezTo>
                  <a:cubicBezTo>
                    <a:pt x="24984" y="578705"/>
                    <a:pt x="35189" y="553194"/>
                    <a:pt x="65164" y="527046"/>
                  </a:cubicBezTo>
                  <a:cubicBezTo>
                    <a:pt x="84297" y="510464"/>
                    <a:pt x="93226" y="507275"/>
                    <a:pt x="121926" y="507275"/>
                  </a:cubicBezTo>
                  <a:lnTo>
                    <a:pt x="155728" y="507275"/>
                  </a:lnTo>
                  <a:lnTo>
                    <a:pt x="165932" y="470922"/>
                  </a:lnTo>
                  <a:cubicBezTo>
                    <a:pt x="176774" y="434569"/>
                    <a:pt x="176774" y="433931"/>
                    <a:pt x="160192" y="409696"/>
                  </a:cubicBezTo>
                  <a:cubicBezTo>
                    <a:pt x="142972" y="383547"/>
                    <a:pt x="124477" y="359950"/>
                    <a:pt x="102155" y="336990"/>
                  </a:cubicBezTo>
                  <a:cubicBezTo>
                    <a:pt x="93864" y="328699"/>
                    <a:pt x="87486" y="320408"/>
                    <a:pt x="87486" y="319132"/>
                  </a:cubicBezTo>
                  <a:cubicBezTo>
                    <a:pt x="87486" y="317857"/>
                    <a:pt x="79195" y="302550"/>
                    <a:pt x="69628" y="285968"/>
                  </a:cubicBezTo>
                  <a:cubicBezTo>
                    <a:pt x="60062" y="269386"/>
                    <a:pt x="46669" y="237498"/>
                    <a:pt x="39653" y="215176"/>
                  </a:cubicBezTo>
                  <a:cubicBezTo>
                    <a:pt x="28173" y="176272"/>
                    <a:pt x="28173" y="174996"/>
                    <a:pt x="39653" y="140557"/>
                  </a:cubicBezTo>
                  <a:cubicBezTo>
                    <a:pt x="46669" y="121423"/>
                    <a:pt x="53684" y="105479"/>
                    <a:pt x="56235" y="105479"/>
                  </a:cubicBezTo>
                  <a:cubicBezTo>
                    <a:pt x="58786" y="105479"/>
                    <a:pt x="63888" y="97188"/>
                    <a:pt x="67715" y="87622"/>
                  </a:cubicBezTo>
                  <a:cubicBezTo>
                    <a:pt x="74731" y="70402"/>
                    <a:pt x="132130" y="11089"/>
                    <a:pt x="142972" y="9176"/>
                  </a:cubicBezTo>
                  <a:cubicBezTo>
                    <a:pt x="146161" y="8538"/>
                    <a:pt x="155090" y="7900"/>
                    <a:pt x="164019" y="7262"/>
                  </a:cubicBezTo>
                  <a:cubicBezTo>
                    <a:pt x="172947" y="6625"/>
                    <a:pt x="186341" y="3436"/>
                    <a:pt x="194632" y="885"/>
                  </a:cubicBezTo>
                  <a:cubicBezTo>
                    <a:pt x="206111" y="-2942"/>
                    <a:pt x="213127" y="-391"/>
                    <a:pt x="225882" y="13640"/>
                  </a:cubicBezTo>
                  <a:cubicBezTo>
                    <a:pt x="245653" y="35324"/>
                    <a:pt x="243102" y="59560"/>
                    <a:pt x="217591" y="99739"/>
                  </a:cubicBezTo>
                  <a:cubicBezTo>
                    <a:pt x="200371" y="125888"/>
                    <a:pt x="199734" y="132266"/>
                    <a:pt x="198458" y="204334"/>
                  </a:cubicBezTo>
                  <a:cubicBezTo>
                    <a:pt x="197820" y="246427"/>
                    <a:pt x="200371" y="295535"/>
                    <a:pt x="203560" y="312755"/>
                  </a:cubicBezTo>
                  <a:cubicBezTo>
                    <a:pt x="209938" y="348470"/>
                    <a:pt x="220780" y="379083"/>
                    <a:pt x="227158" y="380358"/>
                  </a:cubicBezTo>
                  <a:cubicBezTo>
                    <a:pt x="254582" y="386098"/>
                    <a:pt x="257771" y="384185"/>
                    <a:pt x="265424" y="354210"/>
                  </a:cubicBezTo>
                  <a:cubicBezTo>
                    <a:pt x="275628" y="313393"/>
                    <a:pt x="330477" y="252804"/>
                    <a:pt x="377034" y="229845"/>
                  </a:cubicBezTo>
                  <a:cubicBezTo>
                    <a:pt x="439536" y="199232"/>
                    <a:pt x="537752" y="174996"/>
                    <a:pt x="594514" y="176272"/>
                  </a:cubicBezTo>
                  <a:cubicBezTo>
                    <a:pt x="622576" y="176910"/>
                    <a:pt x="648725" y="179461"/>
                    <a:pt x="651913" y="182012"/>
                  </a:cubicBezTo>
                  <a:cubicBezTo>
                    <a:pt x="655740" y="184563"/>
                    <a:pt x="672960" y="190303"/>
                    <a:pt x="690180" y="194767"/>
                  </a:cubicBezTo>
                  <a:cubicBezTo>
                    <a:pt x="753319" y="211349"/>
                    <a:pt x="775003" y="224742"/>
                    <a:pt x="782019" y="250891"/>
                  </a:cubicBezTo>
                  <a:cubicBezTo>
                    <a:pt x="785845" y="263646"/>
                    <a:pt x="789034" y="278953"/>
                    <a:pt x="789034" y="284055"/>
                  </a:cubicBezTo>
                  <a:cubicBezTo>
                    <a:pt x="789034" y="295535"/>
                    <a:pt x="743115" y="342730"/>
                    <a:pt x="730359" y="345281"/>
                  </a:cubicBezTo>
                  <a:cubicBezTo>
                    <a:pt x="725895" y="345919"/>
                    <a:pt x="709313" y="351021"/>
                    <a:pt x="694006" y="356761"/>
                  </a:cubicBezTo>
                  <a:cubicBezTo>
                    <a:pt x="678700" y="362501"/>
                    <a:pt x="659567" y="366965"/>
                    <a:pt x="651913" y="366965"/>
                  </a:cubicBezTo>
                  <a:cubicBezTo>
                    <a:pt x="644260" y="366965"/>
                    <a:pt x="627678" y="370792"/>
                    <a:pt x="616198" y="375894"/>
                  </a:cubicBezTo>
                  <a:cubicBezTo>
                    <a:pt x="604081" y="380358"/>
                    <a:pt x="590687" y="382910"/>
                    <a:pt x="586861" y="381634"/>
                  </a:cubicBezTo>
                  <a:cubicBezTo>
                    <a:pt x="582396" y="379721"/>
                    <a:pt x="578570" y="381634"/>
                    <a:pt x="578570" y="385461"/>
                  </a:cubicBezTo>
                  <a:cubicBezTo>
                    <a:pt x="578570" y="389287"/>
                    <a:pt x="574743" y="391838"/>
                    <a:pt x="570916" y="390563"/>
                  </a:cubicBezTo>
                  <a:cubicBezTo>
                    <a:pt x="566452" y="389925"/>
                    <a:pt x="563263" y="392476"/>
                    <a:pt x="563901" y="396303"/>
                  </a:cubicBezTo>
                  <a:cubicBezTo>
                    <a:pt x="564539" y="400767"/>
                    <a:pt x="559437" y="409058"/>
                    <a:pt x="553059" y="414798"/>
                  </a:cubicBezTo>
                  <a:cubicBezTo>
                    <a:pt x="537752" y="428829"/>
                    <a:pt x="537115" y="439033"/>
                    <a:pt x="551146" y="453702"/>
                  </a:cubicBezTo>
                  <a:cubicBezTo>
                    <a:pt x="561350" y="463269"/>
                    <a:pt x="561350" y="464544"/>
                    <a:pt x="551146" y="472197"/>
                  </a:cubicBezTo>
                  <a:cubicBezTo>
                    <a:pt x="545406" y="476662"/>
                    <a:pt x="540303" y="483040"/>
                    <a:pt x="540303" y="487504"/>
                  </a:cubicBezTo>
                  <a:cubicBezTo>
                    <a:pt x="540303" y="497708"/>
                    <a:pt x="458031" y="496433"/>
                    <a:pt x="438260" y="485591"/>
                  </a:cubicBezTo>
                  <a:cubicBezTo>
                    <a:pt x="427418" y="479213"/>
                    <a:pt x="419127" y="478575"/>
                    <a:pt x="410836" y="482402"/>
                  </a:cubicBezTo>
                  <a:cubicBezTo>
                    <a:pt x="401907" y="487504"/>
                    <a:pt x="396805" y="485591"/>
                    <a:pt x="387238" y="474111"/>
                  </a:cubicBezTo>
                  <a:cubicBezTo>
                    <a:pt x="371932" y="456253"/>
                    <a:pt x="371932" y="449876"/>
                    <a:pt x="384050" y="426916"/>
                  </a:cubicBezTo>
                  <a:cubicBezTo>
                    <a:pt x="389152" y="416711"/>
                    <a:pt x="393616" y="403318"/>
                    <a:pt x="393616" y="396941"/>
                  </a:cubicBezTo>
                  <a:cubicBezTo>
                    <a:pt x="393616" y="390563"/>
                    <a:pt x="399994" y="383547"/>
                    <a:pt x="407647" y="380358"/>
                  </a:cubicBezTo>
                  <a:cubicBezTo>
                    <a:pt x="421678" y="375256"/>
                    <a:pt x="428056" y="375894"/>
                    <a:pt x="470149" y="382910"/>
                  </a:cubicBezTo>
                  <a:cubicBezTo>
                    <a:pt x="491195" y="386736"/>
                    <a:pt x="495659" y="384185"/>
                    <a:pt x="542217" y="339541"/>
                  </a:cubicBezTo>
                  <a:cubicBezTo>
                    <a:pt x="569003" y="314030"/>
                    <a:pt x="591325" y="289157"/>
                    <a:pt x="591325" y="285331"/>
                  </a:cubicBezTo>
                  <a:cubicBezTo>
                    <a:pt x="591325" y="277677"/>
                    <a:pt x="404458" y="277677"/>
                    <a:pt x="376396" y="285968"/>
                  </a:cubicBezTo>
                  <a:cubicBezTo>
                    <a:pt x="347697" y="293622"/>
                    <a:pt x="304966" y="329337"/>
                    <a:pt x="285195" y="361863"/>
                  </a:cubicBezTo>
                  <a:cubicBezTo>
                    <a:pt x="266700" y="391201"/>
                    <a:pt x="266062" y="395665"/>
                    <a:pt x="274991" y="402043"/>
                  </a:cubicBezTo>
                  <a:cubicBezTo>
                    <a:pt x="280731" y="406507"/>
                    <a:pt x="285195" y="411609"/>
                    <a:pt x="285195" y="414160"/>
                  </a:cubicBezTo>
                  <a:cubicBezTo>
                    <a:pt x="285195" y="416711"/>
                    <a:pt x="305604" y="442222"/>
                    <a:pt x="329839" y="470922"/>
                  </a:cubicBezTo>
                  <a:cubicBezTo>
                    <a:pt x="354712" y="499622"/>
                    <a:pt x="377672" y="530235"/>
                    <a:pt x="382136" y="539163"/>
                  </a:cubicBezTo>
                  <a:cubicBezTo>
                    <a:pt x="399994" y="580619"/>
                    <a:pt x="495022" y="618885"/>
                    <a:pt x="537115" y="602941"/>
                  </a:cubicBezTo>
                  <a:cubicBezTo>
                    <a:pt x="554334" y="596563"/>
                    <a:pt x="567090" y="601027"/>
                    <a:pt x="579208" y="617609"/>
                  </a:cubicBezTo>
                  <a:cubicBezTo>
                    <a:pt x="593876" y="638018"/>
                    <a:pt x="553697" y="698606"/>
                    <a:pt x="512242" y="718377"/>
                  </a:cubicBezTo>
                  <a:cubicBezTo>
                    <a:pt x="489282" y="729219"/>
                    <a:pt x="479715" y="731132"/>
                    <a:pt x="477802" y="725393"/>
                  </a:cubicBezTo>
                  <a:cubicBezTo>
                    <a:pt x="476526" y="720928"/>
                    <a:pt x="471424" y="717739"/>
                    <a:pt x="466322" y="717739"/>
                  </a:cubicBezTo>
                  <a:cubicBezTo>
                    <a:pt x="461220" y="717739"/>
                    <a:pt x="457393" y="715188"/>
                    <a:pt x="457393" y="711362"/>
                  </a:cubicBezTo>
                  <a:cubicBezTo>
                    <a:pt x="457393" y="708173"/>
                    <a:pt x="453567" y="704984"/>
                    <a:pt x="448464" y="704984"/>
                  </a:cubicBezTo>
                  <a:cubicBezTo>
                    <a:pt x="438260" y="704984"/>
                    <a:pt x="373207" y="683937"/>
                    <a:pt x="342594" y="671182"/>
                  </a:cubicBezTo>
                  <a:cubicBezTo>
                    <a:pt x="322824" y="662253"/>
                    <a:pt x="318997" y="662253"/>
                    <a:pt x="309430" y="671182"/>
                  </a:cubicBezTo>
                  <a:cubicBezTo>
                    <a:pt x="294124" y="684575"/>
                    <a:pt x="303053" y="699244"/>
                    <a:pt x="340681" y="722204"/>
                  </a:cubicBezTo>
                  <a:cubicBezTo>
                    <a:pt x="383412" y="748352"/>
                    <a:pt x="445276" y="762383"/>
                    <a:pt x="517981" y="762383"/>
                  </a:cubicBezTo>
                  <a:cubicBezTo>
                    <a:pt x="571554" y="762383"/>
                    <a:pt x="578570" y="763659"/>
                    <a:pt x="578570" y="773863"/>
                  </a:cubicBezTo>
                  <a:cubicBezTo>
                    <a:pt x="579208" y="787256"/>
                    <a:pt x="591325" y="803201"/>
                    <a:pt x="605994" y="808941"/>
                  </a:cubicBezTo>
                  <a:cubicBezTo>
                    <a:pt x="619387" y="814043"/>
                    <a:pt x="620025" y="823609"/>
                    <a:pt x="607269" y="828711"/>
                  </a:cubicBezTo>
                  <a:cubicBezTo>
                    <a:pt x="602167" y="830625"/>
                    <a:pt x="594514" y="839554"/>
                    <a:pt x="591325" y="848482"/>
                  </a:cubicBezTo>
                  <a:cubicBezTo>
                    <a:pt x="585585" y="863151"/>
                    <a:pt x="582396" y="864427"/>
                    <a:pt x="539028" y="865064"/>
                  </a:cubicBezTo>
                  <a:cubicBezTo>
                    <a:pt x="513517" y="865702"/>
                    <a:pt x="486731" y="865702"/>
                    <a:pt x="479715" y="865064"/>
                  </a:cubicBezTo>
                  <a:cubicBezTo>
                    <a:pt x="469511" y="863789"/>
                    <a:pt x="465046" y="870167"/>
                    <a:pt x="458669" y="894402"/>
                  </a:cubicBezTo>
                  <a:cubicBezTo>
                    <a:pt x="454204" y="910984"/>
                    <a:pt x="450378" y="928841"/>
                    <a:pt x="449740" y="933306"/>
                  </a:cubicBezTo>
                  <a:cubicBezTo>
                    <a:pt x="448464" y="946699"/>
                    <a:pt x="407647" y="984965"/>
                    <a:pt x="378947" y="998996"/>
                  </a:cubicBezTo>
                  <a:cubicBezTo>
                    <a:pt x="348972" y="1014941"/>
                    <a:pt x="266700" y="1020043"/>
                    <a:pt x="240551" y="1008563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0C63C2F-54CE-64F8-9330-440F5BEB45A1}"/>
                </a:ext>
              </a:extLst>
            </p:cNvPr>
            <p:cNvSpPr/>
            <p:nvPr/>
          </p:nvSpPr>
          <p:spPr>
            <a:xfrm flipV="1">
              <a:off x="2160223" y="1368056"/>
              <a:ext cx="255140" cy="178600"/>
            </a:xfrm>
            <a:custGeom>
              <a:avLst/>
              <a:gdLst>
                <a:gd name="connsiteX0" fmla="*/ 68163 w 255140"/>
                <a:gd name="connsiteY0" fmla="*/ 172684 h 178600"/>
                <a:gd name="connsiteX1" fmla="*/ -717 w 255140"/>
                <a:gd name="connsiteY1" fmla="*/ 132504 h 178600"/>
                <a:gd name="connsiteX2" fmla="*/ 45203 w 255140"/>
                <a:gd name="connsiteY2" fmla="*/ 98702 h 178600"/>
                <a:gd name="connsiteX3" fmla="*/ 69438 w 255140"/>
                <a:gd name="connsiteY3" fmla="*/ 76380 h 178600"/>
                <a:gd name="connsiteX4" fmla="*/ 168931 w 255140"/>
                <a:gd name="connsiteY4" fmla="*/ 3675 h 178600"/>
                <a:gd name="connsiteX5" fmla="*/ 217401 w 255140"/>
                <a:gd name="connsiteY5" fmla="*/ 3037 h 178600"/>
                <a:gd name="connsiteX6" fmla="*/ 253754 w 255140"/>
                <a:gd name="connsiteY6" fmla="*/ 56609 h 178600"/>
                <a:gd name="connsiteX7" fmla="*/ 230157 w 255140"/>
                <a:gd name="connsiteY7" fmla="*/ 112733 h 178600"/>
                <a:gd name="connsiteX8" fmla="*/ 188701 w 255140"/>
                <a:gd name="connsiteY8" fmla="*/ 143346 h 178600"/>
                <a:gd name="connsiteX9" fmla="*/ 174033 w 255140"/>
                <a:gd name="connsiteY9" fmla="*/ 148449 h 178600"/>
                <a:gd name="connsiteX10" fmla="*/ 113444 w 255140"/>
                <a:gd name="connsiteY10" fmla="*/ 177148 h 178600"/>
                <a:gd name="connsiteX11" fmla="*/ 68163 w 255140"/>
                <a:gd name="connsiteY11" fmla="*/ 172684 h 17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5140" h="178600">
                  <a:moveTo>
                    <a:pt x="68163" y="172684"/>
                  </a:moveTo>
                  <a:cubicBezTo>
                    <a:pt x="36274" y="165031"/>
                    <a:pt x="5023" y="147173"/>
                    <a:pt x="-717" y="132504"/>
                  </a:cubicBezTo>
                  <a:cubicBezTo>
                    <a:pt x="-3905" y="124851"/>
                    <a:pt x="31810" y="98702"/>
                    <a:pt x="45203" y="98702"/>
                  </a:cubicBezTo>
                  <a:cubicBezTo>
                    <a:pt x="49030" y="98702"/>
                    <a:pt x="59872" y="88498"/>
                    <a:pt x="69438" y="76380"/>
                  </a:cubicBezTo>
                  <a:cubicBezTo>
                    <a:pt x="90485" y="48318"/>
                    <a:pt x="138318" y="13241"/>
                    <a:pt x="168931" y="3675"/>
                  </a:cubicBezTo>
                  <a:cubicBezTo>
                    <a:pt x="186150" y="-2065"/>
                    <a:pt x="198906" y="-2065"/>
                    <a:pt x="217401" y="3037"/>
                  </a:cubicBezTo>
                  <a:cubicBezTo>
                    <a:pt x="244825" y="10052"/>
                    <a:pt x="250565" y="18343"/>
                    <a:pt x="253754" y="56609"/>
                  </a:cubicBezTo>
                  <a:cubicBezTo>
                    <a:pt x="255667" y="78294"/>
                    <a:pt x="252479" y="85947"/>
                    <a:pt x="230157" y="112733"/>
                  </a:cubicBezTo>
                  <a:cubicBezTo>
                    <a:pt x="212299" y="133142"/>
                    <a:pt x="198906" y="143346"/>
                    <a:pt x="188701" y="143346"/>
                  </a:cubicBezTo>
                  <a:cubicBezTo>
                    <a:pt x="181048" y="143346"/>
                    <a:pt x="174033" y="145260"/>
                    <a:pt x="174033" y="148449"/>
                  </a:cubicBezTo>
                  <a:cubicBezTo>
                    <a:pt x="174033" y="153551"/>
                    <a:pt x="133853" y="172684"/>
                    <a:pt x="113444" y="177148"/>
                  </a:cubicBezTo>
                  <a:cubicBezTo>
                    <a:pt x="106429" y="179062"/>
                    <a:pt x="86020" y="177148"/>
                    <a:pt x="68163" y="172684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图形 4">
            <a:extLst>
              <a:ext uri="{FF2B5EF4-FFF2-40B4-BE49-F238E27FC236}">
                <a16:creationId xmlns:a16="http://schemas.microsoft.com/office/drawing/2014/main" id="{D72BB002-4B74-56A0-1A2A-AE92D3044106}"/>
              </a:ext>
            </a:extLst>
          </p:cNvPr>
          <p:cNvGrpSpPr/>
          <p:nvPr/>
        </p:nvGrpSpPr>
        <p:grpSpPr>
          <a:xfrm>
            <a:off x="3917553" y="711726"/>
            <a:ext cx="673912" cy="715368"/>
            <a:chOff x="2826339" y="967625"/>
            <a:chExt cx="907287" cy="963098"/>
          </a:xfrm>
          <a:solidFill>
            <a:srgbClr val="CC3300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06B63C3-AD0A-1210-4A8D-984B1312DDDD}"/>
                </a:ext>
              </a:extLst>
            </p:cNvPr>
            <p:cNvSpPr/>
            <p:nvPr/>
          </p:nvSpPr>
          <p:spPr>
            <a:xfrm flipV="1">
              <a:off x="2964677" y="967625"/>
              <a:ext cx="273033" cy="184582"/>
            </a:xfrm>
            <a:custGeom>
              <a:avLst/>
              <a:gdLst>
                <a:gd name="connsiteX0" fmla="*/ 148350 w 273033"/>
                <a:gd name="connsiteY0" fmla="*/ 182816 h 184582"/>
                <a:gd name="connsiteX1" fmla="*/ 45578 w 273033"/>
                <a:gd name="connsiteY1" fmla="*/ 170425 h 184582"/>
                <a:gd name="connsiteX2" fmla="*/ 15694 w 273033"/>
                <a:gd name="connsiteY2" fmla="*/ 107012 h 184582"/>
                <a:gd name="connsiteX3" fmla="*/ 141790 w 273033"/>
                <a:gd name="connsiteY3" fmla="*/ -134 h 184582"/>
                <a:gd name="connsiteX4" fmla="*/ 229256 w 273033"/>
                <a:gd name="connsiteY4" fmla="*/ 31208 h 184582"/>
                <a:gd name="connsiteX5" fmla="*/ 239460 w 273033"/>
                <a:gd name="connsiteY5" fmla="*/ 37768 h 184582"/>
                <a:gd name="connsiteX6" fmla="*/ 248207 w 273033"/>
                <a:gd name="connsiteY6" fmla="*/ 45786 h 184582"/>
                <a:gd name="connsiteX7" fmla="*/ 257682 w 273033"/>
                <a:gd name="connsiteY7" fmla="*/ 69110 h 184582"/>
                <a:gd name="connsiteX8" fmla="*/ 265700 w 273033"/>
                <a:gd name="connsiteY8" fmla="*/ 98265 h 184582"/>
                <a:gd name="connsiteX9" fmla="*/ 258411 w 273033"/>
                <a:gd name="connsiteY9" fmla="*/ 106283 h 184582"/>
                <a:gd name="connsiteX10" fmla="*/ 265700 w 273033"/>
                <a:gd name="connsiteY10" fmla="*/ 109199 h 184582"/>
                <a:gd name="connsiteX11" fmla="*/ 272989 w 273033"/>
                <a:gd name="connsiteY11" fmla="*/ 112843 h 184582"/>
                <a:gd name="connsiteX12" fmla="*/ 248207 w 273033"/>
                <a:gd name="connsiteY12" fmla="*/ 136896 h 184582"/>
                <a:gd name="connsiteX13" fmla="*/ 243833 w 273033"/>
                <a:gd name="connsiteY13" fmla="*/ 140541 h 184582"/>
                <a:gd name="connsiteX14" fmla="*/ 205932 w 273033"/>
                <a:gd name="connsiteY14" fmla="*/ 160949 h 184582"/>
                <a:gd name="connsiteX15" fmla="*/ 159283 w 273033"/>
                <a:gd name="connsiteY15" fmla="*/ 179171 h 184582"/>
                <a:gd name="connsiteX16" fmla="*/ 148350 w 273033"/>
                <a:gd name="connsiteY16" fmla="*/ 182816 h 18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033" h="184582">
                  <a:moveTo>
                    <a:pt x="148350" y="182816"/>
                  </a:moveTo>
                  <a:cubicBezTo>
                    <a:pt x="142519" y="176985"/>
                    <a:pt x="85666" y="170425"/>
                    <a:pt x="45578" y="170425"/>
                  </a:cubicBezTo>
                  <a:cubicBezTo>
                    <a:pt x="-6173" y="171154"/>
                    <a:pt x="-10546" y="160949"/>
                    <a:pt x="15694" y="107012"/>
                  </a:cubicBezTo>
                  <a:cubicBezTo>
                    <a:pt x="41205" y="55990"/>
                    <a:pt x="98057" y="7155"/>
                    <a:pt x="141790" y="-134"/>
                  </a:cubicBezTo>
                  <a:cubicBezTo>
                    <a:pt x="176776" y="-5965"/>
                    <a:pt x="229256" y="12986"/>
                    <a:pt x="229256" y="31208"/>
                  </a:cubicBezTo>
                  <a:cubicBezTo>
                    <a:pt x="229256" y="37039"/>
                    <a:pt x="233629" y="39955"/>
                    <a:pt x="239460" y="37768"/>
                  </a:cubicBezTo>
                  <a:cubicBezTo>
                    <a:pt x="246020" y="34853"/>
                    <a:pt x="248936" y="37768"/>
                    <a:pt x="248207" y="45786"/>
                  </a:cubicBezTo>
                  <a:cubicBezTo>
                    <a:pt x="246749" y="52346"/>
                    <a:pt x="251122" y="63279"/>
                    <a:pt x="257682" y="69110"/>
                  </a:cubicBezTo>
                  <a:cubicBezTo>
                    <a:pt x="271531" y="82230"/>
                    <a:pt x="275904" y="98265"/>
                    <a:pt x="265700" y="98265"/>
                  </a:cubicBezTo>
                  <a:cubicBezTo>
                    <a:pt x="262056" y="98265"/>
                    <a:pt x="258411" y="101910"/>
                    <a:pt x="258411" y="106283"/>
                  </a:cubicBezTo>
                  <a:cubicBezTo>
                    <a:pt x="258411" y="109928"/>
                    <a:pt x="262056" y="111385"/>
                    <a:pt x="265700" y="109199"/>
                  </a:cubicBezTo>
                  <a:cubicBezTo>
                    <a:pt x="270073" y="107012"/>
                    <a:pt x="272989" y="108470"/>
                    <a:pt x="272989" y="112843"/>
                  </a:cubicBezTo>
                  <a:cubicBezTo>
                    <a:pt x="272989" y="123776"/>
                    <a:pt x="254038" y="142727"/>
                    <a:pt x="248207" y="136896"/>
                  </a:cubicBezTo>
                  <a:cubicBezTo>
                    <a:pt x="246020" y="133981"/>
                    <a:pt x="243833" y="136167"/>
                    <a:pt x="243833" y="140541"/>
                  </a:cubicBezTo>
                  <a:cubicBezTo>
                    <a:pt x="243833" y="144914"/>
                    <a:pt x="226340" y="153660"/>
                    <a:pt x="205932" y="160949"/>
                  </a:cubicBezTo>
                  <a:cubicBezTo>
                    <a:pt x="184794" y="167509"/>
                    <a:pt x="163657" y="176256"/>
                    <a:pt x="159283" y="179171"/>
                  </a:cubicBezTo>
                  <a:cubicBezTo>
                    <a:pt x="154910" y="182816"/>
                    <a:pt x="149808" y="184273"/>
                    <a:pt x="148350" y="182816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5A4E178-D09F-CFEF-7D3A-5A65506B1E2A}"/>
                </a:ext>
              </a:extLst>
            </p:cNvPr>
            <p:cNvSpPr/>
            <p:nvPr/>
          </p:nvSpPr>
          <p:spPr>
            <a:xfrm flipV="1">
              <a:off x="2826339" y="1166946"/>
              <a:ext cx="476441" cy="763776"/>
            </a:xfrm>
            <a:custGeom>
              <a:avLst/>
              <a:gdLst>
                <a:gd name="connsiteX0" fmla="*/ 291836 w 476441"/>
                <a:gd name="connsiteY0" fmla="*/ 756517 h 763776"/>
                <a:gd name="connsiteX1" fmla="*/ 266325 w 476441"/>
                <a:gd name="connsiteY1" fmla="*/ 749957 h 763776"/>
                <a:gd name="connsiteX2" fmla="*/ 232797 w 476441"/>
                <a:gd name="connsiteY2" fmla="*/ 731007 h 763776"/>
                <a:gd name="connsiteX3" fmla="*/ 173757 w 476441"/>
                <a:gd name="connsiteY3" fmla="*/ 669052 h 763776"/>
                <a:gd name="connsiteX4" fmla="*/ 138771 w 476441"/>
                <a:gd name="connsiteY4" fmla="*/ 655203 h 763776"/>
                <a:gd name="connsiteX5" fmla="*/ 28710 w 476441"/>
                <a:gd name="connsiteY5" fmla="*/ 606368 h 763776"/>
                <a:gd name="connsiteX6" fmla="*/ 6115 w 476441"/>
                <a:gd name="connsiteY6" fmla="*/ 596892 h 763776"/>
                <a:gd name="connsiteX7" fmla="*/ 14132 w 476441"/>
                <a:gd name="connsiteY7" fmla="*/ 555346 h 763776"/>
                <a:gd name="connsiteX8" fmla="*/ 25065 w 476441"/>
                <a:gd name="connsiteY8" fmla="*/ 540040 h 763776"/>
                <a:gd name="connsiteX9" fmla="*/ 65154 w 476441"/>
                <a:gd name="connsiteY9" fmla="*/ 502138 h 763776"/>
                <a:gd name="connsiteX10" fmla="*/ 105242 w 476441"/>
                <a:gd name="connsiteY10" fmla="*/ 463507 h 763776"/>
                <a:gd name="connsiteX11" fmla="*/ 25794 w 476441"/>
                <a:gd name="connsiteY11" fmla="*/ 331580 h 763776"/>
                <a:gd name="connsiteX12" fmla="*/ 3928 w 476441"/>
                <a:gd name="connsiteY12" fmla="*/ 273269 h 763776"/>
                <a:gd name="connsiteX13" fmla="*/ 14861 w 476441"/>
                <a:gd name="connsiteY13" fmla="*/ 233910 h 763776"/>
                <a:gd name="connsiteX14" fmla="*/ 22150 w 476441"/>
                <a:gd name="connsiteY14" fmla="*/ 230265 h 763776"/>
                <a:gd name="connsiteX15" fmla="*/ 22150 w 476441"/>
                <a:gd name="connsiteY15" fmla="*/ 213501 h 763776"/>
                <a:gd name="connsiteX16" fmla="*/ 31625 w 476441"/>
                <a:gd name="connsiteY16" fmla="*/ 213501 h 763776"/>
                <a:gd name="connsiteX17" fmla="*/ 82647 w 476441"/>
                <a:gd name="connsiteY17" fmla="*/ 205483 h 763776"/>
                <a:gd name="connsiteX18" fmla="*/ 106700 w 476441"/>
                <a:gd name="connsiteY18" fmla="*/ 204025 h 763776"/>
                <a:gd name="connsiteX19" fmla="*/ 139500 w 476441"/>
                <a:gd name="connsiteY19" fmla="*/ 260878 h 763776"/>
                <a:gd name="connsiteX20" fmla="*/ 148975 w 476441"/>
                <a:gd name="connsiteY20" fmla="*/ 264523 h 763776"/>
                <a:gd name="connsiteX21" fmla="*/ 158451 w 476441"/>
                <a:gd name="connsiteY21" fmla="*/ 271083 h 763776"/>
                <a:gd name="connsiteX22" fmla="*/ 155535 w 476441"/>
                <a:gd name="connsiteY22" fmla="*/ 286389 h 763776"/>
                <a:gd name="connsiteX23" fmla="*/ 176673 w 476441"/>
                <a:gd name="connsiteY23" fmla="*/ 230265 h 763776"/>
                <a:gd name="connsiteX24" fmla="*/ 181046 w 476441"/>
                <a:gd name="connsiteY24" fmla="*/ 163937 h 763776"/>
                <a:gd name="connsiteX25" fmla="*/ 178130 w 476441"/>
                <a:gd name="connsiteY25" fmla="*/ 159564 h 763776"/>
                <a:gd name="connsiteX26" fmla="*/ 175215 w 476441"/>
                <a:gd name="connsiteY26" fmla="*/ 155190 h 763776"/>
                <a:gd name="connsiteX27" fmla="*/ 179588 w 476441"/>
                <a:gd name="connsiteY27" fmla="*/ 107084 h 763776"/>
                <a:gd name="connsiteX28" fmla="*/ 184690 w 476441"/>
                <a:gd name="connsiteY28" fmla="*/ 68454 h 763776"/>
                <a:gd name="connsiteX29" fmla="*/ 197081 w 476441"/>
                <a:gd name="connsiteY29" fmla="*/ 42943 h 763776"/>
                <a:gd name="connsiteX30" fmla="*/ 230610 w 476441"/>
                <a:gd name="connsiteY30" fmla="*/ 10872 h 763776"/>
                <a:gd name="connsiteX31" fmla="*/ 240814 w 476441"/>
                <a:gd name="connsiteY31" fmla="*/ 12330 h 763776"/>
                <a:gd name="connsiteX32" fmla="*/ 262681 w 476441"/>
                <a:gd name="connsiteY32" fmla="*/ 7228 h 763776"/>
                <a:gd name="connsiteX33" fmla="*/ 294751 w 476441"/>
                <a:gd name="connsiteY33" fmla="*/ 2854 h 763776"/>
                <a:gd name="connsiteX34" fmla="*/ 309329 w 476441"/>
                <a:gd name="connsiteY34" fmla="*/ 59707 h 763776"/>
                <a:gd name="connsiteX35" fmla="*/ 297667 w 476441"/>
                <a:gd name="connsiteY35" fmla="*/ 137697 h 763776"/>
                <a:gd name="connsiteX36" fmla="*/ 294751 w 476441"/>
                <a:gd name="connsiteY36" fmla="*/ 196008 h 763776"/>
                <a:gd name="connsiteX37" fmla="*/ 294023 w 476441"/>
                <a:gd name="connsiteY37" fmla="*/ 263794 h 763776"/>
                <a:gd name="connsiteX38" fmla="*/ 347231 w 476441"/>
                <a:gd name="connsiteY38" fmla="*/ 293678 h 763776"/>
                <a:gd name="connsiteX39" fmla="*/ 417932 w 476441"/>
                <a:gd name="connsiteY39" fmla="*/ 283474 h 763776"/>
                <a:gd name="connsiteX40" fmla="*/ 468225 w 476441"/>
                <a:gd name="connsiteY40" fmla="*/ 289305 h 763776"/>
                <a:gd name="connsiteX41" fmla="*/ 458750 w 476441"/>
                <a:gd name="connsiteY41" fmla="*/ 322104 h 763776"/>
                <a:gd name="connsiteX42" fmla="*/ 337027 w 476441"/>
                <a:gd name="connsiteY42" fmla="*/ 357091 h 763776"/>
                <a:gd name="connsiteX43" fmla="*/ 307871 w 476441"/>
                <a:gd name="connsiteY43" fmla="*/ 351988 h 763776"/>
                <a:gd name="connsiteX44" fmla="*/ 312974 w 476441"/>
                <a:gd name="connsiteY44" fmla="*/ 386975 h 763776"/>
                <a:gd name="connsiteX45" fmla="*/ 332653 w 476441"/>
                <a:gd name="connsiteY45" fmla="*/ 432894 h 763776"/>
                <a:gd name="connsiteX46" fmla="*/ 335569 w 476441"/>
                <a:gd name="connsiteY46" fmla="*/ 415401 h 763776"/>
                <a:gd name="connsiteX47" fmla="*/ 345773 w 476441"/>
                <a:gd name="connsiteY47" fmla="*/ 401552 h 763776"/>
                <a:gd name="connsiteX48" fmla="*/ 371284 w 476441"/>
                <a:gd name="connsiteY48" fmla="*/ 396450 h 763776"/>
                <a:gd name="connsiteX49" fmla="*/ 409186 w 476441"/>
                <a:gd name="connsiteY49" fmla="*/ 392806 h 763776"/>
                <a:gd name="connsiteX50" fmla="*/ 447817 w 476441"/>
                <a:gd name="connsiteY50" fmla="*/ 397179 h 763776"/>
                <a:gd name="connsiteX51" fmla="*/ 450003 w 476441"/>
                <a:gd name="connsiteY51" fmla="*/ 441641 h 763776"/>
                <a:gd name="connsiteX52" fmla="*/ 337755 w 476441"/>
                <a:gd name="connsiteY52" fmla="*/ 468609 h 763776"/>
                <a:gd name="connsiteX53" fmla="*/ 329738 w 476441"/>
                <a:gd name="connsiteY53" fmla="*/ 497036 h 763776"/>
                <a:gd name="connsiteX54" fmla="*/ 363266 w 476441"/>
                <a:gd name="connsiteY54" fmla="*/ 558991 h 763776"/>
                <a:gd name="connsiteX55" fmla="*/ 367640 w 476441"/>
                <a:gd name="connsiteY55" fmla="*/ 564822 h 763776"/>
                <a:gd name="connsiteX56" fmla="*/ 392422 w 476441"/>
                <a:gd name="connsiteY56" fmla="*/ 588875 h 763776"/>
                <a:gd name="connsiteX57" fmla="*/ 447817 w 476441"/>
                <a:gd name="connsiteY57" fmla="*/ 670509 h 763776"/>
                <a:gd name="connsiteX58" fmla="*/ 385133 w 476441"/>
                <a:gd name="connsiteY58" fmla="*/ 728091 h 763776"/>
                <a:gd name="connsiteX59" fmla="*/ 334840 w 476441"/>
                <a:gd name="connsiteY59" fmla="*/ 749229 h 763776"/>
                <a:gd name="connsiteX60" fmla="*/ 291836 w 476441"/>
                <a:gd name="connsiteY60" fmla="*/ 756517 h 76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76441" h="763776">
                  <a:moveTo>
                    <a:pt x="291836" y="756517"/>
                  </a:moveTo>
                  <a:cubicBezTo>
                    <a:pt x="288920" y="749229"/>
                    <a:pt x="280903" y="747042"/>
                    <a:pt x="266325" y="749957"/>
                  </a:cubicBezTo>
                  <a:cubicBezTo>
                    <a:pt x="247374" y="752873"/>
                    <a:pt x="242272" y="750686"/>
                    <a:pt x="232797" y="731007"/>
                  </a:cubicBezTo>
                  <a:cubicBezTo>
                    <a:pt x="215303" y="698207"/>
                    <a:pt x="183962" y="665407"/>
                    <a:pt x="173757" y="669052"/>
                  </a:cubicBezTo>
                  <a:cubicBezTo>
                    <a:pt x="168655" y="671238"/>
                    <a:pt x="152620" y="664678"/>
                    <a:pt x="138771" y="655203"/>
                  </a:cubicBezTo>
                  <a:cubicBezTo>
                    <a:pt x="109616" y="635523"/>
                    <a:pt x="51305" y="610012"/>
                    <a:pt x="28710" y="606368"/>
                  </a:cubicBezTo>
                  <a:cubicBezTo>
                    <a:pt x="20692" y="604910"/>
                    <a:pt x="10488" y="601266"/>
                    <a:pt x="6115" y="596892"/>
                  </a:cubicBezTo>
                  <a:cubicBezTo>
                    <a:pt x="-4819" y="587417"/>
                    <a:pt x="-445" y="562635"/>
                    <a:pt x="14132" y="555346"/>
                  </a:cubicBezTo>
                  <a:cubicBezTo>
                    <a:pt x="19963" y="551702"/>
                    <a:pt x="25065" y="545142"/>
                    <a:pt x="25065" y="540040"/>
                  </a:cubicBezTo>
                  <a:cubicBezTo>
                    <a:pt x="25065" y="534938"/>
                    <a:pt x="43287" y="518173"/>
                    <a:pt x="65154" y="502138"/>
                  </a:cubicBezTo>
                  <a:cubicBezTo>
                    <a:pt x="87020" y="486102"/>
                    <a:pt x="105242" y="469338"/>
                    <a:pt x="105242" y="463507"/>
                  </a:cubicBezTo>
                  <a:cubicBezTo>
                    <a:pt x="105242" y="445285"/>
                    <a:pt x="45474" y="345428"/>
                    <a:pt x="25794" y="331580"/>
                  </a:cubicBezTo>
                  <a:cubicBezTo>
                    <a:pt x="8301" y="318460"/>
                    <a:pt x="5386" y="311900"/>
                    <a:pt x="3928" y="273269"/>
                  </a:cubicBezTo>
                  <a:cubicBezTo>
                    <a:pt x="2470" y="233910"/>
                    <a:pt x="3928" y="229536"/>
                    <a:pt x="14861" y="233910"/>
                  </a:cubicBezTo>
                  <a:cubicBezTo>
                    <a:pt x="23608" y="236825"/>
                    <a:pt x="25794" y="236096"/>
                    <a:pt x="22150" y="230265"/>
                  </a:cubicBezTo>
                  <a:cubicBezTo>
                    <a:pt x="19234" y="225163"/>
                    <a:pt x="19234" y="217874"/>
                    <a:pt x="22150" y="213501"/>
                  </a:cubicBezTo>
                  <a:cubicBezTo>
                    <a:pt x="25794" y="207670"/>
                    <a:pt x="27981" y="207670"/>
                    <a:pt x="31625" y="213501"/>
                  </a:cubicBezTo>
                  <a:cubicBezTo>
                    <a:pt x="44016" y="232452"/>
                    <a:pt x="80460" y="226621"/>
                    <a:pt x="82647" y="205483"/>
                  </a:cubicBezTo>
                  <a:cubicBezTo>
                    <a:pt x="83376" y="198923"/>
                    <a:pt x="89936" y="198194"/>
                    <a:pt x="106700" y="204025"/>
                  </a:cubicBezTo>
                  <a:cubicBezTo>
                    <a:pt x="123464" y="209128"/>
                    <a:pt x="150433" y="255776"/>
                    <a:pt x="139500" y="260878"/>
                  </a:cubicBezTo>
                  <a:cubicBezTo>
                    <a:pt x="134398" y="262336"/>
                    <a:pt x="138771" y="264523"/>
                    <a:pt x="148975" y="264523"/>
                  </a:cubicBezTo>
                  <a:cubicBezTo>
                    <a:pt x="159908" y="265252"/>
                    <a:pt x="163553" y="267438"/>
                    <a:pt x="158451" y="271083"/>
                  </a:cubicBezTo>
                  <a:cubicBezTo>
                    <a:pt x="153349" y="273998"/>
                    <a:pt x="151891" y="280558"/>
                    <a:pt x="155535" y="286389"/>
                  </a:cubicBezTo>
                  <a:cubicBezTo>
                    <a:pt x="169384" y="308255"/>
                    <a:pt x="178130" y="284931"/>
                    <a:pt x="176673" y="230265"/>
                  </a:cubicBezTo>
                  <a:cubicBezTo>
                    <a:pt x="175944" y="199652"/>
                    <a:pt x="178130" y="169768"/>
                    <a:pt x="181046" y="163937"/>
                  </a:cubicBezTo>
                  <a:cubicBezTo>
                    <a:pt x="186148" y="156648"/>
                    <a:pt x="185419" y="155190"/>
                    <a:pt x="178130" y="159564"/>
                  </a:cubicBezTo>
                  <a:cubicBezTo>
                    <a:pt x="170842" y="163937"/>
                    <a:pt x="170113" y="162479"/>
                    <a:pt x="175215" y="155190"/>
                  </a:cubicBezTo>
                  <a:cubicBezTo>
                    <a:pt x="178859" y="149359"/>
                    <a:pt x="180317" y="127493"/>
                    <a:pt x="179588" y="107084"/>
                  </a:cubicBezTo>
                  <a:cubicBezTo>
                    <a:pt x="178130" y="84489"/>
                    <a:pt x="180317" y="68454"/>
                    <a:pt x="184690" y="68454"/>
                  </a:cubicBezTo>
                  <a:cubicBezTo>
                    <a:pt x="189064" y="68454"/>
                    <a:pt x="194166" y="56792"/>
                    <a:pt x="197081" y="42943"/>
                  </a:cubicBezTo>
                  <a:cubicBezTo>
                    <a:pt x="202912" y="11601"/>
                    <a:pt x="219677" y="-4434"/>
                    <a:pt x="230610" y="10872"/>
                  </a:cubicBezTo>
                  <a:cubicBezTo>
                    <a:pt x="235712" y="18161"/>
                    <a:pt x="238628" y="18890"/>
                    <a:pt x="240814" y="12330"/>
                  </a:cubicBezTo>
                  <a:cubicBezTo>
                    <a:pt x="243001" y="7956"/>
                    <a:pt x="252476" y="5770"/>
                    <a:pt x="262681" y="7228"/>
                  </a:cubicBezTo>
                  <a:cubicBezTo>
                    <a:pt x="272156" y="8685"/>
                    <a:pt x="286734" y="7228"/>
                    <a:pt x="294751" y="2854"/>
                  </a:cubicBezTo>
                  <a:cubicBezTo>
                    <a:pt x="315889" y="-8808"/>
                    <a:pt x="320991" y="10143"/>
                    <a:pt x="309329" y="59707"/>
                  </a:cubicBezTo>
                  <a:cubicBezTo>
                    <a:pt x="304227" y="83031"/>
                    <a:pt x="299125" y="118018"/>
                    <a:pt x="297667" y="137697"/>
                  </a:cubicBezTo>
                  <a:cubicBezTo>
                    <a:pt x="296938" y="158106"/>
                    <a:pt x="295480" y="184346"/>
                    <a:pt x="294751" y="196008"/>
                  </a:cubicBezTo>
                  <a:cubicBezTo>
                    <a:pt x="294023" y="208399"/>
                    <a:pt x="293294" y="238283"/>
                    <a:pt x="294023" y="263794"/>
                  </a:cubicBezTo>
                  <a:cubicBezTo>
                    <a:pt x="294751" y="315544"/>
                    <a:pt x="299125" y="318460"/>
                    <a:pt x="347231" y="293678"/>
                  </a:cubicBezTo>
                  <a:cubicBezTo>
                    <a:pt x="372742" y="280558"/>
                    <a:pt x="384404" y="279100"/>
                    <a:pt x="417932" y="283474"/>
                  </a:cubicBezTo>
                  <a:cubicBezTo>
                    <a:pt x="440528" y="286389"/>
                    <a:pt x="463123" y="288576"/>
                    <a:pt x="468225" y="289305"/>
                  </a:cubicBezTo>
                  <a:cubicBezTo>
                    <a:pt x="481345" y="290033"/>
                    <a:pt x="479158" y="298051"/>
                    <a:pt x="458750" y="322104"/>
                  </a:cubicBezTo>
                  <a:cubicBezTo>
                    <a:pt x="436883" y="348344"/>
                    <a:pt x="381488" y="364379"/>
                    <a:pt x="337027" y="357091"/>
                  </a:cubicBezTo>
                  <a:lnTo>
                    <a:pt x="307871" y="351988"/>
                  </a:lnTo>
                  <a:lnTo>
                    <a:pt x="312974" y="386975"/>
                  </a:lnTo>
                  <a:cubicBezTo>
                    <a:pt x="318805" y="426334"/>
                    <a:pt x="321720" y="432894"/>
                    <a:pt x="332653" y="432894"/>
                  </a:cubicBezTo>
                  <a:cubicBezTo>
                    <a:pt x="337027" y="432894"/>
                    <a:pt x="338484" y="425605"/>
                    <a:pt x="335569" y="415401"/>
                  </a:cubicBezTo>
                  <a:cubicBezTo>
                    <a:pt x="331924" y="400823"/>
                    <a:pt x="333382" y="398637"/>
                    <a:pt x="345773" y="401552"/>
                  </a:cubicBezTo>
                  <a:cubicBezTo>
                    <a:pt x="353791" y="403739"/>
                    <a:pt x="365453" y="401552"/>
                    <a:pt x="371284" y="396450"/>
                  </a:cubicBezTo>
                  <a:cubicBezTo>
                    <a:pt x="377844" y="391348"/>
                    <a:pt x="391693" y="389890"/>
                    <a:pt x="409186" y="392806"/>
                  </a:cubicBezTo>
                  <a:cubicBezTo>
                    <a:pt x="424492" y="394992"/>
                    <a:pt x="441985" y="397179"/>
                    <a:pt x="447817" y="397179"/>
                  </a:cubicBezTo>
                  <a:cubicBezTo>
                    <a:pt x="463123" y="397908"/>
                    <a:pt x="464581" y="425605"/>
                    <a:pt x="450003" y="441641"/>
                  </a:cubicBezTo>
                  <a:cubicBezTo>
                    <a:pt x="430323" y="463507"/>
                    <a:pt x="361809" y="480271"/>
                    <a:pt x="337755" y="468609"/>
                  </a:cubicBezTo>
                  <a:cubicBezTo>
                    <a:pt x="327551" y="463507"/>
                    <a:pt x="326093" y="467152"/>
                    <a:pt x="329738" y="497036"/>
                  </a:cubicBezTo>
                  <a:cubicBezTo>
                    <a:pt x="333382" y="530564"/>
                    <a:pt x="353791" y="568466"/>
                    <a:pt x="363266" y="558991"/>
                  </a:cubicBezTo>
                  <a:cubicBezTo>
                    <a:pt x="365453" y="556804"/>
                    <a:pt x="367640" y="558991"/>
                    <a:pt x="367640" y="564822"/>
                  </a:cubicBezTo>
                  <a:cubicBezTo>
                    <a:pt x="367640" y="570653"/>
                    <a:pt x="378573" y="581586"/>
                    <a:pt x="392422" y="588875"/>
                  </a:cubicBezTo>
                  <a:cubicBezTo>
                    <a:pt x="417932" y="601995"/>
                    <a:pt x="447817" y="647185"/>
                    <a:pt x="447817" y="670509"/>
                  </a:cubicBezTo>
                  <a:cubicBezTo>
                    <a:pt x="447088" y="693105"/>
                    <a:pt x="423035" y="714971"/>
                    <a:pt x="385133" y="728091"/>
                  </a:cubicBezTo>
                  <a:cubicBezTo>
                    <a:pt x="365453" y="734651"/>
                    <a:pt x="342858" y="744126"/>
                    <a:pt x="334840" y="749229"/>
                  </a:cubicBezTo>
                  <a:cubicBezTo>
                    <a:pt x="308600" y="765264"/>
                    <a:pt x="296209" y="767451"/>
                    <a:pt x="291836" y="756517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DBB57FA-553C-B606-E762-9167F95ED9D0}"/>
                </a:ext>
              </a:extLst>
            </p:cNvPr>
            <p:cNvSpPr/>
            <p:nvPr/>
          </p:nvSpPr>
          <p:spPr>
            <a:xfrm flipV="1">
              <a:off x="3252287" y="1308477"/>
              <a:ext cx="481339" cy="548486"/>
            </a:xfrm>
            <a:custGeom>
              <a:avLst/>
              <a:gdLst>
                <a:gd name="connsiteX0" fmla="*/ 333294 w 481339"/>
                <a:gd name="connsiteY0" fmla="*/ 541406 h 548486"/>
                <a:gd name="connsiteX1" fmla="*/ 164922 w 481339"/>
                <a:gd name="connsiteY1" fmla="*/ 502775 h 548486"/>
                <a:gd name="connsiteX2" fmla="*/ 140869 w 481339"/>
                <a:gd name="connsiteY2" fmla="*/ 491842 h 548486"/>
                <a:gd name="connsiteX3" fmla="*/ 79643 w 481339"/>
                <a:gd name="connsiteY3" fmla="*/ 451024 h 548486"/>
                <a:gd name="connsiteX4" fmla="*/ 48301 w 481339"/>
                <a:gd name="connsiteY4" fmla="*/ 400003 h 548486"/>
                <a:gd name="connsiteX5" fmla="*/ 108798 w 481339"/>
                <a:gd name="connsiteY5" fmla="*/ 392714 h 548486"/>
                <a:gd name="connsiteX6" fmla="*/ 125563 w 481339"/>
                <a:gd name="connsiteY6" fmla="*/ 365745 h 548486"/>
                <a:gd name="connsiteX7" fmla="*/ 115358 w 481339"/>
                <a:gd name="connsiteY7" fmla="*/ 308164 h 548486"/>
                <a:gd name="connsiteX8" fmla="*/ 113900 w 481339"/>
                <a:gd name="connsiteY8" fmla="*/ 297230 h 548486"/>
                <a:gd name="connsiteX9" fmla="*/ 107341 w 481339"/>
                <a:gd name="connsiteY9" fmla="*/ 273177 h 548486"/>
                <a:gd name="connsiteX10" fmla="*/ 81830 w 481339"/>
                <a:gd name="connsiteY10" fmla="*/ 213409 h 548486"/>
                <a:gd name="connsiteX11" fmla="*/ 73083 w 481339"/>
                <a:gd name="connsiteY11" fmla="*/ 191543 h 548486"/>
                <a:gd name="connsiteX12" fmla="*/ -534 w 481339"/>
                <a:gd name="connsiteY12" fmla="*/ 35562 h 548486"/>
                <a:gd name="connsiteX13" fmla="*/ 6755 w 481339"/>
                <a:gd name="connsiteY13" fmla="*/ 20256 h 548486"/>
                <a:gd name="connsiteX14" fmla="*/ 9670 w 481339"/>
                <a:gd name="connsiteY14" fmla="*/ 7865 h 548486"/>
                <a:gd name="connsiteX15" fmla="*/ 12586 w 481339"/>
                <a:gd name="connsiteY15" fmla="*/ 4949 h 548486"/>
                <a:gd name="connsiteX16" fmla="*/ 21333 w 481339"/>
                <a:gd name="connsiteY16" fmla="*/ 1305 h 548486"/>
                <a:gd name="connsiteX17" fmla="*/ 43199 w 481339"/>
                <a:gd name="connsiteY17" fmla="*/ 15882 h 548486"/>
                <a:gd name="connsiteX18" fmla="*/ 70896 w 481339"/>
                <a:gd name="connsiteY18" fmla="*/ 38478 h 548486"/>
                <a:gd name="connsiteX19" fmla="*/ 94221 w 481339"/>
                <a:gd name="connsiteY19" fmla="*/ 66175 h 548486"/>
                <a:gd name="connsiteX20" fmla="*/ 116816 w 481339"/>
                <a:gd name="connsiteY20" fmla="*/ 96788 h 548486"/>
                <a:gd name="connsiteX21" fmla="*/ 125563 w 481339"/>
                <a:gd name="connsiteY21" fmla="*/ 111366 h 548486"/>
                <a:gd name="connsiteX22" fmla="*/ 168567 w 481339"/>
                <a:gd name="connsiteY22" fmla="*/ 157285 h 548486"/>
                <a:gd name="connsiteX23" fmla="*/ 175855 w 481339"/>
                <a:gd name="connsiteY23" fmla="*/ 144165 h 548486"/>
                <a:gd name="connsiteX24" fmla="*/ 199908 w 481339"/>
                <a:gd name="connsiteY24" fmla="*/ 114281 h 548486"/>
                <a:gd name="connsiteX25" fmla="*/ 212299 w 481339"/>
                <a:gd name="connsiteY25" fmla="*/ 85855 h 548486"/>
                <a:gd name="connsiteX26" fmla="*/ 216673 w 481339"/>
                <a:gd name="connsiteY26" fmla="*/ 85126 h 548486"/>
                <a:gd name="connsiteX27" fmla="*/ 225419 w 481339"/>
                <a:gd name="connsiteY27" fmla="*/ 83668 h 548486"/>
                <a:gd name="connsiteX28" fmla="*/ 323818 w 481339"/>
                <a:gd name="connsiteY28" fmla="*/ 17340 h 548486"/>
                <a:gd name="connsiteX29" fmla="*/ 404724 w 481339"/>
                <a:gd name="connsiteY29" fmla="*/ 117926 h 548486"/>
                <a:gd name="connsiteX30" fmla="*/ 415657 w 481339"/>
                <a:gd name="connsiteY30" fmla="*/ 135419 h 548486"/>
                <a:gd name="connsiteX31" fmla="*/ 425862 w 481339"/>
                <a:gd name="connsiteY31" fmla="*/ 155099 h 548486"/>
                <a:gd name="connsiteX32" fmla="*/ 443355 w 481339"/>
                <a:gd name="connsiteY32" fmla="*/ 210494 h 548486"/>
                <a:gd name="connsiteX33" fmla="*/ 448457 w 481339"/>
                <a:gd name="connsiteY33" fmla="*/ 252040 h 548486"/>
                <a:gd name="connsiteX34" fmla="*/ 457932 w 481339"/>
                <a:gd name="connsiteY34" fmla="*/ 299417 h 548486"/>
                <a:gd name="connsiteX35" fmla="*/ 462306 w 481339"/>
                <a:gd name="connsiteY35" fmla="*/ 308164 h 548486"/>
                <a:gd name="connsiteX36" fmla="*/ 471781 w 481339"/>
                <a:gd name="connsiteY36" fmla="*/ 378865 h 548486"/>
                <a:gd name="connsiteX37" fmla="*/ 479799 w 481339"/>
                <a:gd name="connsiteY37" fmla="*/ 458313 h 548486"/>
                <a:gd name="connsiteX38" fmla="*/ 395249 w 481339"/>
                <a:gd name="connsiteY38" fmla="*/ 530472 h 548486"/>
                <a:gd name="connsiteX39" fmla="*/ 362449 w 481339"/>
                <a:gd name="connsiteY39" fmla="*/ 542135 h 548486"/>
                <a:gd name="connsiteX40" fmla="*/ 333294 w 481339"/>
                <a:gd name="connsiteY40" fmla="*/ 541406 h 548486"/>
                <a:gd name="connsiteX41" fmla="*/ 349329 w 481339"/>
                <a:gd name="connsiteY41" fmla="*/ 483095 h 548486"/>
                <a:gd name="connsiteX42" fmla="*/ 345685 w 481339"/>
                <a:gd name="connsiteY42" fmla="*/ 293586 h 548486"/>
                <a:gd name="connsiteX43" fmla="*/ 289561 w 481339"/>
                <a:gd name="connsiteY43" fmla="*/ 157285 h 548486"/>
                <a:gd name="connsiteX44" fmla="*/ 253846 w 481339"/>
                <a:gd name="connsiteY44" fmla="*/ 147810 h 548486"/>
                <a:gd name="connsiteX45" fmla="*/ 199180 w 481339"/>
                <a:gd name="connsiteY45" fmla="*/ 171863 h 548486"/>
                <a:gd name="connsiteX46" fmla="*/ 173669 w 481339"/>
                <a:gd name="connsiteY46" fmla="*/ 195187 h 548486"/>
                <a:gd name="connsiteX47" fmla="*/ 192620 w 481339"/>
                <a:gd name="connsiteY47" fmla="*/ 237462 h 548486"/>
                <a:gd name="connsiteX48" fmla="*/ 219588 w 481339"/>
                <a:gd name="connsiteY48" fmla="*/ 279008 h 548486"/>
                <a:gd name="connsiteX49" fmla="*/ 222504 w 481339"/>
                <a:gd name="connsiteY49" fmla="*/ 290671 h 548486"/>
                <a:gd name="connsiteX50" fmla="*/ 227606 w 481339"/>
                <a:gd name="connsiteY50" fmla="*/ 314724 h 548486"/>
                <a:gd name="connsiteX51" fmla="*/ 244370 w 481339"/>
                <a:gd name="connsiteY51" fmla="*/ 443007 h 548486"/>
                <a:gd name="connsiteX52" fmla="*/ 258948 w 481339"/>
                <a:gd name="connsiteY52" fmla="*/ 483824 h 548486"/>
                <a:gd name="connsiteX53" fmla="*/ 332565 w 481339"/>
                <a:gd name="connsiteY53" fmla="*/ 511521 h 548486"/>
                <a:gd name="connsiteX54" fmla="*/ 349329 w 481339"/>
                <a:gd name="connsiteY54" fmla="*/ 483095 h 54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81339" h="548486">
                  <a:moveTo>
                    <a:pt x="333294" y="541406"/>
                  </a:moveTo>
                  <a:cubicBezTo>
                    <a:pt x="309241" y="526828"/>
                    <a:pt x="185331" y="499131"/>
                    <a:pt x="164922" y="502775"/>
                  </a:cubicBezTo>
                  <a:cubicBezTo>
                    <a:pt x="148887" y="505690"/>
                    <a:pt x="143785" y="503504"/>
                    <a:pt x="140869" y="491842"/>
                  </a:cubicBezTo>
                  <a:cubicBezTo>
                    <a:pt x="137954" y="482366"/>
                    <a:pt x="116816" y="468518"/>
                    <a:pt x="79643" y="451024"/>
                  </a:cubicBezTo>
                  <a:cubicBezTo>
                    <a:pt x="195" y="413851"/>
                    <a:pt x="-4178" y="405834"/>
                    <a:pt x="48301" y="400003"/>
                  </a:cubicBezTo>
                  <a:cubicBezTo>
                    <a:pt x="71625" y="397087"/>
                    <a:pt x="98594" y="394172"/>
                    <a:pt x="108798" y="392714"/>
                  </a:cubicBezTo>
                  <a:cubicBezTo>
                    <a:pt x="124834" y="390527"/>
                    <a:pt x="127020" y="386883"/>
                    <a:pt x="125563" y="365745"/>
                  </a:cubicBezTo>
                  <a:cubicBezTo>
                    <a:pt x="122647" y="314724"/>
                    <a:pt x="121189" y="308164"/>
                    <a:pt x="115358" y="308164"/>
                  </a:cubicBezTo>
                  <a:cubicBezTo>
                    <a:pt x="111714" y="308164"/>
                    <a:pt x="110985" y="303062"/>
                    <a:pt x="113900" y="297230"/>
                  </a:cubicBezTo>
                  <a:cubicBezTo>
                    <a:pt x="116087" y="290671"/>
                    <a:pt x="113172" y="280466"/>
                    <a:pt x="107341" y="273177"/>
                  </a:cubicBezTo>
                  <a:cubicBezTo>
                    <a:pt x="94950" y="259329"/>
                    <a:pt x="87661" y="240378"/>
                    <a:pt x="81830" y="213409"/>
                  </a:cubicBezTo>
                  <a:cubicBezTo>
                    <a:pt x="80372" y="203934"/>
                    <a:pt x="75999" y="193729"/>
                    <a:pt x="73083" y="191543"/>
                  </a:cubicBezTo>
                  <a:cubicBezTo>
                    <a:pt x="64337" y="186441"/>
                    <a:pt x="-534" y="48682"/>
                    <a:pt x="-534" y="35562"/>
                  </a:cubicBezTo>
                  <a:cubicBezTo>
                    <a:pt x="-534" y="29731"/>
                    <a:pt x="3111" y="22442"/>
                    <a:pt x="6755" y="20256"/>
                  </a:cubicBezTo>
                  <a:cubicBezTo>
                    <a:pt x="11128" y="17340"/>
                    <a:pt x="11857" y="12238"/>
                    <a:pt x="9670" y="7865"/>
                  </a:cubicBezTo>
                  <a:cubicBezTo>
                    <a:pt x="6755" y="2762"/>
                    <a:pt x="8213" y="2034"/>
                    <a:pt x="12586" y="4949"/>
                  </a:cubicBezTo>
                  <a:cubicBezTo>
                    <a:pt x="17688" y="7865"/>
                    <a:pt x="21333" y="6407"/>
                    <a:pt x="21333" y="1305"/>
                  </a:cubicBezTo>
                  <a:cubicBezTo>
                    <a:pt x="21333" y="-3797"/>
                    <a:pt x="31537" y="2762"/>
                    <a:pt x="43199" y="15882"/>
                  </a:cubicBezTo>
                  <a:cubicBezTo>
                    <a:pt x="55590" y="28273"/>
                    <a:pt x="67981" y="38478"/>
                    <a:pt x="70896" y="38478"/>
                  </a:cubicBezTo>
                  <a:cubicBezTo>
                    <a:pt x="73812" y="38478"/>
                    <a:pt x="84016" y="50869"/>
                    <a:pt x="94221" y="66175"/>
                  </a:cubicBezTo>
                  <a:cubicBezTo>
                    <a:pt x="104425" y="80753"/>
                    <a:pt x="113900" y="94602"/>
                    <a:pt x="116816" y="96788"/>
                  </a:cubicBezTo>
                  <a:cubicBezTo>
                    <a:pt x="119003" y="98975"/>
                    <a:pt x="123376" y="105535"/>
                    <a:pt x="125563" y="111366"/>
                  </a:cubicBezTo>
                  <a:cubicBezTo>
                    <a:pt x="143785" y="151454"/>
                    <a:pt x="164193" y="172592"/>
                    <a:pt x="168567" y="157285"/>
                  </a:cubicBezTo>
                  <a:cubicBezTo>
                    <a:pt x="169295" y="153641"/>
                    <a:pt x="172211" y="148539"/>
                    <a:pt x="175855" y="144165"/>
                  </a:cubicBezTo>
                  <a:cubicBezTo>
                    <a:pt x="178771" y="140521"/>
                    <a:pt x="189704" y="126672"/>
                    <a:pt x="199908" y="114281"/>
                  </a:cubicBezTo>
                  <a:cubicBezTo>
                    <a:pt x="209384" y="101890"/>
                    <a:pt x="215215" y="88770"/>
                    <a:pt x="212299" y="85855"/>
                  </a:cubicBezTo>
                  <a:cubicBezTo>
                    <a:pt x="209384" y="82211"/>
                    <a:pt x="211571" y="82211"/>
                    <a:pt x="216673" y="85126"/>
                  </a:cubicBezTo>
                  <a:cubicBezTo>
                    <a:pt x="221046" y="88042"/>
                    <a:pt x="225419" y="87313"/>
                    <a:pt x="225419" y="83668"/>
                  </a:cubicBezTo>
                  <a:cubicBezTo>
                    <a:pt x="225419" y="59615"/>
                    <a:pt x="307783" y="4220"/>
                    <a:pt x="323818" y="17340"/>
                  </a:cubicBezTo>
                  <a:cubicBezTo>
                    <a:pt x="386502" y="69091"/>
                    <a:pt x="414200" y="102619"/>
                    <a:pt x="404724" y="117926"/>
                  </a:cubicBezTo>
                  <a:cubicBezTo>
                    <a:pt x="402537" y="120841"/>
                    <a:pt x="407640" y="128859"/>
                    <a:pt x="415657" y="135419"/>
                  </a:cubicBezTo>
                  <a:cubicBezTo>
                    <a:pt x="423675" y="142708"/>
                    <a:pt x="428048" y="151454"/>
                    <a:pt x="425862" y="155099"/>
                  </a:cubicBezTo>
                  <a:cubicBezTo>
                    <a:pt x="420759" y="163116"/>
                    <a:pt x="437524" y="214138"/>
                    <a:pt x="443355" y="210494"/>
                  </a:cubicBezTo>
                  <a:cubicBezTo>
                    <a:pt x="445541" y="209036"/>
                    <a:pt x="448457" y="227987"/>
                    <a:pt x="448457" y="252040"/>
                  </a:cubicBezTo>
                  <a:cubicBezTo>
                    <a:pt x="449186" y="277551"/>
                    <a:pt x="453559" y="297959"/>
                    <a:pt x="457932" y="299417"/>
                  </a:cubicBezTo>
                  <a:cubicBezTo>
                    <a:pt x="462306" y="300875"/>
                    <a:pt x="464492" y="304519"/>
                    <a:pt x="462306" y="308164"/>
                  </a:cubicBezTo>
                  <a:cubicBezTo>
                    <a:pt x="460119" y="311079"/>
                    <a:pt x="464492" y="343150"/>
                    <a:pt x="471781" y="378865"/>
                  </a:cubicBezTo>
                  <a:cubicBezTo>
                    <a:pt x="479070" y="414580"/>
                    <a:pt x="482714" y="450295"/>
                    <a:pt x="479799" y="458313"/>
                  </a:cubicBezTo>
                  <a:cubicBezTo>
                    <a:pt x="472510" y="479451"/>
                    <a:pt x="417844" y="526099"/>
                    <a:pt x="395249" y="530472"/>
                  </a:cubicBezTo>
                  <a:cubicBezTo>
                    <a:pt x="383587" y="533388"/>
                    <a:pt x="369009" y="537761"/>
                    <a:pt x="362449" y="542135"/>
                  </a:cubicBezTo>
                  <a:cubicBezTo>
                    <a:pt x="347142" y="550152"/>
                    <a:pt x="348600" y="550152"/>
                    <a:pt x="333294" y="541406"/>
                  </a:cubicBezTo>
                  <a:close/>
                  <a:moveTo>
                    <a:pt x="349329" y="483095"/>
                  </a:moveTo>
                  <a:cubicBezTo>
                    <a:pt x="357347" y="454669"/>
                    <a:pt x="355160" y="371576"/>
                    <a:pt x="345685" y="293586"/>
                  </a:cubicBezTo>
                  <a:cubicBezTo>
                    <a:pt x="340583" y="257871"/>
                    <a:pt x="309970" y="181338"/>
                    <a:pt x="289561" y="157285"/>
                  </a:cubicBezTo>
                  <a:cubicBezTo>
                    <a:pt x="285188" y="152183"/>
                    <a:pt x="269152" y="147810"/>
                    <a:pt x="253846" y="147810"/>
                  </a:cubicBezTo>
                  <a:cubicBezTo>
                    <a:pt x="231979" y="147810"/>
                    <a:pt x="219588" y="152912"/>
                    <a:pt x="199180" y="171863"/>
                  </a:cubicBezTo>
                  <a:lnTo>
                    <a:pt x="173669" y="195187"/>
                  </a:lnTo>
                  <a:lnTo>
                    <a:pt x="192620" y="237462"/>
                  </a:lnTo>
                  <a:cubicBezTo>
                    <a:pt x="203553" y="260058"/>
                    <a:pt x="215215" y="279008"/>
                    <a:pt x="219588" y="279008"/>
                  </a:cubicBezTo>
                  <a:cubicBezTo>
                    <a:pt x="223233" y="279008"/>
                    <a:pt x="224690" y="284111"/>
                    <a:pt x="222504" y="290671"/>
                  </a:cubicBezTo>
                  <a:cubicBezTo>
                    <a:pt x="219588" y="297230"/>
                    <a:pt x="222504" y="308164"/>
                    <a:pt x="227606" y="314724"/>
                  </a:cubicBezTo>
                  <a:cubicBezTo>
                    <a:pt x="253846" y="344608"/>
                    <a:pt x="261134" y="402189"/>
                    <a:pt x="244370" y="443007"/>
                  </a:cubicBezTo>
                  <a:cubicBezTo>
                    <a:pt x="233437" y="467789"/>
                    <a:pt x="234166" y="467789"/>
                    <a:pt x="258948" y="483824"/>
                  </a:cubicBezTo>
                  <a:cubicBezTo>
                    <a:pt x="283001" y="498402"/>
                    <a:pt x="314343" y="510064"/>
                    <a:pt x="332565" y="511521"/>
                  </a:cubicBezTo>
                  <a:cubicBezTo>
                    <a:pt x="337667" y="512250"/>
                    <a:pt x="344956" y="499131"/>
                    <a:pt x="349329" y="483095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图形 4">
            <a:extLst>
              <a:ext uri="{FF2B5EF4-FFF2-40B4-BE49-F238E27FC236}">
                <a16:creationId xmlns:a16="http://schemas.microsoft.com/office/drawing/2014/main" id="{BCB7D1FF-D3F6-905A-3BD1-47EFB25DFADE}"/>
              </a:ext>
            </a:extLst>
          </p:cNvPr>
          <p:cNvGrpSpPr/>
          <p:nvPr/>
        </p:nvGrpSpPr>
        <p:grpSpPr>
          <a:xfrm>
            <a:off x="4667982" y="874733"/>
            <a:ext cx="633538" cy="469033"/>
            <a:chOff x="4105833" y="1100140"/>
            <a:chExt cx="955345" cy="707279"/>
          </a:xfrm>
          <a:solidFill>
            <a:srgbClr val="CC3300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8FBF8A0-FA25-8160-E811-EF67CE22FA5B}"/>
                </a:ext>
              </a:extLst>
            </p:cNvPr>
            <p:cNvSpPr/>
            <p:nvPr/>
          </p:nvSpPr>
          <p:spPr>
            <a:xfrm>
              <a:off x="4105833" y="1100140"/>
              <a:ext cx="955345" cy="707279"/>
            </a:xfrm>
            <a:custGeom>
              <a:avLst/>
              <a:gdLst>
                <a:gd name="connsiteX0" fmla="*/ 758646 w 955345"/>
                <a:gd name="connsiteY0" fmla="*/ 6990 h 707279"/>
                <a:gd name="connsiteX1" fmla="*/ 776432 w 955345"/>
                <a:gd name="connsiteY1" fmla="*/ -184 h 707279"/>
                <a:gd name="connsiteX2" fmla="*/ 812178 w 955345"/>
                <a:gd name="connsiteY2" fmla="*/ 12185 h 707279"/>
                <a:gd name="connsiteX3" fmla="*/ 838796 w 955345"/>
                <a:gd name="connsiteY3" fmla="*/ 20695 h 707279"/>
                <a:gd name="connsiteX4" fmla="*/ 898761 w 955345"/>
                <a:gd name="connsiteY4" fmla="*/ 63912 h 707279"/>
                <a:gd name="connsiteX5" fmla="*/ 933641 w 955345"/>
                <a:gd name="connsiteY5" fmla="*/ 98396 h 707279"/>
                <a:gd name="connsiteX6" fmla="*/ 954693 w 955345"/>
                <a:gd name="connsiteY6" fmla="*/ 179561 h 707279"/>
                <a:gd name="connsiteX7" fmla="*/ 932750 w 955345"/>
                <a:gd name="connsiteY7" fmla="*/ 233786 h 707279"/>
                <a:gd name="connsiteX8" fmla="*/ 898241 w 955345"/>
                <a:gd name="connsiteY8" fmla="*/ 252364 h 707279"/>
                <a:gd name="connsiteX9" fmla="*/ 862544 w 955345"/>
                <a:gd name="connsiteY9" fmla="*/ 254046 h 707279"/>
                <a:gd name="connsiteX10" fmla="*/ 806167 w 955345"/>
                <a:gd name="connsiteY10" fmla="*/ 213303 h 707279"/>
                <a:gd name="connsiteX11" fmla="*/ 717358 w 955345"/>
                <a:gd name="connsiteY11" fmla="*/ 115045 h 707279"/>
                <a:gd name="connsiteX12" fmla="*/ 665904 w 955345"/>
                <a:gd name="connsiteY12" fmla="*/ 132584 h 707279"/>
                <a:gd name="connsiteX13" fmla="*/ 665904 w 955345"/>
                <a:gd name="connsiteY13" fmla="*/ 190421 h 707279"/>
                <a:gd name="connsiteX14" fmla="*/ 662737 w 955345"/>
                <a:gd name="connsiteY14" fmla="*/ 231386 h 707279"/>
                <a:gd name="connsiteX15" fmla="*/ 692769 w 955345"/>
                <a:gd name="connsiteY15" fmla="*/ 272698 h 707279"/>
                <a:gd name="connsiteX16" fmla="*/ 689652 w 955345"/>
                <a:gd name="connsiteY16" fmla="*/ 303868 h 707279"/>
                <a:gd name="connsiteX17" fmla="*/ 704297 w 955345"/>
                <a:gd name="connsiteY17" fmla="*/ 317598 h 707279"/>
                <a:gd name="connsiteX18" fmla="*/ 693363 w 955345"/>
                <a:gd name="connsiteY18" fmla="*/ 324796 h 707279"/>
                <a:gd name="connsiteX19" fmla="*/ 711322 w 955345"/>
                <a:gd name="connsiteY19" fmla="*/ 339540 h 707279"/>
                <a:gd name="connsiteX20" fmla="*/ 732349 w 955345"/>
                <a:gd name="connsiteY20" fmla="*/ 337808 h 707279"/>
                <a:gd name="connsiteX21" fmla="*/ 746425 w 955345"/>
                <a:gd name="connsiteY21" fmla="*/ 352626 h 707279"/>
                <a:gd name="connsiteX22" fmla="*/ 787663 w 955345"/>
                <a:gd name="connsiteY22" fmla="*/ 376053 h 707279"/>
                <a:gd name="connsiteX23" fmla="*/ 836891 w 955345"/>
                <a:gd name="connsiteY23" fmla="*/ 425553 h 707279"/>
                <a:gd name="connsiteX24" fmla="*/ 907864 w 955345"/>
                <a:gd name="connsiteY24" fmla="*/ 515055 h 707279"/>
                <a:gd name="connsiteX25" fmla="*/ 897301 w 955345"/>
                <a:gd name="connsiteY25" fmla="*/ 569032 h 707279"/>
                <a:gd name="connsiteX26" fmla="*/ 864697 w 955345"/>
                <a:gd name="connsiteY26" fmla="*/ 596293 h 707279"/>
                <a:gd name="connsiteX27" fmla="*/ 793204 w 955345"/>
                <a:gd name="connsiteY27" fmla="*/ 634068 h 707279"/>
                <a:gd name="connsiteX28" fmla="*/ 762332 w 955345"/>
                <a:gd name="connsiteY28" fmla="*/ 644087 h 707279"/>
                <a:gd name="connsiteX29" fmla="*/ 666399 w 955345"/>
                <a:gd name="connsiteY29" fmla="*/ 647426 h 707279"/>
                <a:gd name="connsiteX30" fmla="*/ 540830 w 955345"/>
                <a:gd name="connsiteY30" fmla="*/ 626844 h 707279"/>
                <a:gd name="connsiteX31" fmla="*/ 475695 w 955345"/>
                <a:gd name="connsiteY31" fmla="*/ 596467 h 707279"/>
                <a:gd name="connsiteX32" fmla="*/ 312896 w 955345"/>
                <a:gd name="connsiteY32" fmla="*/ 479259 h 707279"/>
                <a:gd name="connsiteX33" fmla="*/ 257829 w 955345"/>
                <a:gd name="connsiteY33" fmla="*/ 410513 h 707279"/>
                <a:gd name="connsiteX34" fmla="*/ 228738 w 955345"/>
                <a:gd name="connsiteY34" fmla="*/ 366034 h 707279"/>
                <a:gd name="connsiteX35" fmla="*/ 217358 w 955345"/>
                <a:gd name="connsiteY35" fmla="*/ 436463 h 707279"/>
                <a:gd name="connsiteX36" fmla="*/ 203530 w 955345"/>
                <a:gd name="connsiteY36" fmla="*/ 489401 h 707279"/>
                <a:gd name="connsiteX37" fmla="*/ 205336 w 955345"/>
                <a:gd name="connsiteY37" fmla="*/ 538259 h 707279"/>
                <a:gd name="connsiteX38" fmla="*/ 242615 w 955345"/>
                <a:gd name="connsiteY38" fmla="*/ 641069 h 707279"/>
                <a:gd name="connsiteX39" fmla="*/ 237816 w 955345"/>
                <a:gd name="connsiteY39" fmla="*/ 694032 h 707279"/>
                <a:gd name="connsiteX40" fmla="*/ 193066 w 955345"/>
                <a:gd name="connsiteY40" fmla="*/ 706945 h 707279"/>
                <a:gd name="connsiteX41" fmla="*/ 130776 w 955345"/>
                <a:gd name="connsiteY41" fmla="*/ 695863 h 707279"/>
                <a:gd name="connsiteX42" fmla="*/ 70663 w 955345"/>
                <a:gd name="connsiteY42" fmla="*/ 649727 h 707279"/>
                <a:gd name="connsiteX43" fmla="*/ 23810 w 955345"/>
                <a:gd name="connsiteY43" fmla="*/ 578829 h 707279"/>
                <a:gd name="connsiteX44" fmla="*/ 3005 w 955345"/>
                <a:gd name="connsiteY44" fmla="*/ 502018 h 707279"/>
                <a:gd name="connsiteX45" fmla="*/ 11144 w 955345"/>
                <a:gd name="connsiteY45" fmla="*/ 429388 h 707279"/>
                <a:gd name="connsiteX46" fmla="*/ 52728 w 955345"/>
                <a:gd name="connsiteY46" fmla="*/ 362942 h 707279"/>
                <a:gd name="connsiteX47" fmla="*/ 111357 w 955345"/>
                <a:gd name="connsiteY47" fmla="*/ 325044 h 707279"/>
                <a:gd name="connsiteX48" fmla="*/ 153782 w 955345"/>
                <a:gd name="connsiteY48" fmla="*/ 417983 h 707279"/>
                <a:gd name="connsiteX49" fmla="*/ 158037 w 955345"/>
                <a:gd name="connsiteY49" fmla="*/ 455511 h 707279"/>
                <a:gd name="connsiteX50" fmla="*/ 195911 w 955345"/>
                <a:gd name="connsiteY50" fmla="*/ 385800 h 707279"/>
                <a:gd name="connsiteX51" fmla="*/ 215181 w 955345"/>
                <a:gd name="connsiteY51" fmla="*/ 338451 h 707279"/>
                <a:gd name="connsiteX52" fmla="*/ 199052 w 955345"/>
                <a:gd name="connsiteY52" fmla="*/ 237719 h 707279"/>
                <a:gd name="connsiteX53" fmla="*/ 183344 w 955345"/>
                <a:gd name="connsiteY53" fmla="*/ 180426 h 707279"/>
                <a:gd name="connsiteX54" fmla="*/ 222627 w 955345"/>
                <a:gd name="connsiteY54" fmla="*/ 129813 h 707279"/>
                <a:gd name="connsiteX55" fmla="*/ 267601 w 955345"/>
                <a:gd name="connsiteY55" fmla="*/ 117444 h 707279"/>
                <a:gd name="connsiteX56" fmla="*/ 301961 w 955345"/>
                <a:gd name="connsiteY56" fmla="*/ 140846 h 707279"/>
                <a:gd name="connsiteX57" fmla="*/ 322964 w 955345"/>
                <a:gd name="connsiteY57" fmla="*/ 217038 h 707279"/>
                <a:gd name="connsiteX58" fmla="*/ 364548 w 955345"/>
                <a:gd name="connsiteY58" fmla="*/ 306342 h 707279"/>
                <a:gd name="connsiteX59" fmla="*/ 409373 w 955345"/>
                <a:gd name="connsiteY59" fmla="*/ 372886 h 707279"/>
                <a:gd name="connsiteX60" fmla="*/ 503055 w 955345"/>
                <a:gd name="connsiteY60" fmla="*/ 459296 h 707279"/>
                <a:gd name="connsiteX61" fmla="*/ 588895 w 955345"/>
                <a:gd name="connsiteY61" fmla="*/ 476068 h 707279"/>
                <a:gd name="connsiteX62" fmla="*/ 660956 w 955345"/>
                <a:gd name="connsiteY62" fmla="*/ 460829 h 707279"/>
                <a:gd name="connsiteX63" fmla="*/ 679213 w 955345"/>
                <a:gd name="connsiteY63" fmla="*/ 427260 h 707279"/>
                <a:gd name="connsiteX64" fmla="*/ 648464 w 955345"/>
                <a:gd name="connsiteY64" fmla="*/ 293750 h 707279"/>
                <a:gd name="connsiteX65" fmla="*/ 591641 w 955345"/>
                <a:gd name="connsiteY65" fmla="*/ 342682 h 707279"/>
                <a:gd name="connsiteX66" fmla="*/ 574250 w 955345"/>
                <a:gd name="connsiteY66" fmla="*/ 356708 h 707279"/>
                <a:gd name="connsiteX67" fmla="*/ 535684 w 955345"/>
                <a:gd name="connsiteY67" fmla="*/ 356708 h 707279"/>
                <a:gd name="connsiteX68" fmla="*/ 453678 w 955345"/>
                <a:gd name="connsiteY68" fmla="*/ 284028 h 707279"/>
                <a:gd name="connsiteX69" fmla="*/ 436238 w 955345"/>
                <a:gd name="connsiteY69" fmla="*/ 195789 h 707279"/>
                <a:gd name="connsiteX70" fmla="*/ 437574 w 955345"/>
                <a:gd name="connsiteY70" fmla="*/ 168701 h 707279"/>
                <a:gd name="connsiteX71" fmla="*/ 438811 w 955345"/>
                <a:gd name="connsiteY71" fmla="*/ 140994 h 707279"/>
                <a:gd name="connsiteX72" fmla="*/ 455855 w 955345"/>
                <a:gd name="connsiteY72" fmla="*/ 59929 h 707279"/>
                <a:gd name="connsiteX73" fmla="*/ 447890 w 955345"/>
                <a:gd name="connsiteY73" fmla="*/ 62897 h 707279"/>
                <a:gd name="connsiteX74" fmla="*/ 469189 w 955345"/>
                <a:gd name="connsiteY74" fmla="*/ 10428 h 707279"/>
                <a:gd name="connsiteX75" fmla="*/ 519802 w 955345"/>
                <a:gd name="connsiteY75" fmla="*/ 44715 h 707279"/>
                <a:gd name="connsiteX76" fmla="*/ 555821 w 955345"/>
                <a:gd name="connsiteY76" fmla="*/ 105991 h 707279"/>
                <a:gd name="connsiteX77" fmla="*/ 609056 w 955345"/>
                <a:gd name="connsiteY77" fmla="*/ 73609 h 707279"/>
                <a:gd name="connsiteX78" fmla="*/ 673573 w 955345"/>
                <a:gd name="connsiteY78" fmla="*/ 21684 h 707279"/>
                <a:gd name="connsiteX79" fmla="*/ 729703 w 955345"/>
                <a:gd name="connsiteY79" fmla="*/ 5308 h 707279"/>
                <a:gd name="connsiteX80" fmla="*/ 758646 w 955345"/>
                <a:gd name="connsiteY80" fmla="*/ 6990 h 70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955345" h="707279">
                  <a:moveTo>
                    <a:pt x="758646" y="6990"/>
                  </a:moveTo>
                  <a:cubicBezTo>
                    <a:pt x="765177" y="6520"/>
                    <a:pt x="770124" y="1003"/>
                    <a:pt x="776432" y="-184"/>
                  </a:cubicBezTo>
                  <a:cubicBezTo>
                    <a:pt x="788702" y="2710"/>
                    <a:pt x="800032" y="8796"/>
                    <a:pt x="812178" y="12185"/>
                  </a:cubicBezTo>
                  <a:cubicBezTo>
                    <a:pt x="821034" y="15129"/>
                    <a:pt x="831474" y="13916"/>
                    <a:pt x="838796" y="20695"/>
                  </a:cubicBezTo>
                  <a:cubicBezTo>
                    <a:pt x="854900" y="39891"/>
                    <a:pt x="879069" y="49193"/>
                    <a:pt x="898761" y="63912"/>
                  </a:cubicBezTo>
                  <a:cubicBezTo>
                    <a:pt x="909051" y="76924"/>
                    <a:pt x="926269" y="82984"/>
                    <a:pt x="933641" y="98396"/>
                  </a:cubicBezTo>
                  <a:cubicBezTo>
                    <a:pt x="946628" y="123233"/>
                    <a:pt x="959244" y="150692"/>
                    <a:pt x="954693" y="179561"/>
                  </a:cubicBezTo>
                  <a:cubicBezTo>
                    <a:pt x="950017" y="198386"/>
                    <a:pt x="945738" y="218622"/>
                    <a:pt x="932750" y="233786"/>
                  </a:cubicBezTo>
                  <a:cubicBezTo>
                    <a:pt x="924067" y="244596"/>
                    <a:pt x="909917" y="246427"/>
                    <a:pt x="898241" y="252364"/>
                  </a:cubicBezTo>
                  <a:cubicBezTo>
                    <a:pt x="887035" y="257658"/>
                    <a:pt x="874369" y="255407"/>
                    <a:pt x="862544" y="254046"/>
                  </a:cubicBezTo>
                  <a:cubicBezTo>
                    <a:pt x="837015" y="253700"/>
                    <a:pt x="821356" y="230743"/>
                    <a:pt x="806167" y="213303"/>
                  </a:cubicBezTo>
                  <a:cubicBezTo>
                    <a:pt x="776012" y="181070"/>
                    <a:pt x="747464" y="147327"/>
                    <a:pt x="717358" y="115045"/>
                  </a:cubicBezTo>
                  <a:cubicBezTo>
                    <a:pt x="699374" y="115886"/>
                    <a:pt x="678941" y="118928"/>
                    <a:pt x="665904" y="132584"/>
                  </a:cubicBezTo>
                  <a:cubicBezTo>
                    <a:pt x="653955" y="149504"/>
                    <a:pt x="660857" y="172016"/>
                    <a:pt x="665904" y="190421"/>
                  </a:cubicBezTo>
                  <a:cubicBezTo>
                    <a:pt x="670406" y="204051"/>
                    <a:pt x="662836" y="217756"/>
                    <a:pt x="662737" y="231386"/>
                  </a:cubicBezTo>
                  <a:cubicBezTo>
                    <a:pt x="668081" y="247985"/>
                    <a:pt x="689504" y="254862"/>
                    <a:pt x="692769" y="272698"/>
                  </a:cubicBezTo>
                  <a:cubicBezTo>
                    <a:pt x="697296" y="283484"/>
                    <a:pt x="692126" y="293627"/>
                    <a:pt x="689652" y="303868"/>
                  </a:cubicBezTo>
                  <a:cubicBezTo>
                    <a:pt x="693091" y="309756"/>
                    <a:pt x="699275" y="313244"/>
                    <a:pt x="704297" y="317598"/>
                  </a:cubicBezTo>
                  <a:cubicBezTo>
                    <a:pt x="700660" y="320022"/>
                    <a:pt x="696999" y="322397"/>
                    <a:pt x="693363" y="324796"/>
                  </a:cubicBezTo>
                  <a:cubicBezTo>
                    <a:pt x="699325" y="329744"/>
                    <a:pt x="705311" y="334592"/>
                    <a:pt x="711322" y="339540"/>
                  </a:cubicBezTo>
                  <a:cubicBezTo>
                    <a:pt x="718323" y="338674"/>
                    <a:pt x="725250" y="337932"/>
                    <a:pt x="732349" y="337808"/>
                  </a:cubicBezTo>
                  <a:cubicBezTo>
                    <a:pt x="740167" y="338056"/>
                    <a:pt x="742220" y="348074"/>
                    <a:pt x="746425" y="352626"/>
                  </a:cubicBezTo>
                  <a:cubicBezTo>
                    <a:pt x="759808" y="361458"/>
                    <a:pt x="779599" y="360493"/>
                    <a:pt x="787663" y="376053"/>
                  </a:cubicBezTo>
                  <a:cubicBezTo>
                    <a:pt x="803347" y="393221"/>
                    <a:pt x="817744" y="411972"/>
                    <a:pt x="836891" y="425553"/>
                  </a:cubicBezTo>
                  <a:cubicBezTo>
                    <a:pt x="865859" y="450662"/>
                    <a:pt x="887159" y="483143"/>
                    <a:pt x="907864" y="515055"/>
                  </a:cubicBezTo>
                  <a:cubicBezTo>
                    <a:pt x="918798" y="532866"/>
                    <a:pt x="904970" y="552879"/>
                    <a:pt x="897301" y="569032"/>
                  </a:cubicBezTo>
                  <a:cubicBezTo>
                    <a:pt x="891735" y="583059"/>
                    <a:pt x="876620" y="588872"/>
                    <a:pt x="864697" y="596293"/>
                  </a:cubicBezTo>
                  <a:cubicBezTo>
                    <a:pt x="840849" y="608835"/>
                    <a:pt x="818239" y="623876"/>
                    <a:pt x="793204" y="634068"/>
                  </a:cubicBezTo>
                  <a:cubicBezTo>
                    <a:pt x="783161" y="637704"/>
                    <a:pt x="773637" y="646189"/>
                    <a:pt x="762332" y="644087"/>
                  </a:cubicBezTo>
                  <a:cubicBezTo>
                    <a:pt x="730296" y="638471"/>
                    <a:pt x="698533" y="649653"/>
                    <a:pt x="666399" y="647426"/>
                  </a:cubicBezTo>
                  <a:cubicBezTo>
                    <a:pt x="623998" y="645324"/>
                    <a:pt x="581103" y="641069"/>
                    <a:pt x="540830" y="626844"/>
                  </a:cubicBezTo>
                  <a:cubicBezTo>
                    <a:pt x="518392" y="618335"/>
                    <a:pt x="497761" y="605793"/>
                    <a:pt x="475695" y="596467"/>
                  </a:cubicBezTo>
                  <a:cubicBezTo>
                    <a:pt x="412045" y="572817"/>
                    <a:pt x="360219" y="526558"/>
                    <a:pt x="312896" y="479259"/>
                  </a:cubicBezTo>
                  <a:cubicBezTo>
                    <a:pt x="291275" y="459172"/>
                    <a:pt x="275146" y="434187"/>
                    <a:pt x="257829" y="410513"/>
                  </a:cubicBezTo>
                  <a:cubicBezTo>
                    <a:pt x="247786" y="395917"/>
                    <a:pt x="235887" y="382386"/>
                    <a:pt x="228738" y="366034"/>
                  </a:cubicBezTo>
                  <a:cubicBezTo>
                    <a:pt x="220401" y="388595"/>
                    <a:pt x="222355" y="413160"/>
                    <a:pt x="217358" y="436463"/>
                  </a:cubicBezTo>
                  <a:cubicBezTo>
                    <a:pt x="213573" y="454323"/>
                    <a:pt x="209096" y="472011"/>
                    <a:pt x="203530" y="489401"/>
                  </a:cubicBezTo>
                  <a:cubicBezTo>
                    <a:pt x="197345" y="505184"/>
                    <a:pt x="203752" y="522303"/>
                    <a:pt x="205336" y="538259"/>
                  </a:cubicBezTo>
                  <a:cubicBezTo>
                    <a:pt x="216468" y="572966"/>
                    <a:pt x="233017" y="605817"/>
                    <a:pt x="242615" y="641069"/>
                  </a:cubicBezTo>
                  <a:cubicBezTo>
                    <a:pt x="247143" y="658262"/>
                    <a:pt x="246252" y="678274"/>
                    <a:pt x="237816" y="694032"/>
                  </a:cubicBezTo>
                  <a:cubicBezTo>
                    <a:pt x="224260" y="701281"/>
                    <a:pt x="208972" y="708207"/>
                    <a:pt x="193066" y="706945"/>
                  </a:cubicBezTo>
                  <a:cubicBezTo>
                    <a:pt x="172138" y="706104"/>
                    <a:pt x="148686" y="709493"/>
                    <a:pt x="130776" y="695863"/>
                  </a:cubicBezTo>
                  <a:cubicBezTo>
                    <a:pt x="109600" y="682084"/>
                    <a:pt x="87930" y="668478"/>
                    <a:pt x="70663" y="649727"/>
                  </a:cubicBezTo>
                  <a:cubicBezTo>
                    <a:pt x="51269" y="629046"/>
                    <a:pt x="31404" y="606856"/>
                    <a:pt x="23810" y="578829"/>
                  </a:cubicBezTo>
                  <a:cubicBezTo>
                    <a:pt x="17749" y="552978"/>
                    <a:pt x="10476" y="527473"/>
                    <a:pt x="3005" y="502018"/>
                  </a:cubicBezTo>
                  <a:cubicBezTo>
                    <a:pt x="-4911" y="477824"/>
                    <a:pt x="6592" y="452938"/>
                    <a:pt x="11144" y="429388"/>
                  </a:cubicBezTo>
                  <a:cubicBezTo>
                    <a:pt x="15226" y="402448"/>
                    <a:pt x="36006" y="382806"/>
                    <a:pt x="52728" y="362942"/>
                  </a:cubicBezTo>
                  <a:cubicBezTo>
                    <a:pt x="68758" y="345972"/>
                    <a:pt x="85877" y="325538"/>
                    <a:pt x="111357" y="325044"/>
                  </a:cubicBezTo>
                  <a:cubicBezTo>
                    <a:pt x="123775" y="356832"/>
                    <a:pt x="145124" y="384662"/>
                    <a:pt x="153782" y="417983"/>
                  </a:cubicBezTo>
                  <a:cubicBezTo>
                    <a:pt x="156553" y="430278"/>
                    <a:pt x="156652" y="442993"/>
                    <a:pt x="158037" y="455511"/>
                  </a:cubicBezTo>
                  <a:cubicBezTo>
                    <a:pt x="177901" y="436413"/>
                    <a:pt x="181958" y="408459"/>
                    <a:pt x="195911" y="385800"/>
                  </a:cubicBezTo>
                  <a:cubicBezTo>
                    <a:pt x="203233" y="370462"/>
                    <a:pt x="214513" y="356015"/>
                    <a:pt x="215181" y="338451"/>
                  </a:cubicBezTo>
                  <a:cubicBezTo>
                    <a:pt x="215008" y="304214"/>
                    <a:pt x="206894" y="270818"/>
                    <a:pt x="199052" y="237719"/>
                  </a:cubicBezTo>
                  <a:cubicBezTo>
                    <a:pt x="197197" y="217731"/>
                    <a:pt x="191062" y="198757"/>
                    <a:pt x="183344" y="180426"/>
                  </a:cubicBezTo>
                  <a:cubicBezTo>
                    <a:pt x="196306" y="163481"/>
                    <a:pt x="207265" y="144730"/>
                    <a:pt x="222627" y="129813"/>
                  </a:cubicBezTo>
                  <a:cubicBezTo>
                    <a:pt x="236901" y="124000"/>
                    <a:pt x="252189" y="119003"/>
                    <a:pt x="267601" y="117444"/>
                  </a:cubicBezTo>
                  <a:cubicBezTo>
                    <a:pt x="280885" y="121476"/>
                    <a:pt x="294194" y="129244"/>
                    <a:pt x="301961" y="140846"/>
                  </a:cubicBezTo>
                  <a:cubicBezTo>
                    <a:pt x="306884" y="166648"/>
                    <a:pt x="308913" y="194082"/>
                    <a:pt x="322964" y="217038"/>
                  </a:cubicBezTo>
                  <a:cubicBezTo>
                    <a:pt x="339439" y="245561"/>
                    <a:pt x="344313" y="279798"/>
                    <a:pt x="364548" y="306342"/>
                  </a:cubicBezTo>
                  <a:cubicBezTo>
                    <a:pt x="380257" y="328012"/>
                    <a:pt x="391562" y="352651"/>
                    <a:pt x="409373" y="372886"/>
                  </a:cubicBezTo>
                  <a:cubicBezTo>
                    <a:pt x="438217" y="404031"/>
                    <a:pt x="463722" y="440470"/>
                    <a:pt x="503055" y="459296"/>
                  </a:cubicBezTo>
                  <a:cubicBezTo>
                    <a:pt x="531281" y="466197"/>
                    <a:pt x="559655" y="475152"/>
                    <a:pt x="588895" y="476068"/>
                  </a:cubicBezTo>
                  <a:cubicBezTo>
                    <a:pt x="613014" y="471368"/>
                    <a:pt x="637628" y="468918"/>
                    <a:pt x="660956" y="460829"/>
                  </a:cubicBezTo>
                  <a:cubicBezTo>
                    <a:pt x="675576" y="458207"/>
                    <a:pt x="684358" y="440915"/>
                    <a:pt x="679213" y="427260"/>
                  </a:cubicBezTo>
                  <a:cubicBezTo>
                    <a:pt x="664939" y="383771"/>
                    <a:pt x="657097" y="338600"/>
                    <a:pt x="648464" y="293750"/>
                  </a:cubicBezTo>
                  <a:cubicBezTo>
                    <a:pt x="634413" y="315198"/>
                    <a:pt x="613658" y="330313"/>
                    <a:pt x="591641" y="342682"/>
                  </a:cubicBezTo>
                  <a:cubicBezTo>
                    <a:pt x="584863" y="346046"/>
                    <a:pt x="579322" y="351241"/>
                    <a:pt x="574250" y="356708"/>
                  </a:cubicBezTo>
                  <a:cubicBezTo>
                    <a:pt x="561560" y="353319"/>
                    <a:pt x="548523" y="356015"/>
                    <a:pt x="535684" y="356708"/>
                  </a:cubicBezTo>
                  <a:cubicBezTo>
                    <a:pt x="499468" y="345922"/>
                    <a:pt x="468323" y="319354"/>
                    <a:pt x="453678" y="284028"/>
                  </a:cubicBezTo>
                  <a:cubicBezTo>
                    <a:pt x="437945" y="257039"/>
                    <a:pt x="441878" y="225301"/>
                    <a:pt x="436238" y="195789"/>
                  </a:cubicBezTo>
                  <a:cubicBezTo>
                    <a:pt x="435026" y="186685"/>
                    <a:pt x="439281" y="177804"/>
                    <a:pt x="437574" y="168701"/>
                  </a:cubicBezTo>
                  <a:cubicBezTo>
                    <a:pt x="436189" y="159474"/>
                    <a:pt x="436782" y="150073"/>
                    <a:pt x="438811" y="140994"/>
                  </a:cubicBezTo>
                  <a:cubicBezTo>
                    <a:pt x="445342" y="114129"/>
                    <a:pt x="448162" y="86497"/>
                    <a:pt x="455855" y="59929"/>
                  </a:cubicBezTo>
                  <a:cubicBezTo>
                    <a:pt x="453184" y="60894"/>
                    <a:pt x="450537" y="61908"/>
                    <a:pt x="447890" y="62897"/>
                  </a:cubicBezTo>
                  <a:cubicBezTo>
                    <a:pt x="454519" y="45235"/>
                    <a:pt x="462064" y="27918"/>
                    <a:pt x="469189" y="10428"/>
                  </a:cubicBezTo>
                  <a:cubicBezTo>
                    <a:pt x="489226" y="16044"/>
                    <a:pt x="508472" y="26483"/>
                    <a:pt x="519802" y="44715"/>
                  </a:cubicBezTo>
                  <a:cubicBezTo>
                    <a:pt x="532468" y="64555"/>
                    <a:pt x="549438" y="82786"/>
                    <a:pt x="555821" y="105991"/>
                  </a:cubicBezTo>
                  <a:cubicBezTo>
                    <a:pt x="576180" y="100449"/>
                    <a:pt x="594090" y="88254"/>
                    <a:pt x="609056" y="73609"/>
                  </a:cubicBezTo>
                  <a:cubicBezTo>
                    <a:pt x="632161" y="58346"/>
                    <a:pt x="651284" y="37962"/>
                    <a:pt x="673573" y="21684"/>
                  </a:cubicBezTo>
                  <a:cubicBezTo>
                    <a:pt x="690617" y="11715"/>
                    <a:pt x="710902" y="10330"/>
                    <a:pt x="729703" y="5308"/>
                  </a:cubicBezTo>
                  <a:cubicBezTo>
                    <a:pt x="739326" y="2240"/>
                    <a:pt x="748998" y="6396"/>
                    <a:pt x="758646" y="699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176698D-6137-B795-85D0-938FAD92D669}"/>
                </a:ext>
              </a:extLst>
            </p:cNvPr>
            <p:cNvSpPr/>
            <p:nvPr/>
          </p:nvSpPr>
          <p:spPr>
            <a:xfrm>
              <a:off x="4907041" y="1734441"/>
              <a:ext cx="4561" cy="4283"/>
            </a:xfrm>
            <a:custGeom>
              <a:avLst/>
              <a:gdLst>
                <a:gd name="connsiteX0" fmla="*/ 1503 w 4561"/>
                <a:gd name="connsiteY0" fmla="*/ -264 h 4283"/>
                <a:gd name="connsiteX1" fmla="*/ 1503 w 4561"/>
                <a:gd name="connsiteY1" fmla="*/ -264 h 4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61" h="4283">
                  <a:moveTo>
                    <a:pt x="1503" y="-264"/>
                  </a:moveTo>
                  <a:cubicBezTo>
                    <a:pt x="11126" y="1715"/>
                    <a:pt x="-4162" y="8296"/>
                    <a:pt x="1503" y="-264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D34E43F-FC91-8084-96DB-C9070ECB6DE9}"/>
              </a:ext>
            </a:extLst>
          </p:cNvPr>
          <p:cNvSpPr/>
          <p:nvPr/>
        </p:nvSpPr>
        <p:spPr>
          <a:xfrm flipV="1">
            <a:off x="3370598" y="1630870"/>
            <a:ext cx="726990" cy="651867"/>
          </a:xfrm>
          <a:custGeom>
            <a:avLst/>
            <a:gdLst>
              <a:gd name="connsiteX0" fmla="*/ 528465 w 1010048"/>
              <a:gd name="connsiteY0" fmla="*/ 892491 h 905676"/>
              <a:gd name="connsiteX1" fmla="*/ 502226 w 1010048"/>
              <a:gd name="connsiteY1" fmla="*/ 817417 h 905676"/>
              <a:gd name="connsiteX2" fmla="*/ 532110 w 1010048"/>
              <a:gd name="connsiteY2" fmla="*/ 762022 h 905676"/>
              <a:gd name="connsiteX3" fmla="*/ 481817 w 1010048"/>
              <a:gd name="connsiteY3" fmla="*/ 716831 h 905676"/>
              <a:gd name="connsiteX4" fmla="*/ 473799 w 1010048"/>
              <a:gd name="connsiteY4" fmla="*/ 705898 h 905676"/>
              <a:gd name="connsiteX5" fmla="*/ 494208 w 1010048"/>
              <a:gd name="connsiteY5" fmla="*/ 694965 h 905676"/>
              <a:gd name="connsiteX6" fmla="*/ 532110 w 1010048"/>
              <a:gd name="connsiteY6" fmla="*/ 658521 h 905676"/>
              <a:gd name="connsiteX7" fmla="*/ 530652 w 1010048"/>
              <a:gd name="connsiteY7" fmla="*/ 638112 h 905676"/>
              <a:gd name="connsiteX8" fmla="*/ 568554 w 1010048"/>
              <a:gd name="connsiteY8" fmla="*/ 619890 h 905676"/>
              <a:gd name="connsiteX9" fmla="*/ 500768 w 1010048"/>
              <a:gd name="connsiteY9" fmla="*/ 582717 h 905676"/>
              <a:gd name="connsiteX10" fmla="*/ 330210 w 1010048"/>
              <a:gd name="connsiteY10" fmla="*/ 503998 h 905676"/>
              <a:gd name="connsiteX11" fmla="*/ 173500 w 1010048"/>
              <a:gd name="connsiteY11" fmla="*/ 439856 h 905676"/>
              <a:gd name="connsiteX12" fmla="*/ 109359 w 1010048"/>
              <a:gd name="connsiteY12" fmla="*/ 444230 h 905676"/>
              <a:gd name="connsiteX13" fmla="*/ 98425 w 1010048"/>
              <a:gd name="connsiteY13" fmla="*/ 465367 h 905676"/>
              <a:gd name="connsiteX14" fmla="*/ 80203 w 1010048"/>
              <a:gd name="connsiteY14" fmla="*/ 471927 h 905676"/>
              <a:gd name="connsiteX15" fmla="*/ 18248 w 1010048"/>
              <a:gd name="connsiteY15" fmla="*/ 461723 h 905676"/>
              <a:gd name="connsiteX16" fmla="*/ 2942 w 1010048"/>
              <a:gd name="connsiteY16" fmla="*/ 369884 h 905676"/>
              <a:gd name="connsiteX17" fmla="*/ 26 w 1010048"/>
              <a:gd name="connsiteY17" fmla="*/ 290436 h 905676"/>
              <a:gd name="connsiteX18" fmla="*/ 34284 w 1010048"/>
              <a:gd name="connsiteY18" fmla="*/ 259823 h 905676"/>
              <a:gd name="connsiteX19" fmla="*/ 142887 w 1010048"/>
              <a:gd name="connsiteY19" fmla="*/ 249618 h 905676"/>
              <a:gd name="connsiteX20" fmla="*/ 243473 w 1010048"/>
              <a:gd name="connsiteY20" fmla="*/ 308658 h 905676"/>
              <a:gd name="connsiteX21" fmla="*/ 298139 w 1010048"/>
              <a:gd name="connsiteY21" fmla="*/ 358222 h 905676"/>
              <a:gd name="connsiteX22" fmla="*/ 453391 w 1010048"/>
              <a:gd name="connsiteY22" fmla="*/ 487962 h 905676"/>
              <a:gd name="connsiteX23" fmla="*/ 486919 w 1010048"/>
              <a:gd name="connsiteY23" fmla="*/ 506184 h 905676"/>
              <a:gd name="connsiteX24" fmla="*/ 502954 w 1010048"/>
              <a:gd name="connsiteY24" fmla="*/ 521491 h 905676"/>
              <a:gd name="connsiteX25" fmla="*/ 590420 w 1010048"/>
              <a:gd name="connsiteY25" fmla="*/ 574699 h 905676"/>
              <a:gd name="connsiteX26" fmla="*/ 589691 w 1010048"/>
              <a:gd name="connsiteY26" fmla="*/ 522220 h 905676"/>
              <a:gd name="connsiteX27" fmla="*/ 486190 w 1010048"/>
              <a:gd name="connsiteY27" fmla="*/ 325422 h 905676"/>
              <a:gd name="connsiteX28" fmla="*/ 426422 w 1010048"/>
              <a:gd name="connsiteY28" fmla="*/ 235041 h 905676"/>
              <a:gd name="connsiteX29" fmla="*/ 271170 w 1010048"/>
              <a:gd name="connsiteY29" fmla="*/ 22936 h 905676"/>
              <a:gd name="connsiteX30" fmla="*/ 255864 w 1010048"/>
              <a:gd name="connsiteY30" fmla="*/ -388 h 905676"/>
              <a:gd name="connsiteX31" fmla="*/ 371756 w 1010048"/>
              <a:gd name="connsiteY31" fmla="*/ 87807 h 905676"/>
              <a:gd name="connsiteX32" fmla="*/ 395809 w 1010048"/>
              <a:gd name="connsiteY32" fmla="*/ 104571 h 905676"/>
              <a:gd name="connsiteX33" fmla="*/ 449746 w 1010048"/>
              <a:gd name="connsiteY33" fmla="*/ 153406 h 905676"/>
              <a:gd name="connsiteX34" fmla="*/ 506599 w 1010048"/>
              <a:gd name="connsiteY34" fmla="*/ 187663 h 905676"/>
              <a:gd name="connsiteX35" fmla="*/ 541585 w 1010048"/>
              <a:gd name="connsiteY35" fmla="*/ 84891 h 905676"/>
              <a:gd name="connsiteX36" fmla="*/ 546687 w 1010048"/>
              <a:gd name="connsiteY36" fmla="*/ 35327 h 905676"/>
              <a:gd name="connsiteX37" fmla="*/ 543043 w 1010048"/>
              <a:gd name="connsiteY37" fmla="*/ 24394 h 905676"/>
              <a:gd name="connsiteX38" fmla="*/ 537941 w 1010048"/>
              <a:gd name="connsiteY38" fmla="*/ 14919 h 905676"/>
              <a:gd name="connsiteX39" fmla="*/ 649460 w 1010048"/>
              <a:gd name="connsiteY39" fmla="*/ 9816 h 905676"/>
              <a:gd name="connsiteX40" fmla="*/ 717246 w 1010048"/>
              <a:gd name="connsiteY40" fmla="*/ 81247 h 905676"/>
              <a:gd name="connsiteX41" fmla="*/ 806898 w 1010048"/>
              <a:gd name="connsiteY41" fmla="*/ 356764 h 905676"/>
              <a:gd name="connsiteX42" fmla="*/ 801796 w 1010048"/>
              <a:gd name="connsiteY42" fmla="*/ 420905 h 905676"/>
              <a:gd name="connsiteX43" fmla="*/ 696837 w 1010048"/>
              <a:gd name="connsiteY43" fmla="*/ 471198 h 905676"/>
              <a:gd name="connsiteX44" fmla="*/ 656020 w 1010048"/>
              <a:gd name="connsiteY44" fmla="*/ 473385 h 905676"/>
              <a:gd name="connsiteX45" fmla="*/ 666953 w 1010048"/>
              <a:gd name="connsiteY45" fmla="*/ 500353 h 905676"/>
              <a:gd name="connsiteX46" fmla="*/ 664037 w 1010048"/>
              <a:gd name="connsiteY46" fmla="*/ 563037 h 905676"/>
              <a:gd name="connsiteX47" fmla="*/ 674970 w 1010048"/>
              <a:gd name="connsiteY47" fmla="*/ 581259 h 905676"/>
              <a:gd name="connsiteX48" fmla="*/ 714330 w 1010048"/>
              <a:gd name="connsiteY48" fmla="*/ 605312 h 905676"/>
              <a:gd name="connsiteX49" fmla="*/ 786489 w 1010048"/>
              <a:gd name="connsiteY49" fmla="*/ 624263 h 905676"/>
              <a:gd name="connsiteX50" fmla="*/ 881244 w 1010048"/>
              <a:gd name="connsiteY50" fmla="*/ 611143 h 905676"/>
              <a:gd name="connsiteX51" fmla="*/ 969438 w 1010048"/>
              <a:gd name="connsiteY51" fmla="*/ 616245 h 905676"/>
              <a:gd name="connsiteX52" fmla="*/ 993492 w 1010048"/>
              <a:gd name="connsiteY52" fmla="*/ 619161 h 905676"/>
              <a:gd name="connsiteX53" fmla="*/ 1008798 w 1010048"/>
              <a:gd name="connsiteY53" fmla="*/ 620619 h 905676"/>
              <a:gd name="connsiteX54" fmla="*/ 1002238 w 1010048"/>
              <a:gd name="connsiteY54" fmla="*/ 643943 h 905676"/>
              <a:gd name="connsiteX55" fmla="*/ 932994 w 1010048"/>
              <a:gd name="connsiteY55" fmla="*/ 705169 h 905676"/>
              <a:gd name="connsiteX56" fmla="*/ 765352 w 1010048"/>
              <a:gd name="connsiteY56" fmla="*/ 691320 h 905676"/>
              <a:gd name="connsiteX57" fmla="*/ 732552 w 1010048"/>
              <a:gd name="connsiteY57" fmla="*/ 688405 h 905676"/>
              <a:gd name="connsiteX58" fmla="*/ 735468 w 1010048"/>
              <a:gd name="connsiteY58" fmla="*/ 694965 h 905676"/>
              <a:gd name="connsiteX59" fmla="*/ 750774 w 1010048"/>
              <a:gd name="connsiteY59" fmla="*/ 829079 h 905676"/>
              <a:gd name="connsiteX60" fmla="*/ 634153 w 1010048"/>
              <a:gd name="connsiteY60" fmla="*/ 896865 h 905676"/>
              <a:gd name="connsiteX61" fmla="*/ 528465 w 1010048"/>
              <a:gd name="connsiteY61" fmla="*/ 892491 h 905676"/>
              <a:gd name="connsiteX62" fmla="*/ 658935 w 1010048"/>
              <a:gd name="connsiteY62" fmla="*/ 403412 h 905676"/>
              <a:gd name="connsiteX63" fmla="*/ 696837 w 1010048"/>
              <a:gd name="connsiteY63" fmla="*/ 374257 h 905676"/>
              <a:gd name="connsiteX64" fmla="*/ 710686 w 1010048"/>
              <a:gd name="connsiteY64" fmla="*/ 343644 h 905676"/>
              <a:gd name="connsiteX65" fmla="*/ 631238 w 1010048"/>
              <a:gd name="connsiteY65" fmla="*/ 156322 h 905676"/>
              <a:gd name="connsiteX66" fmla="*/ 580945 w 1010048"/>
              <a:gd name="connsiteY66" fmla="*/ 168712 h 905676"/>
              <a:gd name="connsiteX67" fmla="*/ 521905 w 1010048"/>
              <a:gd name="connsiteY67" fmla="*/ 202970 h 905676"/>
              <a:gd name="connsiteX68" fmla="*/ 516074 w 1010048"/>
              <a:gd name="connsiteY68" fmla="*/ 237956 h 905676"/>
              <a:gd name="connsiteX69" fmla="*/ 536483 w 1010048"/>
              <a:gd name="connsiteY69" fmla="*/ 270027 h 905676"/>
              <a:gd name="connsiteX70" fmla="*/ 579487 w 1010048"/>
              <a:gd name="connsiteY70" fmla="*/ 339271 h 905676"/>
              <a:gd name="connsiteX71" fmla="*/ 637069 w 1010048"/>
              <a:gd name="connsiteY71" fmla="*/ 432567 h 905676"/>
              <a:gd name="connsiteX72" fmla="*/ 658935 w 1010048"/>
              <a:gd name="connsiteY72" fmla="*/ 403412 h 90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010048" h="905676">
                <a:moveTo>
                  <a:pt x="528465" y="892491"/>
                </a:moveTo>
                <a:cubicBezTo>
                  <a:pt x="467968" y="864065"/>
                  <a:pt x="467968" y="862607"/>
                  <a:pt x="502226" y="817417"/>
                </a:cubicBezTo>
                <a:cubicBezTo>
                  <a:pt x="518261" y="795550"/>
                  <a:pt x="532110" y="770768"/>
                  <a:pt x="532110" y="762022"/>
                </a:cubicBezTo>
                <a:cubicBezTo>
                  <a:pt x="532110" y="747444"/>
                  <a:pt x="497852" y="716831"/>
                  <a:pt x="481817" y="716831"/>
                </a:cubicBezTo>
                <a:cubicBezTo>
                  <a:pt x="477444" y="716831"/>
                  <a:pt x="473799" y="711729"/>
                  <a:pt x="473799" y="705898"/>
                </a:cubicBezTo>
                <a:cubicBezTo>
                  <a:pt x="473799" y="698609"/>
                  <a:pt x="481088" y="694965"/>
                  <a:pt x="494208" y="694965"/>
                </a:cubicBezTo>
                <a:cubicBezTo>
                  <a:pt x="519719" y="694965"/>
                  <a:pt x="541585" y="673827"/>
                  <a:pt x="532110" y="658521"/>
                </a:cubicBezTo>
                <a:cubicBezTo>
                  <a:pt x="523363" y="645401"/>
                  <a:pt x="522634" y="635925"/>
                  <a:pt x="530652" y="638112"/>
                </a:cubicBezTo>
                <a:cubicBezTo>
                  <a:pt x="541585" y="641027"/>
                  <a:pt x="568554" y="627908"/>
                  <a:pt x="568554" y="619890"/>
                </a:cubicBezTo>
                <a:cubicBezTo>
                  <a:pt x="568554" y="614788"/>
                  <a:pt x="537941" y="598023"/>
                  <a:pt x="500768" y="582717"/>
                </a:cubicBezTo>
                <a:cubicBezTo>
                  <a:pt x="464324" y="566682"/>
                  <a:pt x="387062" y="530966"/>
                  <a:pt x="330210" y="503998"/>
                </a:cubicBezTo>
                <a:cubicBezTo>
                  <a:pt x="273357" y="476300"/>
                  <a:pt x="202655" y="447874"/>
                  <a:pt x="173500" y="439856"/>
                </a:cubicBezTo>
                <a:cubicBezTo>
                  <a:pt x="102799" y="420905"/>
                  <a:pt x="100612" y="420905"/>
                  <a:pt x="109359" y="444230"/>
                </a:cubicBezTo>
                <a:cubicBezTo>
                  <a:pt x="118834" y="468283"/>
                  <a:pt x="119563" y="467554"/>
                  <a:pt x="98425" y="465367"/>
                </a:cubicBezTo>
                <a:cubicBezTo>
                  <a:pt x="88221" y="463909"/>
                  <a:pt x="80203" y="466825"/>
                  <a:pt x="80203" y="471927"/>
                </a:cubicBezTo>
                <a:cubicBezTo>
                  <a:pt x="80203" y="485047"/>
                  <a:pt x="32097" y="477029"/>
                  <a:pt x="18248" y="461723"/>
                </a:cubicBezTo>
                <a:cubicBezTo>
                  <a:pt x="9502" y="452247"/>
                  <a:pt x="5857" y="428923"/>
                  <a:pt x="2942" y="369884"/>
                </a:cubicBezTo>
                <a:lnTo>
                  <a:pt x="26" y="290436"/>
                </a:lnTo>
                <a:lnTo>
                  <a:pt x="34284" y="259823"/>
                </a:lnTo>
                <a:cubicBezTo>
                  <a:pt x="78746" y="220463"/>
                  <a:pt x="110816" y="217548"/>
                  <a:pt x="142887" y="249618"/>
                </a:cubicBezTo>
                <a:cubicBezTo>
                  <a:pt x="161109" y="268569"/>
                  <a:pt x="230353" y="308658"/>
                  <a:pt x="243473" y="308658"/>
                </a:cubicBezTo>
                <a:cubicBezTo>
                  <a:pt x="246388" y="308658"/>
                  <a:pt x="270441" y="330524"/>
                  <a:pt x="298139" y="358222"/>
                </a:cubicBezTo>
                <a:cubicBezTo>
                  <a:pt x="347703" y="407785"/>
                  <a:pt x="422049" y="469740"/>
                  <a:pt x="453391" y="487962"/>
                </a:cubicBezTo>
                <a:cubicBezTo>
                  <a:pt x="462137" y="493065"/>
                  <a:pt x="477444" y="501811"/>
                  <a:pt x="486919" y="506184"/>
                </a:cubicBezTo>
                <a:cubicBezTo>
                  <a:pt x="495666" y="511287"/>
                  <a:pt x="502954" y="517847"/>
                  <a:pt x="502954" y="521491"/>
                </a:cubicBezTo>
                <a:cubicBezTo>
                  <a:pt x="502954" y="530966"/>
                  <a:pt x="582403" y="579801"/>
                  <a:pt x="590420" y="574699"/>
                </a:cubicBezTo>
                <a:cubicBezTo>
                  <a:pt x="599896" y="568868"/>
                  <a:pt x="599896" y="547002"/>
                  <a:pt x="589691" y="522220"/>
                </a:cubicBezTo>
                <a:cubicBezTo>
                  <a:pt x="568554" y="470469"/>
                  <a:pt x="513888" y="366239"/>
                  <a:pt x="486190" y="325422"/>
                </a:cubicBezTo>
                <a:cubicBezTo>
                  <a:pt x="469426" y="300640"/>
                  <a:pt x="442457" y="259823"/>
                  <a:pt x="426422" y="235041"/>
                </a:cubicBezTo>
                <a:cubicBezTo>
                  <a:pt x="387791" y="174544"/>
                  <a:pt x="295223" y="47718"/>
                  <a:pt x="271170" y="22936"/>
                </a:cubicBezTo>
                <a:cubicBezTo>
                  <a:pt x="260966" y="12003"/>
                  <a:pt x="254406" y="1070"/>
                  <a:pt x="255864" y="-388"/>
                </a:cubicBezTo>
                <a:cubicBezTo>
                  <a:pt x="259508" y="-4032"/>
                  <a:pt x="337498" y="55736"/>
                  <a:pt x="371756" y="87807"/>
                </a:cubicBezTo>
                <a:cubicBezTo>
                  <a:pt x="381231" y="97282"/>
                  <a:pt x="392165" y="104571"/>
                  <a:pt x="395809" y="104571"/>
                </a:cubicBezTo>
                <a:cubicBezTo>
                  <a:pt x="400182" y="104571"/>
                  <a:pt x="424235" y="126437"/>
                  <a:pt x="449746" y="153406"/>
                </a:cubicBezTo>
                <a:cubicBezTo>
                  <a:pt x="494208" y="199325"/>
                  <a:pt x="496395" y="200783"/>
                  <a:pt x="506599" y="187663"/>
                </a:cubicBezTo>
                <a:cubicBezTo>
                  <a:pt x="535754" y="151219"/>
                  <a:pt x="545230" y="122793"/>
                  <a:pt x="541585" y="84891"/>
                </a:cubicBezTo>
                <a:cubicBezTo>
                  <a:pt x="538670" y="59380"/>
                  <a:pt x="540856" y="42616"/>
                  <a:pt x="546687" y="35327"/>
                </a:cubicBezTo>
                <a:cubicBezTo>
                  <a:pt x="553976" y="26581"/>
                  <a:pt x="553247" y="24394"/>
                  <a:pt x="543043" y="24394"/>
                </a:cubicBezTo>
                <a:cubicBezTo>
                  <a:pt x="533567" y="24394"/>
                  <a:pt x="532110" y="22207"/>
                  <a:pt x="537941" y="14919"/>
                </a:cubicBezTo>
                <a:cubicBezTo>
                  <a:pt x="545230" y="6172"/>
                  <a:pt x="564909" y="5443"/>
                  <a:pt x="649460" y="9816"/>
                </a:cubicBezTo>
                <a:cubicBezTo>
                  <a:pt x="658206" y="9816"/>
                  <a:pt x="699752" y="54278"/>
                  <a:pt x="717246" y="81247"/>
                </a:cubicBezTo>
                <a:cubicBezTo>
                  <a:pt x="743485" y="122793"/>
                  <a:pt x="801796" y="302827"/>
                  <a:pt x="806898" y="356764"/>
                </a:cubicBezTo>
                <a:cubicBezTo>
                  <a:pt x="809813" y="388106"/>
                  <a:pt x="808356" y="409243"/>
                  <a:pt x="801796" y="420905"/>
                </a:cubicBezTo>
                <a:cubicBezTo>
                  <a:pt x="787947" y="447874"/>
                  <a:pt x="742756" y="469011"/>
                  <a:pt x="696837" y="471198"/>
                </a:cubicBezTo>
                <a:cubicBezTo>
                  <a:pt x="674242" y="471927"/>
                  <a:pt x="656020" y="473385"/>
                  <a:pt x="656020" y="473385"/>
                </a:cubicBezTo>
                <a:cubicBezTo>
                  <a:pt x="656020" y="474114"/>
                  <a:pt x="661122" y="486505"/>
                  <a:pt x="666953" y="500353"/>
                </a:cubicBezTo>
                <a:cubicBezTo>
                  <a:pt x="681530" y="535340"/>
                  <a:pt x="680801" y="546273"/>
                  <a:pt x="664037" y="563037"/>
                </a:cubicBezTo>
                <a:cubicBezTo>
                  <a:pt x="650188" y="576886"/>
                  <a:pt x="650188" y="576886"/>
                  <a:pt x="674970" y="581259"/>
                </a:cubicBezTo>
                <a:cubicBezTo>
                  <a:pt x="688819" y="584175"/>
                  <a:pt x="705583" y="594379"/>
                  <a:pt x="714330" y="605312"/>
                </a:cubicBezTo>
                <a:cubicBezTo>
                  <a:pt x="728179" y="623534"/>
                  <a:pt x="733281" y="624992"/>
                  <a:pt x="786489" y="624263"/>
                </a:cubicBezTo>
                <a:cubicBezTo>
                  <a:pt x="820018" y="624263"/>
                  <a:pt x="859377" y="618432"/>
                  <a:pt x="881244" y="611143"/>
                </a:cubicBezTo>
                <a:cubicBezTo>
                  <a:pt x="920603" y="598023"/>
                  <a:pt x="969438" y="600939"/>
                  <a:pt x="969438" y="616245"/>
                </a:cubicBezTo>
                <a:cubicBezTo>
                  <a:pt x="969438" y="620619"/>
                  <a:pt x="978185" y="622077"/>
                  <a:pt x="993492" y="619161"/>
                </a:cubicBezTo>
                <a:cubicBezTo>
                  <a:pt x="1005882" y="616974"/>
                  <a:pt x="1013171" y="616974"/>
                  <a:pt x="1008798" y="620619"/>
                </a:cubicBezTo>
                <a:cubicBezTo>
                  <a:pt x="1004425" y="623534"/>
                  <a:pt x="1001509" y="633739"/>
                  <a:pt x="1002238" y="643943"/>
                </a:cubicBezTo>
                <a:cubicBezTo>
                  <a:pt x="1005882" y="677471"/>
                  <a:pt x="988389" y="692778"/>
                  <a:pt x="932994" y="705169"/>
                </a:cubicBezTo>
                <a:cubicBezTo>
                  <a:pt x="877599" y="718289"/>
                  <a:pt x="829493" y="713916"/>
                  <a:pt x="765352" y="691320"/>
                </a:cubicBezTo>
                <a:cubicBezTo>
                  <a:pt x="747859" y="685489"/>
                  <a:pt x="734739" y="684031"/>
                  <a:pt x="732552" y="688405"/>
                </a:cubicBezTo>
                <a:cubicBezTo>
                  <a:pt x="729637" y="692049"/>
                  <a:pt x="731094" y="694965"/>
                  <a:pt x="735468" y="694965"/>
                </a:cubicBezTo>
                <a:cubicBezTo>
                  <a:pt x="754418" y="694965"/>
                  <a:pt x="765352" y="790448"/>
                  <a:pt x="750774" y="829079"/>
                </a:cubicBezTo>
                <a:cubicBezTo>
                  <a:pt x="740570" y="856047"/>
                  <a:pt x="688819" y="885931"/>
                  <a:pt x="634153" y="896865"/>
                </a:cubicBezTo>
                <a:cubicBezTo>
                  <a:pt x="571469" y="908527"/>
                  <a:pt x="562723" y="908527"/>
                  <a:pt x="528465" y="892491"/>
                </a:cubicBezTo>
                <a:close/>
                <a:moveTo>
                  <a:pt x="658935" y="403412"/>
                </a:moveTo>
                <a:cubicBezTo>
                  <a:pt x="672784" y="382275"/>
                  <a:pt x="682988" y="374257"/>
                  <a:pt x="696837" y="374257"/>
                </a:cubicBezTo>
                <a:cubicBezTo>
                  <a:pt x="715059" y="374257"/>
                  <a:pt x="715059" y="372799"/>
                  <a:pt x="710686" y="343644"/>
                </a:cubicBezTo>
                <a:cubicBezTo>
                  <a:pt x="700481" y="277316"/>
                  <a:pt x="658935" y="178917"/>
                  <a:pt x="631238" y="156322"/>
                </a:cubicBezTo>
                <a:cubicBezTo>
                  <a:pt x="622491" y="149033"/>
                  <a:pt x="613016" y="151219"/>
                  <a:pt x="580945" y="168712"/>
                </a:cubicBezTo>
                <a:cubicBezTo>
                  <a:pt x="559078" y="181103"/>
                  <a:pt x="532110" y="196410"/>
                  <a:pt x="521905" y="202970"/>
                </a:cubicBezTo>
                <a:cubicBezTo>
                  <a:pt x="502954" y="215361"/>
                  <a:pt x="502954" y="215361"/>
                  <a:pt x="516074" y="237956"/>
                </a:cubicBezTo>
                <a:cubicBezTo>
                  <a:pt x="522634" y="251076"/>
                  <a:pt x="532110" y="264925"/>
                  <a:pt x="536483" y="270027"/>
                </a:cubicBezTo>
                <a:cubicBezTo>
                  <a:pt x="540856" y="274400"/>
                  <a:pt x="560536" y="305742"/>
                  <a:pt x="579487" y="339271"/>
                </a:cubicBezTo>
                <a:cubicBezTo>
                  <a:pt x="624678" y="417261"/>
                  <a:pt x="634153" y="432567"/>
                  <a:pt x="637069" y="432567"/>
                </a:cubicBezTo>
                <a:cubicBezTo>
                  <a:pt x="638526" y="432567"/>
                  <a:pt x="648002" y="419448"/>
                  <a:pt x="658935" y="403412"/>
                </a:cubicBezTo>
                <a:close/>
              </a:path>
            </a:pathLst>
          </a:custGeom>
          <a:gradFill flip="none" rotWithShape="1">
            <a:gsLst>
              <a:gs pos="50000">
                <a:srgbClr val="F83600"/>
              </a:gs>
              <a:gs pos="0">
                <a:srgbClr val="FFB330"/>
              </a:gs>
            </a:gsLst>
            <a:lin ang="13500000" scaled="1"/>
            <a:tileRect/>
          </a:gradFill>
          <a:ln w="63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图形 4">
            <a:extLst>
              <a:ext uri="{FF2B5EF4-FFF2-40B4-BE49-F238E27FC236}">
                <a16:creationId xmlns:a16="http://schemas.microsoft.com/office/drawing/2014/main" id="{B3C0E729-5434-B83C-A657-A16A24D9BF2F}"/>
              </a:ext>
            </a:extLst>
          </p:cNvPr>
          <p:cNvGrpSpPr/>
          <p:nvPr/>
        </p:nvGrpSpPr>
        <p:grpSpPr>
          <a:xfrm>
            <a:off x="3973664" y="1423043"/>
            <a:ext cx="941167" cy="964601"/>
            <a:chOff x="6746555" y="993762"/>
            <a:chExt cx="904883" cy="927413"/>
          </a:xfrm>
          <a:solidFill>
            <a:srgbClr val="CC3300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FFFA4AE-B914-5D04-F28B-FC0A6BEDAC34}"/>
                </a:ext>
              </a:extLst>
            </p:cNvPr>
            <p:cNvSpPr/>
            <p:nvPr/>
          </p:nvSpPr>
          <p:spPr>
            <a:xfrm>
              <a:off x="7017954" y="993762"/>
              <a:ext cx="633485" cy="927413"/>
            </a:xfrm>
            <a:custGeom>
              <a:avLst/>
              <a:gdLst>
                <a:gd name="connsiteX0" fmla="*/ 361551 w 633485"/>
                <a:gd name="connsiteY0" fmla="*/ 18571 h 927413"/>
                <a:gd name="connsiteX1" fmla="*/ 488530 w 633485"/>
                <a:gd name="connsiteY1" fmla="*/ 3803 h 927413"/>
                <a:gd name="connsiteX2" fmla="*/ 536595 w 633485"/>
                <a:gd name="connsiteY2" fmla="*/ 32672 h 927413"/>
                <a:gd name="connsiteX3" fmla="*/ 524597 w 633485"/>
                <a:gd name="connsiteY3" fmla="*/ 107998 h 927413"/>
                <a:gd name="connsiteX4" fmla="*/ 456816 w 633485"/>
                <a:gd name="connsiteY4" fmla="*/ 208285 h 927413"/>
                <a:gd name="connsiteX5" fmla="*/ 433587 w 633485"/>
                <a:gd name="connsiteY5" fmla="*/ 254149 h 927413"/>
                <a:gd name="connsiteX6" fmla="*/ 347895 w 633485"/>
                <a:gd name="connsiteY6" fmla="*/ 324330 h 927413"/>
                <a:gd name="connsiteX7" fmla="*/ 258963 w 633485"/>
                <a:gd name="connsiteY7" fmla="*/ 384369 h 927413"/>
                <a:gd name="connsiteX8" fmla="*/ 309997 w 633485"/>
                <a:gd name="connsiteY8" fmla="*/ 368190 h 927413"/>
                <a:gd name="connsiteX9" fmla="*/ 464485 w 633485"/>
                <a:gd name="connsiteY9" fmla="*/ 305233 h 927413"/>
                <a:gd name="connsiteX10" fmla="*/ 540454 w 633485"/>
                <a:gd name="connsiteY10" fmla="*/ 324083 h 927413"/>
                <a:gd name="connsiteX11" fmla="*/ 508172 w 633485"/>
                <a:gd name="connsiteY11" fmla="*/ 366137 h 927413"/>
                <a:gd name="connsiteX12" fmla="*/ 453823 w 633485"/>
                <a:gd name="connsiteY12" fmla="*/ 394462 h 927413"/>
                <a:gd name="connsiteX13" fmla="*/ 463396 w 633485"/>
                <a:gd name="connsiteY13" fmla="*/ 407375 h 927413"/>
                <a:gd name="connsiteX14" fmla="*/ 594506 w 633485"/>
                <a:gd name="connsiteY14" fmla="*/ 437357 h 927413"/>
                <a:gd name="connsiteX15" fmla="*/ 634062 w 633485"/>
                <a:gd name="connsiteY15" fmla="*/ 469269 h 927413"/>
                <a:gd name="connsiteX16" fmla="*/ 603857 w 633485"/>
                <a:gd name="connsiteY16" fmla="*/ 485423 h 927413"/>
                <a:gd name="connsiteX17" fmla="*/ 539712 w 633485"/>
                <a:gd name="connsiteY17" fmla="*/ 489084 h 927413"/>
                <a:gd name="connsiteX18" fmla="*/ 519749 w 633485"/>
                <a:gd name="connsiteY18" fmla="*/ 516147 h 927413"/>
                <a:gd name="connsiteX19" fmla="*/ 506910 w 633485"/>
                <a:gd name="connsiteY19" fmla="*/ 624078 h 927413"/>
                <a:gd name="connsiteX20" fmla="*/ 503422 w 633485"/>
                <a:gd name="connsiteY20" fmla="*/ 831554 h 927413"/>
                <a:gd name="connsiteX21" fmla="*/ 478808 w 633485"/>
                <a:gd name="connsiteY21" fmla="*/ 883132 h 927413"/>
                <a:gd name="connsiteX22" fmla="*/ 431707 w 633485"/>
                <a:gd name="connsiteY22" fmla="*/ 922787 h 927413"/>
                <a:gd name="connsiteX23" fmla="*/ 393413 w 633485"/>
                <a:gd name="connsiteY23" fmla="*/ 920437 h 927413"/>
                <a:gd name="connsiteX24" fmla="*/ 325780 w 633485"/>
                <a:gd name="connsiteY24" fmla="*/ 881697 h 927413"/>
                <a:gd name="connsiteX25" fmla="*/ 259062 w 633485"/>
                <a:gd name="connsiteY25" fmla="*/ 810081 h 927413"/>
                <a:gd name="connsiteX26" fmla="*/ 201423 w 633485"/>
                <a:gd name="connsiteY26" fmla="*/ 607701 h 927413"/>
                <a:gd name="connsiteX27" fmla="*/ 101482 w 633485"/>
                <a:gd name="connsiteY27" fmla="*/ 651166 h 927413"/>
                <a:gd name="connsiteX28" fmla="*/ 19897 w 633485"/>
                <a:gd name="connsiteY28" fmla="*/ 686714 h 927413"/>
                <a:gd name="connsiteX29" fmla="*/ 577 w 633485"/>
                <a:gd name="connsiteY29" fmla="*/ 616063 h 927413"/>
                <a:gd name="connsiteX30" fmla="*/ 47876 w 633485"/>
                <a:gd name="connsiteY30" fmla="*/ 586031 h 927413"/>
                <a:gd name="connsiteX31" fmla="*/ 146728 w 633485"/>
                <a:gd name="connsiteY31" fmla="*/ 526438 h 927413"/>
                <a:gd name="connsiteX32" fmla="*/ 187520 w 633485"/>
                <a:gd name="connsiteY32" fmla="*/ 483444 h 927413"/>
                <a:gd name="connsiteX33" fmla="*/ 157711 w 633485"/>
                <a:gd name="connsiteY33" fmla="*/ 496876 h 927413"/>
                <a:gd name="connsiteX34" fmla="*/ 119615 w 633485"/>
                <a:gd name="connsiteY34" fmla="*/ 494625 h 927413"/>
                <a:gd name="connsiteX35" fmla="*/ 102002 w 633485"/>
                <a:gd name="connsiteY35" fmla="*/ 447500 h 927413"/>
                <a:gd name="connsiteX36" fmla="*/ 136882 w 633485"/>
                <a:gd name="connsiteY36" fmla="*/ 422539 h 927413"/>
                <a:gd name="connsiteX37" fmla="*/ 224404 w 633485"/>
                <a:gd name="connsiteY37" fmla="*/ 358790 h 927413"/>
                <a:gd name="connsiteX38" fmla="*/ 229129 w 633485"/>
                <a:gd name="connsiteY38" fmla="*/ 342562 h 927413"/>
                <a:gd name="connsiteX39" fmla="*/ 202685 w 633485"/>
                <a:gd name="connsiteY39" fmla="*/ 329154 h 927413"/>
                <a:gd name="connsiteX40" fmla="*/ 194719 w 633485"/>
                <a:gd name="connsiteY40" fmla="*/ 301918 h 927413"/>
                <a:gd name="connsiteX41" fmla="*/ 206420 w 633485"/>
                <a:gd name="connsiteY41" fmla="*/ 282400 h 927413"/>
                <a:gd name="connsiteX42" fmla="*/ 100394 w 633485"/>
                <a:gd name="connsiteY42" fmla="*/ 177239 h 927413"/>
                <a:gd name="connsiteX43" fmla="*/ 82657 w 633485"/>
                <a:gd name="connsiteY43" fmla="*/ 64188 h 927413"/>
                <a:gd name="connsiteX44" fmla="*/ 109275 w 633485"/>
                <a:gd name="connsiteY44" fmla="*/ 39450 h 927413"/>
                <a:gd name="connsiteX45" fmla="*/ 159591 w 633485"/>
                <a:gd name="connsiteY45" fmla="*/ 88109 h 927413"/>
                <a:gd name="connsiteX46" fmla="*/ 223835 w 633485"/>
                <a:gd name="connsiteY46" fmla="*/ 175755 h 927413"/>
                <a:gd name="connsiteX47" fmla="*/ 320832 w 633485"/>
                <a:gd name="connsiteY47" fmla="*/ 129124 h 927413"/>
                <a:gd name="connsiteX48" fmla="*/ 364593 w 633485"/>
                <a:gd name="connsiteY48" fmla="*/ 135408 h 927413"/>
                <a:gd name="connsiteX49" fmla="*/ 393636 w 633485"/>
                <a:gd name="connsiteY49" fmla="*/ 118017 h 927413"/>
                <a:gd name="connsiteX50" fmla="*/ 420031 w 633485"/>
                <a:gd name="connsiteY50" fmla="*/ 63347 h 927413"/>
                <a:gd name="connsiteX51" fmla="*/ 371916 w 633485"/>
                <a:gd name="connsiteY51" fmla="*/ 78832 h 927413"/>
                <a:gd name="connsiteX52" fmla="*/ 328971 w 633485"/>
                <a:gd name="connsiteY52" fmla="*/ 107800 h 927413"/>
                <a:gd name="connsiteX53" fmla="*/ 292705 w 633485"/>
                <a:gd name="connsiteY53" fmla="*/ 130163 h 927413"/>
                <a:gd name="connsiteX54" fmla="*/ 250429 w 633485"/>
                <a:gd name="connsiteY54" fmla="*/ 111140 h 927413"/>
                <a:gd name="connsiteX55" fmla="*/ 205876 w 633485"/>
                <a:gd name="connsiteY55" fmla="*/ 43309 h 927413"/>
                <a:gd name="connsiteX56" fmla="*/ 273113 w 633485"/>
                <a:gd name="connsiteY56" fmla="*/ 37075 h 927413"/>
                <a:gd name="connsiteX57" fmla="*/ 361551 w 633485"/>
                <a:gd name="connsiteY57" fmla="*/ 18571 h 927413"/>
                <a:gd name="connsiteX58" fmla="*/ 234547 w 633485"/>
                <a:gd name="connsiteY58" fmla="*/ 198266 h 927413"/>
                <a:gd name="connsiteX59" fmla="*/ 227991 w 633485"/>
                <a:gd name="connsiteY59" fmla="*/ 207320 h 927413"/>
                <a:gd name="connsiteX60" fmla="*/ 270516 w 633485"/>
                <a:gd name="connsiteY60" fmla="*/ 259839 h 927413"/>
                <a:gd name="connsiteX61" fmla="*/ 319694 w 633485"/>
                <a:gd name="connsiteY61" fmla="*/ 229090 h 927413"/>
                <a:gd name="connsiteX62" fmla="*/ 234547 w 633485"/>
                <a:gd name="connsiteY62" fmla="*/ 198266 h 927413"/>
                <a:gd name="connsiteX63" fmla="*/ 369120 w 633485"/>
                <a:gd name="connsiteY63" fmla="*/ 436838 h 927413"/>
                <a:gd name="connsiteX64" fmla="*/ 297628 w 633485"/>
                <a:gd name="connsiteY64" fmla="*/ 465014 h 927413"/>
                <a:gd name="connsiteX65" fmla="*/ 171565 w 633485"/>
                <a:gd name="connsiteY65" fmla="*/ 544521 h 927413"/>
                <a:gd name="connsiteX66" fmla="*/ 173197 w 633485"/>
                <a:gd name="connsiteY66" fmla="*/ 551077 h 927413"/>
                <a:gd name="connsiteX67" fmla="*/ 253199 w 633485"/>
                <a:gd name="connsiteY67" fmla="*/ 519066 h 927413"/>
                <a:gd name="connsiteX68" fmla="*/ 302996 w 633485"/>
                <a:gd name="connsiteY68" fmla="*/ 492671 h 927413"/>
                <a:gd name="connsiteX69" fmla="*/ 425523 w 633485"/>
                <a:gd name="connsiteY69" fmla="*/ 452200 h 927413"/>
                <a:gd name="connsiteX70" fmla="*/ 411768 w 633485"/>
                <a:gd name="connsiteY70" fmla="*/ 423405 h 927413"/>
                <a:gd name="connsiteX71" fmla="*/ 369120 w 633485"/>
                <a:gd name="connsiteY71" fmla="*/ 436838 h 927413"/>
                <a:gd name="connsiteX72" fmla="*/ 272495 w 633485"/>
                <a:gd name="connsiteY72" fmla="*/ 574429 h 927413"/>
                <a:gd name="connsiteX73" fmla="*/ 353090 w 633485"/>
                <a:gd name="connsiteY73" fmla="*/ 629446 h 927413"/>
                <a:gd name="connsiteX74" fmla="*/ 382133 w 633485"/>
                <a:gd name="connsiteY74" fmla="*/ 668309 h 927413"/>
                <a:gd name="connsiteX75" fmla="*/ 346362 w 633485"/>
                <a:gd name="connsiteY75" fmla="*/ 688050 h 927413"/>
                <a:gd name="connsiteX76" fmla="*/ 302996 w 633485"/>
                <a:gd name="connsiteY76" fmla="*/ 676918 h 927413"/>
                <a:gd name="connsiteX77" fmla="*/ 259953 w 633485"/>
                <a:gd name="connsiteY77" fmla="*/ 653541 h 927413"/>
                <a:gd name="connsiteX78" fmla="*/ 290479 w 633485"/>
                <a:gd name="connsiteY78" fmla="*/ 746406 h 927413"/>
                <a:gd name="connsiteX79" fmla="*/ 338322 w 633485"/>
                <a:gd name="connsiteY79" fmla="*/ 804886 h 927413"/>
                <a:gd name="connsiteX80" fmla="*/ 393908 w 633485"/>
                <a:gd name="connsiteY80" fmla="*/ 824973 h 927413"/>
                <a:gd name="connsiteX81" fmla="*/ 417978 w 633485"/>
                <a:gd name="connsiteY81" fmla="*/ 763648 h 927413"/>
                <a:gd name="connsiteX82" fmla="*/ 424558 w 633485"/>
                <a:gd name="connsiteY82" fmla="*/ 572599 h 927413"/>
                <a:gd name="connsiteX83" fmla="*/ 423197 w 633485"/>
                <a:gd name="connsiteY83" fmla="*/ 524038 h 927413"/>
                <a:gd name="connsiteX84" fmla="*/ 272495 w 633485"/>
                <a:gd name="connsiteY84" fmla="*/ 574429 h 9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33485" h="927413">
                  <a:moveTo>
                    <a:pt x="361551" y="18571"/>
                  </a:moveTo>
                  <a:cubicBezTo>
                    <a:pt x="403061" y="9171"/>
                    <a:pt x="445461" y="-7972"/>
                    <a:pt x="488530" y="3803"/>
                  </a:cubicBezTo>
                  <a:cubicBezTo>
                    <a:pt x="506613" y="8750"/>
                    <a:pt x="524325" y="18324"/>
                    <a:pt x="536595" y="32672"/>
                  </a:cubicBezTo>
                  <a:cubicBezTo>
                    <a:pt x="550473" y="56816"/>
                    <a:pt x="536867" y="85957"/>
                    <a:pt x="524597" y="107998"/>
                  </a:cubicBezTo>
                  <a:cubicBezTo>
                    <a:pt x="502902" y="141963"/>
                    <a:pt x="485388" y="179293"/>
                    <a:pt x="456816" y="208285"/>
                  </a:cubicBezTo>
                  <a:cubicBezTo>
                    <a:pt x="443482" y="220778"/>
                    <a:pt x="449419" y="243611"/>
                    <a:pt x="433587" y="254149"/>
                  </a:cubicBezTo>
                  <a:cubicBezTo>
                    <a:pt x="405831" y="278491"/>
                    <a:pt x="377185" y="301918"/>
                    <a:pt x="347895" y="324330"/>
                  </a:cubicBezTo>
                  <a:cubicBezTo>
                    <a:pt x="316849" y="342092"/>
                    <a:pt x="282687" y="356366"/>
                    <a:pt x="258963" y="384369"/>
                  </a:cubicBezTo>
                  <a:cubicBezTo>
                    <a:pt x="277393" y="385235"/>
                    <a:pt x="293423" y="374548"/>
                    <a:pt x="309997" y="368190"/>
                  </a:cubicBezTo>
                  <a:cubicBezTo>
                    <a:pt x="361476" y="347312"/>
                    <a:pt x="408552" y="313668"/>
                    <a:pt x="464485" y="305233"/>
                  </a:cubicBezTo>
                  <a:cubicBezTo>
                    <a:pt x="491721" y="299271"/>
                    <a:pt x="516780" y="312901"/>
                    <a:pt x="540454" y="324083"/>
                  </a:cubicBezTo>
                  <a:cubicBezTo>
                    <a:pt x="539168" y="343477"/>
                    <a:pt x="524672" y="357924"/>
                    <a:pt x="508172" y="366137"/>
                  </a:cubicBezTo>
                  <a:cubicBezTo>
                    <a:pt x="490756" y="376898"/>
                    <a:pt x="472054" y="385259"/>
                    <a:pt x="453823" y="394462"/>
                  </a:cubicBezTo>
                  <a:cubicBezTo>
                    <a:pt x="456643" y="398915"/>
                    <a:pt x="458449" y="404753"/>
                    <a:pt x="463396" y="407375"/>
                  </a:cubicBezTo>
                  <a:cubicBezTo>
                    <a:pt x="506613" y="419125"/>
                    <a:pt x="554703" y="414029"/>
                    <a:pt x="594506" y="437357"/>
                  </a:cubicBezTo>
                  <a:cubicBezTo>
                    <a:pt x="609596" y="445248"/>
                    <a:pt x="625354" y="453981"/>
                    <a:pt x="634062" y="469269"/>
                  </a:cubicBezTo>
                  <a:cubicBezTo>
                    <a:pt x="624340" y="475181"/>
                    <a:pt x="615039" y="482479"/>
                    <a:pt x="603857" y="485423"/>
                  </a:cubicBezTo>
                  <a:cubicBezTo>
                    <a:pt x="582533" y="487600"/>
                    <a:pt x="560937" y="486189"/>
                    <a:pt x="539712" y="489084"/>
                  </a:cubicBezTo>
                  <a:cubicBezTo>
                    <a:pt x="527121" y="491162"/>
                    <a:pt x="519130" y="503729"/>
                    <a:pt x="519749" y="516147"/>
                  </a:cubicBezTo>
                  <a:cubicBezTo>
                    <a:pt x="516211" y="552190"/>
                    <a:pt x="511684" y="588159"/>
                    <a:pt x="506910" y="624078"/>
                  </a:cubicBezTo>
                  <a:cubicBezTo>
                    <a:pt x="497658" y="692997"/>
                    <a:pt x="510720" y="762585"/>
                    <a:pt x="503422" y="831554"/>
                  </a:cubicBezTo>
                  <a:cubicBezTo>
                    <a:pt x="498598" y="849983"/>
                    <a:pt x="495926" y="871629"/>
                    <a:pt x="478808" y="883132"/>
                  </a:cubicBezTo>
                  <a:cubicBezTo>
                    <a:pt x="462209" y="895253"/>
                    <a:pt x="447440" y="909626"/>
                    <a:pt x="431707" y="922787"/>
                  </a:cubicBezTo>
                  <a:cubicBezTo>
                    <a:pt x="420427" y="931865"/>
                    <a:pt x="404891" y="924939"/>
                    <a:pt x="393413" y="920437"/>
                  </a:cubicBezTo>
                  <a:cubicBezTo>
                    <a:pt x="370085" y="908933"/>
                    <a:pt x="348539" y="894214"/>
                    <a:pt x="325780" y="881697"/>
                  </a:cubicBezTo>
                  <a:cubicBezTo>
                    <a:pt x="296391" y="865840"/>
                    <a:pt x="274053" y="839544"/>
                    <a:pt x="259062" y="810081"/>
                  </a:cubicBezTo>
                  <a:cubicBezTo>
                    <a:pt x="230861" y="745738"/>
                    <a:pt x="200829" y="679565"/>
                    <a:pt x="201423" y="607701"/>
                  </a:cubicBezTo>
                  <a:cubicBezTo>
                    <a:pt x="166815" y="618833"/>
                    <a:pt x="133270" y="633577"/>
                    <a:pt x="101482" y="651166"/>
                  </a:cubicBezTo>
                  <a:cubicBezTo>
                    <a:pt x="72663" y="659206"/>
                    <a:pt x="47034" y="674642"/>
                    <a:pt x="19897" y="686714"/>
                  </a:cubicBezTo>
                  <a:cubicBezTo>
                    <a:pt x="5500" y="665984"/>
                    <a:pt x="4560" y="640133"/>
                    <a:pt x="577" y="616063"/>
                  </a:cubicBezTo>
                  <a:cubicBezTo>
                    <a:pt x="15667" y="605079"/>
                    <a:pt x="29916" y="592191"/>
                    <a:pt x="47876" y="586031"/>
                  </a:cubicBezTo>
                  <a:cubicBezTo>
                    <a:pt x="84166" y="572475"/>
                    <a:pt x="114470" y="547218"/>
                    <a:pt x="146728" y="526438"/>
                  </a:cubicBezTo>
                  <a:cubicBezTo>
                    <a:pt x="163747" y="515924"/>
                    <a:pt x="178194" y="501205"/>
                    <a:pt x="187520" y="483444"/>
                  </a:cubicBezTo>
                  <a:cubicBezTo>
                    <a:pt x="177007" y="486660"/>
                    <a:pt x="168002" y="493289"/>
                    <a:pt x="157711" y="496876"/>
                  </a:cubicBezTo>
                  <a:cubicBezTo>
                    <a:pt x="144947" y="497989"/>
                    <a:pt x="132256" y="495639"/>
                    <a:pt x="119615" y="494625"/>
                  </a:cubicBezTo>
                  <a:cubicBezTo>
                    <a:pt x="114198" y="478743"/>
                    <a:pt x="108458" y="462985"/>
                    <a:pt x="102002" y="447500"/>
                  </a:cubicBezTo>
                  <a:cubicBezTo>
                    <a:pt x="113208" y="438619"/>
                    <a:pt x="124563" y="429886"/>
                    <a:pt x="136882" y="422539"/>
                  </a:cubicBezTo>
                  <a:cubicBezTo>
                    <a:pt x="167458" y="403244"/>
                    <a:pt x="193383" y="377417"/>
                    <a:pt x="224404" y="358790"/>
                  </a:cubicBezTo>
                  <a:cubicBezTo>
                    <a:pt x="225938" y="353372"/>
                    <a:pt x="227521" y="347955"/>
                    <a:pt x="229129" y="342562"/>
                  </a:cubicBezTo>
                  <a:cubicBezTo>
                    <a:pt x="220595" y="337540"/>
                    <a:pt x="211095" y="334324"/>
                    <a:pt x="202685" y="329154"/>
                  </a:cubicBezTo>
                  <a:cubicBezTo>
                    <a:pt x="195313" y="322450"/>
                    <a:pt x="193977" y="311269"/>
                    <a:pt x="194719" y="301918"/>
                  </a:cubicBezTo>
                  <a:cubicBezTo>
                    <a:pt x="197193" y="294670"/>
                    <a:pt x="202314" y="288757"/>
                    <a:pt x="206420" y="282400"/>
                  </a:cubicBezTo>
                  <a:cubicBezTo>
                    <a:pt x="161298" y="259196"/>
                    <a:pt x="125132" y="221198"/>
                    <a:pt x="100394" y="177239"/>
                  </a:cubicBezTo>
                  <a:cubicBezTo>
                    <a:pt x="80059" y="144041"/>
                    <a:pt x="70461" y="101962"/>
                    <a:pt x="82657" y="64188"/>
                  </a:cubicBezTo>
                  <a:cubicBezTo>
                    <a:pt x="87382" y="53204"/>
                    <a:pt x="92404" y="33785"/>
                    <a:pt x="109275" y="39450"/>
                  </a:cubicBezTo>
                  <a:cubicBezTo>
                    <a:pt x="131786" y="48603"/>
                    <a:pt x="145046" y="69952"/>
                    <a:pt x="159591" y="88109"/>
                  </a:cubicBezTo>
                  <a:cubicBezTo>
                    <a:pt x="182004" y="116582"/>
                    <a:pt x="202759" y="146292"/>
                    <a:pt x="223835" y="175755"/>
                  </a:cubicBezTo>
                  <a:cubicBezTo>
                    <a:pt x="255797" y="159478"/>
                    <a:pt x="286942" y="141097"/>
                    <a:pt x="320832" y="129124"/>
                  </a:cubicBezTo>
                  <a:cubicBezTo>
                    <a:pt x="335700" y="123756"/>
                    <a:pt x="349825" y="135606"/>
                    <a:pt x="364593" y="135408"/>
                  </a:cubicBezTo>
                  <a:cubicBezTo>
                    <a:pt x="375725" y="133206"/>
                    <a:pt x="387995" y="128654"/>
                    <a:pt x="393636" y="118017"/>
                  </a:cubicBezTo>
                  <a:cubicBezTo>
                    <a:pt x="403976" y="100626"/>
                    <a:pt x="412956" y="82345"/>
                    <a:pt x="420031" y="63347"/>
                  </a:cubicBezTo>
                  <a:cubicBezTo>
                    <a:pt x="403506" y="66389"/>
                    <a:pt x="384928" y="66760"/>
                    <a:pt x="371916" y="78832"/>
                  </a:cubicBezTo>
                  <a:cubicBezTo>
                    <a:pt x="359201" y="90731"/>
                    <a:pt x="344976" y="100874"/>
                    <a:pt x="328971" y="107800"/>
                  </a:cubicBezTo>
                  <a:cubicBezTo>
                    <a:pt x="315662" y="113193"/>
                    <a:pt x="307078" y="127442"/>
                    <a:pt x="292705" y="130163"/>
                  </a:cubicBezTo>
                  <a:cubicBezTo>
                    <a:pt x="277368" y="127962"/>
                    <a:pt x="262773" y="120219"/>
                    <a:pt x="250429" y="111140"/>
                  </a:cubicBezTo>
                  <a:cubicBezTo>
                    <a:pt x="234398" y="89371"/>
                    <a:pt x="220966" y="65746"/>
                    <a:pt x="205876" y="43309"/>
                  </a:cubicBezTo>
                  <a:cubicBezTo>
                    <a:pt x="225889" y="29357"/>
                    <a:pt x="250998" y="41800"/>
                    <a:pt x="273113" y="37075"/>
                  </a:cubicBezTo>
                  <a:cubicBezTo>
                    <a:pt x="302477" y="30371"/>
                    <a:pt x="331940" y="24137"/>
                    <a:pt x="361551" y="18571"/>
                  </a:cubicBezTo>
                  <a:moveTo>
                    <a:pt x="234547" y="198266"/>
                  </a:moveTo>
                  <a:cubicBezTo>
                    <a:pt x="232345" y="201284"/>
                    <a:pt x="230168" y="204302"/>
                    <a:pt x="227991" y="207320"/>
                  </a:cubicBezTo>
                  <a:cubicBezTo>
                    <a:pt x="241276" y="225527"/>
                    <a:pt x="253422" y="244848"/>
                    <a:pt x="270516" y="259839"/>
                  </a:cubicBezTo>
                  <a:cubicBezTo>
                    <a:pt x="287931" y="251972"/>
                    <a:pt x="310962" y="248163"/>
                    <a:pt x="319694" y="229090"/>
                  </a:cubicBezTo>
                  <a:cubicBezTo>
                    <a:pt x="288525" y="227383"/>
                    <a:pt x="263614" y="207024"/>
                    <a:pt x="234547" y="198266"/>
                  </a:cubicBezTo>
                  <a:moveTo>
                    <a:pt x="369120" y="436838"/>
                  </a:moveTo>
                  <a:cubicBezTo>
                    <a:pt x="346436" y="448984"/>
                    <a:pt x="321649" y="456257"/>
                    <a:pt x="297628" y="465014"/>
                  </a:cubicBezTo>
                  <a:cubicBezTo>
                    <a:pt x="258444" y="495590"/>
                    <a:pt x="217354" y="524583"/>
                    <a:pt x="171565" y="544521"/>
                  </a:cubicBezTo>
                  <a:cubicBezTo>
                    <a:pt x="171960" y="546154"/>
                    <a:pt x="172777" y="549444"/>
                    <a:pt x="173197" y="551077"/>
                  </a:cubicBezTo>
                  <a:cubicBezTo>
                    <a:pt x="200211" y="541256"/>
                    <a:pt x="226012" y="528491"/>
                    <a:pt x="253199" y="519066"/>
                  </a:cubicBezTo>
                  <a:cubicBezTo>
                    <a:pt x="271406" y="513500"/>
                    <a:pt x="285828" y="500463"/>
                    <a:pt x="302996" y="492671"/>
                  </a:cubicBezTo>
                  <a:cubicBezTo>
                    <a:pt x="342107" y="474513"/>
                    <a:pt x="383444" y="461551"/>
                    <a:pt x="425523" y="452200"/>
                  </a:cubicBezTo>
                  <a:cubicBezTo>
                    <a:pt x="421861" y="442181"/>
                    <a:pt x="416592" y="432830"/>
                    <a:pt x="411768" y="423405"/>
                  </a:cubicBezTo>
                  <a:cubicBezTo>
                    <a:pt x="397148" y="426472"/>
                    <a:pt x="382256" y="429392"/>
                    <a:pt x="369120" y="436838"/>
                  </a:cubicBezTo>
                  <a:moveTo>
                    <a:pt x="272495" y="574429"/>
                  </a:moveTo>
                  <a:cubicBezTo>
                    <a:pt x="301289" y="589717"/>
                    <a:pt x="327833" y="608914"/>
                    <a:pt x="353090" y="629446"/>
                  </a:cubicBezTo>
                  <a:cubicBezTo>
                    <a:pt x="364321" y="641172"/>
                    <a:pt x="372163" y="655569"/>
                    <a:pt x="382133" y="668309"/>
                  </a:cubicBezTo>
                  <a:cubicBezTo>
                    <a:pt x="370852" y="675730"/>
                    <a:pt x="359819" y="685007"/>
                    <a:pt x="346362" y="688050"/>
                  </a:cubicBezTo>
                  <a:cubicBezTo>
                    <a:pt x="331371" y="688075"/>
                    <a:pt x="315489" y="685774"/>
                    <a:pt x="302996" y="676918"/>
                  </a:cubicBezTo>
                  <a:cubicBezTo>
                    <a:pt x="289588" y="667542"/>
                    <a:pt x="275513" y="658859"/>
                    <a:pt x="259953" y="653541"/>
                  </a:cubicBezTo>
                  <a:cubicBezTo>
                    <a:pt x="266780" y="685180"/>
                    <a:pt x="269279" y="720357"/>
                    <a:pt x="290479" y="746406"/>
                  </a:cubicBezTo>
                  <a:cubicBezTo>
                    <a:pt x="305495" y="766568"/>
                    <a:pt x="319595" y="787916"/>
                    <a:pt x="338322" y="804886"/>
                  </a:cubicBezTo>
                  <a:cubicBezTo>
                    <a:pt x="353461" y="818616"/>
                    <a:pt x="374414" y="821955"/>
                    <a:pt x="393908" y="824973"/>
                  </a:cubicBezTo>
                  <a:cubicBezTo>
                    <a:pt x="404372" y="805653"/>
                    <a:pt x="415355" y="785863"/>
                    <a:pt x="417978" y="763648"/>
                  </a:cubicBezTo>
                  <a:cubicBezTo>
                    <a:pt x="421812" y="700023"/>
                    <a:pt x="419734" y="636175"/>
                    <a:pt x="424558" y="572599"/>
                  </a:cubicBezTo>
                  <a:cubicBezTo>
                    <a:pt x="424335" y="556420"/>
                    <a:pt x="422777" y="540242"/>
                    <a:pt x="423197" y="524038"/>
                  </a:cubicBezTo>
                  <a:cubicBezTo>
                    <a:pt x="370654" y="532795"/>
                    <a:pt x="322391" y="556816"/>
                    <a:pt x="272495" y="57442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FBA21A7-4384-6F30-1CE7-F486226A2552}"/>
                </a:ext>
              </a:extLst>
            </p:cNvPr>
            <p:cNvSpPr/>
            <p:nvPr/>
          </p:nvSpPr>
          <p:spPr>
            <a:xfrm>
              <a:off x="6804194" y="1029711"/>
              <a:ext cx="245844" cy="277356"/>
            </a:xfrm>
            <a:custGeom>
              <a:avLst/>
              <a:gdLst>
                <a:gd name="connsiteX0" fmla="*/ 163516 w 245844"/>
                <a:gd name="connsiteY0" fmla="*/ -104 h 277356"/>
                <a:gd name="connsiteX1" fmla="*/ 236171 w 245844"/>
                <a:gd name="connsiteY1" fmla="*/ 41085 h 277356"/>
                <a:gd name="connsiteX2" fmla="*/ 246536 w 245844"/>
                <a:gd name="connsiteY2" fmla="*/ 72502 h 277356"/>
                <a:gd name="connsiteX3" fmla="*/ 213140 w 245844"/>
                <a:gd name="connsiteY3" fmla="*/ 135262 h 277356"/>
                <a:gd name="connsiteX4" fmla="*/ 107287 w 245844"/>
                <a:gd name="connsiteY4" fmla="*/ 242450 h 277356"/>
                <a:gd name="connsiteX5" fmla="*/ 82252 w 245844"/>
                <a:gd name="connsiteY5" fmla="*/ 264220 h 277356"/>
                <a:gd name="connsiteX6" fmla="*/ 44750 w 245844"/>
                <a:gd name="connsiteY6" fmla="*/ 271171 h 277356"/>
                <a:gd name="connsiteX7" fmla="*/ 17786 w 245844"/>
                <a:gd name="connsiteY7" fmla="*/ 274461 h 277356"/>
                <a:gd name="connsiteX8" fmla="*/ 692 w 245844"/>
                <a:gd name="connsiteY8" fmla="*/ 243465 h 277356"/>
                <a:gd name="connsiteX9" fmla="*/ 76464 w 245844"/>
                <a:gd name="connsiteY9" fmla="*/ 154532 h 277356"/>
                <a:gd name="connsiteX10" fmla="*/ 142118 w 245844"/>
                <a:gd name="connsiteY10" fmla="*/ 74233 h 277356"/>
                <a:gd name="connsiteX11" fmla="*/ 163120 w 245844"/>
                <a:gd name="connsiteY11" fmla="*/ 40788 h 277356"/>
                <a:gd name="connsiteX12" fmla="*/ 163516 w 245844"/>
                <a:gd name="connsiteY12" fmla="*/ -104 h 27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844" h="277356">
                  <a:moveTo>
                    <a:pt x="163516" y="-104"/>
                  </a:moveTo>
                  <a:cubicBezTo>
                    <a:pt x="189936" y="8777"/>
                    <a:pt x="218137" y="18549"/>
                    <a:pt x="236171" y="41085"/>
                  </a:cubicBezTo>
                  <a:cubicBezTo>
                    <a:pt x="243889" y="49570"/>
                    <a:pt x="244953" y="61691"/>
                    <a:pt x="246536" y="72502"/>
                  </a:cubicBezTo>
                  <a:cubicBezTo>
                    <a:pt x="246091" y="97710"/>
                    <a:pt x="227042" y="116238"/>
                    <a:pt x="213140" y="135262"/>
                  </a:cubicBezTo>
                  <a:cubicBezTo>
                    <a:pt x="182341" y="174966"/>
                    <a:pt x="147807" y="212493"/>
                    <a:pt x="107287" y="242450"/>
                  </a:cubicBezTo>
                  <a:cubicBezTo>
                    <a:pt x="98752" y="249501"/>
                    <a:pt x="90935" y="257392"/>
                    <a:pt x="82252" y="264220"/>
                  </a:cubicBezTo>
                  <a:cubicBezTo>
                    <a:pt x="71318" y="272235"/>
                    <a:pt x="56302" y="264343"/>
                    <a:pt x="44750" y="271171"/>
                  </a:cubicBezTo>
                  <a:cubicBezTo>
                    <a:pt x="36586" y="274115"/>
                    <a:pt x="25603" y="281140"/>
                    <a:pt x="17786" y="274461"/>
                  </a:cubicBezTo>
                  <a:cubicBezTo>
                    <a:pt x="10785" y="264887"/>
                    <a:pt x="6010" y="253978"/>
                    <a:pt x="692" y="243465"/>
                  </a:cubicBezTo>
                  <a:cubicBezTo>
                    <a:pt x="24341" y="212493"/>
                    <a:pt x="49945" y="183055"/>
                    <a:pt x="76464" y="154532"/>
                  </a:cubicBezTo>
                  <a:cubicBezTo>
                    <a:pt x="100113" y="129250"/>
                    <a:pt x="120670" y="101346"/>
                    <a:pt x="142118" y="74233"/>
                  </a:cubicBezTo>
                  <a:cubicBezTo>
                    <a:pt x="149811" y="63571"/>
                    <a:pt x="157282" y="52613"/>
                    <a:pt x="163120" y="40788"/>
                  </a:cubicBezTo>
                  <a:cubicBezTo>
                    <a:pt x="169255" y="27974"/>
                    <a:pt x="166559" y="13181"/>
                    <a:pt x="163516" y="-104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92A7D8C-B1C9-57D0-4972-71D794D306AF}"/>
                </a:ext>
              </a:extLst>
            </p:cNvPr>
            <p:cNvSpPr/>
            <p:nvPr/>
          </p:nvSpPr>
          <p:spPr>
            <a:xfrm>
              <a:off x="6746555" y="1288666"/>
              <a:ext cx="269341" cy="549465"/>
            </a:xfrm>
            <a:custGeom>
              <a:avLst/>
              <a:gdLst>
                <a:gd name="connsiteX0" fmla="*/ 218818 w 269341"/>
                <a:gd name="connsiteY0" fmla="*/ -215 h 549465"/>
                <a:gd name="connsiteX1" fmla="*/ 267700 w 269341"/>
                <a:gd name="connsiteY1" fmla="*/ 53120 h 549465"/>
                <a:gd name="connsiteX2" fmla="*/ 257161 w 269341"/>
                <a:gd name="connsiteY2" fmla="*/ 122311 h 549465"/>
                <a:gd name="connsiteX3" fmla="*/ 185743 w 269341"/>
                <a:gd name="connsiteY3" fmla="*/ 224058 h 549465"/>
                <a:gd name="connsiteX4" fmla="*/ 225398 w 269341"/>
                <a:gd name="connsiteY4" fmla="*/ 258567 h 549465"/>
                <a:gd name="connsiteX5" fmla="*/ 244792 w 269341"/>
                <a:gd name="connsiteY5" fmla="*/ 333028 h 549465"/>
                <a:gd name="connsiteX6" fmla="*/ 258101 w 269341"/>
                <a:gd name="connsiteY6" fmla="*/ 434007 h 549465"/>
                <a:gd name="connsiteX7" fmla="*/ 265696 w 269341"/>
                <a:gd name="connsiteY7" fmla="*/ 484868 h 549465"/>
                <a:gd name="connsiteX8" fmla="*/ 266883 w 269341"/>
                <a:gd name="connsiteY8" fmla="*/ 547653 h 549465"/>
                <a:gd name="connsiteX9" fmla="*/ 211273 w 269341"/>
                <a:gd name="connsiteY9" fmla="*/ 530015 h 549465"/>
                <a:gd name="connsiteX10" fmla="*/ 159967 w 269341"/>
                <a:gd name="connsiteY10" fmla="*/ 467577 h 549465"/>
                <a:gd name="connsiteX11" fmla="*/ 151061 w 269341"/>
                <a:gd name="connsiteY11" fmla="*/ 262896 h 549465"/>
                <a:gd name="connsiteX12" fmla="*/ 87089 w 269341"/>
                <a:gd name="connsiteY12" fmla="*/ 360338 h 549465"/>
                <a:gd name="connsiteX13" fmla="*/ 64058 w 269341"/>
                <a:gd name="connsiteY13" fmla="*/ 389850 h 549465"/>
                <a:gd name="connsiteX14" fmla="*/ 19060 w 269341"/>
                <a:gd name="connsiteY14" fmla="*/ 356034 h 549465"/>
                <a:gd name="connsiteX15" fmla="*/ 705 w 269341"/>
                <a:gd name="connsiteY15" fmla="*/ 316255 h 549465"/>
                <a:gd name="connsiteX16" fmla="*/ 43748 w 269341"/>
                <a:gd name="connsiteY16" fmla="*/ 267324 h 549465"/>
                <a:gd name="connsiteX17" fmla="*/ 68709 w 269341"/>
                <a:gd name="connsiteY17" fmla="*/ 233458 h 549465"/>
                <a:gd name="connsiteX18" fmla="*/ 75833 w 269341"/>
                <a:gd name="connsiteY18" fmla="*/ 207805 h 549465"/>
                <a:gd name="connsiteX19" fmla="*/ 138568 w 269341"/>
                <a:gd name="connsiteY19" fmla="*/ 132330 h 549465"/>
                <a:gd name="connsiteX20" fmla="*/ 192942 w 269341"/>
                <a:gd name="connsiteY20" fmla="*/ 63213 h 549465"/>
                <a:gd name="connsiteX21" fmla="*/ 211619 w 269341"/>
                <a:gd name="connsiteY21" fmla="*/ 33354 h 549465"/>
                <a:gd name="connsiteX22" fmla="*/ 218818 w 269341"/>
                <a:gd name="connsiteY22" fmla="*/ -215 h 549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9341" h="549465">
                  <a:moveTo>
                    <a:pt x="218818" y="-215"/>
                  </a:moveTo>
                  <a:cubicBezTo>
                    <a:pt x="241453" y="10200"/>
                    <a:pt x="259685" y="29347"/>
                    <a:pt x="267700" y="53120"/>
                  </a:cubicBezTo>
                  <a:cubicBezTo>
                    <a:pt x="273587" y="76769"/>
                    <a:pt x="267774" y="101062"/>
                    <a:pt x="257161" y="122311"/>
                  </a:cubicBezTo>
                  <a:cubicBezTo>
                    <a:pt x="241626" y="161595"/>
                    <a:pt x="208477" y="189375"/>
                    <a:pt x="185743" y="224058"/>
                  </a:cubicBezTo>
                  <a:cubicBezTo>
                    <a:pt x="202070" y="231232"/>
                    <a:pt x="218917" y="240682"/>
                    <a:pt x="225398" y="258567"/>
                  </a:cubicBezTo>
                  <a:cubicBezTo>
                    <a:pt x="235021" y="282389"/>
                    <a:pt x="237767" y="308364"/>
                    <a:pt x="244792" y="333028"/>
                  </a:cubicBezTo>
                  <a:cubicBezTo>
                    <a:pt x="253945" y="365978"/>
                    <a:pt x="252164" y="400537"/>
                    <a:pt x="258101" y="434007"/>
                  </a:cubicBezTo>
                  <a:cubicBezTo>
                    <a:pt x="260352" y="450977"/>
                    <a:pt x="266685" y="467502"/>
                    <a:pt x="265696" y="484868"/>
                  </a:cubicBezTo>
                  <a:cubicBezTo>
                    <a:pt x="264113" y="505747"/>
                    <a:pt x="262876" y="526922"/>
                    <a:pt x="266883" y="547653"/>
                  </a:cubicBezTo>
                  <a:cubicBezTo>
                    <a:pt x="246672" y="553046"/>
                    <a:pt x="225744" y="544189"/>
                    <a:pt x="211273" y="530015"/>
                  </a:cubicBezTo>
                  <a:cubicBezTo>
                    <a:pt x="191804" y="511709"/>
                    <a:pt x="161253" y="497930"/>
                    <a:pt x="159967" y="467577"/>
                  </a:cubicBezTo>
                  <a:cubicBezTo>
                    <a:pt x="154623" y="399597"/>
                    <a:pt x="167413" y="329812"/>
                    <a:pt x="151061" y="262896"/>
                  </a:cubicBezTo>
                  <a:cubicBezTo>
                    <a:pt x="130331" y="295748"/>
                    <a:pt x="110367" y="329169"/>
                    <a:pt x="87089" y="360338"/>
                  </a:cubicBezTo>
                  <a:cubicBezTo>
                    <a:pt x="79297" y="369986"/>
                    <a:pt x="73755" y="381835"/>
                    <a:pt x="64058" y="389850"/>
                  </a:cubicBezTo>
                  <a:cubicBezTo>
                    <a:pt x="44515" y="387525"/>
                    <a:pt x="32765" y="368106"/>
                    <a:pt x="19060" y="356034"/>
                  </a:cubicBezTo>
                  <a:cubicBezTo>
                    <a:pt x="7136" y="345990"/>
                    <a:pt x="4984" y="330331"/>
                    <a:pt x="705" y="316255"/>
                  </a:cubicBezTo>
                  <a:cubicBezTo>
                    <a:pt x="16215" y="301066"/>
                    <a:pt x="32913" y="286397"/>
                    <a:pt x="43748" y="267324"/>
                  </a:cubicBezTo>
                  <a:cubicBezTo>
                    <a:pt x="50749" y="255104"/>
                    <a:pt x="60719" y="244986"/>
                    <a:pt x="68709" y="233458"/>
                  </a:cubicBezTo>
                  <a:cubicBezTo>
                    <a:pt x="73434" y="225666"/>
                    <a:pt x="72123" y="215944"/>
                    <a:pt x="75833" y="207805"/>
                  </a:cubicBezTo>
                  <a:cubicBezTo>
                    <a:pt x="97108" y="182968"/>
                    <a:pt x="118877" y="158503"/>
                    <a:pt x="138568" y="132330"/>
                  </a:cubicBezTo>
                  <a:cubicBezTo>
                    <a:pt x="155959" y="108681"/>
                    <a:pt x="179064" y="89435"/>
                    <a:pt x="192942" y="63213"/>
                  </a:cubicBezTo>
                  <a:cubicBezTo>
                    <a:pt x="198508" y="52848"/>
                    <a:pt x="205830" y="43546"/>
                    <a:pt x="211619" y="33354"/>
                  </a:cubicBezTo>
                  <a:cubicBezTo>
                    <a:pt x="214884" y="22371"/>
                    <a:pt x="216393" y="10967"/>
                    <a:pt x="218818" y="-215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15B8854-87EE-F344-B09F-FEC504F656AA}"/>
              </a:ext>
            </a:extLst>
          </p:cNvPr>
          <p:cNvSpPr/>
          <p:nvPr/>
        </p:nvSpPr>
        <p:spPr>
          <a:xfrm>
            <a:off x="4876432" y="1575547"/>
            <a:ext cx="662779" cy="670010"/>
          </a:xfrm>
          <a:custGeom>
            <a:avLst/>
            <a:gdLst>
              <a:gd name="connsiteX0" fmla="*/ 635918 w 916551"/>
              <a:gd name="connsiteY0" fmla="*/ -185 h 926552"/>
              <a:gd name="connsiteX1" fmla="*/ 691702 w 916551"/>
              <a:gd name="connsiteY1" fmla="*/ 10502 h 926552"/>
              <a:gd name="connsiteX2" fmla="*/ 703601 w 916551"/>
              <a:gd name="connsiteY2" fmla="*/ 35710 h 926552"/>
              <a:gd name="connsiteX3" fmla="*/ 720472 w 916551"/>
              <a:gd name="connsiteY3" fmla="*/ 101710 h 926552"/>
              <a:gd name="connsiteX4" fmla="*/ 683959 w 916551"/>
              <a:gd name="connsiteY4" fmla="*/ 231608 h 926552"/>
              <a:gd name="connsiteX5" fmla="*/ 666890 w 916551"/>
              <a:gd name="connsiteY5" fmla="*/ 256272 h 926552"/>
              <a:gd name="connsiteX6" fmla="*/ 671862 w 916551"/>
              <a:gd name="connsiteY6" fmla="*/ 270793 h 926552"/>
              <a:gd name="connsiteX7" fmla="*/ 634335 w 916551"/>
              <a:gd name="connsiteY7" fmla="*/ 345179 h 926552"/>
              <a:gd name="connsiteX8" fmla="*/ 611824 w 916551"/>
              <a:gd name="connsiteY8" fmla="*/ 403610 h 926552"/>
              <a:gd name="connsiteX9" fmla="*/ 620680 w 916551"/>
              <a:gd name="connsiteY9" fmla="*/ 412268 h 926552"/>
              <a:gd name="connsiteX10" fmla="*/ 688882 w 916551"/>
              <a:gd name="connsiteY10" fmla="*/ 390623 h 926552"/>
              <a:gd name="connsiteX11" fmla="*/ 758395 w 916551"/>
              <a:gd name="connsiteY11" fmla="*/ 352353 h 926552"/>
              <a:gd name="connsiteX12" fmla="*/ 811631 w 916551"/>
              <a:gd name="connsiteY12" fmla="*/ 331202 h 926552"/>
              <a:gd name="connsiteX13" fmla="*/ 820462 w 916551"/>
              <a:gd name="connsiteY13" fmla="*/ 321085 h 926552"/>
              <a:gd name="connsiteX14" fmla="*/ 830184 w 916551"/>
              <a:gd name="connsiteY14" fmla="*/ 333676 h 926552"/>
              <a:gd name="connsiteX15" fmla="*/ 841316 w 916551"/>
              <a:gd name="connsiteY15" fmla="*/ 319254 h 926552"/>
              <a:gd name="connsiteX16" fmla="*/ 881812 w 916551"/>
              <a:gd name="connsiteY16" fmla="*/ 346688 h 926552"/>
              <a:gd name="connsiteX17" fmla="*/ 888392 w 916551"/>
              <a:gd name="connsiteY17" fmla="*/ 373232 h 926552"/>
              <a:gd name="connsiteX18" fmla="*/ 877458 w 916551"/>
              <a:gd name="connsiteY18" fmla="*/ 382805 h 926552"/>
              <a:gd name="connsiteX19" fmla="*/ 888540 w 916551"/>
              <a:gd name="connsiteY19" fmla="*/ 394135 h 926552"/>
              <a:gd name="connsiteX20" fmla="*/ 869047 w 916551"/>
              <a:gd name="connsiteY20" fmla="*/ 408483 h 926552"/>
              <a:gd name="connsiteX21" fmla="*/ 837160 w 916551"/>
              <a:gd name="connsiteY21" fmla="*/ 460977 h 926552"/>
              <a:gd name="connsiteX22" fmla="*/ 814772 w 916551"/>
              <a:gd name="connsiteY22" fmla="*/ 475498 h 926552"/>
              <a:gd name="connsiteX23" fmla="*/ 774623 w 916551"/>
              <a:gd name="connsiteY23" fmla="*/ 536476 h 926552"/>
              <a:gd name="connsiteX24" fmla="*/ 762675 w 916551"/>
              <a:gd name="connsiteY24" fmla="*/ 573608 h 926552"/>
              <a:gd name="connsiteX25" fmla="*/ 806114 w 916551"/>
              <a:gd name="connsiteY25" fmla="*/ 576527 h 926552"/>
              <a:gd name="connsiteX26" fmla="*/ 835997 w 916551"/>
              <a:gd name="connsiteY26" fmla="*/ 578036 h 926552"/>
              <a:gd name="connsiteX27" fmla="*/ 916346 w 916551"/>
              <a:gd name="connsiteY27" fmla="*/ 646312 h 926552"/>
              <a:gd name="connsiteX28" fmla="*/ 912214 w 916551"/>
              <a:gd name="connsiteY28" fmla="*/ 717903 h 926552"/>
              <a:gd name="connsiteX29" fmla="*/ 901305 w 916551"/>
              <a:gd name="connsiteY29" fmla="*/ 747218 h 926552"/>
              <a:gd name="connsiteX30" fmla="*/ 891262 w 916551"/>
              <a:gd name="connsiteY30" fmla="*/ 777373 h 926552"/>
              <a:gd name="connsiteX31" fmla="*/ 849801 w 916551"/>
              <a:gd name="connsiteY31" fmla="*/ 830782 h 926552"/>
              <a:gd name="connsiteX32" fmla="*/ 865707 w 916551"/>
              <a:gd name="connsiteY32" fmla="*/ 865316 h 926552"/>
              <a:gd name="connsiteX33" fmla="*/ 864198 w 916551"/>
              <a:gd name="connsiteY33" fmla="*/ 899503 h 926552"/>
              <a:gd name="connsiteX34" fmla="*/ 808810 w 916551"/>
              <a:gd name="connsiteY34" fmla="*/ 922163 h 926552"/>
              <a:gd name="connsiteX35" fmla="*/ 775464 w 916551"/>
              <a:gd name="connsiteY35" fmla="*/ 921347 h 926552"/>
              <a:gd name="connsiteX36" fmla="*/ 742612 w 916551"/>
              <a:gd name="connsiteY36" fmla="*/ 921842 h 926552"/>
              <a:gd name="connsiteX37" fmla="*/ 699717 w 916551"/>
              <a:gd name="connsiteY37" fmla="*/ 912639 h 926552"/>
              <a:gd name="connsiteX38" fmla="*/ 656525 w 916551"/>
              <a:gd name="connsiteY38" fmla="*/ 873727 h 926552"/>
              <a:gd name="connsiteX39" fmla="*/ 651132 w 916551"/>
              <a:gd name="connsiteY39" fmla="*/ 806415 h 926552"/>
              <a:gd name="connsiteX40" fmla="*/ 674583 w 916551"/>
              <a:gd name="connsiteY40" fmla="*/ 786279 h 926552"/>
              <a:gd name="connsiteX41" fmla="*/ 679160 w 916551"/>
              <a:gd name="connsiteY41" fmla="*/ 793502 h 926552"/>
              <a:gd name="connsiteX42" fmla="*/ 682895 w 916551"/>
              <a:gd name="connsiteY42" fmla="*/ 780144 h 926552"/>
              <a:gd name="connsiteX43" fmla="*/ 722228 w 916551"/>
              <a:gd name="connsiteY43" fmla="*/ 756593 h 926552"/>
              <a:gd name="connsiteX44" fmla="*/ 736205 w 916551"/>
              <a:gd name="connsiteY44" fmla="*/ 754342 h 926552"/>
              <a:gd name="connsiteX45" fmla="*/ 822565 w 916551"/>
              <a:gd name="connsiteY45" fmla="*/ 668947 h 926552"/>
              <a:gd name="connsiteX46" fmla="*/ 819992 w 916551"/>
              <a:gd name="connsiteY46" fmla="*/ 637679 h 926552"/>
              <a:gd name="connsiteX47" fmla="*/ 761883 w 916551"/>
              <a:gd name="connsiteY47" fmla="*/ 648019 h 926552"/>
              <a:gd name="connsiteX48" fmla="*/ 689352 w 916551"/>
              <a:gd name="connsiteY48" fmla="*/ 676814 h 926552"/>
              <a:gd name="connsiteX49" fmla="*/ 663130 w 916551"/>
              <a:gd name="connsiteY49" fmla="*/ 699597 h 926552"/>
              <a:gd name="connsiteX50" fmla="*/ 647570 w 916551"/>
              <a:gd name="connsiteY50" fmla="*/ 736951 h 926552"/>
              <a:gd name="connsiteX51" fmla="*/ 633692 w 916551"/>
              <a:gd name="connsiteY51" fmla="*/ 733142 h 926552"/>
              <a:gd name="connsiteX52" fmla="*/ 644750 w 916551"/>
              <a:gd name="connsiteY52" fmla="*/ 746129 h 926552"/>
              <a:gd name="connsiteX53" fmla="*/ 626839 w 916551"/>
              <a:gd name="connsiteY53" fmla="*/ 755134 h 926552"/>
              <a:gd name="connsiteX54" fmla="*/ 610463 w 916551"/>
              <a:gd name="connsiteY54" fmla="*/ 805574 h 926552"/>
              <a:gd name="connsiteX55" fmla="*/ 577710 w 916551"/>
              <a:gd name="connsiteY55" fmla="*/ 854406 h 926552"/>
              <a:gd name="connsiteX56" fmla="*/ 534468 w 916551"/>
              <a:gd name="connsiteY56" fmla="*/ 864895 h 926552"/>
              <a:gd name="connsiteX57" fmla="*/ 508890 w 916551"/>
              <a:gd name="connsiteY57" fmla="*/ 828654 h 926552"/>
              <a:gd name="connsiteX58" fmla="*/ 495333 w 916551"/>
              <a:gd name="connsiteY58" fmla="*/ 783557 h 926552"/>
              <a:gd name="connsiteX59" fmla="*/ 493354 w 916551"/>
              <a:gd name="connsiteY59" fmla="*/ 720847 h 926552"/>
              <a:gd name="connsiteX60" fmla="*/ 520937 w 916551"/>
              <a:gd name="connsiteY60" fmla="*/ 699028 h 926552"/>
              <a:gd name="connsiteX61" fmla="*/ 549559 w 916551"/>
              <a:gd name="connsiteY61" fmla="*/ 667785 h 926552"/>
              <a:gd name="connsiteX62" fmla="*/ 591786 w 916551"/>
              <a:gd name="connsiteY62" fmla="*/ 635799 h 926552"/>
              <a:gd name="connsiteX63" fmla="*/ 615806 w 916551"/>
              <a:gd name="connsiteY63" fmla="*/ 635477 h 926552"/>
              <a:gd name="connsiteX64" fmla="*/ 638293 w 916551"/>
              <a:gd name="connsiteY64" fmla="*/ 593522 h 926552"/>
              <a:gd name="connsiteX65" fmla="*/ 665158 w 916551"/>
              <a:gd name="connsiteY65" fmla="*/ 538653 h 926552"/>
              <a:gd name="connsiteX66" fmla="*/ 682499 w 916551"/>
              <a:gd name="connsiteY66" fmla="*/ 518789 h 926552"/>
              <a:gd name="connsiteX67" fmla="*/ 680842 w 916551"/>
              <a:gd name="connsiteY67" fmla="*/ 496377 h 926552"/>
              <a:gd name="connsiteX68" fmla="*/ 597451 w 916551"/>
              <a:gd name="connsiteY68" fmla="*/ 541671 h 926552"/>
              <a:gd name="connsiteX69" fmla="*/ 542780 w 916551"/>
              <a:gd name="connsiteY69" fmla="*/ 573781 h 926552"/>
              <a:gd name="connsiteX70" fmla="*/ 504833 w 916551"/>
              <a:gd name="connsiteY70" fmla="*/ 548301 h 926552"/>
              <a:gd name="connsiteX71" fmla="*/ 479872 w 916551"/>
              <a:gd name="connsiteY71" fmla="*/ 466592 h 926552"/>
              <a:gd name="connsiteX72" fmla="*/ 483014 w 916551"/>
              <a:gd name="connsiteY72" fmla="*/ 445590 h 926552"/>
              <a:gd name="connsiteX73" fmla="*/ 500776 w 916551"/>
              <a:gd name="connsiteY73" fmla="*/ 409349 h 926552"/>
              <a:gd name="connsiteX74" fmla="*/ 512180 w 916551"/>
              <a:gd name="connsiteY74" fmla="*/ 385749 h 926552"/>
              <a:gd name="connsiteX75" fmla="*/ 534394 w 916551"/>
              <a:gd name="connsiteY75" fmla="*/ 333923 h 926552"/>
              <a:gd name="connsiteX76" fmla="*/ 569324 w 916551"/>
              <a:gd name="connsiteY76" fmla="*/ 264707 h 926552"/>
              <a:gd name="connsiteX77" fmla="*/ 598663 w 916551"/>
              <a:gd name="connsiteY77" fmla="*/ 189950 h 926552"/>
              <a:gd name="connsiteX78" fmla="*/ 621521 w 916551"/>
              <a:gd name="connsiteY78" fmla="*/ 123974 h 926552"/>
              <a:gd name="connsiteX79" fmla="*/ 614322 w 916551"/>
              <a:gd name="connsiteY79" fmla="*/ 90652 h 926552"/>
              <a:gd name="connsiteX80" fmla="*/ 557796 w 916551"/>
              <a:gd name="connsiteY80" fmla="*/ 124617 h 926552"/>
              <a:gd name="connsiteX81" fmla="*/ 549880 w 916551"/>
              <a:gd name="connsiteY81" fmla="*/ 120585 h 926552"/>
              <a:gd name="connsiteX82" fmla="*/ 546194 w 916551"/>
              <a:gd name="connsiteY82" fmla="*/ 137431 h 926552"/>
              <a:gd name="connsiteX83" fmla="*/ 524425 w 916551"/>
              <a:gd name="connsiteY83" fmla="*/ 137951 h 926552"/>
              <a:gd name="connsiteX84" fmla="*/ 468765 w 916551"/>
              <a:gd name="connsiteY84" fmla="*/ 186783 h 926552"/>
              <a:gd name="connsiteX85" fmla="*/ 368503 w 916551"/>
              <a:gd name="connsiteY85" fmla="*/ 342879 h 926552"/>
              <a:gd name="connsiteX86" fmla="*/ 363481 w 916551"/>
              <a:gd name="connsiteY86" fmla="*/ 401730 h 926552"/>
              <a:gd name="connsiteX87" fmla="*/ 358162 w 916551"/>
              <a:gd name="connsiteY87" fmla="*/ 477947 h 926552"/>
              <a:gd name="connsiteX88" fmla="*/ 346189 w 916551"/>
              <a:gd name="connsiteY88" fmla="*/ 534126 h 926552"/>
              <a:gd name="connsiteX89" fmla="*/ 342652 w 916551"/>
              <a:gd name="connsiteY89" fmla="*/ 595649 h 926552"/>
              <a:gd name="connsiteX90" fmla="*/ 337061 w 916551"/>
              <a:gd name="connsiteY90" fmla="*/ 645372 h 926552"/>
              <a:gd name="connsiteX91" fmla="*/ 350123 w 916551"/>
              <a:gd name="connsiteY91" fmla="*/ 677878 h 926552"/>
              <a:gd name="connsiteX92" fmla="*/ 385324 w 916551"/>
              <a:gd name="connsiteY92" fmla="*/ 749370 h 926552"/>
              <a:gd name="connsiteX93" fmla="*/ 421268 w 916551"/>
              <a:gd name="connsiteY93" fmla="*/ 828110 h 926552"/>
              <a:gd name="connsiteX94" fmla="*/ 380129 w 916551"/>
              <a:gd name="connsiteY94" fmla="*/ 832439 h 926552"/>
              <a:gd name="connsiteX95" fmla="*/ 295699 w 916551"/>
              <a:gd name="connsiteY95" fmla="*/ 779773 h 926552"/>
              <a:gd name="connsiteX96" fmla="*/ 272619 w 916551"/>
              <a:gd name="connsiteY96" fmla="*/ 776507 h 926552"/>
              <a:gd name="connsiteX97" fmla="*/ 272891 w 916551"/>
              <a:gd name="connsiteY97" fmla="*/ 790905 h 926552"/>
              <a:gd name="connsiteX98" fmla="*/ 218987 w 916551"/>
              <a:gd name="connsiteY98" fmla="*/ 822049 h 926552"/>
              <a:gd name="connsiteX99" fmla="*/ 169784 w 916551"/>
              <a:gd name="connsiteY99" fmla="*/ 809260 h 926552"/>
              <a:gd name="connsiteX100" fmla="*/ 121570 w 916551"/>
              <a:gd name="connsiteY100" fmla="*/ 764905 h 926552"/>
              <a:gd name="connsiteX101" fmla="*/ 94977 w 916551"/>
              <a:gd name="connsiteY101" fmla="*/ 784176 h 926552"/>
              <a:gd name="connsiteX102" fmla="*/ 56807 w 916551"/>
              <a:gd name="connsiteY102" fmla="*/ 783261 h 926552"/>
              <a:gd name="connsiteX103" fmla="*/ 9953 w 916551"/>
              <a:gd name="connsiteY103" fmla="*/ 753155 h 926552"/>
              <a:gd name="connsiteX104" fmla="*/ 775 w 916551"/>
              <a:gd name="connsiteY104" fmla="*/ 726735 h 926552"/>
              <a:gd name="connsiteX105" fmla="*/ 3126 w 916551"/>
              <a:gd name="connsiteY105" fmla="*/ 649058 h 926552"/>
              <a:gd name="connsiteX106" fmla="*/ 27913 w 916551"/>
              <a:gd name="connsiteY106" fmla="*/ 612867 h 926552"/>
              <a:gd name="connsiteX107" fmla="*/ 64302 w 916551"/>
              <a:gd name="connsiteY107" fmla="*/ 575983 h 926552"/>
              <a:gd name="connsiteX108" fmla="*/ 101062 w 916551"/>
              <a:gd name="connsiteY108" fmla="*/ 541004 h 926552"/>
              <a:gd name="connsiteX109" fmla="*/ 138540 w 916551"/>
              <a:gd name="connsiteY109" fmla="*/ 499419 h 926552"/>
              <a:gd name="connsiteX110" fmla="*/ 169586 w 916551"/>
              <a:gd name="connsiteY110" fmla="*/ 428323 h 926552"/>
              <a:gd name="connsiteX111" fmla="*/ 149103 w 916551"/>
              <a:gd name="connsiteY111" fmla="*/ 298400 h 926552"/>
              <a:gd name="connsiteX112" fmla="*/ 154941 w 916551"/>
              <a:gd name="connsiteY112" fmla="*/ 261467 h 926552"/>
              <a:gd name="connsiteX113" fmla="*/ 147099 w 916551"/>
              <a:gd name="connsiteY113" fmla="*/ 211793 h 926552"/>
              <a:gd name="connsiteX114" fmla="*/ 153655 w 916551"/>
              <a:gd name="connsiteY114" fmla="*/ 186882 h 926552"/>
              <a:gd name="connsiteX115" fmla="*/ 179679 w 916551"/>
              <a:gd name="connsiteY115" fmla="*/ 206821 h 926552"/>
              <a:gd name="connsiteX116" fmla="*/ 202141 w 916551"/>
              <a:gd name="connsiteY116" fmla="*/ 289049 h 926552"/>
              <a:gd name="connsiteX117" fmla="*/ 209142 w 916551"/>
              <a:gd name="connsiteY117" fmla="*/ 337436 h 926552"/>
              <a:gd name="connsiteX118" fmla="*/ 229353 w 916551"/>
              <a:gd name="connsiteY118" fmla="*/ 394976 h 926552"/>
              <a:gd name="connsiteX119" fmla="*/ 272001 w 916551"/>
              <a:gd name="connsiteY119" fmla="*/ 355792 h 926552"/>
              <a:gd name="connsiteX120" fmla="*/ 257677 w 916551"/>
              <a:gd name="connsiteY120" fmla="*/ 293007 h 926552"/>
              <a:gd name="connsiteX121" fmla="*/ 272223 w 916551"/>
              <a:gd name="connsiteY121" fmla="*/ 267156 h 926552"/>
              <a:gd name="connsiteX122" fmla="*/ 341885 w 916551"/>
              <a:gd name="connsiteY122" fmla="*/ 274553 h 926552"/>
              <a:gd name="connsiteX123" fmla="*/ 399821 w 916551"/>
              <a:gd name="connsiteY123" fmla="*/ 209022 h 926552"/>
              <a:gd name="connsiteX124" fmla="*/ 441059 w 916551"/>
              <a:gd name="connsiteY124" fmla="*/ 161130 h 926552"/>
              <a:gd name="connsiteX125" fmla="*/ 462828 w 916551"/>
              <a:gd name="connsiteY125" fmla="*/ 140771 h 926552"/>
              <a:gd name="connsiteX126" fmla="*/ 514109 w 916551"/>
              <a:gd name="connsiteY126" fmla="*/ 98049 h 926552"/>
              <a:gd name="connsiteX127" fmla="*/ 540826 w 916551"/>
              <a:gd name="connsiteY127" fmla="*/ 73113 h 926552"/>
              <a:gd name="connsiteX128" fmla="*/ 571105 w 916551"/>
              <a:gd name="connsiteY128" fmla="*/ 41523 h 926552"/>
              <a:gd name="connsiteX129" fmla="*/ 584612 w 916551"/>
              <a:gd name="connsiteY129" fmla="*/ 23291 h 926552"/>
              <a:gd name="connsiteX130" fmla="*/ 591539 w 916551"/>
              <a:gd name="connsiteY130" fmla="*/ 33607 h 926552"/>
              <a:gd name="connsiteX131" fmla="*/ 635918 w 916551"/>
              <a:gd name="connsiteY131" fmla="*/ -185 h 926552"/>
              <a:gd name="connsiteX132" fmla="*/ 262773 w 916551"/>
              <a:gd name="connsiteY132" fmla="*/ 517577 h 926552"/>
              <a:gd name="connsiteX133" fmla="*/ 268859 w 916551"/>
              <a:gd name="connsiteY133" fmla="*/ 498034 h 926552"/>
              <a:gd name="connsiteX134" fmla="*/ 262773 w 916551"/>
              <a:gd name="connsiteY134" fmla="*/ 517577 h 926552"/>
              <a:gd name="connsiteX135" fmla="*/ 266929 w 916551"/>
              <a:gd name="connsiteY135" fmla="*/ 538752 h 926552"/>
              <a:gd name="connsiteX136" fmla="*/ 251716 w 916551"/>
              <a:gd name="connsiteY136" fmla="*/ 548944 h 926552"/>
              <a:gd name="connsiteX137" fmla="*/ 255896 w 916551"/>
              <a:gd name="connsiteY137" fmla="*/ 566805 h 926552"/>
              <a:gd name="connsiteX138" fmla="*/ 266929 w 916551"/>
              <a:gd name="connsiteY138" fmla="*/ 538752 h 926552"/>
              <a:gd name="connsiteX139" fmla="*/ 174163 w 916551"/>
              <a:gd name="connsiteY139" fmla="*/ 626670 h 926552"/>
              <a:gd name="connsiteX140" fmla="*/ 148336 w 916551"/>
              <a:gd name="connsiteY140" fmla="*/ 666671 h 926552"/>
              <a:gd name="connsiteX141" fmla="*/ 129536 w 916551"/>
              <a:gd name="connsiteY141" fmla="*/ 741182 h 926552"/>
              <a:gd name="connsiteX142" fmla="*/ 174484 w 916551"/>
              <a:gd name="connsiteY142" fmla="*/ 754095 h 926552"/>
              <a:gd name="connsiteX143" fmla="*/ 205777 w 916551"/>
              <a:gd name="connsiteY143" fmla="*/ 715232 h 926552"/>
              <a:gd name="connsiteX144" fmla="*/ 226038 w 916551"/>
              <a:gd name="connsiteY144" fmla="*/ 667216 h 926552"/>
              <a:gd name="connsiteX145" fmla="*/ 197614 w 916551"/>
              <a:gd name="connsiteY145" fmla="*/ 591741 h 926552"/>
              <a:gd name="connsiteX146" fmla="*/ 174163 w 916551"/>
              <a:gd name="connsiteY146" fmla="*/ 626670 h 92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916551" h="926552">
                <a:moveTo>
                  <a:pt x="635918" y="-185"/>
                </a:moveTo>
                <a:cubicBezTo>
                  <a:pt x="654669" y="2264"/>
                  <a:pt x="673742" y="4268"/>
                  <a:pt x="691702" y="10502"/>
                </a:cubicBezTo>
                <a:cubicBezTo>
                  <a:pt x="702364" y="13742"/>
                  <a:pt x="698950" y="27744"/>
                  <a:pt x="703601" y="35710"/>
                </a:cubicBezTo>
                <a:cubicBezTo>
                  <a:pt x="708944" y="57652"/>
                  <a:pt x="725073" y="78160"/>
                  <a:pt x="720472" y="101710"/>
                </a:cubicBezTo>
                <a:cubicBezTo>
                  <a:pt x="703304" y="143467"/>
                  <a:pt x="700756" y="189702"/>
                  <a:pt x="683959" y="231608"/>
                </a:cubicBezTo>
                <a:cubicBezTo>
                  <a:pt x="680842" y="241355"/>
                  <a:pt x="674014" y="249197"/>
                  <a:pt x="666890" y="256272"/>
                </a:cubicBezTo>
                <a:cubicBezTo>
                  <a:pt x="669735" y="260650"/>
                  <a:pt x="677676" y="265672"/>
                  <a:pt x="671862" y="270793"/>
                </a:cubicBezTo>
                <a:cubicBezTo>
                  <a:pt x="653432" y="292290"/>
                  <a:pt x="646259" y="320095"/>
                  <a:pt x="634335" y="345179"/>
                </a:cubicBezTo>
                <a:cubicBezTo>
                  <a:pt x="627804" y="365044"/>
                  <a:pt x="615806" y="382855"/>
                  <a:pt x="611824" y="403610"/>
                </a:cubicBezTo>
                <a:cubicBezTo>
                  <a:pt x="609993" y="408508"/>
                  <a:pt x="616103" y="413060"/>
                  <a:pt x="620680" y="412268"/>
                </a:cubicBezTo>
                <a:cubicBezTo>
                  <a:pt x="644725" y="409572"/>
                  <a:pt x="665232" y="394828"/>
                  <a:pt x="688882" y="390623"/>
                </a:cubicBezTo>
                <a:cubicBezTo>
                  <a:pt x="715302" y="385428"/>
                  <a:pt x="738753" y="370164"/>
                  <a:pt x="758395" y="352353"/>
                </a:cubicBezTo>
                <a:cubicBezTo>
                  <a:pt x="778235" y="349954"/>
                  <a:pt x="790307" y="323954"/>
                  <a:pt x="811631" y="331202"/>
                </a:cubicBezTo>
                <a:cubicBezTo>
                  <a:pt x="814574" y="327838"/>
                  <a:pt x="817493" y="324449"/>
                  <a:pt x="820462" y="321085"/>
                </a:cubicBezTo>
                <a:cubicBezTo>
                  <a:pt x="823703" y="325265"/>
                  <a:pt x="826919" y="329471"/>
                  <a:pt x="830184" y="333676"/>
                </a:cubicBezTo>
                <a:cubicBezTo>
                  <a:pt x="833919" y="328877"/>
                  <a:pt x="837556" y="324028"/>
                  <a:pt x="841316" y="319254"/>
                </a:cubicBezTo>
                <a:cubicBezTo>
                  <a:pt x="855614" y="327121"/>
                  <a:pt x="869443" y="336001"/>
                  <a:pt x="881812" y="346688"/>
                </a:cubicBezTo>
                <a:cubicBezTo>
                  <a:pt x="885349" y="355099"/>
                  <a:pt x="886116" y="364425"/>
                  <a:pt x="888392" y="373232"/>
                </a:cubicBezTo>
                <a:cubicBezTo>
                  <a:pt x="884756" y="376423"/>
                  <a:pt x="881094" y="379614"/>
                  <a:pt x="877458" y="382805"/>
                </a:cubicBezTo>
                <a:cubicBezTo>
                  <a:pt x="881169" y="386566"/>
                  <a:pt x="884855" y="390326"/>
                  <a:pt x="888540" y="394135"/>
                </a:cubicBezTo>
                <a:cubicBezTo>
                  <a:pt x="881911" y="398712"/>
                  <a:pt x="873673" y="401532"/>
                  <a:pt x="869047" y="408483"/>
                </a:cubicBezTo>
                <a:cubicBezTo>
                  <a:pt x="857866" y="425626"/>
                  <a:pt x="847525" y="443339"/>
                  <a:pt x="837160" y="460977"/>
                </a:cubicBezTo>
                <a:cubicBezTo>
                  <a:pt x="830085" y="466370"/>
                  <a:pt x="820932" y="468819"/>
                  <a:pt x="814772" y="475498"/>
                </a:cubicBezTo>
                <a:cubicBezTo>
                  <a:pt x="797802" y="493309"/>
                  <a:pt x="789144" y="516884"/>
                  <a:pt x="774623" y="536476"/>
                </a:cubicBezTo>
                <a:cubicBezTo>
                  <a:pt x="766682" y="547336"/>
                  <a:pt x="765198" y="560818"/>
                  <a:pt x="762675" y="573608"/>
                </a:cubicBezTo>
                <a:cubicBezTo>
                  <a:pt x="777146" y="574944"/>
                  <a:pt x="791568" y="576675"/>
                  <a:pt x="806114" y="576527"/>
                </a:cubicBezTo>
                <a:cubicBezTo>
                  <a:pt x="816083" y="576255"/>
                  <a:pt x="826671" y="572594"/>
                  <a:pt x="835997" y="578036"/>
                </a:cubicBezTo>
                <a:cubicBezTo>
                  <a:pt x="868874" y="591691"/>
                  <a:pt x="899672" y="614203"/>
                  <a:pt x="916346" y="646312"/>
                </a:cubicBezTo>
                <a:cubicBezTo>
                  <a:pt x="920205" y="670432"/>
                  <a:pt x="911373" y="693834"/>
                  <a:pt x="912214" y="717903"/>
                </a:cubicBezTo>
                <a:cubicBezTo>
                  <a:pt x="913946" y="729332"/>
                  <a:pt x="905659" y="737694"/>
                  <a:pt x="901305" y="747218"/>
                </a:cubicBezTo>
                <a:cubicBezTo>
                  <a:pt x="896283" y="756667"/>
                  <a:pt x="896506" y="768022"/>
                  <a:pt x="891262" y="777373"/>
                </a:cubicBezTo>
                <a:cubicBezTo>
                  <a:pt x="876864" y="794368"/>
                  <a:pt x="855664" y="808073"/>
                  <a:pt x="849801" y="830782"/>
                </a:cubicBezTo>
                <a:cubicBezTo>
                  <a:pt x="853042" y="843126"/>
                  <a:pt x="864124" y="852378"/>
                  <a:pt x="865707" y="865316"/>
                </a:cubicBezTo>
                <a:cubicBezTo>
                  <a:pt x="866054" y="876720"/>
                  <a:pt x="866301" y="888223"/>
                  <a:pt x="864198" y="899503"/>
                </a:cubicBezTo>
                <a:cubicBezTo>
                  <a:pt x="843839" y="901482"/>
                  <a:pt x="825434" y="910809"/>
                  <a:pt x="808810" y="922163"/>
                </a:cubicBezTo>
                <a:cubicBezTo>
                  <a:pt x="798792" y="929139"/>
                  <a:pt x="785631" y="926418"/>
                  <a:pt x="775464" y="921347"/>
                </a:cubicBezTo>
                <a:cubicBezTo>
                  <a:pt x="764753" y="915707"/>
                  <a:pt x="753522" y="925107"/>
                  <a:pt x="742612" y="921842"/>
                </a:cubicBezTo>
                <a:cubicBezTo>
                  <a:pt x="728338" y="918156"/>
                  <a:pt x="712284" y="921990"/>
                  <a:pt x="699717" y="912639"/>
                </a:cubicBezTo>
                <a:cubicBezTo>
                  <a:pt x="683588" y="901952"/>
                  <a:pt x="661175" y="895125"/>
                  <a:pt x="656525" y="873727"/>
                </a:cubicBezTo>
                <a:cubicBezTo>
                  <a:pt x="645714" y="852427"/>
                  <a:pt x="656945" y="828729"/>
                  <a:pt x="651132" y="806415"/>
                </a:cubicBezTo>
                <a:cubicBezTo>
                  <a:pt x="658974" y="799736"/>
                  <a:pt x="666865" y="793106"/>
                  <a:pt x="674583" y="786279"/>
                </a:cubicBezTo>
                <a:cubicBezTo>
                  <a:pt x="676092" y="788678"/>
                  <a:pt x="677626" y="791078"/>
                  <a:pt x="679160" y="793502"/>
                </a:cubicBezTo>
                <a:cubicBezTo>
                  <a:pt x="680372" y="789024"/>
                  <a:pt x="681609" y="784572"/>
                  <a:pt x="682895" y="780144"/>
                </a:cubicBezTo>
                <a:cubicBezTo>
                  <a:pt x="698183" y="776532"/>
                  <a:pt x="709661" y="765252"/>
                  <a:pt x="722228" y="756593"/>
                </a:cubicBezTo>
                <a:cubicBezTo>
                  <a:pt x="726236" y="753501"/>
                  <a:pt x="731554" y="754812"/>
                  <a:pt x="736205" y="754342"/>
                </a:cubicBezTo>
                <a:cubicBezTo>
                  <a:pt x="765668" y="726883"/>
                  <a:pt x="803467" y="706029"/>
                  <a:pt x="822565" y="668947"/>
                </a:cubicBezTo>
                <a:cubicBezTo>
                  <a:pt x="827265" y="658854"/>
                  <a:pt x="824890" y="647203"/>
                  <a:pt x="819992" y="637679"/>
                </a:cubicBezTo>
                <a:cubicBezTo>
                  <a:pt x="801463" y="645174"/>
                  <a:pt x="781228" y="644655"/>
                  <a:pt x="761883" y="648019"/>
                </a:cubicBezTo>
                <a:cubicBezTo>
                  <a:pt x="737219" y="656232"/>
                  <a:pt x="712803" y="665558"/>
                  <a:pt x="689352" y="676814"/>
                </a:cubicBezTo>
                <a:cubicBezTo>
                  <a:pt x="679506" y="682603"/>
                  <a:pt x="666642" y="687501"/>
                  <a:pt x="663130" y="699597"/>
                </a:cubicBezTo>
                <a:cubicBezTo>
                  <a:pt x="658974" y="712461"/>
                  <a:pt x="653581" y="724855"/>
                  <a:pt x="647570" y="736951"/>
                </a:cubicBezTo>
                <a:cubicBezTo>
                  <a:pt x="642919" y="735690"/>
                  <a:pt x="638318" y="734379"/>
                  <a:pt x="633692" y="733142"/>
                </a:cubicBezTo>
                <a:cubicBezTo>
                  <a:pt x="637155" y="737644"/>
                  <a:pt x="640915" y="741924"/>
                  <a:pt x="644750" y="746129"/>
                </a:cubicBezTo>
                <a:cubicBezTo>
                  <a:pt x="638664" y="748826"/>
                  <a:pt x="631762" y="750458"/>
                  <a:pt x="626839" y="755134"/>
                </a:cubicBezTo>
                <a:cubicBezTo>
                  <a:pt x="616796" y="770471"/>
                  <a:pt x="623846" y="791671"/>
                  <a:pt x="610463" y="805574"/>
                </a:cubicBezTo>
                <a:cubicBezTo>
                  <a:pt x="598811" y="821456"/>
                  <a:pt x="592553" y="840776"/>
                  <a:pt x="577710" y="854406"/>
                </a:cubicBezTo>
                <a:cubicBezTo>
                  <a:pt x="568186" y="867988"/>
                  <a:pt x="548693" y="863015"/>
                  <a:pt x="534468" y="864895"/>
                </a:cubicBezTo>
                <a:cubicBezTo>
                  <a:pt x="521481" y="857078"/>
                  <a:pt x="509904" y="844536"/>
                  <a:pt x="508890" y="828654"/>
                </a:cubicBezTo>
                <a:cubicBezTo>
                  <a:pt x="505946" y="813119"/>
                  <a:pt x="502062" y="797856"/>
                  <a:pt x="495333" y="783557"/>
                </a:cubicBezTo>
                <a:cubicBezTo>
                  <a:pt x="491746" y="763174"/>
                  <a:pt x="488481" y="741355"/>
                  <a:pt x="493354" y="720847"/>
                </a:cubicBezTo>
                <a:cubicBezTo>
                  <a:pt x="495803" y="706895"/>
                  <a:pt x="513070" y="708330"/>
                  <a:pt x="520937" y="699028"/>
                </a:cubicBezTo>
                <a:cubicBezTo>
                  <a:pt x="530115" y="688292"/>
                  <a:pt x="538501" y="676740"/>
                  <a:pt x="549559" y="667785"/>
                </a:cubicBezTo>
                <a:cubicBezTo>
                  <a:pt x="563115" y="656578"/>
                  <a:pt x="572688" y="638248"/>
                  <a:pt x="591786" y="635799"/>
                </a:cubicBezTo>
                <a:cubicBezTo>
                  <a:pt x="599628" y="633572"/>
                  <a:pt x="607866" y="634067"/>
                  <a:pt x="615806" y="635477"/>
                </a:cubicBezTo>
                <a:cubicBezTo>
                  <a:pt x="622857" y="621278"/>
                  <a:pt x="628200" y="605965"/>
                  <a:pt x="638293" y="593522"/>
                </a:cubicBezTo>
                <a:cubicBezTo>
                  <a:pt x="651552" y="577417"/>
                  <a:pt x="652295" y="555005"/>
                  <a:pt x="665158" y="538653"/>
                </a:cubicBezTo>
                <a:cubicBezTo>
                  <a:pt x="671021" y="532147"/>
                  <a:pt x="679185" y="527249"/>
                  <a:pt x="682499" y="518789"/>
                </a:cubicBezTo>
                <a:cubicBezTo>
                  <a:pt x="685517" y="511442"/>
                  <a:pt x="682376" y="503649"/>
                  <a:pt x="680842" y="496377"/>
                </a:cubicBezTo>
                <a:cubicBezTo>
                  <a:pt x="648856" y="503625"/>
                  <a:pt x="629363" y="534794"/>
                  <a:pt x="597451" y="541671"/>
                </a:cubicBezTo>
                <a:cubicBezTo>
                  <a:pt x="577982" y="550008"/>
                  <a:pt x="562793" y="566533"/>
                  <a:pt x="542780" y="573781"/>
                </a:cubicBezTo>
                <a:cubicBezTo>
                  <a:pt x="527022" y="572445"/>
                  <a:pt x="512204" y="562229"/>
                  <a:pt x="504833" y="548301"/>
                </a:cubicBezTo>
                <a:cubicBezTo>
                  <a:pt x="491449" y="523143"/>
                  <a:pt x="480070" y="495511"/>
                  <a:pt x="479872" y="466592"/>
                </a:cubicBezTo>
                <a:cubicBezTo>
                  <a:pt x="479946" y="459468"/>
                  <a:pt x="477720" y="451304"/>
                  <a:pt x="483014" y="445590"/>
                </a:cubicBezTo>
                <a:cubicBezTo>
                  <a:pt x="491870" y="435249"/>
                  <a:pt x="498623" y="422905"/>
                  <a:pt x="500776" y="409349"/>
                </a:cubicBezTo>
                <a:cubicBezTo>
                  <a:pt x="501938" y="400419"/>
                  <a:pt x="508049" y="393393"/>
                  <a:pt x="512180" y="385749"/>
                </a:cubicBezTo>
                <a:cubicBezTo>
                  <a:pt x="522372" y="369670"/>
                  <a:pt x="523262" y="349583"/>
                  <a:pt x="534394" y="333923"/>
                </a:cubicBezTo>
                <a:cubicBezTo>
                  <a:pt x="548767" y="312179"/>
                  <a:pt x="554135" y="285957"/>
                  <a:pt x="569324" y="264707"/>
                </a:cubicBezTo>
                <a:cubicBezTo>
                  <a:pt x="587828" y="243507"/>
                  <a:pt x="584835" y="213450"/>
                  <a:pt x="598663" y="189950"/>
                </a:cubicBezTo>
                <a:cubicBezTo>
                  <a:pt x="610809" y="169739"/>
                  <a:pt x="616845" y="146856"/>
                  <a:pt x="621521" y="123974"/>
                </a:cubicBezTo>
                <a:cubicBezTo>
                  <a:pt x="624093" y="112322"/>
                  <a:pt x="617711" y="101364"/>
                  <a:pt x="614322" y="90652"/>
                </a:cubicBezTo>
                <a:cubicBezTo>
                  <a:pt x="596288" y="102972"/>
                  <a:pt x="570487" y="105124"/>
                  <a:pt x="557796" y="124617"/>
                </a:cubicBezTo>
                <a:cubicBezTo>
                  <a:pt x="555149" y="123257"/>
                  <a:pt x="552502" y="121921"/>
                  <a:pt x="549880" y="120585"/>
                </a:cubicBezTo>
                <a:cubicBezTo>
                  <a:pt x="548668" y="126200"/>
                  <a:pt x="547431" y="131816"/>
                  <a:pt x="546194" y="137431"/>
                </a:cubicBezTo>
                <a:cubicBezTo>
                  <a:pt x="539070" y="136417"/>
                  <a:pt x="530758" y="132558"/>
                  <a:pt x="524425" y="137951"/>
                </a:cubicBezTo>
                <a:cubicBezTo>
                  <a:pt x="505278" y="153362"/>
                  <a:pt x="481406" y="164643"/>
                  <a:pt x="468765" y="186783"/>
                </a:cubicBezTo>
                <a:cubicBezTo>
                  <a:pt x="427008" y="232672"/>
                  <a:pt x="390618" y="284572"/>
                  <a:pt x="368503" y="342879"/>
                </a:cubicBezTo>
                <a:cubicBezTo>
                  <a:pt x="361626" y="362001"/>
                  <a:pt x="361452" y="381915"/>
                  <a:pt x="363481" y="401730"/>
                </a:cubicBezTo>
                <a:cubicBezTo>
                  <a:pt x="359152" y="426863"/>
                  <a:pt x="355689" y="452417"/>
                  <a:pt x="358162" y="477947"/>
                </a:cubicBezTo>
                <a:cubicBezTo>
                  <a:pt x="356480" y="497020"/>
                  <a:pt x="352299" y="515969"/>
                  <a:pt x="346189" y="534126"/>
                </a:cubicBezTo>
                <a:cubicBezTo>
                  <a:pt x="347080" y="554857"/>
                  <a:pt x="341489" y="574944"/>
                  <a:pt x="342652" y="595649"/>
                </a:cubicBezTo>
                <a:cubicBezTo>
                  <a:pt x="342973" y="612496"/>
                  <a:pt x="334538" y="628452"/>
                  <a:pt x="337061" y="645372"/>
                </a:cubicBezTo>
                <a:cubicBezTo>
                  <a:pt x="337185" y="657518"/>
                  <a:pt x="345373" y="667216"/>
                  <a:pt x="350123" y="677878"/>
                </a:cubicBezTo>
                <a:cubicBezTo>
                  <a:pt x="360784" y="702170"/>
                  <a:pt x="368898" y="728046"/>
                  <a:pt x="385324" y="749370"/>
                </a:cubicBezTo>
                <a:cubicBezTo>
                  <a:pt x="402715" y="772871"/>
                  <a:pt x="414564" y="799736"/>
                  <a:pt x="421268" y="828110"/>
                </a:cubicBezTo>
                <a:cubicBezTo>
                  <a:pt x="407860" y="831227"/>
                  <a:pt x="393933" y="836645"/>
                  <a:pt x="380129" y="832439"/>
                </a:cubicBezTo>
                <a:cubicBezTo>
                  <a:pt x="347179" y="824449"/>
                  <a:pt x="322688" y="798697"/>
                  <a:pt x="295699" y="779773"/>
                </a:cubicBezTo>
                <a:cubicBezTo>
                  <a:pt x="289416" y="773341"/>
                  <a:pt x="280411" y="776037"/>
                  <a:pt x="272619" y="776507"/>
                </a:cubicBezTo>
                <a:cubicBezTo>
                  <a:pt x="272743" y="781282"/>
                  <a:pt x="272866" y="786081"/>
                  <a:pt x="272891" y="790905"/>
                </a:cubicBezTo>
                <a:cubicBezTo>
                  <a:pt x="254140" y="800156"/>
                  <a:pt x="240114" y="817423"/>
                  <a:pt x="218987" y="822049"/>
                </a:cubicBezTo>
                <a:cubicBezTo>
                  <a:pt x="201819" y="824424"/>
                  <a:pt x="182920" y="821406"/>
                  <a:pt x="169784" y="809260"/>
                </a:cubicBezTo>
                <a:cubicBezTo>
                  <a:pt x="153086" y="795258"/>
                  <a:pt x="134656" y="782593"/>
                  <a:pt x="121570" y="764905"/>
                </a:cubicBezTo>
                <a:cubicBezTo>
                  <a:pt x="112887" y="771436"/>
                  <a:pt x="105392" y="780292"/>
                  <a:pt x="94977" y="784176"/>
                </a:cubicBezTo>
                <a:cubicBezTo>
                  <a:pt x="82188" y="785438"/>
                  <a:pt x="69522" y="780737"/>
                  <a:pt x="56807" y="783261"/>
                </a:cubicBezTo>
                <a:cubicBezTo>
                  <a:pt x="42632" y="771164"/>
                  <a:pt x="28234" y="758523"/>
                  <a:pt x="9953" y="753155"/>
                </a:cubicBezTo>
                <a:cubicBezTo>
                  <a:pt x="-1030" y="749667"/>
                  <a:pt x="1542" y="735245"/>
                  <a:pt x="775" y="726735"/>
                </a:cubicBezTo>
                <a:cubicBezTo>
                  <a:pt x="874" y="700834"/>
                  <a:pt x="404" y="674860"/>
                  <a:pt x="3126" y="649058"/>
                </a:cubicBezTo>
                <a:cubicBezTo>
                  <a:pt x="13911" y="638866"/>
                  <a:pt x="22817" y="626918"/>
                  <a:pt x="27913" y="612867"/>
                </a:cubicBezTo>
                <a:cubicBezTo>
                  <a:pt x="40282" y="600819"/>
                  <a:pt x="55867" y="591840"/>
                  <a:pt x="64302" y="575983"/>
                </a:cubicBezTo>
                <a:cubicBezTo>
                  <a:pt x="72589" y="560274"/>
                  <a:pt x="88768" y="552729"/>
                  <a:pt x="101062" y="541004"/>
                </a:cubicBezTo>
                <a:cubicBezTo>
                  <a:pt x="116573" y="529872"/>
                  <a:pt x="122560" y="510131"/>
                  <a:pt x="138540" y="499419"/>
                </a:cubicBezTo>
                <a:cubicBezTo>
                  <a:pt x="160532" y="483290"/>
                  <a:pt x="173816" y="455782"/>
                  <a:pt x="169586" y="428323"/>
                </a:cubicBezTo>
                <a:cubicBezTo>
                  <a:pt x="164787" y="384710"/>
                  <a:pt x="158355" y="341271"/>
                  <a:pt x="149103" y="298400"/>
                </a:cubicBezTo>
                <a:cubicBezTo>
                  <a:pt x="146184" y="285611"/>
                  <a:pt x="153779" y="273910"/>
                  <a:pt x="154941" y="261467"/>
                </a:cubicBezTo>
                <a:cubicBezTo>
                  <a:pt x="157019" y="244348"/>
                  <a:pt x="148732" y="228541"/>
                  <a:pt x="147099" y="211793"/>
                </a:cubicBezTo>
                <a:cubicBezTo>
                  <a:pt x="146827" y="203061"/>
                  <a:pt x="151033" y="195021"/>
                  <a:pt x="153655" y="186882"/>
                </a:cubicBezTo>
                <a:cubicBezTo>
                  <a:pt x="159815" y="196357"/>
                  <a:pt x="166989" y="205980"/>
                  <a:pt x="179679" y="206821"/>
                </a:cubicBezTo>
                <a:cubicBezTo>
                  <a:pt x="189698" y="233513"/>
                  <a:pt x="195338" y="261467"/>
                  <a:pt x="202141" y="289049"/>
                </a:cubicBezTo>
                <a:cubicBezTo>
                  <a:pt x="204936" y="305079"/>
                  <a:pt x="200780" y="322643"/>
                  <a:pt x="209142" y="337436"/>
                </a:cubicBezTo>
                <a:cubicBezTo>
                  <a:pt x="219012" y="355371"/>
                  <a:pt x="224182" y="375310"/>
                  <a:pt x="229353" y="394976"/>
                </a:cubicBezTo>
                <a:cubicBezTo>
                  <a:pt x="249093" y="390078"/>
                  <a:pt x="261833" y="372069"/>
                  <a:pt x="272001" y="355792"/>
                </a:cubicBezTo>
                <a:cubicBezTo>
                  <a:pt x="281896" y="332687"/>
                  <a:pt x="256292" y="315543"/>
                  <a:pt x="257677" y="293007"/>
                </a:cubicBezTo>
                <a:cubicBezTo>
                  <a:pt x="257282" y="282543"/>
                  <a:pt x="264406" y="273341"/>
                  <a:pt x="272223" y="267156"/>
                </a:cubicBezTo>
                <a:cubicBezTo>
                  <a:pt x="295749" y="255579"/>
                  <a:pt x="318681" y="271634"/>
                  <a:pt x="341885" y="274553"/>
                </a:cubicBezTo>
                <a:cubicBezTo>
                  <a:pt x="361898" y="253328"/>
                  <a:pt x="380822" y="231138"/>
                  <a:pt x="399821" y="209022"/>
                </a:cubicBezTo>
                <a:cubicBezTo>
                  <a:pt x="414268" y="193685"/>
                  <a:pt x="428838" y="178348"/>
                  <a:pt x="441059" y="161130"/>
                </a:cubicBezTo>
                <a:cubicBezTo>
                  <a:pt x="446649" y="152744"/>
                  <a:pt x="455184" y="147129"/>
                  <a:pt x="462828" y="140771"/>
                </a:cubicBezTo>
                <a:cubicBezTo>
                  <a:pt x="479922" y="126522"/>
                  <a:pt x="495605" y="110541"/>
                  <a:pt x="514109" y="98049"/>
                </a:cubicBezTo>
                <a:cubicBezTo>
                  <a:pt x="524178" y="91048"/>
                  <a:pt x="531599" y="81079"/>
                  <a:pt x="540826" y="73113"/>
                </a:cubicBezTo>
                <a:cubicBezTo>
                  <a:pt x="551711" y="63490"/>
                  <a:pt x="563857" y="54411"/>
                  <a:pt x="571105" y="41523"/>
                </a:cubicBezTo>
                <a:cubicBezTo>
                  <a:pt x="574766" y="34868"/>
                  <a:pt x="579467" y="28857"/>
                  <a:pt x="584612" y="23291"/>
                </a:cubicBezTo>
                <a:cubicBezTo>
                  <a:pt x="586913" y="26705"/>
                  <a:pt x="589238" y="30168"/>
                  <a:pt x="591539" y="33607"/>
                </a:cubicBezTo>
                <a:cubicBezTo>
                  <a:pt x="597080" y="14212"/>
                  <a:pt x="617216" y="2957"/>
                  <a:pt x="635918" y="-185"/>
                </a:cubicBezTo>
                <a:moveTo>
                  <a:pt x="262773" y="517577"/>
                </a:moveTo>
                <a:cubicBezTo>
                  <a:pt x="265346" y="511244"/>
                  <a:pt x="267424" y="504713"/>
                  <a:pt x="268859" y="498034"/>
                </a:cubicBezTo>
                <a:cubicBezTo>
                  <a:pt x="266286" y="504392"/>
                  <a:pt x="264357" y="510823"/>
                  <a:pt x="262773" y="517577"/>
                </a:cubicBezTo>
                <a:moveTo>
                  <a:pt x="266929" y="538752"/>
                </a:moveTo>
                <a:cubicBezTo>
                  <a:pt x="263120" y="541300"/>
                  <a:pt x="255525" y="546396"/>
                  <a:pt x="251716" y="548944"/>
                </a:cubicBezTo>
                <a:cubicBezTo>
                  <a:pt x="253101" y="554906"/>
                  <a:pt x="254511" y="560843"/>
                  <a:pt x="255896" y="566805"/>
                </a:cubicBezTo>
                <a:cubicBezTo>
                  <a:pt x="261042" y="558122"/>
                  <a:pt x="265470" y="548845"/>
                  <a:pt x="266929" y="538752"/>
                </a:cubicBezTo>
                <a:moveTo>
                  <a:pt x="174163" y="626670"/>
                </a:moveTo>
                <a:cubicBezTo>
                  <a:pt x="164886" y="639410"/>
                  <a:pt x="152097" y="650790"/>
                  <a:pt x="148336" y="666671"/>
                </a:cubicBezTo>
                <a:cubicBezTo>
                  <a:pt x="140371" y="691063"/>
                  <a:pt x="121150" y="714069"/>
                  <a:pt x="129536" y="741182"/>
                </a:cubicBezTo>
                <a:cubicBezTo>
                  <a:pt x="145343" y="742072"/>
                  <a:pt x="160136" y="747737"/>
                  <a:pt x="174484" y="754095"/>
                </a:cubicBezTo>
                <a:cubicBezTo>
                  <a:pt x="184552" y="740860"/>
                  <a:pt x="197169" y="729555"/>
                  <a:pt x="205777" y="715232"/>
                </a:cubicBezTo>
                <a:cubicBezTo>
                  <a:pt x="213471" y="699647"/>
                  <a:pt x="219284" y="683221"/>
                  <a:pt x="226038" y="667216"/>
                </a:cubicBezTo>
                <a:cubicBezTo>
                  <a:pt x="212605" y="643764"/>
                  <a:pt x="208796" y="616206"/>
                  <a:pt x="197614" y="591741"/>
                </a:cubicBezTo>
                <a:cubicBezTo>
                  <a:pt x="189228" y="602996"/>
                  <a:pt x="183068" y="615736"/>
                  <a:pt x="174163" y="626670"/>
                </a:cubicBezTo>
                <a:close/>
              </a:path>
            </a:pathLst>
          </a:custGeom>
          <a:gradFill flip="none" rotWithShape="1">
            <a:gsLst>
              <a:gs pos="50000">
                <a:srgbClr val="F83600"/>
              </a:gs>
              <a:gs pos="0">
                <a:srgbClr val="FFB330"/>
              </a:gs>
            </a:gsLst>
            <a:lin ang="13500000" scaled="1"/>
            <a:tileRect/>
          </a:gradFill>
          <a:ln w="63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图形 4">
            <a:extLst>
              <a:ext uri="{FF2B5EF4-FFF2-40B4-BE49-F238E27FC236}">
                <a16:creationId xmlns:a16="http://schemas.microsoft.com/office/drawing/2014/main" id="{AF6CBDE4-ABDA-7822-5466-9710EE07770A}"/>
              </a:ext>
            </a:extLst>
          </p:cNvPr>
          <p:cNvGrpSpPr/>
          <p:nvPr/>
        </p:nvGrpSpPr>
        <p:grpSpPr>
          <a:xfrm>
            <a:off x="5557098" y="1086156"/>
            <a:ext cx="1134860" cy="1066989"/>
            <a:chOff x="192032" y="2317506"/>
            <a:chExt cx="945477" cy="888932"/>
          </a:xfrm>
          <a:solidFill>
            <a:srgbClr val="CC3300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A0CBF90-922E-6E00-1894-DEFC3AE1FAFD}"/>
                </a:ext>
              </a:extLst>
            </p:cNvPr>
            <p:cNvSpPr/>
            <p:nvPr/>
          </p:nvSpPr>
          <p:spPr>
            <a:xfrm>
              <a:off x="547965" y="2317506"/>
              <a:ext cx="589543" cy="599442"/>
            </a:xfrm>
            <a:custGeom>
              <a:avLst/>
              <a:gdLst>
                <a:gd name="connsiteX0" fmla="*/ 141903 w 589543"/>
                <a:gd name="connsiteY0" fmla="*/ 7962 h 599442"/>
                <a:gd name="connsiteX1" fmla="*/ 165824 w 589543"/>
                <a:gd name="connsiteY1" fmla="*/ 293 h 599442"/>
                <a:gd name="connsiteX2" fmla="*/ 198033 w 589543"/>
                <a:gd name="connsiteY2" fmla="*/ 10584 h 599442"/>
                <a:gd name="connsiteX3" fmla="*/ 217155 w 589543"/>
                <a:gd name="connsiteY3" fmla="*/ 38562 h 599442"/>
                <a:gd name="connsiteX4" fmla="*/ 232319 w 589543"/>
                <a:gd name="connsiteY4" fmla="*/ 52861 h 599442"/>
                <a:gd name="connsiteX5" fmla="*/ 232814 w 589543"/>
                <a:gd name="connsiteY5" fmla="*/ 131601 h 599442"/>
                <a:gd name="connsiteX6" fmla="*/ 271826 w 589543"/>
                <a:gd name="connsiteY6" fmla="*/ 112034 h 599442"/>
                <a:gd name="connsiteX7" fmla="*/ 298295 w 589543"/>
                <a:gd name="connsiteY7" fmla="*/ 116140 h 599442"/>
                <a:gd name="connsiteX8" fmla="*/ 303787 w 589543"/>
                <a:gd name="connsiteY8" fmla="*/ 111638 h 599442"/>
                <a:gd name="connsiteX9" fmla="*/ 314251 w 589543"/>
                <a:gd name="connsiteY9" fmla="*/ 120024 h 599442"/>
                <a:gd name="connsiteX10" fmla="*/ 318209 w 589543"/>
                <a:gd name="connsiteY10" fmla="*/ 113518 h 599442"/>
                <a:gd name="connsiteX11" fmla="*/ 379014 w 589543"/>
                <a:gd name="connsiteY11" fmla="*/ 153494 h 599442"/>
                <a:gd name="connsiteX12" fmla="*/ 342971 w 589543"/>
                <a:gd name="connsiteY12" fmla="*/ 237306 h 599442"/>
                <a:gd name="connsiteX13" fmla="*/ 323107 w 589543"/>
                <a:gd name="connsiteY13" fmla="*/ 286534 h 599442"/>
                <a:gd name="connsiteX14" fmla="*/ 353757 w 589543"/>
                <a:gd name="connsiteY14" fmla="*/ 294846 h 599442"/>
                <a:gd name="connsiteX15" fmla="*/ 402392 w 589543"/>
                <a:gd name="connsiteY15" fmla="*/ 286262 h 599442"/>
                <a:gd name="connsiteX16" fmla="*/ 423988 w 589543"/>
                <a:gd name="connsiteY16" fmla="*/ 283689 h 599442"/>
                <a:gd name="connsiteX17" fmla="*/ 504410 w 589543"/>
                <a:gd name="connsiteY17" fmla="*/ 290616 h 599442"/>
                <a:gd name="connsiteX18" fmla="*/ 587282 w 589543"/>
                <a:gd name="connsiteY18" fmla="*/ 355453 h 599442"/>
                <a:gd name="connsiteX19" fmla="*/ 575927 w 589543"/>
                <a:gd name="connsiteY19" fmla="*/ 406141 h 599442"/>
                <a:gd name="connsiteX20" fmla="*/ 541814 w 589543"/>
                <a:gd name="connsiteY20" fmla="*/ 416061 h 599442"/>
                <a:gd name="connsiteX21" fmla="*/ 528257 w 589543"/>
                <a:gd name="connsiteY21" fmla="*/ 401020 h 599442"/>
                <a:gd name="connsiteX22" fmla="*/ 509580 w 589543"/>
                <a:gd name="connsiteY22" fmla="*/ 407625 h 599442"/>
                <a:gd name="connsiteX23" fmla="*/ 468763 w 589543"/>
                <a:gd name="connsiteY23" fmla="*/ 410841 h 599442"/>
                <a:gd name="connsiteX24" fmla="*/ 409293 w 589543"/>
                <a:gd name="connsiteY24" fmla="*/ 421182 h 599442"/>
                <a:gd name="connsiteX25" fmla="*/ 378371 w 589543"/>
                <a:gd name="connsiteY25" fmla="*/ 434565 h 599442"/>
                <a:gd name="connsiteX26" fmla="*/ 313533 w 589543"/>
                <a:gd name="connsiteY26" fmla="*/ 446513 h 599442"/>
                <a:gd name="connsiteX27" fmla="*/ 319124 w 589543"/>
                <a:gd name="connsiteY27" fmla="*/ 412944 h 599442"/>
                <a:gd name="connsiteX28" fmla="*/ 272939 w 589543"/>
                <a:gd name="connsiteY28" fmla="*/ 429370 h 599442"/>
                <a:gd name="connsiteX29" fmla="*/ 230662 w 589543"/>
                <a:gd name="connsiteY29" fmla="*/ 451832 h 599442"/>
                <a:gd name="connsiteX30" fmla="*/ 128841 w 589543"/>
                <a:gd name="connsiteY30" fmla="*/ 542867 h 599442"/>
                <a:gd name="connsiteX31" fmla="*/ 67714 w 589543"/>
                <a:gd name="connsiteY31" fmla="*/ 588013 h 599442"/>
                <a:gd name="connsiteX32" fmla="*/ 18090 w 589543"/>
                <a:gd name="connsiteY32" fmla="*/ 599442 h 599442"/>
                <a:gd name="connsiteX33" fmla="*/ 1343 w 589543"/>
                <a:gd name="connsiteY33" fmla="*/ 577994 h 599442"/>
                <a:gd name="connsiteX34" fmla="*/ 1936 w 589543"/>
                <a:gd name="connsiteY34" fmla="*/ 518945 h 599442"/>
                <a:gd name="connsiteX35" fmla="*/ 16779 w 589543"/>
                <a:gd name="connsiteY35" fmla="*/ 473725 h 599442"/>
                <a:gd name="connsiteX36" fmla="*/ 26278 w 589543"/>
                <a:gd name="connsiteY36" fmla="*/ 460243 h 599442"/>
                <a:gd name="connsiteX37" fmla="*/ 56335 w 589543"/>
                <a:gd name="connsiteY37" fmla="*/ 475555 h 599442"/>
                <a:gd name="connsiteX38" fmla="*/ 89013 w 589543"/>
                <a:gd name="connsiteY38" fmla="*/ 447305 h 599442"/>
                <a:gd name="connsiteX39" fmla="*/ 21504 w 589543"/>
                <a:gd name="connsiteY39" fmla="*/ 398744 h 599442"/>
                <a:gd name="connsiteX40" fmla="*/ 9729 w 589543"/>
                <a:gd name="connsiteY40" fmla="*/ 361935 h 599442"/>
                <a:gd name="connsiteX41" fmla="*/ 33180 w 589543"/>
                <a:gd name="connsiteY41" fmla="*/ 358719 h 599442"/>
                <a:gd name="connsiteX42" fmla="*/ 57027 w 589543"/>
                <a:gd name="connsiteY42" fmla="*/ 365373 h 599442"/>
                <a:gd name="connsiteX43" fmla="*/ 139602 w 589543"/>
                <a:gd name="connsiteY43" fmla="*/ 338285 h 599442"/>
                <a:gd name="connsiteX44" fmla="*/ 173716 w 589543"/>
                <a:gd name="connsiteY44" fmla="*/ 335688 h 599442"/>
                <a:gd name="connsiteX45" fmla="*/ 189770 w 589543"/>
                <a:gd name="connsiteY45" fmla="*/ 301426 h 599442"/>
                <a:gd name="connsiteX46" fmla="*/ 198082 w 589543"/>
                <a:gd name="connsiteY46" fmla="*/ 308377 h 599442"/>
                <a:gd name="connsiteX47" fmla="*/ 220767 w 589543"/>
                <a:gd name="connsiteY47" fmla="*/ 258803 h 599442"/>
                <a:gd name="connsiteX48" fmla="*/ 232344 w 589543"/>
                <a:gd name="connsiteY48" fmla="*/ 230354 h 599442"/>
                <a:gd name="connsiteX49" fmla="*/ 218639 w 589543"/>
                <a:gd name="connsiteY49" fmla="*/ 226842 h 599442"/>
                <a:gd name="connsiteX50" fmla="*/ 133912 w 589543"/>
                <a:gd name="connsiteY50" fmla="*/ 302886 h 599442"/>
                <a:gd name="connsiteX51" fmla="*/ 65240 w 589543"/>
                <a:gd name="connsiteY51" fmla="*/ 340363 h 599442"/>
                <a:gd name="connsiteX52" fmla="*/ 40725 w 589543"/>
                <a:gd name="connsiteY52" fmla="*/ 311024 h 599442"/>
                <a:gd name="connsiteX53" fmla="*/ 35258 w 589543"/>
                <a:gd name="connsiteY53" fmla="*/ 260609 h 599442"/>
                <a:gd name="connsiteX54" fmla="*/ 48592 w 589543"/>
                <a:gd name="connsiteY54" fmla="*/ 227609 h 599442"/>
                <a:gd name="connsiteX55" fmla="*/ 85105 w 589543"/>
                <a:gd name="connsiteY55" fmla="*/ 175956 h 599442"/>
                <a:gd name="connsiteX56" fmla="*/ 122434 w 589543"/>
                <a:gd name="connsiteY56" fmla="*/ 128187 h 599442"/>
                <a:gd name="connsiteX57" fmla="*/ 128643 w 589543"/>
                <a:gd name="connsiteY57" fmla="*/ 94593 h 599442"/>
                <a:gd name="connsiteX58" fmla="*/ 147098 w 589543"/>
                <a:gd name="connsiteY58" fmla="*/ 51574 h 599442"/>
                <a:gd name="connsiteX59" fmla="*/ 141903 w 589543"/>
                <a:gd name="connsiteY59" fmla="*/ 7962 h 59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9543" h="599442">
                  <a:moveTo>
                    <a:pt x="141903" y="7962"/>
                  </a:moveTo>
                  <a:cubicBezTo>
                    <a:pt x="149918" y="6675"/>
                    <a:pt x="157141" y="-1587"/>
                    <a:pt x="165824" y="293"/>
                  </a:cubicBezTo>
                  <a:cubicBezTo>
                    <a:pt x="176857" y="2594"/>
                    <a:pt x="187668" y="6082"/>
                    <a:pt x="198033" y="10584"/>
                  </a:cubicBezTo>
                  <a:cubicBezTo>
                    <a:pt x="209610" y="15111"/>
                    <a:pt x="211589" y="28865"/>
                    <a:pt x="217155" y="38562"/>
                  </a:cubicBezTo>
                  <a:cubicBezTo>
                    <a:pt x="219851" y="45390"/>
                    <a:pt x="226630" y="48853"/>
                    <a:pt x="232319" y="52861"/>
                  </a:cubicBezTo>
                  <a:cubicBezTo>
                    <a:pt x="238157" y="79083"/>
                    <a:pt x="226828" y="105404"/>
                    <a:pt x="232814" y="131601"/>
                  </a:cubicBezTo>
                  <a:cubicBezTo>
                    <a:pt x="246494" y="126505"/>
                    <a:pt x="259259" y="119381"/>
                    <a:pt x="271826" y="112034"/>
                  </a:cubicBezTo>
                  <a:cubicBezTo>
                    <a:pt x="280385" y="106393"/>
                    <a:pt x="290280" y="112429"/>
                    <a:pt x="298295" y="116140"/>
                  </a:cubicBezTo>
                  <a:cubicBezTo>
                    <a:pt x="300126" y="114656"/>
                    <a:pt x="301932" y="113147"/>
                    <a:pt x="303787" y="111638"/>
                  </a:cubicBezTo>
                  <a:cubicBezTo>
                    <a:pt x="307275" y="114408"/>
                    <a:pt x="310763" y="117229"/>
                    <a:pt x="314251" y="120024"/>
                  </a:cubicBezTo>
                  <a:cubicBezTo>
                    <a:pt x="315562" y="117847"/>
                    <a:pt x="316873" y="115670"/>
                    <a:pt x="318209" y="113518"/>
                  </a:cubicBezTo>
                  <a:cubicBezTo>
                    <a:pt x="335649" y="130958"/>
                    <a:pt x="357418" y="142263"/>
                    <a:pt x="379014" y="153494"/>
                  </a:cubicBezTo>
                  <a:cubicBezTo>
                    <a:pt x="369936" y="182709"/>
                    <a:pt x="347449" y="206384"/>
                    <a:pt x="342971" y="237306"/>
                  </a:cubicBezTo>
                  <a:cubicBezTo>
                    <a:pt x="338593" y="254498"/>
                    <a:pt x="338642" y="274957"/>
                    <a:pt x="323107" y="286534"/>
                  </a:cubicBezTo>
                  <a:cubicBezTo>
                    <a:pt x="333052" y="289997"/>
                    <a:pt x="342947" y="295440"/>
                    <a:pt x="353757" y="294846"/>
                  </a:cubicBezTo>
                  <a:cubicBezTo>
                    <a:pt x="370010" y="292323"/>
                    <a:pt x="386263" y="289552"/>
                    <a:pt x="402392" y="286262"/>
                  </a:cubicBezTo>
                  <a:cubicBezTo>
                    <a:pt x="409467" y="284802"/>
                    <a:pt x="416690" y="281166"/>
                    <a:pt x="423988" y="283689"/>
                  </a:cubicBezTo>
                  <a:cubicBezTo>
                    <a:pt x="450432" y="291185"/>
                    <a:pt x="478535" y="279632"/>
                    <a:pt x="504410" y="290616"/>
                  </a:cubicBezTo>
                  <a:cubicBezTo>
                    <a:pt x="537559" y="303232"/>
                    <a:pt x="569421" y="323987"/>
                    <a:pt x="587282" y="355453"/>
                  </a:cubicBezTo>
                  <a:cubicBezTo>
                    <a:pt x="592601" y="372720"/>
                    <a:pt x="586985" y="392214"/>
                    <a:pt x="575927" y="406141"/>
                  </a:cubicBezTo>
                  <a:cubicBezTo>
                    <a:pt x="569372" y="418213"/>
                    <a:pt x="552872" y="415047"/>
                    <a:pt x="541814" y="416061"/>
                  </a:cubicBezTo>
                  <a:cubicBezTo>
                    <a:pt x="537015" y="411287"/>
                    <a:pt x="532710" y="406092"/>
                    <a:pt x="528257" y="401020"/>
                  </a:cubicBezTo>
                  <a:cubicBezTo>
                    <a:pt x="522568" y="404385"/>
                    <a:pt x="516754" y="410223"/>
                    <a:pt x="509580" y="407625"/>
                  </a:cubicBezTo>
                  <a:cubicBezTo>
                    <a:pt x="496024" y="403742"/>
                    <a:pt x="482097" y="408516"/>
                    <a:pt x="468763" y="410841"/>
                  </a:cubicBezTo>
                  <a:cubicBezTo>
                    <a:pt x="449245" y="415863"/>
                    <a:pt x="429331" y="419227"/>
                    <a:pt x="409293" y="421182"/>
                  </a:cubicBezTo>
                  <a:cubicBezTo>
                    <a:pt x="397716" y="421998"/>
                    <a:pt x="388860" y="430582"/>
                    <a:pt x="378371" y="434565"/>
                  </a:cubicBezTo>
                  <a:cubicBezTo>
                    <a:pt x="357196" y="440799"/>
                    <a:pt x="335501" y="444509"/>
                    <a:pt x="313533" y="446513"/>
                  </a:cubicBezTo>
                  <a:cubicBezTo>
                    <a:pt x="312569" y="435010"/>
                    <a:pt x="317071" y="424076"/>
                    <a:pt x="319124" y="412944"/>
                  </a:cubicBezTo>
                  <a:cubicBezTo>
                    <a:pt x="304257" y="419895"/>
                    <a:pt x="287930" y="422715"/>
                    <a:pt x="272939" y="429370"/>
                  </a:cubicBezTo>
                  <a:cubicBezTo>
                    <a:pt x="258566" y="435925"/>
                    <a:pt x="239840" y="437286"/>
                    <a:pt x="230662" y="451832"/>
                  </a:cubicBezTo>
                  <a:cubicBezTo>
                    <a:pt x="202510" y="487281"/>
                    <a:pt x="173221" y="527257"/>
                    <a:pt x="128841" y="542867"/>
                  </a:cubicBezTo>
                  <a:cubicBezTo>
                    <a:pt x="101407" y="547468"/>
                    <a:pt x="91116" y="576535"/>
                    <a:pt x="67714" y="588013"/>
                  </a:cubicBezTo>
                  <a:cubicBezTo>
                    <a:pt x="52871" y="597612"/>
                    <a:pt x="34838" y="596746"/>
                    <a:pt x="18090" y="599442"/>
                  </a:cubicBezTo>
                  <a:cubicBezTo>
                    <a:pt x="7898" y="600036"/>
                    <a:pt x="5622" y="584847"/>
                    <a:pt x="1343" y="577994"/>
                  </a:cubicBezTo>
                  <a:cubicBezTo>
                    <a:pt x="-2789" y="558575"/>
                    <a:pt x="2580" y="538538"/>
                    <a:pt x="1936" y="518945"/>
                  </a:cubicBezTo>
                  <a:cubicBezTo>
                    <a:pt x="1293" y="502520"/>
                    <a:pt x="10792" y="488394"/>
                    <a:pt x="16779" y="473725"/>
                  </a:cubicBezTo>
                  <a:cubicBezTo>
                    <a:pt x="19030" y="468777"/>
                    <a:pt x="21083" y="462939"/>
                    <a:pt x="26278" y="460243"/>
                  </a:cubicBezTo>
                  <a:cubicBezTo>
                    <a:pt x="37732" y="461628"/>
                    <a:pt x="47404" y="468752"/>
                    <a:pt x="56335" y="475555"/>
                  </a:cubicBezTo>
                  <a:cubicBezTo>
                    <a:pt x="70312" y="470039"/>
                    <a:pt x="79662" y="458387"/>
                    <a:pt x="89013" y="447305"/>
                  </a:cubicBezTo>
                  <a:cubicBezTo>
                    <a:pt x="66452" y="431250"/>
                    <a:pt x="38499" y="421602"/>
                    <a:pt x="21504" y="398744"/>
                  </a:cubicBezTo>
                  <a:cubicBezTo>
                    <a:pt x="11460" y="389196"/>
                    <a:pt x="11386" y="374774"/>
                    <a:pt x="9729" y="361935"/>
                  </a:cubicBezTo>
                  <a:cubicBezTo>
                    <a:pt x="17496" y="360500"/>
                    <a:pt x="25239" y="358892"/>
                    <a:pt x="33180" y="358719"/>
                  </a:cubicBezTo>
                  <a:cubicBezTo>
                    <a:pt x="41616" y="358966"/>
                    <a:pt x="48790" y="364458"/>
                    <a:pt x="57027" y="365373"/>
                  </a:cubicBezTo>
                  <a:cubicBezTo>
                    <a:pt x="86094" y="361786"/>
                    <a:pt x="114122" y="352732"/>
                    <a:pt x="139602" y="338285"/>
                  </a:cubicBezTo>
                  <a:cubicBezTo>
                    <a:pt x="149844" y="329677"/>
                    <a:pt x="162509" y="339621"/>
                    <a:pt x="173716" y="335688"/>
                  </a:cubicBezTo>
                  <a:cubicBezTo>
                    <a:pt x="181656" y="325595"/>
                    <a:pt x="186109" y="313548"/>
                    <a:pt x="189770" y="301426"/>
                  </a:cubicBezTo>
                  <a:cubicBezTo>
                    <a:pt x="192541" y="303751"/>
                    <a:pt x="195287" y="306052"/>
                    <a:pt x="198082" y="308377"/>
                  </a:cubicBezTo>
                  <a:cubicBezTo>
                    <a:pt x="204291" y="291308"/>
                    <a:pt x="209437" y="273373"/>
                    <a:pt x="220767" y="258803"/>
                  </a:cubicBezTo>
                  <a:cubicBezTo>
                    <a:pt x="227273" y="250590"/>
                    <a:pt x="230439" y="240522"/>
                    <a:pt x="232344" y="230354"/>
                  </a:cubicBezTo>
                  <a:cubicBezTo>
                    <a:pt x="227743" y="229192"/>
                    <a:pt x="223191" y="228029"/>
                    <a:pt x="218639" y="226842"/>
                  </a:cubicBezTo>
                  <a:cubicBezTo>
                    <a:pt x="187198" y="248561"/>
                    <a:pt x="160728" y="276144"/>
                    <a:pt x="133912" y="302886"/>
                  </a:cubicBezTo>
                  <a:cubicBezTo>
                    <a:pt x="111178" y="315601"/>
                    <a:pt x="88865" y="329256"/>
                    <a:pt x="65240" y="340363"/>
                  </a:cubicBezTo>
                  <a:cubicBezTo>
                    <a:pt x="56162" y="331458"/>
                    <a:pt x="45450" y="323245"/>
                    <a:pt x="40725" y="311024"/>
                  </a:cubicBezTo>
                  <a:cubicBezTo>
                    <a:pt x="33675" y="295143"/>
                    <a:pt x="35703" y="277430"/>
                    <a:pt x="35258" y="260609"/>
                  </a:cubicBezTo>
                  <a:cubicBezTo>
                    <a:pt x="32265" y="247374"/>
                    <a:pt x="41616" y="237330"/>
                    <a:pt x="48592" y="227609"/>
                  </a:cubicBezTo>
                  <a:cubicBezTo>
                    <a:pt x="61827" y="211133"/>
                    <a:pt x="72612" y="192951"/>
                    <a:pt x="85105" y="175956"/>
                  </a:cubicBezTo>
                  <a:cubicBezTo>
                    <a:pt x="91462" y="155745"/>
                    <a:pt x="110486" y="144589"/>
                    <a:pt x="122434" y="128187"/>
                  </a:cubicBezTo>
                  <a:cubicBezTo>
                    <a:pt x="131488" y="119034"/>
                    <a:pt x="123918" y="105330"/>
                    <a:pt x="128643" y="94593"/>
                  </a:cubicBezTo>
                  <a:cubicBezTo>
                    <a:pt x="134828" y="80270"/>
                    <a:pt x="142298" y="66467"/>
                    <a:pt x="147098" y="51574"/>
                  </a:cubicBezTo>
                  <a:cubicBezTo>
                    <a:pt x="150289" y="36781"/>
                    <a:pt x="144550" y="22285"/>
                    <a:pt x="141903" y="7962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E8CE7B5-9D3E-7AEC-C878-4E55A05ABC48}"/>
                </a:ext>
              </a:extLst>
            </p:cNvPr>
            <p:cNvSpPr/>
            <p:nvPr/>
          </p:nvSpPr>
          <p:spPr>
            <a:xfrm>
              <a:off x="237698" y="2408933"/>
              <a:ext cx="303928" cy="653780"/>
            </a:xfrm>
            <a:custGeom>
              <a:avLst/>
              <a:gdLst>
                <a:gd name="connsiteX0" fmla="*/ 179267 w 303928"/>
                <a:gd name="connsiteY0" fmla="*/ 13523 h 653780"/>
                <a:gd name="connsiteX1" fmla="*/ 194679 w 303928"/>
                <a:gd name="connsiteY1" fmla="*/ 338 h 653780"/>
                <a:gd name="connsiteX2" fmla="*/ 233097 w 303928"/>
                <a:gd name="connsiteY2" fmla="*/ 18470 h 653780"/>
                <a:gd name="connsiteX3" fmla="*/ 249152 w 303928"/>
                <a:gd name="connsiteY3" fmla="*/ 49269 h 653780"/>
                <a:gd name="connsiteX4" fmla="*/ 262411 w 303928"/>
                <a:gd name="connsiteY4" fmla="*/ 71830 h 653780"/>
                <a:gd name="connsiteX5" fmla="*/ 234185 w 303928"/>
                <a:gd name="connsiteY5" fmla="*/ 167046 h 653780"/>
                <a:gd name="connsiteX6" fmla="*/ 265800 w 303928"/>
                <a:gd name="connsiteY6" fmla="*/ 183867 h 653780"/>
                <a:gd name="connsiteX7" fmla="*/ 278763 w 303928"/>
                <a:gd name="connsiteY7" fmla="*/ 214913 h 653780"/>
                <a:gd name="connsiteX8" fmla="*/ 239405 w 303928"/>
                <a:gd name="connsiteY8" fmla="*/ 313295 h 653780"/>
                <a:gd name="connsiteX9" fmla="*/ 284551 w 303928"/>
                <a:gd name="connsiteY9" fmla="*/ 335411 h 653780"/>
                <a:gd name="connsiteX10" fmla="*/ 303822 w 303928"/>
                <a:gd name="connsiteY10" fmla="*/ 356661 h 653780"/>
                <a:gd name="connsiteX11" fmla="*/ 281954 w 303928"/>
                <a:gd name="connsiteY11" fmla="*/ 407769 h 653780"/>
                <a:gd name="connsiteX12" fmla="*/ 245095 w 303928"/>
                <a:gd name="connsiteY12" fmla="*/ 455241 h 653780"/>
                <a:gd name="connsiteX13" fmla="*/ 250438 w 303928"/>
                <a:gd name="connsiteY13" fmla="*/ 475996 h 653780"/>
                <a:gd name="connsiteX14" fmla="*/ 299889 w 303928"/>
                <a:gd name="connsiteY14" fmla="*/ 557853 h 653780"/>
                <a:gd name="connsiteX15" fmla="*/ 283339 w 303928"/>
                <a:gd name="connsiteY15" fmla="*/ 609135 h 653780"/>
                <a:gd name="connsiteX16" fmla="*/ 258008 w 303928"/>
                <a:gd name="connsiteY16" fmla="*/ 621182 h 653780"/>
                <a:gd name="connsiteX17" fmla="*/ 214494 w 303928"/>
                <a:gd name="connsiteY17" fmla="*/ 581750 h 653780"/>
                <a:gd name="connsiteX18" fmla="*/ 211352 w 303928"/>
                <a:gd name="connsiteY18" fmla="*/ 534600 h 653780"/>
                <a:gd name="connsiteX19" fmla="*/ 205242 w 303928"/>
                <a:gd name="connsiteY19" fmla="*/ 489132 h 653780"/>
                <a:gd name="connsiteX20" fmla="*/ 183399 w 303928"/>
                <a:gd name="connsiteY20" fmla="*/ 492991 h 653780"/>
                <a:gd name="connsiteX21" fmla="*/ 153689 w 303928"/>
                <a:gd name="connsiteY21" fmla="*/ 517258 h 653780"/>
                <a:gd name="connsiteX22" fmla="*/ 172192 w 303928"/>
                <a:gd name="connsiteY22" fmla="*/ 529405 h 653780"/>
                <a:gd name="connsiteX23" fmla="*/ 175136 w 303928"/>
                <a:gd name="connsiteY23" fmla="*/ 559857 h 653780"/>
                <a:gd name="connsiteX24" fmla="*/ 183893 w 303928"/>
                <a:gd name="connsiteY24" fmla="*/ 612449 h 653780"/>
                <a:gd name="connsiteX25" fmla="*/ 155494 w 303928"/>
                <a:gd name="connsiteY25" fmla="*/ 650842 h 653780"/>
                <a:gd name="connsiteX26" fmla="*/ 112550 w 303928"/>
                <a:gd name="connsiteY26" fmla="*/ 638721 h 653780"/>
                <a:gd name="connsiteX27" fmla="*/ 98795 w 303928"/>
                <a:gd name="connsiteY27" fmla="*/ 581774 h 653780"/>
                <a:gd name="connsiteX28" fmla="*/ 100997 w 303928"/>
                <a:gd name="connsiteY28" fmla="*/ 519905 h 653780"/>
                <a:gd name="connsiteX29" fmla="*/ 49716 w 303928"/>
                <a:gd name="connsiteY29" fmla="*/ 503603 h 653780"/>
                <a:gd name="connsiteX30" fmla="*/ 49938 w 303928"/>
                <a:gd name="connsiteY30" fmla="*/ 485693 h 653780"/>
                <a:gd name="connsiteX31" fmla="*/ 32745 w 303928"/>
                <a:gd name="connsiteY31" fmla="*/ 443837 h 653780"/>
                <a:gd name="connsiteX32" fmla="*/ 29084 w 303928"/>
                <a:gd name="connsiteY32" fmla="*/ 409501 h 653780"/>
                <a:gd name="connsiteX33" fmla="*/ 59264 w 303928"/>
                <a:gd name="connsiteY33" fmla="*/ 373557 h 653780"/>
                <a:gd name="connsiteX34" fmla="*/ 92858 w 303928"/>
                <a:gd name="connsiteY34" fmla="*/ 363117 h 653780"/>
                <a:gd name="connsiteX35" fmla="*/ 127442 w 303928"/>
                <a:gd name="connsiteY35" fmla="*/ 321929 h 653780"/>
                <a:gd name="connsiteX36" fmla="*/ 118882 w 303928"/>
                <a:gd name="connsiteY36" fmla="*/ 309708 h 653780"/>
                <a:gd name="connsiteX37" fmla="*/ 79500 w 303928"/>
                <a:gd name="connsiteY37" fmla="*/ 339047 h 653780"/>
                <a:gd name="connsiteX38" fmla="*/ 37841 w 303928"/>
                <a:gd name="connsiteY38" fmla="*/ 356636 h 653780"/>
                <a:gd name="connsiteX39" fmla="*/ -106 w 303928"/>
                <a:gd name="connsiteY39" fmla="*/ 314359 h 653780"/>
                <a:gd name="connsiteX40" fmla="*/ 9690 w 303928"/>
                <a:gd name="connsiteY40" fmla="*/ 249497 h 653780"/>
                <a:gd name="connsiteX41" fmla="*/ 31608 w 303928"/>
                <a:gd name="connsiteY41" fmla="*/ 236485 h 653780"/>
                <a:gd name="connsiteX42" fmla="*/ 65597 w 303928"/>
                <a:gd name="connsiteY42" fmla="*/ 193985 h 653780"/>
                <a:gd name="connsiteX43" fmla="*/ 69976 w 303928"/>
                <a:gd name="connsiteY43" fmla="*/ 180552 h 653780"/>
                <a:gd name="connsiteX44" fmla="*/ 81652 w 303928"/>
                <a:gd name="connsiteY44" fmla="*/ 172958 h 653780"/>
                <a:gd name="connsiteX45" fmla="*/ 128778 w 303928"/>
                <a:gd name="connsiteY45" fmla="*/ 106290 h 653780"/>
                <a:gd name="connsiteX46" fmla="*/ 160491 w 303928"/>
                <a:gd name="connsiteY46" fmla="*/ 44396 h 653780"/>
                <a:gd name="connsiteX47" fmla="*/ 168185 w 303928"/>
                <a:gd name="connsiteY47" fmla="*/ 48750 h 653780"/>
                <a:gd name="connsiteX48" fmla="*/ 179267 w 303928"/>
                <a:gd name="connsiteY48" fmla="*/ 13523 h 653780"/>
                <a:gd name="connsiteX49" fmla="*/ 131177 w 303928"/>
                <a:gd name="connsiteY49" fmla="*/ 435401 h 653780"/>
                <a:gd name="connsiteX50" fmla="*/ 117843 w 303928"/>
                <a:gd name="connsiteY50" fmla="*/ 454795 h 653780"/>
                <a:gd name="connsiteX51" fmla="*/ 165266 w 303928"/>
                <a:gd name="connsiteY51" fmla="*/ 423082 h 653780"/>
                <a:gd name="connsiteX52" fmla="*/ 131177 w 303928"/>
                <a:gd name="connsiteY52" fmla="*/ 435401 h 65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03928" h="653780">
                  <a:moveTo>
                    <a:pt x="179267" y="13523"/>
                  </a:moveTo>
                  <a:cubicBezTo>
                    <a:pt x="180010" y="6225"/>
                    <a:pt x="186689" y="-1815"/>
                    <a:pt x="194679" y="338"/>
                  </a:cubicBezTo>
                  <a:cubicBezTo>
                    <a:pt x="208656" y="3331"/>
                    <a:pt x="221124" y="11024"/>
                    <a:pt x="233097" y="18470"/>
                  </a:cubicBezTo>
                  <a:cubicBezTo>
                    <a:pt x="244600" y="25001"/>
                    <a:pt x="238490" y="41922"/>
                    <a:pt x="249152" y="49269"/>
                  </a:cubicBezTo>
                  <a:cubicBezTo>
                    <a:pt x="254643" y="55825"/>
                    <a:pt x="268645" y="61415"/>
                    <a:pt x="262411" y="71830"/>
                  </a:cubicBezTo>
                  <a:cubicBezTo>
                    <a:pt x="248261" y="102010"/>
                    <a:pt x="236659" y="133452"/>
                    <a:pt x="234185" y="167046"/>
                  </a:cubicBezTo>
                  <a:cubicBezTo>
                    <a:pt x="245317" y="171325"/>
                    <a:pt x="256895" y="175654"/>
                    <a:pt x="265800" y="183867"/>
                  </a:cubicBezTo>
                  <a:cubicBezTo>
                    <a:pt x="273123" y="192575"/>
                    <a:pt x="276116" y="204029"/>
                    <a:pt x="278763" y="214913"/>
                  </a:cubicBezTo>
                  <a:cubicBezTo>
                    <a:pt x="278416" y="251426"/>
                    <a:pt x="255682" y="282324"/>
                    <a:pt x="239405" y="313295"/>
                  </a:cubicBezTo>
                  <a:cubicBezTo>
                    <a:pt x="252244" y="324699"/>
                    <a:pt x="271292" y="324699"/>
                    <a:pt x="284551" y="335411"/>
                  </a:cubicBezTo>
                  <a:cubicBezTo>
                    <a:pt x="290835" y="342610"/>
                    <a:pt x="296401" y="350501"/>
                    <a:pt x="303822" y="356661"/>
                  </a:cubicBezTo>
                  <a:cubicBezTo>
                    <a:pt x="294496" y="372913"/>
                    <a:pt x="294174" y="393099"/>
                    <a:pt x="281954" y="407769"/>
                  </a:cubicBezTo>
                  <a:cubicBezTo>
                    <a:pt x="271490" y="424986"/>
                    <a:pt x="260580" y="441981"/>
                    <a:pt x="245095" y="455241"/>
                  </a:cubicBezTo>
                  <a:cubicBezTo>
                    <a:pt x="238044" y="461772"/>
                    <a:pt x="246356" y="470281"/>
                    <a:pt x="250438" y="475996"/>
                  </a:cubicBezTo>
                  <a:cubicBezTo>
                    <a:pt x="271614" y="500115"/>
                    <a:pt x="287916" y="528143"/>
                    <a:pt x="299889" y="557853"/>
                  </a:cubicBezTo>
                  <a:cubicBezTo>
                    <a:pt x="308646" y="576233"/>
                    <a:pt x="291651" y="594341"/>
                    <a:pt x="283339" y="609135"/>
                  </a:cubicBezTo>
                  <a:cubicBezTo>
                    <a:pt x="273889" y="610916"/>
                    <a:pt x="263871" y="612474"/>
                    <a:pt x="258008" y="621182"/>
                  </a:cubicBezTo>
                  <a:cubicBezTo>
                    <a:pt x="240271" y="612474"/>
                    <a:pt x="216077" y="604880"/>
                    <a:pt x="214494" y="581750"/>
                  </a:cubicBezTo>
                  <a:cubicBezTo>
                    <a:pt x="215162" y="565942"/>
                    <a:pt x="215063" y="550160"/>
                    <a:pt x="211352" y="534600"/>
                  </a:cubicBezTo>
                  <a:cubicBezTo>
                    <a:pt x="213455" y="518990"/>
                    <a:pt x="210585" y="503776"/>
                    <a:pt x="205242" y="489132"/>
                  </a:cubicBezTo>
                  <a:cubicBezTo>
                    <a:pt x="198043" y="490987"/>
                    <a:pt x="190474" y="490789"/>
                    <a:pt x="183399" y="492991"/>
                  </a:cubicBezTo>
                  <a:cubicBezTo>
                    <a:pt x="171821" y="498631"/>
                    <a:pt x="161060" y="506572"/>
                    <a:pt x="153689" y="517258"/>
                  </a:cubicBezTo>
                  <a:cubicBezTo>
                    <a:pt x="159873" y="521216"/>
                    <a:pt x="166874" y="524210"/>
                    <a:pt x="172192" y="529405"/>
                  </a:cubicBezTo>
                  <a:cubicBezTo>
                    <a:pt x="174097" y="539423"/>
                    <a:pt x="172514" y="549888"/>
                    <a:pt x="175136" y="559857"/>
                  </a:cubicBezTo>
                  <a:cubicBezTo>
                    <a:pt x="179589" y="577099"/>
                    <a:pt x="184833" y="594416"/>
                    <a:pt x="183893" y="612449"/>
                  </a:cubicBezTo>
                  <a:cubicBezTo>
                    <a:pt x="185477" y="629840"/>
                    <a:pt x="171945" y="646340"/>
                    <a:pt x="155494" y="650842"/>
                  </a:cubicBezTo>
                  <a:cubicBezTo>
                    <a:pt x="140503" y="659105"/>
                    <a:pt x="124176" y="648171"/>
                    <a:pt x="112550" y="638721"/>
                  </a:cubicBezTo>
                  <a:cubicBezTo>
                    <a:pt x="102209" y="621800"/>
                    <a:pt x="97534" y="601540"/>
                    <a:pt x="98795" y="581774"/>
                  </a:cubicBezTo>
                  <a:cubicBezTo>
                    <a:pt x="100230" y="561119"/>
                    <a:pt x="94516" y="540067"/>
                    <a:pt x="100997" y="519905"/>
                  </a:cubicBezTo>
                  <a:cubicBezTo>
                    <a:pt x="83804" y="514884"/>
                    <a:pt x="60402" y="521934"/>
                    <a:pt x="49716" y="503603"/>
                  </a:cubicBezTo>
                  <a:cubicBezTo>
                    <a:pt x="42913" y="498433"/>
                    <a:pt x="46970" y="491407"/>
                    <a:pt x="49938" y="485693"/>
                  </a:cubicBezTo>
                  <a:cubicBezTo>
                    <a:pt x="42517" y="472582"/>
                    <a:pt x="34205" y="459174"/>
                    <a:pt x="32745" y="443837"/>
                  </a:cubicBezTo>
                  <a:cubicBezTo>
                    <a:pt x="32300" y="432383"/>
                    <a:pt x="27575" y="420979"/>
                    <a:pt x="29084" y="409501"/>
                  </a:cubicBezTo>
                  <a:cubicBezTo>
                    <a:pt x="35392" y="395153"/>
                    <a:pt x="43704" y="379543"/>
                    <a:pt x="59264" y="373557"/>
                  </a:cubicBezTo>
                  <a:cubicBezTo>
                    <a:pt x="70149" y="369673"/>
                    <a:pt x="80440" y="358046"/>
                    <a:pt x="92858" y="363117"/>
                  </a:cubicBezTo>
                  <a:cubicBezTo>
                    <a:pt x="100403" y="346543"/>
                    <a:pt x="111337" y="331057"/>
                    <a:pt x="127442" y="321929"/>
                  </a:cubicBezTo>
                  <a:cubicBezTo>
                    <a:pt x="124597" y="317847"/>
                    <a:pt x="121752" y="313765"/>
                    <a:pt x="118882" y="309708"/>
                  </a:cubicBezTo>
                  <a:cubicBezTo>
                    <a:pt x="106217" y="320148"/>
                    <a:pt x="90805" y="326926"/>
                    <a:pt x="79500" y="339047"/>
                  </a:cubicBezTo>
                  <a:cubicBezTo>
                    <a:pt x="68764" y="350179"/>
                    <a:pt x="53971" y="359679"/>
                    <a:pt x="37841" y="356636"/>
                  </a:cubicBezTo>
                  <a:cubicBezTo>
                    <a:pt x="19214" y="349759"/>
                    <a:pt x="6053" y="332739"/>
                    <a:pt x="-106" y="314359"/>
                  </a:cubicBezTo>
                  <a:cubicBezTo>
                    <a:pt x="735" y="292689"/>
                    <a:pt x="-1145" y="269089"/>
                    <a:pt x="9690" y="249497"/>
                  </a:cubicBezTo>
                  <a:cubicBezTo>
                    <a:pt x="13846" y="241185"/>
                    <a:pt x="24310" y="240269"/>
                    <a:pt x="31608" y="236485"/>
                  </a:cubicBezTo>
                  <a:cubicBezTo>
                    <a:pt x="38658" y="219267"/>
                    <a:pt x="54193" y="208086"/>
                    <a:pt x="65597" y="193985"/>
                  </a:cubicBezTo>
                  <a:cubicBezTo>
                    <a:pt x="68863" y="190274"/>
                    <a:pt x="69011" y="185129"/>
                    <a:pt x="69976" y="180552"/>
                  </a:cubicBezTo>
                  <a:cubicBezTo>
                    <a:pt x="73934" y="178153"/>
                    <a:pt x="78362" y="176322"/>
                    <a:pt x="81652" y="172958"/>
                  </a:cubicBezTo>
                  <a:cubicBezTo>
                    <a:pt x="99414" y="152203"/>
                    <a:pt x="107206" y="123878"/>
                    <a:pt x="128778" y="106290"/>
                  </a:cubicBezTo>
                  <a:cubicBezTo>
                    <a:pt x="146589" y="90358"/>
                    <a:pt x="152229" y="65942"/>
                    <a:pt x="160491" y="44396"/>
                  </a:cubicBezTo>
                  <a:cubicBezTo>
                    <a:pt x="163064" y="45830"/>
                    <a:pt x="165612" y="47290"/>
                    <a:pt x="168185" y="48750"/>
                  </a:cubicBezTo>
                  <a:cubicBezTo>
                    <a:pt x="172910" y="37345"/>
                    <a:pt x="177313" y="25768"/>
                    <a:pt x="179267" y="13523"/>
                  </a:cubicBezTo>
                  <a:moveTo>
                    <a:pt x="131177" y="435401"/>
                  </a:moveTo>
                  <a:cubicBezTo>
                    <a:pt x="125735" y="441041"/>
                    <a:pt x="122074" y="448215"/>
                    <a:pt x="117843" y="454795"/>
                  </a:cubicBezTo>
                  <a:cubicBezTo>
                    <a:pt x="134517" y="445939"/>
                    <a:pt x="152724" y="437751"/>
                    <a:pt x="165266" y="423082"/>
                  </a:cubicBezTo>
                  <a:cubicBezTo>
                    <a:pt x="153540" y="425803"/>
                    <a:pt x="141196" y="428351"/>
                    <a:pt x="131177" y="43540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4D757B3-3287-DED6-0366-9F27BB13E672}"/>
                </a:ext>
              </a:extLst>
            </p:cNvPr>
            <p:cNvSpPr/>
            <p:nvPr/>
          </p:nvSpPr>
          <p:spPr>
            <a:xfrm>
              <a:off x="733077" y="2809149"/>
              <a:ext cx="244061" cy="397288"/>
            </a:xfrm>
            <a:custGeom>
              <a:avLst/>
              <a:gdLst>
                <a:gd name="connsiteX0" fmla="*/ 6387 w 244061"/>
                <a:gd name="connsiteY0" fmla="*/ 33451 h 397288"/>
                <a:gd name="connsiteX1" fmla="*/ 62715 w 244061"/>
                <a:gd name="connsiteY1" fmla="*/ -94 h 397288"/>
                <a:gd name="connsiteX2" fmla="*/ 172476 w 244061"/>
                <a:gd name="connsiteY2" fmla="*/ 55418 h 397288"/>
                <a:gd name="connsiteX3" fmla="*/ 174628 w 244061"/>
                <a:gd name="connsiteY3" fmla="*/ 89234 h 397288"/>
                <a:gd name="connsiteX4" fmla="*/ 113625 w 244061"/>
                <a:gd name="connsiteY4" fmla="*/ 144746 h 397288"/>
                <a:gd name="connsiteX5" fmla="*/ 90075 w 244061"/>
                <a:gd name="connsiteY5" fmla="*/ 178909 h 397288"/>
                <a:gd name="connsiteX6" fmla="*/ 122704 w 244061"/>
                <a:gd name="connsiteY6" fmla="*/ 186132 h 397288"/>
                <a:gd name="connsiteX7" fmla="*/ 169804 w 244061"/>
                <a:gd name="connsiteY7" fmla="*/ 192564 h 397288"/>
                <a:gd name="connsiteX8" fmla="*/ 202186 w 244061"/>
                <a:gd name="connsiteY8" fmla="*/ 211612 h 397288"/>
                <a:gd name="connsiteX9" fmla="*/ 233059 w 244061"/>
                <a:gd name="connsiteY9" fmla="*/ 225960 h 397288"/>
                <a:gd name="connsiteX10" fmla="*/ 218241 w 244061"/>
                <a:gd name="connsiteY10" fmla="*/ 310341 h 397288"/>
                <a:gd name="connsiteX11" fmla="*/ 120230 w 244061"/>
                <a:gd name="connsiteY11" fmla="*/ 346557 h 397288"/>
                <a:gd name="connsiteX12" fmla="*/ 76642 w 244061"/>
                <a:gd name="connsiteY12" fmla="*/ 378617 h 397288"/>
                <a:gd name="connsiteX13" fmla="*/ 39041 w 244061"/>
                <a:gd name="connsiteY13" fmla="*/ 397195 h 397288"/>
                <a:gd name="connsiteX14" fmla="*/ 32881 w 244061"/>
                <a:gd name="connsiteY14" fmla="*/ 383366 h 397288"/>
                <a:gd name="connsiteX15" fmla="*/ 55837 w 244061"/>
                <a:gd name="connsiteY15" fmla="*/ 377553 h 397288"/>
                <a:gd name="connsiteX16" fmla="*/ 101627 w 244061"/>
                <a:gd name="connsiteY16" fmla="*/ 285083 h 397288"/>
                <a:gd name="connsiteX17" fmla="*/ 50445 w 244061"/>
                <a:gd name="connsiteY17" fmla="*/ 283772 h 397288"/>
                <a:gd name="connsiteX18" fmla="*/ 16851 w 244061"/>
                <a:gd name="connsiteY18" fmla="*/ 258886 h 397288"/>
                <a:gd name="connsiteX19" fmla="*/ 6659 w 244061"/>
                <a:gd name="connsiteY19" fmla="*/ 242757 h 397288"/>
                <a:gd name="connsiteX20" fmla="*/ 128 w 244061"/>
                <a:gd name="connsiteY20" fmla="*/ 186404 h 397288"/>
                <a:gd name="connsiteX21" fmla="*/ 22961 w 244061"/>
                <a:gd name="connsiteY21" fmla="*/ 164932 h 397288"/>
                <a:gd name="connsiteX22" fmla="*/ 64446 w 244061"/>
                <a:gd name="connsiteY22" fmla="*/ 61924 h 397288"/>
                <a:gd name="connsiteX23" fmla="*/ 27612 w 244061"/>
                <a:gd name="connsiteY23" fmla="*/ 40427 h 397288"/>
                <a:gd name="connsiteX24" fmla="*/ 6387 w 244061"/>
                <a:gd name="connsiteY24" fmla="*/ 33451 h 39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4061" h="397288">
                  <a:moveTo>
                    <a:pt x="6387" y="33451"/>
                  </a:moveTo>
                  <a:cubicBezTo>
                    <a:pt x="21106" y="17247"/>
                    <a:pt x="39684" y="574"/>
                    <a:pt x="62715" y="-94"/>
                  </a:cubicBezTo>
                  <a:cubicBezTo>
                    <a:pt x="105090" y="920"/>
                    <a:pt x="148134" y="19721"/>
                    <a:pt x="172476" y="55418"/>
                  </a:cubicBezTo>
                  <a:cubicBezTo>
                    <a:pt x="174134" y="66401"/>
                    <a:pt x="176682" y="78127"/>
                    <a:pt x="174628" y="89234"/>
                  </a:cubicBezTo>
                  <a:cubicBezTo>
                    <a:pt x="160355" y="113329"/>
                    <a:pt x="136433" y="129384"/>
                    <a:pt x="113625" y="144746"/>
                  </a:cubicBezTo>
                  <a:cubicBezTo>
                    <a:pt x="100662" y="151895"/>
                    <a:pt x="95517" y="166144"/>
                    <a:pt x="90075" y="178909"/>
                  </a:cubicBezTo>
                  <a:cubicBezTo>
                    <a:pt x="101652" y="176410"/>
                    <a:pt x="112487" y="181209"/>
                    <a:pt x="122704" y="186132"/>
                  </a:cubicBezTo>
                  <a:cubicBezTo>
                    <a:pt x="138387" y="178117"/>
                    <a:pt x="154690" y="187740"/>
                    <a:pt x="169804" y="192564"/>
                  </a:cubicBezTo>
                  <a:cubicBezTo>
                    <a:pt x="182223" y="196250"/>
                    <a:pt x="189050" y="209237"/>
                    <a:pt x="202186" y="211612"/>
                  </a:cubicBezTo>
                  <a:cubicBezTo>
                    <a:pt x="212081" y="216832"/>
                    <a:pt x="225662" y="216659"/>
                    <a:pt x="233059" y="225960"/>
                  </a:cubicBezTo>
                  <a:cubicBezTo>
                    <a:pt x="254358" y="251044"/>
                    <a:pt x="241222" y="290971"/>
                    <a:pt x="218241" y="310341"/>
                  </a:cubicBezTo>
                  <a:cubicBezTo>
                    <a:pt x="184251" y="318207"/>
                    <a:pt x="151424" y="330898"/>
                    <a:pt x="120230" y="346557"/>
                  </a:cubicBezTo>
                  <a:cubicBezTo>
                    <a:pt x="104051" y="354844"/>
                    <a:pt x="91509" y="368450"/>
                    <a:pt x="76642" y="378617"/>
                  </a:cubicBezTo>
                  <a:cubicBezTo>
                    <a:pt x="64595" y="385741"/>
                    <a:pt x="52127" y="392198"/>
                    <a:pt x="39041" y="397195"/>
                  </a:cubicBezTo>
                  <a:cubicBezTo>
                    <a:pt x="36962" y="392594"/>
                    <a:pt x="34909" y="387992"/>
                    <a:pt x="32881" y="383366"/>
                  </a:cubicBezTo>
                  <a:cubicBezTo>
                    <a:pt x="40475" y="381239"/>
                    <a:pt x="48144" y="379309"/>
                    <a:pt x="55837" y="377553"/>
                  </a:cubicBezTo>
                  <a:cubicBezTo>
                    <a:pt x="69221" y="345740"/>
                    <a:pt x="90817" y="317985"/>
                    <a:pt x="101627" y="285083"/>
                  </a:cubicBezTo>
                  <a:cubicBezTo>
                    <a:pt x="84682" y="284217"/>
                    <a:pt x="67192" y="287582"/>
                    <a:pt x="50445" y="283772"/>
                  </a:cubicBezTo>
                  <a:cubicBezTo>
                    <a:pt x="38397" y="276722"/>
                    <a:pt x="28156" y="267049"/>
                    <a:pt x="16851" y="258886"/>
                  </a:cubicBezTo>
                  <a:cubicBezTo>
                    <a:pt x="11211" y="255225"/>
                    <a:pt x="8811" y="248768"/>
                    <a:pt x="6659" y="242757"/>
                  </a:cubicBezTo>
                  <a:cubicBezTo>
                    <a:pt x="1043" y="224599"/>
                    <a:pt x="-1183" y="205378"/>
                    <a:pt x="128" y="186404"/>
                  </a:cubicBezTo>
                  <a:cubicBezTo>
                    <a:pt x="4680" y="176583"/>
                    <a:pt x="16554" y="173318"/>
                    <a:pt x="22961" y="164932"/>
                  </a:cubicBezTo>
                  <a:cubicBezTo>
                    <a:pt x="51162" y="138141"/>
                    <a:pt x="55689" y="97818"/>
                    <a:pt x="64446" y="61924"/>
                  </a:cubicBezTo>
                  <a:cubicBezTo>
                    <a:pt x="52374" y="54502"/>
                    <a:pt x="40921" y="45572"/>
                    <a:pt x="27612" y="40427"/>
                  </a:cubicBezTo>
                  <a:cubicBezTo>
                    <a:pt x="20314" y="38769"/>
                    <a:pt x="13041" y="36914"/>
                    <a:pt x="6387" y="3345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5B1996D-F132-B20E-5E29-4BE3A2CE3BF3}"/>
                </a:ext>
              </a:extLst>
            </p:cNvPr>
            <p:cNvSpPr/>
            <p:nvPr/>
          </p:nvSpPr>
          <p:spPr>
            <a:xfrm>
              <a:off x="192032" y="2906264"/>
              <a:ext cx="127575" cy="179552"/>
            </a:xfrm>
            <a:custGeom>
              <a:avLst/>
              <a:gdLst>
                <a:gd name="connsiteX0" fmla="*/ -69 w 127575"/>
                <a:gd name="connsiteY0" fmla="*/ 2835 h 179552"/>
                <a:gd name="connsiteX1" fmla="*/ 64645 w 127575"/>
                <a:gd name="connsiteY1" fmla="*/ 14758 h 179552"/>
                <a:gd name="connsiteX2" fmla="*/ 117114 w 127575"/>
                <a:gd name="connsiteY2" fmla="*/ 73832 h 179552"/>
                <a:gd name="connsiteX3" fmla="*/ 123942 w 127575"/>
                <a:gd name="connsiteY3" fmla="*/ 103592 h 179552"/>
                <a:gd name="connsiteX4" fmla="*/ 125105 w 127575"/>
                <a:gd name="connsiteY4" fmla="*/ 130853 h 179552"/>
                <a:gd name="connsiteX5" fmla="*/ 100491 w 127575"/>
                <a:gd name="connsiteY5" fmla="*/ 176370 h 179552"/>
                <a:gd name="connsiteX6" fmla="*/ 65214 w 127575"/>
                <a:gd name="connsiteY6" fmla="*/ 179462 h 179552"/>
                <a:gd name="connsiteX7" fmla="*/ 31076 w 127575"/>
                <a:gd name="connsiteY7" fmla="*/ 121947 h 179552"/>
                <a:gd name="connsiteX8" fmla="*/ -69 w 127575"/>
                <a:gd name="connsiteY8" fmla="*/ 2835 h 1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575" h="179552">
                  <a:moveTo>
                    <a:pt x="-69" y="2835"/>
                  </a:moveTo>
                  <a:cubicBezTo>
                    <a:pt x="21651" y="-2484"/>
                    <a:pt x="47725" y="-1668"/>
                    <a:pt x="64645" y="14758"/>
                  </a:cubicBezTo>
                  <a:cubicBezTo>
                    <a:pt x="83966" y="32668"/>
                    <a:pt x="101480" y="52632"/>
                    <a:pt x="117114" y="73832"/>
                  </a:cubicBezTo>
                  <a:cubicBezTo>
                    <a:pt x="123967" y="82342"/>
                    <a:pt x="121369" y="93721"/>
                    <a:pt x="123942" y="103592"/>
                  </a:cubicBezTo>
                  <a:cubicBezTo>
                    <a:pt x="124907" y="112596"/>
                    <a:pt x="130695" y="122491"/>
                    <a:pt x="125105" y="130853"/>
                  </a:cubicBezTo>
                  <a:cubicBezTo>
                    <a:pt x="116248" y="145671"/>
                    <a:pt x="107541" y="160588"/>
                    <a:pt x="100491" y="176370"/>
                  </a:cubicBezTo>
                  <a:cubicBezTo>
                    <a:pt x="88715" y="177038"/>
                    <a:pt x="76940" y="177904"/>
                    <a:pt x="65214" y="179462"/>
                  </a:cubicBezTo>
                  <a:cubicBezTo>
                    <a:pt x="51015" y="162121"/>
                    <a:pt x="35183" y="144879"/>
                    <a:pt x="31076" y="121947"/>
                  </a:cubicBezTo>
                  <a:cubicBezTo>
                    <a:pt x="20563" y="82268"/>
                    <a:pt x="8293" y="43034"/>
                    <a:pt x="-69" y="2835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5396F4DF-388C-4AC8-033A-37C3F22E8DA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971" y="375940"/>
            <a:ext cx="1415816" cy="91637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992EF921-AF97-667C-CCE9-13D2D0315EA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8130" y="1605439"/>
            <a:ext cx="1450624" cy="969550"/>
          </a:xfrm>
          <a:prstGeom prst="rect">
            <a:avLst/>
          </a:prstGeom>
        </p:spPr>
      </p:pic>
      <p:sp>
        <p:nvSpPr>
          <p:cNvPr id="60" name="文本框 59">
            <a:extLst>
              <a:ext uri="{FF2B5EF4-FFF2-40B4-BE49-F238E27FC236}">
                <a16:creationId xmlns:a16="http://schemas.microsoft.com/office/drawing/2014/main" id="{082D4CDA-7955-4C49-C34A-55AC754D5BE3}"/>
              </a:ext>
            </a:extLst>
          </p:cNvPr>
          <p:cNvSpPr txBox="1"/>
          <p:nvPr/>
        </p:nvSpPr>
        <p:spPr>
          <a:xfrm>
            <a:off x="2876510" y="2538079"/>
            <a:ext cx="3276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b="1" dirty="0"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F83600"/>
                    </a:gs>
                  </a:gsLst>
                  <a:lin ang="5400000" scaled="1"/>
                </a:gradFill>
                <a:latin typeface="+mn-ea"/>
                <a:ea typeface="+mn-ea"/>
                <a:cs typeface="+mn-ea"/>
                <a:sym typeface="+mn-lt"/>
              </a:rPr>
              <a:t>党建年终工作述职</a:t>
            </a:r>
            <a:r>
              <a:rPr lang="en-US" altLang="zh-CN" sz="1100" b="1" dirty="0"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F83600"/>
                    </a:gs>
                  </a:gsLst>
                  <a:lin ang="5400000" scaled="1"/>
                </a:gradFill>
                <a:latin typeface="+mn-ea"/>
                <a:ea typeface="+mn-ea"/>
                <a:cs typeface="+mn-ea"/>
                <a:sym typeface="+mn-lt"/>
              </a:rPr>
              <a:t>PPT</a:t>
            </a:r>
            <a:r>
              <a:rPr lang="zh-CN" altLang="en-US" sz="1100" b="1" dirty="0"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F83600"/>
                    </a:gs>
                  </a:gsLst>
                  <a:lin ang="5400000" scaled="1"/>
                </a:gradFill>
                <a:latin typeface="+mn-ea"/>
                <a:ea typeface="+mn-ea"/>
                <a:cs typeface="+mn-ea"/>
                <a:sym typeface="+mn-lt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3455780281"/>
      </p:ext>
    </p:extLst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DEABD3D7-904F-EC69-A0D5-AA9F5504DD76}"/>
              </a:ext>
            </a:extLst>
          </p:cNvPr>
          <p:cNvSpPr/>
          <p:nvPr/>
        </p:nvSpPr>
        <p:spPr>
          <a:xfrm>
            <a:off x="4429235" y="1051313"/>
            <a:ext cx="718829" cy="432968"/>
          </a:xfrm>
          <a:prstGeom prst="parallelogram">
            <a:avLst/>
          </a:prstGeom>
          <a:solidFill>
            <a:srgbClr val="E1180E"/>
          </a:solidFill>
          <a:ln w="6350">
            <a:noFill/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4168EAD-BF67-6C03-9E72-66AD414EFB21}"/>
              </a:ext>
            </a:extLst>
          </p:cNvPr>
          <p:cNvGrpSpPr/>
          <p:nvPr/>
        </p:nvGrpSpPr>
        <p:grpSpPr>
          <a:xfrm>
            <a:off x="893421" y="987574"/>
            <a:ext cx="2520280" cy="3575942"/>
            <a:chOff x="664418" y="923925"/>
            <a:chExt cx="3067050" cy="4351735"/>
          </a:xfrm>
        </p:grpSpPr>
        <p:sp>
          <p:nvSpPr>
            <p:cNvPr id="3" name="Freeform 239">
              <a:extLst>
                <a:ext uri="{FF2B5EF4-FFF2-40B4-BE49-F238E27FC236}">
                  <a16:creationId xmlns:a16="http://schemas.microsoft.com/office/drawing/2014/main" id="{8EA6EB68-38A1-D383-30B3-CB87A702642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93155" y="2057400"/>
              <a:ext cx="1738313" cy="1738313"/>
            </a:xfrm>
            <a:custGeom>
              <a:avLst/>
              <a:gdLst>
                <a:gd name="T0" fmla="*/ 2147483646 w 2116"/>
                <a:gd name="T1" fmla="*/ 1262169863 h 2116"/>
                <a:gd name="T2" fmla="*/ 2147483646 w 2116"/>
                <a:gd name="T3" fmla="*/ 1059407178 h 2116"/>
                <a:gd name="T4" fmla="*/ 2147483646 w 2116"/>
                <a:gd name="T5" fmla="*/ 782257393 h 2116"/>
                <a:gd name="T6" fmla="*/ 2147483646 w 2116"/>
                <a:gd name="T7" fmla="*/ 683875654 h 2116"/>
                <a:gd name="T8" fmla="*/ 2147483646 w 2116"/>
                <a:gd name="T9" fmla="*/ 365933012 h 2116"/>
                <a:gd name="T10" fmla="*/ 1857261195 w 2116"/>
                <a:gd name="T11" fmla="*/ 385130037 h 2116"/>
                <a:gd name="T12" fmla="*/ 1756479555 w 2116"/>
                <a:gd name="T13" fmla="*/ 95982932 h 2116"/>
                <a:gd name="T14" fmla="*/ 1480530267 w 2116"/>
                <a:gd name="T15" fmla="*/ 229158320 h 2116"/>
                <a:gd name="T16" fmla="*/ 1262169863 w 2116"/>
                <a:gd name="T17" fmla="*/ 0 h 2116"/>
                <a:gd name="T18" fmla="*/ 1060606582 w 2116"/>
                <a:gd name="T19" fmla="*/ 229158320 h 2116"/>
                <a:gd name="T20" fmla="*/ 783456796 w 2116"/>
                <a:gd name="T21" fmla="*/ 93583030 h 2116"/>
                <a:gd name="T22" fmla="*/ 683875654 w 2116"/>
                <a:gd name="T23" fmla="*/ 385130037 h 2116"/>
                <a:gd name="T24" fmla="*/ 365933012 w 2116"/>
                <a:gd name="T25" fmla="*/ 376730928 h 2116"/>
                <a:gd name="T26" fmla="*/ 386329440 w 2116"/>
                <a:gd name="T27" fmla="*/ 681475752 h 2116"/>
                <a:gd name="T28" fmla="*/ 97182336 w 2116"/>
                <a:gd name="T29" fmla="*/ 782257393 h 2116"/>
                <a:gd name="T30" fmla="*/ 230357723 w 2116"/>
                <a:gd name="T31" fmla="*/ 1058206680 h 2116"/>
                <a:gd name="T32" fmla="*/ 0 w 2116"/>
                <a:gd name="T33" fmla="*/ 1276567084 h 2116"/>
                <a:gd name="T34" fmla="*/ 229158320 w 2116"/>
                <a:gd name="T35" fmla="*/ 1479329769 h 2116"/>
                <a:gd name="T36" fmla="*/ 93583030 w 2116"/>
                <a:gd name="T37" fmla="*/ 1755280151 h 2116"/>
                <a:gd name="T38" fmla="*/ 385130037 w 2116"/>
                <a:gd name="T39" fmla="*/ 1854861293 h 2116"/>
                <a:gd name="T40" fmla="*/ 376730928 w 2116"/>
                <a:gd name="T41" fmla="*/ 2147483646 h 2116"/>
                <a:gd name="T42" fmla="*/ 682675155 w 2116"/>
                <a:gd name="T43" fmla="*/ 2147483646 h 2116"/>
                <a:gd name="T44" fmla="*/ 783456796 w 2116"/>
                <a:gd name="T45" fmla="*/ 2147483646 h 2116"/>
                <a:gd name="T46" fmla="*/ 1058206680 w 2116"/>
                <a:gd name="T47" fmla="*/ 2147483646 h 2116"/>
                <a:gd name="T48" fmla="*/ 1276567084 w 2116"/>
                <a:gd name="T49" fmla="*/ 2147483646 h 2116"/>
                <a:gd name="T50" fmla="*/ 1479329769 w 2116"/>
                <a:gd name="T51" fmla="*/ 2147483646 h 2116"/>
                <a:gd name="T52" fmla="*/ 1756479555 w 2116"/>
                <a:gd name="T53" fmla="*/ 2147483646 h 2116"/>
                <a:gd name="T54" fmla="*/ 1854861293 w 2116"/>
                <a:gd name="T55" fmla="*/ 2147483646 h 2116"/>
                <a:gd name="T56" fmla="*/ 2147483646 w 2116"/>
                <a:gd name="T57" fmla="*/ 2147483646 h 2116"/>
                <a:gd name="T58" fmla="*/ 2147483646 w 2116"/>
                <a:gd name="T59" fmla="*/ 1856061792 h 2116"/>
                <a:gd name="T60" fmla="*/ 2147483646 w 2116"/>
                <a:gd name="T61" fmla="*/ 1755280151 h 2116"/>
                <a:gd name="T62" fmla="*/ 2147483646 w 2116"/>
                <a:gd name="T63" fmla="*/ 1480530267 h 2116"/>
                <a:gd name="T64" fmla="*/ 1629302279 w 2116"/>
                <a:gd name="T65" fmla="*/ 2002434997 h 2116"/>
                <a:gd name="T66" fmla="*/ 910634072 w 2116"/>
                <a:gd name="T67" fmla="*/ 536301950 h 2116"/>
                <a:gd name="T68" fmla="*/ 1629302279 w 2116"/>
                <a:gd name="T69" fmla="*/ 2002434997 h 211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16"/>
                <a:gd name="T106" fmla="*/ 0 h 2116"/>
                <a:gd name="T107" fmla="*/ 2116 w 2116"/>
                <a:gd name="T108" fmla="*/ 2116 h 211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rgbClr val="C00000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Freeform 240">
              <a:extLst>
                <a:ext uri="{FF2B5EF4-FFF2-40B4-BE49-F238E27FC236}">
                  <a16:creationId xmlns:a16="http://schemas.microsoft.com/office/drawing/2014/main" id="{A3AAA2B5-8896-30E6-67D6-3177DBF43FF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64418" y="1357312"/>
              <a:ext cx="1510903" cy="1510904"/>
            </a:xfrm>
            <a:custGeom>
              <a:avLst/>
              <a:gdLst>
                <a:gd name="T0" fmla="*/ 2147483646 w 1840"/>
                <a:gd name="T1" fmla="*/ 1155559799 h 1840"/>
                <a:gd name="T2" fmla="*/ 2016235029 w 1840"/>
                <a:gd name="T3" fmla="*/ 968560309 h 1840"/>
                <a:gd name="T4" fmla="*/ 2146895336 w 1840"/>
                <a:gd name="T5" fmla="*/ 736010363 h 1840"/>
                <a:gd name="T6" fmla="*/ 1891569068 w 1840"/>
                <a:gd name="T7" fmla="*/ 624529772 h 1840"/>
                <a:gd name="T8" fmla="*/ 1920338641 w 1840"/>
                <a:gd name="T9" fmla="*/ 360812515 h 1840"/>
                <a:gd name="T10" fmla="*/ 1653025871 w 1840"/>
                <a:gd name="T11" fmla="*/ 363210253 h 1840"/>
                <a:gd name="T12" fmla="*/ 1579903616 w 1840"/>
                <a:gd name="T13" fmla="*/ 107883984 h 1840"/>
                <a:gd name="T14" fmla="*/ 1322180704 w 1840"/>
                <a:gd name="T15" fmla="*/ 207376980 h 1840"/>
                <a:gd name="T16" fmla="*/ 1155559799 w 1840"/>
                <a:gd name="T17" fmla="*/ 0 h 1840"/>
                <a:gd name="T18" fmla="*/ 968560309 w 1840"/>
                <a:gd name="T19" fmla="*/ 190595002 h 1840"/>
                <a:gd name="T20" fmla="*/ 734811494 w 1840"/>
                <a:gd name="T21" fmla="*/ 58736921 h 1840"/>
                <a:gd name="T22" fmla="*/ 624529772 w 1840"/>
                <a:gd name="T23" fmla="*/ 314063190 h 1840"/>
                <a:gd name="T24" fmla="*/ 360812515 w 1840"/>
                <a:gd name="T25" fmla="*/ 286492485 h 1840"/>
                <a:gd name="T26" fmla="*/ 363210253 w 1840"/>
                <a:gd name="T27" fmla="*/ 552606386 h 1840"/>
                <a:gd name="T28" fmla="*/ 106685115 w 1840"/>
                <a:gd name="T29" fmla="*/ 625728641 h 1840"/>
                <a:gd name="T30" fmla="*/ 207376980 w 1840"/>
                <a:gd name="T31" fmla="*/ 883451553 h 1840"/>
                <a:gd name="T32" fmla="*/ 0 w 1840"/>
                <a:gd name="T33" fmla="*/ 1051271327 h 1840"/>
                <a:gd name="T34" fmla="*/ 190595002 w 1840"/>
                <a:gd name="T35" fmla="*/ 1237071948 h 1840"/>
                <a:gd name="T36" fmla="*/ 58736921 w 1840"/>
                <a:gd name="T37" fmla="*/ 1470820763 h 1840"/>
                <a:gd name="T38" fmla="*/ 314063190 w 1840"/>
                <a:gd name="T39" fmla="*/ 1582301354 h 1840"/>
                <a:gd name="T40" fmla="*/ 286492485 w 1840"/>
                <a:gd name="T41" fmla="*/ 1846018612 h 1840"/>
                <a:gd name="T42" fmla="*/ 552606386 w 1840"/>
                <a:gd name="T43" fmla="*/ 1843620874 h 1840"/>
                <a:gd name="T44" fmla="*/ 625728641 w 1840"/>
                <a:gd name="T45" fmla="*/ 2098947142 h 1840"/>
                <a:gd name="T46" fmla="*/ 883451553 w 1840"/>
                <a:gd name="T47" fmla="*/ 1999453052 h 1840"/>
                <a:gd name="T48" fmla="*/ 1050072458 w 1840"/>
                <a:gd name="T49" fmla="*/ 2147483646 h 1840"/>
                <a:gd name="T50" fmla="*/ 1237071948 w 1840"/>
                <a:gd name="T51" fmla="*/ 2016235029 h 1840"/>
                <a:gd name="T52" fmla="*/ 1470820763 w 1840"/>
                <a:gd name="T53" fmla="*/ 2146895336 h 1840"/>
                <a:gd name="T54" fmla="*/ 1581102485 w 1840"/>
                <a:gd name="T55" fmla="*/ 1892767937 h 1840"/>
                <a:gd name="T56" fmla="*/ 1846018612 w 1840"/>
                <a:gd name="T57" fmla="*/ 1920338641 h 1840"/>
                <a:gd name="T58" fmla="*/ 1843620874 w 1840"/>
                <a:gd name="T59" fmla="*/ 1654223646 h 1840"/>
                <a:gd name="T60" fmla="*/ 2098947142 w 1840"/>
                <a:gd name="T61" fmla="*/ 1579903616 h 1840"/>
                <a:gd name="T62" fmla="*/ 1999453052 w 1840"/>
                <a:gd name="T63" fmla="*/ 1323379573 h 1840"/>
                <a:gd name="T64" fmla="*/ 1295808869 w 1840"/>
                <a:gd name="T65" fmla="*/ 1786082822 h 1840"/>
                <a:gd name="T66" fmla="*/ 909823388 w 1840"/>
                <a:gd name="T67" fmla="*/ 420748305 h 1840"/>
                <a:gd name="T68" fmla="*/ 1295808869 w 1840"/>
                <a:gd name="T69" fmla="*/ 1786082822 h 18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0"/>
                <a:gd name="T106" fmla="*/ 0 h 1840"/>
                <a:gd name="T107" fmla="*/ 1840 w 1840"/>
                <a:gd name="T108" fmla="*/ 1840 h 18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rgbClr val="C00000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Freeform 241">
              <a:extLst>
                <a:ext uri="{FF2B5EF4-FFF2-40B4-BE49-F238E27FC236}">
                  <a16:creationId xmlns:a16="http://schemas.microsoft.com/office/drawing/2014/main" id="{FEC1062F-EB63-7078-C1A8-3254F699284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37221" y="923925"/>
              <a:ext cx="1095375" cy="1096566"/>
            </a:xfrm>
            <a:custGeom>
              <a:avLst/>
              <a:gdLst>
                <a:gd name="T0" fmla="*/ 1597797940 w 1335"/>
                <a:gd name="T1" fmla="*/ 838420400 h 1335"/>
                <a:gd name="T2" fmla="*/ 1460159764 w 1335"/>
                <a:gd name="T3" fmla="*/ 702881009 h 1335"/>
                <a:gd name="T4" fmla="*/ 1555908393 w 1335"/>
                <a:gd name="T5" fmla="*/ 533758497 h 1335"/>
                <a:gd name="T6" fmla="*/ 1370396449 w 1335"/>
                <a:gd name="T7" fmla="*/ 453394036 h 1335"/>
                <a:gd name="T8" fmla="*/ 1390742800 w 1335"/>
                <a:gd name="T9" fmla="*/ 261481570 h 1335"/>
                <a:gd name="T10" fmla="*/ 1198048697 w 1335"/>
                <a:gd name="T11" fmla="*/ 262680811 h 1335"/>
                <a:gd name="T12" fmla="*/ 1144190708 w 1335"/>
                <a:gd name="T13" fmla="*/ 77964884 h 1335"/>
                <a:gd name="T14" fmla="*/ 958678764 w 1335"/>
                <a:gd name="T15" fmla="*/ 149932470 h 1335"/>
                <a:gd name="T16" fmla="*/ 836599562 w 1335"/>
                <a:gd name="T17" fmla="*/ 0 h 1335"/>
                <a:gd name="T18" fmla="*/ 701355074 w 1335"/>
                <a:gd name="T19" fmla="*/ 137937872 h 1335"/>
                <a:gd name="T20" fmla="*/ 532598949 w 1335"/>
                <a:gd name="T21" fmla="*/ 41981092 h 1335"/>
                <a:gd name="T22" fmla="*/ 452410388 w 1335"/>
                <a:gd name="T23" fmla="*/ 227896259 h 1335"/>
                <a:gd name="T24" fmla="*/ 260914222 w 1335"/>
                <a:gd name="T25" fmla="*/ 207505881 h 1335"/>
                <a:gd name="T26" fmla="*/ 263307911 w 1335"/>
                <a:gd name="T27" fmla="*/ 400618683 h 1335"/>
                <a:gd name="T28" fmla="*/ 77794873 w 1335"/>
                <a:gd name="T29" fmla="*/ 454594372 h 1335"/>
                <a:gd name="T30" fmla="*/ 149606618 w 1335"/>
                <a:gd name="T31" fmla="*/ 641708780 h 1335"/>
                <a:gd name="T32" fmla="*/ 0 w 1335"/>
                <a:gd name="T33" fmla="*/ 762853997 h 1335"/>
                <a:gd name="T34" fmla="*/ 137638176 w 1335"/>
                <a:gd name="T35" fmla="*/ 898393388 h 1335"/>
                <a:gd name="T36" fmla="*/ 41889547 w 1335"/>
                <a:gd name="T37" fmla="*/ 1067515899 h 1335"/>
                <a:gd name="T38" fmla="*/ 227401491 w 1335"/>
                <a:gd name="T39" fmla="*/ 1147880360 h 1335"/>
                <a:gd name="T40" fmla="*/ 207055140 w 1335"/>
                <a:gd name="T41" fmla="*/ 1339792827 h 1335"/>
                <a:gd name="T42" fmla="*/ 399749243 w 1335"/>
                <a:gd name="T43" fmla="*/ 1338593586 h 1335"/>
                <a:gd name="T44" fmla="*/ 453607232 w 1335"/>
                <a:gd name="T45" fmla="*/ 1523309513 h 1335"/>
                <a:gd name="T46" fmla="*/ 640316020 w 1335"/>
                <a:gd name="T47" fmla="*/ 1451341927 h 1335"/>
                <a:gd name="T48" fmla="*/ 761198378 w 1335"/>
                <a:gd name="T49" fmla="*/ 1601274397 h 1335"/>
                <a:gd name="T50" fmla="*/ 896442866 w 1335"/>
                <a:gd name="T51" fmla="*/ 1463336525 h 1335"/>
                <a:gd name="T52" fmla="*/ 1065198991 w 1335"/>
                <a:gd name="T53" fmla="*/ 1558094065 h 1335"/>
                <a:gd name="T54" fmla="*/ 1145387552 w 1335"/>
                <a:gd name="T55" fmla="*/ 1373378138 h 1335"/>
                <a:gd name="T56" fmla="*/ 1336883718 w 1335"/>
                <a:gd name="T57" fmla="*/ 1393768516 h 1335"/>
                <a:gd name="T58" fmla="*/ 1335686873 w 1335"/>
                <a:gd name="T59" fmla="*/ 1200655714 h 1335"/>
                <a:gd name="T60" fmla="*/ 1521199912 w 1335"/>
                <a:gd name="T61" fmla="*/ 1146680024 h 1335"/>
                <a:gd name="T62" fmla="*/ 1448191322 w 1335"/>
                <a:gd name="T63" fmla="*/ 960764857 h 1335"/>
                <a:gd name="T64" fmla="*/ 928757659 w 1335"/>
                <a:gd name="T65" fmla="*/ 1259429461 h 1335"/>
                <a:gd name="T66" fmla="*/ 670237125 w 1335"/>
                <a:gd name="T67" fmla="*/ 343044177 h 1335"/>
                <a:gd name="T68" fmla="*/ 928757659 w 1335"/>
                <a:gd name="T69" fmla="*/ 1259429461 h 133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35"/>
                <a:gd name="T106" fmla="*/ 0 h 1335"/>
                <a:gd name="T107" fmla="*/ 1335 w 1335"/>
                <a:gd name="T108" fmla="*/ 1335 h 133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rgbClr val="E1180E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Calibri" panose="020F0502020204030204" charset="0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6" name="Freeform 242">
              <a:extLst>
                <a:ext uri="{FF2B5EF4-FFF2-40B4-BE49-F238E27FC236}">
                  <a16:creationId xmlns:a16="http://schemas.microsoft.com/office/drawing/2014/main" id="{04482F91-7F46-A2F0-4DD9-8FF9635E334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752649" y="3614738"/>
              <a:ext cx="932259" cy="931069"/>
            </a:xfrm>
            <a:custGeom>
              <a:avLst/>
              <a:gdLst>
                <a:gd name="T0" fmla="*/ 1214977973 w 1135"/>
                <a:gd name="T1" fmla="*/ 651949556 h 1134"/>
                <a:gd name="T2" fmla="*/ 1361302936 w 1135"/>
                <a:gd name="T3" fmla="*/ 565661760 h 1134"/>
                <a:gd name="T4" fmla="*/ 1327719709 w 1135"/>
                <a:gd name="T5" fmla="*/ 439825711 h 1134"/>
                <a:gd name="T6" fmla="*/ 1157407352 w 1135"/>
                <a:gd name="T7" fmla="*/ 438628075 h 1134"/>
                <a:gd name="T8" fmla="*/ 1038668493 w 1135"/>
                <a:gd name="T9" fmla="*/ 284029063 h 1134"/>
                <a:gd name="T10" fmla="*/ 1080646159 w 1135"/>
                <a:gd name="T11" fmla="*/ 118644761 h 1134"/>
                <a:gd name="T12" fmla="*/ 969103628 w 1135"/>
                <a:gd name="T13" fmla="*/ 53929735 h 1134"/>
                <a:gd name="T14" fmla="*/ 846766058 w 1135"/>
                <a:gd name="T15" fmla="*/ 172574496 h 1134"/>
                <a:gd name="T16" fmla="*/ 652466308 w 1135"/>
                <a:gd name="T17" fmla="*/ 147407724 h 1134"/>
                <a:gd name="T18" fmla="*/ 566110376 w 1135"/>
                <a:gd name="T19" fmla="*/ 0 h 1134"/>
                <a:gd name="T20" fmla="*/ 440174095 w 1135"/>
                <a:gd name="T21" fmla="*/ 33555696 h 1134"/>
                <a:gd name="T22" fmla="*/ 437775684 w 1135"/>
                <a:gd name="T23" fmla="*/ 203733826 h 1134"/>
                <a:gd name="T24" fmla="*/ 284254394 w 1135"/>
                <a:gd name="T25" fmla="*/ 322379681 h 1134"/>
                <a:gd name="T26" fmla="*/ 118738858 w 1135"/>
                <a:gd name="T27" fmla="*/ 280433966 h 1134"/>
                <a:gd name="T28" fmla="*/ 53971910 w 1135"/>
                <a:gd name="T29" fmla="*/ 391888534 h 1134"/>
                <a:gd name="T30" fmla="*/ 172711863 w 1135"/>
                <a:gd name="T31" fmla="*/ 514129486 h 1134"/>
                <a:gd name="T32" fmla="*/ 147524169 w 1135"/>
                <a:gd name="T33" fmla="*/ 707076927 h 1134"/>
                <a:gd name="T34" fmla="*/ 0 w 1135"/>
                <a:gd name="T35" fmla="*/ 794563452 h 1134"/>
                <a:gd name="T36" fmla="*/ 33583227 w 1135"/>
                <a:gd name="T37" fmla="*/ 919200771 h 1134"/>
                <a:gd name="T38" fmla="*/ 205094790 w 1135"/>
                <a:gd name="T39" fmla="*/ 921597137 h 1134"/>
                <a:gd name="T40" fmla="*/ 322634442 w 1135"/>
                <a:gd name="T41" fmla="*/ 1076195055 h 1134"/>
                <a:gd name="T42" fmla="*/ 280656777 w 1135"/>
                <a:gd name="T43" fmla="*/ 1241579357 h 1134"/>
                <a:gd name="T44" fmla="*/ 393398513 w 1135"/>
                <a:gd name="T45" fmla="*/ 1306295477 h 1134"/>
                <a:gd name="T46" fmla="*/ 514536877 w 1135"/>
                <a:gd name="T47" fmla="*/ 1187649622 h 1134"/>
                <a:gd name="T48" fmla="*/ 708836628 w 1135"/>
                <a:gd name="T49" fmla="*/ 1212817488 h 1134"/>
                <a:gd name="T50" fmla="*/ 796391765 w 1135"/>
                <a:gd name="T51" fmla="*/ 1359026482 h 1134"/>
                <a:gd name="T52" fmla="*/ 921128841 w 1135"/>
                <a:gd name="T53" fmla="*/ 1325470786 h 1134"/>
                <a:gd name="T54" fmla="*/ 923527251 w 1135"/>
                <a:gd name="T55" fmla="*/ 1155292656 h 1134"/>
                <a:gd name="T56" fmla="*/ 1078247748 w 1135"/>
                <a:gd name="T57" fmla="*/ 1036646801 h 1134"/>
                <a:gd name="T58" fmla="*/ 1242564078 w 1135"/>
                <a:gd name="T59" fmla="*/ 1078592516 h 1134"/>
                <a:gd name="T60" fmla="*/ 1307331026 w 1135"/>
                <a:gd name="T61" fmla="*/ 967137948 h 1134"/>
                <a:gd name="T62" fmla="*/ 1189790278 w 1135"/>
                <a:gd name="T63" fmla="*/ 844896996 h 1134"/>
                <a:gd name="T64" fmla="*/ 1214977973 w 1135"/>
                <a:gd name="T65" fmla="*/ 651949556 h 1134"/>
                <a:gd name="T66" fmla="*/ 711236134 w 1135"/>
                <a:gd name="T67" fmla="*/ 1053425744 h 1134"/>
                <a:gd name="T68" fmla="*/ 307042582 w 1135"/>
                <a:gd name="T69" fmla="*/ 710673118 h 1134"/>
                <a:gd name="T70" fmla="*/ 651266007 w 1135"/>
                <a:gd name="T71" fmla="*/ 306799469 h 1134"/>
                <a:gd name="T72" fmla="*/ 1054260354 w 1135"/>
                <a:gd name="T73" fmla="*/ 649552095 h 1134"/>
                <a:gd name="T74" fmla="*/ 711236134 w 1135"/>
                <a:gd name="T75" fmla="*/ 1053425744 h 113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35"/>
                <a:gd name="T115" fmla="*/ 0 h 1134"/>
                <a:gd name="T116" fmla="*/ 1135 w 1135"/>
                <a:gd name="T117" fmla="*/ 1134 h 113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10">
              <a:extLst>
                <a:ext uri="{FF2B5EF4-FFF2-40B4-BE49-F238E27FC236}">
                  <a16:creationId xmlns:a16="http://schemas.microsoft.com/office/drawing/2014/main" id="{DE3DA2D8-2061-A131-5C77-552DDE0117CD}"/>
                </a:ext>
              </a:extLst>
            </p:cNvPr>
            <p:cNvGrpSpPr/>
            <p:nvPr/>
          </p:nvGrpSpPr>
          <p:grpSpPr bwMode="auto">
            <a:xfrm>
              <a:off x="938262" y="3361135"/>
              <a:ext cx="960834" cy="1914525"/>
              <a:chOff x="0" y="0"/>
              <a:chExt cx="960900" cy="1913939"/>
            </a:xfrm>
            <a:solidFill>
              <a:srgbClr val="404040"/>
            </a:solidFill>
          </p:grpSpPr>
          <p:sp>
            <p:nvSpPr>
              <p:cNvPr id="14" name="Freeform 254">
                <a:extLst>
                  <a:ext uri="{FF2B5EF4-FFF2-40B4-BE49-F238E27FC236}">
                    <a16:creationId xmlns:a16="http://schemas.microsoft.com/office/drawing/2014/main" id="{FF393055-0506-AFCB-F392-CDE824B524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79" y="0"/>
                <a:ext cx="478886" cy="229617"/>
              </a:xfrm>
              <a:custGeom>
                <a:avLst/>
                <a:gdLst>
                  <a:gd name="T0" fmla="*/ 340912396 w 651"/>
                  <a:gd name="T1" fmla="*/ 146920401 h 313"/>
                  <a:gd name="T2" fmla="*/ 318726219 w 651"/>
                  <a:gd name="T3" fmla="*/ 146920401 h 313"/>
                  <a:gd name="T4" fmla="*/ 164503594 w 651"/>
                  <a:gd name="T5" fmla="*/ 0 h 313"/>
                  <a:gd name="T6" fmla="*/ 10281704 w 651"/>
                  <a:gd name="T7" fmla="*/ 145844209 h 313"/>
                  <a:gd name="T8" fmla="*/ 0 w 651"/>
                  <a:gd name="T9" fmla="*/ 157145326 h 313"/>
                  <a:gd name="T10" fmla="*/ 11363796 w 651"/>
                  <a:gd name="T11" fmla="*/ 168447178 h 313"/>
                  <a:gd name="T12" fmla="*/ 340912396 w 651"/>
                  <a:gd name="T13" fmla="*/ 168447178 h 313"/>
                  <a:gd name="T14" fmla="*/ 352276192 w 651"/>
                  <a:gd name="T15" fmla="*/ 157683789 h 313"/>
                  <a:gd name="T16" fmla="*/ 340912396 w 651"/>
                  <a:gd name="T17" fmla="*/ 146920401 h 3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1"/>
                  <a:gd name="T28" fmla="*/ 0 h 313"/>
                  <a:gd name="T29" fmla="*/ 651 w 651"/>
                  <a:gd name="T30" fmla="*/ 313 h 3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1" h="313">
                    <a:moveTo>
                      <a:pt x="630" y="273"/>
                    </a:moveTo>
                    <a:cubicBezTo>
                      <a:pt x="589" y="273"/>
                      <a:pt x="589" y="273"/>
                      <a:pt x="589" y="273"/>
                    </a:cubicBezTo>
                    <a:cubicBezTo>
                      <a:pt x="578" y="113"/>
                      <a:pt x="454" y="0"/>
                      <a:pt x="304" y="0"/>
                    </a:cubicBezTo>
                    <a:cubicBezTo>
                      <a:pt x="153" y="0"/>
                      <a:pt x="30" y="116"/>
                      <a:pt x="19" y="271"/>
                    </a:cubicBezTo>
                    <a:cubicBezTo>
                      <a:pt x="9" y="272"/>
                      <a:pt x="0" y="281"/>
                      <a:pt x="0" y="292"/>
                    </a:cubicBezTo>
                    <a:cubicBezTo>
                      <a:pt x="0" y="303"/>
                      <a:pt x="10" y="313"/>
                      <a:pt x="21" y="313"/>
                    </a:cubicBezTo>
                    <a:cubicBezTo>
                      <a:pt x="630" y="313"/>
                      <a:pt x="630" y="313"/>
                      <a:pt x="630" y="313"/>
                    </a:cubicBezTo>
                    <a:cubicBezTo>
                      <a:pt x="642" y="313"/>
                      <a:pt x="651" y="304"/>
                      <a:pt x="651" y="293"/>
                    </a:cubicBezTo>
                    <a:cubicBezTo>
                      <a:pt x="651" y="282"/>
                      <a:pt x="642" y="273"/>
                      <a:pt x="630" y="273"/>
                    </a:cubicBezTo>
                    <a:close/>
                  </a:path>
                </a:pathLst>
              </a:custGeom>
              <a:solidFill>
                <a:srgbClr val="404040"/>
              </a:solidFill>
              <a:ln w="25400">
                <a:solidFill>
                  <a:schemeClr val="bg1"/>
                </a:solidFill>
                <a:prstDash val="solid"/>
              </a:ln>
              <a:effectLst>
                <a:outerShdw dist="635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5" name="Freeform 255">
                <a:extLst>
                  <a:ext uri="{FF2B5EF4-FFF2-40B4-BE49-F238E27FC236}">
                    <a16:creationId xmlns:a16="http://schemas.microsoft.com/office/drawing/2014/main" id="{F14F25AC-FA13-D7DE-A431-4140830B7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71987"/>
                <a:ext cx="960900" cy="1841952"/>
              </a:xfrm>
              <a:custGeom>
                <a:avLst/>
                <a:gdLst>
                  <a:gd name="T0" fmla="*/ 348206783 w 1488"/>
                  <a:gd name="T1" fmla="*/ 298653736 h 2854"/>
                  <a:gd name="T2" fmla="*/ 354878839 w 1488"/>
                  <a:gd name="T3" fmla="*/ 294904647 h 2854"/>
                  <a:gd name="T4" fmla="*/ 520850421 w 1488"/>
                  <a:gd name="T5" fmla="*/ 28324368 h 2854"/>
                  <a:gd name="T6" fmla="*/ 590908942 w 1488"/>
                  <a:gd name="T7" fmla="*/ 14995064 h 2854"/>
                  <a:gd name="T8" fmla="*/ 605087383 w 1488"/>
                  <a:gd name="T9" fmla="*/ 82889776 h 2854"/>
                  <a:gd name="T10" fmla="*/ 371142459 w 1488"/>
                  <a:gd name="T11" fmla="*/ 447355541 h 2854"/>
                  <a:gd name="T12" fmla="*/ 369891610 w 1488"/>
                  <a:gd name="T13" fmla="*/ 451937832 h 2854"/>
                  <a:gd name="T14" fmla="*/ 369891610 w 1488"/>
                  <a:gd name="T15" fmla="*/ 766002910 h 2854"/>
                  <a:gd name="T16" fmla="*/ 369891610 w 1488"/>
                  <a:gd name="T17" fmla="*/ 793910355 h 2854"/>
                  <a:gd name="T18" fmla="*/ 369891610 w 1488"/>
                  <a:gd name="T19" fmla="*/ 1134217118 h 2854"/>
                  <a:gd name="T20" fmla="*/ 313177200 w 1488"/>
                  <a:gd name="T21" fmla="*/ 1188783171 h 2854"/>
                  <a:gd name="T22" fmla="*/ 312343516 w 1488"/>
                  <a:gd name="T23" fmla="*/ 1188783171 h 2854"/>
                  <a:gd name="T24" fmla="*/ 256046270 w 1488"/>
                  <a:gd name="T25" fmla="*/ 1134217118 h 2854"/>
                  <a:gd name="T26" fmla="*/ 256046270 w 1488"/>
                  <a:gd name="T27" fmla="*/ 801824811 h 2854"/>
                  <a:gd name="T28" fmla="*/ 248123366 w 1488"/>
                  <a:gd name="T29" fmla="*/ 793910355 h 2854"/>
                  <a:gd name="T30" fmla="*/ 240199815 w 1488"/>
                  <a:gd name="T31" fmla="*/ 793910355 h 2854"/>
                  <a:gd name="T32" fmla="*/ 232276910 w 1488"/>
                  <a:gd name="T33" fmla="*/ 801824811 h 2854"/>
                  <a:gd name="T34" fmla="*/ 232276910 w 1488"/>
                  <a:gd name="T35" fmla="*/ 1134217118 h 2854"/>
                  <a:gd name="T36" fmla="*/ 175563146 w 1488"/>
                  <a:gd name="T37" fmla="*/ 1188783171 h 2854"/>
                  <a:gd name="T38" fmla="*/ 174728816 w 1488"/>
                  <a:gd name="T39" fmla="*/ 1188783171 h 2854"/>
                  <a:gd name="T40" fmla="*/ 118015052 w 1488"/>
                  <a:gd name="T41" fmla="*/ 1134217118 h 2854"/>
                  <a:gd name="T42" fmla="*/ 118015052 w 1488"/>
                  <a:gd name="T43" fmla="*/ 793910355 h 2854"/>
                  <a:gd name="T44" fmla="*/ 118015052 w 1488"/>
                  <a:gd name="T45" fmla="*/ 766002910 h 2854"/>
                  <a:gd name="T46" fmla="*/ 118015052 w 1488"/>
                  <a:gd name="T47" fmla="*/ 459435364 h 2854"/>
                  <a:gd name="T48" fmla="*/ 109674336 w 1488"/>
                  <a:gd name="T49" fmla="*/ 451937832 h 2854"/>
                  <a:gd name="T50" fmla="*/ 109674336 w 1488"/>
                  <a:gd name="T51" fmla="*/ 451937832 h 2854"/>
                  <a:gd name="T52" fmla="*/ 102585116 w 1488"/>
                  <a:gd name="T53" fmla="*/ 459435364 h 2854"/>
                  <a:gd name="T54" fmla="*/ 102585116 w 1488"/>
                  <a:gd name="T55" fmla="*/ 713103262 h 2854"/>
                  <a:gd name="T56" fmla="*/ 51292558 w 1488"/>
                  <a:gd name="T57" fmla="*/ 762253822 h 2854"/>
                  <a:gd name="T58" fmla="*/ 0 w 1488"/>
                  <a:gd name="T59" fmla="*/ 713103262 h 2854"/>
                  <a:gd name="T60" fmla="*/ 0 w 1488"/>
                  <a:gd name="T61" fmla="*/ 487342808 h 2854"/>
                  <a:gd name="T62" fmla="*/ 0 w 1488"/>
                  <a:gd name="T63" fmla="*/ 426529350 h 2854"/>
                  <a:gd name="T64" fmla="*/ 0 w 1488"/>
                  <a:gd name="T65" fmla="*/ 306567546 h 2854"/>
                  <a:gd name="T66" fmla="*/ 7923550 w 1488"/>
                  <a:gd name="T67" fmla="*/ 298653736 h 2854"/>
                  <a:gd name="T68" fmla="*/ 348206783 w 1488"/>
                  <a:gd name="T69" fmla="*/ 298653736 h 285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88"/>
                  <a:gd name="T106" fmla="*/ 0 h 2854"/>
                  <a:gd name="T107" fmla="*/ 1488 w 1488"/>
                  <a:gd name="T108" fmla="*/ 2854 h 285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88" h="2854">
                    <a:moveTo>
                      <a:pt x="835" y="717"/>
                    </a:moveTo>
                    <a:cubicBezTo>
                      <a:pt x="841" y="717"/>
                      <a:pt x="847" y="714"/>
                      <a:pt x="851" y="708"/>
                    </a:cubicBezTo>
                    <a:cubicBezTo>
                      <a:pt x="1249" y="68"/>
                      <a:pt x="1249" y="68"/>
                      <a:pt x="1249" y="68"/>
                    </a:cubicBezTo>
                    <a:cubicBezTo>
                      <a:pt x="1286" y="14"/>
                      <a:pt x="1361" y="0"/>
                      <a:pt x="1417" y="36"/>
                    </a:cubicBezTo>
                    <a:cubicBezTo>
                      <a:pt x="1473" y="72"/>
                      <a:pt x="1488" y="145"/>
                      <a:pt x="1451" y="199"/>
                    </a:cubicBezTo>
                    <a:cubicBezTo>
                      <a:pt x="890" y="1074"/>
                      <a:pt x="890" y="1074"/>
                      <a:pt x="890" y="1074"/>
                    </a:cubicBezTo>
                    <a:cubicBezTo>
                      <a:pt x="888" y="1077"/>
                      <a:pt x="887" y="1081"/>
                      <a:pt x="887" y="1085"/>
                    </a:cubicBezTo>
                    <a:cubicBezTo>
                      <a:pt x="887" y="1839"/>
                      <a:pt x="887" y="1839"/>
                      <a:pt x="887" y="1839"/>
                    </a:cubicBezTo>
                    <a:cubicBezTo>
                      <a:pt x="887" y="1906"/>
                      <a:pt x="887" y="1906"/>
                      <a:pt x="887" y="1906"/>
                    </a:cubicBezTo>
                    <a:cubicBezTo>
                      <a:pt x="887" y="2723"/>
                      <a:pt x="887" y="2723"/>
                      <a:pt x="887" y="2723"/>
                    </a:cubicBezTo>
                    <a:cubicBezTo>
                      <a:pt x="887" y="2795"/>
                      <a:pt x="826" y="2854"/>
                      <a:pt x="751" y="2854"/>
                    </a:cubicBezTo>
                    <a:cubicBezTo>
                      <a:pt x="749" y="2854"/>
                      <a:pt x="749" y="2854"/>
                      <a:pt x="749" y="2854"/>
                    </a:cubicBezTo>
                    <a:cubicBezTo>
                      <a:pt x="675" y="2854"/>
                      <a:pt x="614" y="2795"/>
                      <a:pt x="614" y="2723"/>
                    </a:cubicBezTo>
                    <a:cubicBezTo>
                      <a:pt x="614" y="1925"/>
                      <a:pt x="614" y="1925"/>
                      <a:pt x="614" y="1925"/>
                    </a:cubicBezTo>
                    <a:cubicBezTo>
                      <a:pt x="614" y="1914"/>
                      <a:pt x="605" y="1906"/>
                      <a:pt x="595" y="1906"/>
                    </a:cubicBezTo>
                    <a:cubicBezTo>
                      <a:pt x="576" y="1906"/>
                      <a:pt x="576" y="1906"/>
                      <a:pt x="576" y="1906"/>
                    </a:cubicBezTo>
                    <a:cubicBezTo>
                      <a:pt x="565" y="1906"/>
                      <a:pt x="557" y="1914"/>
                      <a:pt x="557" y="1925"/>
                    </a:cubicBezTo>
                    <a:cubicBezTo>
                      <a:pt x="557" y="2723"/>
                      <a:pt x="557" y="2723"/>
                      <a:pt x="557" y="2723"/>
                    </a:cubicBezTo>
                    <a:cubicBezTo>
                      <a:pt x="557" y="2795"/>
                      <a:pt x="495" y="2854"/>
                      <a:pt x="421" y="2854"/>
                    </a:cubicBezTo>
                    <a:cubicBezTo>
                      <a:pt x="419" y="2854"/>
                      <a:pt x="419" y="2854"/>
                      <a:pt x="419" y="2854"/>
                    </a:cubicBezTo>
                    <a:cubicBezTo>
                      <a:pt x="344" y="2854"/>
                      <a:pt x="283" y="2795"/>
                      <a:pt x="283" y="2723"/>
                    </a:cubicBezTo>
                    <a:cubicBezTo>
                      <a:pt x="283" y="1906"/>
                      <a:pt x="283" y="1906"/>
                      <a:pt x="283" y="1906"/>
                    </a:cubicBezTo>
                    <a:cubicBezTo>
                      <a:pt x="283" y="1839"/>
                      <a:pt x="283" y="1839"/>
                      <a:pt x="283" y="1839"/>
                    </a:cubicBezTo>
                    <a:cubicBezTo>
                      <a:pt x="283" y="1103"/>
                      <a:pt x="283" y="1103"/>
                      <a:pt x="283" y="1103"/>
                    </a:cubicBezTo>
                    <a:cubicBezTo>
                      <a:pt x="283" y="1092"/>
                      <a:pt x="274" y="1084"/>
                      <a:pt x="263" y="1085"/>
                    </a:cubicBezTo>
                    <a:cubicBezTo>
                      <a:pt x="263" y="1085"/>
                      <a:pt x="263" y="1085"/>
                      <a:pt x="263" y="1085"/>
                    </a:cubicBezTo>
                    <a:cubicBezTo>
                      <a:pt x="253" y="1086"/>
                      <a:pt x="246" y="1094"/>
                      <a:pt x="246" y="1103"/>
                    </a:cubicBezTo>
                    <a:cubicBezTo>
                      <a:pt x="246" y="1712"/>
                      <a:pt x="246" y="1712"/>
                      <a:pt x="246" y="1712"/>
                    </a:cubicBezTo>
                    <a:cubicBezTo>
                      <a:pt x="246" y="1778"/>
                      <a:pt x="190" y="1830"/>
                      <a:pt x="123" y="1830"/>
                    </a:cubicBezTo>
                    <a:cubicBezTo>
                      <a:pt x="56" y="1830"/>
                      <a:pt x="0" y="1778"/>
                      <a:pt x="0" y="1712"/>
                    </a:cubicBezTo>
                    <a:cubicBezTo>
                      <a:pt x="0" y="1170"/>
                      <a:pt x="0" y="1170"/>
                      <a:pt x="0" y="1170"/>
                    </a:cubicBezTo>
                    <a:cubicBezTo>
                      <a:pt x="0" y="1024"/>
                      <a:pt x="0" y="1024"/>
                      <a:pt x="0" y="1024"/>
                    </a:cubicBezTo>
                    <a:cubicBezTo>
                      <a:pt x="0" y="736"/>
                      <a:pt x="0" y="736"/>
                      <a:pt x="0" y="736"/>
                    </a:cubicBezTo>
                    <a:cubicBezTo>
                      <a:pt x="0" y="726"/>
                      <a:pt x="9" y="717"/>
                      <a:pt x="19" y="717"/>
                    </a:cubicBezTo>
                    <a:lnTo>
                      <a:pt x="835" y="717"/>
                    </a:lnTo>
                    <a:close/>
                  </a:path>
                </a:pathLst>
              </a:custGeom>
              <a:solidFill>
                <a:srgbClr val="404040"/>
              </a:solidFill>
              <a:ln w="25400">
                <a:solidFill>
                  <a:schemeClr val="bg1"/>
                </a:solidFill>
                <a:prstDash val="solid"/>
              </a:ln>
              <a:effectLst>
                <a:outerShdw dist="635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" name="Freeform 256">
                <a:extLst>
                  <a:ext uri="{FF2B5EF4-FFF2-40B4-BE49-F238E27FC236}">
                    <a16:creationId xmlns:a16="http://schemas.microsoft.com/office/drawing/2014/main" id="{516AE224-2686-318D-F835-9B7CFC043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449" y="273027"/>
                <a:ext cx="394073" cy="213068"/>
              </a:xfrm>
              <a:custGeom>
                <a:avLst/>
                <a:gdLst>
                  <a:gd name="T0" fmla="*/ 542863 w 535"/>
                  <a:gd name="T1" fmla="*/ 0 h 290"/>
                  <a:gd name="T2" fmla="*/ 0 w 535"/>
                  <a:gd name="T3" fmla="*/ 11875969 h 290"/>
                  <a:gd name="T4" fmla="*/ 144862708 w 535"/>
                  <a:gd name="T5" fmla="*/ 156544733 h 290"/>
                  <a:gd name="T6" fmla="*/ 290268279 w 535"/>
                  <a:gd name="T7" fmla="*/ 11875969 h 290"/>
                  <a:gd name="T8" fmla="*/ 289725416 w 535"/>
                  <a:gd name="T9" fmla="*/ 0 h 290"/>
                  <a:gd name="T10" fmla="*/ 542863 w 535"/>
                  <a:gd name="T11" fmla="*/ 0 h 2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5"/>
                  <a:gd name="T19" fmla="*/ 0 h 290"/>
                  <a:gd name="T20" fmla="*/ 535 w 535"/>
                  <a:gd name="T21" fmla="*/ 290 h 2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5" h="290">
                    <a:moveTo>
                      <a:pt x="1" y="0"/>
                    </a:moveTo>
                    <a:cubicBezTo>
                      <a:pt x="0" y="7"/>
                      <a:pt x="0" y="15"/>
                      <a:pt x="0" y="22"/>
                    </a:cubicBezTo>
                    <a:cubicBezTo>
                      <a:pt x="0" y="170"/>
                      <a:pt x="120" y="290"/>
                      <a:pt x="267" y="290"/>
                    </a:cubicBezTo>
                    <a:cubicBezTo>
                      <a:pt x="415" y="290"/>
                      <a:pt x="535" y="170"/>
                      <a:pt x="535" y="22"/>
                    </a:cubicBezTo>
                    <a:cubicBezTo>
                      <a:pt x="535" y="15"/>
                      <a:pt x="534" y="7"/>
                      <a:pt x="534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04040"/>
              </a:solidFill>
              <a:ln w="25400">
                <a:solidFill>
                  <a:schemeClr val="bg1"/>
                </a:solidFill>
                <a:prstDash val="solid"/>
              </a:ln>
              <a:effectLst>
                <a:outerShdw dist="63500" dir="2700000" algn="tl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727646A-86AB-7F55-C75D-47ECF0B3EB52}"/>
              </a:ext>
            </a:extLst>
          </p:cNvPr>
          <p:cNvSpPr txBox="1"/>
          <p:nvPr/>
        </p:nvSpPr>
        <p:spPr>
          <a:xfrm>
            <a:off x="4508764" y="1037230"/>
            <a:ext cx="59886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44450">
              <a:bevelT w="3810" h="1270"/>
              <a:extrusionClr>
                <a:srgbClr val="FFFF00"/>
              </a:extrusionClr>
            </a:sp3d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8000">
                      <a:srgbClr val="FCDFBA"/>
                    </a:gs>
                    <a:gs pos="100000">
                      <a:srgbClr val="FEBF70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srgbClr val="71191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2400" dirty="0">
                <a:sym typeface="+mn-lt"/>
              </a:rPr>
              <a:t>01  </a:t>
            </a:r>
            <a:endParaRPr lang="zh-CN" altLang="en-US" sz="2400" dirty="0"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56A0F71-E665-9C8D-F965-C2CBA0188620}"/>
              </a:ext>
            </a:extLst>
          </p:cNvPr>
          <p:cNvSpPr txBox="1"/>
          <p:nvPr/>
        </p:nvSpPr>
        <p:spPr>
          <a:xfrm>
            <a:off x="5292080" y="1131590"/>
            <a:ext cx="26642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44450">
              <a:bevelT w="3810" h="1270"/>
              <a:extrusionClr>
                <a:srgbClr val="FFFF00"/>
              </a:extrusionClr>
            </a:sp3d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18000">
                      <a:srgbClr val="FCDFBA"/>
                    </a:gs>
                    <a:gs pos="100000">
                      <a:srgbClr val="FEBF70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srgbClr val="71191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rPr>
              <a:t>单击此处添加标题文本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2262DAF6-9922-FF34-F72F-43AA3E08EEBF}"/>
              </a:ext>
            </a:extLst>
          </p:cNvPr>
          <p:cNvCxnSpPr/>
          <p:nvPr/>
        </p:nvCxnSpPr>
        <p:spPr>
          <a:xfrm>
            <a:off x="5148064" y="1498895"/>
            <a:ext cx="32402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13">
            <a:extLst>
              <a:ext uri="{FF2B5EF4-FFF2-40B4-BE49-F238E27FC236}">
                <a16:creationId xmlns:a16="http://schemas.microsoft.com/office/drawing/2014/main" id="{B5D27E22-2C05-ACE0-A1F6-826767A5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8796" y="1525332"/>
            <a:ext cx="2992295" cy="39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5835BF32-8EA5-A69E-F670-CA0D9618E4B1}"/>
              </a:ext>
            </a:extLst>
          </p:cNvPr>
          <p:cNvSpPr/>
          <p:nvPr/>
        </p:nvSpPr>
        <p:spPr>
          <a:xfrm>
            <a:off x="4429235" y="2046396"/>
            <a:ext cx="718829" cy="432968"/>
          </a:xfrm>
          <a:prstGeom prst="parallelogram">
            <a:avLst/>
          </a:prstGeom>
          <a:solidFill>
            <a:srgbClr val="C00000"/>
          </a:solidFill>
          <a:ln w="6350">
            <a:noFill/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2C7445B-C47F-D13B-11A3-B59CBC14D24C}"/>
              </a:ext>
            </a:extLst>
          </p:cNvPr>
          <p:cNvSpPr txBox="1"/>
          <p:nvPr/>
        </p:nvSpPr>
        <p:spPr>
          <a:xfrm>
            <a:off x="4508764" y="2032313"/>
            <a:ext cx="59886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44450">
              <a:bevelT w="3810" h="1270"/>
              <a:extrusionClr>
                <a:srgbClr val="FFFF00"/>
              </a:extrusionClr>
            </a:sp3d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8000">
                      <a:srgbClr val="FCDFBA"/>
                    </a:gs>
                    <a:gs pos="100000">
                      <a:srgbClr val="FEBF70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srgbClr val="71191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2400" dirty="0">
                <a:sym typeface="+mn-lt"/>
              </a:rPr>
              <a:t>02</a:t>
            </a:r>
            <a:endParaRPr lang="zh-CN" altLang="en-US" sz="2400" dirty="0"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7646F9A-38FA-808F-9993-B6BA424BEC2D}"/>
              </a:ext>
            </a:extLst>
          </p:cNvPr>
          <p:cNvSpPr txBox="1"/>
          <p:nvPr/>
        </p:nvSpPr>
        <p:spPr>
          <a:xfrm>
            <a:off x="5292080" y="2126673"/>
            <a:ext cx="26642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44450">
              <a:bevelT w="3810" h="1270"/>
              <a:extrusionClr>
                <a:srgbClr val="FFFF00"/>
              </a:extrusionClr>
            </a:sp3d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18000">
                      <a:srgbClr val="FCDFBA"/>
                    </a:gs>
                    <a:gs pos="100000">
                      <a:srgbClr val="FEBF70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srgbClr val="71191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rPr>
              <a:t>单击此处添加标题文本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63DBBD8-4158-10E2-E814-B307BB08472E}"/>
              </a:ext>
            </a:extLst>
          </p:cNvPr>
          <p:cNvCxnSpPr/>
          <p:nvPr/>
        </p:nvCxnSpPr>
        <p:spPr>
          <a:xfrm>
            <a:off x="5148064" y="2493978"/>
            <a:ext cx="32402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13">
            <a:extLst>
              <a:ext uri="{FF2B5EF4-FFF2-40B4-BE49-F238E27FC236}">
                <a16:creationId xmlns:a16="http://schemas.microsoft.com/office/drawing/2014/main" id="{8C9BDE55-C9B2-44DE-A1F4-7AEA6216A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8796" y="2520415"/>
            <a:ext cx="2992295" cy="39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7C581905-4C03-C6D4-EDD8-3F73F4313D81}"/>
              </a:ext>
            </a:extLst>
          </p:cNvPr>
          <p:cNvSpPr/>
          <p:nvPr/>
        </p:nvSpPr>
        <p:spPr>
          <a:xfrm>
            <a:off x="4429235" y="3041479"/>
            <a:ext cx="718829" cy="432968"/>
          </a:xfrm>
          <a:prstGeom prst="parallelogram">
            <a:avLst/>
          </a:prstGeom>
          <a:solidFill>
            <a:srgbClr val="404040"/>
          </a:solidFill>
          <a:ln w="6350">
            <a:noFill/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F09154F-7229-6803-AE2B-A798AE15736D}"/>
              </a:ext>
            </a:extLst>
          </p:cNvPr>
          <p:cNvSpPr txBox="1"/>
          <p:nvPr/>
        </p:nvSpPr>
        <p:spPr>
          <a:xfrm>
            <a:off x="4508764" y="3027396"/>
            <a:ext cx="59886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44450">
              <a:bevelT w="3810" h="1270"/>
              <a:extrusionClr>
                <a:srgbClr val="FFFF00"/>
              </a:extrusionClr>
            </a:sp3d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8000">
                      <a:srgbClr val="FCDFBA"/>
                    </a:gs>
                    <a:gs pos="100000">
                      <a:srgbClr val="FEBF70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srgbClr val="71191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2400" dirty="0">
                <a:sym typeface="+mn-lt"/>
              </a:rPr>
              <a:t>03</a:t>
            </a:r>
            <a:endParaRPr lang="zh-CN" altLang="en-US" sz="2400" dirty="0"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92D63EC-9E27-4CD1-4963-4AB0642F15D3}"/>
              </a:ext>
            </a:extLst>
          </p:cNvPr>
          <p:cNvSpPr txBox="1"/>
          <p:nvPr/>
        </p:nvSpPr>
        <p:spPr>
          <a:xfrm>
            <a:off x="5292080" y="3121756"/>
            <a:ext cx="26642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44450">
              <a:bevelT w="3810" h="1270"/>
              <a:extrusionClr>
                <a:srgbClr val="FFFF00"/>
              </a:extrusionClr>
            </a:sp3d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18000">
                      <a:srgbClr val="FCDFBA"/>
                    </a:gs>
                    <a:gs pos="100000">
                      <a:srgbClr val="FEBF70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srgbClr val="71191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rPr>
              <a:t>单击此处添加标题文本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178EC7BB-AC54-A010-7374-A36A10BAD7E4}"/>
              </a:ext>
            </a:extLst>
          </p:cNvPr>
          <p:cNvCxnSpPr/>
          <p:nvPr/>
        </p:nvCxnSpPr>
        <p:spPr>
          <a:xfrm>
            <a:off x="5148064" y="3489061"/>
            <a:ext cx="324028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13">
            <a:extLst>
              <a:ext uri="{FF2B5EF4-FFF2-40B4-BE49-F238E27FC236}">
                <a16:creationId xmlns:a16="http://schemas.microsoft.com/office/drawing/2014/main" id="{497DA6ED-9F5B-EC16-6F1B-8E84588A9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8796" y="3515498"/>
            <a:ext cx="2992295" cy="39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513137416"/>
      </p:ext>
    </p:extLst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弧形 18">
            <a:extLst>
              <a:ext uri="{FF2B5EF4-FFF2-40B4-BE49-F238E27FC236}">
                <a16:creationId xmlns:a16="http://schemas.microsoft.com/office/drawing/2014/main" id="{2B8D23D3-A4DF-8D3C-14AC-57A9B91358BF}"/>
              </a:ext>
            </a:extLst>
          </p:cNvPr>
          <p:cNvSpPr/>
          <p:nvPr/>
        </p:nvSpPr>
        <p:spPr>
          <a:xfrm>
            <a:off x="1795315" y="987573"/>
            <a:ext cx="3168352" cy="3168352"/>
          </a:xfrm>
          <a:prstGeom prst="arc">
            <a:avLst>
              <a:gd name="adj1" fmla="val 12716589"/>
              <a:gd name="adj2" fmla="val 9313009"/>
            </a:avLst>
          </a:prstGeom>
          <a:ln w="38100" cap="rnd">
            <a:solidFill>
              <a:srgbClr val="E118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DFCE5660-8FE2-1C6B-61AD-13DCC0D90171}"/>
              </a:ext>
            </a:extLst>
          </p:cNvPr>
          <p:cNvSpPr/>
          <p:nvPr/>
        </p:nvSpPr>
        <p:spPr>
          <a:xfrm>
            <a:off x="-1200433" y="1354993"/>
            <a:ext cx="5818868" cy="2464774"/>
          </a:xfrm>
          <a:prstGeom prst="roundRect">
            <a:avLst>
              <a:gd name="adj" fmla="val 50000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2" name="Oval 9">
            <a:extLst>
              <a:ext uri="{FF2B5EF4-FFF2-40B4-BE49-F238E27FC236}">
                <a16:creationId xmlns:a16="http://schemas.microsoft.com/office/drawing/2014/main" id="{3E9587B8-25B8-382D-D4F2-2C84FDA05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190" y="1000271"/>
            <a:ext cx="692362" cy="692362"/>
          </a:xfrm>
          <a:prstGeom prst="ellipse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28" name="Oval 9">
            <a:extLst>
              <a:ext uri="{FF2B5EF4-FFF2-40B4-BE49-F238E27FC236}">
                <a16:creationId xmlns:a16="http://schemas.microsoft.com/office/drawing/2014/main" id="{E9B61B2E-124E-3F6B-40B5-97ADC40E6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4528" y="2225568"/>
            <a:ext cx="692362" cy="692362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Calibri" panose="020F0502020204030204" charset="0"/>
              <a:sym typeface="+mn-lt"/>
            </a:endParaRPr>
          </a:p>
        </p:txBody>
      </p:sp>
      <p:sp>
        <p:nvSpPr>
          <p:cNvPr id="31" name="Oval 9">
            <a:extLst>
              <a:ext uri="{FF2B5EF4-FFF2-40B4-BE49-F238E27FC236}">
                <a16:creationId xmlns:a16="http://schemas.microsoft.com/office/drawing/2014/main" id="{3CC6177A-66C2-8287-441A-4DF23056B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190" y="3450865"/>
            <a:ext cx="692362" cy="692362"/>
          </a:xfrm>
          <a:prstGeom prst="ellipse">
            <a:avLst/>
          </a:prstGeom>
          <a:solidFill>
            <a:srgbClr val="40404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Calibri" panose="020F0502020204030204" charset="0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B4D3601-7F69-3812-AAB2-4F406C6E62D6}"/>
              </a:ext>
            </a:extLst>
          </p:cNvPr>
          <p:cNvGrpSpPr/>
          <p:nvPr/>
        </p:nvGrpSpPr>
        <p:grpSpPr>
          <a:xfrm>
            <a:off x="4288422" y="1201241"/>
            <a:ext cx="290420" cy="290420"/>
            <a:chOff x="3248757" y="1201241"/>
            <a:chExt cx="290420" cy="290420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62BB866-6AF6-6C9B-73BE-01CCFCF25C10}"/>
                </a:ext>
              </a:extLst>
            </p:cNvPr>
            <p:cNvSpPr/>
            <p:nvPr/>
          </p:nvSpPr>
          <p:spPr>
            <a:xfrm>
              <a:off x="3248757" y="1201241"/>
              <a:ext cx="290420" cy="290420"/>
            </a:xfrm>
            <a:custGeom>
              <a:avLst/>
              <a:gdLst>
                <a:gd name="connsiteX0" fmla="*/ 264796 w 290420"/>
                <a:gd name="connsiteY0" fmla="*/ 256254 h 290420"/>
                <a:gd name="connsiteX1" fmla="*/ 256254 w 290420"/>
                <a:gd name="connsiteY1" fmla="*/ 264796 h 290420"/>
                <a:gd name="connsiteX2" fmla="*/ 247712 w 290420"/>
                <a:gd name="connsiteY2" fmla="*/ 256254 h 290420"/>
                <a:gd name="connsiteX3" fmla="*/ 247712 w 290420"/>
                <a:gd name="connsiteY3" fmla="*/ 51251 h 290420"/>
                <a:gd name="connsiteX4" fmla="*/ 264796 w 290420"/>
                <a:gd name="connsiteY4" fmla="*/ 51251 h 290420"/>
                <a:gd name="connsiteX5" fmla="*/ 264796 w 290420"/>
                <a:gd name="connsiteY5" fmla="*/ 256254 h 290420"/>
                <a:gd name="connsiteX6" fmla="*/ 34167 w 290420"/>
                <a:gd name="connsiteY6" fmla="*/ 264796 h 290420"/>
                <a:gd name="connsiteX7" fmla="*/ 25625 w 290420"/>
                <a:gd name="connsiteY7" fmla="*/ 256254 h 290420"/>
                <a:gd name="connsiteX8" fmla="*/ 25625 w 290420"/>
                <a:gd name="connsiteY8" fmla="*/ 25625 h 290420"/>
                <a:gd name="connsiteX9" fmla="*/ 222087 w 290420"/>
                <a:gd name="connsiteY9" fmla="*/ 25625 h 290420"/>
                <a:gd name="connsiteX10" fmla="*/ 222087 w 290420"/>
                <a:gd name="connsiteY10" fmla="*/ 256254 h 290420"/>
                <a:gd name="connsiteX11" fmla="*/ 223368 w 290420"/>
                <a:gd name="connsiteY11" fmla="*/ 264796 h 290420"/>
                <a:gd name="connsiteX12" fmla="*/ 34167 w 290420"/>
                <a:gd name="connsiteY12" fmla="*/ 264796 h 290420"/>
                <a:gd name="connsiteX13" fmla="*/ 247712 w 290420"/>
                <a:gd name="connsiteY13" fmla="*/ 25625 h 290420"/>
                <a:gd name="connsiteX14" fmla="*/ 247712 w 290420"/>
                <a:gd name="connsiteY14" fmla="*/ 0 h 290420"/>
                <a:gd name="connsiteX15" fmla="*/ 0 w 290420"/>
                <a:gd name="connsiteY15" fmla="*/ 0 h 290420"/>
                <a:gd name="connsiteX16" fmla="*/ 0 w 290420"/>
                <a:gd name="connsiteY16" fmla="*/ 256254 h 290420"/>
                <a:gd name="connsiteX17" fmla="*/ 34167 w 290420"/>
                <a:gd name="connsiteY17" fmla="*/ 290421 h 290420"/>
                <a:gd name="connsiteX18" fmla="*/ 256254 w 290420"/>
                <a:gd name="connsiteY18" fmla="*/ 290421 h 290420"/>
                <a:gd name="connsiteX19" fmla="*/ 290421 w 290420"/>
                <a:gd name="connsiteY19" fmla="*/ 256254 h 290420"/>
                <a:gd name="connsiteX20" fmla="*/ 290421 w 290420"/>
                <a:gd name="connsiteY20" fmla="*/ 25625 h 290420"/>
                <a:gd name="connsiteX21" fmla="*/ 247712 w 290420"/>
                <a:gd name="connsiteY21" fmla="*/ 25625 h 29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0420" h="290420">
                  <a:moveTo>
                    <a:pt x="264796" y="256254"/>
                  </a:moveTo>
                  <a:cubicBezTo>
                    <a:pt x="264796" y="260952"/>
                    <a:pt x="260952" y="264796"/>
                    <a:pt x="256254" y="264796"/>
                  </a:cubicBezTo>
                  <a:cubicBezTo>
                    <a:pt x="251556" y="264796"/>
                    <a:pt x="247712" y="260952"/>
                    <a:pt x="247712" y="256254"/>
                  </a:cubicBezTo>
                  <a:lnTo>
                    <a:pt x="247712" y="51251"/>
                  </a:lnTo>
                  <a:lnTo>
                    <a:pt x="264796" y="51251"/>
                  </a:lnTo>
                  <a:lnTo>
                    <a:pt x="264796" y="256254"/>
                  </a:lnTo>
                  <a:close/>
                  <a:moveTo>
                    <a:pt x="34167" y="264796"/>
                  </a:moveTo>
                  <a:cubicBezTo>
                    <a:pt x="29469" y="264796"/>
                    <a:pt x="25625" y="260952"/>
                    <a:pt x="25625" y="256254"/>
                  </a:cubicBezTo>
                  <a:lnTo>
                    <a:pt x="25625" y="25625"/>
                  </a:lnTo>
                  <a:lnTo>
                    <a:pt x="222087" y="25625"/>
                  </a:lnTo>
                  <a:lnTo>
                    <a:pt x="222087" y="256254"/>
                  </a:lnTo>
                  <a:cubicBezTo>
                    <a:pt x="222087" y="259243"/>
                    <a:pt x="222514" y="262233"/>
                    <a:pt x="223368" y="264796"/>
                  </a:cubicBezTo>
                  <a:lnTo>
                    <a:pt x="34167" y="264796"/>
                  </a:lnTo>
                  <a:close/>
                  <a:moveTo>
                    <a:pt x="247712" y="25625"/>
                  </a:moveTo>
                  <a:lnTo>
                    <a:pt x="247712" y="0"/>
                  </a:lnTo>
                  <a:lnTo>
                    <a:pt x="0" y="0"/>
                  </a:lnTo>
                  <a:lnTo>
                    <a:pt x="0" y="256254"/>
                  </a:lnTo>
                  <a:cubicBezTo>
                    <a:pt x="0" y="275046"/>
                    <a:pt x="15375" y="290421"/>
                    <a:pt x="34167" y="290421"/>
                  </a:cubicBezTo>
                  <a:lnTo>
                    <a:pt x="256254" y="290421"/>
                  </a:lnTo>
                  <a:cubicBezTo>
                    <a:pt x="275046" y="290421"/>
                    <a:pt x="290421" y="275046"/>
                    <a:pt x="290421" y="256254"/>
                  </a:cubicBezTo>
                  <a:lnTo>
                    <a:pt x="290421" y="25625"/>
                  </a:lnTo>
                  <a:lnTo>
                    <a:pt x="247712" y="25625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E72CB41-25A6-8443-A77A-FF2180A8473A}"/>
                </a:ext>
              </a:extLst>
            </p:cNvPr>
            <p:cNvSpPr/>
            <p:nvPr/>
          </p:nvSpPr>
          <p:spPr>
            <a:xfrm>
              <a:off x="3291466" y="1252492"/>
              <a:ext cx="162294" cy="17083"/>
            </a:xfrm>
            <a:custGeom>
              <a:avLst/>
              <a:gdLst>
                <a:gd name="connsiteX0" fmla="*/ 0 w 162294"/>
                <a:gd name="connsiteY0" fmla="*/ 0 h 17083"/>
                <a:gd name="connsiteX1" fmla="*/ 162294 w 162294"/>
                <a:gd name="connsiteY1" fmla="*/ 0 h 17083"/>
                <a:gd name="connsiteX2" fmla="*/ 162294 w 162294"/>
                <a:gd name="connsiteY2" fmla="*/ 17084 h 17083"/>
                <a:gd name="connsiteX3" fmla="*/ 0 w 162294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294" h="17083">
                  <a:moveTo>
                    <a:pt x="0" y="0"/>
                  </a:moveTo>
                  <a:lnTo>
                    <a:pt x="162294" y="0"/>
                  </a:lnTo>
                  <a:lnTo>
                    <a:pt x="162294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8DA3A86-2C7D-53B6-5F83-D1C4AE6C974C}"/>
                </a:ext>
              </a:extLst>
            </p:cNvPr>
            <p:cNvSpPr/>
            <p:nvPr/>
          </p:nvSpPr>
          <p:spPr>
            <a:xfrm>
              <a:off x="3381155" y="1286659"/>
              <a:ext cx="72605" cy="17083"/>
            </a:xfrm>
            <a:custGeom>
              <a:avLst/>
              <a:gdLst>
                <a:gd name="connsiteX0" fmla="*/ 0 w 72605"/>
                <a:gd name="connsiteY0" fmla="*/ 0 h 17083"/>
                <a:gd name="connsiteX1" fmla="*/ 72605 w 72605"/>
                <a:gd name="connsiteY1" fmla="*/ 0 h 17083"/>
                <a:gd name="connsiteX2" fmla="*/ 72605 w 72605"/>
                <a:gd name="connsiteY2" fmla="*/ 17084 h 17083"/>
                <a:gd name="connsiteX3" fmla="*/ 0 w 72605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17083">
                  <a:moveTo>
                    <a:pt x="0" y="0"/>
                  </a:moveTo>
                  <a:lnTo>
                    <a:pt x="72605" y="0"/>
                  </a:lnTo>
                  <a:lnTo>
                    <a:pt x="72605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29E20DB-FB69-74F5-BF75-CA8E10B87959}"/>
                </a:ext>
              </a:extLst>
            </p:cNvPr>
            <p:cNvSpPr/>
            <p:nvPr/>
          </p:nvSpPr>
          <p:spPr>
            <a:xfrm>
              <a:off x="3381155" y="1320826"/>
              <a:ext cx="72605" cy="17083"/>
            </a:xfrm>
            <a:custGeom>
              <a:avLst/>
              <a:gdLst>
                <a:gd name="connsiteX0" fmla="*/ 0 w 72605"/>
                <a:gd name="connsiteY0" fmla="*/ 0 h 17083"/>
                <a:gd name="connsiteX1" fmla="*/ 72605 w 72605"/>
                <a:gd name="connsiteY1" fmla="*/ 0 h 17083"/>
                <a:gd name="connsiteX2" fmla="*/ 72605 w 72605"/>
                <a:gd name="connsiteY2" fmla="*/ 17084 h 17083"/>
                <a:gd name="connsiteX3" fmla="*/ 0 w 72605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17083">
                  <a:moveTo>
                    <a:pt x="0" y="0"/>
                  </a:moveTo>
                  <a:lnTo>
                    <a:pt x="72605" y="0"/>
                  </a:lnTo>
                  <a:lnTo>
                    <a:pt x="72605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4FC55EC-C49C-B77A-E939-4E6B6B101DF7}"/>
                </a:ext>
              </a:extLst>
            </p:cNvPr>
            <p:cNvSpPr/>
            <p:nvPr/>
          </p:nvSpPr>
          <p:spPr>
            <a:xfrm>
              <a:off x="3291466" y="1286659"/>
              <a:ext cx="72605" cy="51250"/>
            </a:xfrm>
            <a:custGeom>
              <a:avLst/>
              <a:gdLst>
                <a:gd name="connsiteX0" fmla="*/ 0 w 72605"/>
                <a:gd name="connsiteY0" fmla="*/ 0 h 51250"/>
                <a:gd name="connsiteX1" fmla="*/ 72605 w 72605"/>
                <a:gd name="connsiteY1" fmla="*/ 0 h 51250"/>
                <a:gd name="connsiteX2" fmla="*/ 72605 w 72605"/>
                <a:gd name="connsiteY2" fmla="*/ 51251 h 51250"/>
                <a:gd name="connsiteX3" fmla="*/ 0 w 72605"/>
                <a:gd name="connsiteY3" fmla="*/ 51251 h 5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51250">
                  <a:moveTo>
                    <a:pt x="0" y="0"/>
                  </a:moveTo>
                  <a:lnTo>
                    <a:pt x="72605" y="0"/>
                  </a:lnTo>
                  <a:lnTo>
                    <a:pt x="72605" y="51251"/>
                  </a:lnTo>
                  <a:lnTo>
                    <a:pt x="0" y="51251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48A4847-4880-23BA-E7D5-021CBF519CD0}"/>
                </a:ext>
              </a:extLst>
            </p:cNvPr>
            <p:cNvSpPr/>
            <p:nvPr/>
          </p:nvSpPr>
          <p:spPr>
            <a:xfrm>
              <a:off x="3291466" y="1354993"/>
              <a:ext cx="162294" cy="17083"/>
            </a:xfrm>
            <a:custGeom>
              <a:avLst/>
              <a:gdLst>
                <a:gd name="connsiteX0" fmla="*/ 0 w 162294"/>
                <a:gd name="connsiteY0" fmla="*/ 0 h 17083"/>
                <a:gd name="connsiteX1" fmla="*/ 162294 w 162294"/>
                <a:gd name="connsiteY1" fmla="*/ 0 h 17083"/>
                <a:gd name="connsiteX2" fmla="*/ 162294 w 162294"/>
                <a:gd name="connsiteY2" fmla="*/ 17084 h 17083"/>
                <a:gd name="connsiteX3" fmla="*/ 0 w 162294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294" h="17083">
                  <a:moveTo>
                    <a:pt x="0" y="0"/>
                  </a:moveTo>
                  <a:lnTo>
                    <a:pt x="162294" y="0"/>
                  </a:lnTo>
                  <a:lnTo>
                    <a:pt x="162294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FB6D14B-1F41-B93A-E476-F1186A30ED2D}"/>
                </a:ext>
              </a:extLst>
            </p:cNvPr>
            <p:cNvSpPr/>
            <p:nvPr/>
          </p:nvSpPr>
          <p:spPr>
            <a:xfrm>
              <a:off x="3381155" y="1389160"/>
              <a:ext cx="72605" cy="51250"/>
            </a:xfrm>
            <a:custGeom>
              <a:avLst/>
              <a:gdLst>
                <a:gd name="connsiteX0" fmla="*/ 0 w 72605"/>
                <a:gd name="connsiteY0" fmla="*/ 0 h 51250"/>
                <a:gd name="connsiteX1" fmla="*/ 72605 w 72605"/>
                <a:gd name="connsiteY1" fmla="*/ 0 h 51250"/>
                <a:gd name="connsiteX2" fmla="*/ 72605 w 72605"/>
                <a:gd name="connsiteY2" fmla="*/ 51251 h 51250"/>
                <a:gd name="connsiteX3" fmla="*/ 0 w 72605"/>
                <a:gd name="connsiteY3" fmla="*/ 51251 h 5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51250">
                  <a:moveTo>
                    <a:pt x="0" y="0"/>
                  </a:moveTo>
                  <a:lnTo>
                    <a:pt x="72605" y="0"/>
                  </a:lnTo>
                  <a:lnTo>
                    <a:pt x="72605" y="51251"/>
                  </a:lnTo>
                  <a:lnTo>
                    <a:pt x="0" y="51251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56D5D09-9D57-BAF0-C77F-D0EFC8947FBA}"/>
                </a:ext>
              </a:extLst>
            </p:cNvPr>
            <p:cNvSpPr/>
            <p:nvPr/>
          </p:nvSpPr>
          <p:spPr>
            <a:xfrm>
              <a:off x="3291466" y="1389160"/>
              <a:ext cx="72605" cy="17083"/>
            </a:xfrm>
            <a:custGeom>
              <a:avLst/>
              <a:gdLst>
                <a:gd name="connsiteX0" fmla="*/ 0 w 72605"/>
                <a:gd name="connsiteY0" fmla="*/ 0 h 17083"/>
                <a:gd name="connsiteX1" fmla="*/ 72605 w 72605"/>
                <a:gd name="connsiteY1" fmla="*/ 0 h 17083"/>
                <a:gd name="connsiteX2" fmla="*/ 72605 w 72605"/>
                <a:gd name="connsiteY2" fmla="*/ 17084 h 17083"/>
                <a:gd name="connsiteX3" fmla="*/ 0 w 72605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17083">
                  <a:moveTo>
                    <a:pt x="0" y="0"/>
                  </a:moveTo>
                  <a:lnTo>
                    <a:pt x="72605" y="0"/>
                  </a:lnTo>
                  <a:lnTo>
                    <a:pt x="72605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D3ADA03-B0A3-6D5F-34B6-71DB105CE82E}"/>
                </a:ext>
              </a:extLst>
            </p:cNvPr>
            <p:cNvSpPr/>
            <p:nvPr/>
          </p:nvSpPr>
          <p:spPr>
            <a:xfrm>
              <a:off x="3291466" y="1423328"/>
              <a:ext cx="72605" cy="17083"/>
            </a:xfrm>
            <a:custGeom>
              <a:avLst/>
              <a:gdLst>
                <a:gd name="connsiteX0" fmla="*/ 0 w 72605"/>
                <a:gd name="connsiteY0" fmla="*/ 0 h 17083"/>
                <a:gd name="connsiteX1" fmla="*/ 72605 w 72605"/>
                <a:gd name="connsiteY1" fmla="*/ 0 h 17083"/>
                <a:gd name="connsiteX2" fmla="*/ 72605 w 72605"/>
                <a:gd name="connsiteY2" fmla="*/ 17084 h 17083"/>
                <a:gd name="connsiteX3" fmla="*/ 0 w 72605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17083">
                  <a:moveTo>
                    <a:pt x="0" y="0"/>
                  </a:moveTo>
                  <a:lnTo>
                    <a:pt x="72605" y="0"/>
                  </a:lnTo>
                  <a:lnTo>
                    <a:pt x="72605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图形 35" descr="饼图 纯色填充">
            <a:extLst>
              <a:ext uri="{FF2B5EF4-FFF2-40B4-BE49-F238E27FC236}">
                <a16:creationId xmlns:a16="http://schemas.microsoft.com/office/drawing/2014/main" id="{CBF36431-61A9-20A8-59EB-1A6BE67EE49D}"/>
              </a:ext>
            </a:extLst>
          </p:cNvPr>
          <p:cNvGrpSpPr/>
          <p:nvPr/>
        </p:nvGrpSpPr>
        <p:grpSpPr>
          <a:xfrm>
            <a:off x="4851545" y="2402585"/>
            <a:ext cx="337880" cy="338325"/>
            <a:chOff x="3811880" y="2402585"/>
            <a:chExt cx="337880" cy="338325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5493379-F36E-AE0C-D4E1-8ACE21BFA0C4}"/>
                </a:ext>
              </a:extLst>
            </p:cNvPr>
            <p:cNvSpPr/>
            <p:nvPr/>
          </p:nvSpPr>
          <p:spPr>
            <a:xfrm>
              <a:off x="3811880" y="2402585"/>
              <a:ext cx="282235" cy="338325"/>
            </a:xfrm>
            <a:custGeom>
              <a:avLst/>
              <a:gdLst>
                <a:gd name="connsiteX0" fmla="*/ 160260 w 282235"/>
                <a:gd name="connsiteY0" fmla="*/ 0 h 338325"/>
                <a:gd name="connsiteX1" fmla="*/ 0 w 282235"/>
                <a:gd name="connsiteY1" fmla="*/ 169163 h 338325"/>
                <a:gd name="connsiteX2" fmla="*/ 169163 w 282235"/>
                <a:gd name="connsiteY2" fmla="*/ 338326 h 338325"/>
                <a:gd name="connsiteX3" fmla="*/ 282235 w 282235"/>
                <a:gd name="connsiteY3" fmla="*/ 294700 h 338325"/>
                <a:gd name="connsiteX4" fmla="*/ 160260 w 282235"/>
                <a:gd name="connsiteY4" fmla="*/ 172724 h 338325"/>
                <a:gd name="connsiteX5" fmla="*/ 160260 w 282235"/>
                <a:gd name="connsiteY5" fmla="*/ 0 h 3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235" h="338325">
                  <a:moveTo>
                    <a:pt x="160260" y="0"/>
                  </a:moveTo>
                  <a:cubicBezTo>
                    <a:pt x="71227" y="4452"/>
                    <a:pt x="0" y="79239"/>
                    <a:pt x="0" y="169163"/>
                  </a:cubicBezTo>
                  <a:cubicBezTo>
                    <a:pt x="0" y="262648"/>
                    <a:pt x="75678" y="338326"/>
                    <a:pt x="169163" y="338326"/>
                  </a:cubicBezTo>
                  <a:cubicBezTo>
                    <a:pt x="211454" y="338326"/>
                    <a:pt x="251073" y="323190"/>
                    <a:pt x="282235" y="294700"/>
                  </a:cubicBezTo>
                  <a:lnTo>
                    <a:pt x="160260" y="172724"/>
                  </a:lnTo>
                  <a:lnTo>
                    <a:pt x="160260" y="0"/>
                  </a:lnTo>
                  <a:close/>
                </a:path>
              </a:pathLst>
            </a:custGeom>
            <a:grpFill/>
            <a:ln w="4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DD3DE88-E9FA-1D92-FD25-EA39BCA4EA26}"/>
                </a:ext>
              </a:extLst>
            </p:cNvPr>
            <p:cNvSpPr/>
            <p:nvPr/>
          </p:nvSpPr>
          <p:spPr>
            <a:xfrm>
              <a:off x="3989946" y="2402585"/>
              <a:ext cx="159814" cy="160259"/>
            </a:xfrm>
            <a:custGeom>
              <a:avLst/>
              <a:gdLst>
                <a:gd name="connsiteX0" fmla="*/ 0 w 159814"/>
                <a:gd name="connsiteY0" fmla="*/ 0 h 160259"/>
                <a:gd name="connsiteX1" fmla="*/ 0 w 159814"/>
                <a:gd name="connsiteY1" fmla="*/ 160260 h 160259"/>
                <a:gd name="connsiteX2" fmla="*/ 159814 w 159814"/>
                <a:gd name="connsiteY2" fmla="*/ 160260 h 160259"/>
                <a:gd name="connsiteX3" fmla="*/ 0 w 159814"/>
                <a:gd name="connsiteY3" fmla="*/ 0 h 16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814" h="160259">
                  <a:moveTo>
                    <a:pt x="0" y="0"/>
                  </a:moveTo>
                  <a:lnTo>
                    <a:pt x="0" y="160260"/>
                  </a:lnTo>
                  <a:lnTo>
                    <a:pt x="159814" y="160260"/>
                  </a:lnTo>
                  <a:cubicBezTo>
                    <a:pt x="155363" y="73452"/>
                    <a:pt x="86362" y="4452"/>
                    <a:pt x="0" y="0"/>
                  </a:cubicBezTo>
                  <a:close/>
                </a:path>
              </a:pathLst>
            </a:custGeom>
            <a:grpFill/>
            <a:ln w="4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5624F1B-1A9E-6087-2352-3AEE03BD5E1D}"/>
                </a:ext>
              </a:extLst>
            </p:cNvPr>
            <p:cNvSpPr/>
            <p:nvPr/>
          </p:nvSpPr>
          <p:spPr>
            <a:xfrm>
              <a:off x="4002411" y="2580651"/>
              <a:ext cx="147349" cy="104168"/>
            </a:xfrm>
            <a:custGeom>
              <a:avLst/>
              <a:gdLst>
                <a:gd name="connsiteX0" fmla="*/ 0 w 147349"/>
                <a:gd name="connsiteY0" fmla="*/ 0 h 104168"/>
                <a:gd name="connsiteX1" fmla="*/ 104169 w 147349"/>
                <a:gd name="connsiteY1" fmla="*/ 104169 h 104168"/>
                <a:gd name="connsiteX2" fmla="*/ 147350 w 147349"/>
                <a:gd name="connsiteY2" fmla="*/ 0 h 104168"/>
                <a:gd name="connsiteX3" fmla="*/ 0 w 147349"/>
                <a:gd name="connsiteY3" fmla="*/ 0 h 10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349" h="104168">
                  <a:moveTo>
                    <a:pt x="0" y="0"/>
                  </a:moveTo>
                  <a:lnTo>
                    <a:pt x="104169" y="104169"/>
                  </a:lnTo>
                  <a:cubicBezTo>
                    <a:pt x="130434" y="75233"/>
                    <a:pt x="145569" y="38729"/>
                    <a:pt x="14735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4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983040B-0064-7725-454F-CA909A348215}"/>
              </a:ext>
            </a:extLst>
          </p:cNvPr>
          <p:cNvGrpSpPr/>
          <p:nvPr/>
        </p:nvGrpSpPr>
        <p:grpSpPr>
          <a:xfrm>
            <a:off x="4283898" y="3659852"/>
            <a:ext cx="294944" cy="291062"/>
            <a:chOff x="3240708" y="3656373"/>
            <a:chExt cx="301993" cy="298019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B5BAB92-54F1-A7F1-F74A-D940C216FB68}"/>
                </a:ext>
              </a:extLst>
            </p:cNvPr>
            <p:cNvSpPr/>
            <p:nvPr/>
          </p:nvSpPr>
          <p:spPr>
            <a:xfrm>
              <a:off x="3401281" y="3775581"/>
              <a:ext cx="46053" cy="32424"/>
            </a:xfrm>
            <a:custGeom>
              <a:avLst/>
              <a:gdLst>
                <a:gd name="connsiteX0" fmla="*/ 0 w 46053"/>
                <a:gd name="connsiteY0" fmla="*/ 0 h 32424"/>
                <a:gd name="connsiteX1" fmla="*/ 32425 w 46053"/>
                <a:gd name="connsiteY1" fmla="*/ 32425 h 32424"/>
                <a:gd name="connsiteX2" fmla="*/ 46054 w 46053"/>
                <a:gd name="connsiteY2" fmla="*/ 0 h 3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053" h="32424">
                  <a:moveTo>
                    <a:pt x="0" y="0"/>
                  </a:moveTo>
                  <a:lnTo>
                    <a:pt x="32425" y="32425"/>
                  </a:lnTo>
                  <a:cubicBezTo>
                    <a:pt x="40380" y="23390"/>
                    <a:pt x="45165" y="12005"/>
                    <a:pt x="46054" y="0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90F213B-BEB0-76F9-0688-FA87767DD6F5}"/>
                </a:ext>
              </a:extLst>
            </p:cNvPr>
            <p:cNvSpPr/>
            <p:nvPr/>
          </p:nvSpPr>
          <p:spPr>
            <a:xfrm>
              <a:off x="3335915" y="3716176"/>
              <a:ext cx="92188" cy="111131"/>
            </a:xfrm>
            <a:custGeom>
              <a:avLst/>
              <a:gdLst>
                <a:gd name="connsiteX0" fmla="*/ 51817 w 92188"/>
                <a:gd name="connsiteY0" fmla="*/ 57061 h 111131"/>
                <a:gd name="connsiteX1" fmla="*/ 51817 w 92188"/>
                <a:gd name="connsiteY1" fmla="*/ 0 h 111131"/>
                <a:gd name="connsiteX2" fmla="*/ 133 w 92188"/>
                <a:gd name="connsiteY2" fmla="*/ 59315 h 111131"/>
                <a:gd name="connsiteX3" fmla="*/ 59448 w 92188"/>
                <a:gd name="connsiteY3" fmla="*/ 110999 h 111131"/>
                <a:gd name="connsiteX4" fmla="*/ 92188 w 92188"/>
                <a:gd name="connsiteY4" fmla="*/ 97433 h 11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88" h="111131">
                  <a:moveTo>
                    <a:pt x="51817" y="57061"/>
                  </a:moveTo>
                  <a:lnTo>
                    <a:pt x="51817" y="0"/>
                  </a:lnTo>
                  <a:cubicBezTo>
                    <a:pt x="21165" y="2107"/>
                    <a:pt x="-1974" y="28664"/>
                    <a:pt x="133" y="59315"/>
                  </a:cubicBezTo>
                  <a:cubicBezTo>
                    <a:pt x="2240" y="89967"/>
                    <a:pt x="28797" y="113106"/>
                    <a:pt x="59448" y="110999"/>
                  </a:cubicBezTo>
                  <a:cubicBezTo>
                    <a:pt x="71549" y="110167"/>
                    <a:pt x="83045" y="105403"/>
                    <a:pt x="92188" y="97433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FDA4E4D-CDB3-1E05-AF9F-3A675A7EE2E4}"/>
                </a:ext>
              </a:extLst>
            </p:cNvPr>
            <p:cNvSpPr/>
            <p:nvPr/>
          </p:nvSpPr>
          <p:spPr>
            <a:xfrm>
              <a:off x="3395679" y="3716176"/>
              <a:ext cx="51656" cy="51458"/>
            </a:xfrm>
            <a:custGeom>
              <a:avLst/>
              <a:gdLst>
                <a:gd name="connsiteX0" fmla="*/ 0 w 51656"/>
                <a:gd name="connsiteY0" fmla="*/ 51458 h 51458"/>
                <a:gd name="connsiteX1" fmla="*/ 51657 w 51656"/>
                <a:gd name="connsiteY1" fmla="*/ 51458 h 51458"/>
                <a:gd name="connsiteX2" fmla="*/ 0 w 51656"/>
                <a:gd name="connsiteY2" fmla="*/ 0 h 5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656" h="51458">
                  <a:moveTo>
                    <a:pt x="0" y="51458"/>
                  </a:moveTo>
                  <a:lnTo>
                    <a:pt x="51657" y="51458"/>
                  </a:lnTo>
                  <a:cubicBezTo>
                    <a:pt x="49645" y="23839"/>
                    <a:pt x="27626" y="1905"/>
                    <a:pt x="0" y="0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83E8130-9855-171D-9BBE-6C6139971ACF}"/>
                </a:ext>
              </a:extLst>
            </p:cNvPr>
            <p:cNvSpPr/>
            <p:nvPr/>
          </p:nvSpPr>
          <p:spPr>
            <a:xfrm>
              <a:off x="3240708" y="3656373"/>
              <a:ext cx="301993" cy="298019"/>
            </a:xfrm>
            <a:custGeom>
              <a:avLst/>
              <a:gdLst>
                <a:gd name="connsiteX0" fmla="*/ 262257 w 301993"/>
                <a:gd name="connsiteY0" fmla="*/ 43710 h 298019"/>
                <a:gd name="connsiteX1" fmla="*/ 262257 w 301993"/>
                <a:gd name="connsiteY1" fmla="*/ 186759 h 298019"/>
                <a:gd name="connsiteX2" fmla="*/ 39736 w 301993"/>
                <a:gd name="connsiteY2" fmla="*/ 186759 h 298019"/>
                <a:gd name="connsiteX3" fmla="*/ 39736 w 301993"/>
                <a:gd name="connsiteY3" fmla="*/ 43710 h 298019"/>
                <a:gd name="connsiteX4" fmla="*/ 294046 w 301993"/>
                <a:gd name="connsiteY4" fmla="*/ 194706 h 298019"/>
                <a:gd name="connsiteX5" fmla="*/ 286099 w 301993"/>
                <a:gd name="connsiteY5" fmla="*/ 194706 h 298019"/>
                <a:gd name="connsiteX6" fmla="*/ 286099 w 301993"/>
                <a:gd name="connsiteY6" fmla="*/ 31789 h 298019"/>
                <a:gd name="connsiteX7" fmla="*/ 294046 w 301993"/>
                <a:gd name="connsiteY7" fmla="*/ 31789 h 298019"/>
                <a:gd name="connsiteX8" fmla="*/ 301993 w 301993"/>
                <a:gd name="connsiteY8" fmla="*/ 23842 h 298019"/>
                <a:gd name="connsiteX9" fmla="*/ 294046 w 301993"/>
                <a:gd name="connsiteY9" fmla="*/ 15894 h 298019"/>
                <a:gd name="connsiteX10" fmla="*/ 158944 w 301993"/>
                <a:gd name="connsiteY10" fmla="*/ 15894 h 298019"/>
                <a:gd name="connsiteX11" fmla="*/ 158944 w 301993"/>
                <a:gd name="connsiteY11" fmla="*/ 7947 h 298019"/>
                <a:gd name="connsiteX12" fmla="*/ 150997 w 301993"/>
                <a:gd name="connsiteY12" fmla="*/ 0 h 298019"/>
                <a:gd name="connsiteX13" fmla="*/ 143049 w 301993"/>
                <a:gd name="connsiteY13" fmla="*/ 7947 h 298019"/>
                <a:gd name="connsiteX14" fmla="*/ 143049 w 301993"/>
                <a:gd name="connsiteY14" fmla="*/ 15894 h 298019"/>
                <a:gd name="connsiteX15" fmla="*/ 7947 w 301993"/>
                <a:gd name="connsiteY15" fmla="*/ 15894 h 298019"/>
                <a:gd name="connsiteX16" fmla="*/ 0 w 301993"/>
                <a:gd name="connsiteY16" fmla="*/ 23842 h 298019"/>
                <a:gd name="connsiteX17" fmla="*/ 7947 w 301993"/>
                <a:gd name="connsiteY17" fmla="*/ 31789 h 298019"/>
                <a:gd name="connsiteX18" fmla="*/ 15894 w 301993"/>
                <a:gd name="connsiteY18" fmla="*/ 31789 h 298019"/>
                <a:gd name="connsiteX19" fmla="*/ 15894 w 301993"/>
                <a:gd name="connsiteY19" fmla="*/ 194706 h 298019"/>
                <a:gd name="connsiteX20" fmla="*/ 7947 w 301993"/>
                <a:gd name="connsiteY20" fmla="*/ 194706 h 298019"/>
                <a:gd name="connsiteX21" fmla="*/ 0 w 301993"/>
                <a:gd name="connsiteY21" fmla="*/ 202653 h 298019"/>
                <a:gd name="connsiteX22" fmla="*/ 7947 w 301993"/>
                <a:gd name="connsiteY22" fmla="*/ 210600 h 298019"/>
                <a:gd name="connsiteX23" fmla="*/ 129301 w 301993"/>
                <a:gd name="connsiteY23" fmla="*/ 210600 h 298019"/>
                <a:gd name="connsiteX24" fmla="*/ 68107 w 301993"/>
                <a:gd name="connsiteY24" fmla="*/ 271794 h 298019"/>
                <a:gd name="connsiteX25" fmla="*/ 68167 w 301993"/>
                <a:gd name="connsiteY25" fmla="*/ 283099 h 298019"/>
                <a:gd name="connsiteX26" fmla="*/ 79472 w 301993"/>
                <a:gd name="connsiteY26" fmla="*/ 283039 h 298019"/>
                <a:gd name="connsiteX27" fmla="*/ 143049 w 301993"/>
                <a:gd name="connsiteY27" fmla="*/ 219462 h 298019"/>
                <a:gd name="connsiteX28" fmla="*/ 143049 w 301993"/>
                <a:gd name="connsiteY28" fmla="*/ 290072 h 298019"/>
                <a:gd name="connsiteX29" fmla="*/ 150997 w 301993"/>
                <a:gd name="connsiteY29" fmla="*/ 298020 h 298019"/>
                <a:gd name="connsiteX30" fmla="*/ 158944 w 301993"/>
                <a:gd name="connsiteY30" fmla="*/ 290072 h 298019"/>
                <a:gd name="connsiteX31" fmla="*/ 158944 w 301993"/>
                <a:gd name="connsiteY31" fmla="*/ 219342 h 298019"/>
                <a:gd name="connsiteX32" fmla="*/ 222521 w 301993"/>
                <a:gd name="connsiteY32" fmla="*/ 282920 h 298019"/>
                <a:gd name="connsiteX33" fmla="*/ 233767 w 301993"/>
                <a:gd name="connsiteY33" fmla="*/ 282920 h 298019"/>
                <a:gd name="connsiteX34" fmla="*/ 233767 w 301993"/>
                <a:gd name="connsiteY34" fmla="*/ 271675 h 298019"/>
                <a:gd name="connsiteX35" fmla="*/ 172692 w 301993"/>
                <a:gd name="connsiteY35" fmla="*/ 210600 h 298019"/>
                <a:gd name="connsiteX36" fmla="*/ 294046 w 301993"/>
                <a:gd name="connsiteY36" fmla="*/ 210600 h 298019"/>
                <a:gd name="connsiteX37" fmla="*/ 301993 w 301993"/>
                <a:gd name="connsiteY37" fmla="*/ 202653 h 298019"/>
                <a:gd name="connsiteX38" fmla="*/ 294046 w 301993"/>
                <a:gd name="connsiteY38" fmla="*/ 194706 h 29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01993" h="298019">
                  <a:moveTo>
                    <a:pt x="262257" y="43710"/>
                  </a:moveTo>
                  <a:lnTo>
                    <a:pt x="262257" y="186759"/>
                  </a:lnTo>
                  <a:lnTo>
                    <a:pt x="39736" y="186759"/>
                  </a:lnTo>
                  <a:lnTo>
                    <a:pt x="39736" y="43710"/>
                  </a:lnTo>
                  <a:close/>
                  <a:moveTo>
                    <a:pt x="294046" y="194706"/>
                  </a:moveTo>
                  <a:lnTo>
                    <a:pt x="286099" y="194706"/>
                  </a:lnTo>
                  <a:lnTo>
                    <a:pt x="286099" y="31789"/>
                  </a:lnTo>
                  <a:lnTo>
                    <a:pt x="294046" y="31789"/>
                  </a:lnTo>
                  <a:cubicBezTo>
                    <a:pt x="298435" y="31789"/>
                    <a:pt x="301993" y="28231"/>
                    <a:pt x="301993" y="23842"/>
                  </a:cubicBezTo>
                  <a:cubicBezTo>
                    <a:pt x="301993" y="19452"/>
                    <a:pt x="298435" y="15894"/>
                    <a:pt x="294046" y="15894"/>
                  </a:cubicBezTo>
                  <a:lnTo>
                    <a:pt x="158944" y="15894"/>
                  </a:lnTo>
                  <a:lnTo>
                    <a:pt x="158944" y="7947"/>
                  </a:lnTo>
                  <a:cubicBezTo>
                    <a:pt x="158944" y="3558"/>
                    <a:pt x="155386" y="0"/>
                    <a:pt x="150997" y="0"/>
                  </a:cubicBezTo>
                  <a:cubicBezTo>
                    <a:pt x="146607" y="0"/>
                    <a:pt x="143049" y="3558"/>
                    <a:pt x="143049" y="7947"/>
                  </a:cubicBezTo>
                  <a:lnTo>
                    <a:pt x="143049" y="15894"/>
                  </a:lnTo>
                  <a:lnTo>
                    <a:pt x="7947" y="15894"/>
                  </a:lnTo>
                  <a:cubicBezTo>
                    <a:pt x="3558" y="15894"/>
                    <a:pt x="0" y="19452"/>
                    <a:pt x="0" y="23842"/>
                  </a:cubicBezTo>
                  <a:cubicBezTo>
                    <a:pt x="0" y="28231"/>
                    <a:pt x="3558" y="31789"/>
                    <a:pt x="7947" y="31789"/>
                  </a:cubicBezTo>
                  <a:lnTo>
                    <a:pt x="15894" y="31789"/>
                  </a:lnTo>
                  <a:lnTo>
                    <a:pt x="15894" y="194706"/>
                  </a:lnTo>
                  <a:lnTo>
                    <a:pt x="7947" y="194706"/>
                  </a:lnTo>
                  <a:cubicBezTo>
                    <a:pt x="3558" y="194706"/>
                    <a:pt x="0" y="198264"/>
                    <a:pt x="0" y="202653"/>
                  </a:cubicBezTo>
                  <a:cubicBezTo>
                    <a:pt x="0" y="207043"/>
                    <a:pt x="3558" y="210600"/>
                    <a:pt x="7947" y="210600"/>
                  </a:cubicBezTo>
                  <a:lnTo>
                    <a:pt x="129301" y="210600"/>
                  </a:lnTo>
                  <a:lnTo>
                    <a:pt x="68107" y="271794"/>
                  </a:lnTo>
                  <a:cubicBezTo>
                    <a:pt x="65002" y="274932"/>
                    <a:pt x="65029" y="279993"/>
                    <a:pt x="68167" y="283099"/>
                  </a:cubicBezTo>
                  <a:cubicBezTo>
                    <a:pt x="71305" y="286204"/>
                    <a:pt x="76367" y="286177"/>
                    <a:pt x="79472" y="283039"/>
                  </a:cubicBezTo>
                  <a:lnTo>
                    <a:pt x="143049" y="219462"/>
                  </a:lnTo>
                  <a:lnTo>
                    <a:pt x="143049" y="290072"/>
                  </a:lnTo>
                  <a:cubicBezTo>
                    <a:pt x="143049" y="294462"/>
                    <a:pt x="146607" y="298020"/>
                    <a:pt x="150997" y="298020"/>
                  </a:cubicBezTo>
                  <a:cubicBezTo>
                    <a:pt x="155386" y="298020"/>
                    <a:pt x="158944" y="294462"/>
                    <a:pt x="158944" y="290072"/>
                  </a:cubicBezTo>
                  <a:lnTo>
                    <a:pt x="158944" y="219342"/>
                  </a:lnTo>
                  <a:lnTo>
                    <a:pt x="222521" y="282920"/>
                  </a:lnTo>
                  <a:cubicBezTo>
                    <a:pt x="225627" y="286025"/>
                    <a:pt x="230661" y="286025"/>
                    <a:pt x="233767" y="282920"/>
                  </a:cubicBezTo>
                  <a:cubicBezTo>
                    <a:pt x="236872" y="279815"/>
                    <a:pt x="236872" y="274780"/>
                    <a:pt x="233767" y="271675"/>
                  </a:cubicBezTo>
                  <a:lnTo>
                    <a:pt x="172692" y="210600"/>
                  </a:lnTo>
                  <a:lnTo>
                    <a:pt x="294046" y="210600"/>
                  </a:lnTo>
                  <a:cubicBezTo>
                    <a:pt x="298435" y="210600"/>
                    <a:pt x="301993" y="207043"/>
                    <a:pt x="301993" y="202653"/>
                  </a:cubicBezTo>
                  <a:cubicBezTo>
                    <a:pt x="301993" y="198264"/>
                    <a:pt x="298435" y="194706"/>
                    <a:pt x="294046" y="194706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48D481E-2CE3-A143-2F3C-36C9678B0A64}"/>
              </a:ext>
            </a:extLst>
          </p:cNvPr>
          <p:cNvGrpSpPr/>
          <p:nvPr/>
        </p:nvGrpSpPr>
        <p:grpSpPr>
          <a:xfrm>
            <a:off x="4887229" y="1015842"/>
            <a:ext cx="3024263" cy="661218"/>
            <a:chOff x="4867481" y="1349141"/>
            <a:chExt cx="3024263" cy="661218"/>
          </a:xfrm>
        </p:grpSpPr>
        <p:sp>
          <p:nvSpPr>
            <p:cNvPr id="61" name="文本框 7">
              <a:extLst>
                <a:ext uri="{FF2B5EF4-FFF2-40B4-BE49-F238E27FC236}">
                  <a16:creationId xmlns:a16="http://schemas.microsoft.com/office/drawing/2014/main" id="{055B979B-C4A5-8C36-72BD-7DC2CB467B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矩形 13">
              <a:extLst>
                <a:ext uri="{FF2B5EF4-FFF2-40B4-BE49-F238E27FC236}">
                  <a16:creationId xmlns:a16="http://schemas.microsoft.com/office/drawing/2014/main" id="{19222072-097D-E346-A359-3DCF0A004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936278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EA99126-959A-74A1-8F71-A841E33A0193}"/>
              </a:ext>
            </a:extLst>
          </p:cNvPr>
          <p:cNvGrpSpPr/>
          <p:nvPr/>
        </p:nvGrpSpPr>
        <p:grpSpPr>
          <a:xfrm>
            <a:off x="4887229" y="3482009"/>
            <a:ext cx="3024263" cy="661218"/>
            <a:chOff x="4867481" y="1349141"/>
            <a:chExt cx="3024263" cy="661218"/>
          </a:xfrm>
        </p:grpSpPr>
        <p:sp>
          <p:nvSpPr>
            <p:cNvPr id="64" name="文本框 7">
              <a:extLst>
                <a:ext uri="{FF2B5EF4-FFF2-40B4-BE49-F238E27FC236}">
                  <a16:creationId xmlns:a16="http://schemas.microsoft.com/office/drawing/2014/main" id="{EF77CCA8-77E1-3217-BFA1-AEFE613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矩形 13">
              <a:extLst>
                <a:ext uri="{FF2B5EF4-FFF2-40B4-BE49-F238E27FC236}">
                  <a16:creationId xmlns:a16="http://schemas.microsoft.com/office/drawing/2014/main" id="{229BB29F-8DE6-13F4-46D9-687D7CFD4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936278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5C1AEB3-97C1-E8FE-8164-0293B638B757}"/>
              </a:ext>
            </a:extLst>
          </p:cNvPr>
          <p:cNvGrpSpPr/>
          <p:nvPr/>
        </p:nvGrpSpPr>
        <p:grpSpPr>
          <a:xfrm>
            <a:off x="5483135" y="2250042"/>
            <a:ext cx="3024263" cy="661218"/>
            <a:chOff x="4867481" y="1349141"/>
            <a:chExt cx="3024263" cy="661218"/>
          </a:xfrm>
        </p:grpSpPr>
        <p:sp>
          <p:nvSpPr>
            <p:cNvPr id="67" name="文本框 7">
              <a:extLst>
                <a:ext uri="{FF2B5EF4-FFF2-40B4-BE49-F238E27FC236}">
                  <a16:creationId xmlns:a16="http://schemas.microsoft.com/office/drawing/2014/main" id="{3C692A07-44B8-52F4-DAC3-8E2A2033EC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矩形 13">
              <a:extLst>
                <a:ext uri="{FF2B5EF4-FFF2-40B4-BE49-F238E27FC236}">
                  <a16:creationId xmlns:a16="http://schemas.microsoft.com/office/drawing/2014/main" id="{7FC0C816-812C-8A31-B8FB-F20935F29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936278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5352113"/>
      </p:ext>
    </p:extLst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F525EC1-B413-2CEB-7ABA-7FCD6C82B927}"/>
              </a:ext>
            </a:extLst>
          </p:cNvPr>
          <p:cNvGrpSpPr/>
          <p:nvPr/>
        </p:nvGrpSpPr>
        <p:grpSpPr>
          <a:xfrm>
            <a:off x="3375443" y="1347614"/>
            <a:ext cx="2393113" cy="2381676"/>
            <a:chOff x="4495483" y="1486218"/>
            <a:chExt cx="3388042" cy="3371850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604405EC-D89F-4416-4EA8-73BC3A86C20F}"/>
                </a:ext>
              </a:extLst>
            </p:cNvPr>
            <p:cNvSpPr/>
            <p:nvPr/>
          </p:nvSpPr>
          <p:spPr bwMode="auto">
            <a:xfrm>
              <a:off x="6225858" y="2510155"/>
              <a:ext cx="1657350" cy="2333625"/>
            </a:xfrm>
            <a:custGeom>
              <a:avLst/>
              <a:gdLst>
                <a:gd name="T0" fmla="*/ 2147483647 w 1467"/>
                <a:gd name="T1" fmla="*/ 2147483647 h 2068"/>
                <a:gd name="T2" fmla="*/ 2147483647 w 1467"/>
                <a:gd name="T3" fmla="*/ 2147483647 h 2068"/>
                <a:gd name="T4" fmla="*/ 2147483647 w 1467"/>
                <a:gd name="T5" fmla="*/ 2147483647 h 2068"/>
                <a:gd name="T6" fmla="*/ 2147483647 w 1467"/>
                <a:gd name="T7" fmla="*/ 2147483647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0 w 1467"/>
                <a:gd name="T17" fmla="*/ 0 h 2068"/>
                <a:gd name="T18" fmla="*/ 2147483647 w 1467"/>
                <a:gd name="T19" fmla="*/ 0 h 2068"/>
                <a:gd name="T20" fmla="*/ 2147483647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1467" y="571"/>
                  </a:moveTo>
                  <a:cubicBezTo>
                    <a:pt x="1467" y="1909"/>
                    <a:pt x="1467" y="1909"/>
                    <a:pt x="1467" y="1909"/>
                  </a:cubicBezTo>
                  <a:cubicBezTo>
                    <a:pt x="1467" y="1996"/>
                    <a:pt x="1396" y="2068"/>
                    <a:pt x="1309" y="2068"/>
                  </a:cubicBezTo>
                  <a:cubicBezTo>
                    <a:pt x="724" y="2068"/>
                    <a:pt x="724" y="2068"/>
                    <a:pt x="724" y="2068"/>
                  </a:cubicBezTo>
                  <a:cubicBezTo>
                    <a:pt x="637" y="2068"/>
                    <a:pt x="566" y="1996"/>
                    <a:pt x="566" y="1909"/>
                  </a:cubicBezTo>
                  <a:cubicBezTo>
                    <a:pt x="566" y="571"/>
                    <a:pt x="566" y="571"/>
                    <a:pt x="566" y="571"/>
                  </a:cubicBezTo>
                  <a:cubicBezTo>
                    <a:pt x="566" y="568"/>
                    <a:pt x="566" y="565"/>
                    <a:pt x="566" y="562"/>
                  </a:cubicBezTo>
                  <a:cubicBezTo>
                    <a:pt x="556" y="262"/>
                    <a:pt x="311" y="19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11" y="0"/>
                    <a:pt x="1467" y="256"/>
                    <a:pt x="1467" y="571"/>
                  </a:cubicBezTo>
                  <a:close/>
                </a:path>
              </a:pathLst>
            </a:custGeom>
            <a:solidFill>
              <a:srgbClr val="C00000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2D262B44-B792-12D3-E2F7-56BE31837F0C}"/>
                </a:ext>
              </a:extLst>
            </p:cNvPr>
            <p:cNvSpPr/>
            <p:nvPr/>
          </p:nvSpPr>
          <p:spPr bwMode="auto">
            <a:xfrm>
              <a:off x="5551488" y="1486535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2147483647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solidFill>
              <a:srgbClr val="E1180E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61AF880D-DCE0-0FEB-ADDB-528F48159B09}"/>
                </a:ext>
              </a:extLst>
            </p:cNvPr>
            <p:cNvSpPr/>
            <p:nvPr/>
          </p:nvSpPr>
          <p:spPr bwMode="auto">
            <a:xfrm>
              <a:off x="4495483" y="1486218"/>
              <a:ext cx="1657350" cy="2332036"/>
            </a:xfrm>
            <a:custGeom>
              <a:avLst/>
              <a:gdLst>
                <a:gd name="T0" fmla="*/ 0 w 1467"/>
                <a:gd name="T1" fmla="*/ 2147483647 h 2068"/>
                <a:gd name="T2" fmla="*/ 0 w 1467"/>
                <a:gd name="T3" fmla="*/ 2147483647 h 2068"/>
                <a:gd name="T4" fmla="*/ 2147483647 w 1467"/>
                <a:gd name="T5" fmla="*/ 0 h 2068"/>
                <a:gd name="T6" fmla="*/ 2147483647 w 1467"/>
                <a:gd name="T7" fmla="*/ 0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2147483647 w 1467"/>
                <a:gd name="T17" fmla="*/ 2147483647 h 2068"/>
                <a:gd name="T18" fmla="*/ 2147483647 w 1467"/>
                <a:gd name="T19" fmla="*/ 2147483647 h 2068"/>
                <a:gd name="T20" fmla="*/ 0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0" y="1497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72"/>
                    <a:pt x="71" y="0"/>
                    <a:pt x="158" y="0"/>
                  </a:cubicBezTo>
                  <a:cubicBezTo>
                    <a:pt x="743" y="0"/>
                    <a:pt x="743" y="0"/>
                    <a:pt x="743" y="0"/>
                  </a:cubicBezTo>
                  <a:cubicBezTo>
                    <a:pt x="830" y="0"/>
                    <a:pt x="901" y="72"/>
                    <a:pt x="901" y="159"/>
                  </a:cubicBezTo>
                  <a:cubicBezTo>
                    <a:pt x="901" y="1497"/>
                    <a:pt x="901" y="1497"/>
                    <a:pt x="901" y="1497"/>
                  </a:cubicBezTo>
                  <a:cubicBezTo>
                    <a:pt x="901" y="1500"/>
                    <a:pt x="901" y="1503"/>
                    <a:pt x="902" y="1506"/>
                  </a:cubicBezTo>
                  <a:cubicBezTo>
                    <a:pt x="911" y="1806"/>
                    <a:pt x="1156" y="2049"/>
                    <a:pt x="1464" y="2067"/>
                  </a:cubicBezTo>
                  <a:cubicBezTo>
                    <a:pt x="1465" y="2067"/>
                    <a:pt x="1466" y="2068"/>
                    <a:pt x="1467" y="2068"/>
                  </a:cubicBezTo>
                  <a:cubicBezTo>
                    <a:pt x="571" y="2068"/>
                    <a:pt x="571" y="2068"/>
                    <a:pt x="571" y="2068"/>
                  </a:cubicBezTo>
                  <a:cubicBezTo>
                    <a:pt x="256" y="2068"/>
                    <a:pt x="0" y="1812"/>
                    <a:pt x="0" y="1497"/>
                  </a:cubicBezTo>
                  <a:close/>
                </a:path>
              </a:pathLst>
            </a:custGeom>
            <a:solidFill>
              <a:srgbClr val="C00000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091AA2EE-1B88-330B-0914-C10D0DFC3806}"/>
                </a:ext>
              </a:extLst>
            </p:cNvPr>
            <p:cNvSpPr/>
            <p:nvPr/>
          </p:nvSpPr>
          <p:spPr bwMode="auto">
            <a:xfrm>
              <a:off x="4511358" y="3202305"/>
              <a:ext cx="2333625" cy="1655763"/>
            </a:xfrm>
            <a:custGeom>
              <a:avLst/>
              <a:gdLst>
                <a:gd name="T0" fmla="*/ 2147483647 w 2068"/>
                <a:gd name="T1" fmla="*/ 2147483647 h 1468"/>
                <a:gd name="T2" fmla="*/ 2147483647 w 2068"/>
                <a:gd name="T3" fmla="*/ 2147483647 h 1468"/>
                <a:gd name="T4" fmla="*/ 0 w 2068"/>
                <a:gd name="T5" fmla="*/ 2147483647 h 1468"/>
                <a:gd name="T6" fmla="*/ 0 w 2068"/>
                <a:gd name="T7" fmla="*/ 2147483647 h 1468"/>
                <a:gd name="T8" fmla="*/ 2147483647 w 2068"/>
                <a:gd name="T9" fmla="*/ 2147483647 h 1468"/>
                <a:gd name="T10" fmla="*/ 2147483647 w 2068"/>
                <a:gd name="T11" fmla="*/ 2147483647 h 1468"/>
                <a:gd name="T12" fmla="*/ 2147483647 w 2068"/>
                <a:gd name="T13" fmla="*/ 2147483647 h 1468"/>
                <a:gd name="T14" fmla="*/ 2147483647 w 2068"/>
                <a:gd name="T15" fmla="*/ 2147483647 h 1468"/>
                <a:gd name="T16" fmla="*/ 2147483647 w 2068"/>
                <a:gd name="T17" fmla="*/ 0 h 1468"/>
                <a:gd name="T18" fmla="*/ 2147483647 w 2068"/>
                <a:gd name="T19" fmla="*/ 2147483647 h 1468"/>
                <a:gd name="T20" fmla="*/ 2147483647 w 2068"/>
                <a:gd name="T21" fmla="*/ 2147483647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8" h="1468">
                  <a:moveTo>
                    <a:pt x="1497" y="1468"/>
                  </a:moveTo>
                  <a:cubicBezTo>
                    <a:pt x="158" y="1468"/>
                    <a:pt x="158" y="1468"/>
                    <a:pt x="158" y="1468"/>
                  </a:cubicBezTo>
                  <a:cubicBezTo>
                    <a:pt x="71" y="1468"/>
                    <a:pt x="0" y="1397"/>
                    <a:pt x="0" y="1309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637"/>
                    <a:pt x="71" y="566"/>
                    <a:pt x="158" y="566"/>
                  </a:cubicBezTo>
                  <a:cubicBezTo>
                    <a:pt x="1497" y="566"/>
                    <a:pt x="1497" y="566"/>
                    <a:pt x="1497" y="566"/>
                  </a:cubicBezTo>
                  <a:cubicBezTo>
                    <a:pt x="1500" y="566"/>
                    <a:pt x="1503" y="566"/>
                    <a:pt x="1506" y="566"/>
                  </a:cubicBezTo>
                  <a:cubicBezTo>
                    <a:pt x="1806" y="557"/>
                    <a:pt x="2049" y="312"/>
                    <a:pt x="2067" y="4"/>
                  </a:cubicBezTo>
                  <a:cubicBezTo>
                    <a:pt x="2067" y="3"/>
                    <a:pt x="2067" y="1"/>
                    <a:pt x="2068" y="0"/>
                  </a:cubicBezTo>
                  <a:cubicBezTo>
                    <a:pt x="2068" y="897"/>
                    <a:pt x="2068" y="897"/>
                    <a:pt x="2068" y="897"/>
                  </a:cubicBezTo>
                  <a:cubicBezTo>
                    <a:pt x="2068" y="1212"/>
                    <a:pt x="1811" y="1468"/>
                    <a:pt x="1497" y="1468"/>
                  </a:cubicBezTo>
                  <a:close/>
                </a:path>
              </a:pathLst>
            </a:custGeom>
            <a:solidFill>
              <a:srgbClr val="E1180E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矩形 24">
              <a:extLst>
                <a:ext uri="{FF2B5EF4-FFF2-40B4-BE49-F238E27FC236}">
                  <a16:creationId xmlns:a16="http://schemas.microsoft.com/office/drawing/2014/main" id="{9E151EFD-9DD9-E82A-CD46-9DF56E1603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277" y="1603515"/>
              <a:ext cx="842419" cy="740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Malgun Gothic" panose="020B0503020000020004" charset="-127"/>
                  <a:cs typeface="Adobe Naskh Medium" panose="01010101010101010101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Malgun Gothic" panose="020B0503020000020004" charset="-127"/>
                <a:cs typeface="Adobe Naskh Medium" panose="01010101010101010101"/>
              </a:endParaRPr>
            </a:p>
          </p:txBody>
        </p:sp>
        <p:sp>
          <p:nvSpPr>
            <p:cNvPr id="7" name="矩形 25">
              <a:extLst>
                <a:ext uri="{FF2B5EF4-FFF2-40B4-BE49-F238E27FC236}">
                  <a16:creationId xmlns:a16="http://schemas.microsoft.com/office/drawing/2014/main" id="{BDEE8A93-7650-F81F-4A76-4D070BF792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3121" y="1603515"/>
              <a:ext cx="842419" cy="740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Malgun Gothic" panose="020B0503020000020004" charset="-127"/>
                  <a:cs typeface="Adobe Naskh Medium" panose="01010101010101010101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Malgun Gothic" panose="020B0503020000020004" charset="-127"/>
                <a:cs typeface="Adobe Naskh Medium" panose="01010101010101010101"/>
              </a:endParaRPr>
            </a:p>
          </p:txBody>
        </p:sp>
        <p:sp>
          <p:nvSpPr>
            <p:cNvPr id="14" name="矩形 26">
              <a:extLst>
                <a:ext uri="{FF2B5EF4-FFF2-40B4-BE49-F238E27FC236}">
                  <a16:creationId xmlns:a16="http://schemas.microsoft.com/office/drawing/2014/main" id="{D69F6146-172E-0931-B630-354D2E28F3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3585" y="3996296"/>
              <a:ext cx="842419" cy="740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Malgun Gothic" panose="020B0503020000020004" charset="-127"/>
                  <a:cs typeface="Adobe Naskh Medium" panose="01010101010101010101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Malgun Gothic" panose="020B0503020000020004" charset="-127"/>
                <a:cs typeface="Adobe Naskh Medium" panose="01010101010101010101"/>
              </a:endParaRPr>
            </a:p>
          </p:txBody>
        </p:sp>
        <p:sp>
          <p:nvSpPr>
            <p:cNvPr id="15" name="矩形 27">
              <a:extLst>
                <a:ext uri="{FF2B5EF4-FFF2-40B4-BE49-F238E27FC236}">
                  <a16:creationId xmlns:a16="http://schemas.microsoft.com/office/drawing/2014/main" id="{8E71FC4F-7278-379C-51BA-745B7A6B3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555" y="3996296"/>
              <a:ext cx="842419" cy="740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Malgun Gothic" panose="020B0503020000020004" charset="-127"/>
                  <a:cs typeface="Adobe Naskh Medium" panose="01010101010101010101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Malgun Gothic" panose="020B0503020000020004" charset="-127"/>
                <a:cs typeface="Adobe Naskh Medium" panose="01010101010101010101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62B665-8A63-586B-90C3-BA2F410081ED}"/>
              </a:ext>
            </a:extLst>
          </p:cNvPr>
          <p:cNvGrpSpPr/>
          <p:nvPr/>
        </p:nvGrpSpPr>
        <p:grpSpPr>
          <a:xfrm>
            <a:off x="5868217" y="1361467"/>
            <a:ext cx="2520133" cy="661218"/>
            <a:chOff x="4867481" y="1349141"/>
            <a:chExt cx="2520133" cy="661218"/>
          </a:xfrm>
        </p:grpSpPr>
        <p:sp>
          <p:nvSpPr>
            <p:cNvPr id="18" name="文本框 7">
              <a:extLst>
                <a:ext uri="{FF2B5EF4-FFF2-40B4-BE49-F238E27FC236}">
                  <a16:creationId xmlns:a16="http://schemas.microsoft.com/office/drawing/2014/main" id="{D681634E-C1C1-16D7-09D5-63ED882EE0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3">
              <a:extLst>
                <a:ext uri="{FF2B5EF4-FFF2-40B4-BE49-F238E27FC236}">
                  <a16:creationId xmlns:a16="http://schemas.microsoft.com/office/drawing/2014/main" id="{E68BC962-417D-8CC2-3B17-8A7C552877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432148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7630C58-0E76-8614-BD47-F7E37DF00D7A}"/>
              </a:ext>
            </a:extLst>
          </p:cNvPr>
          <p:cNvGrpSpPr/>
          <p:nvPr/>
        </p:nvGrpSpPr>
        <p:grpSpPr>
          <a:xfrm>
            <a:off x="676088" y="1338635"/>
            <a:ext cx="2611371" cy="661218"/>
            <a:chOff x="5326034" y="1349141"/>
            <a:chExt cx="2611371" cy="661218"/>
          </a:xfrm>
        </p:grpSpPr>
        <p:sp>
          <p:nvSpPr>
            <p:cNvPr id="21" name="文本框 7">
              <a:extLst>
                <a:ext uri="{FF2B5EF4-FFF2-40B4-BE49-F238E27FC236}">
                  <a16:creationId xmlns:a16="http://schemas.microsoft.com/office/drawing/2014/main" id="{F72D9D53-36E1-86AB-9FA4-BEBF9671B1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9960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13">
              <a:extLst>
                <a:ext uri="{FF2B5EF4-FFF2-40B4-BE49-F238E27FC236}">
                  <a16:creationId xmlns:a16="http://schemas.microsoft.com/office/drawing/2014/main" id="{BC7E9366-A112-9479-FAD1-B51AB6561B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6034" y="1614289"/>
              <a:ext cx="2565710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8DC6122-A1E3-2EA8-5A98-73A12F948A82}"/>
              </a:ext>
            </a:extLst>
          </p:cNvPr>
          <p:cNvGrpSpPr/>
          <p:nvPr/>
        </p:nvGrpSpPr>
        <p:grpSpPr>
          <a:xfrm>
            <a:off x="5868217" y="3100287"/>
            <a:ext cx="2520133" cy="661218"/>
            <a:chOff x="4867481" y="1349141"/>
            <a:chExt cx="2520133" cy="661218"/>
          </a:xfrm>
        </p:grpSpPr>
        <p:sp>
          <p:nvSpPr>
            <p:cNvPr id="27" name="文本框 7">
              <a:extLst>
                <a:ext uri="{FF2B5EF4-FFF2-40B4-BE49-F238E27FC236}">
                  <a16:creationId xmlns:a16="http://schemas.microsoft.com/office/drawing/2014/main" id="{F7832366-BCAD-0A80-EA52-C0D197C0E7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13">
              <a:extLst>
                <a:ext uri="{FF2B5EF4-FFF2-40B4-BE49-F238E27FC236}">
                  <a16:creationId xmlns:a16="http://schemas.microsoft.com/office/drawing/2014/main" id="{0940FFB1-3712-7DFB-3BEE-2D5B3410A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432148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C37F6E7-D597-4648-9E80-B8311F8C3C9B}"/>
              </a:ext>
            </a:extLst>
          </p:cNvPr>
          <p:cNvGrpSpPr/>
          <p:nvPr/>
        </p:nvGrpSpPr>
        <p:grpSpPr>
          <a:xfrm>
            <a:off x="676088" y="3077455"/>
            <a:ext cx="2611371" cy="661218"/>
            <a:chOff x="5326034" y="1349141"/>
            <a:chExt cx="2611371" cy="661218"/>
          </a:xfrm>
        </p:grpSpPr>
        <p:sp>
          <p:nvSpPr>
            <p:cNvPr id="30" name="文本框 7">
              <a:extLst>
                <a:ext uri="{FF2B5EF4-FFF2-40B4-BE49-F238E27FC236}">
                  <a16:creationId xmlns:a16="http://schemas.microsoft.com/office/drawing/2014/main" id="{B8D79872-E98C-A324-B37E-0BA695C105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9960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13">
              <a:extLst>
                <a:ext uri="{FF2B5EF4-FFF2-40B4-BE49-F238E27FC236}">
                  <a16:creationId xmlns:a16="http://schemas.microsoft.com/office/drawing/2014/main" id="{39361F77-AF93-0825-1D35-5572AC7F0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6034" y="1614289"/>
              <a:ext cx="2565710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1738316"/>
      </p:ext>
    </p:extLst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id="{66255A77-1EC2-4CE6-E2E0-4069E057945D}"/>
              </a:ext>
            </a:extLst>
          </p:cNvPr>
          <p:cNvSpPr/>
          <p:nvPr/>
        </p:nvSpPr>
        <p:spPr>
          <a:xfrm>
            <a:off x="3140844" y="1026457"/>
            <a:ext cx="2862312" cy="2862312"/>
          </a:xfrm>
          <a:prstGeom prst="ellipse">
            <a:avLst/>
          </a:prstGeom>
          <a:noFill/>
          <a:ln w="25400" cap="flat" cmpd="sng" algn="ctr">
            <a:solidFill>
              <a:schemeClr val="bg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2A18DD4-6A16-28B6-02CB-11D225605213}"/>
              </a:ext>
            </a:extLst>
          </p:cNvPr>
          <p:cNvSpPr/>
          <p:nvPr/>
        </p:nvSpPr>
        <p:spPr>
          <a:xfrm>
            <a:off x="3331344" y="1216957"/>
            <a:ext cx="2481312" cy="2481312"/>
          </a:xfrm>
          <a:prstGeom prst="ellipse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13E47B8-5C75-2120-E2DA-26F1ABA023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724" y="1595705"/>
            <a:ext cx="1597462" cy="1643934"/>
          </a:xfrm>
          <a:prstGeom prst="rect">
            <a:avLst/>
          </a:prstGeom>
        </p:spPr>
      </p:pic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F942AD0F-A91F-18ED-8850-83C204D53AC1}"/>
              </a:ext>
            </a:extLst>
          </p:cNvPr>
          <p:cNvCxnSpPr>
            <a:cxnSpLocks/>
          </p:cNvCxnSpPr>
          <p:nvPr/>
        </p:nvCxnSpPr>
        <p:spPr>
          <a:xfrm>
            <a:off x="755650" y="1216957"/>
            <a:ext cx="239270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17CEB63C-F31E-9CBE-F2A3-48C6A8C4D400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3148359" y="1216957"/>
            <a:ext cx="546365" cy="3633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D330DB5-5BB5-2C15-DD22-F0FFB18E09DB}"/>
              </a:ext>
            </a:extLst>
          </p:cNvPr>
          <p:cNvCxnSpPr/>
          <p:nvPr/>
        </p:nvCxnSpPr>
        <p:spPr>
          <a:xfrm>
            <a:off x="6084168" y="1216957"/>
            <a:ext cx="230418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EF730140-9431-3317-9932-BDFBDBEAD53D}"/>
              </a:ext>
            </a:extLst>
          </p:cNvPr>
          <p:cNvCxnSpPr>
            <a:cxnSpLocks/>
            <a:endCxn id="4" idx="7"/>
          </p:cNvCxnSpPr>
          <p:nvPr/>
        </p:nvCxnSpPr>
        <p:spPr>
          <a:xfrm flipH="1">
            <a:off x="5449276" y="1216957"/>
            <a:ext cx="634892" cy="3633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F9298B86-5617-463F-DB8A-F801D1551B2F}"/>
              </a:ext>
            </a:extLst>
          </p:cNvPr>
          <p:cNvCxnSpPr/>
          <p:nvPr/>
        </p:nvCxnSpPr>
        <p:spPr>
          <a:xfrm>
            <a:off x="755650" y="2571750"/>
            <a:ext cx="230418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4D37CC31-95C0-98E3-79AB-65664E3B2313}"/>
              </a:ext>
            </a:extLst>
          </p:cNvPr>
          <p:cNvCxnSpPr/>
          <p:nvPr/>
        </p:nvCxnSpPr>
        <p:spPr>
          <a:xfrm>
            <a:off x="6084168" y="2571750"/>
            <a:ext cx="230418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0126172-8DC9-984E-FE33-28D06B6F824B}"/>
              </a:ext>
            </a:extLst>
          </p:cNvPr>
          <p:cNvCxnSpPr>
            <a:cxnSpLocks/>
          </p:cNvCxnSpPr>
          <p:nvPr/>
        </p:nvCxnSpPr>
        <p:spPr>
          <a:xfrm>
            <a:off x="755650" y="3795886"/>
            <a:ext cx="239270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747D5143-0D59-2F63-9C00-B38B4E415EF9}"/>
              </a:ext>
            </a:extLst>
          </p:cNvPr>
          <p:cNvCxnSpPr/>
          <p:nvPr/>
        </p:nvCxnSpPr>
        <p:spPr>
          <a:xfrm>
            <a:off x="6084168" y="3795886"/>
            <a:ext cx="230418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AD7C3310-C567-9FA7-8787-C28C00A7A9D0}"/>
              </a:ext>
            </a:extLst>
          </p:cNvPr>
          <p:cNvCxnSpPr>
            <a:cxnSpLocks/>
            <a:endCxn id="4" idx="3"/>
          </p:cNvCxnSpPr>
          <p:nvPr/>
        </p:nvCxnSpPr>
        <p:spPr>
          <a:xfrm flipV="1">
            <a:off x="3145094" y="3334889"/>
            <a:ext cx="549630" cy="46099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1DB434BA-8F21-BDFC-366F-77431DD48277}"/>
              </a:ext>
            </a:extLst>
          </p:cNvPr>
          <p:cNvCxnSpPr>
            <a:cxnSpLocks/>
            <a:endCxn id="4" idx="5"/>
          </p:cNvCxnSpPr>
          <p:nvPr/>
        </p:nvCxnSpPr>
        <p:spPr>
          <a:xfrm flipH="1" flipV="1">
            <a:off x="5449276" y="3334889"/>
            <a:ext cx="634892" cy="46099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7B8A19F-27C3-03C5-4DF3-41B284777649}"/>
              </a:ext>
            </a:extLst>
          </p:cNvPr>
          <p:cNvGrpSpPr/>
          <p:nvPr/>
        </p:nvGrpSpPr>
        <p:grpSpPr>
          <a:xfrm>
            <a:off x="6084168" y="920285"/>
            <a:ext cx="2304182" cy="715361"/>
            <a:chOff x="4896573" y="1349141"/>
            <a:chExt cx="2304182" cy="715361"/>
          </a:xfrm>
        </p:grpSpPr>
        <p:sp>
          <p:nvSpPr>
            <p:cNvPr id="52" name="文本框 7">
              <a:extLst>
                <a:ext uri="{FF2B5EF4-FFF2-40B4-BE49-F238E27FC236}">
                  <a16:creationId xmlns:a16="http://schemas.microsoft.com/office/drawing/2014/main" id="{EEC7110E-C16C-83F2-37A4-F1DA3C95EA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6573" y="1349141"/>
              <a:ext cx="15841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13">
              <a:extLst>
                <a:ext uri="{FF2B5EF4-FFF2-40B4-BE49-F238E27FC236}">
                  <a16:creationId xmlns:a16="http://schemas.microsoft.com/office/drawing/2014/main" id="{816F04BA-8AA9-1F62-B08E-17A949CEF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4631" y="1668432"/>
              <a:ext cx="2216124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6FF1D2A-6F3F-B0D9-49B5-55547294CD11}"/>
              </a:ext>
            </a:extLst>
          </p:cNvPr>
          <p:cNvGrpSpPr/>
          <p:nvPr/>
        </p:nvGrpSpPr>
        <p:grpSpPr>
          <a:xfrm>
            <a:off x="6084168" y="2290082"/>
            <a:ext cx="2304182" cy="715361"/>
            <a:chOff x="4896573" y="1349141"/>
            <a:chExt cx="2304182" cy="715361"/>
          </a:xfrm>
        </p:grpSpPr>
        <p:sp>
          <p:nvSpPr>
            <p:cNvPr id="55" name="文本框 7">
              <a:extLst>
                <a:ext uri="{FF2B5EF4-FFF2-40B4-BE49-F238E27FC236}">
                  <a16:creationId xmlns:a16="http://schemas.microsoft.com/office/drawing/2014/main" id="{CE9307D2-E22F-FA84-C342-25CA2F28F6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6573" y="1349141"/>
              <a:ext cx="15841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13">
              <a:extLst>
                <a:ext uri="{FF2B5EF4-FFF2-40B4-BE49-F238E27FC236}">
                  <a16:creationId xmlns:a16="http://schemas.microsoft.com/office/drawing/2014/main" id="{8D267B5E-0D87-8020-CA41-1AE4F442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4631" y="1668432"/>
              <a:ext cx="2216124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95D870B-4A8D-84E1-698D-67CFC1B6A4F2}"/>
              </a:ext>
            </a:extLst>
          </p:cNvPr>
          <p:cNvGrpSpPr/>
          <p:nvPr/>
        </p:nvGrpSpPr>
        <p:grpSpPr>
          <a:xfrm>
            <a:off x="6084168" y="3507854"/>
            <a:ext cx="2304182" cy="715361"/>
            <a:chOff x="4896573" y="1349141"/>
            <a:chExt cx="2304182" cy="715361"/>
          </a:xfrm>
        </p:grpSpPr>
        <p:sp>
          <p:nvSpPr>
            <p:cNvPr id="58" name="文本框 7">
              <a:extLst>
                <a:ext uri="{FF2B5EF4-FFF2-40B4-BE49-F238E27FC236}">
                  <a16:creationId xmlns:a16="http://schemas.microsoft.com/office/drawing/2014/main" id="{81EFD10A-DF93-B25F-F301-08531A189B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6573" y="1349141"/>
              <a:ext cx="15841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矩形 13">
              <a:extLst>
                <a:ext uri="{FF2B5EF4-FFF2-40B4-BE49-F238E27FC236}">
                  <a16:creationId xmlns:a16="http://schemas.microsoft.com/office/drawing/2014/main" id="{739B0759-5877-DB12-9F38-A057FE8E6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4631" y="1668432"/>
              <a:ext cx="2216124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AEDE5FB-1FC3-B1C1-AA7C-824BD3DF5B7C}"/>
              </a:ext>
            </a:extLst>
          </p:cNvPr>
          <p:cNvGrpSpPr/>
          <p:nvPr/>
        </p:nvGrpSpPr>
        <p:grpSpPr>
          <a:xfrm>
            <a:off x="751409" y="920285"/>
            <a:ext cx="2304247" cy="715361"/>
            <a:chOff x="4984631" y="1349141"/>
            <a:chExt cx="2304247" cy="715361"/>
          </a:xfrm>
        </p:grpSpPr>
        <p:sp>
          <p:nvSpPr>
            <p:cNvPr id="67" name="文本框 7">
              <a:extLst>
                <a:ext uri="{FF2B5EF4-FFF2-40B4-BE49-F238E27FC236}">
                  <a16:creationId xmlns:a16="http://schemas.microsoft.com/office/drawing/2014/main" id="{C4C9FF51-9EB4-D9DE-6C03-9C5D4F75E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04702" y="1349141"/>
              <a:ext cx="15841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矩形 13">
              <a:extLst>
                <a:ext uri="{FF2B5EF4-FFF2-40B4-BE49-F238E27FC236}">
                  <a16:creationId xmlns:a16="http://schemas.microsoft.com/office/drawing/2014/main" id="{60B6388E-3708-7FFE-DDC0-1A0964C44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4631" y="1668432"/>
              <a:ext cx="2216124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EFEC74E-619B-FF58-385D-95618F0FEDDE}"/>
              </a:ext>
            </a:extLst>
          </p:cNvPr>
          <p:cNvGrpSpPr/>
          <p:nvPr/>
        </p:nvGrpSpPr>
        <p:grpSpPr>
          <a:xfrm>
            <a:off x="751409" y="2290082"/>
            <a:ext cx="2304247" cy="715361"/>
            <a:chOff x="4984631" y="1349141"/>
            <a:chExt cx="2304247" cy="715361"/>
          </a:xfrm>
        </p:grpSpPr>
        <p:sp>
          <p:nvSpPr>
            <p:cNvPr id="70" name="文本框 7">
              <a:extLst>
                <a:ext uri="{FF2B5EF4-FFF2-40B4-BE49-F238E27FC236}">
                  <a16:creationId xmlns:a16="http://schemas.microsoft.com/office/drawing/2014/main" id="{4EFA7E39-A0A3-DB16-78DB-5155829899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04702" y="1349141"/>
              <a:ext cx="15841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6F5DA8A3-3BD6-A483-D2A3-B50FCDAAF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4631" y="1668432"/>
              <a:ext cx="2216124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97F6991-FB2C-040D-68F0-E1DBB15B30D8}"/>
              </a:ext>
            </a:extLst>
          </p:cNvPr>
          <p:cNvGrpSpPr/>
          <p:nvPr/>
        </p:nvGrpSpPr>
        <p:grpSpPr>
          <a:xfrm>
            <a:off x="751409" y="3507854"/>
            <a:ext cx="2304247" cy="715361"/>
            <a:chOff x="4984631" y="1349141"/>
            <a:chExt cx="2304247" cy="715361"/>
          </a:xfrm>
        </p:grpSpPr>
        <p:sp>
          <p:nvSpPr>
            <p:cNvPr id="73" name="文本框 7">
              <a:extLst>
                <a:ext uri="{FF2B5EF4-FFF2-40B4-BE49-F238E27FC236}">
                  <a16:creationId xmlns:a16="http://schemas.microsoft.com/office/drawing/2014/main" id="{F0BCA4E1-6D24-2E56-47F0-A2B00F82DA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04702" y="1349141"/>
              <a:ext cx="15841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41A62299-E25D-A835-CE79-B199A781A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4631" y="1668432"/>
              <a:ext cx="2216124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2080088"/>
      </p:ext>
    </p:extLst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B38A56-2037-6AF9-52E3-D8DDE3BE341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7599F88-644D-0947-E8C4-E048159A7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2"/>
              <a:ext cx="9144000" cy="5143016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801FAB5D-9939-B64A-A5F6-9D70692BF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A6CAEE5C-7183-BEAC-CE04-9A3ABACEC5F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602847" y="1396"/>
            <a:ext cx="7938305" cy="1610847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E7AFCED-9E2B-9611-5F46-AE6F52408DEA}"/>
              </a:ext>
            </a:extLst>
          </p:cNvPr>
          <p:cNvSpPr/>
          <p:nvPr/>
        </p:nvSpPr>
        <p:spPr>
          <a:xfrm>
            <a:off x="1624223" y="4536012"/>
            <a:ext cx="6268223" cy="607488"/>
          </a:xfrm>
          <a:custGeom>
            <a:avLst/>
            <a:gdLst>
              <a:gd name="connsiteX0" fmla="*/ 1265916 w 6268223"/>
              <a:gd name="connsiteY0" fmla="*/ 0 h 607488"/>
              <a:gd name="connsiteX1" fmla="*/ 1985425 w 6268223"/>
              <a:gd name="connsiteY1" fmla="*/ 38621 h 607488"/>
              <a:gd name="connsiteX2" fmla="*/ 2918875 w 6268223"/>
              <a:gd name="connsiteY2" fmla="*/ 114821 h 607488"/>
              <a:gd name="connsiteX3" fmla="*/ 4042825 w 6268223"/>
              <a:gd name="connsiteY3" fmla="*/ 29096 h 607488"/>
              <a:gd name="connsiteX4" fmla="*/ 5176300 w 6268223"/>
              <a:gd name="connsiteY4" fmla="*/ 86246 h 607488"/>
              <a:gd name="connsiteX5" fmla="*/ 6147850 w 6268223"/>
              <a:gd name="connsiteY5" fmla="*/ 448196 h 607488"/>
              <a:gd name="connsiteX6" fmla="*/ 6249351 w 6268223"/>
              <a:gd name="connsiteY6" fmla="*/ 562869 h 607488"/>
              <a:gd name="connsiteX7" fmla="*/ 6268223 w 6268223"/>
              <a:gd name="connsiteY7" fmla="*/ 607488 h 607488"/>
              <a:gd name="connsiteX8" fmla="*/ 0 w 6268223"/>
              <a:gd name="connsiteY8" fmla="*/ 607488 h 607488"/>
              <a:gd name="connsiteX9" fmla="*/ 4225 w 6268223"/>
              <a:gd name="connsiteY9" fmla="*/ 524396 h 607488"/>
              <a:gd name="connsiteX10" fmla="*/ 394750 w 6268223"/>
              <a:gd name="connsiteY10" fmla="*/ 210071 h 607488"/>
              <a:gd name="connsiteX11" fmla="*/ 1051975 w 6268223"/>
              <a:gd name="connsiteY11" fmla="*/ 10046 h 607488"/>
              <a:gd name="connsiteX12" fmla="*/ 1265916 w 6268223"/>
              <a:gd name="connsiteY12" fmla="*/ 0 h 6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68223" h="607488">
                <a:moveTo>
                  <a:pt x="1265916" y="0"/>
                </a:moveTo>
                <a:cubicBezTo>
                  <a:pt x="1492804" y="-74"/>
                  <a:pt x="1752063" y="25525"/>
                  <a:pt x="1985425" y="38621"/>
                </a:cubicBezTo>
                <a:cubicBezTo>
                  <a:pt x="2296575" y="56083"/>
                  <a:pt x="2575975" y="116409"/>
                  <a:pt x="2918875" y="114821"/>
                </a:cubicBezTo>
                <a:cubicBezTo>
                  <a:pt x="3261775" y="113234"/>
                  <a:pt x="3666588" y="33859"/>
                  <a:pt x="4042825" y="29096"/>
                </a:cubicBezTo>
                <a:cubicBezTo>
                  <a:pt x="4419063" y="24334"/>
                  <a:pt x="4825463" y="16396"/>
                  <a:pt x="5176300" y="86246"/>
                </a:cubicBezTo>
                <a:cubicBezTo>
                  <a:pt x="5527137" y="156096"/>
                  <a:pt x="5960525" y="310084"/>
                  <a:pt x="6147850" y="448196"/>
                </a:cubicBezTo>
                <a:cubicBezTo>
                  <a:pt x="6194681" y="482725"/>
                  <a:pt x="6227027" y="521817"/>
                  <a:pt x="6249351" y="562869"/>
                </a:cubicBezTo>
                <a:lnTo>
                  <a:pt x="6268223" y="607488"/>
                </a:lnTo>
                <a:lnTo>
                  <a:pt x="0" y="607488"/>
                </a:lnTo>
                <a:lnTo>
                  <a:pt x="4225" y="524396"/>
                </a:lnTo>
                <a:lnTo>
                  <a:pt x="394750" y="210071"/>
                </a:lnTo>
                <a:cubicBezTo>
                  <a:pt x="567788" y="124346"/>
                  <a:pt x="786863" y="38621"/>
                  <a:pt x="1051975" y="10046"/>
                </a:cubicBezTo>
                <a:cubicBezTo>
                  <a:pt x="1118253" y="2903"/>
                  <a:pt x="1190286" y="25"/>
                  <a:pt x="126591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921CA0-6275-1159-D891-C9C8931337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615097"/>
            <a:ext cx="3059832" cy="153290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BAC5E19-F82B-29B6-945D-B1FE2F09F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528" y="4140093"/>
            <a:ext cx="5219472" cy="10090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D74970-7E79-DE86-7EDC-1152B6DDB7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6560" y="365092"/>
            <a:ext cx="1456134" cy="884467"/>
          </a:xfrm>
          <a:prstGeom prst="rect">
            <a:avLst/>
          </a:prstGeom>
        </p:spPr>
      </p:pic>
      <p:sp>
        <p:nvSpPr>
          <p:cNvPr id="62" name="图形 60">
            <a:extLst>
              <a:ext uri="{FF2B5EF4-FFF2-40B4-BE49-F238E27FC236}">
                <a16:creationId xmlns:a16="http://schemas.microsoft.com/office/drawing/2014/main" id="{56E3F489-C419-15B4-909E-75A10DD92B7C}"/>
              </a:ext>
            </a:extLst>
          </p:cNvPr>
          <p:cNvSpPr/>
          <p:nvPr/>
        </p:nvSpPr>
        <p:spPr>
          <a:xfrm>
            <a:off x="472654" y="3510570"/>
            <a:ext cx="1524137" cy="626238"/>
          </a:xfrm>
          <a:custGeom>
            <a:avLst/>
            <a:gdLst>
              <a:gd name="connsiteX0" fmla="*/ 6519863 w 6653212"/>
              <a:gd name="connsiteY0" fmla="*/ 1952625 h 2733675"/>
              <a:gd name="connsiteX1" fmla="*/ 6524625 w 6653212"/>
              <a:gd name="connsiteY1" fmla="*/ 1966913 h 2733675"/>
              <a:gd name="connsiteX2" fmla="*/ 6457950 w 6653212"/>
              <a:gd name="connsiteY2" fmla="*/ 2071688 h 2733675"/>
              <a:gd name="connsiteX3" fmla="*/ 6438900 w 6653212"/>
              <a:gd name="connsiteY3" fmla="*/ 2071688 h 2733675"/>
              <a:gd name="connsiteX4" fmla="*/ 6434138 w 6653212"/>
              <a:gd name="connsiteY4" fmla="*/ 2052638 h 2733675"/>
              <a:gd name="connsiteX5" fmla="*/ 6500813 w 6653212"/>
              <a:gd name="connsiteY5" fmla="*/ 1952625 h 2733675"/>
              <a:gd name="connsiteX6" fmla="*/ 6519863 w 6653212"/>
              <a:gd name="connsiteY6" fmla="*/ 1952625 h 2733675"/>
              <a:gd name="connsiteX7" fmla="*/ 6348413 w 6653212"/>
              <a:gd name="connsiteY7" fmla="*/ 1719263 h 2733675"/>
              <a:gd name="connsiteX8" fmla="*/ 6386513 w 6653212"/>
              <a:gd name="connsiteY8" fmla="*/ 1709738 h 2733675"/>
              <a:gd name="connsiteX9" fmla="*/ 6424613 w 6653212"/>
              <a:gd name="connsiteY9" fmla="*/ 1809750 h 2733675"/>
              <a:gd name="connsiteX10" fmla="*/ 6267450 w 6653212"/>
              <a:gd name="connsiteY10" fmla="*/ 1719263 h 2733675"/>
              <a:gd name="connsiteX11" fmla="*/ 6229350 w 6653212"/>
              <a:gd name="connsiteY11" fmla="*/ 1719263 h 2733675"/>
              <a:gd name="connsiteX12" fmla="*/ 6272213 w 6653212"/>
              <a:gd name="connsiteY12" fmla="*/ 1700213 h 2733675"/>
              <a:gd name="connsiteX13" fmla="*/ 6348413 w 6653212"/>
              <a:gd name="connsiteY13" fmla="*/ 1719263 h 2733675"/>
              <a:gd name="connsiteX14" fmla="*/ 1257300 w 6653212"/>
              <a:gd name="connsiteY14" fmla="*/ 1638300 h 2733675"/>
              <a:gd name="connsiteX15" fmla="*/ 1281113 w 6653212"/>
              <a:gd name="connsiteY15" fmla="*/ 1666875 h 2733675"/>
              <a:gd name="connsiteX16" fmla="*/ 1257300 w 6653212"/>
              <a:gd name="connsiteY16" fmla="*/ 1666875 h 2733675"/>
              <a:gd name="connsiteX17" fmla="*/ 1143000 w 6653212"/>
              <a:gd name="connsiteY17" fmla="*/ 1628775 h 2733675"/>
              <a:gd name="connsiteX18" fmla="*/ 1143000 w 6653212"/>
              <a:gd name="connsiteY18" fmla="*/ 1614488 h 2733675"/>
              <a:gd name="connsiteX19" fmla="*/ 1171575 w 6653212"/>
              <a:gd name="connsiteY19" fmla="*/ 1590675 h 2733675"/>
              <a:gd name="connsiteX20" fmla="*/ 1257300 w 6653212"/>
              <a:gd name="connsiteY20" fmla="*/ 1638300 h 2733675"/>
              <a:gd name="connsiteX21" fmla="*/ 5905500 w 6653212"/>
              <a:gd name="connsiteY21" fmla="*/ 1314450 h 2733675"/>
              <a:gd name="connsiteX22" fmla="*/ 5862638 w 6653212"/>
              <a:gd name="connsiteY22" fmla="*/ 1428750 h 2733675"/>
              <a:gd name="connsiteX23" fmla="*/ 5876925 w 6653212"/>
              <a:gd name="connsiteY23" fmla="*/ 1447800 h 2733675"/>
              <a:gd name="connsiteX24" fmla="*/ 5972175 w 6653212"/>
              <a:gd name="connsiteY24" fmla="*/ 1343025 h 2733675"/>
              <a:gd name="connsiteX25" fmla="*/ 6019800 w 6653212"/>
              <a:gd name="connsiteY25" fmla="*/ 1204913 h 2733675"/>
              <a:gd name="connsiteX26" fmla="*/ 6153150 w 6653212"/>
              <a:gd name="connsiteY26" fmla="*/ 1266825 h 2733675"/>
              <a:gd name="connsiteX27" fmla="*/ 6081713 w 6653212"/>
              <a:gd name="connsiteY27" fmla="*/ 1385888 h 2733675"/>
              <a:gd name="connsiteX28" fmla="*/ 6191250 w 6653212"/>
              <a:gd name="connsiteY28" fmla="*/ 1428750 h 2733675"/>
              <a:gd name="connsiteX29" fmla="*/ 6310313 w 6653212"/>
              <a:gd name="connsiteY29" fmla="*/ 1476375 h 2733675"/>
              <a:gd name="connsiteX30" fmla="*/ 6367463 w 6653212"/>
              <a:gd name="connsiteY30" fmla="*/ 1466850 h 2733675"/>
              <a:gd name="connsiteX31" fmla="*/ 6472238 w 6653212"/>
              <a:gd name="connsiteY31" fmla="*/ 1576388 h 2733675"/>
              <a:gd name="connsiteX32" fmla="*/ 6481763 w 6653212"/>
              <a:gd name="connsiteY32" fmla="*/ 1609725 h 2733675"/>
              <a:gd name="connsiteX33" fmla="*/ 6572250 w 6653212"/>
              <a:gd name="connsiteY33" fmla="*/ 1843088 h 2733675"/>
              <a:gd name="connsiteX34" fmla="*/ 6624638 w 6653212"/>
              <a:gd name="connsiteY34" fmla="*/ 2019300 h 2733675"/>
              <a:gd name="connsiteX35" fmla="*/ 6600825 w 6653212"/>
              <a:gd name="connsiteY35" fmla="*/ 2090738 h 2733675"/>
              <a:gd name="connsiteX36" fmla="*/ 6643688 w 6653212"/>
              <a:gd name="connsiteY36" fmla="*/ 2128838 h 2733675"/>
              <a:gd name="connsiteX37" fmla="*/ 6643688 w 6653212"/>
              <a:gd name="connsiteY37" fmla="*/ 2157413 h 2733675"/>
              <a:gd name="connsiteX38" fmla="*/ 6591300 w 6653212"/>
              <a:gd name="connsiteY38" fmla="*/ 2152650 h 2733675"/>
              <a:gd name="connsiteX39" fmla="*/ 6538913 w 6653212"/>
              <a:gd name="connsiteY39" fmla="*/ 2181225 h 2733675"/>
              <a:gd name="connsiteX40" fmla="*/ 6496050 w 6653212"/>
              <a:gd name="connsiteY40" fmla="*/ 2185988 h 2733675"/>
              <a:gd name="connsiteX41" fmla="*/ 6481763 w 6653212"/>
              <a:gd name="connsiteY41" fmla="*/ 2185988 h 2733675"/>
              <a:gd name="connsiteX42" fmla="*/ 6472238 w 6653212"/>
              <a:gd name="connsiteY42" fmla="*/ 2224088 h 2733675"/>
              <a:gd name="connsiteX43" fmla="*/ 6653213 w 6653212"/>
              <a:gd name="connsiteY43" fmla="*/ 2733675 h 2733675"/>
              <a:gd name="connsiteX44" fmla="*/ 6472238 w 6653212"/>
              <a:gd name="connsiteY44" fmla="*/ 2733675 h 2733675"/>
              <a:gd name="connsiteX45" fmla="*/ 6434138 w 6653212"/>
              <a:gd name="connsiteY45" fmla="*/ 2638425 h 2733675"/>
              <a:gd name="connsiteX46" fmla="*/ 6272213 w 6653212"/>
              <a:gd name="connsiteY46" fmla="*/ 2528888 h 2733675"/>
              <a:gd name="connsiteX47" fmla="*/ 6234113 w 6653212"/>
              <a:gd name="connsiteY47" fmla="*/ 2490788 h 2733675"/>
              <a:gd name="connsiteX48" fmla="*/ 6162675 w 6653212"/>
              <a:gd name="connsiteY48" fmla="*/ 2376488 h 2733675"/>
              <a:gd name="connsiteX49" fmla="*/ 6100763 w 6653212"/>
              <a:gd name="connsiteY49" fmla="*/ 2433638 h 2733675"/>
              <a:gd name="connsiteX50" fmla="*/ 6034088 w 6653212"/>
              <a:gd name="connsiteY50" fmla="*/ 2457450 h 2733675"/>
              <a:gd name="connsiteX51" fmla="*/ 5934075 w 6653212"/>
              <a:gd name="connsiteY51" fmla="*/ 2581275 h 2733675"/>
              <a:gd name="connsiteX52" fmla="*/ 5881688 w 6653212"/>
              <a:gd name="connsiteY52" fmla="*/ 2652713 h 2733675"/>
              <a:gd name="connsiteX53" fmla="*/ 5900738 w 6653212"/>
              <a:gd name="connsiteY53" fmla="*/ 2733675 h 2733675"/>
              <a:gd name="connsiteX54" fmla="*/ 5705475 w 6653212"/>
              <a:gd name="connsiteY54" fmla="*/ 2733675 h 2733675"/>
              <a:gd name="connsiteX55" fmla="*/ 5691188 w 6653212"/>
              <a:gd name="connsiteY55" fmla="*/ 2681288 h 2733675"/>
              <a:gd name="connsiteX56" fmla="*/ 5643563 w 6653212"/>
              <a:gd name="connsiteY56" fmla="*/ 2638425 h 2733675"/>
              <a:gd name="connsiteX57" fmla="*/ 5614988 w 6653212"/>
              <a:gd name="connsiteY57" fmla="*/ 2538413 h 2733675"/>
              <a:gd name="connsiteX58" fmla="*/ 5686425 w 6653212"/>
              <a:gd name="connsiteY58" fmla="*/ 2266950 h 2733675"/>
              <a:gd name="connsiteX59" fmla="*/ 5648325 w 6653212"/>
              <a:gd name="connsiteY59" fmla="*/ 2200275 h 2733675"/>
              <a:gd name="connsiteX60" fmla="*/ 5619750 w 6653212"/>
              <a:gd name="connsiteY60" fmla="*/ 2166938 h 2733675"/>
              <a:gd name="connsiteX61" fmla="*/ 5553075 w 6653212"/>
              <a:gd name="connsiteY61" fmla="*/ 1938338 h 2733675"/>
              <a:gd name="connsiteX62" fmla="*/ 5543550 w 6653212"/>
              <a:gd name="connsiteY62" fmla="*/ 1914525 h 2733675"/>
              <a:gd name="connsiteX63" fmla="*/ 5534025 w 6653212"/>
              <a:gd name="connsiteY63" fmla="*/ 1824038 h 2733675"/>
              <a:gd name="connsiteX64" fmla="*/ 5548313 w 6653212"/>
              <a:gd name="connsiteY64" fmla="*/ 1757363 h 2733675"/>
              <a:gd name="connsiteX65" fmla="*/ 5672138 w 6653212"/>
              <a:gd name="connsiteY65" fmla="*/ 1576388 h 2733675"/>
              <a:gd name="connsiteX66" fmla="*/ 5591175 w 6653212"/>
              <a:gd name="connsiteY66" fmla="*/ 1528763 h 2733675"/>
              <a:gd name="connsiteX67" fmla="*/ 5581650 w 6653212"/>
              <a:gd name="connsiteY67" fmla="*/ 1476375 h 2733675"/>
              <a:gd name="connsiteX68" fmla="*/ 5581650 w 6653212"/>
              <a:gd name="connsiteY68" fmla="*/ 1338263 h 2733675"/>
              <a:gd name="connsiteX69" fmla="*/ 5553075 w 6653212"/>
              <a:gd name="connsiteY69" fmla="*/ 1295400 h 2733675"/>
              <a:gd name="connsiteX70" fmla="*/ 5519738 w 6653212"/>
              <a:gd name="connsiteY70" fmla="*/ 1281113 h 2733675"/>
              <a:gd name="connsiteX71" fmla="*/ 5581650 w 6653212"/>
              <a:gd name="connsiteY71" fmla="*/ 1257300 h 2733675"/>
              <a:gd name="connsiteX72" fmla="*/ 5614988 w 6653212"/>
              <a:gd name="connsiteY72" fmla="*/ 1204913 h 2733675"/>
              <a:gd name="connsiteX73" fmla="*/ 5705475 w 6653212"/>
              <a:gd name="connsiteY73" fmla="*/ 1181100 h 2733675"/>
              <a:gd name="connsiteX74" fmla="*/ 5905500 w 6653212"/>
              <a:gd name="connsiteY74" fmla="*/ 1314450 h 2733675"/>
              <a:gd name="connsiteX75" fmla="*/ 2366963 w 6653212"/>
              <a:gd name="connsiteY75" fmla="*/ 609600 h 2733675"/>
              <a:gd name="connsiteX76" fmla="*/ 2333625 w 6653212"/>
              <a:gd name="connsiteY76" fmla="*/ 619125 h 2733675"/>
              <a:gd name="connsiteX77" fmla="*/ 2295525 w 6653212"/>
              <a:gd name="connsiteY77" fmla="*/ 609600 h 2733675"/>
              <a:gd name="connsiteX78" fmla="*/ 2295525 w 6653212"/>
              <a:gd name="connsiteY78" fmla="*/ 595313 h 2733675"/>
              <a:gd name="connsiteX79" fmla="*/ 2366963 w 6653212"/>
              <a:gd name="connsiteY79" fmla="*/ 576263 h 2733675"/>
              <a:gd name="connsiteX80" fmla="*/ 2366963 w 6653212"/>
              <a:gd name="connsiteY80" fmla="*/ 609600 h 2733675"/>
              <a:gd name="connsiteX81" fmla="*/ 4848225 w 6653212"/>
              <a:gd name="connsiteY81" fmla="*/ 4763 h 2733675"/>
              <a:gd name="connsiteX82" fmla="*/ 4819650 w 6653212"/>
              <a:gd name="connsiteY82" fmla="*/ 90488 h 2733675"/>
              <a:gd name="connsiteX83" fmla="*/ 4829175 w 6653212"/>
              <a:gd name="connsiteY83" fmla="*/ 95250 h 2733675"/>
              <a:gd name="connsiteX84" fmla="*/ 4895850 w 6653212"/>
              <a:gd name="connsiteY84" fmla="*/ 4763 h 2733675"/>
              <a:gd name="connsiteX85" fmla="*/ 4900613 w 6653212"/>
              <a:gd name="connsiteY85" fmla="*/ 28575 h 2733675"/>
              <a:gd name="connsiteX86" fmla="*/ 4857750 w 6653212"/>
              <a:gd name="connsiteY86" fmla="*/ 147638 h 2733675"/>
              <a:gd name="connsiteX87" fmla="*/ 4710113 w 6653212"/>
              <a:gd name="connsiteY87" fmla="*/ 304800 h 2733675"/>
              <a:gd name="connsiteX88" fmla="*/ 4633913 w 6653212"/>
              <a:gd name="connsiteY88" fmla="*/ 481013 h 2733675"/>
              <a:gd name="connsiteX89" fmla="*/ 4557713 w 6653212"/>
              <a:gd name="connsiteY89" fmla="*/ 657225 h 2733675"/>
              <a:gd name="connsiteX90" fmla="*/ 4481513 w 6653212"/>
              <a:gd name="connsiteY90" fmla="*/ 747713 h 2733675"/>
              <a:gd name="connsiteX91" fmla="*/ 4471988 w 6653212"/>
              <a:gd name="connsiteY91" fmla="*/ 776288 h 2733675"/>
              <a:gd name="connsiteX92" fmla="*/ 4486275 w 6653212"/>
              <a:gd name="connsiteY92" fmla="*/ 819150 h 2733675"/>
              <a:gd name="connsiteX93" fmla="*/ 4462463 w 6653212"/>
              <a:gd name="connsiteY93" fmla="*/ 866775 h 2733675"/>
              <a:gd name="connsiteX94" fmla="*/ 4343400 w 6653212"/>
              <a:gd name="connsiteY94" fmla="*/ 914400 h 2733675"/>
              <a:gd name="connsiteX95" fmla="*/ 4071938 w 6653212"/>
              <a:gd name="connsiteY95" fmla="*/ 1247775 h 2733675"/>
              <a:gd name="connsiteX96" fmla="*/ 4086225 w 6653212"/>
              <a:gd name="connsiteY96" fmla="*/ 1390650 h 2733675"/>
              <a:gd name="connsiteX97" fmla="*/ 4062413 w 6653212"/>
              <a:gd name="connsiteY97" fmla="*/ 1447800 h 2733675"/>
              <a:gd name="connsiteX98" fmla="*/ 4133850 w 6653212"/>
              <a:gd name="connsiteY98" fmla="*/ 1533525 h 2733675"/>
              <a:gd name="connsiteX99" fmla="*/ 4167188 w 6653212"/>
              <a:gd name="connsiteY99" fmla="*/ 1514475 h 2733675"/>
              <a:gd name="connsiteX100" fmla="*/ 4210050 w 6653212"/>
              <a:gd name="connsiteY100" fmla="*/ 1566863 h 2733675"/>
              <a:gd name="connsiteX101" fmla="*/ 4305300 w 6653212"/>
              <a:gd name="connsiteY101" fmla="*/ 1866900 h 2733675"/>
              <a:gd name="connsiteX102" fmla="*/ 4281488 w 6653212"/>
              <a:gd name="connsiteY102" fmla="*/ 1895475 h 2733675"/>
              <a:gd name="connsiteX103" fmla="*/ 4238625 w 6653212"/>
              <a:gd name="connsiteY103" fmla="*/ 1862138 h 2733675"/>
              <a:gd name="connsiteX104" fmla="*/ 4210050 w 6653212"/>
              <a:gd name="connsiteY104" fmla="*/ 1924050 h 2733675"/>
              <a:gd name="connsiteX105" fmla="*/ 4214813 w 6653212"/>
              <a:gd name="connsiteY105" fmla="*/ 1976438 h 2733675"/>
              <a:gd name="connsiteX106" fmla="*/ 4276725 w 6653212"/>
              <a:gd name="connsiteY106" fmla="*/ 2414588 h 2733675"/>
              <a:gd name="connsiteX107" fmla="*/ 4286250 w 6653212"/>
              <a:gd name="connsiteY107" fmla="*/ 2409825 h 2733675"/>
              <a:gd name="connsiteX108" fmla="*/ 4329113 w 6653212"/>
              <a:gd name="connsiteY108" fmla="*/ 2300288 h 2733675"/>
              <a:gd name="connsiteX109" fmla="*/ 4357688 w 6653212"/>
              <a:gd name="connsiteY109" fmla="*/ 2257425 h 2733675"/>
              <a:gd name="connsiteX110" fmla="*/ 4410075 w 6653212"/>
              <a:gd name="connsiteY110" fmla="*/ 2228850 h 2733675"/>
              <a:gd name="connsiteX111" fmla="*/ 4476750 w 6653212"/>
              <a:gd name="connsiteY111" fmla="*/ 2147888 h 2733675"/>
              <a:gd name="connsiteX112" fmla="*/ 4610100 w 6653212"/>
              <a:gd name="connsiteY112" fmla="*/ 1928813 h 2733675"/>
              <a:gd name="connsiteX113" fmla="*/ 4729163 w 6653212"/>
              <a:gd name="connsiteY113" fmla="*/ 1757363 h 2733675"/>
              <a:gd name="connsiteX114" fmla="*/ 4686300 w 6653212"/>
              <a:gd name="connsiteY114" fmla="*/ 1724025 h 2733675"/>
              <a:gd name="connsiteX115" fmla="*/ 4695825 w 6653212"/>
              <a:gd name="connsiteY115" fmla="*/ 1700213 h 2733675"/>
              <a:gd name="connsiteX116" fmla="*/ 4691063 w 6653212"/>
              <a:gd name="connsiteY116" fmla="*/ 1643063 h 2733675"/>
              <a:gd name="connsiteX117" fmla="*/ 4586288 w 6653212"/>
              <a:gd name="connsiteY117" fmla="*/ 1843088 h 2733675"/>
              <a:gd name="connsiteX118" fmla="*/ 4557713 w 6653212"/>
              <a:gd name="connsiteY118" fmla="*/ 1819275 h 2733675"/>
              <a:gd name="connsiteX119" fmla="*/ 4619625 w 6653212"/>
              <a:gd name="connsiteY119" fmla="*/ 1547813 h 2733675"/>
              <a:gd name="connsiteX120" fmla="*/ 4610100 w 6653212"/>
              <a:gd name="connsiteY120" fmla="*/ 1528763 h 2733675"/>
              <a:gd name="connsiteX121" fmla="*/ 4576763 w 6653212"/>
              <a:gd name="connsiteY121" fmla="*/ 1524000 h 2733675"/>
              <a:gd name="connsiteX122" fmla="*/ 4557713 w 6653212"/>
              <a:gd name="connsiteY122" fmla="*/ 1485900 h 2733675"/>
              <a:gd name="connsiteX123" fmla="*/ 4510088 w 6653212"/>
              <a:gd name="connsiteY123" fmla="*/ 1452563 h 2733675"/>
              <a:gd name="connsiteX124" fmla="*/ 4510088 w 6653212"/>
              <a:gd name="connsiteY124" fmla="*/ 1414463 h 2733675"/>
              <a:gd name="connsiteX125" fmla="*/ 4391025 w 6653212"/>
              <a:gd name="connsiteY125" fmla="*/ 1357313 h 2733675"/>
              <a:gd name="connsiteX126" fmla="*/ 4391025 w 6653212"/>
              <a:gd name="connsiteY126" fmla="*/ 1343025 h 2733675"/>
              <a:gd name="connsiteX127" fmla="*/ 4414838 w 6653212"/>
              <a:gd name="connsiteY127" fmla="*/ 1328738 h 2733675"/>
              <a:gd name="connsiteX128" fmla="*/ 4533900 w 6653212"/>
              <a:gd name="connsiteY128" fmla="*/ 1357313 h 2733675"/>
              <a:gd name="connsiteX129" fmla="*/ 4605338 w 6653212"/>
              <a:gd name="connsiteY129" fmla="*/ 1319213 h 2733675"/>
              <a:gd name="connsiteX130" fmla="*/ 4700588 w 6653212"/>
              <a:gd name="connsiteY130" fmla="*/ 1395413 h 2733675"/>
              <a:gd name="connsiteX131" fmla="*/ 4810125 w 6653212"/>
              <a:gd name="connsiteY131" fmla="*/ 1390650 h 2733675"/>
              <a:gd name="connsiteX132" fmla="*/ 4857750 w 6653212"/>
              <a:gd name="connsiteY132" fmla="*/ 1381125 h 2733675"/>
              <a:gd name="connsiteX133" fmla="*/ 4900613 w 6653212"/>
              <a:gd name="connsiteY133" fmla="*/ 1314450 h 2733675"/>
              <a:gd name="connsiteX134" fmla="*/ 4957763 w 6653212"/>
              <a:gd name="connsiteY134" fmla="*/ 1176338 h 2733675"/>
              <a:gd name="connsiteX135" fmla="*/ 5076825 w 6653212"/>
              <a:gd name="connsiteY135" fmla="*/ 1052513 h 2733675"/>
              <a:gd name="connsiteX136" fmla="*/ 5153025 w 6653212"/>
              <a:gd name="connsiteY136" fmla="*/ 909638 h 2733675"/>
              <a:gd name="connsiteX137" fmla="*/ 5114925 w 6653212"/>
              <a:gd name="connsiteY137" fmla="*/ 890588 h 2733675"/>
              <a:gd name="connsiteX138" fmla="*/ 5100638 w 6653212"/>
              <a:gd name="connsiteY138" fmla="*/ 781050 h 2733675"/>
              <a:gd name="connsiteX139" fmla="*/ 5110163 w 6653212"/>
              <a:gd name="connsiteY139" fmla="*/ 685800 h 2733675"/>
              <a:gd name="connsiteX140" fmla="*/ 5072063 w 6653212"/>
              <a:gd name="connsiteY140" fmla="*/ 619125 h 2733675"/>
              <a:gd name="connsiteX141" fmla="*/ 5091113 w 6653212"/>
              <a:gd name="connsiteY141" fmla="*/ 585788 h 2733675"/>
              <a:gd name="connsiteX142" fmla="*/ 5153025 w 6653212"/>
              <a:gd name="connsiteY142" fmla="*/ 552450 h 2733675"/>
              <a:gd name="connsiteX143" fmla="*/ 5224463 w 6653212"/>
              <a:gd name="connsiteY143" fmla="*/ 519113 h 2733675"/>
              <a:gd name="connsiteX144" fmla="*/ 5262563 w 6653212"/>
              <a:gd name="connsiteY144" fmla="*/ 523875 h 2733675"/>
              <a:gd name="connsiteX145" fmla="*/ 5386388 w 6653212"/>
              <a:gd name="connsiteY145" fmla="*/ 571500 h 2733675"/>
              <a:gd name="connsiteX146" fmla="*/ 5429250 w 6653212"/>
              <a:gd name="connsiteY146" fmla="*/ 671513 h 2733675"/>
              <a:gd name="connsiteX147" fmla="*/ 5338763 w 6653212"/>
              <a:gd name="connsiteY147" fmla="*/ 842963 h 2733675"/>
              <a:gd name="connsiteX148" fmla="*/ 5357813 w 6653212"/>
              <a:gd name="connsiteY148" fmla="*/ 885825 h 2733675"/>
              <a:gd name="connsiteX149" fmla="*/ 5372100 w 6653212"/>
              <a:gd name="connsiteY149" fmla="*/ 952500 h 2733675"/>
              <a:gd name="connsiteX150" fmla="*/ 5472113 w 6653212"/>
              <a:gd name="connsiteY150" fmla="*/ 1000125 h 2733675"/>
              <a:gd name="connsiteX151" fmla="*/ 5514975 w 6653212"/>
              <a:gd name="connsiteY151" fmla="*/ 1014413 h 2733675"/>
              <a:gd name="connsiteX152" fmla="*/ 5557838 w 6653212"/>
              <a:gd name="connsiteY152" fmla="*/ 1104900 h 2733675"/>
              <a:gd name="connsiteX153" fmla="*/ 5495925 w 6653212"/>
              <a:gd name="connsiteY153" fmla="*/ 1247775 h 2733675"/>
              <a:gd name="connsiteX154" fmla="*/ 5495925 w 6653212"/>
              <a:gd name="connsiteY154" fmla="*/ 1300163 h 2733675"/>
              <a:gd name="connsiteX155" fmla="*/ 5476875 w 6653212"/>
              <a:gd name="connsiteY155" fmla="*/ 1347788 h 2733675"/>
              <a:gd name="connsiteX156" fmla="*/ 5419725 w 6653212"/>
              <a:gd name="connsiteY156" fmla="*/ 1447800 h 2733675"/>
              <a:gd name="connsiteX157" fmla="*/ 5400675 w 6653212"/>
              <a:gd name="connsiteY157" fmla="*/ 1533525 h 2733675"/>
              <a:gd name="connsiteX158" fmla="*/ 5376863 w 6653212"/>
              <a:gd name="connsiteY158" fmla="*/ 1585913 h 2733675"/>
              <a:gd name="connsiteX159" fmla="*/ 5319713 w 6653212"/>
              <a:gd name="connsiteY159" fmla="*/ 1638300 h 2733675"/>
              <a:gd name="connsiteX160" fmla="*/ 5348288 w 6653212"/>
              <a:gd name="connsiteY160" fmla="*/ 1738313 h 2733675"/>
              <a:gd name="connsiteX161" fmla="*/ 5391150 w 6653212"/>
              <a:gd name="connsiteY161" fmla="*/ 2009775 h 2733675"/>
              <a:gd name="connsiteX162" fmla="*/ 5405438 w 6653212"/>
              <a:gd name="connsiteY162" fmla="*/ 2043113 h 2733675"/>
              <a:gd name="connsiteX163" fmla="*/ 5400675 w 6653212"/>
              <a:gd name="connsiteY163" fmla="*/ 2062163 h 2733675"/>
              <a:gd name="connsiteX164" fmla="*/ 5357813 w 6653212"/>
              <a:gd name="connsiteY164" fmla="*/ 2066925 h 2733675"/>
              <a:gd name="connsiteX165" fmla="*/ 5343525 w 6653212"/>
              <a:gd name="connsiteY165" fmla="*/ 2100263 h 2733675"/>
              <a:gd name="connsiteX166" fmla="*/ 5343525 w 6653212"/>
              <a:gd name="connsiteY166" fmla="*/ 2266950 h 2733675"/>
              <a:gd name="connsiteX167" fmla="*/ 5314950 w 6653212"/>
              <a:gd name="connsiteY167" fmla="*/ 2733675 h 2733675"/>
              <a:gd name="connsiteX168" fmla="*/ 5153025 w 6653212"/>
              <a:gd name="connsiteY168" fmla="*/ 2733675 h 2733675"/>
              <a:gd name="connsiteX169" fmla="*/ 5119688 w 6653212"/>
              <a:gd name="connsiteY169" fmla="*/ 2619375 h 2733675"/>
              <a:gd name="connsiteX170" fmla="*/ 5072063 w 6653212"/>
              <a:gd name="connsiteY170" fmla="*/ 2547938 h 2733675"/>
              <a:gd name="connsiteX171" fmla="*/ 4986338 w 6653212"/>
              <a:gd name="connsiteY171" fmla="*/ 2347913 h 2733675"/>
              <a:gd name="connsiteX172" fmla="*/ 4948238 w 6653212"/>
              <a:gd name="connsiteY172" fmla="*/ 2185988 h 2733675"/>
              <a:gd name="connsiteX173" fmla="*/ 4924425 w 6653212"/>
              <a:gd name="connsiteY173" fmla="*/ 2162175 h 2733675"/>
              <a:gd name="connsiteX174" fmla="*/ 4638675 w 6653212"/>
              <a:gd name="connsiteY174" fmla="*/ 2390775 h 2733675"/>
              <a:gd name="connsiteX175" fmla="*/ 4533900 w 6653212"/>
              <a:gd name="connsiteY175" fmla="*/ 2457450 h 2733675"/>
              <a:gd name="connsiteX176" fmla="*/ 4481513 w 6653212"/>
              <a:gd name="connsiteY176" fmla="*/ 2500313 h 2733675"/>
              <a:gd name="connsiteX177" fmla="*/ 4433888 w 6653212"/>
              <a:gd name="connsiteY177" fmla="*/ 2547938 h 2733675"/>
              <a:gd name="connsiteX178" fmla="*/ 4391025 w 6653212"/>
              <a:gd name="connsiteY178" fmla="*/ 2624138 h 2733675"/>
              <a:gd name="connsiteX179" fmla="*/ 4381500 w 6653212"/>
              <a:gd name="connsiteY179" fmla="*/ 2671763 h 2733675"/>
              <a:gd name="connsiteX180" fmla="*/ 4305300 w 6653212"/>
              <a:gd name="connsiteY180" fmla="*/ 2719388 h 2733675"/>
              <a:gd name="connsiteX181" fmla="*/ 4310063 w 6653212"/>
              <a:gd name="connsiteY181" fmla="*/ 2733675 h 2733675"/>
              <a:gd name="connsiteX182" fmla="*/ 4152900 w 6653212"/>
              <a:gd name="connsiteY182" fmla="*/ 2733675 h 2733675"/>
              <a:gd name="connsiteX183" fmla="*/ 4171950 w 6653212"/>
              <a:gd name="connsiteY183" fmla="*/ 2681288 h 2733675"/>
              <a:gd name="connsiteX184" fmla="*/ 4114800 w 6653212"/>
              <a:gd name="connsiteY184" fmla="*/ 2581275 h 2733675"/>
              <a:gd name="connsiteX185" fmla="*/ 4052888 w 6653212"/>
              <a:gd name="connsiteY185" fmla="*/ 2409825 h 2733675"/>
              <a:gd name="connsiteX186" fmla="*/ 4019550 w 6653212"/>
              <a:gd name="connsiteY186" fmla="*/ 2314575 h 2733675"/>
              <a:gd name="connsiteX187" fmla="*/ 3957638 w 6653212"/>
              <a:gd name="connsiteY187" fmla="*/ 2166938 h 2733675"/>
              <a:gd name="connsiteX188" fmla="*/ 3933825 w 6653212"/>
              <a:gd name="connsiteY188" fmla="*/ 2138363 h 2733675"/>
              <a:gd name="connsiteX189" fmla="*/ 3881438 w 6653212"/>
              <a:gd name="connsiteY189" fmla="*/ 2119313 h 2733675"/>
              <a:gd name="connsiteX190" fmla="*/ 3833813 w 6653212"/>
              <a:gd name="connsiteY190" fmla="*/ 2138363 h 2733675"/>
              <a:gd name="connsiteX191" fmla="*/ 3757613 w 6653212"/>
              <a:gd name="connsiteY191" fmla="*/ 2290763 h 2733675"/>
              <a:gd name="connsiteX192" fmla="*/ 3743325 w 6653212"/>
              <a:gd name="connsiteY192" fmla="*/ 2305050 h 2733675"/>
              <a:gd name="connsiteX193" fmla="*/ 3714750 w 6653212"/>
              <a:gd name="connsiteY193" fmla="*/ 2357438 h 2733675"/>
              <a:gd name="connsiteX194" fmla="*/ 3619500 w 6653212"/>
              <a:gd name="connsiteY194" fmla="*/ 2481263 h 2733675"/>
              <a:gd name="connsiteX195" fmla="*/ 3614738 w 6653212"/>
              <a:gd name="connsiteY195" fmla="*/ 2528888 h 2733675"/>
              <a:gd name="connsiteX196" fmla="*/ 3648075 w 6653212"/>
              <a:gd name="connsiteY196" fmla="*/ 2700338 h 2733675"/>
              <a:gd name="connsiteX197" fmla="*/ 3648075 w 6653212"/>
              <a:gd name="connsiteY197" fmla="*/ 2733675 h 2733675"/>
              <a:gd name="connsiteX198" fmla="*/ 3490913 w 6653212"/>
              <a:gd name="connsiteY198" fmla="*/ 2733675 h 2733675"/>
              <a:gd name="connsiteX199" fmla="*/ 3424238 w 6653212"/>
              <a:gd name="connsiteY199" fmla="*/ 2609850 h 2733675"/>
              <a:gd name="connsiteX200" fmla="*/ 3386138 w 6653212"/>
              <a:gd name="connsiteY200" fmla="*/ 2509838 h 2733675"/>
              <a:gd name="connsiteX201" fmla="*/ 3348038 w 6653212"/>
              <a:gd name="connsiteY201" fmla="*/ 2428875 h 2733675"/>
              <a:gd name="connsiteX202" fmla="*/ 3409950 w 6653212"/>
              <a:gd name="connsiteY202" fmla="*/ 2305050 h 2733675"/>
              <a:gd name="connsiteX203" fmla="*/ 3505200 w 6653212"/>
              <a:gd name="connsiteY203" fmla="*/ 2071688 h 2733675"/>
              <a:gd name="connsiteX204" fmla="*/ 3524250 w 6653212"/>
              <a:gd name="connsiteY204" fmla="*/ 2005013 h 2733675"/>
              <a:gd name="connsiteX205" fmla="*/ 3581400 w 6653212"/>
              <a:gd name="connsiteY205" fmla="*/ 1700213 h 2733675"/>
              <a:gd name="connsiteX206" fmla="*/ 3605213 w 6653212"/>
              <a:gd name="connsiteY206" fmla="*/ 1614488 h 2733675"/>
              <a:gd name="connsiteX207" fmla="*/ 3533775 w 6653212"/>
              <a:gd name="connsiteY207" fmla="*/ 1500188 h 2733675"/>
              <a:gd name="connsiteX208" fmla="*/ 3390900 w 6653212"/>
              <a:gd name="connsiteY208" fmla="*/ 1295400 h 2733675"/>
              <a:gd name="connsiteX209" fmla="*/ 3214688 w 6653212"/>
              <a:gd name="connsiteY209" fmla="*/ 1257300 h 2733675"/>
              <a:gd name="connsiteX210" fmla="*/ 3114675 w 6653212"/>
              <a:gd name="connsiteY210" fmla="*/ 1271588 h 2733675"/>
              <a:gd name="connsiteX211" fmla="*/ 3114675 w 6653212"/>
              <a:gd name="connsiteY211" fmla="*/ 1281113 h 2733675"/>
              <a:gd name="connsiteX212" fmla="*/ 3148013 w 6653212"/>
              <a:gd name="connsiteY212" fmla="*/ 1357313 h 2733675"/>
              <a:gd name="connsiteX213" fmla="*/ 3143250 w 6653212"/>
              <a:gd name="connsiteY213" fmla="*/ 1452563 h 2733675"/>
              <a:gd name="connsiteX214" fmla="*/ 3124200 w 6653212"/>
              <a:gd name="connsiteY214" fmla="*/ 1576388 h 2733675"/>
              <a:gd name="connsiteX215" fmla="*/ 3081338 w 6653212"/>
              <a:gd name="connsiteY215" fmla="*/ 1804988 h 2733675"/>
              <a:gd name="connsiteX216" fmla="*/ 3071813 w 6653212"/>
              <a:gd name="connsiteY216" fmla="*/ 1885950 h 2733675"/>
              <a:gd name="connsiteX217" fmla="*/ 3038475 w 6653212"/>
              <a:gd name="connsiteY217" fmla="*/ 1909763 h 2733675"/>
              <a:gd name="connsiteX218" fmla="*/ 2943225 w 6653212"/>
              <a:gd name="connsiteY218" fmla="*/ 1881188 h 2733675"/>
              <a:gd name="connsiteX219" fmla="*/ 2928938 w 6653212"/>
              <a:gd name="connsiteY219" fmla="*/ 1852613 h 2733675"/>
              <a:gd name="connsiteX220" fmla="*/ 2957513 w 6653212"/>
              <a:gd name="connsiteY220" fmla="*/ 1785938 h 2733675"/>
              <a:gd name="connsiteX221" fmla="*/ 3019425 w 6653212"/>
              <a:gd name="connsiteY221" fmla="*/ 1633538 h 2733675"/>
              <a:gd name="connsiteX222" fmla="*/ 3024188 w 6653212"/>
              <a:gd name="connsiteY222" fmla="*/ 1576388 h 2733675"/>
              <a:gd name="connsiteX223" fmla="*/ 3028950 w 6653212"/>
              <a:gd name="connsiteY223" fmla="*/ 1419225 h 2733675"/>
              <a:gd name="connsiteX224" fmla="*/ 2938463 w 6653212"/>
              <a:gd name="connsiteY224" fmla="*/ 1357313 h 2733675"/>
              <a:gd name="connsiteX225" fmla="*/ 2914650 w 6653212"/>
              <a:gd name="connsiteY225" fmla="*/ 1328738 h 2733675"/>
              <a:gd name="connsiteX226" fmla="*/ 2838450 w 6653212"/>
              <a:gd name="connsiteY226" fmla="*/ 1209675 h 2733675"/>
              <a:gd name="connsiteX227" fmla="*/ 2800350 w 6653212"/>
              <a:gd name="connsiteY227" fmla="*/ 1262063 h 2733675"/>
              <a:gd name="connsiteX228" fmla="*/ 2786063 w 6653212"/>
              <a:gd name="connsiteY228" fmla="*/ 1304925 h 2733675"/>
              <a:gd name="connsiteX229" fmla="*/ 2724150 w 6653212"/>
              <a:gd name="connsiteY229" fmla="*/ 1366838 h 2733675"/>
              <a:gd name="connsiteX230" fmla="*/ 2719388 w 6653212"/>
              <a:gd name="connsiteY230" fmla="*/ 1395413 h 2733675"/>
              <a:gd name="connsiteX231" fmla="*/ 2771775 w 6653212"/>
              <a:gd name="connsiteY231" fmla="*/ 1495425 h 2733675"/>
              <a:gd name="connsiteX232" fmla="*/ 2790825 w 6653212"/>
              <a:gd name="connsiteY232" fmla="*/ 1547813 h 2733675"/>
              <a:gd name="connsiteX233" fmla="*/ 2819400 w 6653212"/>
              <a:gd name="connsiteY233" fmla="*/ 1662113 h 2733675"/>
              <a:gd name="connsiteX234" fmla="*/ 2852738 w 6653212"/>
              <a:gd name="connsiteY234" fmla="*/ 1709738 h 2733675"/>
              <a:gd name="connsiteX235" fmla="*/ 2857500 w 6653212"/>
              <a:gd name="connsiteY235" fmla="*/ 1724025 h 2733675"/>
              <a:gd name="connsiteX236" fmla="*/ 2843213 w 6653212"/>
              <a:gd name="connsiteY236" fmla="*/ 1857375 h 2733675"/>
              <a:gd name="connsiteX237" fmla="*/ 2914650 w 6653212"/>
              <a:gd name="connsiteY237" fmla="*/ 2181225 h 2733675"/>
              <a:gd name="connsiteX238" fmla="*/ 2947988 w 6653212"/>
              <a:gd name="connsiteY238" fmla="*/ 2262188 h 2733675"/>
              <a:gd name="connsiteX239" fmla="*/ 2976563 w 6653212"/>
              <a:gd name="connsiteY239" fmla="*/ 2357438 h 2733675"/>
              <a:gd name="connsiteX240" fmla="*/ 2995613 w 6653212"/>
              <a:gd name="connsiteY240" fmla="*/ 2562225 h 2733675"/>
              <a:gd name="connsiteX241" fmla="*/ 3014663 w 6653212"/>
              <a:gd name="connsiteY241" fmla="*/ 2681288 h 2733675"/>
              <a:gd name="connsiteX242" fmla="*/ 3024188 w 6653212"/>
              <a:gd name="connsiteY242" fmla="*/ 2686050 h 2733675"/>
              <a:gd name="connsiteX243" fmla="*/ 3048000 w 6653212"/>
              <a:gd name="connsiteY243" fmla="*/ 2733675 h 2733675"/>
              <a:gd name="connsiteX244" fmla="*/ 2928938 w 6653212"/>
              <a:gd name="connsiteY244" fmla="*/ 2733675 h 2733675"/>
              <a:gd name="connsiteX245" fmla="*/ 2809875 w 6653212"/>
              <a:gd name="connsiteY245" fmla="*/ 2419350 h 2733675"/>
              <a:gd name="connsiteX246" fmla="*/ 2752725 w 6653212"/>
              <a:gd name="connsiteY246" fmla="*/ 2352675 h 2733675"/>
              <a:gd name="connsiteX247" fmla="*/ 2714625 w 6653212"/>
              <a:gd name="connsiteY247" fmla="*/ 2266950 h 2733675"/>
              <a:gd name="connsiteX248" fmla="*/ 2647950 w 6653212"/>
              <a:gd name="connsiteY248" fmla="*/ 2119313 h 2733675"/>
              <a:gd name="connsiteX249" fmla="*/ 2595563 w 6653212"/>
              <a:gd name="connsiteY249" fmla="*/ 2038350 h 2733675"/>
              <a:gd name="connsiteX250" fmla="*/ 2543175 w 6653212"/>
              <a:gd name="connsiteY250" fmla="*/ 2090738 h 2733675"/>
              <a:gd name="connsiteX251" fmla="*/ 2552700 w 6653212"/>
              <a:gd name="connsiteY251" fmla="*/ 2181225 h 2733675"/>
              <a:gd name="connsiteX252" fmla="*/ 2533650 w 6653212"/>
              <a:gd name="connsiteY252" fmla="*/ 2271713 h 2733675"/>
              <a:gd name="connsiteX253" fmla="*/ 2519363 w 6653212"/>
              <a:gd name="connsiteY253" fmla="*/ 2424113 h 2733675"/>
              <a:gd name="connsiteX254" fmla="*/ 2519363 w 6653212"/>
              <a:gd name="connsiteY254" fmla="*/ 2476500 h 2733675"/>
              <a:gd name="connsiteX255" fmla="*/ 2619375 w 6653212"/>
              <a:gd name="connsiteY255" fmla="*/ 2571750 h 2733675"/>
              <a:gd name="connsiteX256" fmla="*/ 2714625 w 6653212"/>
              <a:gd name="connsiteY256" fmla="*/ 2733675 h 2733675"/>
              <a:gd name="connsiteX257" fmla="*/ 2143125 w 6653212"/>
              <a:gd name="connsiteY257" fmla="*/ 2733675 h 2733675"/>
              <a:gd name="connsiteX258" fmla="*/ 2143125 w 6653212"/>
              <a:gd name="connsiteY258" fmla="*/ 2719388 h 2733675"/>
              <a:gd name="connsiteX259" fmla="*/ 2324100 w 6653212"/>
              <a:gd name="connsiteY259" fmla="*/ 2628900 h 2733675"/>
              <a:gd name="connsiteX260" fmla="*/ 2338388 w 6653212"/>
              <a:gd name="connsiteY260" fmla="*/ 2566988 h 2733675"/>
              <a:gd name="connsiteX261" fmla="*/ 2205038 w 6653212"/>
              <a:gd name="connsiteY261" fmla="*/ 2471738 h 2733675"/>
              <a:gd name="connsiteX262" fmla="*/ 2114550 w 6653212"/>
              <a:gd name="connsiteY262" fmla="*/ 2381250 h 2733675"/>
              <a:gd name="connsiteX263" fmla="*/ 2090738 w 6653212"/>
              <a:gd name="connsiteY263" fmla="*/ 2376488 h 2733675"/>
              <a:gd name="connsiteX264" fmla="*/ 1905000 w 6653212"/>
              <a:gd name="connsiteY264" fmla="*/ 2228850 h 2733675"/>
              <a:gd name="connsiteX265" fmla="*/ 1824038 w 6653212"/>
              <a:gd name="connsiteY265" fmla="*/ 2181225 h 2733675"/>
              <a:gd name="connsiteX266" fmla="*/ 1709738 w 6653212"/>
              <a:gd name="connsiteY266" fmla="*/ 2276475 h 2733675"/>
              <a:gd name="connsiteX267" fmla="*/ 1662113 w 6653212"/>
              <a:gd name="connsiteY267" fmla="*/ 2314575 h 2733675"/>
              <a:gd name="connsiteX268" fmla="*/ 1619250 w 6653212"/>
              <a:gd name="connsiteY268" fmla="*/ 2333625 h 2733675"/>
              <a:gd name="connsiteX269" fmla="*/ 1609725 w 6653212"/>
              <a:gd name="connsiteY269" fmla="*/ 2347913 h 2733675"/>
              <a:gd name="connsiteX270" fmla="*/ 1438275 w 6653212"/>
              <a:gd name="connsiteY270" fmla="*/ 2438400 h 2733675"/>
              <a:gd name="connsiteX271" fmla="*/ 1452563 w 6653212"/>
              <a:gd name="connsiteY271" fmla="*/ 2457450 h 2733675"/>
              <a:gd name="connsiteX272" fmla="*/ 1533525 w 6653212"/>
              <a:gd name="connsiteY272" fmla="*/ 2495550 h 2733675"/>
              <a:gd name="connsiteX273" fmla="*/ 1576388 w 6653212"/>
              <a:gd name="connsiteY273" fmla="*/ 2557463 h 2733675"/>
              <a:gd name="connsiteX274" fmla="*/ 1600200 w 6653212"/>
              <a:gd name="connsiteY274" fmla="*/ 2605088 h 2733675"/>
              <a:gd name="connsiteX275" fmla="*/ 1685925 w 6653212"/>
              <a:gd name="connsiteY275" fmla="*/ 2733675 h 2733675"/>
              <a:gd name="connsiteX276" fmla="*/ 1476375 w 6653212"/>
              <a:gd name="connsiteY276" fmla="*/ 2733675 h 2733675"/>
              <a:gd name="connsiteX277" fmla="*/ 1271588 w 6653212"/>
              <a:gd name="connsiteY277" fmla="*/ 2543175 h 2733675"/>
              <a:gd name="connsiteX278" fmla="*/ 1266825 w 6653212"/>
              <a:gd name="connsiteY278" fmla="*/ 2524125 h 2733675"/>
              <a:gd name="connsiteX279" fmla="*/ 1157288 w 6653212"/>
              <a:gd name="connsiteY279" fmla="*/ 2409825 h 2733675"/>
              <a:gd name="connsiteX280" fmla="*/ 1185863 w 6653212"/>
              <a:gd name="connsiteY280" fmla="*/ 2324100 h 2733675"/>
              <a:gd name="connsiteX281" fmla="*/ 1223963 w 6653212"/>
              <a:gd name="connsiteY281" fmla="*/ 2281238 h 2733675"/>
              <a:gd name="connsiteX282" fmla="*/ 1233488 w 6653212"/>
              <a:gd name="connsiteY282" fmla="*/ 2257425 h 2733675"/>
              <a:gd name="connsiteX283" fmla="*/ 1362075 w 6653212"/>
              <a:gd name="connsiteY283" fmla="*/ 2100263 h 2733675"/>
              <a:gd name="connsiteX284" fmla="*/ 1400175 w 6653212"/>
              <a:gd name="connsiteY284" fmla="*/ 2052638 h 2733675"/>
              <a:gd name="connsiteX285" fmla="*/ 1404938 w 6653212"/>
              <a:gd name="connsiteY285" fmla="*/ 2014538 h 2733675"/>
              <a:gd name="connsiteX286" fmla="*/ 1495425 w 6653212"/>
              <a:gd name="connsiteY286" fmla="*/ 1924050 h 2733675"/>
              <a:gd name="connsiteX287" fmla="*/ 1419225 w 6653212"/>
              <a:gd name="connsiteY287" fmla="*/ 1809750 h 2733675"/>
              <a:gd name="connsiteX288" fmla="*/ 1366838 w 6653212"/>
              <a:gd name="connsiteY288" fmla="*/ 1785938 h 2733675"/>
              <a:gd name="connsiteX289" fmla="*/ 1057275 w 6653212"/>
              <a:gd name="connsiteY289" fmla="*/ 1714500 h 2733675"/>
              <a:gd name="connsiteX290" fmla="*/ 985838 w 6653212"/>
              <a:gd name="connsiteY290" fmla="*/ 1781175 h 2733675"/>
              <a:gd name="connsiteX291" fmla="*/ 966788 w 6653212"/>
              <a:gd name="connsiteY291" fmla="*/ 1785938 h 2733675"/>
              <a:gd name="connsiteX292" fmla="*/ 681038 w 6653212"/>
              <a:gd name="connsiteY292" fmla="*/ 1604963 h 2733675"/>
              <a:gd name="connsiteX293" fmla="*/ 619125 w 6653212"/>
              <a:gd name="connsiteY293" fmla="*/ 1638300 h 2733675"/>
              <a:gd name="connsiteX294" fmla="*/ 504825 w 6653212"/>
              <a:gd name="connsiteY294" fmla="*/ 1600200 h 2733675"/>
              <a:gd name="connsiteX295" fmla="*/ 495300 w 6653212"/>
              <a:gd name="connsiteY295" fmla="*/ 1547813 h 2733675"/>
              <a:gd name="connsiteX296" fmla="*/ 0 w 6653212"/>
              <a:gd name="connsiteY296" fmla="*/ 1352550 h 2733675"/>
              <a:gd name="connsiteX297" fmla="*/ 0 w 6653212"/>
              <a:gd name="connsiteY297" fmla="*/ 1333500 h 2733675"/>
              <a:gd name="connsiteX298" fmla="*/ 19050 w 6653212"/>
              <a:gd name="connsiteY298" fmla="*/ 1333500 h 2733675"/>
              <a:gd name="connsiteX299" fmla="*/ 200025 w 6653212"/>
              <a:gd name="connsiteY299" fmla="*/ 1400175 h 2733675"/>
              <a:gd name="connsiteX300" fmla="*/ 485775 w 6653212"/>
              <a:gd name="connsiteY300" fmla="*/ 1462088 h 2733675"/>
              <a:gd name="connsiteX301" fmla="*/ 609600 w 6653212"/>
              <a:gd name="connsiteY301" fmla="*/ 1433513 h 2733675"/>
              <a:gd name="connsiteX302" fmla="*/ 866775 w 6653212"/>
              <a:gd name="connsiteY302" fmla="*/ 1547813 h 2733675"/>
              <a:gd name="connsiteX303" fmla="*/ 904875 w 6653212"/>
              <a:gd name="connsiteY303" fmla="*/ 1528763 h 2733675"/>
              <a:gd name="connsiteX304" fmla="*/ 1019175 w 6653212"/>
              <a:gd name="connsiteY304" fmla="*/ 1252538 h 2733675"/>
              <a:gd name="connsiteX305" fmla="*/ 990600 w 6653212"/>
              <a:gd name="connsiteY305" fmla="*/ 1214438 h 2733675"/>
              <a:gd name="connsiteX306" fmla="*/ 976313 w 6653212"/>
              <a:gd name="connsiteY306" fmla="*/ 1143000 h 2733675"/>
              <a:gd name="connsiteX307" fmla="*/ 866775 w 6653212"/>
              <a:gd name="connsiteY307" fmla="*/ 1071563 h 2733675"/>
              <a:gd name="connsiteX308" fmla="*/ 785813 w 6653212"/>
              <a:gd name="connsiteY308" fmla="*/ 1062038 h 2733675"/>
              <a:gd name="connsiteX309" fmla="*/ 719138 w 6653212"/>
              <a:gd name="connsiteY309" fmla="*/ 938213 h 2733675"/>
              <a:gd name="connsiteX310" fmla="*/ 742950 w 6653212"/>
              <a:gd name="connsiteY310" fmla="*/ 900113 h 2733675"/>
              <a:gd name="connsiteX311" fmla="*/ 762000 w 6653212"/>
              <a:gd name="connsiteY311" fmla="*/ 838200 h 2733675"/>
              <a:gd name="connsiteX312" fmla="*/ 700088 w 6653212"/>
              <a:gd name="connsiteY312" fmla="*/ 771525 h 2733675"/>
              <a:gd name="connsiteX313" fmla="*/ 704850 w 6653212"/>
              <a:gd name="connsiteY313" fmla="*/ 752475 h 2733675"/>
              <a:gd name="connsiteX314" fmla="*/ 785813 w 6653212"/>
              <a:gd name="connsiteY314" fmla="*/ 709613 h 2733675"/>
              <a:gd name="connsiteX315" fmla="*/ 857250 w 6653212"/>
              <a:gd name="connsiteY315" fmla="*/ 681038 h 2733675"/>
              <a:gd name="connsiteX316" fmla="*/ 900113 w 6653212"/>
              <a:gd name="connsiteY316" fmla="*/ 671513 h 2733675"/>
              <a:gd name="connsiteX317" fmla="*/ 985838 w 6653212"/>
              <a:gd name="connsiteY317" fmla="*/ 681038 h 2733675"/>
              <a:gd name="connsiteX318" fmla="*/ 1114425 w 6653212"/>
              <a:gd name="connsiteY318" fmla="*/ 781050 h 2733675"/>
              <a:gd name="connsiteX319" fmla="*/ 1123950 w 6653212"/>
              <a:gd name="connsiteY319" fmla="*/ 790575 h 2733675"/>
              <a:gd name="connsiteX320" fmla="*/ 1138238 w 6653212"/>
              <a:gd name="connsiteY320" fmla="*/ 828675 h 2733675"/>
              <a:gd name="connsiteX321" fmla="*/ 1109663 w 6653212"/>
              <a:gd name="connsiteY321" fmla="*/ 928688 h 2733675"/>
              <a:gd name="connsiteX322" fmla="*/ 1238250 w 6653212"/>
              <a:gd name="connsiteY322" fmla="*/ 995363 h 2733675"/>
              <a:gd name="connsiteX323" fmla="*/ 1328738 w 6653212"/>
              <a:gd name="connsiteY323" fmla="*/ 1009650 h 2733675"/>
              <a:gd name="connsiteX324" fmla="*/ 1376363 w 6653212"/>
              <a:gd name="connsiteY324" fmla="*/ 1014413 h 2733675"/>
              <a:gd name="connsiteX325" fmla="*/ 1538288 w 6653212"/>
              <a:gd name="connsiteY325" fmla="*/ 1090613 h 2733675"/>
              <a:gd name="connsiteX326" fmla="*/ 1638300 w 6653212"/>
              <a:gd name="connsiteY326" fmla="*/ 1157288 h 2733675"/>
              <a:gd name="connsiteX327" fmla="*/ 1757363 w 6653212"/>
              <a:gd name="connsiteY327" fmla="*/ 1243013 h 2733675"/>
              <a:gd name="connsiteX328" fmla="*/ 1843088 w 6653212"/>
              <a:gd name="connsiteY328" fmla="*/ 1328738 h 2733675"/>
              <a:gd name="connsiteX329" fmla="*/ 1785938 w 6653212"/>
              <a:gd name="connsiteY329" fmla="*/ 1452563 h 2733675"/>
              <a:gd name="connsiteX330" fmla="*/ 1847850 w 6653212"/>
              <a:gd name="connsiteY330" fmla="*/ 1533525 h 2733675"/>
              <a:gd name="connsiteX331" fmla="*/ 2109788 w 6653212"/>
              <a:gd name="connsiteY331" fmla="*/ 1814513 h 2733675"/>
              <a:gd name="connsiteX332" fmla="*/ 2138363 w 6653212"/>
              <a:gd name="connsiteY332" fmla="*/ 1866900 h 2733675"/>
              <a:gd name="connsiteX333" fmla="*/ 2124075 w 6653212"/>
              <a:gd name="connsiteY333" fmla="*/ 1905000 h 2733675"/>
              <a:gd name="connsiteX334" fmla="*/ 2266950 w 6653212"/>
              <a:gd name="connsiteY334" fmla="*/ 2138363 h 2733675"/>
              <a:gd name="connsiteX335" fmla="*/ 2281238 w 6653212"/>
              <a:gd name="connsiteY335" fmla="*/ 2138363 h 2733675"/>
              <a:gd name="connsiteX336" fmla="*/ 2281238 w 6653212"/>
              <a:gd name="connsiteY336" fmla="*/ 2033588 h 2733675"/>
              <a:gd name="connsiteX337" fmla="*/ 2243138 w 6653212"/>
              <a:gd name="connsiteY337" fmla="*/ 1647825 h 2733675"/>
              <a:gd name="connsiteX338" fmla="*/ 2243138 w 6653212"/>
              <a:gd name="connsiteY338" fmla="*/ 1566863 h 2733675"/>
              <a:gd name="connsiteX339" fmla="*/ 2295525 w 6653212"/>
              <a:gd name="connsiteY339" fmla="*/ 1423988 h 2733675"/>
              <a:gd name="connsiteX340" fmla="*/ 2338388 w 6653212"/>
              <a:gd name="connsiteY340" fmla="*/ 1338263 h 2733675"/>
              <a:gd name="connsiteX341" fmla="*/ 2305050 w 6653212"/>
              <a:gd name="connsiteY341" fmla="*/ 1281113 h 2733675"/>
              <a:gd name="connsiteX342" fmla="*/ 2295525 w 6653212"/>
              <a:gd name="connsiteY342" fmla="*/ 1238250 h 2733675"/>
              <a:gd name="connsiteX343" fmla="*/ 2295525 w 6653212"/>
              <a:gd name="connsiteY343" fmla="*/ 1114425 h 2733675"/>
              <a:gd name="connsiteX344" fmla="*/ 2224088 w 6653212"/>
              <a:gd name="connsiteY344" fmla="*/ 1038225 h 2733675"/>
              <a:gd name="connsiteX345" fmla="*/ 2228850 w 6653212"/>
              <a:gd name="connsiteY345" fmla="*/ 1019175 h 2733675"/>
              <a:gd name="connsiteX346" fmla="*/ 2157413 w 6653212"/>
              <a:gd name="connsiteY346" fmla="*/ 957263 h 2733675"/>
              <a:gd name="connsiteX347" fmla="*/ 2138363 w 6653212"/>
              <a:gd name="connsiteY347" fmla="*/ 957263 h 2733675"/>
              <a:gd name="connsiteX348" fmla="*/ 2138363 w 6653212"/>
              <a:gd name="connsiteY348" fmla="*/ 1042988 h 2733675"/>
              <a:gd name="connsiteX349" fmla="*/ 2105025 w 6653212"/>
              <a:gd name="connsiteY349" fmla="*/ 1042988 h 2733675"/>
              <a:gd name="connsiteX350" fmla="*/ 2071688 w 6653212"/>
              <a:gd name="connsiteY350" fmla="*/ 995363 h 2733675"/>
              <a:gd name="connsiteX351" fmla="*/ 2000250 w 6653212"/>
              <a:gd name="connsiteY351" fmla="*/ 885825 h 2733675"/>
              <a:gd name="connsiteX352" fmla="*/ 1957388 w 6653212"/>
              <a:gd name="connsiteY352" fmla="*/ 862013 h 2733675"/>
              <a:gd name="connsiteX353" fmla="*/ 1957388 w 6653212"/>
              <a:gd name="connsiteY353" fmla="*/ 838200 h 2733675"/>
              <a:gd name="connsiteX354" fmla="*/ 1952625 w 6653212"/>
              <a:gd name="connsiteY354" fmla="*/ 804863 h 2733675"/>
              <a:gd name="connsiteX355" fmla="*/ 1847850 w 6653212"/>
              <a:gd name="connsiteY355" fmla="*/ 804863 h 2733675"/>
              <a:gd name="connsiteX356" fmla="*/ 1843088 w 6653212"/>
              <a:gd name="connsiteY356" fmla="*/ 790575 h 2733675"/>
              <a:gd name="connsiteX357" fmla="*/ 1952625 w 6653212"/>
              <a:gd name="connsiteY357" fmla="*/ 766763 h 2733675"/>
              <a:gd name="connsiteX358" fmla="*/ 2024063 w 6653212"/>
              <a:gd name="connsiteY358" fmla="*/ 685800 h 2733675"/>
              <a:gd name="connsiteX359" fmla="*/ 2038350 w 6653212"/>
              <a:gd name="connsiteY359" fmla="*/ 661988 h 2733675"/>
              <a:gd name="connsiteX360" fmla="*/ 2195513 w 6653212"/>
              <a:gd name="connsiteY360" fmla="*/ 500063 h 2733675"/>
              <a:gd name="connsiteX361" fmla="*/ 2152650 w 6653212"/>
              <a:gd name="connsiteY361" fmla="*/ 466725 h 2733675"/>
              <a:gd name="connsiteX362" fmla="*/ 2133600 w 6653212"/>
              <a:gd name="connsiteY362" fmla="*/ 466725 h 2733675"/>
              <a:gd name="connsiteX363" fmla="*/ 2076450 w 6653212"/>
              <a:gd name="connsiteY363" fmla="*/ 509588 h 2733675"/>
              <a:gd name="connsiteX364" fmla="*/ 2033588 w 6653212"/>
              <a:gd name="connsiteY364" fmla="*/ 461963 h 2733675"/>
              <a:gd name="connsiteX365" fmla="*/ 2038350 w 6653212"/>
              <a:gd name="connsiteY365" fmla="*/ 419100 h 2733675"/>
              <a:gd name="connsiteX366" fmla="*/ 2052638 w 6653212"/>
              <a:gd name="connsiteY366" fmla="*/ 390525 h 2733675"/>
              <a:gd name="connsiteX367" fmla="*/ 2081213 w 6653212"/>
              <a:gd name="connsiteY367" fmla="*/ 352425 h 2733675"/>
              <a:gd name="connsiteX368" fmla="*/ 2109788 w 6653212"/>
              <a:gd name="connsiteY368" fmla="*/ 342900 h 2733675"/>
              <a:gd name="connsiteX369" fmla="*/ 2133600 w 6653212"/>
              <a:gd name="connsiteY369" fmla="*/ 347663 h 2733675"/>
              <a:gd name="connsiteX370" fmla="*/ 2147888 w 6653212"/>
              <a:gd name="connsiteY370" fmla="*/ 409575 h 2733675"/>
              <a:gd name="connsiteX371" fmla="*/ 2209800 w 6653212"/>
              <a:gd name="connsiteY371" fmla="*/ 447675 h 2733675"/>
              <a:gd name="connsiteX372" fmla="*/ 2276475 w 6653212"/>
              <a:gd name="connsiteY372" fmla="*/ 428625 h 2733675"/>
              <a:gd name="connsiteX373" fmla="*/ 2405063 w 6653212"/>
              <a:gd name="connsiteY373" fmla="*/ 542925 h 2733675"/>
              <a:gd name="connsiteX374" fmla="*/ 2390775 w 6653212"/>
              <a:gd name="connsiteY374" fmla="*/ 566738 h 2733675"/>
              <a:gd name="connsiteX375" fmla="*/ 2386013 w 6653212"/>
              <a:gd name="connsiteY375" fmla="*/ 628650 h 2733675"/>
              <a:gd name="connsiteX376" fmla="*/ 2347913 w 6653212"/>
              <a:gd name="connsiteY376" fmla="*/ 652463 h 2733675"/>
              <a:gd name="connsiteX377" fmla="*/ 2252663 w 6653212"/>
              <a:gd name="connsiteY377" fmla="*/ 619125 h 2733675"/>
              <a:gd name="connsiteX378" fmla="*/ 2138363 w 6653212"/>
              <a:gd name="connsiteY378" fmla="*/ 766763 h 2733675"/>
              <a:gd name="connsiteX379" fmla="*/ 2176463 w 6653212"/>
              <a:gd name="connsiteY379" fmla="*/ 781050 h 2733675"/>
              <a:gd name="connsiteX380" fmla="*/ 2386013 w 6653212"/>
              <a:gd name="connsiteY380" fmla="*/ 809625 h 2733675"/>
              <a:gd name="connsiteX381" fmla="*/ 2495550 w 6653212"/>
              <a:gd name="connsiteY381" fmla="*/ 771525 h 2733675"/>
              <a:gd name="connsiteX382" fmla="*/ 2533650 w 6653212"/>
              <a:gd name="connsiteY382" fmla="*/ 714375 h 2733675"/>
              <a:gd name="connsiteX383" fmla="*/ 2471738 w 6653212"/>
              <a:gd name="connsiteY383" fmla="*/ 619125 h 2733675"/>
              <a:gd name="connsiteX384" fmla="*/ 2490788 w 6653212"/>
              <a:gd name="connsiteY384" fmla="*/ 500063 h 2733675"/>
              <a:gd name="connsiteX385" fmla="*/ 2505075 w 6653212"/>
              <a:gd name="connsiteY385" fmla="*/ 452438 h 2733675"/>
              <a:gd name="connsiteX386" fmla="*/ 2476500 w 6653212"/>
              <a:gd name="connsiteY386" fmla="*/ 381000 h 2733675"/>
              <a:gd name="connsiteX387" fmla="*/ 2552700 w 6653212"/>
              <a:gd name="connsiteY387" fmla="*/ 371475 h 2733675"/>
              <a:gd name="connsiteX388" fmla="*/ 2586038 w 6653212"/>
              <a:gd name="connsiteY388" fmla="*/ 333375 h 2733675"/>
              <a:gd name="connsiteX389" fmla="*/ 2638425 w 6653212"/>
              <a:gd name="connsiteY389" fmla="*/ 328613 h 2733675"/>
              <a:gd name="connsiteX390" fmla="*/ 2762250 w 6653212"/>
              <a:gd name="connsiteY390" fmla="*/ 390525 h 2733675"/>
              <a:gd name="connsiteX391" fmla="*/ 2786063 w 6653212"/>
              <a:gd name="connsiteY391" fmla="*/ 428625 h 2733675"/>
              <a:gd name="connsiteX392" fmla="*/ 2795588 w 6653212"/>
              <a:gd name="connsiteY392" fmla="*/ 438150 h 2733675"/>
              <a:gd name="connsiteX393" fmla="*/ 2814638 w 6653212"/>
              <a:gd name="connsiteY393" fmla="*/ 500063 h 2733675"/>
              <a:gd name="connsiteX394" fmla="*/ 2719388 w 6653212"/>
              <a:gd name="connsiteY394" fmla="*/ 666750 h 2733675"/>
              <a:gd name="connsiteX395" fmla="*/ 2714625 w 6653212"/>
              <a:gd name="connsiteY395" fmla="*/ 690563 h 2733675"/>
              <a:gd name="connsiteX396" fmla="*/ 2728913 w 6653212"/>
              <a:gd name="connsiteY396" fmla="*/ 766763 h 2733675"/>
              <a:gd name="connsiteX397" fmla="*/ 2771775 w 6653212"/>
              <a:gd name="connsiteY397" fmla="*/ 814388 h 2733675"/>
              <a:gd name="connsiteX398" fmla="*/ 2900363 w 6653212"/>
              <a:gd name="connsiteY398" fmla="*/ 876300 h 2733675"/>
              <a:gd name="connsiteX399" fmla="*/ 3005138 w 6653212"/>
              <a:gd name="connsiteY399" fmla="*/ 1038225 h 2733675"/>
              <a:gd name="connsiteX400" fmla="*/ 3119438 w 6653212"/>
              <a:gd name="connsiteY400" fmla="*/ 1057275 h 2733675"/>
              <a:gd name="connsiteX401" fmla="*/ 3514725 w 6653212"/>
              <a:gd name="connsiteY401" fmla="*/ 957263 h 2733675"/>
              <a:gd name="connsiteX402" fmla="*/ 3576638 w 6653212"/>
              <a:gd name="connsiteY402" fmla="*/ 847725 h 2733675"/>
              <a:gd name="connsiteX403" fmla="*/ 3452813 w 6653212"/>
              <a:gd name="connsiteY403" fmla="*/ 647700 h 2733675"/>
              <a:gd name="connsiteX404" fmla="*/ 3467100 w 6653212"/>
              <a:gd name="connsiteY404" fmla="*/ 595313 h 2733675"/>
              <a:gd name="connsiteX405" fmla="*/ 3548063 w 6653212"/>
              <a:gd name="connsiteY405" fmla="*/ 490538 h 2733675"/>
              <a:gd name="connsiteX406" fmla="*/ 3619500 w 6653212"/>
              <a:gd name="connsiteY406" fmla="*/ 452438 h 2733675"/>
              <a:gd name="connsiteX407" fmla="*/ 3667125 w 6653212"/>
              <a:gd name="connsiteY407" fmla="*/ 438150 h 2733675"/>
              <a:gd name="connsiteX408" fmla="*/ 3700463 w 6653212"/>
              <a:gd name="connsiteY408" fmla="*/ 442913 h 2733675"/>
              <a:gd name="connsiteX409" fmla="*/ 3776663 w 6653212"/>
              <a:gd name="connsiteY409" fmla="*/ 500063 h 2733675"/>
              <a:gd name="connsiteX410" fmla="*/ 3852863 w 6653212"/>
              <a:gd name="connsiteY410" fmla="*/ 528638 h 2733675"/>
              <a:gd name="connsiteX411" fmla="*/ 3810000 w 6653212"/>
              <a:gd name="connsiteY411" fmla="*/ 547688 h 2733675"/>
              <a:gd name="connsiteX412" fmla="*/ 3786188 w 6653212"/>
              <a:gd name="connsiteY412" fmla="*/ 600075 h 2733675"/>
              <a:gd name="connsiteX413" fmla="*/ 3795713 w 6653212"/>
              <a:gd name="connsiteY413" fmla="*/ 652463 h 2733675"/>
              <a:gd name="connsiteX414" fmla="*/ 3819525 w 6653212"/>
              <a:gd name="connsiteY414" fmla="*/ 681038 h 2733675"/>
              <a:gd name="connsiteX415" fmla="*/ 3819525 w 6653212"/>
              <a:gd name="connsiteY415" fmla="*/ 747713 h 2733675"/>
              <a:gd name="connsiteX416" fmla="*/ 3833813 w 6653212"/>
              <a:gd name="connsiteY416" fmla="*/ 804863 h 2733675"/>
              <a:gd name="connsiteX417" fmla="*/ 3790950 w 6653212"/>
              <a:gd name="connsiteY417" fmla="*/ 866775 h 2733675"/>
              <a:gd name="connsiteX418" fmla="*/ 3819525 w 6653212"/>
              <a:gd name="connsiteY418" fmla="*/ 890588 h 2733675"/>
              <a:gd name="connsiteX419" fmla="*/ 4224338 w 6653212"/>
              <a:gd name="connsiteY419" fmla="*/ 762000 h 2733675"/>
              <a:gd name="connsiteX420" fmla="*/ 4262438 w 6653212"/>
              <a:gd name="connsiteY420" fmla="*/ 709613 h 2733675"/>
              <a:gd name="connsiteX421" fmla="*/ 4371975 w 6653212"/>
              <a:gd name="connsiteY421" fmla="*/ 642938 h 2733675"/>
              <a:gd name="connsiteX422" fmla="*/ 4619625 w 6653212"/>
              <a:gd name="connsiteY422" fmla="*/ 309563 h 2733675"/>
              <a:gd name="connsiteX423" fmla="*/ 4633913 w 6653212"/>
              <a:gd name="connsiteY423" fmla="*/ 257175 h 2733675"/>
              <a:gd name="connsiteX424" fmla="*/ 4686300 w 6653212"/>
              <a:gd name="connsiteY424" fmla="*/ 138113 h 2733675"/>
              <a:gd name="connsiteX425" fmla="*/ 4705350 w 6653212"/>
              <a:gd name="connsiteY425" fmla="*/ 57150 h 2733675"/>
              <a:gd name="connsiteX426" fmla="*/ 4719638 w 6653212"/>
              <a:gd name="connsiteY426" fmla="*/ 57150 h 2733675"/>
              <a:gd name="connsiteX427" fmla="*/ 4719638 w 6653212"/>
              <a:gd name="connsiteY427" fmla="*/ 133350 h 2733675"/>
              <a:gd name="connsiteX428" fmla="*/ 4733925 w 6653212"/>
              <a:gd name="connsiteY428" fmla="*/ 138113 h 2733675"/>
              <a:gd name="connsiteX429" fmla="*/ 4824413 w 6653212"/>
              <a:gd name="connsiteY429" fmla="*/ 0 h 2733675"/>
              <a:gd name="connsiteX430" fmla="*/ 4848225 w 6653212"/>
              <a:gd name="connsiteY430" fmla="*/ 4763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6653212" h="2733675">
                <a:moveTo>
                  <a:pt x="6519863" y="1952625"/>
                </a:moveTo>
                <a:cubicBezTo>
                  <a:pt x="6519863" y="1957388"/>
                  <a:pt x="6524625" y="1957388"/>
                  <a:pt x="6524625" y="1966913"/>
                </a:cubicBezTo>
                <a:cubicBezTo>
                  <a:pt x="6524625" y="1981200"/>
                  <a:pt x="6477000" y="2043113"/>
                  <a:pt x="6457950" y="2071688"/>
                </a:cubicBezTo>
                <a:lnTo>
                  <a:pt x="6438900" y="2071688"/>
                </a:lnTo>
                <a:cubicBezTo>
                  <a:pt x="6434138" y="2066925"/>
                  <a:pt x="6434138" y="2066925"/>
                  <a:pt x="6434138" y="2052638"/>
                </a:cubicBezTo>
                <a:cubicBezTo>
                  <a:pt x="6434138" y="2043113"/>
                  <a:pt x="6477000" y="1985963"/>
                  <a:pt x="6500813" y="1952625"/>
                </a:cubicBezTo>
                <a:lnTo>
                  <a:pt x="6519863" y="1952625"/>
                </a:lnTo>
                <a:close/>
                <a:moveTo>
                  <a:pt x="6348413" y="1719263"/>
                </a:moveTo>
                <a:cubicBezTo>
                  <a:pt x="6362700" y="1719263"/>
                  <a:pt x="6367463" y="1714500"/>
                  <a:pt x="6386513" y="1709738"/>
                </a:cubicBezTo>
                <a:cubicBezTo>
                  <a:pt x="6400800" y="1743075"/>
                  <a:pt x="6415088" y="1776413"/>
                  <a:pt x="6424613" y="1809750"/>
                </a:cubicBezTo>
                <a:cubicBezTo>
                  <a:pt x="6376988" y="1776413"/>
                  <a:pt x="6324600" y="1714500"/>
                  <a:pt x="6267450" y="1719263"/>
                </a:cubicBezTo>
                <a:cubicBezTo>
                  <a:pt x="6257925" y="1719263"/>
                  <a:pt x="6243638" y="1724025"/>
                  <a:pt x="6229350" y="1719263"/>
                </a:cubicBezTo>
                <a:cubicBezTo>
                  <a:pt x="6238875" y="1704975"/>
                  <a:pt x="6257925" y="1700213"/>
                  <a:pt x="6272213" y="1700213"/>
                </a:cubicBezTo>
                <a:cubicBezTo>
                  <a:pt x="6281738" y="1700213"/>
                  <a:pt x="6338888" y="1719263"/>
                  <a:pt x="6348413" y="1719263"/>
                </a:cubicBezTo>
                <a:close/>
                <a:moveTo>
                  <a:pt x="1257300" y="1638300"/>
                </a:moveTo>
                <a:cubicBezTo>
                  <a:pt x="1262063" y="1638300"/>
                  <a:pt x="1271588" y="1652588"/>
                  <a:pt x="1281113" y="1666875"/>
                </a:cubicBezTo>
                <a:lnTo>
                  <a:pt x="1257300" y="1666875"/>
                </a:lnTo>
                <a:cubicBezTo>
                  <a:pt x="1214438" y="1638300"/>
                  <a:pt x="1181100" y="1628775"/>
                  <a:pt x="1143000" y="1628775"/>
                </a:cubicBezTo>
                <a:lnTo>
                  <a:pt x="1143000" y="1614488"/>
                </a:lnTo>
                <a:cubicBezTo>
                  <a:pt x="1152525" y="1604963"/>
                  <a:pt x="1157288" y="1590675"/>
                  <a:pt x="1171575" y="1590675"/>
                </a:cubicBezTo>
                <a:cubicBezTo>
                  <a:pt x="1200150" y="1590675"/>
                  <a:pt x="1228725" y="1614488"/>
                  <a:pt x="1257300" y="1638300"/>
                </a:cubicBezTo>
                <a:close/>
                <a:moveTo>
                  <a:pt x="5905500" y="1314450"/>
                </a:moveTo>
                <a:cubicBezTo>
                  <a:pt x="5905500" y="1328738"/>
                  <a:pt x="5862638" y="1414463"/>
                  <a:pt x="5862638" y="1428750"/>
                </a:cubicBezTo>
                <a:cubicBezTo>
                  <a:pt x="5862638" y="1438275"/>
                  <a:pt x="5862638" y="1447800"/>
                  <a:pt x="5876925" y="1447800"/>
                </a:cubicBezTo>
                <a:cubicBezTo>
                  <a:pt x="5929313" y="1447800"/>
                  <a:pt x="5962650" y="1366838"/>
                  <a:pt x="5972175" y="1343025"/>
                </a:cubicBezTo>
                <a:cubicBezTo>
                  <a:pt x="5986463" y="1290638"/>
                  <a:pt x="6005513" y="1247775"/>
                  <a:pt x="6019800" y="1204913"/>
                </a:cubicBezTo>
                <a:cubicBezTo>
                  <a:pt x="6053138" y="1214438"/>
                  <a:pt x="6115050" y="1243013"/>
                  <a:pt x="6153150" y="1266825"/>
                </a:cubicBezTo>
                <a:cubicBezTo>
                  <a:pt x="6129338" y="1304925"/>
                  <a:pt x="6100763" y="1347788"/>
                  <a:pt x="6081713" y="1385888"/>
                </a:cubicBezTo>
                <a:cubicBezTo>
                  <a:pt x="6110288" y="1409700"/>
                  <a:pt x="6153150" y="1409700"/>
                  <a:pt x="6191250" y="1428750"/>
                </a:cubicBezTo>
                <a:cubicBezTo>
                  <a:pt x="6243638" y="1457325"/>
                  <a:pt x="6267450" y="1476375"/>
                  <a:pt x="6310313" y="1476375"/>
                </a:cubicBezTo>
                <a:cubicBezTo>
                  <a:pt x="6324600" y="1476375"/>
                  <a:pt x="6353175" y="1466850"/>
                  <a:pt x="6367463" y="1466850"/>
                </a:cubicBezTo>
                <a:cubicBezTo>
                  <a:pt x="6381750" y="1466850"/>
                  <a:pt x="6467475" y="1557338"/>
                  <a:pt x="6472238" y="1576388"/>
                </a:cubicBezTo>
                <a:cubicBezTo>
                  <a:pt x="6477000" y="1581150"/>
                  <a:pt x="6477000" y="1600200"/>
                  <a:pt x="6481763" y="1609725"/>
                </a:cubicBezTo>
                <a:cubicBezTo>
                  <a:pt x="6581775" y="1771650"/>
                  <a:pt x="6572250" y="1714500"/>
                  <a:pt x="6572250" y="1843088"/>
                </a:cubicBezTo>
                <a:cubicBezTo>
                  <a:pt x="6572250" y="1852613"/>
                  <a:pt x="6624638" y="2005013"/>
                  <a:pt x="6624638" y="2019300"/>
                </a:cubicBezTo>
                <a:cubicBezTo>
                  <a:pt x="6624638" y="2028825"/>
                  <a:pt x="6600825" y="2076450"/>
                  <a:pt x="6600825" y="2090738"/>
                </a:cubicBezTo>
                <a:cubicBezTo>
                  <a:pt x="6600825" y="2105025"/>
                  <a:pt x="6634163" y="2124075"/>
                  <a:pt x="6643688" y="2128838"/>
                </a:cubicBezTo>
                <a:lnTo>
                  <a:pt x="6643688" y="2157413"/>
                </a:lnTo>
                <a:cubicBezTo>
                  <a:pt x="6629400" y="2157413"/>
                  <a:pt x="6600825" y="2152650"/>
                  <a:pt x="6591300" y="2152650"/>
                </a:cubicBezTo>
                <a:cubicBezTo>
                  <a:pt x="6572250" y="2152650"/>
                  <a:pt x="6577013" y="2162175"/>
                  <a:pt x="6538913" y="2181225"/>
                </a:cubicBezTo>
                <a:cubicBezTo>
                  <a:pt x="6529388" y="2185988"/>
                  <a:pt x="6510338" y="2185988"/>
                  <a:pt x="6496050" y="2185988"/>
                </a:cubicBezTo>
                <a:lnTo>
                  <a:pt x="6481763" y="2185988"/>
                </a:lnTo>
                <a:cubicBezTo>
                  <a:pt x="6477000" y="2200275"/>
                  <a:pt x="6477000" y="2214563"/>
                  <a:pt x="6472238" y="2224088"/>
                </a:cubicBezTo>
                <a:lnTo>
                  <a:pt x="6653213" y="2733675"/>
                </a:lnTo>
                <a:lnTo>
                  <a:pt x="6472238" y="2733675"/>
                </a:lnTo>
                <a:cubicBezTo>
                  <a:pt x="6457950" y="2705100"/>
                  <a:pt x="6448425" y="2671763"/>
                  <a:pt x="6434138" y="2638425"/>
                </a:cubicBezTo>
                <a:cubicBezTo>
                  <a:pt x="6376988" y="2671763"/>
                  <a:pt x="6310313" y="2571750"/>
                  <a:pt x="6272213" y="2528888"/>
                </a:cubicBezTo>
                <a:cubicBezTo>
                  <a:pt x="6267450" y="2514600"/>
                  <a:pt x="6243638" y="2505075"/>
                  <a:pt x="6234113" y="2490788"/>
                </a:cubicBezTo>
                <a:cubicBezTo>
                  <a:pt x="6219825" y="2471738"/>
                  <a:pt x="6172200" y="2376488"/>
                  <a:pt x="6162675" y="2376488"/>
                </a:cubicBezTo>
                <a:cubicBezTo>
                  <a:pt x="6148388" y="2376488"/>
                  <a:pt x="6124575" y="2414588"/>
                  <a:pt x="6100763" y="2433638"/>
                </a:cubicBezTo>
                <a:cubicBezTo>
                  <a:pt x="6081713" y="2443163"/>
                  <a:pt x="6053138" y="2447925"/>
                  <a:pt x="6034088" y="2457450"/>
                </a:cubicBezTo>
                <a:cubicBezTo>
                  <a:pt x="6015038" y="2466975"/>
                  <a:pt x="5934075" y="2576513"/>
                  <a:pt x="5934075" y="2581275"/>
                </a:cubicBezTo>
                <a:cubicBezTo>
                  <a:pt x="5934075" y="2595563"/>
                  <a:pt x="5881688" y="2619375"/>
                  <a:pt x="5881688" y="2652713"/>
                </a:cubicBezTo>
                <a:cubicBezTo>
                  <a:pt x="5881688" y="2662238"/>
                  <a:pt x="5891213" y="2705100"/>
                  <a:pt x="5900738" y="2733675"/>
                </a:cubicBezTo>
                <a:lnTo>
                  <a:pt x="5705475" y="2733675"/>
                </a:lnTo>
                <a:cubicBezTo>
                  <a:pt x="5700713" y="2719388"/>
                  <a:pt x="5700713" y="2695575"/>
                  <a:pt x="5691188" y="2681288"/>
                </a:cubicBezTo>
                <a:cubicBezTo>
                  <a:pt x="5681663" y="2667000"/>
                  <a:pt x="5657850" y="2652713"/>
                  <a:pt x="5643563" y="2638425"/>
                </a:cubicBezTo>
                <a:cubicBezTo>
                  <a:pt x="5629275" y="2619375"/>
                  <a:pt x="5614988" y="2562225"/>
                  <a:pt x="5614988" y="2538413"/>
                </a:cubicBezTo>
                <a:cubicBezTo>
                  <a:pt x="5614988" y="2466975"/>
                  <a:pt x="5686425" y="2309813"/>
                  <a:pt x="5686425" y="2266950"/>
                </a:cubicBezTo>
                <a:cubicBezTo>
                  <a:pt x="5686425" y="2257425"/>
                  <a:pt x="5662613" y="2219325"/>
                  <a:pt x="5648325" y="2200275"/>
                </a:cubicBezTo>
                <a:cubicBezTo>
                  <a:pt x="5638800" y="2185988"/>
                  <a:pt x="5624513" y="2176463"/>
                  <a:pt x="5619750" y="2166938"/>
                </a:cubicBezTo>
                <a:cubicBezTo>
                  <a:pt x="5576888" y="2090738"/>
                  <a:pt x="5572125" y="2009775"/>
                  <a:pt x="5553075" y="1938338"/>
                </a:cubicBezTo>
                <a:cubicBezTo>
                  <a:pt x="5553075" y="1928813"/>
                  <a:pt x="5543550" y="1924050"/>
                  <a:pt x="5543550" y="1914525"/>
                </a:cubicBezTo>
                <a:cubicBezTo>
                  <a:pt x="5534025" y="1885950"/>
                  <a:pt x="5534025" y="1838325"/>
                  <a:pt x="5534025" y="1824038"/>
                </a:cubicBezTo>
                <a:cubicBezTo>
                  <a:pt x="5534025" y="1814513"/>
                  <a:pt x="5548313" y="1771650"/>
                  <a:pt x="5548313" y="1757363"/>
                </a:cubicBezTo>
                <a:cubicBezTo>
                  <a:pt x="5548313" y="1747838"/>
                  <a:pt x="5672138" y="1585913"/>
                  <a:pt x="5672138" y="1576388"/>
                </a:cubicBezTo>
                <a:cubicBezTo>
                  <a:pt x="5672138" y="1538288"/>
                  <a:pt x="5600700" y="1547813"/>
                  <a:pt x="5591175" y="1528763"/>
                </a:cubicBezTo>
                <a:cubicBezTo>
                  <a:pt x="5586413" y="1514475"/>
                  <a:pt x="5581650" y="1495425"/>
                  <a:pt x="5581650" y="1476375"/>
                </a:cubicBezTo>
                <a:cubicBezTo>
                  <a:pt x="5576888" y="1357313"/>
                  <a:pt x="5581650" y="1347788"/>
                  <a:pt x="5581650" y="1338263"/>
                </a:cubicBezTo>
                <a:cubicBezTo>
                  <a:pt x="5581650" y="1323975"/>
                  <a:pt x="5562600" y="1304925"/>
                  <a:pt x="5553075" y="1295400"/>
                </a:cubicBezTo>
                <a:cubicBezTo>
                  <a:pt x="5543550" y="1290638"/>
                  <a:pt x="5529263" y="1285875"/>
                  <a:pt x="5519738" y="1281113"/>
                </a:cubicBezTo>
                <a:cubicBezTo>
                  <a:pt x="5524500" y="1243013"/>
                  <a:pt x="5557838" y="1266825"/>
                  <a:pt x="5581650" y="1257300"/>
                </a:cubicBezTo>
                <a:cubicBezTo>
                  <a:pt x="5600700" y="1247775"/>
                  <a:pt x="5600700" y="1219200"/>
                  <a:pt x="5614988" y="1204913"/>
                </a:cubicBezTo>
                <a:cubicBezTo>
                  <a:pt x="5619750" y="1195388"/>
                  <a:pt x="5686425" y="1181100"/>
                  <a:pt x="5705475" y="1181100"/>
                </a:cubicBezTo>
                <a:cubicBezTo>
                  <a:pt x="5776913" y="1181100"/>
                  <a:pt x="5905500" y="1223963"/>
                  <a:pt x="5905500" y="1314450"/>
                </a:cubicBezTo>
                <a:close/>
                <a:moveTo>
                  <a:pt x="2366963" y="609600"/>
                </a:moveTo>
                <a:cubicBezTo>
                  <a:pt x="2357438" y="619125"/>
                  <a:pt x="2347913" y="619125"/>
                  <a:pt x="2333625" y="619125"/>
                </a:cubicBezTo>
                <a:cubicBezTo>
                  <a:pt x="2324100" y="619125"/>
                  <a:pt x="2309813" y="614363"/>
                  <a:pt x="2295525" y="609600"/>
                </a:cubicBezTo>
                <a:lnTo>
                  <a:pt x="2295525" y="595313"/>
                </a:lnTo>
                <a:cubicBezTo>
                  <a:pt x="2309813" y="595313"/>
                  <a:pt x="2328863" y="581025"/>
                  <a:pt x="2366963" y="576263"/>
                </a:cubicBezTo>
                <a:lnTo>
                  <a:pt x="2366963" y="609600"/>
                </a:lnTo>
                <a:close/>
                <a:moveTo>
                  <a:pt x="4848225" y="4763"/>
                </a:moveTo>
                <a:lnTo>
                  <a:pt x="4819650" y="90488"/>
                </a:lnTo>
                <a:cubicBezTo>
                  <a:pt x="4819650" y="90488"/>
                  <a:pt x="4814888" y="95250"/>
                  <a:pt x="4829175" y="95250"/>
                </a:cubicBezTo>
                <a:cubicBezTo>
                  <a:pt x="4852988" y="95250"/>
                  <a:pt x="4881563" y="14288"/>
                  <a:pt x="4895850" y="4763"/>
                </a:cubicBezTo>
                <a:cubicBezTo>
                  <a:pt x="4895850" y="14288"/>
                  <a:pt x="4900613" y="19050"/>
                  <a:pt x="4900613" y="28575"/>
                </a:cubicBezTo>
                <a:cubicBezTo>
                  <a:pt x="4900613" y="42863"/>
                  <a:pt x="4857750" y="133350"/>
                  <a:pt x="4857750" y="147638"/>
                </a:cubicBezTo>
                <a:cubicBezTo>
                  <a:pt x="4857750" y="157163"/>
                  <a:pt x="4752975" y="247650"/>
                  <a:pt x="4710113" y="304800"/>
                </a:cubicBezTo>
                <a:cubicBezTo>
                  <a:pt x="4705350" y="304800"/>
                  <a:pt x="4633913" y="452438"/>
                  <a:pt x="4633913" y="481013"/>
                </a:cubicBezTo>
                <a:cubicBezTo>
                  <a:pt x="4633913" y="495300"/>
                  <a:pt x="4586288" y="600075"/>
                  <a:pt x="4557713" y="657225"/>
                </a:cubicBezTo>
                <a:cubicBezTo>
                  <a:pt x="4538663" y="690563"/>
                  <a:pt x="4505325" y="719138"/>
                  <a:pt x="4481513" y="747713"/>
                </a:cubicBezTo>
                <a:cubicBezTo>
                  <a:pt x="4476750" y="752475"/>
                  <a:pt x="4471988" y="762000"/>
                  <a:pt x="4471988" y="776288"/>
                </a:cubicBezTo>
                <a:cubicBezTo>
                  <a:pt x="4471988" y="785813"/>
                  <a:pt x="4486275" y="804863"/>
                  <a:pt x="4486275" y="819150"/>
                </a:cubicBezTo>
                <a:cubicBezTo>
                  <a:pt x="4486275" y="828675"/>
                  <a:pt x="4481513" y="857250"/>
                  <a:pt x="4462463" y="866775"/>
                </a:cubicBezTo>
                <a:cubicBezTo>
                  <a:pt x="4429125" y="881063"/>
                  <a:pt x="4376738" y="881063"/>
                  <a:pt x="4343400" y="914400"/>
                </a:cubicBezTo>
                <a:cubicBezTo>
                  <a:pt x="4129088" y="1114425"/>
                  <a:pt x="4071938" y="1066800"/>
                  <a:pt x="4071938" y="1247775"/>
                </a:cubicBezTo>
                <a:cubicBezTo>
                  <a:pt x="4071938" y="1262063"/>
                  <a:pt x="4086225" y="1381125"/>
                  <a:pt x="4086225" y="1390650"/>
                </a:cubicBezTo>
                <a:cubicBezTo>
                  <a:pt x="4086225" y="1419225"/>
                  <a:pt x="4062413" y="1443038"/>
                  <a:pt x="4062413" y="1447800"/>
                </a:cubicBezTo>
                <a:cubicBezTo>
                  <a:pt x="4062413" y="1457325"/>
                  <a:pt x="4119563" y="1533525"/>
                  <a:pt x="4133850" y="1533525"/>
                </a:cubicBezTo>
                <a:cubicBezTo>
                  <a:pt x="4143375" y="1533525"/>
                  <a:pt x="4152900" y="1514475"/>
                  <a:pt x="4167188" y="1514475"/>
                </a:cubicBezTo>
                <a:cubicBezTo>
                  <a:pt x="4186238" y="1514475"/>
                  <a:pt x="4200525" y="1528763"/>
                  <a:pt x="4210050" y="1566863"/>
                </a:cubicBezTo>
                <a:cubicBezTo>
                  <a:pt x="4243388" y="1662113"/>
                  <a:pt x="4305300" y="1857375"/>
                  <a:pt x="4305300" y="1866900"/>
                </a:cubicBezTo>
                <a:cubicBezTo>
                  <a:pt x="4305300" y="1890713"/>
                  <a:pt x="4286250" y="1895475"/>
                  <a:pt x="4281488" y="1895475"/>
                </a:cubicBezTo>
                <a:cubicBezTo>
                  <a:pt x="4271963" y="1895475"/>
                  <a:pt x="4248150" y="1881188"/>
                  <a:pt x="4238625" y="1862138"/>
                </a:cubicBezTo>
                <a:cubicBezTo>
                  <a:pt x="4229100" y="1866900"/>
                  <a:pt x="4210050" y="1909763"/>
                  <a:pt x="4210050" y="1924050"/>
                </a:cubicBezTo>
                <a:cubicBezTo>
                  <a:pt x="4210050" y="1933575"/>
                  <a:pt x="4214813" y="1957388"/>
                  <a:pt x="4214813" y="1976438"/>
                </a:cubicBezTo>
                <a:cubicBezTo>
                  <a:pt x="4224338" y="2114550"/>
                  <a:pt x="4238625" y="2266950"/>
                  <a:pt x="4276725" y="2414588"/>
                </a:cubicBezTo>
                <a:cubicBezTo>
                  <a:pt x="4281488" y="2414588"/>
                  <a:pt x="4286250" y="2414588"/>
                  <a:pt x="4286250" y="2409825"/>
                </a:cubicBezTo>
                <a:cubicBezTo>
                  <a:pt x="4305300" y="2371725"/>
                  <a:pt x="4329113" y="2314575"/>
                  <a:pt x="4329113" y="2300288"/>
                </a:cubicBezTo>
                <a:cubicBezTo>
                  <a:pt x="4329113" y="2290763"/>
                  <a:pt x="4348163" y="2266950"/>
                  <a:pt x="4357688" y="2257425"/>
                </a:cubicBezTo>
                <a:cubicBezTo>
                  <a:pt x="4367213" y="2247900"/>
                  <a:pt x="4391025" y="2243138"/>
                  <a:pt x="4410075" y="2228850"/>
                </a:cubicBezTo>
                <a:cubicBezTo>
                  <a:pt x="4433888" y="2205038"/>
                  <a:pt x="4462463" y="2171700"/>
                  <a:pt x="4476750" y="2147888"/>
                </a:cubicBezTo>
                <a:cubicBezTo>
                  <a:pt x="4510088" y="2095500"/>
                  <a:pt x="4610100" y="1966913"/>
                  <a:pt x="4610100" y="1928813"/>
                </a:cubicBezTo>
                <a:cubicBezTo>
                  <a:pt x="4610100" y="1890713"/>
                  <a:pt x="4719638" y="1766888"/>
                  <a:pt x="4729163" y="1757363"/>
                </a:cubicBezTo>
                <a:cubicBezTo>
                  <a:pt x="4700588" y="1728788"/>
                  <a:pt x="4686300" y="1752600"/>
                  <a:pt x="4686300" y="1724025"/>
                </a:cubicBezTo>
                <a:cubicBezTo>
                  <a:pt x="4686300" y="1709738"/>
                  <a:pt x="4686300" y="1709738"/>
                  <a:pt x="4695825" y="1700213"/>
                </a:cubicBezTo>
                <a:lnTo>
                  <a:pt x="4691063" y="1643063"/>
                </a:lnTo>
                <a:cubicBezTo>
                  <a:pt x="4648200" y="1681163"/>
                  <a:pt x="4662488" y="1843088"/>
                  <a:pt x="4586288" y="1843088"/>
                </a:cubicBezTo>
                <a:cubicBezTo>
                  <a:pt x="4557713" y="1843088"/>
                  <a:pt x="4557713" y="1833563"/>
                  <a:pt x="4557713" y="1819275"/>
                </a:cubicBezTo>
                <a:cubicBezTo>
                  <a:pt x="4557713" y="1781175"/>
                  <a:pt x="4619625" y="1547813"/>
                  <a:pt x="4619625" y="1547813"/>
                </a:cubicBezTo>
                <a:cubicBezTo>
                  <a:pt x="4619625" y="1533525"/>
                  <a:pt x="4614863" y="1533525"/>
                  <a:pt x="4610100" y="1528763"/>
                </a:cubicBezTo>
                <a:cubicBezTo>
                  <a:pt x="4600575" y="1528763"/>
                  <a:pt x="4586288" y="1528763"/>
                  <a:pt x="4576763" y="1524000"/>
                </a:cubicBezTo>
                <a:cubicBezTo>
                  <a:pt x="4567238" y="1514475"/>
                  <a:pt x="4567238" y="1495425"/>
                  <a:pt x="4557713" y="1485900"/>
                </a:cubicBezTo>
                <a:cubicBezTo>
                  <a:pt x="4548188" y="1471613"/>
                  <a:pt x="4524375" y="1462088"/>
                  <a:pt x="4510088" y="1452563"/>
                </a:cubicBezTo>
                <a:cubicBezTo>
                  <a:pt x="4500563" y="1443038"/>
                  <a:pt x="4510088" y="1423988"/>
                  <a:pt x="4510088" y="1414463"/>
                </a:cubicBezTo>
                <a:cubicBezTo>
                  <a:pt x="4510088" y="1385888"/>
                  <a:pt x="4400550" y="1357313"/>
                  <a:pt x="4391025" y="1357313"/>
                </a:cubicBezTo>
                <a:lnTo>
                  <a:pt x="4391025" y="1343025"/>
                </a:lnTo>
                <a:cubicBezTo>
                  <a:pt x="4400550" y="1333500"/>
                  <a:pt x="4405313" y="1328738"/>
                  <a:pt x="4414838" y="1328738"/>
                </a:cubicBezTo>
                <a:cubicBezTo>
                  <a:pt x="4429125" y="1328738"/>
                  <a:pt x="4519613" y="1357313"/>
                  <a:pt x="4533900" y="1357313"/>
                </a:cubicBezTo>
                <a:cubicBezTo>
                  <a:pt x="4572000" y="1357313"/>
                  <a:pt x="4572000" y="1319213"/>
                  <a:pt x="4605338" y="1319213"/>
                </a:cubicBezTo>
                <a:cubicBezTo>
                  <a:pt x="4648200" y="1319213"/>
                  <a:pt x="4643438" y="1395413"/>
                  <a:pt x="4700588" y="1395413"/>
                </a:cubicBezTo>
                <a:cubicBezTo>
                  <a:pt x="4714875" y="1395413"/>
                  <a:pt x="4719638" y="1390650"/>
                  <a:pt x="4810125" y="1390650"/>
                </a:cubicBezTo>
                <a:cubicBezTo>
                  <a:pt x="4824413" y="1385888"/>
                  <a:pt x="4843463" y="1385888"/>
                  <a:pt x="4857750" y="1381125"/>
                </a:cubicBezTo>
                <a:cubicBezTo>
                  <a:pt x="4881563" y="1376363"/>
                  <a:pt x="4895850" y="1328738"/>
                  <a:pt x="4900613" y="1314450"/>
                </a:cubicBezTo>
                <a:cubicBezTo>
                  <a:pt x="4914900" y="1271588"/>
                  <a:pt x="4929188" y="1219200"/>
                  <a:pt x="4957763" y="1176338"/>
                </a:cubicBezTo>
                <a:cubicBezTo>
                  <a:pt x="4986338" y="1128713"/>
                  <a:pt x="5043488" y="1095375"/>
                  <a:pt x="5076825" y="1052513"/>
                </a:cubicBezTo>
                <a:cubicBezTo>
                  <a:pt x="5110163" y="1004888"/>
                  <a:pt x="5129213" y="957263"/>
                  <a:pt x="5153025" y="909638"/>
                </a:cubicBezTo>
                <a:cubicBezTo>
                  <a:pt x="5143500" y="904875"/>
                  <a:pt x="5129213" y="900113"/>
                  <a:pt x="5114925" y="890588"/>
                </a:cubicBezTo>
                <a:cubicBezTo>
                  <a:pt x="5110163" y="857250"/>
                  <a:pt x="5100638" y="790575"/>
                  <a:pt x="5100638" y="781050"/>
                </a:cubicBezTo>
                <a:cubicBezTo>
                  <a:pt x="5100638" y="766763"/>
                  <a:pt x="5110163" y="695325"/>
                  <a:pt x="5110163" y="685800"/>
                </a:cubicBezTo>
                <a:cubicBezTo>
                  <a:pt x="5110163" y="633413"/>
                  <a:pt x="5072063" y="666750"/>
                  <a:pt x="5072063" y="619125"/>
                </a:cubicBezTo>
                <a:cubicBezTo>
                  <a:pt x="5072063" y="609600"/>
                  <a:pt x="5076825" y="590550"/>
                  <a:pt x="5091113" y="585788"/>
                </a:cubicBezTo>
                <a:cubicBezTo>
                  <a:pt x="5105400" y="571500"/>
                  <a:pt x="5133975" y="566738"/>
                  <a:pt x="5153025" y="552450"/>
                </a:cubicBezTo>
                <a:cubicBezTo>
                  <a:pt x="5181600" y="528638"/>
                  <a:pt x="5205413" y="519113"/>
                  <a:pt x="5224463" y="519113"/>
                </a:cubicBezTo>
                <a:cubicBezTo>
                  <a:pt x="5238750" y="519113"/>
                  <a:pt x="5253038" y="523875"/>
                  <a:pt x="5262563" y="523875"/>
                </a:cubicBezTo>
                <a:cubicBezTo>
                  <a:pt x="5272088" y="523875"/>
                  <a:pt x="5362575" y="557213"/>
                  <a:pt x="5386388" y="571500"/>
                </a:cubicBezTo>
                <a:cubicBezTo>
                  <a:pt x="5414963" y="585788"/>
                  <a:pt x="5429250" y="642938"/>
                  <a:pt x="5429250" y="671513"/>
                </a:cubicBezTo>
                <a:cubicBezTo>
                  <a:pt x="5429250" y="757238"/>
                  <a:pt x="5338763" y="833438"/>
                  <a:pt x="5338763" y="842963"/>
                </a:cubicBezTo>
                <a:cubicBezTo>
                  <a:pt x="5338763" y="857250"/>
                  <a:pt x="5353050" y="866775"/>
                  <a:pt x="5357813" y="885825"/>
                </a:cubicBezTo>
                <a:cubicBezTo>
                  <a:pt x="5362575" y="900113"/>
                  <a:pt x="5357813" y="928688"/>
                  <a:pt x="5372100" y="952500"/>
                </a:cubicBezTo>
                <a:cubicBezTo>
                  <a:pt x="5395913" y="990600"/>
                  <a:pt x="5434013" y="985838"/>
                  <a:pt x="5472113" y="1000125"/>
                </a:cubicBezTo>
                <a:cubicBezTo>
                  <a:pt x="5481638" y="1004888"/>
                  <a:pt x="5500688" y="1004888"/>
                  <a:pt x="5514975" y="1014413"/>
                </a:cubicBezTo>
                <a:cubicBezTo>
                  <a:pt x="5529263" y="1023938"/>
                  <a:pt x="5557838" y="1095375"/>
                  <a:pt x="5557838" y="1104900"/>
                </a:cubicBezTo>
                <a:cubicBezTo>
                  <a:pt x="5557838" y="1143000"/>
                  <a:pt x="5510213" y="1204913"/>
                  <a:pt x="5495925" y="1247775"/>
                </a:cubicBezTo>
                <a:cubicBezTo>
                  <a:pt x="5491163" y="1257300"/>
                  <a:pt x="5495925" y="1285875"/>
                  <a:pt x="5495925" y="1300163"/>
                </a:cubicBezTo>
                <a:cubicBezTo>
                  <a:pt x="5495925" y="1314450"/>
                  <a:pt x="5491163" y="1319213"/>
                  <a:pt x="5476875" y="1347788"/>
                </a:cubicBezTo>
                <a:cubicBezTo>
                  <a:pt x="5457825" y="1376363"/>
                  <a:pt x="5434013" y="1409700"/>
                  <a:pt x="5419725" y="1447800"/>
                </a:cubicBezTo>
                <a:cubicBezTo>
                  <a:pt x="5410200" y="1471613"/>
                  <a:pt x="5405438" y="1504950"/>
                  <a:pt x="5400675" y="1533525"/>
                </a:cubicBezTo>
                <a:cubicBezTo>
                  <a:pt x="5395913" y="1547813"/>
                  <a:pt x="5400675" y="1576388"/>
                  <a:pt x="5376863" y="1585913"/>
                </a:cubicBezTo>
                <a:cubicBezTo>
                  <a:pt x="5334000" y="1604963"/>
                  <a:pt x="5319713" y="1604963"/>
                  <a:pt x="5319713" y="1638300"/>
                </a:cubicBezTo>
                <a:cubicBezTo>
                  <a:pt x="5319713" y="1652588"/>
                  <a:pt x="5343525" y="1700213"/>
                  <a:pt x="5348288" y="1738313"/>
                </a:cubicBezTo>
                <a:cubicBezTo>
                  <a:pt x="5367338" y="1824038"/>
                  <a:pt x="5372100" y="1919288"/>
                  <a:pt x="5391150" y="2009775"/>
                </a:cubicBezTo>
                <a:cubicBezTo>
                  <a:pt x="5391150" y="2019300"/>
                  <a:pt x="5405438" y="2028825"/>
                  <a:pt x="5405438" y="2043113"/>
                </a:cubicBezTo>
                <a:cubicBezTo>
                  <a:pt x="5405438" y="2052638"/>
                  <a:pt x="5400675" y="2052638"/>
                  <a:pt x="5400675" y="2062163"/>
                </a:cubicBezTo>
                <a:cubicBezTo>
                  <a:pt x="5386388" y="2066925"/>
                  <a:pt x="5367338" y="2066925"/>
                  <a:pt x="5357813" y="2066925"/>
                </a:cubicBezTo>
                <a:cubicBezTo>
                  <a:pt x="5334000" y="2066925"/>
                  <a:pt x="5343525" y="2090738"/>
                  <a:pt x="5343525" y="2100263"/>
                </a:cubicBezTo>
                <a:lnTo>
                  <a:pt x="5343525" y="2266950"/>
                </a:lnTo>
                <a:lnTo>
                  <a:pt x="5314950" y="2733675"/>
                </a:lnTo>
                <a:lnTo>
                  <a:pt x="5153025" y="2733675"/>
                </a:lnTo>
                <a:cubicBezTo>
                  <a:pt x="5143500" y="2695575"/>
                  <a:pt x="5138738" y="2652713"/>
                  <a:pt x="5119688" y="2619375"/>
                </a:cubicBezTo>
                <a:cubicBezTo>
                  <a:pt x="5110163" y="2595563"/>
                  <a:pt x="5086350" y="2566988"/>
                  <a:pt x="5072063" y="2547938"/>
                </a:cubicBezTo>
                <a:cubicBezTo>
                  <a:pt x="5014913" y="2486025"/>
                  <a:pt x="5000625" y="2405063"/>
                  <a:pt x="4986338" y="2347913"/>
                </a:cubicBezTo>
                <a:cubicBezTo>
                  <a:pt x="4972050" y="2295525"/>
                  <a:pt x="4948238" y="2195513"/>
                  <a:pt x="4948238" y="2185988"/>
                </a:cubicBezTo>
                <a:cubicBezTo>
                  <a:pt x="4948238" y="2171700"/>
                  <a:pt x="4933950" y="2162175"/>
                  <a:pt x="4924425" y="2162175"/>
                </a:cubicBezTo>
                <a:cubicBezTo>
                  <a:pt x="4862513" y="2162175"/>
                  <a:pt x="4657725" y="2371725"/>
                  <a:pt x="4638675" y="2390775"/>
                </a:cubicBezTo>
                <a:cubicBezTo>
                  <a:pt x="4614863" y="2409825"/>
                  <a:pt x="4562475" y="2438400"/>
                  <a:pt x="4533900" y="2457450"/>
                </a:cubicBezTo>
                <a:cubicBezTo>
                  <a:pt x="4510088" y="2466975"/>
                  <a:pt x="4495800" y="2490788"/>
                  <a:pt x="4481513" y="2500313"/>
                </a:cubicBezTo>
                <a:cubicBezTo>
                  <a:pt x="4467225" y="2509838"/>
                  <a:pt x="4448175" y="2528888"/>
                  <a:pt x="4433888" y="2547938"/>
                </a:cubicBezTo>
                <a:cubicBezTo>
                  <a:pt x="4414838" y="2566988"/>
                  <a:pt x="4395788" y="2595563"/>
                  <a:pt x="4391025" y="2624138"/>
                </a:cubicBezTo>
                <a:cubicBezTo>
                  <a:pt x="4386263" y="2633663"/>
                  <a:pt x="4391025" y="2657475"/>
                  <a:pt x="4381500" y="2671763"/>
                </a:cubicBezTo>
                <a:cubicBezTo>
                  <a:pt x="4362450" y="2695575"/>
                  <a:pt x="4305300" y="2690813"/>
                  <a:pt x="4305300" y="2719388"/>
                </a:cubicBezTo>
                <a:cubicBezTo>
                  <a:pt x="4305300" y="2728913"/>
                  <a:pt x="4305300" y="2724150"/>
                  <a:pt x="4310063" y="2733675"/>
                </a:cubicBezTo>
                <a:lnTo>
                  <a:pt x="4152900" y="2733675"/>
                </a:lnTo>
                <a:cubicBezTo>
                  <a:pt x="4162425" y="2719388"/>
                  <a:pt x="4171950" y="2695575"/>
                  <a:pt x="4171950" y="2681288"/>
                </a:cubicBezTo>
                <a:cubicBezTo>
                  <a:pt x="4171950" y="2671763"/>
                  <a:pt x="4138613" y="2609850"/>
                  <a:pt x="4114800" y="2581275"/>
                </a:cubicBezTo>
                <a:cubicBezTo>
                  <a:pt x="4081463" y="2533650"/>
                  <a:pt x="4067175" y="2457450"/>
                  <a:pt x="4052888" y="2409825"/>
                </a:cubicBezTo>
                <a:cubicBezTo>
                  <a:pt x="4043363" y="2381250"/>
                  <a:pt x="4033838" y="2343150"/>
                  <a:pt x="4019550" y="2314575"/>
                </a:cubicBezTo>
                <a:cubicBezTo>
                  <a:pt x="4005263" y="2266950"/>
                  <a:pt x="3957638" y="2176463"/>
                  <a:pt x="3957638" y="2166938"/>
                </a:cubicBezTo>
                <a:cubicBezTo>
                  <a:pt x="3957638" y="2152650"/>
                  <a:pt x="3938588" y="2143125"/>
                  <a:pt x="3933825" y="2138363"/>
                </a:cubicBezTo>
                <a:cubicBezTo>
                  <a:pt x="3919538" y="2128838"/>
                  <a:pt x="3895725" y="2119313"/>
                  <a:pt x="3881438" y="2119313"/>
                </a:cubicBezTo>
                <a:cubicBezTo>
                  <a:pt x="3871913" y="2119313"/>
                  <a:pt x="3843338" y="2124075"/>
                  <a:pt x="3833813" y="2138363"/>
                </a:cubicBezTo>
                <a:cubicBezTo>
                  <a:pt x="3819525" y="2147888"/>
                  <a:pt x="3757613" y="2252663"/>
                  <a:pt x="3757613" y="2290763"/>
                </a:cubicBezTo>
                <a:cubicBezTo>
                  <a:pt x="3757613" y="2300288"/>
                  <a:pt x="3748088" y="2300288"/>
                  <a:pt x="3743325" y="2305050"/>
                </a:cubicBezTo>
                <a:cubicBezTo>
                  <a:pt x="3738563" y="2324100"/>
                  <a:pt x="3719513" y="2343150"/>
                  <a:pt x="3714750" y="2357438"/>
                </a:cubicBezTo>
                <a:cubicBezTo>
                  <a:pt x="3700463" y="2386013"/>
                  <a:pt x="3643313" y="2438400"/>
                  <a:pt x="3619500" y="2481263"/>
                </a:cubicBezTo>
                <a:cubicBezTo>
                  <a:pt x="3614738" y="2490788"/>
                  <a:pt x="3614738" y="2519363"/>
                  <a:pt x="3614738" y="2528888"/>
                </a:cubicBezTo>
                <a:cubicBezTo>
                  <a:pt x="3614738" y="2543175"/>
                  <a:pt x="3648075" y="2686050"/>
                  <a:pt x="3648075" y="2700338"/>
                </a:cubicBezTo>
                <a:lnTo>
                  <a:pt x="3648075" y="2733675"/>
                </a:lnTo>
                <a:lnTo>
                  <a:pt x="3490913" y="2733675"/>
                </a:lnTo>
                <a:cubicBezTo>
                  <a:pt x="3457575" y="2686050"/>
                  <a:pt x="3438525" y="2647950"/>
                  <a:pt x="3424238" y="2609850"/>
                </a:cubicBezTo>
                <a:cubicBezTo>
                  <a:pt x="3414713" y="2571750"/>
                  <a:pt x="3400425" y="2538413"/>
                  <a:pt x="3386138" y="2509838"/>
                </a:cubicBezTo>
                <a:cubicBezTo>
                  <a:pt x="3376613" y="2481263"/>
                  <a:pt x="3348038" y="2443163"/>
                  <a:pt x="3348038" y="2428875"/>
                </a:cubicBezTo>
                <a:cubicBezTo>
                  <a:pt x="3348038" y="2414588"/>
                  <a:pt x="3409950" y="2324100"/>
                  <a:pt x="3409950" y="2305050"/>
                </a:cubicBezTo>
                <a:cubicBezTo>
                  <a:pt x="3409950" y="2295525"/>
                  <a:pt x="3481388" y="2147888"/>
                  <a:pt x="3505200" y="2071688"/>
                </a:cubicBezTo>
                <a:cubicBezTo>
                  <a:pt x="3509963" y="2052638"/>
                  <a:pt x="3519488" y="2028825"/>
                  <a:pt x="3524250" y="2005013"/>
                </a:cubicBezTo>
                <a:lnTo>
                  <a:pt x="3581400" y="1700213"/>
                </a:lnTo>
                <a:cubicBezTo>
                  <a:pt x="3590925" y="1671638"/>
                  <a:pt x="3605213" y="1628775"/>
                  <a:pt x="3605213" y="1614488"/>
                </a:cubicBezTo>
                <a:cubicBezTo>
                  <a:pt x="3605213" y="1552575"/>
                  <a:pt x="3557588" y="1557338"/>
                  <a:pt x="3533775" y="1500188"/>
                </a:cubicBezTo>
                <a:cubicBezTo>
                  <a:pt x="3500438" y="1423988"/>
                  <a:pt x="3481388" y="1333500"/>
                  <a:pt x="3390900" y="1295400"/>
                </a:cubicBezTo>
                <a:cubicBezTo>
                  <a:pt x="3276600" y="1247775"/>
                  <a:pt x="3305175" y="1257300"/>
                  <a:pt x="3214688" y="1257300"/>
                </a:cubicBezTo>
                <a:cubicBezTo>
                  <a:pt x="3176588" y="1257300"/>
                  <a:pt x="3148013" y="1257300"/>
                  <a:pt x="3114675" y="1271588"/>
                </a:cubicBezTo>
                <a:lnTo>
                  <a:pt x="3114675" y="1281113"/>
                </a:lnTo>
                <a:cubicBezTo>
                  <a:pt x="3128963" y="1309688"/>
                  <a:pt x="3148013" y="1343025"/>
                  <a:pt x="3148013" y="1357313"/>
                </a:cubicBezTo>
                <a:cubicBezTo>
                  <a:pt x="3148013" y="1366838"/>
                  <a:pt x="3143250" y="1371600"/>
                  <a:pt x="3143250" y="1452563"/>
                </a:cubicBezTo>
                <a:cubicBezTo>
                  <a:pt x="3138488" y="1490663"/>
                  <a:pt x="3133725" y="1533525"/>
                  <a:pt x="3124200" y="1576388"/>
                </a:cubicBezTo>
                <a:cubicBezTo>
                  <a:pt x="3109913" y="1652588"/>
                  <a:pt x="3090863" y="1728788"/>
                  <a:pt x="3081338" y="1804988"/>
                </a:cubicBezTo>
                <a:cubicBezTo>
                  <a:pt x="3076575" y="1828800"/>
                  <a:pt x="3081338" y="1862138"/>
                  <a:pt x="3071813" y="1885950"/>
                </a:cubicBezTo>
                <a:cubicBezTo>
                  <a:pt x="3067050" y="1895475"/>
                  <a:pt x="3052763" y="1909763"/>
                  <a:pt x="3038475" y="1909763"/>
                </a:cubicBezTo>
                <a:cubicBezTo>
                  <a:pt x="3028950" y="1909763"/>
                  <a:pt x="2971800" y="1895475"/>
                  <a:pt x="2943225" y="1881188"/>
                </a:cubicBezTo>
                <a:cubicBezTo>
                  <a:pt x="2933700" y="1876425"/>
                  <a:pt x="2928938" y="1862138"/>
                  <a:pt x="2928938" y="1852613"/>
                </a:cubicBezTo>
                <a:cubicBezTo>
                  <a:pt x="2928938" y="1838325"/>
                  <a:pt x="2943225" y="1800225"/>
                  <a:pt x="2957513" y="1785938"/>
                </a:cubicBezTo>
                <a:cubicBezTo>
                  <a:pt x="3000375" y="1738313"/>
                  <a:pt x="3019425" y="1681163"/>
                  <a:pt x="3019425" y="1633538"/>
                </a:cubicBezTo>
                <a:cubicBezTo>
                  <a:pt x="3019425" y="1614488"/>
                  <a:pt x="3019425" y="1595438"/>
                  <a:pt x="3024188" y="1576388"/>
                </a:cubicBezTo>
                <a:cubicBezTo>
                  <a:pt x="3024188" y="1428750"/>
                  <a:pt x="3028950" y="1433513"/>
                  <a:pt x="3028950" y="1419225"/>
                </a:cubicBezTo>
                <a:cubicBezTo>
                  <a:pt x="3028950" y="1371600"/>
                  <a:pt x="2938463" y="1385888"/>
                  <a:pt x="2938463" y="1357313"/>
                </a:cubicBezTo>
                <a:cubicBezTo>
                  <a:pt x="2938463" y="1343025"/>
                  <a:pt x="2919413" y="1338263"/>
                  <a:pt x="2914650" y="1328738"/>
                </a:cubicBezTo>
                <a:cubicBezTo>
                  <a:pt x="2909888" y="1319213"/>
                  <a:pt x="2852738" y="1209675"/>
                  <a:pt x="2838450" y="1209675"/>
                </a:cubicBezTo>
                <a:cubicBezTo>
                  <a:pt x="2809875" y="1209675"/>
                  <a:pt x="2800350" y="1243013"/>
                  <a:pt x="2800350" y="1262063"/>
                </a:cubicBezTo>
                <a:cubicBezTo>
                  <a:pt x="2800350" y="1271588"/>
                  <a:pt x="2786063" y="1290638"/>
                  <a:pt x="2786063" y="1304925"/>
                </a:cubicBezTo>
                <a:cubicBezTo>
                  <a:pt x="2786063" y="1314450"/>
                  <a:pt x="2743200" y="1347788"/>
                  <a:pt x="2724150" y="1366838"/>
                </a:cubicBezTo>
                <a:cubicBezTo>
                  <a:pt x="2714625" y="1371600"/>
                  <a:pt x="2719388" y="1385888"/>
                  <a:pt x="2719388" y="1395413"/>
                </a:cubicBezTo>
                <a:cubicBezTo>
                  <a:pt x="2719388" y="1452563"/>
                  <a:pt x="2771775" y="1447800"/>
                  <a:pt x="2771775" y="1495425"/>
                </a:cubicBezTo>
                <a:cubicBezTo>
                  <a:pt x="2771775" y="1504950"/>
                  <a:pt x="2786063" y="1528763"/>
                  <a:pt x="2790825" y="1547813"/>
                </a:cubicBezTo>
                <a:cubicBezTo>
                  <a:pt x="2800350" y="1581150"/>
                  <a:pt x="2800350" y="1624013"/>
                  <a:pt x="2819400" y="1662113"/>
                </a:cubicBezTo>
                <a:cubicBezTo>
                  <a:pt x="2824163" y="1676400"/>
                  <a:pt x="2843213" y="1690688"/>
                  <a:pt x="2852738" y="1709738"/>
                </a:cubicBezTo>
                <a:cubicBezTo>
                  <a:pt x="2852738" y="1714500"/>
                  <a:pt x="2857500" y="1709738"/>
                  <a:pt x="2857500" y="1724025"/>
                </a:cubicBezTo>
                <a:cubicBezTo>
                  <a:pt x="2857500" y="1733550"/>
                  <a:pt x="2843213" y="1843088"/>
                  <a:pt x="2843213" y="1857375"/>
                </a:cubicBezTo>
                <a:cubicBezTo>
                  <a:pt x="2843213" y="1928813"/>
                  <a:pt x="2895600" y="2128838"/>
                  <a:pt x="2914650" y="2181225"/>
                </a:cubicBezTo>
                <a:cubicBezTo>
                  <a:pt x="2924175" y="2205038"/>
                  <a:pt x="2938463" y="2233613"/>
                  <a:pt x="2947988" y="2262188"/>
                </a:cubicBezTo>
                <a:cubicBezTo>
                  <a:pt x="2962275" y="2286000"/>
                  <a:pt x="2971800" y="2324100"/>
                  <a:pt x="2976563" y="2357438"/>
                </a:cubicBezTo>
                <a:cubicBezTo>
                  <a:pt x="2986088" y="2419350"/>
                  <a:pt x="2990850" y="2495550"/>
                  <a:pt x="2995613" y="2562225"/>
                </a:cubicBezTo>
                <a:cubicBezTo>
                  <a:pt x="3000375" y="2590800"/>
                  <a:pt x="2995613" y="2647950"/>
                  <a:pt x="3014663" y="2681288"/>
                </a:cubicBezTo>
                <a:cubicBezTo>
                  <a:pt x="3019425" y="2686050"/>
                  <a:pt x="3024188" y="2686050"/>
                  <a:pt x="3024188" y="2686050"/>
                </a:cubicBezTo>
                <a:cubicBezTo>
                  <a:pt x="3033713" y="2705100"/>
                  <a:pt x="3043238" y="2714625"/>
                  <a:pt x="3048000" y="2733675"/>
                </a:cubicBezTo>
                <a:lnTo>
                  <a:pt x="2928938" y="2733675"/>
                </a:lnTo>
                <a:cubicBezTo>
                  <a:pt x="2905125" y="2624138"/>
                  <a:pt x="2857500" y="2514600"/>
                  <a:pt x="2809875" y="2419350"/>
                </a:cubicBezTo>
                <a:cubicBezTo>
                  <a:pt x="2800350" y="2395538"/>
                  <a:pt x="2771775" y="2371725"/>
                  <a:pt x="2752725" y="2352675"/>
                </a:cubicBezTo>
                <a:cubicBezTo>
                  <a:pt x="2733675" y="2324100"/>
                  <a:pt x="2728913" y="2290763"/>
                  <a:pt x="2714625" y="2266950"/>
                </a:cubicBezTo>
                <a:cubicBezTo>
                  <a:pt x="2690813" y="2214563"/>
                  <a:pt x="2647950" y="2128838"/>
                  <a:pt x="2647950" y="2119313"/>
                </a:cubicBezTo>
                <a:cubicBezTo>
                  <a:pt x="2647950" y="2105025"/>
                  <a:pt x="2609850" y="2066925"/>
                  <a:pt x="2595563" y="2038350"/>
                </a:cubicBezTo>
                <a:cubicBezTo>
                  <a:pt x="2557463" y="2033588"/>
                  <a:pt x="2543175" y="2076450"/>
                  <a:pt x="2543175" y="2090738"/>
                </a:cubicBezTo>
                <a:cubicBezTo>
                  <a:pt x="2543175" y="2105025"/>
                  <a:pt x="2552700" y="2166938"/>
                  <a:pt x="2552700" y="2181225"/>
                </a:cubicBezTo>
                <a:cubicBezTo>
                  <a:pt x="2552700" y="2190750"/>
                  <a:pt x="2543175" y="2243138"/>
                  <a:pt x="2533650" y="2271713"/>
                </a:cubicBezTo>
                <a:cubicBezTo>
                  <a:pt x="2519363" y="2319338"/>
                  <a:pt x="2519363" y="2376488"/>
                  <a:pt x="2519363" y="2424113"/>
                </a:cubicBezTo>
                <a:cubicBezTo>
                  <a:pt x="2519363" y="2438400"/>
                  <a:pt x="2509838" y="2462213"/>
                  <a:pt x="2519363" y="2476500"/>
                </a:cubicBezTo>
                <a:cubicBezTo>
                  <a:pt x="2543175" y="2505075"/>
                  <a:pt x="2595563" y="2533650"/>
                  <a:pt x="2619375" y="2571750"/>
                </a:cubicBezTo>
                <a:cubicBezTo>
                  <a:pt x="2657475" y="2619375"/>
                  <a:pt x="2681288" y="2681288"/>
                  <a:pt x="2714625" y="2733675"/>
                </a:cubicBezTo>
                <a:lnTo>
                  <a:pt x="2143125" y="2733675"/>
                </a:lnTo>
                <a:lnTo>
                  <a:pt x="2143125" y="2719388"/>
                </a:lnTo>
                <a:cubicBezTo>
                  <a:pt x="2209800" y="2700338"/>
                  <a:pt x="2295525" y="2676525"/>
                  <a:pt x="2324100" y="2628900"/>
                </a:cubicBezTo>
                <a:cubicBezTo>
                  <a:pt x="2328863" y="2609850"/>
                  <a:pt x="2338388" y="2576513"/>
                  <a:pt x="2338388" y="2566988"/>
                </a:cubicBezTo>
                <a:cubicBezTo>
                  <a:pt x="2338388" y="2528888"/>
                  <a:pt x="2214563" y="2481263"/>
                  <a:pt x="2205038" y="2471738"/>
                </a:cubicBezTo>
                <a:cubicBezTo>
                  <a:pt x="2166938" y="2443163"/>
                  <a:pt x="2114550" y="2433638"/>
                  <a:pt x="2114550" y="2381250"/>
                </a:cubicBezTo>
                <a:cubicBezTo>
                  <a:pt x="2109788" y="2381250"/>
                  <a:pt x="2095500" y="2381250"/>
                  <a:pt x="2090738" y="2376488"/>
                </a:cubicBezTo>
                <a:cubicBezTo>
                  <a:pt x="2024063" y="2343150"/>
                  <a:pt x="1966913" y="2281238"/>
                  <a:pt x="1905000" y="2228850"/>
                </a:cubicBezTo>
                <a:cubicBezTo>
                  <a:pt x="1885950" y="2209800"/>
                  <a:pt x="1847850" y="2171700"/>
                  <a:pt x="1824038" y="2181225"/>
                </a:cubicBezTo>
                <a:cubicBezTo>
                  <a:pt x="1790700" y="2228850"/>
                  <a:pt x="1752600" y="2247900"/>
                  <a:pt x="1709738" y="2276475"/>
                </a:cubicBezTo>
                <a:cubicBezTo>
                  <a:pt x="1695450" y="2286000"/>
                  <a:pt x="1681163" y="2305050"/>
                  <a:pt x="1662113" y="2314575"/>
                </a:cubicBezTo>
                <a:cubicBezTo>
                  <a:pt x="1647825" y="2324100"/>
                  <a:pt x="1633538" y="2328863"/>
                  <a:pt x="1619250" y="2333625"/>
                </a:cubicBezTo>
                <a:cubicBezTo>
                  <a:pt x="1614488" y="2338388"/>
                  <a:pt x="1614488" y="2347913"/>
                  <a:pt x="1609725" y="2347913"/>
                </a:cubicBezTo>
                <a:cubicBezTo>
                  <a:pt x="1557338" y="2386013"/>
                  <a:pt x="1495425" y="2409825"/>
                  <a:pt x="1438275" y="2438400"/>
                </a:cubicBezTo>
                <a:cubicBezTo>
                  <a:pt x="1438275" y="2443163"/>
                  <a:pt x="1438275" y="2452688"/>
                  <a:pt x="1452563" y="2457450"/>
                </a:cubicBezTo>
                <a:cubicBezTo>
                  <a:pt x="1471613" y="2471738"/>
                  <a:pt x="1504950" y="2476500"/>
                  <a:pt x="1533525" y="2495550"/>
                </a:cubicBezTo>
                <a:cubicBezTo>
                  <a:pt x="1552575" y="2514600"/>
                  <a:pt x="1571625" y="2538413"/>
                  <a:pt x="1576388" y="2557463"/>
                </a:cubicBezTo>
                <a:cubicBezTo>
                  <a:pt x="1585913" y="2576513"/>
                  <a:pt x="1571625" y="2566988"/>
                  <a:pt x="1600200" y="2605088"/>
                </a:cubicBezTo>
                <a:cubicBezTo>
                  <a:pt x="1628775" y="2643188"/>
                  <a:pt x="1657350" y="2690813"/>
                  <a:pt x="1685925" y="2733675"/>
                </a:cubicBezTo>
                <a:lnTo>
                  <a:pt x="1476375" y="2733675"/>
                </a:lnTo>
                <a:cubicBezTo>
                  <a:pt x="1409700" y="2667000"/>
                  <a:pt x="1338263" y="2600325"/>
                  <a:pt x="1271588" y="2543175"/>
                </a:cubicBezTo>
                <a:cubicBezTo>
                  <a:pt x="1271588" y="2538413"/>
                  <a:pt x="1271588" y="2528888"/>
                  <a:pt x="1266825" y="2524125"/>
                </a:cubicBezTo>
                <a:cubicBezTo>
                  <a:pt x="1200150" y="2486025"/>
                  <a:pt x="1157288" y="2466975"/>
                  <a:pt x="1157288" y="2409825"/>
                </a:cubicBezTo>
                <a:cubicBezTo>
                  <a:pt x="1157288" y="2395538"/>
                  <a:pt x="1171575" y="2347913"/>
                  <a:pt x="1185863" y="2324100"/>
                </a:cubicBezTo>
                <a:cubicBezTo>
                  <a:pt x="1190625" y="2309813"/>
                  <a:pt x="1214438" y="2295525"/>
                  <a:pt x="1223963" y="2281238"/>
                </a:cubicBezTo>
                <a:cubicBezTo>
                  <a:pt x="1228725" y="2276475"/>
                  <a:pt x="1228725" y="2262188"/>
                  <a:pt x="1233488" y="2257425"/>
                </a:cubicBezTo>
                <a:cubicBezTo>
                  <a:pt x="1271588" y="2205038"/>
                  <a:pt x="1362075" y="2109788"/>
                  <a:pt x="1362075" y="2100263"/>
                </a:cubicBezTo>
                <a:cubicBezTo>
                  <a:pt x="1362075" y="2085975"/>
                  <a:pt x="1390650" y="2066925"/>
                  <a:pt x="1400175" y="2052638"/>
                </a:cubicBezTo>
                <a:cubicBezTo>
                  <a:pt x="1404938" y="2043113"/>
                  <a:pt x="1404938" y="2028825"/>
                  <a:pt x="1404938" y="2014538"/>
                </a:cubicBezTo>
                <a:cubicBezTo>
                  <a:pt x="1404938" y="1976438"/>
                  <a:pt x="1495425" y="1971675"/>
                  <a:pt x="1495425" y="1924050"/>
                </a:cubicBezTo>
                <a:cubicBezTo>
                  <a:pt x="1495425" y="1905000"/>
                  <a:pt x="1423988" y="1809750"/>
                  <a:pt x="1419225" y="1809750"/>
                </a:cubicBezTo>
                <a:cubicBezTo>
                  <a:pt x="1400175" y="1800225"/>
                  <a:pt x="1381125" y="1790700"/>
                  <a:pt x="1366838" y="1785938"/>
                </a:cubicBezTo>
                <a:cubicBezTo>
                  <a:pt x="1266825" y="1757363"/>
                  <a:pt x="1066800" y="1714500"/>
                  <a:pt x="1057275" y="1714500"/>
                </a:cubicBezTo>
                <a:cubicBezTo>
                  <a:pt x="1023938" y="1714500"/>
                  <a:pt x="1009650" y="1762125"/>
                  <a:pt x="985838" y="1781175"/>
                </a:cubicBezTo>
                <a:cubicBezTo>
                  <a:pt x="981075" y="1785938"/>
                  <a:pt x="976313" y="1785938"/>
                  <a:pt x="966788" y="1785938"/>
                </a:cubicBezTo>
                <a:cubicBezTo>
                  <a:pt x="890588" y="1785938"/>
                  <a:pt x="728663" y="1604963"/>
                  <a:pt x="681038" y="1604963"/>
                </a:cubicBezTo>
                <a:cubicBezTo>
                  <a:pt x="638175" y="1604963"/>
                  <a:pt x="666750" y="1638300"/>
                  <a:pt x="619125" y="1638300"/>
                </a:cubicBezTo>
                <a:cubicBezTo>
                  <a:pt x="585788" y="1638300"/>
                  <a:pt x="523875" y="1614488"/>
                  <a:pt x="504825" y="1600200"/>
                </a:cubicBezTo>
                <a:cubicBezTo>
                  <a:pt x="504825" y="1585913"/>
                  <a:pt x="504825" y="1566863"/>
                  <a:pt x="495300" y="1547813"/>
                </a:cubicBezTo>
                <a:cubicBezTo>
                  <a:pt x="328613" y="1509713"/>
                  <a:pt x="161925" y="1471613"/>
                  <a:pt x="0" y="1352550"/>
                </a:cubicBezTo>
                <a:lnTo>
                  <a:pt x="0" y="1333500"/>
                </a:lnTo>
                <a:lnTo>
                  <a:pt x="19050" y="1333500"/>
                </a:lnTo>
                <a:cubicBezTo>
                  <a:pt x="80963" y="1357313"/>
                  <a:pt x="138113" y="1385888"/>
                  <a:pt x="200025" y="1400175"/>
                </a:cubicBezTo>
                <a:cubicBezTo>
                  <a:pt x="290513" y="1428750"/>
                  <a:pt x="476250" y="1462088"/>
                  <a:pt x="485775" y="1462088"/>
                </a:cubicBezTo>
                <a:cubicBezTo>
                  <a:pt x="500063" y="1462088"/>
                  <a:pt x="600075" y="1433513"/>
                  <a:pt x="609600" y="1433513"/>
                </a:cubicBezTo>
                <a:cubicBezTo>
                  <a:pt x="642938" y="1433513"/>
                  <a:pt x="795338" y="1547813"/>
                  <a:pt x="866775" y="1547813"/>
                </a:cubicBezTo>
                <a:cubicBezTo>
                  <a:pt x="876300" y="1547813"/>
                  <a:pt x="895350" y="1547813"/>
                  <a:pt x="904875" y="1528763"/>
                </a:cubicBezTo>
                <a:cubicBezTo>
                  <a:pt x="928688" y="1485900"/>
                  <a:pt x="1019175" y="1262063"/>
                  <a:pt x="1019175" y="1252538"/>
                </a:cubicBezTo>
                <a:cubicBezTo>
                  <a:pt x="1019175" y="1238250"/>
                  <a:pt x="1000125" y="1228725"/>
                  <a:pt x="990600" y="1214438"/>
                </a:cubicBezTo>
                <a:cubicBezTo>
                  <a:pt x="981075" y="1190625"/>
                  <a:pt x="1000125" y="1162050"/>
                  <a:pt x="976313" y="1143000"/>
                </a:cubicBezTo>
                <a:cubicBezTo>
                  <a:pt x="942975" y="1104900"/>
                  <a:pt x="900113" y="1076325"/>
                  <a:pt x="866775" y="1071563"/>
                </a:cubicBezTo>
                <a:cubicBezTo>
                  <a:pt x="842963" y="1066800"/>
                  <a:pt x="809625" y="1076325"/>
                  <a:pt x="785813" y="1062038"/>
                </a:cubicBezTo>
                <a:cubicBezTo>
                  <a:pt x="738188" y="1033463"/>
                  <a:pt x="781050" y="957263"/>
                  <a:pt x="719138" y="938213"/>
                </a:cubicBezTo>
                <a:cubicBezTo>
                  <a:pt x="719138" y="928688"/>
                  <a:pt x="733425" y="914400"/>
                  <a:pt x="742950" y="900113"/>
                </a:cubicBezTo>
                <a:cubicBezTo>
                  <a:pt x="752475" y="881063"/>
                  <a:pt x="762000" y="852488"/>
                  <a:pt x="762000" y="838200"/>
                </a:cubicBezTo>
                <a:cubicBezTo>
                  <a:pt x="762000" y="795338"/>
                  <a:pt x="733425" y="795338"/>
                  <a:pt x="700088" y="771525"/>
                </a:cubicBezTo>
                <a:lnTo>
                  <a:pt x="704850" y="752475"/>
                </a:lnTo>
                <a:cubicBezTo>
                  <a:pt x="742950" y="757238"/>
                  <a:pt x="776288" y="766763"/>
                  <a:pt x="785813" y="709613"/>
                </a:cubicBezTo>
                <a:cubicBezTo>
                  <a:pt x="809625" y="685800"/>
                  <a:pt x="828675" y="681038"/>
                  <a:pt x="857250" y="681038"/>
                </a:cubicBezTo>
                <a:cubicBezTo>
                  <a:pt x="866775" y="681038"/>
                  <a:pt x="890588" y="671513"/>
                  <a:pt x="900113" y="671513"/>
                </a:cubicBezTo>
                <a:cubicBezTo>
                  <a:pt x="914400" y="671513"/>
                  <a:pt x="957263" y="676275"/>
                  <a:pt x="985838" y="681038"/>
                </a:cubicBezTo>
                <a:cubicBezTo>
                  <a:pt x="985838" y="681038"/>
                  <a:pt x="1114425" y="733425"/>
                  <a:pt x="1114425" y="781050"/>
                </a:cubicBezTo>
                <a:cubicBezTo>
                  <a:pt x="1114425" y="790575"/>
                  <a:pt x="1123950" y="790575"/>
                  <a:pt x="1123950" y="790575"/>
                </a:cubicBezTo>
                <a:cubicBezTo>
                  <a:pt x="1133475" y="804863"/>
                  <a:pt x="1138238" y="819150"/>
                  <a:pt x="1138238" y="828675"/>
                </a:cubicBezTo>
                <a:cubicBezTo>
                  <a:pt x="1138238" y="842963"/>
                  <a:pt x="1109663" y="919163"/>
                  <a:pt x="1109663" y="928688"/>
                </a:cubicBezTo>
                <a:cubicBezTo>
                  <a:pt x="1109663" y="985838"/>
                  <a:pt x="1214438" y="990600"/>
                  <a:pt x="1238250" y="995363"/>
                </a:cubicBezTo>
                <a:cubicBezTo>
                  <a:pt x="1262063" y="1000125"/>
                  <a:pt x="1295400" y="1009650"/>
                  <a:pt x="1328738" y="1009650"/>
                </a:cubicBezTo>
                <a:cubicBezTo>
                  <a:pt x="1343025" y="1009650"/>
                  <a:pt x="1362075" y="1009650"/>
                  <a:pt x="1376363" y="1014413"/>
                </a:cubicBezTo>
                <a:cubicBezTo>
                  <a:pt x="1428750" y="1023938"/>
                  <a:pt x="1490663" y="1062038"/>
                  <a:pt x="1538288" y="1090613"/>
                </a:cubicBezTo>
                <a:cubicBezTo>
                  <a:pt x="1566863" y="1114425"/>
                  <a:pt x="1600200" y="1133475"/>
                  <a:pt x="1638300" y="1157288"/>
                </a:cubicBezTo>
                <a:cubicBezTo>
                  <a:pt x="1671638" y="1185863"/>
                  <a:pt x="1709738" y="1214438"/>
                  <a:pt x="1757363" y="1243013"/>
                </a:cubicBezTo>
                <a:cubicBezTo>
                  <a:pt x="1790700" y="1262063"/>
                  <a:pt x="1843088" y="1290638"/>
                  <a:pt x="1843088" y="1328738"/>
                </a:cubicBezTo>
                <a:cubicBezTo>
                  <a:pt x="1843088" y="1343025"/>
                  <a:pt x="1785938" y="1443038"/>
                  <a:pt x="1785938" y="1452563"/>
                </a:cubicBezTo>
                <a:cubicBezTo>
                  <a:pt x="1785938" y="1481138"/>
                  <a:pt x="1833563" y="1524000"/>
                  <a:pt x="1847850" y="1533525"/>
                </a:cubicBezTo>
                <a:cubicBezTo>
                  <a:pt x="1943100" y="1624013"/>
                  <a:pt x="2052638" y="1704975"/>
                  <a:pt x="2109788" y="1814513"/>
                </a:cubicBezTo>
                <a:cubicBezTo>
                  <a:pt x="2119313" y="1828800"/>
                  <a:pt x="2138363" y="1852613"/>
                  <a:pt x="2138363" y="1866900"/>
                </a:cubicBezTo>
                <a:cubicBezTo>
                  <a:pt x="2138363" y="1876425"/>
                  <a:pt x="2128838" y="1895475"/>
                  <a:pt x="2124075" y="1905000"/>
                </a:cubicBezTo>
                <a:lnTo>
                  <a:pt x="2266950" y="2138363"/>
                </a:lnTo>
                <a:lnTo>
                  <a:pt x="2281238" y="2138363"/>
                </a:lnTo>
                <a:lnTo>
                  <a:pt x="2281238" y="2033588"/>
                </a:lnTo>
                <a:lnTo>
                  <a:pt x="2243138" y="1647825"/>
                </a:lnTo>
                <a:lnTo>
                  <a:pt x="2243138" y="1566863"/>
                </a:lnTo>
                <a:cubicBezTo>
                  <a:pt x="2257425" y="1519238"/>
                  <a:pt x="2295525" y="1433513"/>
                  <a:pt x="2295525" y="1423988"/>
                </a:cubicBezTo>
                <a:cubicBezTo>
                  <a:pt x="2295525" y="1409700"/>
                  <a:pt x="2338388" y="1347788"/>
                  <a:pt x="2338388" y="1338263"/>
                </a:cubicBezTo>
                <a:cubicBezTo>
                  <a:pt x="2338388" y="1323975"/>
                  <a:pt x="2305050" y="1304925"/>
                  <a:pt x="2305050" y="1281113"/>
                </a:cubicBezTo>
                <a:cubicBezTo>
                  <a:pt x="2305050" y="1266825"/>
                  <a:pt x="2295525" y="1252538"/>
                  <a:pt x="2295525" y="1238250"/>
                </a:cubicBezTo>
                <a:cubicBezTo>
                  <a:pt x="2295525" y="1233488"/>
                  <a:pt x="2300288" y="1223963"/>
                  <a:pt x="2295525" y="1114425"/>
                </a:cubicBezTo>
                <a:cubicBezTo>
                  <a:pt x="2286000" y="1104900"/>
                  <a:pt x="2228850" y="1062038"/>
                  <a:pt x="2224088" y="1038225"/>
                </a:cubicBezTo>
                <a:cubicBezTo>
                  <a:pt x="2224088" y="1038225"/>
                  <a:pt x="2228850" y="1028700"/>
                  <a:pt x="2228850" y="1019175"/>
                </a:cubicBezTo>
                <a:cubicBezTo>
                  <a:pt x="2228850" y="976313"/>
                  <a:pt x="2185988" y="981075"/>
                  <a:pt x="2157413" y="957263"/>
                </a:cubicBezTo>
                <a:lnTo>
                  <a:pt x="2138363" y="957263"/>
                </a:lnTo>
                <a:cubicBezTo>
                  <a:pt x="2138363" y="985838"/>
                  <a:pt x="2143125" y="1014413"/>
                  <a:pt x="2138363" y="1042988"/>
                </a:cubicBezTo>
                <a:lnTo>
                  <a:pt x="2105025" y="1042988"/>
                </a:lnTo>
                <a:cubicBezTo>
                  <a:pt x="2085975" y="1038225"/>
                  <a:pt x="2057400" y="1009650"/>
                  <a:pt x="2071688" y="995363"/>
                </a:cubicBezTo>
                <a:cubicBezTo>
                  <a:pt x="2090738" y="962025"/>
                  <a:pt x="2033588" y="914400"/>
                  <a:pt x="2000250" y="885825"/>
                </a:cubicBezTo>
                <a:cubicBezTo>
                  <a:pt x="1985963" y="876300"/>
                  <a:pt x="1971675" y="876300"/>
                  <a:pt x="1957388" y="862013"/>
                </a:cubicBezTo>
                <a:lnTo>
                  <a:pt x="1957388" y="838200"/>
                </a:lnTo>
                <a:cubicBezTo>
                  <a:pt x="1957388" y="823913"/>
                  <a:pt x="1952625" y="819150"/>
                  <a:pt x="1952625" y="804863"/>
                </a:cubicBezTo>
                <a:lnTo>
                  <a:pt x="1847850" y="804863"/>
                </a:lnTo>
                <a:cubicBezTo>
                  <a:pt x="1843088" y="800100"/>
                  <a:pt x="1843088" y="800100"/>
                  <a:pt x="1843088" y="790575"/>
                </a:cubicBezTo>
                <a:cubicBezTo>
                  <a:pt x="1843088" y="752475"/>
                  <a:pt x="1933575" y="781050"/>
                  <a:pt x="1952625" y="766763"/>
                </a:cubicBezTo>
                <a:cubicBezTo>
                  <a:pt x="1981200" y="742950"/>
                  <a:pt x="2005013" y="709613"/>
                  <a:pt x="2024063" y="685800"/>
                </a:cubicBezTo>
                <a:cubicBezTo>
                  <a:pt x="2028825" y="681038"/>
                  <a:pt x="2028825" y="666750"/>
                  <a:pt x="2038350" y="661988"/>
                </a:cubicBezTo>
                <a:cubicBezTo>
                  <a:pt x="2066925" y="623888"/>
                  <a:pt x="2195513" y="561975"/>
                  <a:pt x="2195513" y="500063"/>
                </a:cubicBezTo>
                <a:cubicBezTo>
                  <a:pt x="2195513" y="471488"/>
                  <a:pt x="2171700" y="466725"/>
                  <a:pt x="2152650" y="466725"/>
                </a:cubicBezTo>
                <a:cubicBezTo>
                  <a:pt x="2138363" y="466725"/>
                  <a:pt x="2138363" y="471488"/>
                  <a:pt x="2133600" y="466725"/>
                </a:cubicBezTo>
                <a:cubicBezTo>
                  <a:pt x="2119313" y="485775"/>
                  <a:pt x="2090738" y="509588"/>
                  <a:pt x="2076450" y="509588"/>
                </a:cubicBezTo>
                <a:cubicBezTo>
                  <a:pt x="2043113" y="509588"/>
                  <a:pt x="2033588" y="485775"/>
                  <a:pt x="2033588" y="461963"/>
                </a:cubicBezTo>
                <a:cubicBezTo>
                  <a:pt x="2033588" y="452438"/>
                  <a:pt x="2038350" y="428625"/>
                  <a:pt x="2038350" y="419100"/>
                </a:cubicBezTo>
                <a:cubicBezTo>
                  <a:pt x="2038350" y="404813"/>
                  <a:pt x="2047875" y="395288"/>
                  <a:pt x="2052638" y="390525"/>
                </a:cubicBezTo>
                <a:cubicBezTo>
                  <a:pt x="2057400" y="381000"/>
                  <a:pt x="2062163" y="361950"/>
                  <a:pt x="2081213" y="352425"/>
                </a:cubicBezTo>
                <a:cubicBezTo>
                  <a:pt x="2085975" y="347663"/>
                  <a:pt x="2095500" y="342900"/>
                  <a:pt x="2109788" y="342900"/>
                </a:cubicBezTo>
                <a:cubicBezTo>
                  <a:pt x="2119313" y="342900"/>
                  <a:pt x="2128838" y="347663"/>
                  <a:pt x="2133600" y="347663"/>
                </a:cubicBezTo>
                <a:cubicBezTo>
                  <a:pt x="2143125" y="366713"/>
                  <a:pt x="2147888" y="390525"/>
                  <a:pt x="2147888" y="409575"/>
                </a:cubicBezTo>
                <a:cubicBezTo>
                  <a:pt x="2157413" y="419100"/>
                  <a:pt x="2190750" y="447675"/>
                  <a:pt x="2209800" y="447675"/>
                </a:cubicBezTo>
                <a:cubicBezTo>
                  <a:pt x="2219325" y="447675"/>
                  <a:pt x="2266950" y="428625"/>
                  <a:pt x="2276475" y="428625"/>
                </a:cubicBezTo>
                <a:cubicBezTo>
                  <a:pt x="2328863" y="428625"/>
                  <a:pt x="2405063" y="476250"/>
                  <a:pt x="2405063" y="542925"/>
                </a:cubicBezTo>
                <a:cubicBezTo>
                  <a:pt x="2405063" y="552450"/>
                  <a:pt x="2395538" y="552450"/>
                  <a:pt x="2390775" y="566738"/>
                </a:cubicBezTo>
                <a:cubicBezTo>
                  <a:pt x="2386013" y="581025"/>
                  <a:pt x="2390775" y="609600"/>
                  <a:pt x="2386013" y="628650"/>
                </a:cubicBezTo>
                <a:cubicBezTo>
                  <a:pt x="2371725" y="638175"/>
                  <a:pt x="2362200" y="652463"/>
                  <a:pt x="2347913" y="652463"/>
                </a:cubicBezTo>
                <a:cubicBezTo>
                  <a:pt x="2333625" y="652463"/>
                  <a:pt x="2262188" y="619125"/>
                  <a:pt x="2252663" y="619125"/>
                </a:cubicBezTo>
                <a:cubicBezTo>
                  <a:pt x="2214563" y="619125"/>
                  <a:pt x="2138363" y="762000"/>
                  <a:pt x="2138363" y="766763"/>
                </a:cubicBezTo>
                <a:cubicBezTo>
                  <a:pt x="2147888" y="776288"/>
                  <a:pt x="2162175" y="781050"/>
                  <a:pt x="2176463" y="781050"/>
                </a:cubicBezTo>
                <a:cubicBezTo>
                  <a:pt x="2243138" y="790575"/>
                  <a:pt x="2371725" y="809625"/>
                  <a:pt x="2386013" y="809625"/>
                </a:cubicBezTo>
                <a:cubicBezTo>
                  <a:pt x="2405063" y="809625"/>
                  <a:pt x="2495550" y="785813"/>
                  <a:pt x="2495550" y="771525"/>
                </a:cubicBezTo>
                <a:cubicBezTo>
                  <a:pt x="2495550" y="757238"/>
                  <a:pt x="2533650" y="738188"/>
                  <a:pt x="2533650" y="714375"/>
                </a:cubicBezTo>
                <a:cubicBezTo>
                  <a:pt x="2533650" y="666750"/>
                  <a:pt x="2471738" y="690563"/>
                  <a:pt x="2471738" y="619125"/>
                </a:cubicBezTo>
                <a:cubicBezTo>
                  <a:pt x="2471738" y="609600"/>
                  <a:pt x="2490788" y="509588"/>
                  <a:pt x="2490788" y="500063"/>
                </a:cubicBezTo>
                <a:cubicBezTo>
                  <a:pt x="2490788" y="485775"/>
                  <a:pt x="2505075" y="461963"/>
                  <a:pt x="2505075" y="452438"/>
                </a:cubicBezTo>
                <a:cubicBezTo>
                  <a:pt x="2505075" y="438150"/>
                  <a:pt x="2486025" y="404813"/>
                  <a:pt x="2476500" y="381000"/>
                </a:cubicBezTo>
                <a:cubicBezTo>
                  <a:pt x="2490788" y="352425"/>
                  <a:pt x="2528888" y="376238"/>
                  <a:pt x="2552700" y="371475"/>
                </a:cubicBezTo>
                <a:cubicBezTo>
                  <a:pt x="2562225" y="361950"/>
                  <a:pt x="2566988" y="338138"/>
                  <a:pt x="2586038" y="333375"/>
                </a:cubicBezTo>
                <a:cubicBezTo>
                  <a:pt x="2595563" y="328613"/>
                  <a:pt x="2624138" y="328613"/>
                  <a:pt x="2638425" y="328613"/>
                </a:cubicBezTo>
                <a:cubicBezTo>
                  <a:pt x="2676525" y="328613"/>
                  <a:pt x="2724150" y="338138"/>
                  <a:pt x="2762250" y="390525"/>
                </a:cubicBezTo>
                <a:cubicBezTo>
                  <a:pt x="2771775" y="404813"/>
                  <a:pt x="2786063" y="414338"/>
                  <a:pt x="2786063" y="428625"/>
                </a:cubicBezTo>
                <a:cubicBezTo>
                  <a:pt x="2786063" y="438150"/>
                  <a:pt x="2795588" y="433388"/>
                  <a:pt x="2795588" y="438150"/>
                </a:cubicBezTo>
                <a:cubicBezTo>
                  <a:pt x="2805113" y="457200"/>
                  <a:pt x="2814638" y="485775"/>
                  <a:pt x="2814638" y="500063"/>
                </a:cubicBezTo>
                <a:cubicBezTo>
                  <a:pt x="2814638" y="581025"/>
                  <a:pt x="2776538" y="600075"/>
                  <a:pt x="2719388" y="666750"/>
                </a:cubicBezTo>
                <a:cubicBezTo>
                  <a:pt x="2709863" y="671513"/>
                  <a:pt x="2714625" y="681038"/>
                  <a:pt x="2714625" y="690563"/>
                </a:cubicBezTo>
                <a:cubicBezTo>
                  <a:pt x="2714625" y="704850"/>
                  <a:pt x="2728913" y="752475"/>
                  <a:pt x="2728913" y="766763"/>
                </a:cubicBezTo>
                <a:cubicBezTo>
                  <a:pt x="2728913" y="776288"/>
                  <a:pt x="2752725" y="804863"/>
                  <a:pt x="2771775" y="814388"/>
                </a:cubicBezTo>
                <a:cubicBezTo>
                  <a:pt x="2809875" y="842963"/>
                  <a:pt x="2857500" y="852488"/>
                  <a:pt x="2900363" y="876300"/>
                </a:cubicBezTo>
                <a:cubicBezTo>
                  <a:pt x="2967038" y="909638"/>
                  <a:pt x="2971800" y="1000125"/>
                  <a:pt x="3005138" y="1038225"/>
                </a:cubicBezTo>
                <a:cubicBezTo>
                  <a:pt x="3043238" y="1047750"/>
                  <a:pt x="3109913" y="1057275"/>
                  <a:pt x="3119438" y="1057275"/>
                </a:cubicBezTo>
                <a:cubicBezTo>
                  <a:pt x="3148013" y="1057275"/>
                  <a:pt x="3424238" y="1000125"/>
                  <a:pt x="3514725" y="957263"/>
                </a:cubicBezTo>
                <a:cubicBezTo>
                  <a:pt x="3519488" y="952500"/>
                  <a:pt x="3576638" y="866775"/>
                  <a:pt x="3576638" y="847725"/>
                </a:cubicBezTo>
                <a:cubicBezTo>
                  <a:pt x="3576638" y="728663"/>
                  <a:pt x="3452813" y="728663"/>
                  <a:pt x="3452813" y="647700"/>
                </a:cubicBezTo>
                <a:cubicBezTo>
                  <a:pt x="3452813" y="633413"/>
                  <a:pt x="3467100" y="604838"/>
                  <a:pt x="3467100" y="595313"/>
                </a:cubicBezTo>
                <a:cubicBezTo>
                  <a:pt x="3467100" y="581025"/>
                  <a:pt x="3514725" y="519113"/>
                  <a:pt x="3548063" y="490538"/>
                </a:cubicBezTo>
                <a:cubicBezTo>
                  <a:pt x="3562350" y="471488"/>
                  <a:pt x="3595688" y="461963"/>
                  <a:pt x="3619500" y="452438"/>
                </a:cubicBezTo>
                <a:cubicBezTo>
                  <a:pt x="3633788" y="447675"/>
                  <a:pt x="3657600" y="438150"/>
                  <a:pt x="3667125" y="438150"/>
                </a:cubicBezTo>
                <a:cubicBezTo>
                  <a:pt x="3681413" y="438150"/>
                  <a:pt x="3686175" y="442913"/>
                  <a:pt x="3700463" y="442913"/>
                </a:cubicBezTo>
                <a:cubicBezTo>
                  <a:pt x="3709988" y="442913"/>
                  <a:pt x="3748088" y="481013"/>
                  <a:pt x="3776663" y="500063"/>
                </a:cubicBezTo>
                <a:cubicBezTo>
                  <a:pt x="3790950" y="514350"/>
                  <a:pt x="3833813" y="500063"/>
                  <a:pt x="3852863" y="528638"/>
                </a:cubicBezTo>
                <a:cubicBezTo>
                  <a:pt x="3838575" y="538163"/>
                  <a:pt x="3819525" y="538163"/>
                  <a:pt x="3810000" y="547688"/>
                </a:cubicBezTo>
                <a:cubicBezTo>
                  <a:pt x="3776663" y="571500"/>
                  <a:pt x="3786188" y="581025"/>
                  <a:pt x="3786188" y="600075"/>
                </a:cubicBezTo>
                <a:cubicBezTo>
                  <a:pt x="3786188" y="614363"/>
                  <a:pt x="3786188" y="638175"/>
                  <a:pt x="3795713" y="652463"/>
                </a:cubicBezTo>
                <a:cubicBezTo>
                  <a:pt x="3800475" y="661988"/>
                  <a:pt x="3814763" y="666750"/>
                  <a:pt x="3819525" y="681038"/>
                </a:cubicBezTo>
                <a:cubicBezTo>
                  <a:pt x="3824288" y="695325"/>
                  <a:pt x="3814763" y="723900"/>
                  <a:pt x="3819525" y="747713"/>
                </a:cubicBezTo>
                <a:cubicBezTo>
                  <a:pt x="3824288" y="766763"/>
                  <a:pt x="3833813" y="790575"/>
                  <a:pt x="3833813" y="804863"/>
                </a:cubicBezTo>
                <a:cubicBezTo>
                  <a:pt x="3833813" y="814388"/>
                  <a:pt x="3790950" y="857250"/>
                  <a:pt x="3790950" y="866775"/>
                </a:cubicBezTo>
                <a:cubicBezTo>
                  <a:pt x="3790950" y="890588"/>
                  <a:pt x="3819525" y="890588"/>
                  <a:pt x="3819525" y="890588"/>
                </a:cubicBezTo>
                <a:cubicBezTo>
                  <a:pt x="3914775" y="890588"/>
                  <a:pt x="4152900" y="804863"/>
                  <a:pt x="4224338" y="762000"/>
                </a:cubicBezTo>
                <a:cubicBezTo>
                  <a:pt x="4238625" y="752475"/>
                  <a:pt x="4252913" y="719138"/>
                  <a:pt x="4262438" y="709613"/>
                </a:cubicBezTo>
                <a:cubicBezTo>
                  <a:pt x="4286250" y="676275"/>
                  <a:pt x="4338638" y="666750"/>
                  <a:pt x="4371975" y="642938"/>
                </a:cubicBezTo>
                <a:cubicBezTo>
                  <a:pt x="4467225" y="561975"/>
                  <a:pt x="4543425" y="414338"/>
                  <a:pt x="4619625" y="309563"/>
                </a:cubicBezTo>
                <a:cubicBezTo>
                  <a:pt x="4629150" y="295275"/>
                  <a:pt x="4633913" y="276225"/>
                  <a:pt x="4633913" y="257175"/>
                </a:cubicBezTo>
                <a:cubicBezTo>
                  <a:pt x="4643438" y="219075"/>
                  <a:pt x="4695825" y="180975"/>
                  <a:pt x="4686300" y="138113"/>
                </a:cubicBezTo>
                <a:cubicBezTo>
                  <a:pt x="4691063" y="114300"/>
                  <a:pt x="4681538" y="80963"/>
                  <a:pt x="4705350" y="57150"/>
                </a:cubicBezTo>
                <a:lnTo>
                  <a:pt x="4719638" y="57150"/>
                </a:lnTo>
                <a:lnTo>
                  <a:pt x="4719638" y="133350"/>
                </a:lnTo>
                <a:cubicBezTo>
                  <a:pt x="4724400" y="133350"/>
                  <a:pt x="4719638" y="138113"/>
                  <a:pt x="4733925" y="138113"/>
                </a:cubicBezTo>
                <a:cubicBezTo>
                  <a:pt x="4776788" y="138113"/>
                  <a:pt x="4819650" y="9525"/>
                  <a:pt x="4824413" y="0"/>
                </a:cubicBezTo>
                <a:cubicBezTo>
                  <a:pt x="4824413" y="0"/>
                  <a:pt x="4843463" y="0"/>
                  <a:pt x="4848225" y="4763"/>
                </a:cubicBezTo>
                <a:close/>
              </a:path>
            </a:pathLst>
          </a:custGeom>
          <a:gradFill>
            <a:gsLst>
              <a:gs pos="0">
                <a:srgbClr val="E1180E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42B43E6-C642-C86E-536B-0FD4ABCAA5FF}"/>
              </a:ext>
            </a:extLst>
          </p:cNvPr>
          <p:cNvSpPr txBox="1"/>
          <p:nvPr/>
        </p:nvSpPr>
        <p:spPr>
          <a:xfrm>
            <a:off x="731429" y="88135"/>
            <a:ext cx="461216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45900">
                        <a:schemeClr val="bg1"/>
                      </a:gs>
                      <a:gs pos="100000">
                        <a:schemeClr val="accent1">
                          <a:lumMod val="63000"/>
                          <a:lumOff val="37000"/>
                        </a:schemeClr>
                      </a:gs>
                    </a:gsLst>
                    <a:lin ang="18900000" scaled="1"/>
                    <a:tileRect/>
                  </a:gradFill>
                </a:ln>
                <a:solidFill>
                  <a:srgbClr val="E1180E">
                    <a:alpha val="8000"/>
                  </a:srgb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28700" dirty="0"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5900">
                      <a:schemeClr val="bg1"/>
                    </a:gs>
                    <a:gs pos="100000">
                      <a:schemeClr val="accent1">
                        <a:lumMod val="63000"/>
                        <a:lumOff val="37000"/>
                      </a:schemeClr>
                    </a:gs>
                  </a:gsLst>
                  <a:lin ang="18900000" scaled="1"/>
                  <a:tileRect/>
                </a:gradFill>
              </a:ln>
              <a:solidFill>
                <a:srgbClr val="E1180E">
                  <a:alpha val="8000"/>
                </a:srgb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AE9DD9E-F661-46F2-1630-73CDF15871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40093"/>
            <a:ext cx="5219472" cy="1009098"/>
          </a:xfrm>
          <a:prstGeom prst="rect">
            <a:avLst/>
          </a:prstGeom>
        </p:spPr>
      </p:pic>
      <p:grpSp>
        <p:nvGrpSpPr>
          <p:cNvPr id="67" name="图形 65">
            <a:extLst>
              <a:ext uri="{FF2B5EF4-FFF2-40B4-BE49-F238E27FC236}">
                <a16:creationId xmlns:a16="http://schemas.microsoft.com/office/drawing/2014/main" id="{4A49A63D-F068-E111-7CDD-E2CC5053170A}"/>
              </a:ext>
            </a:extLst>
          </p:cNvPr>
          <p:cNvGrpSpPr/>
          <p:nvPr/>
        </p:nvGrpSpPr>
        <p:grpSpPr>
          <a:xfrm>
            <a:off x="2020595" y="3042974"/>
            <a:ext cx="5871851" cy="1833032"/>
            <a:chOff x="1362075" y="2004363"/>
            <a:chExt cx="7785735" cy="2430494"/>
          </a:xfrm>
          <a:gradFill flip="none" rotWithShape="1">
            <a:gsLst>
              <a:gs pos="0">
                <a:srgbClr val="E00E0C">
                  <a:alpha val="24000"/>
                </a:srgbClr>
              </a:gs>
              <a:gs pos="100000">
                <a:srgbClr val="E1180E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AF5D91-5CE3-9559-2174-ACF4C93B2D93}"/>
                </a:ext>
              </a:extLst>
            </p:cNvPr>
            <p:cNvSpPr/>
            <p:nvPr/>
          </p:nvSpPr>
          <p:spPr>
            <a:xfrm>
              <a:off x="1362075" y="4186159"/>
              <a:ext cx="7738681" cy="248697"/>
            </a:xfrm>
            <a:custGeom>
              <a:avLst/>
              <a:gdLst>
                <a:gd name="connsiteX0" fmla="*/ 7516178 w 7738681"/>
                <a:gd name="connsiteY0" fmla="*/ 248698 h 248697"/>
                <a:gd name="connsiteX1" fmla="*/ 427387 w 7738681"/>
                <a:gd name="connsiteY1" fmla="*/ 248698 h 248697"/>
                <a:gd name="connsiteX2" fmla="*/ 427387 w 7738681"/>
                <a:gd name="connsiteY2" fmla="*/ 236792 h 248697"/>
                <a:gd name="connsiteX3" fmla="*/ 7504367 w 7738681"/>
                <a:gd name="connsiteY3" fmla="*/ 236792 h 248697"/>
                <a:gd name="connsiteX4" fmla="*/ 7504367 w 7738681"/>
                <a:gd name="connsiteY4" fmla="*/ 157544 h 248697"/>
                <a:gd name="connsiteX5" fmla="*/ 168974 w 7738681"/>
                <a:gd name="connsiteY5" fmla="*/ 157544 h 248697"/>
                <a:gd name="connsiteX6" fmla="*/ 168974 w 7738681"/>
                <a:gd name="connsiteY6" fmla="*/ 82010 h 248697"/>
                <a:gd name="connsiteX7" fmla="*/ 7726776 w 7738681"/>
                <a:gd name="connsiteY7" fmla="*/ 82010 h 248697"/>
                <a:gd name="connsiteX8" fmla="*/ 7726776 w 7738681"/>
                <a:gd name="connsiteY8" fmla="*/ 11906 h 248697"/>
                <a:gd name="connsiteX9" fmla="*/ 0 w 7738681"/>
                <a:gd name="connsiteY9" fmla="*/ 11906 h 248697"/>
                <a:gd name="connsiteX10" fmla="*/ 0 w 7738681"/>
                <a:gd name="connsiteY10" fmla="*/ 0 h 248697"/>
                <a:gd name="connsiteX11" fmla="*/ 7738682 w 7738681"/>
                <a:gd name="connsiteY11" fmla="*/ 0 h 248697"/>
                <a:gd name="connsiteX12" fmla="*/ 7738682 w 7738681"/>
                <a:gd name="connsiteY12" fmla="*/ 93821 h 248697"/>
                <a:gd name="connsiteX13" fmla="*/ 180785 w 7738681"/>
                <a:gd name="connsiteY13" fmla="*/ 93821 h 248697"/>
                <a:gd name="connsiteX14" fmla="*/ 180785 w 7738681"/>
                <a:gd name="connsiteY14" fmla="*/ 145733 h 248697"/>
                <a:gd name="connsiteX15" fmla="*/ 7516178 w 7738681"/>
                <a:gd name="connsiteY15" fmla="*/ 145733 h 24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38681" h="248697">
                  <a:moveTo>
                    <a:pt x="7516178" y="248698"/>
                  </a:moveTo>
                  <a:lnTo>
                    <a:pt x="427387" y="248698"/>
                  </a:lnTo>
                  <a:lnTo>
                    <a:pt x="427387" y="236792"/>
                  </a:lnTo>
                  <a:lnTo>
                    <a:pt x="7504367" y="236792"/>
                  </a:lnTo>
                  <a:lnTo>
                    <a:pt x="7504367" y="157544"/>
                  </a:lnTo>
                  <a:lnTo>
                    <a:pt x="168974" y="157544"/>
                  </a:lnTo>
                  <a:lnTo>
                    <a:pt x="168974" y="82010"/>
                  </a:lnTo>
                  <a:lnTo>
                    <a:pt x="7726776" y="82010"/>
                  </a:lnTo>
                  <a:lnTo>
                    <a:pt x="7726776" y="11906"/>
                  </a:lnTo>
                  <a:lnTo>
                    <a:pt x="0" y="11906"/>
                  </a:lnTo>
                  <a:lnTo>
                    <a:pt x="0" y="0"/>
                  </a:lnTo>
                  <a:lnTo>
                    <a:pt x="7738682" y="0"/>
                  </a:lnTo>
                  <a:lnTo>
                    <a:pt x="7738682" y="93821"/>
                  </a:lnTo>
                  <a:lnTo>
                    <a:pt x="180785" y="93821"/>
                  </a:lnTo>
                  <a:lnTo>
                    <a:pt x="180785" y="145733"/>
                  </a:lnTo>
                  <a:lnTo>
                    <a:pt x="7516178" y="1457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65">
              <a:extLst>
                <a:ext uri="{FF2B5EF4-FFF2-40B4-BE49-F238E27FC236}">
                  <a16:creationId xmlns:a16="http://schemas.microsoft.com/office/drawing/2014/main" id="{C3DB81DE-4885-1E7E-6063-530514968B48}"/>
                </a:ext>
              </a:extLst>
            </p:cNvPr>
            <p:cNvGrpSpPr/>
            <p:nvPr/>
          </p:nvGrpSpPr>
          <p:grpSpPr>
            <a:xfrm>
              <a:off x="1388649" y="2004363"/>
              <a:ext cx="7759160" cy="2136552"/>
              <a:chOff x="1388649" y="2004363"/>
              <a:chExt cx="7759160" cy="2136552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DBAA049-6412-DB82-746B-7E0D9EF71EF4}"/>
                  </a:ext>
                </a:extLst>
              </p:cNvPr>
              <p:cNvSpPr/>
              <p:nvPr/>
            </p:nvSpPr>
            <p:spPr>
              <a:xfrm>
                <a:off x="1388649" y="3173652"/>
                <a:ext cx="291560" cy="967263"/>
              </a:xfrm>
              <a:custGeom>
                <a:avLst/>
                <a:gdLst>
                  <a:gd name="connsiteX0" fmla="*/ 291560 w 291560"/>
                  <a:gd name="connsiteY0" fmla="*/ 967264 h 967263"/>
                  <a:gd name="connsiteX1" fmla="*/ 274415 w 291560"/>
                  <a:gd name="connsiteY1" fmla="*/ 967264 h 967263"/>
                  <a:gd name="connsiteX2" fmla="*/ 274415 w 291560"/>
                  <a:gd name="connsiteY2" fmla="*/ 17145 h 967263"/>
                  <a:gd name="connsiteX3" fmla="*/ 17145 w 291560"/>
                  <a:gd name="connsiteY3" fmla="*/ 17145 h 967263"/>
                  <a:gd name="connsiteX4" fmla="*/ 17145 w 291560"/>
                  <a:gd name="connsiteY4" fmla="*/ 967264 h 967263"/>
                  <a:gd name="connsiteX5" fmla="*/ 0 w 291560"/>
                  <a:gd name="connsiteY5" fmla="*/ 967264 h 967263"/>
                  <a:gd name="connsiteX6" fmla="*/ 0 w 291560"/>
                  <a:gd name="connsiteY6" fmla="*/ 0 h 967263"/>
                  <a:gd name="connsiteX7" fmla="*/ 291560 w 291560"/>
                  <a:gd name="connsiteY7" fmla="*/ 0 h 9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560" h="967263">
                    <a:moveTo>
                      <a:pt x="291560" y="967264"/>
                    </a:moveTo>
                    <a:lnTo>
                      <a:pt x="274415" y="967264"/>
                    </a:lnTo>
                    <a:lnTo>
                      <a:pt x="274415" y="17145"/>
                    </a:lnTo>
                    <a:lnTo>
                      <a:pt x="17145" y="17145"/>
                    </a:lnTo>
                    <a:lnTo>
                      <a:pt x="17145" y="967264"/>
                    </a:lnTo>
                    <a:lnTo>
                      <a:pt x="0" y="967264"/>
                    </a:lnTo>
                    <a:lnTo>
                      <a:pt x="0" y="0"/>
                    </a:lnTo>
                    <a:lnTo>
                      <a:pt x="2915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4E88C5B-32E3-8458-BEC1-F940DDA93093}"/>
                  </a:ext>
                </a:extLst>
              </p:cNvPr>
              <p:cNvSpPr/>
              <p:nvPr/>
            </p:nvSpPr>
            <p:spPr>
              <a:xfrm>
                <a:off x="1505902" y="2761314"/>
                <a:ext cx="271081" cy="397668"/>
              </a:xfrm>
              <a:custGeom>
                <a:avLst/>
                <a:gdLst>
                  <a:gd name="connsiteX0" fmla="*/ 17145 w 271081"/>
                  <a:gd name="connsiteY0" fmla="*/ 397669 h 397668"/>
                  <a:gd name="connsiteX1" fmla="*/ 0 w 271081"/>
                  <a:gd name="connsiteY1" fmla="*/ 397669 h 397668"/>
                  <a:gd name="connsiteX2" fmla="*/ 0 w 271081"/>
                  <a:gd name="connsiteY2" fmla="*/ 0 h 397668"/>
                  <a:gd name="connsiteX3" fmla="*/ 271082 w 271081"/>
                  <a:gd name="connsiteY3" fmla="*/ 0 h 397668"/>
                  <a:gd name="connsiteX4" fmla="*/ 271082 w 271081"/>
                  <a:gd name="connsiteY4" fmla="*/ 319183 h 397668"/>
                  <a:gd name="connsiteX5" fmla="*/ 253936 w 271081"/>
                  <a:gd name="connsiteY5" fmla="*/ 319183 h 397668"/>
                  <a:gd name="connsiteX6" fmla="*/ 253936 w 271081"/>
                  <a:gd name="connsiteY6" fmla="*/ 17145 h 397668"/>
                  <a:gd name="connsiteX7" fmla="*/ 17145 w 271081"/>
                  <a:gd name="connsiteY7" fmla="*/ 17145 h 39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" h="397668">
                    <a:moveTo>
                      <a:pt x="17145" y="397669"/>
                    </a:moveTo>
                    <a:lnTo>
                      <a:pt x="0" y="397669"/>
                    </a:lnTo>
                    <a:lnTo>
                      <a:pt x="0" y="0"/>
                    </a:lnTo>
                    <a:lnTo>
                      <a:pt x="271082" y="0"/>
                    </a:lnTo>
                    <a:lnTo>
                      <a:pt x="271082" y="319183"/>
                    </a:lnTo>
                    <a:lnTo>
                      <a:pt x="253936" y="319183"/>
                    </a:lnTo>
                    <a:lnTo>
                      <a:pt x="253936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5D24E0-0916-FA89-F0FC-8948168502A8}"/>
                  </a:ext>
                </a:extLst>
              </p:cNvPr>
              <p:cNvSpPr/>
              <p:nvPr/>
            </p:nvSpPr>
            <p:spPr>
              <a:xfrm>
                <a:off x="1796986" y="2796938"/>
                <a:ext cx="129254" cy="283559"/>
              </a:xfrm>
              <a:custGeom>
                <a:avLst/>
                <a:gdLst>
                  <a:gd name="connsiteX0" fmla="*/ 129254 w 129254"/>
                  <a:gd name="connsiteY0" fmla="*/ 283559 h 283559"/>
                  <a:gd name="connsiteX1" fmla="*/ 112109 w 129254"/>
                  <a:gd name="connsiteY1" fmla="*/ 283559 h 283559"/>
                  <a:gd name="connsiteX2" fmla="*/ 112109 w 129254"/>
                  <a:gd name="connsiteY2" fmla="*/ 17240 h 283559"/>
                  <a:gd name="connsiteX3" fmla="*/ 0 w 129254"/>
                  <a:gd name="connsiteY3" fmla="*/ 17240 h 283559"/>
                  <a:gd name="connsiteX4" fmla="*/ 0 w 129254"/>
                  <a:gd name="connsiteY4" fmla="*/ 0 h 283559"/>
                  <a:gd name="connsiteX5" fmla="*/ 129254 w 129254"/>
                  <a:gd name="connsiteY5" fmla="*/ 0 h 28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254" h="283559">
                    <a:moveTo>
                      <a:pt x="129254" y="283559"/>
                    </a:moveTo>
                    <a:lnTo>
                      <a:pt x="112109" y="283559"/>
                    </a:lnTo>
                    <a:lnTo>
                      <a:pt x="112109" y="17240"/>
                    </a:lnTo>
                    <a:lnTo>
                      <a:pt x="0" y="17240"/>
                    </a:lnTo>
                    <a:lnTo>
                      <a:pt x="0" y="0"/>
                    </a:lnTo>
                    <a:lnTo>
                      <a:pt x="1292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D545331-A39E-FF0C-E5F3-E75D28419002}"/>
                  </a:ext>
                </a:extLst>
              </p:cNvPr>
              <p:cNvSpPr/>
              <p:nvPr/>
            </p:nvSpPr>
            <p:spPr>
              <a:xfrm>
                <a:off x="1737645" y="3111167"/>
                <a:ext cx="252126" cy="1029747"/>
              </a:xfrm>
              <a:custGeom>
                <a:avLst/>
                <a:gdLst>
                  <a:gd name="connsiteX0" fmla="*/ 252127 w 252126"/>
                  <a:gd name="connsiteY0" fmla="*/ 1029748 h 1029747"/>
                  <a:gd name="connsiteX1" fmla="*/ 234982 w 252126"/>
                  <a:gd name="connsiteY1" fmla="*/ 1029748 h 1029747"/>
                  <a:gd name="connsiteX2" fmla="*/ 234982 w 252126"/>
                  <a:gd name="connsiteY2" fmla="*/ 17145 h 1029747"/>
                  <a:gd name="connsiteX3" fmla="*/ 17145 w 252126"/>
                  <a:gd name="connsiteY3" fmla="*/ 17145 h 1029747"/>
                  <a:gd name="connsiteX4" fmla="*/ 17145 w 252126"/>
                  <a:gd name="connsiteY4" fmla="*/ 1029748 h 1029747"/>
                  <a:gd name="connsiteX5" fmla="*/ 0 w 252126"/>
                  <a:gd name="connsiteY5" fmla="*/ 1029748 h 1029747"/>
                  <a:gd name="connsiteX6" fmla="*/ 0 w 252126"/>
                  <a:gd name="connsiteY6" fmla="*/ 0 h 1029747"/>
                  <a:gd name="connsiteX7" fmla="*/ 252127 w 252126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126" h="1029747">
                    <a:moveTo>
                      <a:pt x="252127" y="1029748"/>
                    </a:moveTo>
                    <a:lnTo>
                      <a:pt x="234982" y="1029748"/>
                    </a:lnTo>
                    <a:lnTo>
                      <a:pt x="234982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52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36BA8-3EA6-00F0-B77F-F41520DCF8BA}"/>
                  </a:ext>
                </a:extLst>
              </p:cNvPr>
              <p:cNvSpPr/>
              <p:nvPr/>
            </p:nvSpPr>
            <p:spPr>
              <a:xfrm>
                <a:off x="2055114" y="3111167"/>
                <a:ext cx="261651" cy="1029747"/>
              </a:xfrm>
              <a:custGeom>
                <a:avLst/>
                <a:gdLst>
                  <a:gd name="connsiteX0" fmla="*/ 261652 w 261651"/>
                  <a:gd name="connsiteY0" fmla="*/ 1029748 h 1029747"/>
                  <a:gd name="connsiteX1" fmla="*/ 244507 w 261651"/>
                  <a:gd name="connsiteY1" fmla="*/ 1029748 h 1029747"/>
                  <a:gd name="connsiteX2" fmla="*/ 244507 w 261651"/>
                  <a:gd name="connsiteY2" fmla="*/ 17145 h 1029747"/>
                  <a:gd name="connsiteX3" fmla="*/ 17145 w 261651"/>
                  <a:gd name="connsiteY3" fmla="*/ 17145 h 1029747"/>
                  <a:gd name="connsiteX4" fmla="*/ 17145 w 261651"/>
                  <a:gd name="connsiteY4" fmla="*/ 1029748 h 1029747"/>
                  <a:gd name="connsiteX5" fmla="*/ 0 w 261651"/>
                  <a:gd name="connsiteY5" fmla="*/ 1029748 h 1029747"/>
                  <a:gd name="connsiteX6" fmla="*/ 0 w 261651"/>
                  <a:gd name="connsiteY6" fmla="*/ 0 h 1029747"/>
                  <a:gd name="connsiteX7" fmla="*/ 261652 w 261651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651" h="1029747">
                    <a:moveTo>
                      <a:pt x="261652" y="1029748"/>
                    </a:moveTo>
                    <a:lnTo>
                      <a:pt x="244507" y="1029748"/>
                    </a:lnTo>
                    <a:lnTo>
                      <a:pt x="244507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616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5FE856D-36AD-F547-3840-A18E17469322}"/>
                  </a:ext>
                </a:extLst>
              </p:cNvPr>
              <p:cNvSpPr/>
              <p:nvPr/>
            </p:nvSpPr>
            <p:spPr>
              <a:xfrm>
                <a:off x="2334577" y="3236136"/>
                <a:ext cx="718756" cy="508444"/>
              </a:xfrm>
              <a:custGeom>
                <a:avLst/>
                <a:gdLst>
                  <a:gd name="connsiteX0" fmla="*/ 17145 w 718756"/>
                  <a:gd name="connsiteY0" fmla="*/ 508444 h 508444"/>
                  <a:gd name="connsiteX1" fmla="*/ 0 w 718756"/>
                  <a:gd name="connsiteY1" fmla="*/ 508444 h 508444"/>
                  <a:gd name="connsiteX2" fmla="*/ 0 w 718756"/>
                  <a:gd name="connsiteY2" fmla="*/ 0 h 508444"/>
                  <a:gd name="connsiteX3" fmla="*/ 718757 w 718756"/>
                  <a:gd name="connsiteY3" fmla="*/ 0 h 508444"/>
                  <a:gd name="connsiteX4" fmla="*/ 718757 w 718756"/>
                  <a:gd name="connsiteY4" fmla="*/ 44291 h 508444"/>
                  <a:gd name="connsiteX5" fmla="*/ 701611 w 718756"/>
                  <a:gd name="connsiteY5" fmla="*/ 44291 h 508444"/>
                  <a:gd name="connsiteX6" fmla="*/ 701611 w 718756"/>
                  <a:gd name="connsiteY6" fmla="*/ 17145 h 508444"/>
                  <a:gd name="connsiteX7" fmla="*/ 17145 w 718756"/>
                  <a:gd name="connsiteY7" fmla="*/ 17145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756" h="508444">
                    <a:moveTo>
                      <a:pt x="17145" y="508444"/>
                    </a:moveTo>
                    <a:lnTo>
                      <a:pt x="0" y="508444"/>
                    </a:lnTo>
                    <a:lnTo>
                      <a:pt x="0" y="0"/>
                    </a:lnTo>
                    <a:lnTo>
                      <a:pt x="718757" y="0"/>
                    </a:lnTo>
                    <a:lnTo>
                      <a:pt x="718757" y="44291"/>
                    </a:lnTo>
                    <a:lnTo>
                      <a:pt x="701611" y="44291"/>
                    </a:lnTo>
                    <a:lnTo>
                      <a:pt x="701611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92B4033-AD18-2909-B52D-1F0D2429D027}"/>
                  </a:ext>
                </a:extLst>
              </p:cNvPr>
              <p:cNvSpPr/>
              <p:nvPr/>
            </p:nvSpPr>
            <p:spPr>
              <a:xfrm>
                <a:off x="2944177" y="3278998"/>
                <a:ext cx="205358" cy="629792"/>
              </a:xfrm>
              <a:custGeom>
                <a:avLst/>
                <a:gdLst>
                  <a:gd name="connsiteX0" fmla="*/ 17145 w 205358"/>
                  <a:gd name="connsiteY0" fmla="*/ 629793 h 629792"/>
                  <a:gd name="connsiteX1" fmla="*/ 0 w 205358"/>
                  <a:gd name="connsiteY1" fmla="*/ 629793 h 629792"/>
                  <a:gd name="connsiteX2" fmla="*/ 0 w 205358"/>
                  <a:gd name="connsiteY2" fmla="*/ 0 h 629792"/>
                  <a:gd name="connsiteX3" fmla="*/ 66389 w 205358"/>
                  <a:gd name="connsiteY3" fmla="*/ 0 h 629792"/>
                  <a:gd name="connsiteX4" fmla="*/ 85439 w 205358"/>
                  <a:gd name="connsiteY4" fmla="*/ 21431 h 629792"/>
                  <a:gd name="connsiteX5" fmla="*/ 205359 w 205358"/>
                  <a:gd name="connsiteY5" fmla="*/ 21431 h 629792"/>
                  <a:gd name="connsiteX6" fmla="*/ 205359 w 205358"/>
                  <a:gd name="connsiteY6" fmla="*/ 38576 h 629792"/>
                  <a:gd name="connsiteX7" fmla="*/ 77724 w 205358"/>
                  <a:gd name="connsiteY7" fmla="*/ 38576 h 629792"/>
                  <a:gd name="connsiteX8" fmla="*/ 58674 w 205358"/>
                  <a:gd name="connsiteY8" fmla="*/ 17145 h 629792"/>
                  <a:gd name="connsiteX9" fmla="*/ 17145 w 205358"/>
                  <a:gd name="connsiteY9" fmla="*/ 17145 h 62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358" h="629792">
                    <a:moveTo>
                      <a:pt x="17145" y="629793"/>
                    </a:moveTo>
                    <a:lnTo>
                      <a:pt x="0" y="629793"/>
                    </a:lnTo>
                    <a:lnTo>
                      <a:pt x="0" y="0"/>
                    </a:lnTo>
                    <a:lnTo>
                      <a:pt x="66389" y="0"/>
                    </a:lnTo>
                    <a:lnTo>
                      <a:pt x="85439" y="21431"/>
                    </a:lnTo>
                    <a:lnTo>
                      <a:pt x="205359" y="21431"/>
                    </a:lnTo>
                    <a:lnTo>
                      <a:pt x="205359" y="38576"/>
                    </a:lnTo>
                    <a:lnTo>
                      <a:pt x="77724" y="38576"/>
                    </a:lnTo>
                    <a:lnTo>
                      <a:pt x="5867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C2B9D9-0C5D-3B43-2E3F-DF0AA172F43E}"/>
                  </a:ext>
                </a:extLst>
              </p:cNvPr>
              <p:cNvSpPr/>
              <p:nvPr/>
            </p:nvSpPr>
            <p:spPr>
              <a:xfrm>
                <a:off x="2343150" y="3760963"/>
                <a:ext cx="491108" cy="379952"/>
              </a:xfrm>
              <a:custGeom>
                <a:avLst/>
                <a:gdLst>
                  <a:gd name="connsiteX0" fmla="*/ 408622 w 491108"/>
                  <a:gd name="connsiteY0" fmla="*/ 379952 h 379952"/>
                  <a:gd name="connsiteX1" fmla="*/ 391478 w 491108"/>
                  <a:gd name="connsiteY1" fmla="*/ 379952 h 379952"/>
                  <a:gd name="connsiteX2" fmla="*/ 391478 w 491108"/>
                  <a:gd name="connsiteY2" fmla="*/ 185642 h 379952"/>
                  <a:gd name="connsiteX3" fmla="*/ 473964 w 491108"/>
                  <a:gd name="connsiteY3" fmla="*/ 185642 h 379952"/>
                  <a:gd name="connsiteX4" fmla="*/ 473964 w 491108"/>
                  <a:gd name="connsiteY4" fmla="*/ 17145 h 379952"/>
                  <a:gd name="connsiteX5" fmla="*/ 0 w 491108"/>
                  <a:gd name="connsiteY5" fmla="*/ 17145 h 379952"/>
                  <a:gd name="connsiteX6" fmla="*/ 0 w 491108"/>
                  <a:gd name="connsiteY6" fmla="*/ 0 h 379952"/>
                  <a:gd name="connsiteX7" fmla="*/ 491109 w 491108"/>
                  <a:gd name="connsiteY7" fmla="*/ 0 h 379952"/>
                  <a:gd name="connsiteX8" fmla="*/ 491109 w 491108"/>
                  <a:gd name="connsiteY8" fmla="*/ 202787 h 379952"/>
                  <a:gd name="connsiteX9" fmla="*/ 408622 w 491108"/>
                  <a:gd name="connsiteY9" fmla="*/ 202787 h 3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108" h="379952">
                    <a:moveTo>
                      <a:pt x="408622" y="379952"/>
                    </a:moveTo>
                    <a:lnTo>
                      <a:pt x="391478" y="379952"/>
                    </a:lnTo>
                    <a:lnTo>
                      <a:pt x="391478" y="185642"/>
                    </a:lnTo>
                    <a:lnTo>
                      <a:pt x="473964" y="185642"/>
                    </a:lnTo>
                    <a:lnTo>
                      <a:pt x="47396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91109" y="0"/>
                    </a:lnTo>
                    <a:lnTo>
                      <a:pt x="491109" y="202787"/>
                    </a:lnTo>
                    <a:lnTo>
                      <a:pt x="408622" y="2027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BB4CB93-1ACB-6BED-2464-A87738B1C944}"/>
                  </a:ext>
                </a:extLst>
              </p:cNvPr>
              <p:cNvSpPr/>
              <p:nvPr/>
            </p:nvSpPr>
            <p:spPr>
              <a:xfrm>
                <a:off x="2366295" y="3900218"/>
                <a:ext cx="336232" cy="240696"/>
              </a:xfrm>
              <a:custGeom>
                <a:avLst/>
                <a:gdLst>
                  <a:gd name="connsiteX0" fmla="*/ 336232 w 336232"/>
                  <a:gd name="connsiteY0" fmla="*/ 240697 h 240696"/>
                  <a:gd name="connsiteX1" fmla="*/ 319087 w 336232"/>
                  <a:gd name="connsiteY1" fmla="*/ 240697 h 240696"/>
                  <a:gd name="connsiteX2" fmla="*/ 319087 w 336232"/>
                  <a:gd name="connsiteY2" fmla="*/ 113538 h 240696"/>
                  <a:gd name="connsiteX3" fmla="*/ 247650 w 336232"/>
                  <a:gd name="connsiteY3" fmla="*/ 113538 h 240696"/>
                  <a:gd name="connsiteX4" fmla="*/ 247650 w 336232"/>
                  <a:gd name="connsiteY4" fmla="*/ 17145 h 240696"/>
                  <a:gd name="connsiteX5" fmla="*/ 144113 w 336232"/>
                  <a:gd name="connsiteY5" fmla="*/ 17145 h 240696"/>
                  <a:gd name="connsiteX6" fmla="*/ 144113 w 336232"/>
                  <a:gd name="connsiteY6" fmla="*/ 92107 h 240696"/>
                  <a:gd name="connsiteX7" fmla="*/ 17145 w 336232"/>
                  <a:gd name="connsiteY7" fmla="*/ 92107 h 240696"/>
                  <a:gd name="connsiteX8" fmla="*/ 17145 w 336232"/>
                  <a:gd name="connsiteY8" fmla="*/ 240697 h 240696"/>
                  <a:gd name="connsiteX9" fmla="*/ 0 w 336232"/>
                  <a:gd name="connsiteY9" fmla="*/ 240697 h 240696"/>
                  <a:gd name="connsiteX10" fmla="*/ 0 w 336232"/>
                  <a:gd name="connsiteY10" fmla="*/ 74962 h 240696"/>
                  <a:gd name="connsiteX11" fmla="*/ 126968 w 336232"/>
                  <a:gd name="connsiteY11" fmla="*/ 74962 h 240696"/>
                  <a:gd name="connsiteX12" fmla="*/ 126968 w 336232"/>
                  <a:gd name="connsiteY12" fmla="*/ 0 h 240696"/>
                  <a:gd name="connsiteX13" fmla="*/ 264795 w 336232"/>
                  <a:gd name="connsiteY13" fmla="*/ 0 h 240696"/>
                  <a:gd name="connsiteX14" fmla="*/ 264795 w 336232"/>
                  <a:gd name="connsiteY14" fmla="*/ 96393 h 240696"/>
                  <a:gd name="connsiteX15" fmla="*/ 336232 w 336232"/>
                  <a:gd name="connsiteY15" fmla="*/ 96393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232" h="240696">
                    <a:moveTo>
                      <a:pt x="336232" y="240697"/>
                    </a:moveTo>
                    <a:lnTo>
                      <a:pt x="319087" y="240697"/>
                    </a:lnTo>
                    <a:lnTo>
                      <a:pt x="319087" y="113538"/>
                    </a:lnTo>
                    <a:lnTo>
                      <a:pt x="247650" y="113538"/>
                    </a:lnTo>
                    <a:lnTo>
                      <a:pt x="247650" y="17145"/>
                    </a:lnTo>
                    <a:lnTo>
                      <a:pt x="144113" y="17145"/>
                    </a:lnTo>
                    <a:lnTo>
                      <a:pt x="144113" y="92107"/>
                    </a:lnTo>
                    <a:lnTo>
                      <a:pt x="17145" y="92107"/>
                    </a:lnTo>
                    <a:lnTo>
                      <a:pt x="17145" y="240697"/>
                    </a:lnTo>
                    <a:lnTo>
                      <a:pt x="0" y="240697"/>
                    </a:lnTo>
                    <a:lnTo>
                      <a:pt x="0" y="74962"/>
                    </a:lnTo>
                    <a:lnTo>
                      <a:pt x="126968" y="74962"/>
                    </a:lnTo>
                    <a:lnTo>
                      <a:pt x="126968" y="0"/>
                    </a:lnTo>
                    <a:lnTo>
                      <a:pt x="264795" y="0"/>
                    </a:lnTo>
                    <a:lnTo>
                      <a:pt x="264795" y="96393"/>
                    </a:lnTo>
                    <a:lnTo>
                      <a:pt x="336232" y="963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4947C70-6248-661A-D919-8041BDDAD9C9}"/>
                  </a:ext>
                </a:extLst>
              </p:cNvPr>
              <p:cNvSpPr/>
              <p:nvPr/>
            </p:nvSpPr>
            <p:spPr>
              <a:xfrm>
                <a:off x="2448877" y="3675333"/>
                <a:ext cx="118681" cy="69246"/>
              </a:xfrm>
              <a:custGeom>
                <a:avLst/>
                <a:gdLst>
                  <a:gd name="connsiteX0" fmla="*/ 118681 w 118681"/>
                  <a:gd name="connsiteY0" fmla="*/ 69247 h 69246"/>
                  <a:gd name="connsiteX1" fmla="*/ 101537 w 118681"/>
                  <a:gd name="connsiteY1" fmla="*/ 69247 h 69246"/>
                  <a:gd name="connsiteX2" fmla="*/ 101537 w 118681"/>
                  <a:gd name="connsiteY2" fmla="*/ 17145 h 69246"/>
                  <a:gd name="connsiteX3" fmla="*/ 17145 w 118681"/>
                  <a:gd name="connsiteY3" fmla="*/ 17145 h 69246"/>
                  <a:gd name="connsiteX4" fmla="*/ 17145 w 118681"/>
                  <a:gd name="connsiteY4" fmla="*/ 69247 h 69246"/>
                  <a:gd name="connsiteX5" fmla="*/ 0 w 118681"/>
                  <a:gd name="connsiteY5" fmla="*/ 69247 h 69246"/>
                  <a:gd name="connsiteX6" fmla="*/ 0 w 118681"/>
                  <a:gd name="connsiteY6" fmla="*/ 0 h 69246"/>
                  <a:gd name="connsiteX7" fmla="*/ 118681 w 118681"/>
                  <a:gd name="connsiteY7" fmla="*/ 0 h 6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81" h="69246">
                    <a:moveTo>
                      <a:pt x="118681" y="69247"/>
                    </a:moveTo>
                    <a:lnTo>
                      <a:pt x="101537" y="69247"/>
                    </a:lnTo>
                    <a:lnTo>
                      <a:pt x="101537" y="17145"/>
                    </a:lnTo>
                    <a:lnTo>
                      <a:pt x="17145" y="17145"/>
                    </a:lnTo>
                    <a:lnTo>
                      <a:pt x="17145" y="69247"/>
                    </a:lnTo>
                    <a:lnTo>
                      <a:pt x="0" y="69247"/>
                    </a:lnTo>
                    <a:lnTo>
                      <a:pt x="0" y="0"/>
                    </a:lnTo>
                    <a:lnTo>
                      <a:pt x="11868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157428-2D8B-DF88-0C15-8B2C8AF71C7A}"/>
                  </a:ext>
                </a:extLst>
              </p:cNvPr>
              <p:cNvSpPr/>
              <p:nvPr/>
            </p:nvSpPr>
            <p:spPr>
              <a:xfrm>
                <a:off x="3175920" y="2811225"/>
                <a:ext cx="734663" cy="1097565"/>
              </a:xfrm>
              <a:custGeom>
                <a:avLst/>
                <a:gdLst>
                  <a:gd name="connsiteX0" fmla="*/ 17145 w 734663"/>
                  <a:gd name="connsiteY0" fmla="*/ 1097566 h 1097565"/>
                  <a:gd name="connsiteX1" fmla="*/ 0 w 734663"/>
                  <a:gd name="connsiteY1" fmla="*/ 1097566 h 1097565"/>
                  <a:gd name="connsiteX2" fmla="*/ 0 w 734663"/>
                  <a:gd name="connsiteY2" fmla="*/ 89249 h 1097565"/>
                  <a:gd name="connsiteX3" fmla="*/ 60293 w 734663"/>
                  <a:gd name="connsiteY3" fmla="*/ 89249 h 1097565"/>
                  <a:gd name="connsiteX4" fmla="*/ 60293 w 734663"/>
                  <a:gd name="connsiteY4" fmla="*/ 32194 h 1097565"/>
                  <a:gd name="connsiteX5" fmla="*/ 190500 w 734663"/>
                  <a:gd name="connsiteY5" fmla="*/ 32194 h 1097565"/>
                  <a:gd name="connsiteX6" fmla="*/ 190500 w 734663"/>
                  <a:gd name="connsiteY6" fmla="*/ 0 h 1097565"/>
                  <a:gd name="connsiteX7" fmla="*/ 734663 w 734663"/>
                  <a:gd name="connsiteY7" fmla="*/ 0 h 1097565"/>
                  <a:gd name="connsiteX8" fmla="*/ 734663 w 734663"/>
                  <a:gd name="connsiteY8" fmla="*/ 387096 h 1097565"/>
                  <a:gd name="connsiteX9" fmla="*/ 717518 w 734663"/>
                  <a:gd name="connsiteY9" fmla="*/ 387096 h 1097565"/>
                  <a:gd name="connsiteX10" fmla="*/ 717518 w 734663"/>
                  <a:gd name="connsiteY10" fmla="*/ 17145 h 1097565"/>
                  <a:gd name="connsiteX11" fmla="*/ 207645 w 734663"/>
                  <a:gd name="connsiteY11" fmla="*/ 17145 h 1097565"/>
                  <a:gd name="connsiteX12" fmla="*/ 207645 w 734663"/>
                  <a:gd name="connsiteY12" fmla="*/ 49340 h 1097565"/>
                  <a:gd name="connsiteX13" fmla="*/ 77438 w 734663"/>
                  <a:gd name="connsiteY13" fmla="*/ 49340 h 1097565"/>
                  <a:gd name="connsiteX14" fmla="*/ 77438 w 734663"/>
                  <a:gd name="connsiteY14" fmla="*/ 106490 h 1097565"/>
                  <a:gd name="connsiteX15" fmla="*/ 17145 w 734663"/>
                  <a:gd name="connsiteY15" fmla="*/ 106490 h 10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4663" h="1097565">
                    <a:moveTo>
                      <a:pt x="17145" y="1097566"/>
                    </a:moveTo>
                    <a:lnTo>
                      <a:pt x="0" y="1097566"/>
                    </a:lnTo>
                    <a:lnTo>
                      <a:pt x="0" y="89249"/>
                    </a:lnTo>
                    <a:lnTo>
                      <a:pt x="60293" y="89249"/>
                    </a:lnTo>
                    <a:lnTo>
                      <a:pt x="60293" y="32194"/>
                    </a:lnTo>
                    <a:lnTo>
                      <a:pt x="190500" y="32194"/>
                    </a:lnTo>
                    <a:lnTo>
                      <a:pt x="190500" y="0"/>
                    </a:lnTo>
                    <a:lnTo>
                      <a:pt x="734663" y="0"/>
                    </a:lnTo>
                    <a:lnTo>
                      <a:pt x="734663" y="387096"/>
                    </a:lnTo>
                    <a:lnTo>
                      <a:pt x="717518" y="387096"/>
                    </a:lnTo>
                    <a:lnTo>
                      <a:pt x="717518" y="17145"/>
                    </a:lnTo>
                    <a:lnTo>
                      <a:pt x="207645" y="17145"/>
                    </a:lnTo>
                    <a:lnTo>
                      <a:pt x="207645" y="49340"/>
                    </a:lnTo>
                    <a:lnTo>
                      <a:pt x="77438" y="49340"/>
                    </a:lnTo>
                    <a:lnTo>
                      <a:pt x="77438" y="106490"/>
                    </a:lnTo>
                    <a:lnTo>
                      <a:pt x="17145" y="1064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C09AE04-67FF-ED8A-5335-3DD1D19EBE10}"/>
                  </a:ext>
                </a:extLst>
              </p:cNvPr>
              <p:cNvSpPr/>
              <p:nvPr/>
            </p:nvSpPr>
            <p:spPr>
              <a:xfrm>
                <a:off x="3391852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4180C5-2F95-E7CF-A1DA-6CDDB1EE6665}"/>
                  </a:ext>
                </a:extLst>
              </p:cNvPr>
              <p:cNvSpPr/>
              <p:nvPr/>
            </p:nvSpPr>
            <p:spPr>
              <a:xfrm>
                <a:off x="3617214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B84B4E4-4667-EF0C-3202-9C578660E494}"/>
                  </a:ext>
                </a:extLst>
              </p:cNvPr>
              <p:cNvSpPr/>
              <p:nvPr/>
            </p:nvSpPr>
            <p:spPr>
              <a:xfrm>
                <a:off x="2876550" y="3946605"/>
                <a:ext cx="780097" cy="194309"/>
              </a:xfrm>
              <a:custGeom>
                <a:avLst/>
                <a:gdLst>
                  <a:gd name="connsiteX0" fmla="*/ 780097 w 780097"/>
                  <a:gd name="connsiteY0" fmla="*/ 194310 h 194309"/>
                  <a:gd name="connsiteX1" fmla="*/ 762953 w 780097"/>
                  <a:gd name="connsiteY1" fmla="*/ 194310 h 194309"/>
                  <a:gd name="connsiteX2" fmla="*/ 762953 w 780097"/>
                  <a:gd name="connsiteY2" fmla="*/ 17145 h 194309"/>
                  <a:gd name="connsiteX3" fmla="*/ 0 w 780097"/>
                  <a:gd name="connsiteY3" fmla="*/ 17145 h 194309"/>
                  <a:gd name="connsiteX4" fmla="*/ 0 w 780097"/>
                  <a:gd name="connsiteY4" fmla="*/ 0 h 194309"/>
                  <a:gd name="connsiteX5" fmla="*/ 780097 w 780097"/>
                  <a:gd name="connsiteY5" fmla="*/ 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097" h="194309">
                    <a:moveTo>
                      <a:pt x="780097" y="194310"/>
                    </a:moveTo>
                    <a:lnTo>
                      <a:pt x="762953" y="194310"/>
                    </a:lnTo>
                    <a:lnTo>
                      <a:pt x="762953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009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424C5AC-BFEB-B397-3D99-9C8B0B9A4686}"/>
                  </a:ext>
                </a:extLst>
              </p:cNvPr>
              <p:cNvSpPr/>
              <p:nvPr/>
            </p:nvSpPr>
            <p:spPr>
              <a:xfrm>
                <a:off x="3668077" y="3236136"/>
                <a:ext cx="537781" cy="904779"/>
              </a:xfrm>
              <a:custGeom>
                <a:avLst/>
                <a:gdLst>
                  <a:gd name="connsiteX0" fmla="*/ 537781 w 537781"/>
                  <a:gd name="connsiteY0" fmla="*/ 904780 h 904779"/>
                  <a:gd name="connsiteX1" fmla="*/ 520637 w 537781"/>
                  <a:gd name="connsiteY1" fmla="*/ 904780 h 904779"/>
                  <a:gd name="connsiteX2" fmla="*/ 520637 w 537781"/>
                  <a:gd name="connsiteY2" fmla="*/ 820484 h 904779"/>
                  <a:gd name="connsiteX3" fmla="*/ 444437 w 537781"/>
                  <a:gd name="connsiteY3" fmla="*/ 820484 h 904779"/>
                  <a:gd name="connsiteX4" fmla="*/ 444437 w 537781"/>
                  <a:gd name="connsiteY4" fmla="*/ 17145 h 904779"/>
                  <a:gd name="connsiteX5" fmla="*/ 147256 w 537781"/>
                  <a:gd name="connsiteY5" fmla="*/ 17145 h 904779"/>
                  <a:gd name="connsiteX6" fmla="*/ 147256 w 537781"/>
                  <a:gd name="connsiteY6" fmla="*/ 749046 h 904779"/>
                  <a:gd name="connsiteX7" fmla="*/ 102870 w 537781"/>
                  <a:gd name="connsiteY7" fmla="*/ 749046 h 904779"/>
                  <a:gd name="connsiteX8" fmla="*/ 102870 w 537781"/>
                  <a:gd name="connsiteY8" fmla="*/ 797243 h 904779"/>
                  <a:gd name="connsiteX9" fmla="*/ 17145 w 537781"/>
                  <a:gd name="connsiteY9" fmla="*/ 797243 h 904779"/>
                  <a:gd name="connsiteX10" fmla="*/ 17145 w 537781"/>
                  <a:gd name="connsiteY10" fmla="*/ 904780 h 904779"/>
                  <a:gd name="connsiteX11" fmla="*/ 0 w 537781"/>
                  <a:gd name="connsiteY11" fmla="*/ 904780 h 904779"/>
                  <a:gd name="connsiteX12" fmla="*/ 0 w 537781"/>
                  <a:gd name="connsiteY12" fmla="*/ 780097 h 904779"/>
                  <a:gd name="connsiteX13" fmla="*/ 85725 w 537781"/>
                  <a:gd name="connsiteY13" fmla="*/ 780097 h 904779"/>
                  <a:gd name="connsiteX14" fmla="*/ 85725 w 537781"/>
                  <a:gd name="connsiteY14" fmla="*/ 731901 h 904779"/>
                  <a:gd name="connsiteX15" fmla="*/ 130111 w 537781"/>
                  <a:gd name="connsiteY15" fmla="*/ 731901 h 904779"/>
                  <a:gd name="connsiteX16" fmla="*/ 130111 w 537781"/>
                  <a:gd name="connsiteY16" fmla="*/ 0 h 904779"/>
                  <a:gd name="connsiteX17" fmla="*/ 461581 w 537781"/>
                  <a:gd name="connsiteY17" fmla="*/ 0 h 904779"/>
                  <a:gd name="connsiteX18" fmla="*/ 461581 w 537781"/>
                  <a:gd name="connsiteY18" fmla="*/ 803338 h 904779"/>
                  <a:gd name="connsiteX19" fmla="*/ 537781 w 537781"/>
                  <a:gd name="connsiteY19" fmla="*/ 803338 h 9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7781" h="904779">
                    <a:moveTo>
                      <a:pt x="537781" y="904780"/>
                    </a:moveTo>
                    <a:lnTo>
                      <a:pt x="520637" y="904780"/>
                    </a:lnTo>
                    <a:lnTo>
                      <a:pt x="520637" y="820484"/>
                    </a:lnTo>
                    <a:lnTo>
                      <a:pt x="444437" y="820484"/>
                    </a:lnTo>
                    <a:lnTo>
                      <a:pt x="444437" y="17145"/>
                    </a:lnTo>
                    <a:lnTo>
                      <a:pt x="147256" y="17145"/>
                    </a:lnTo>
                    <a:lnTo>
                      <a:pt x="147256" y="749046"/>
                    </a:lnTo>
                    <a:lnTo>
                      <a:pt x="102870" y="749046"/>
                    </a:lnTo>
                    <a:lnTo>
                      <a:pt x="102870" y="797243"/>
                    </a:lnTo>
                    <a:lnTo>
                      <a:pt x="17145" y="797243"/>
                    </a:lnTo>
                    <a:lnTo>
                      <a:pt x="17145" y="904780"/>
                    </a:lnTo>
                    <a:lnTo>
                      <a:pt x="0" y="904780"/>
                    </a:lnTo>
                    <a:lnTo>
                      <a:pt x="0" y="780097"/>
                    </a:lnTo>
                    <a:lnTo>
                      <a:pt x="85725" y="780097"/>
                    </a:lnTo>
                    <a:lnTo>
                      <a:pt x="85725" y="731901"/>
                    </a:lnTo>
                    <a:lnTo>
                      <a:pt x="130111" y="731901"/>
                    </a:lnTo>
                    <a:lnTo>
                      <a:pt x="130111" y="0"/>
                    </a:lnTo>
                    <a:lnTo>
                      <a:pt x="461581" y="0"/>
                    </a:lnTo>
                    <a:lnTo>
                      <a:pt x="461581" y="803338"/>
                    </a:lnTo>
                    <a:lnTo>
                      <a:pt x="537781" y="803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E879D0-4383-FAAA-B2A3-3E09BCCC5F1F}"/>
                  </a:ext>
                </a:extLst>
              </p:cNvPr>
              <p:cNvSpPr/>
              <p:nvPr/>
            </p:nvSpPr>
            <p:spPr>
              <a:xfrm>
                <a:off x="3936968" y="3000487"/>
                <a:ext cx="160972" cy="197834"/>
              </a:xfrm>
              <a:custGeom>
                <a:avLst/>
                <a:gdLst>
                  <a:gd name="connsiteX0" fmla="*/ 160973 w 160972"/>
                  <a:gd name="connsiteY0" fmla="*/ 197834 h 197834"/>
                  <a:gd name="connsiteX1" fmla="*/ 143828 w 160972"/>
                  <a:gd name="connsiteY1" fmla="*/ 197834 h 197834"/>
                  <a:gd name="connsiteX2" fmla="*/ 143828 w 160972"/>
                  <a:gd name="connsiteY2" fmla="*/ 17145 h 197834"/>
                  <a:gd name="connsiteX3" fmla="*/ 0 w 160972"/>
                  <a:gd name="connsiteY3" fmla="*/ 17145 h 197834"/>
                  <a:gd name="connsiteX4" fmla="*/ 0 w 160972"/>
                  <a:gd name="connsiteY4" fmla="*/ 0 h 197834"/>
                  <a:gd name="connsiteX5" fmla="*/ 160973 w 160972"/>
                  <a:gd name="connsiteY5" fmla="*/ 0 h 19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972" h="197834">
                    <a:moveTo>
                      <a:pt x="160973" y="197834"/>
                    </a:moveTo>
                    <a:lnTo>
                      <a:pt x="143828" y="197834"/>
                    </a:lnTo>
                    <a:lnTo>
                      <a:pt x="143828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60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54B3A5-0CD2-FF97-9E3B-3B443A2D3C73}"/>
                  </a:ext>
                </a:extLst>
              </p:cNvPr>
              <p:cNvSpPr/>
              <p:nvPr/>
            </p:nvSpPr>
            <p:spPr>
              <a:xfrm>
                <a:off x="3598163" y="2711308"/>
                <a:ext cx="194976" cy="76390"/>
              </a:xfrm>
              <a:custGeom>
                <a:avLst/>
                <a:gdLst>
                  <a:gd name="connsiteX0" fmla="*/ 194977 w 194976"/>
                  <a:gd name="connsiteY0" fmla="*/ 76390 h 76390"/>
                  <a:gd name="connsiteX1" fmla="*/ 177832 w 194976"/>
                  <a:gd name="connsiteY1" fmla="*/ 76390 h 76390"/>
                  <a:gd name="connsiteX2" fmla="*/ 177832 w 194976"/>
                  <a:gd name="connsiteY2" fmla="*/ 56388 h 76390"/>
                  <a:gd name="connsiteX3" fmla="*/ 95250 w 194976"/>
                  <a:gd name="connsiteY3" fmla="*/ 56388 h 76390"/>
                  <a:gd name="connsiteX4" fmla="*/ 95250 w 194976"/>
                  <a:gd name="connsiteY4" fmla="*/ 17145 h 76390"/>
                  <a:gd name="connsiteX5" fmla="*/ 58483 w 194976"/>
                  <a:gd name="connsiteY5" fmla="*/ 17145 h 76390"/>
                  <a:gd name="connsiteX6" fmla="*/ 58483 w 194976"/>
                  <a:gd name="connsiteY6" fmla="*/ 38576 h 76390"/>
                  <a:gd name="connsiteX7" fmla="*/ 17145 w 194976"/>
                  <a:gd name="connsiteY7" fmla="*/ 38576 h 76390"/>
                  <a:gd name="connsiteX8" fmla="*/ 17145 w 194976"/>
                  <a:gd name="connsiteY8" fmla="*/ 76390 h 76390"/>
                  <a:gd name="connsiteX9" fmla="*/ 0 w 194976"/>
                  <a:gd name="connsiteY9" fmla="*/ 76390 h 76390"/>
                  <a:gd name="connsiteX10" fmla="*/ 0 w 194976"/>
                  <a:gd name="connsiteY10" fmla="*/ 21431 h 76390"/>
                  <a:gd name="connsiteX11" fmla="*/ 41339 w 194976"/>
                  <a:gd name="connsiteY11" fmla="*/ 21431 h 76390"/>
                  <a:gd name="connsiteX12" fmla="*/ 41339 w 194976"/>
                  <a:gd name="connsiteY12" fmla="*/ 0 h 76390"/>
                  <a:gd name="connsiteX13" fmla="*/ 112395 w 194976"/>
                  <a:gd name="connsiteY13" fmla="*/ 0 h 76390"/>
                  <a:gd name="connsiteX14" fmla="*/ 112395 w 194976"/>
                  <a:gd name="connsiteY14" fmla="*/ 39243 h 76390"/>
                  <a:gd name="connsiteX15" fmla="*/ 194977 w 194976"/>
                  <a:gd name="connsiteY15" fmla="*/ 39243 h 7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76" h="76390">
                    <a:moveTo>
                      <a:pt x="194977" y="76390"/>
                    </a:moveTo>
                    <a:lnTo>
                      <a:pt x="177832" y="76390"/>
                    </a:lnTo>
                    <a:lnTo>
                      <a:pt x="177832" y="56388"/>
                    </a:lnTo>
                    <a:lnTo>
                      <a:pt x="95250" y="56388"/>
                    </a:lnTo>
                    <a:lnTo>
                      <a:pt x="95250" y="17145"/>
                    </a:lnTo>
                    <a:lnTo>
                      <a:pt x="58483" y="17145"/>
                    </a:lnTo>
                    <a:lnTo>
                      <a:pt x="58483" y="38576"/>
                    </a:lnTo>
                    <a:lnTo>
                      <a:pt x="17145" y="38576"/>
                    </a:lnTo>
                    <a:lnTo>
                      <a:pt x="17145" y="76390"/>
                    </a:lnTo>
                    <a:lnTo>
                      <a:pt x="0" y="76390"/>
                    </a:lnTo>
                    <a:lnTo>
                      <a:pt x="0" y="21431"/>
                    </a:lnTo>
                    <a:lnTo>
                      <a:pt x="41339" y="21431"/>
                    </a:lnTo>
                    <a:lnTo>
                      <a:pt x="41339" y="0"/>
                    </a:lnTo>
                    <a:lnTo>
                      <a:pt x="112395" y="0"/>
                    </a:lnTo>
                    <a:lnTo>
                      <a:pt x="112395" y="39243"/>
                    </a:lnTo>
                    <a:lnTo>
                      <a:pt x="194977" y="39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51E5437-14CE-D6A6-C5FA-819D95D47080}"/>
                  </a:ext>
                </a:extLst>
              </p:cNvPr>
              <p:cNvSpPr/>
              <p:nvPr/>
            </p:nvSpPr>
            <p:spPr>
              <a:xfrm>
                <a:off x="4115752" y="3000487"/>
                <a:ext cx="382238" cy="597693"/>
              </a:xfrm>
              <a:custGeom>
                <a:avLst/>
                <a:gdLst>
                  <a:gd name="connsiteX0" fmla="*/ 382238 w 382238"/>
                  <a:gd name="connsiteY0" fmla="*/ 597694 h 597693"/>
                  <a:gd name="connsiteX1" fmla="*/ 365093 w 382238"/>
                  <a:gd name="connsiteY1" fmla="*/ 597694 h 597693"/>
                  <a:gd name="connsiteX2" fmla="*/ 365093 w 382238"/>
                  <a:gd name="connsiteY2" fmla="*/ 74295 h 597693"/>
                  <a:gd name="connsiteX3" fmla="*/ 276225 w 382238"/>
                  <a:gd name="connsiteY3" fmla="*/ 74295 h 597693"/>
                  <a:gd name="connsiteX4" fmla="*/ 276225 w 382238"/>
                  <a:gd name="connsiteY4" fmla="*/ 17145 h 597693"/>
                  <a:gd name="connsiteX5" fmla="*/ 210788 w 382238"/>
                  <a:gd name="connsiteY5" fmla="*/ 17145 h 597693"/>
                  <a:gd name="connsiteX6" fmla="*/ 210788 w 382238"/>
                  <a:gd name="connsiteY6" fmla="*/ 77819 h 597693"/>
                  <a:gd name="connsiteX7" fmla="*/ 160020 w 382238"/>
                  <a:gd name="connsiteY7" fmla="*/ 77819 h 597693"/>
                  <a:gd name="connsiteX8" fmla="*/ 160020 w 382238"/>
                  <a:gd name="connsiteY8" fmla="*/ 111728 h 597693"/>
                  <a:gd name="connsiteX9" fmla="*/ 17145 w 382238"/>
                  <a:gd name="connsiteY9" fmla="*/ 111728 h 597693"/>
                  <a:gd name="connsiteX10" fmla="*/ 17145 w 382238"/>
                  <a:gd name="connsiteY10" fmla="*/ 197834 h 597693"/>
                  <a:gd name="connsiteX11" fmla="*/ 0 w 382238"/>
                  <a:gd name="connsiteY11" fmla="*/ 197834 h 597693"/>
                  <a:gd name="connsiteX12" fmla="*/ 0 w 382238"/>
                  <a:gd name="connsiteY12" fmla="*/ 94583 h 597693"/>
                  <a:gd name="connsiteX13" fmla="*/ 142875 w 382238"/>
                  <a:gd name="connsiteY13" fmla="*/ 94583 h 597693"/>
                  <a:gd name="connsiteX14" fmla="*/ 142875 w 382238"/>
                  <a:gd name="connsiteY14" fmla="*/ 60674 h 597693"/>
                  <a:gd name="connsiteX15" fmla="*/ 193643 w 382238"/>
                  <a:gd name="connsiteY15" fmla="*/ 60674 h 597693"/>
                  <a:gd name="connsiteX16" fmla="*/ 193643 w 382238"/>
                  <a:gd name="connsiteY16" fmla="*/ 0 h 597693"/>
                  <a:gd name="connsiteX17" fmla="*/ 293370 w 382238"/>
                  <a:gd name="connsiteY17" fmla="*/ 0 h 597693"/>
                  <a:gd name="connsiteX18" fmla="*/ 293370 w 382238"/>
                  <a:gd name="connsiteY18" fmla="*/ 57150 h 597693"/>
                  <a:gd name="connsiteX19" fmla="*/ 382238 w 382238"/>
                  <a:gd name="connsiteY19" fmla="*/ 57150 h 59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2238" h="597693">
                    <a:moveTo>
                      <a:pt x="382238" y="597694"/>
                    </a:moveTo>
                    <a:lnTo>
                      <a:pt x="365093" y="597694"/>
                    </a:lnTo>
                    <a:lnTo>
                      <a:pt x="365093" y="74295"/>
                    </a:lnTo>
                    <a:lnTo>
                      <a:pt x="276225" y="74295"/>
                    </a:lnTo>
                    <a:lnTo>
                      <a:pt x="276225" y="17145"/>
                    </a:lnTo>
                    <a:lnTo>
                      <a:pt x="210788" y="17145"/>
                    </a:lnTo>
                    <a:lnTo>
                      <a:pt x="210788" y="77819"/>
                    </a:lnTo>
                    <a:lnTo>
                      <a:pt x="160020" y="77819"/>
                    </a:lnTo>
                    <a:lnTo>
                      <a:pt x="160020" y="111728"/>
                    </a:lnTo>
                    <a:lnTo>
                      <a:pt x="17145" y="111728"/>
                    </a:lnTo>
                    <a:lnTo>
                      <a:pt x="17145" y="197834"/>
                    </a:lnTo>
                    <a:lnTo>
                      <a:pt x="0" y="197834"/>
                    </a:lnTo>
                    <a:lnTo>
                      <a:pt x="0" y="94583"/>
                    </a:lnTo>
                    <a:lnTo>
                      <a:pt x="142875" y="94583"/>
                    </a:lnTo>
                    <a:lnTo>
                      <a:pt x="142875" y="60674"/>
                    </a:lnTo>
                    <a:lnTo>
                      <a:pt x="193643" y="60674"/>
                    </a:lnTo>
                    <a:lnTo>
                      <a:pt x="193643" y="0"/>
                    </a:lnTo>
                    <a:lnTo>
                      <a:pt x="293370" y="0"/>
                    </a:lnTo>
                    <a:lnTo>
                      <a:pt x="293370" y="57150"/>
                    </a:lnTo>
                    <a:lnTo>
                      <a:pt x="382238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811EE08-589E-C1BB-7D04-88FEF6547337}"/>
                  </a:ext>
                </a:extLst>
              </p:cNvPr>
              <p:cNvSpPr/>
              <p:nvPr/>
            </p:nvSpPr>
            <p:spPr>
              <a:xfrm>
                <a:off x="4162425" y="3993087"/>
                <a:ext cx="1437322" cy="147828"/>
              </a:xfrm>
              <a:custGeom>
                <a:avLst/>
                <a:gdLst>
                  <a:gd name="connsiteX0" fmla="*/ 1437323 w 1437322"/>
                  <a:gd name="connsiteY0" fmla="*/ 147828 h 147828"/>
                  <a:gd name="connsiteX1" fmla="*/ 1420082 w 1437322"/>
                  <a:gd name="connsiteY1" fmla="*/ 147828 h 147828"/>
                  <a:gd name="connsiteX2" fmla="*/ 1420082 w 1437322"/>
                  <a:gd name="connsiteY2" fmla="*/ 84963 h 147828"/>
                  <a:gd name="connsiteX3" fmla="*/ 826389 w 1437322"/>
                  <a:gd name="connsiteY3" fmla="*/ 84963 h 147828"/>
                  <a:gd name="connsiteX4" fmla="*/ 826389 w 1437322"/>
                  <a:gd name="connsiteY4" fmla="*/ 17145 h 147828"/>
                  <a:gd name="connsiteX5" fmla="*/ 0 w 1437322"/>
                  <a:gd name="connsiteY5" fmla="*/ 17145 h 147828"/>
                  <a:gd name="connsiteX6" fmla="*/ 0 w 1437322"/>
                  <a:gd name="connsiteY6" fmla="*/ 0 h 147828"/>
                  <a:gd name="connsiteX7" fmla="*/ 843534 w 1437322"/>
                  <a:gd name="connsiteY7" fmla="*/ 0 h 147828"/>
                  <a:gd name="connsiteX8" fmla="*/ 843534 w 1437322"/>
                  <a:gd name="connsiteY8" fmla="*/ 67818 h 147828"/>
                  <a:gd name="connsiteX9" fmla="*/ 1437323 w 1437322"/>
                  <a:gd name="connsiteY9" fmla="*/ 67818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7322" h="147828">
                    <a:moveTo>
                      <a:pt x="1437323" y="147828"/>
                    </a:moveTo>
                    <a:lnTo>
                      <a:pt x="1420082" y="147828"/>
                    </a:lnTo>
                    <a:lnTo>
                      <a:pt x="1420082" y="84963"/>
                    </a:lnTo>
                    <a:lnTo>
                      <a:pt x="826389" y="84963"/>
                    </a:lnTo>
                    <a:lnTo>
                      <a:pt x="82638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843534" y="0"/>
                    </a:lnTo>
                    <a:lnTo>
                      <a:pt x="843534" y="67818"/>
                    </a:lnTo>
                    <a:lnTo>
                      <a:pt x="1437323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36CD339-B941-2367-C8BB-E3B973489815}"/>
                  </a:ext>
                </a:extLst>
              </p:cNvPr>
              <p:cNvSpPr/>
              <p:nvPr/>
            </p:nvSpPr>
            <p:spPr>
              <a:xfrm>
                <a:off x="4480845" y="3561033"/>
                <a:ext cx="280701" cy="412051"/>
              </a:xfrm>
              <a:custGeom>
                <a:avLst/>
                <a:gdLst>
                  <a:gd name="connsiteX0" fmla="*/ 280702 w 280701"/>
                  <a:gd name="connsiteY0" fmla="*/ 412052 h 412051"/>
                  <a:gd name="connsiteX1" fmla="*/ 263557 w 280701"/>
                  <a:gd name="connsiteY1" fmla="*/ 412052 h 412051"/>
                  <a:gd name="connsiteX2" fmla="*/ 263557 w 280701"/>
                  <a:gd name="connsiteY2" fmla="*/ 84963 h 412051"/>
                  <a:gd name="connsiteX3" fmla="*/ 146018 w 280701"/>
                  <a:gd name="connsiteY3" fmla="*/ 84963 h 412051"/>
                  <a:gd name="connsiteX4" fmla="*/ 146018 w 280701"/>
                  <a:gd name="connsiteY4" fmla="*/ 17145 h 412051"/>
                  <a:gd name="connsiteX5" fmla="*/ 55245 w 280701"/>
                  <a:gd name="connsiteY5" fmla="*/ 17145 h 412051"/>
                  <a:gd name="connsiteX6" fmla="*/ 55245 w 280701"/>
                  <a:gd name="connsiteY6" fmla="*/ 81439 h 412051"/>
                  <a:gd name="connsiteX7" fmla="*/ 17145 w 280701"/>
                  <a:gd name="connsiteY7" fmla="*/ 81439 h 412051"/>
                  <a:gd name="connsiteX8" fmla="*/ 17145 w 280701"/>
                  <a:gd name="connsiteY8" fmla="*/ 412052 h 412051"/>
                  <a:gd name="connsiteX9" fmla="*/ 0 w 280701"/>
                  <a:gd name="connsiteY9" fmla="*/ 412052 h 412051"/>
                  <a:gd name="connsiteX10" fmla="*/ 0 w 280701"/>
                  <a:gd name="connsiteY10" fmla="*/ 64294 h 412051"/>
                  <a:gd name="connsiteX11" fmla="*/ 38100 w 280701"/>
                  <a:gd name="connsiteY11" fmla="*/ 64294 h 412051"/>
                  <a:gd name="connsiteX12" fmla="*/ 38100 w 280701"/>
                  <a:gd name="connsiteY12" fmla="*/ 0 h 412051"/>
                  <a:gd name="connsiteX13" fmla="*/ 163163 w 280701"/>
                  <a:gd name="connsiteY13" fmla="*/ 0 h 412051"/>
                  <a:gd name="connsiteX14" fmla="*/ 163163 w 280701"/>
                  <a:gd name="connsiteY14" fmla="*/ 67818 h 412051"/>
                  <a:gd name="connsiteX15" fmla="*/ 280702 w 280701"/>
                  <a:gd name="connsiteY15" fmla="*/ 67818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0701" h="412051">
                    <a:moveTo>
                      <a:pt x="280702" y="412052"/>
                    </a:moveTo>
                    <a:lnTo>
                      <a:pt x="263557" y="412052"/>
                    </a:lnTo>
                    <a:lnTo>
                      <a:pt x="263557" y="84963"/>
                    </a:lnTo>
                    <a:lnTo>
                      <a:pt x="146018" y="84963"/>
                    </a:lnTo>
                    <a:lnTo>
                      <a:pt x="146018" y="17145"/>
                    </a:lnTo>
                    <a:lnTo>
                      <a:pt x="55245" y="17145"/>
                    </a:lnTo>
                    <a:lnTo>
                      <a:pt x="55245" y="81439"/>
                    </a:lnTo>
                    <a:lnTo>
                      <a:pt x="17145" y="81439"/>
                    </a:lnTo>
                    <a:lnTo>
                      <a:pt x="17145" y="412052"/>
                    </a:lnTo>
                    <a:lnTo>
                      <a:pt x="0" y="412052"/>
                    </a:lnTo>
                    <a:lnTo>
                      <a:pt x="0" y="64294"/>
                    </a:lnTo>
                    <a:lnTo>
                      <a:pt x="38100" y="64294"/>
                    </a:lnTo>
                    <a:lnTo>
                      <a:pt x="38100" y="0"/>
                    </a:lnTo>
                    <a:lnTo>
                      <a:pt x="163163" y="0"/>
                    </a:lnTo>
                    <a:lnTo>
                      <a:pt x="163163" y="67818"/>
                    </a:lnTo>
                    <a:lnTo>
                      <a:pt x="280702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940087F-E4F6-8281-896F-68365D65A4D4}"/>
                  </a:ext>
                </a:extLst>
              </p:cNvPr>
              <p:cNvSpPr/>
              <p:nvPr/>
            </p:nvSpPr>
            <p:spPr>
              <a:xfrm>
                <a:off x="4612576" y="3400346"/>
                <a:ext cx="336232" cy="572738"/>
              </a:xfrm>
              <a:custGeom>
                <a:avLst/>
                <a:gdLst>
                  <a:gd name="connsiteX0" fmla="*/ 336232 w 336232"/>
                  <a:gd name="connsiteY0" fmla="*/ 572738 h 572738"/>
                  <a:gd name="connsiteX1" fmla="*/ 319088 w 336232"/>
                  <a:gd name="connsiteY1" fmla="*/ 572738 h 572738"/>
                  <a:gd name="connsiteX2" fmla="*/ 319088 w 336232"/>
                  <a:gd name="connsiteY2" fmla="*/ 17145 h 572738"/>
                  <a:gd name="connsiteX3" fmla="*/ 17145 w 336232"/>
                  <a:gd name="connsiteY3" fmla="*/ 17145 h 572738"/>
                  <a:gd name="connsiteX4" fmla="*/ 17145 w 336232"/>
                  <a:gd name="connsiteY4" fmla="*/ 133541 h 572738"/>
                  <a:gd name="connsiteX5" fmla="*/ 0 w 336232"/>
                  <a:gd name="connsiteY5" fmla="*/ 133541 h 572738"/>
                  <a:gd name="connsiteX6" fmla="*/ 0 w 336232"/>
                  <a:gd name="connsiteY6" fmla="*/ 0 h 572738"/>
                  <a:gd name="connsiteX7" fmla="*/ 336232 w 336232"/>
                  <a:gd name="connsiteY7" fmla="*/ 0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32" h="572738">
                    <a:moveTo>
                      <a:pt x="336232" y="572738"/>
                    </a:moveTo>
                    <a:lnTo>
                      <a:pt x="319088" y="572738"/>
                    </a:lnTo>
                    <a:lnTo>
                      <a:pt x="319088" y="17145"/>
                    </a:lnTo>
                    <a:lnTo>
                      <a:pt x="17145" y="17145"/>
                    </a:lnTo>
                    <a:lnTo>
                      <a:pt x="17145" y="133541"/>
                    </a:lnTo>
                    <a:lnTo>
                      <a:pt x="0" y="133541"/>
                    </a:lnTo>
                    <a:lnTo>
                      <a:pt x="0" y="0"/>
                    </a:lnTo>
                    <a:lnTo>
                      <a:pt x="33623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B69CD6D-BFC5-4BC8-09D6-A3639AEC6D7A}"/>
                  </a:ext>
                </a:extLst>
              </p:cNvPr>
              <p:cNvSpPr/>
              <p:nvPr/>
            </p:nvSpPr>
            <p:spPr>
              <a:xfrm>
                <a:off x="4699920" y="3050493"/>
                <a:ext cx="299751" cy="922591"/>
              </a:xfrm>
              <a:custGeom>
                <a:avLst/>
                <a:gdLst>
                  <a:gd name="connsiteX0" fmla="*/ 299752 w 299751"/>
                  <a:gd name="connsiteY0" fmla="*/ 922592 h 922591"/>
                  <a:gd name="connsiteX1" fmla="*/ 282607 w 299751"/>
                  <a:gd name="connsiteY1" fmla="*/ 922592 h 922591"/>
                  <a:gd name="connsiteX2" fmla="*/ 282607 w 299751"/>
                  <a:gd name="connsiteY2" fmla="*/ 17145 h 922591"/>
                  <a:gd name="connsiteX3" fmla="*/ 17145 w 299751"/>
                  <a:gd name="connsiteY3" fmla="*/ 17145 h 922591"/>
                  <a:gd name="connsiteX4" fmla="*/ 17145 w 299751"/>
                  <a:gd name="connsiteY4" fmla="*/ 319183 h 922591"/>
                  <a:gd name="connsiteX5" fmla="*/ 0 w 299751"/>
                  <a:gd name="connsiteY5" fmla="*/ 319183 h 922591"/>
                  <a:gd name="connsiteX6" fmla="*/ 0 w 299751"/>
                  <a:gd name="connsiteY6" fmla="*/ 0 h 922591"/>
                  <a:gd name="connsiteX7" fmla="*/ 299752 w 299751"/>
                  <a:gd name="connsiteY7" fmla="*/ 0 h 9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751" h="922591">
                    <a:moveTo>
                      <a:pt x="299752" y="922592"/>
                    </a:moveTo>
                    <a:lnTo>
                      <a:pt x="282607" y="922592"/>
                    </a:lnTo>
                    <a:lnTo>
                      <a:pt x="282607" y="17145"/>
                    </a:lnTo>
                    <a:lnTo>
                      <a:pt x="17145" y="17145"/>
                    </a:lnTo>
                    <a:lnTo>
                      <a:pt x="17145" y="319183"/>
                    </a:lnTo>
                    <a:lnTo>
                      <a:pt x="0" y="319183"/>
                    </a:lnTo>
                    <a:lnTo>
                      <a:pt x="0" y="0"/>
                    </a:lnTo>
                    <a:lnTo>
                      <a:pt x="2997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8EBD420-FDC0-C71E-203B-5AB387C98F73}"/>
                  </a:ext>
                </a:extLst>
              </p:cNvPr>
              <p:cNvSpPr/>
              <p:nvPr/>
            </p:nvSpPr>
            <p:spPr>
              <a:xfrm>
                <a:off x="4214145" y="2418509"/>
                <a:ext cx="353663" cy="1118997"/>
              </a:xfrm>
              <a:custGeom>
                <a:avLst/>
                <a:gdLst>
                  <a:gd name="connsiteX0" fmla="*/ 353663 w 353663"/>
                  <a:gd name="connsiteY0" fmla="*/ 1118997 h 1118997"/>
                  <a:gd name="connsiteX1" fmla="*/ 336518 w 353663"/>
                  <a:gd name="connsiteY1" fmla="*/ 1118997 h 1118997"/>
                  <a:gd name="connsiteX2" fmla="*/ 336518 w 353663"/>
                  <a:gd name="connsiteY2" fmla="*/ 17145 h 1118997"/>
                  <a:gd name="connsiteX3" fmla="*/ 17145 w 353663"/>
                  <a:gd name="connsiteY3" fmla="*/ 17145 h 1118997"/>
                  <a:gd name="connsiteX4" fmla="*/ 17145 w 353663"/>
                  <a:gd name="connsiteY4" fmla="*/ 640556 h 1118997"/>
                  <a:gd name="connsiteX5" fmla="*/ 0 w 353663"/>
                  <a:gd name="connsiteY5" fmla="*/ 640556 h 1118997"/>
                  <a:gd name="connsiteX6" fmla="*/ 0 w 353663"/>
                  <a:gd name="connsiteY6" fmla="*/ 0 h 1118997"/>
                  <a:gd name="connsiteX7" fmla="*/ 353663 w 353663"/>
                  <a:gd name="connsiteY7" fmla="*/ 0 h 11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663" h="1118997">
                    <a:moveTo>
                      <a:pt x="353663" y="1118997"/>
                    </a:moveTo>
                    <a:lnTo>
                      <a:pt x="336518" y="1118997"/>
                    </a:lnTo>
                    <a:lnTo>
                      <a:pt x="336518" y="17145"/>
                    </a:lnTo>
                    <a:lnTo>
                      <a:pt x="17145" y="17145"/>
                    </a:lnTo>
                    <a:lnTo>
                      <a:pt x="17145" y="640556"/>
                    </a:lnTo>
                    <a:lnTo>
                      <a:pt x="0" y="640556"/>
                    </a:lnTo>
                    <a:lnTo>
                      <a:pt x="0" y="0"/>
                    </a:lnTo>
                    <a:lnTo>
                      <a:pt x="3536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AD2C99-6D52-E2D5-193A-C8B6ECBE690B}"/>
                  </a:ext>
                </a:extLst>
              </p:cNvPr>
              <p:cNvSpPr/>
              <p:nvPr/>
            </p:nvSpPr>
            <p:spPr>
              <a:xfrm>
                <a:off x="4587811" y="2861231"/>
                <a:ext cx="157829" cy="147828"/>
              </a:xfrm>
              <a:custGeom>
                <a:avLst/>
                <a:gdLst>
                  <a:gd name="connsiteX0" fmla="*/ 157829 w 157829"/>
                  <a:gd name="connsiteY0" fmla="*/ 147828 h 147828"/>
                  <a:gd name="connsiteX1" fmla="*/ 140684 w 157829"/>
                  <a:gd name="connsiteY1" fmla="*/ 147828 h 147828"/>
                  <a:gd name="connsiteX2" fmla="*/ 140684 w 157829"/>
                  <a:gd name="connsiteY2" fmla="*/ 17145 h 147828"/>
                  <a:gd name="connsiteX3" fmla="*/ 0 w 157829"/>
                  <a:gd name="connsiteY3" fmla="*/ 17145 h 147828"/>
                  <a:gd name="connsiteX4" fmla="*/ 0 w 157829"/>
                  <a:gd name="connsiteY4" fmla="*/ 0 h 147828"/>
                  <a:gd name="connsiteX5" fmla="*/ 157829 w 157829"/>
                  <a:gd name="connsiteY5" fmla="*/ 0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29" h="147828">
                    <a:moveTo>
                      <a:pt x="157829" y="147828"/>
                    </a:moveTo>
                    <a:lnTo>
                      <a:pt x="140684" y="147828"/>
                    </a:lnTo>
                    <a:lnTo>
                      <a:pt x="14068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57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6A06EF-174E-701B-7BBC-15A6AB7148C7}"/>
                  </a:ext>
                </a:extLst>
              </p:cNvPr>
              <p:cNvSpPr/>
              <p:nvPr/>
            </p:nvSpPr>
            <p:spPr>
              <a:xfrm>
                <a:off x="4699920" y="2204292"/>
                <a:ext cx="80772" cy="615505"/>
              </a:xfrm>
              <a:custGeom>
                <a:avLst/>
                <a:gdLst>
                  <a:gd name="connsiteX0" fmla="*/ 17145 w 80772"/>
                  <a:gd name="connsiteY0" fmla="*/ 615506 h 615505"/>
                  <a:gd name="connsiteX1" fmla="*/ 0 w 80772"/>
                  <a:gd name="connsiteY1" fmla="*/ 615506 h 615505"/>
                  <a:gd name="connsiteX2" fmla="*/ 0 w 80772"/>
                  <a:gd name="connsiteY2" fmla="*/ 0 h 615505"/>
                  <a:gd name="connsiteX3" fmla="*/ 80772 w 80772"/>
                  <a:gd name="connsiteY3" fmla="*/ 0 h 615505"/>
                  <a:gd name="connsiteX4" fmla="*/ 80772 w 80772"/>
                  <a:gd name="connsiteY4" fmla="*/ 17145 h 615505"/>
                  <a:gd name="connsiteX5" fmla="*/ 17145 w 80772"/>
                  <a:gd name="connsiteY5" fmla="*/ 17145 h 61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72" h="615505">
                    <a:moveTo>
                      <a:pt x="17145" y="615506"/>
                    </a:moveTo>
                    <a:lnTo>
                      <a:pt x="0" y="615506"/>
                    </a:lnTo>
                    <a:lnTo>
                      <a:pt x="0" y="0"/>
                    </a:lnTo>
                    <a:lnTo>
                      <a:pt x="80772" y="0"/>
                    </a:lnTo>
                    <a:lnTo>
                      <a:pt x="807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FB0199-153A-4E4F-B4C8-07B656899E8A}"/>
                  </a:ext>
                </a:extLst>
              </p:cNvPr>
              <p:cNvSpPr/>
              <p:nvPr/>
            </p:nvSpPr>
            <p:spPr>
              <a:xfrm>
                <a:off x="4817364" y="2004363"/>
                <a:ext cx="277558" cy="1608105"/>
              </a:xfrm>
              <a:custGeom>
                <a:avLst/>
                <a:gdLst>
                  <a:gd name="connsiteX0" fmla="*/ 277558 w 277558"/>
                  <a:gd name="connsiteY0" fmla="*/ 1608106 h 1608105"/>
                  <a:gd name="connsiteX1" fmla="*/ 260413 w 277558"/>
                  <a:gd name="connsiteY1" fmla="*/ 1608106 h 1608105"/>
                  <a:gd name="connsiteX2" fmla="*/ 260413 w 277558"/>
                  <a:gd name="connsiteY2" fmla="*/ 17145 h 1608105"/>
                  <a:gd name="connsiteX3" fmla="*/ 17145 w 277558"/>
                  <a:gd name="connsiteY3" fmla="*/ 17145 h 1608105"/>
                  <a:gd name="connsiteX4" fmla="*/ 17145 w 277558"/>
                  <a:gd name="connsiteY4" fmla="*/ 1004697 h 1608105"/>
                  <a:gd name="connsiteX5" fmla="*/ 0 w 277558"/>
                  <a:gd name="connsiteY5" fmla="*/ 1004697 h 1608105"/>
                  <a:gd name="connsiteX6" fmla="*/ 0 w 277558"/>
                  <a:gd name="connsiteY6" fmla="*/ 0 h 1608105"/>
                  <a:gd name="connsiteX7" fmla="*/ 277558 w 277558"/>
                  <a:gd name="connsiteY7" fmla="*/ 0 h 16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58" h="1608105">
                    <a:moveTo>
                      <a:pt x="277558" y="1608106"/>
                    </a:moveTo>
                    <a:lnTo>
                      <a:pt x="260413" y="1608106"/>
                    </a:lnTo>
                    <a:lnTo>
                      <a:pt x="260413" y="17145"/>
                    </a:lnTo>
                    <a:lnTo>
                      <a:pt x="17145" y="17145"/>
                    </a:lnTo>
                    <a:lnTo>
                      <a:pt x="17145" y="1004697"/>
                    </a:lnTo>
                    <a:lnTo>
                      <a:pt x="0" y="1004697"/>
                    </a:lnTo>
                    <a:lnTo>
                      <a:pt x="0" y="0"/>
                    </a:lnTo>
                    <a:lnTo>
                      <a:pt x="277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87C1806-2A95-9361-A707-ED96841B1B55}"/>
                  </a:ext>
                </a:extLst>
              </p:cNvPr>
              <p:cNvSpPr/>
              <p:nvPr/>
            </p:nvSpPr>
            <p:spPr>
              <a:xfrm>
                <a:off x="5022818" y="3589608"/>
                <a:ext cx="335565" cy="435197"/>
              </a:xfrm>
              <a:custGeom>
                <a:avLst/>
                <a:gdLst>
                  <a:gd name="connsiteX0" fmla="*/ 335566 w 335565"/>
                  <a:gd name="connsiteY0" fmla="*/ 435197 h 435197"/>
                  <a:gd name="connsiteX1" fmla="*/ 318421 w 335565"/>
                  <a:gd name="connsiteY1" fmla="*/ 435197 h 435197"/>
                  <a:gd name="connsiteX2" fmla="*/ 318421 w 335565"/>
                  <a:gd name="connsiteY2" fmla="*/ 81439 h 435197"/>
                  <a:gd name="connsiteX3" fmla="*/ 208788 w 335565"/>
                  <a:gd name="connsiteY3" fmla="*/ 81439 h 435197"/>
                  <a:gd name="connsiteX4" fmla="*/ 208788 w 335565"/>
                  <a:gd name="connsiteY4" fmla="*/ 17145 h 435197"/>
                  <a:gd name="connsiteX5" fmla="*/ 106966 w 335565"/>
                  <a:gd name="connsiteY5" fmla="*/ 17145 h 435197"/>
                  <a:gd name="connsiteX6" fmla="*/ 106966 w 335565"/>
                  <a:gd name="connsiteY6" fmla="*/ 81439 h 435197"/>
                  <a:gd name="connsiteX7" fmla="*/ 0 w 335565"/>
                  <a:gd name="connsiteY7" fmla="*/ 81439 h 435197"/>
                  <a:gd name="connsiteX8" fmla="*/ 0 w 335565"/>
                  <a:gd name="connsiteY8" fmla="*/ 64294 h 435197"/>
                  <a:gd name="connsiteX9" fmla="*/ 89821 w 335565"/>
                  <a:gd name="connsiteY9" fmla="*/ 64294 h 435197"/>
                  <a:gd name="connsiteX10" fmla="*/ 89821 w 335565"/>
                  <a:gd name="connsiteY10" fmla="*/ 0 h 435197"/>
                  <a:gd name="connsiteX11" fmla="*/ 225933 w 335565"/>
                  <a:gd name="connsiteY11" fmla="*/ 0 h 435197"/>
                  <a:gd name="connsiteX12" fmla="*/ 225933 w 335565"/>
                  <a:gd name="connsiteY12" fmla="*/ 64294 h 435197"/>
                  <a:gd name="connsiteX13" fmla="*/ 335566 w 335565"/>
                  <a:gd name="connsiteY13" fmla="*/ 64294 h 43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565" h="435197">
                    <a:moveTo>
                      <a:pt x="335566" y="435197"/>
                    </a:moveTo>
                    <a:lnTo>
                      <a:pt x="318421" y="435197"/>
                    </a:lnTo>
                    <a:lnTo>
                      <a:pt x="318421" y="81439"/>
                    </a:lnTo>
                    <a:lnTo>
                      <a:pt x="208788" y="81439"/>
                    </a:lnTo>
                    <a:lnTo>
                      <a:pt x="208788" y="17145"/>
                    </a:lnTo>
                    <a:lnTo>
                      <a:pt x="106966" y="17145"/>
                    </a:lnTo>
                    <a:lnTo>
                      <a:pt x="106966" y="81439"/>
                    </a:lnTo>
                    <a:lnTo>
                      <a:pt x="0" y="81439"/>
                    </a:lnTo>
                    <a:lnTo>
                      <a:pt x="0" y="64294"/>
                    </a:lnTo>
                    <a:lnTo>
                      <a:pt x="89821" y="64294"/>
                    </a:lnTo>
                    <a:lnTo>
                      <a:pt x="89821" y="0"/>
                    </a:lnTo>
                    <a:lnTo>
                      <a:pt x="225933" y="0"/>
                    </a:lnTo>
                    <a:lnTo>
                      <a:pt x="225933" y="64294"/>
                    </a:lnTo>
                    <a:lnTo>
                      <a:pt x="335566" y="64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1E4492-E06B-EB95-8869-685D3678C07C}"/>
                  </a:ext>
                </a:extLst>
              </p:cNvPr>
              <p:cNvSpPr/>
              <p:nvPr/>
            </p:nvSpPr>
            <p:spPr>
              <a:xfrm>
                <a:off x="5153977" y="3432541"/>
                <a:ext cx="138683" cy="137064"/>
              </a:xfrm>
              <a:custGeom>
                <a:avLst/>
                <a:gdLst>
                  <a:gd name="connsiteX0" fmla="*/ 17145 w 138683"/>
                  <a:gd name="connsiteY0" fmla="*/ 137065 h 137064"/>
                  <a:gd name="connsiteX1" fmla="*/ 0 w 138683"/>
                  <a:gd name="connsiteY1" fmla="*/ 137065 h 137064"/>
                  <a:gd name="connsiteX2" fmla="*/ 0 w 138683"/>
                  <a:gd name="connsiteY2" fmla="*/ 0 h 137064"/>
                  <a:gd name="connsiteX3" fmla="*/ 138684 w 138683"/>
                  <a:gd name="connsiteY3" fmla="*/ 0 h 137064"/>
                  <a:gd name="connsiteX4" fmla="*/ 138684 w 138683"/>
                  <a:gd name="connsiteY4" fmla="*/ 17145 h 137064"/>
                  <a:gd name="connsiteX5" fmla="*/ 17145 w 138683"/>
                  <a:gd name="connsiteY5" fmla="*/ 1714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137064">
                    <a:moveTo>
                      <a:pt x="17145" y="137065"/>
                    </a:moveTo>
                    <a:lnTo>
                      <a:pt x="0" y="137065"/>
                    </a:lnTo>
                    <a:lnTo>
                      <a:pt x="0" y="0"/>
                    </a:lnTo>
                    <a:lnTo>
                      <a:pt x="138684" y="0"/>
                    </a:lnTo>
                    <a:lnTo>
                      <a:pt x="13868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D97145B-74BA-4382-E09B-EDB31824712B}"/>
                  </a:ext>
                </a:extLst>
              </p:cNvPr>
              <p:cNvSpPr/>
              <p:nvPr/>
            </p:nvSpPr>
            <p:spPr>
              <a:xfrm>
                <a:off x="5192077" y="3018394"/>
                <a:ext cx="299656" cy="1006411"/>
              </a:xfrm>
              <a:custGeom>
                <a:avLst/>
                <a:gdLst>
                  <a:gd name="connsiteX0" fmla="*/ 299656 w 299656"/>
                  <a:gd name="connsiteY0" fmla="*/ 1006411 h 1006411"/>
                  <a:gd name="connsiteX1" fmla="*/ 282512 w 299656"/>
                  <a:gd name="connsiteY1" fmla="*/ 1006411 h 1006411"/>
                  <a:gd name="connsiteX2" fmla="*/ 282512 w 299656"/>
                  <a:gd name="connsiteY2" fmla="*/ 49244 h 1006411"/>
                  <a:gd name="connsiteX3" fmla="*/ 218980 w 299656"/>
                  <a:gd name="connsiteY3" fmla="*/ 49244 h 1006411"/>
                  <a:gd name="connsiteX4" fmla="*/ 218980 w 299656"/>
                  <a:gd name="connsiteY4" fmla="*/ 17145 h 1006411"/>
                  <a:gd name="connsiteX5" fmla="*/ 109156 w 299656"/>
                  <a:gd name="connsiteY5" fmla="*/ 17145 h 1006411"/>
                  <a:gd name="connsiteX6" fmla="*/ 109156 w 299656"/>
                  <a:gd name="connsiteY6" fmla="*/ 49244 h 1006411"/>
                  <a:gd name="connsiteX7" fmla="*/ 17145 w 299656"/>
                  <a:gd name="connsiteY7" fmla="*/ 49244 h 1006411"/>
                  <a:gd name="connsiteX8" fmla="*/ 17145 w 299656"/>
                  <a:gd name="connsiteY8" fmla="*/ 390525 h 1006411"/>
                  <a:gd name="connsiteX9" fmla="*/ 0 w 299656"/>
                  <a:gd name="connsiteY9" fmla="*/ 390525 h 1006411"/>
                  <a:gd name="connsiteX10" fmla="*/ 0 w 299656"/>
                  <a:gd name="connsiteY10" fmla="*/ 32099 h 1006411"/>
                  <a:gd name="connsiteX11" fmla="*/ 92012 w 299656"/>
                  <a:gd name="connsiteY11" fmla="*/ 32099 h 1006411"/>
                  <a:gd name="connsiteX12" fmla="*/ 92012 w 299656"/>
                  <a:gd name="connsiteY12" fmla="*/ 0 h 1006411"/>
                  <a:gd name="connsiteX13" fmla="*/ 236220 w 299656"/>
                  <a:gd name="connsiteY13" fmla="*/ 0 h 1006411"/>
                  <a:gd name="connsiteX14" fmla="*/ 236220 w 299656"/>
                  <a:gd name="connsiteY14" fmla="*/ 32099 h 1006411"/>
                  <a:gd name="connsiteX15" fmla="*/ 299656 w 299656"/>
                  <a:gd name="connsiteY15" fmla="*/ 32099 h 100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656" h="1006411">
                    <a:moveTo>
                      <a:pt x="299656" y="1006411"/>
                    </a:moveTo>
                    <a:lnTo>
                      <a:pt x="282512" y="1006411"/>
                    </a:lnTo>
                    <a:lnTo>
                      <a:pt x="282512" y="49244"/>
                    </a:lnTo>
                    <a:lnTo>
                      <a:pt x="218980" y="49244"/>
                    </a:lnTo>
                    <a:lnTo>
                      <a:pt x="218980" y="17145"/>
                    </a:lnTo>
                    <a:lnTo>
                      <a:pt x="109156" y="17145"/>
                    </a:lnTo>
                    <a:lnTo>
                      <a:pt x="109156" y="49244"/>
                    </a:lnTo>
                    <a:lnTo>
                      <a:pt x="17145" y="49244"/>
                    </a:lnTo>
                    <a:lnTo>
                      <a:pt x="17145" y="390525"/>
                    </a:lnTo>
                    <a:lnTo>
                      <a:pt x="0" y="390525"/>
                    </a:lnTo>
                    <a:lnTo>
                      <a:pt x="0" y="32099"/>
                    </a:lnTo>
                    <a:lnTo>
                      <a:pt x="92012" y="32099"/>
                    </a:lnTo>
                    <a:lnTo>
                      <a:pt x="92012" y="0"/>
                    </a:lnTo>
                    <a:lnTo>
                      <a:pt x="236220" y="0"/>
                    </a:lnTo>
                    <a:lnTo>
                      <a:pt x="236220" y="32099"/>
                    </a:lnTo>
                    <a:lnTo>
                      <a:pt x="299656" y="32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80575E7-4E14-FC2B-62EE-CEDAA5BA3A88}"/>
                  </a:ext>
                </a:extLst>
              </p:cNvPr>
              <p:cNvSpPr/>
              <p:nvPr/>
            </p:nvSpPr>
            <p:spPr>
              <a:xfrm>
                <a:off x="5333333" y="2400698"/>
                <a:ext cx="333089" cy="1740217"/>
              </a:xfrm>
              <a:custGeom>
                <a:avLst/>
                <a:gdLst>
                  <a:gd name="connsiteX0" fmla="*/ 333089 w 333089"/>
                  <a:gd name="connsiteY0" fmla="*/ 1740218 h 1740217"/>
                  <a:gd name="connsiteX1" fmla="*/ 315849 w 333089"/>
                  <a:gd name="connsiteY1" fmla="*/ 1740218 h 1740217"/>
                  <a:gd name="connsiteX2" fmla="*/ 315849 w 333089"/>
                  <a:gd name="connsiteY2" fmla="*/ 17145 h 1740217"/>
                  <a:gd name="connsiteX3" fmla="*/ 17145 w 333089"/>
                  <a:gd name="connsiteY3" fmla="*/ 17145 h 1740217"/>
                  <a:gd name="connsiteX4" fmla="*/ 17145 w 333089"/>
                  <a:gd name="connsiteY4" fmla="*/ 581597 h 1740217"/>
                  <a:gd name="connsiteX5" fmla="*/ 0 w 333089"/>
                  <a:gd name="connsiteY5" fmla="*/ 581597 h 1740217"/>
                  <a:gd name="connsiteX6" fmla="*/ 0 w 333089"/>
                  <a:gd name="connsiteY6" fmla="*/ 0 h 1740217"/>
                  <a:gd name="connsiteX7" fmla="*/ 333089 w 333089"/>
                  <a:gd name="connsiteY7" fmla="*/ 0 h 174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089" h="1740217">
                    <a:moveTo>
                      <a:pt x="333089" y="1740218"/>
                    </a:moveTo>
                    <a:lnTo>
                      <a:pt x="315849" y="1740218"/>
                    </a:lnTo>
                    <a:lnTo>
                      <a:pt x="315849" y="17145"/>
                    </a:lnTo>
                    <a:lnTo>
                      <a:pt x="17145" y="17145"/>
                    </a:lnTo>
                    <a:lnTo>
                      <a:pt x="17145" y="581597"/>
                    </a:lnTo>
                    <a:lnTo>
                      <a:pt x="0" y="581597"/>
                    </a:lnTo>
                    <a:lnTo>
                      <a:pt x="0" y="0"/>
                    </a:lnTo>
                    <a:lnTo>
                      <a:pt x="3330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5D13FA1-FB4B-2E26-CA2E-FE753A9525F9}"/>
                  </a:ext>
                </a:extLst>
              </p:cNvPr>
              <p:cNvSpPr/>
              <p:nvPr/>
            </p:nvSpPr>
            <p:spPr>
              <a:xfrm>
                <a:off x="5695950" y="3900218"/>
                <a:ext cx="240315" cy="240696"/>
              </a:xfrm>
              <a:custGeom>
                <a:avLst/>
                <a:gdLst>
                  <a:gd name="connsiteX0" fmla="*/ 240316 w 240315"/>
                  <a:gd name="connsiteY0" fmla="*/ 240697 h 240696"/>
                  <a:gd name="connsiteX1" fmla="*/ 223171 w 240315"/>
                  <a:gd name="connsiteY1" fmla="*/ 240697 h 240696"/>
                  <a:gd name="connsiteX2" fmla="*/ 223171 w 240315"/>
                  <a:gd name="connsiteY2" fmla="*/ 133160 h 240696"/>
                  <a:gd name="connsiteX3" fmla="*/ 86582 w 240315"/>
                  <a:gd name="connsiteY3" fmla="*/ 133160 h 240696"/>
                  <a:gd name="connsiteX4" fmla="*/ 86582 w 240315"/>
                  <a:gd name="connsiteY4" fmla="*/ 17145 h 240696"/>
                  <a:gd name="connsiteX5" fmla="*/ 0 w 240315"/>
                  <a:gd name="connsiteY5" fmla="*/ 17145 h 240696"/>
                  <a:gd name="connsiteX6" fmla="*/ 0 w 240315"/>
                  <a:gd name="connsiteY6" fmla="*/ 0 h 240696"/>
                  <a:gd name="connsiteX7" fmla="*/ 103822 w 240315"/>
                  <a:gd name="connsiteY7" fmla="*/ 0 h 240696"/>
                  <a:gd name="connsiteX8" fmla="*/ 103822 w 240315"/>
                  <a:gd name="connsiteY8" fmla="*/ 116015 h 240696"/>
                  <a:gd name="connsiteX9" fmla="*/ 240316 w 240315"/>
                  <a:gd name="connsiteY9" fmla="*/ 116015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315" h="240696">
                    <a:moveTo>
                      <a:pt x="240316" y="240697"/>
                    </a:moveTo>
                    <a:lnTo>
                      <a:pt x="223171" y="240697"/>
                    </a:lnTo>
                    <a:lnTo>
                      <a:pt x="223171" y="133160"/>
                    </a:lnTo>
                    <a:lnTo>
                      <a:pt x="86582" y="133160"/>
                    </a:lnTo>
                    <a:lnTo>
                      <a:pt x="8658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03822" y="0"/>
                    </a:lnTo>
                    <a:lnTo>
                      <a:pt x="103822" y="116015"/>
                    </a:lnTo>
                    <a:lnTo>
                      <a:pt x="240316" y="1160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BD4BCF4-1A57-29E1-96E2-30BA68A165A6}"/>
                  </a:ext>
                </a:extLst>
              </p:cNvPr>
              <p:cNvSpPr/>
              <p:nvPr/>
            </p:nvSpPr>
            <p:spPr>
              <a:xfrm>
                <a:off x="5890545" y="2973722"/>
                <a:ext cx="356902" cy="1167193"/>
              </a:xfrm>
              <a:custGeom>
                <a:avLst/>
                <a:gdLst>
                  <a:gd name="connsiteX0" fmla="*/ 356902 w 356902"/>
                  <a:gd name="connsiteY0" fmla="*/ 1167194 h 1167193"/>
                  <a:gd name="connsiteX1" fmla="*/ 339662 w 356902"/>
                  <a:gd name="connsiteY1" fmla="*/ 1167194 h 1167193"/>
                  <a:gd name="connsiteX2" fmla="*/ 339662 w 356902"/>
                  <a:gd name="connsiteY2" fmla="*/ 17145 h 1167193"/>
                  <a:gd name="connsiteX3" fmla="*/ 17145 w 356902"/>
                  <a:gd name="connsiteY3" fmla="*/ 17145 h 1167193"/>
                  <a:gd name="connsiteX4" fmla="*/ 17145 w 356902"/>
                  <a:gd name="connsiteY4" fmla="*/ 999363 h 1167193"/>
                  <a:gd name="connsiteX5" fmla="*/ 0 w 356902"/>
                  <a:gd name="connsiteY5" fmla="*/ 999363 h 1167193"/>
                  <a:gd name="connsiteX6" fmla="*/ 0 w 356902"/>
                  <a:gd name="connsiteY6" fmla="*/ 0 h 1167193"/>
                  <a:gd name="connsiteX7" fmla="*/ 356902 w 356902"/>
                  <a:gd name="connsiteY7" fmla="*/ 0 h 116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02" h="1167193">
                    <a:moveTo>
                      <a:pt x="356902" y="1167194"/>
                    </a:moveTo>
                    <a:lnTo>
                      <a:pt x="339662" y="1167194"/>
                    </a:lnTo>
                    <a:lnTo>
                      <a:pt x="339662" y="17145"/>
                    </a:lnTo>
                    <a:lnTo>
                      <a:pt x="17145" y="17145"/>
                    </a:lnTo>
                    <a:lnTo>
                      <a:pt x="17145" y="999363"/>
                    </a:lnTo>
                    <a:lnTo>
                      <a:pt x="0" y="999363"/>
                    </a:lnTo>
                    <a:lnTo>
                      <a:pt x="0" y="0"/>
                    </a:lnTo>
                    <a:lnTo>
                      <a:pt x="3569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3E784F6-6385-FEBF-14DC-F4625332E13E}"/>
                  </a:ext>
                </a:extLst>
              </p:cNvPr>
              <p:cNvSpPr/>
              <p:nvPr/>
            </p:nvSpPr>
            <p:spPr>
              <a:xfrm>
                <a:off x="5776245" y="3050493"/>
                <a:ext cx="94297" cy="811911"/>
              </a:xfrm>
              <a:custGeom>
                <a:avLst/>
                <a:gdLst>
                  <a:gd name="connsiteX0" fmla="*/ 17145 w 94297"/>
                  <a:gd name="connsiteY0" fmla="*/ 811911 h 811911"/>
                  <a:gd name="connsiteX1" fmla="*/ 0 w 94297"/>
                  <a:gd name="connsiteY1" fmla="*/ 811911 h 811911"/>
                  <a:gd name="connsiteX2" fmla="*/ 0 w 94297"/>
                  <a:gd name="connsiteY2" fmla="*/ 0 h 811911"/>
                  <a:gd name="connsiteX3" fmla="*/ 94297 w 94297"/>
                  <a:gd name="connsiteY3" fmla="*/ 0 h 811911"/>
                  <a:gd name="connsiteX4" fmla="*/ 94297 w 94297"/>
                  <a:gd name="connsiteY4" fmla="*/ 17145 h 811911"/>
                  <a:gd name="connsiteX5" fmla="*/ 17145 w 94297"/>
                  <a:gd name="connsiteY5" fmla="*/ 17145 h 81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297" h="811911">
                    <a:moveTo>
                      <a:pt x="17145" y="811911"/>
                    </a:moveTo>
                    <a:lnTo>
                      <a:pt x="0" y="811911"/>
                    </a:lnTo>
                    <a:lnTo>
                      <a:pt x="0" y="0"/>
                    </a:lnTo>
                    <a:lnTo>
                      <a:pt x="94297" y="0"/>
                    </a:lnTo>
                    <a:lnTo>
                      <a:pt x="94297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8E56A07-BB56-9DED-EAE8-22180DFA665B}"/>
                  </a:ext>
                </a:extLst>
              </p:cNvPr>
              <p:cNvSpPr/>
              <p:nvPr/>
            </p:nvSpPr>
            <p:spPr>
              <a:xfrm>
                <a:off x="5712714" y="3314717"/>
                <a:ext cx="46672" cy="547687"/>
              </a:xfrm>
              <a:custGeom>
                <a:avLst/>
                <a:gdLst>
                  <a:gd name="connsiteX0" fmla="*/ 17145 w 46672"/>
                  <a:gd name="connsiteY0" fmla="*/ 547688 h 547687"/>
                  <a:gd name="connsiteX1" fmla="*/ 0 w 46672"/>
                  <a:gd name="connsiteY1" fmla="*/ 547688 h 547687"/>
                  <a:gd name="connsiteX2" fmla="*/ 0 w 46672"/>
                  <a:gd name="connsiteY2" fmla="*/ 0 h 547687"/>
                  <a:gd name="connsiteX3" fmla="*/ 46672 w 46672"/>
                  <a:gd name="connsiteY3" fmla="*/ 0 h 547687"/>
                  <a:gd name="connsiteX4" fmla="*/ 46672 w 46672"/>
                  <a:gd name="connsiteY4" fmla="*/ 17145 h 547687"/>
                  <a:gd name="connsiteX5" fmla="*/ 17145 w 46672"/>
                  <a:gd name="connsiteY5" fmla="*/ 17145 h 54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" h="547687">
                    <a:moveTo>
                      <a:pt x="17145" y="547688"/>
                    </a:moveTo>
                    <a:lnTo>
                      <a:pt x="0" y="547688"/>
                    </a:lnTo>
                    <a:lnTo>
                      <a:pt x="0" y="0"/>
                    </a:lnTo>
                    <a:lnTo>
                      <a:pt x="46672" y="0"/>
                    </a:lnTo>
                    <a:lnTo>
                      <a:pt x="466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173BF9-6EAC-74CD-F549-95F344B888C3}"/>
                  </a:ext>
                </a:extLst>
              </p:cNvPr>
              <p:cNvSpPr/>
              <p:nvPr/>
            </p:nvSpPr>
            <p:spPr>
              <a:xfrm>
                <a:off x="6487382" y="3041444"/>
                <a:ext cx="318801" cy="910209"/>
              </a:xfrm>
              <a:custGeom>
                <a:avLst/>
                <a:gdLst>
                  <a:gd name="connsiteX0" fmla="*/ 318801 w 318801"/>
                  <a:gd name="connsiteY0" fmla="*/ 910209 h 910209"/>
                  <a:gd name="connsiteX1" fmla="*/ 301657 w 318801"/>
                  <a:gd name="connsiteY1" fmla="*/ 910209 h 910209"/>
                  <a:gd name="connsiteX2" fmla="*/ 301657 w 318801"/>
                  <a:gd name="connsiteY2" fmla="*/ 836009 h 910209"/>
                  <a:gd name="connsiteX3" fmla="*/ 160020 w 318801"/>
                  <a:gd name="connsiteY3" fmla="*/ 39433 h 910209"/>
                  <a:gd name="connsiteX4" fmla="*/ 39528 w 318801"/>
                  <a:gd name="connsiteY4" fmla="*/ 20955 h 910209"/>
                  <a:gd name="connsiteX5" fmla="*/ 61722 w 318801"/>
                  <a:gd name="connsiteY5" fmla="*/ 98774 h 910209"/>
                  <a:gd name="connsiteX6" fmla="*/ 61626 w 318801"/>
                  <a:gd name="connsiteY6" fmla="*/ 100203 h 910209"/>
                  <a:gd name="connsiteX7" fmla="*/ 17145 w 318801"/>
                  <a:gd name="connsiteY7" fmla="*/ 853535 h 910209"/>
                  <a:gd name="connsiteX8" fmla="*/ 17240 w 318801"/>
                  <a:gd name="connsiteY8" fmla="*/ 910209 h 910209"/>
                  <a:gd name="connsiteX9" fmla="*/ 0 w 318801"/>
                  <a:gd name="connsiteY9" fmla="*/ 910209 h 910209"/>
                  <a:gd name="connsiteX10" fmla="*/ 0 w 318801"/>
                  <a:gd name="connsiteY10" fmla="*/ 853059 h 910209"/>
                  <a:gd name="connsiteX11" fmla="*/ 44482 w 318801"/>
                  <a:gd name="connsiteY11" fmla="*/ 100679 h 910209"/>
                  <a:gd name="connsiteX12" fmla="*/ 15811 w 318801"/>
                  <a:gd name="connsiteY12" fmla="*/ 0 h 910209"/>
                  <a:gd name="connsiteX13" fmla="*/ 174784 w 318801"/>
                  <a:gd name="connsiteY13" fmla="*/ 24384 h 910209"/>
                  <a:gd name="connsiteX14" fmla="*/ 175831 w 318801"/>
                  <a:gd name="connsiteY14" fmla="*/ 30385 h 910209"/>
                  <a:gd name="connsiteX15" fmla="*/ 318801 w 318801"/>
                  <a:gd name="connsiteY15" fmla="*/ 834485 h 91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801" h="910209">
                    <a:moveTo>
                      <a:pt x="318801" y="910209"/>
                    </a:moveTo>
                    <a:lnTo>
                      <a:pt x="301657" y="910209"/>
                    </a:lnTo>
                    <a:lnTo>
                      <a:pt x="301657" y="836009"/>
                    </a:lnTo>
                    <a:lnTo>
                      <a:pt x="160020" y="39433"/>
                    </a:lnTo>
                    <a:lnTo>
                      <a:pt x="39528" y="20955"/>
                    </a:lnTo>
                    <a:lnTo>
                      <a:pt x="61722" y="98774"/>
                    </a:lnTo>
                    <a:lnTo>
                      <a:pt x="61626" y="100203"/>
                    </a:lnTo>
                    <a:lnTo>
                      <a:pt x="17145" y="853535"/>
                    </a:lnTo>
                    <a:lnTo>
                      <a:pt x="17240" y="910209"/>
                    </a:lnTo>
                    <a:lnTo>
                      <a:pt x="0" y="910209"/>
                    </a:lnTo>
                    <a:lnTo>
                      <a:pt x="0" y="853059"/>
                    </a:lnTo>
                    <a:lnTo>
                      <a:pt x="44482" y="100679"/>
                    </a:lnTo>
                    <a:lnTo>
                      <a:pt x="15811" y="0"/>
                    </a:lnTo>
                    <a:lnTo>
                      <a:pt x="174784" y="24384"/>
                    </a:lnTo>
                    <a:lnTo>
                      <a:pt x="175831" y="30385"/>
                    </a:lnTo>
                    <a:lnTo>
                      <a:pt x="318801" y="8344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10FC6CC-A177-CFF6-FF34-721A5C8B6EB7}"/>
                  </a:ext>
                </a:extLst>
              </p:cNvPr>
              <p:cNvSpPr/>
              <p:nvPr/>
            </p:nvSpPr>
            <p:spPr>
              <a:xfrm>
                <a:off x="6273070" y="2848277"/>
                <a:ext cx="733138" cy="1103376"/>
              </a:xfrm>
              <a:custGeom>
                <a:avLst/>
                <a:gdLst>
                  <a:gd name="connsiteX0" fmla="*/ 733139 w 733138"/>
                  <a:gd name="connsiteY0" fmla="*/ 1103376 h 1103376"/>
                  <a:gd name="connsiteX1" fmla="*/ 715994 w 733138"/>
                  <a:gd name="connsiteY1" fmla="*/ 1103376 h 1103376"/>
                  <a:gd name="connsiteX2" fmla="*/ 715994 w 733138"/>
                  <a:gd name="connsiteY2" fmla="*/ 1029081 h 1103376"/>
                  <a:gd name="connsiteX3" fmla="*/ 561498 w 733138"/>
                  <a:gd name="connsiteY3" fmla="*/ 106966 h 1103376"/>
                  <a:gd name="connsiteX4" fmla="*/ 222789 w 733138"/>
                  <a:gd name="connsiteY4" fmla="*/ 17621 h 1103376"/>
                  <a:gd name="connsiteX5" fmla="*/ 111347 w 733138"/>
                  <a:gd name="connsiteY5" fmla="*/ 42196 h 1103376"/>
                  <a:gd name="connsiteX6" fmla="*/ 17145 w 733138"/>
                  <a:gd name="connsiteY6" fmla="*/ 1057751 h 1103376"/>
                  <a:gd name="connsiteX7" fmla="*/ 17240 w 733138"/>
                  <a:gd name="connsiteY7" fmla="*/ 1103376 h 1103376"/>
                  <a:gd name="connsiteX8" fmla="*/ 0 w 733138"/>
                  <a:gd name="connsiteY8" fmla="*/ 1103376 h 1103376"/>
                  <a:gd name="connsiteX9" fmla="*/ 0 w 733138"/>
                  <a:gd name="connsiteY9" fmla="*/ 1056989 h 1103376"/>
                  <a:gd name="connsiteX10" fmla="*/ 95440 w 733138"/>
                  <a:gd name="connsiteY10" fmla="*/ 28194 h 1103376"/>
                  <a:gd name="connsiteX11" fmla="*/ 223171 w 733138"/>
                  <a:gd name="connsiteY11" fmla="*/ 0 h 1103376"/>
                  <a:gd name="connsiteX12" fmla="*/ 576548 w 733138"/>
                  <a:gd name="connsiteY12" fmla="*/ 93250 h 1103376"/>
                  <a:gd name="connsiteX13" fmla="*/ 577500 w 733138"/>
                  <a:gd name="connsiteY13" fmla="*/ 98679 h 1103376"/>
                  <a:gd name="connsiteX14" fmla="*/ 733139 w 733138"/>
                  <a:gd name="connsiteY14" fmla="*/ 1027652 h 110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3138" h="1103376">
                    <a:moveTo>
                      <a:pt x="733139" y="1103376"/>
                    </a:moveTo>
                    <a:lnTo>
                      <a:pt x="715994" y="1103376"/>
                    </a:lnTo>
                    <a:lnTo>
                      <a:pt x="715994" y="1029081"/>
                    </a:lnTo>
                    <a:lnTo>
                      <a:pt x="561498" y="106966"/>
                    </a:lnTo>
                    <a:lnTo>
                      <a:pt x="222789" y="17621"/>
                    </a:lnTo>
                    <a:lnTo>
                      <a:pt x="111347" y="42196"/>
                    </a:lnTo>
                    <a:lnTo>
                      <a:pt x="17145" y="1057751"/>
                    </a:lnTo>
                    <a:lnTo>
                      <a:pt x="17240" y="1103376"/>
                    </a:lnTo>
                    <a:lnTo>
                      <a:pt x="0" y="1103376"/>
                    </a:lnTo>
                    <a:lnTo>
                      <a:pt x="0" y="1056989"/>
                    </a:lnTo>
                    <a:lnTo>
                      <a:pt x="95440" y="28194"/>
                    </a:lnTo>
                    <a:lnTo>
                      <a:pt x="223171" y="0"/>
                    </a:lnTo>
                    <a:lnTo>
                      <a:pt x="576548" y="93250"/>
                    </a:lnTo>
                    <a:lnTo>
                      <a:pt x="577500" y="98679"/>
                    </a:lnTo>
                    <a:lnTo>
                      <a:pt x="733139" y="102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1B24066-7B42-460E-49F9-BE602AA5B116}"/>
                  </a:ext>
                </a:extLst>
              </p:cNvPr>
              <p:cNvSpPr/>
              <p:nvPr/>
            </p:nvSpPr>
            <p:spPr>
              <a:xfrm>
                <a:off x="6273070" y="3875263"/>
                <a:ext cx="450627" cy="265652"/>
              </a:xfrm>
              <a:custGeom>
                <a:avLst/>
                <a:gdLst>
                  <a:gd name="connsiteX0" fmla="*/ 450628 w 450627"/>
                  <a:gd name="connsiteY0" fmla="*/ 265652 h 265652"/>
                  <a:gd name="connsiteX1" fmla="*/ 433388 w 450627"/>
                  <a:gd name="connsiteY1" fmla="*/ 265652 h 265652"/>
                  <a:gd name="connsiteX2" fmla="*/ 433388 w 450627"/>
                  <a:gd name="connsiteY2" fmla="*/ 17145 h 265652"/>
                  <a:gd name="connsiteX3" fmla="*/ 266414 w 450627"/>
                  <a:gd name="connsiteY3" fmla="*/ 17145 h 265652"/>
                  <a:gd name="connsiteX4" fmla="*/ 266414 w 450627"/>
                  <a:gd name="connsiteY4" fmla="*/ 117062 h 265652"/>
                  <a:gd name="connsiteX5" fmla="*/ 17240 w 450627"/>
                  <a:gd name="connsiteY5" fmla="*/ 117062 h 265652"/>
                  <a:gd name="connsiteX6" fmla="*/ 17240 w 450627"/>
                  <a:gd name="connsiteY6" fmla="*/ 265652 h 265652"/>
                  <a:gd name="connsiteX7" fmla="*/ 0 w 450627"/>
                  <a:gd name="connsiteY7" fmla="*/ 265652 h 265652"/>
                  <a:gd name="connsiteX8" fmla="*/ 0 w 450627"/>
                  <a:gd name="connsiteY8" fmla="*/ 99917 h 265652"/>
                  <a:gd name="connsiteX9" fmla="*/ 249269 w 450627"/>
                  <a:gd name="connsiteY9" fmla="*/ 99917 h 265652"/>
                  <a:gd name="connsiteX10" fmla="*/ 249269 w 450627"/>
                  <a:gd name="connsiteY10" fmla="*/ 0 h 265652"/>
                  <a:gd name="connsiteX11" fmla="*/ 450628 w 450627"/>
                  <a:gd name="connsiteY11" fmla="*/ 0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627" h="265652">
                    <a:moveTo>
                      <a:pt x="450628" y="265652"/>
                    </a:moveTo>
                    <a:lnTo>
                      <a:pt x="433388" y="265652"/>
                    </a:lnTo>
                    <a:lnTo>
                      <a:pt x="433388" y="17145"/>
                    </a:lnTo>
                    <a:lnTo>
                      <a:pt x="266414" y="17145"/>
                    </a:lnTo>
                    <a:lnTo>
                      <a:pt x="266414" y="117062"/>
                    </a:lnTo>
                    <a:lnTo>
                      <a:pt x="17240" y="117062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9917"/>
                    </a:lnTo>
                    <a:lnTo>
                      <a:pt x="249269" y="99917"/>
                    </a:lnTo>
                    <a:lnTo>
                      <a:pt x="249269" y="0"/>
                    </a:lnTo>
                    <a:lnTo>
                      <a:pt x="45062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1EA9717-70F2-FB93-4CFA-52FB2419FFC6}"/>
                  </a:ext>
                </a:extLst>
              </p:cNvPr>
              <p:cNvSpPr/>
              <p:nvPr/>
            </p:nvSpPr>
            <p:spPr>
              <a:xfrm>
                <a:off x="6746843" y="3968037"/>
                <a:ext cx="665797" cy="172878"/>
              </a:xfrm>
              <a:custGeom>
                <a:avLst/>
                <a:gdLst>
                  <a:gd name="connsiteX0" fmla="*/ 665797 w 665797"/>
                  <a:gd name="connsiteY0" fmla="*/ 172879 h 172878"/>
                  <a:gd name="connsiteX1" fmla="*/ 648652 w 665797"/>
                  <a:gd name="connsiteY1" fmla="*/ 172879 h 172878"/>
                  <a:gd name="connsiteX2" fmla="*/ 648652 w 665797"/>
                  <a:gd name="connsiteY2" fmla="*/ 111823 h 172878"/>
                  <a:gd name="connsiteX3" fmla="*/ 267652 w 665797"/>
                  <a:gd name="connsiteY3" fmla="*/ 111823 h 172878"/>
                  <a:gd name="connsiteX4" fmla="*/ 267652 w 665797"/>
                  <a:gd name="connsiteY4" fmla="*/ 17145 h 172878"/>
                  <a:gd name="connsiteX5" fmla="*/ 0 w 665797"/>
                  <a:gd name="connsiteY5" fmla="*/ 17145 h 172878"/>
                  <a:gd name="connsiteX6" fmla="*/ 0 w 665797"/>
                  <a:gd name="connsiteY6" fmla="*/ 0 h 172878"/>
                  <a:gd name="connsiteX7" fmla="*/ 284797 w 665797"/>
                  <a:gd name="connsiteY7" fmla="*/ 0 h 172878"/>
                  <a:gd name="connsiteX8" fmla="*/ 284797 w 665797"/>
                  <a:gd name="connsiteY8" fmla="*/ 94679 h 172878"/>
                  <a:gd name="connsiteX9" fmla="*/ 665797 w 665797"/>
                  <a:gd name="connsiteY9" fmla="*/ 946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797" h="172878">
                    <a:moveTo>
                      <a:pt x="665797" y="172879"/>
                    </a:moveTo>
                    <a:lnTo>
                      <a:pt x="648652" y="172879"/>
                    </a:lnTo>
                    <a:lnTo>
                      <a:pt x="648652" y="111823"/>
                    </a:lnTo>
                    <a:lnTo>
                      <a:pt x="267652" y="111823"/>
                    </a:lnTo>
                    <a:lnTo>
                      <a:pt x="26765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284797" y="0"/>
                    </a:lnTo>
                    <a:lnTo>
                      <a:pt x="284797" y="94679"/>
                    </a:lnTo>
                    <a:lnTo>
                      <a:pt x="665797" y="94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A4E11DE-1AAF-2136-004F-F4BB42DE4779}"/>
                  </a:ext>
                </a:extLst>
              </p:cNvPr>
              <p:cNvSpPr/>
              <p:nvPr/>
            </p:nvSpPr>
            <p:spPr>
              <a:xfrm>
                <a:off x="6947820" y="3186129"/>
                <a:ext cx="169544" cy="508444"/>
              </a:xfrm>
              <a:custGeom>
                <a:avLst/>
                <a:gdLst>
                  <a:gd name="connsiteX0" fmla="*/ 169545 w 169544"/>
                  <a:gd name="connsiteY0" fmla="*/ 508444 h 508444"/>
                  <a:gd name="connsiteX1" fmla="*/ 152400 w 169544"/>
                  <a:gd name="connsiteY1" fmla="*/ 508444 h 508444"/>
                  <a:gd name="connsiteX2" fmla="*/ 152400 w 169544"/>
                  <a:gd name="connsiteY2" fmla="*/ 17145 h 508444"/>
                  <a:gd name="connsiteX3" fmla="*/ 17145 w 169544"/>
                  <a:gd name="connsiteY3" fmla="*/ 17145 h 508444"/>
                  <a:gd name="connsiteX4" fmla="*/ 17145 w 169544"/>
                  <a:gd name="connsiteY4" fmla="*/ 274606 h 508444"/>
                  <a:gd name="connsiteX5" fmla="*/ 0 w 169544"/>
                  <a:gd name="connsiteY5" fmla="*/ 274606 h 508444"/>
                  <a:gd name="connsiteX6" fmla="*/ 0 w 169544"/>
                  <a:gd name="connsiteY6" fmla="*/ 0 h 508444"/>
                  <a:gd name="connsiteX7" fmla="*/ 169545 w 169544"/>
                  <a:gd name="connsiteY7" fmla="*/ 0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544" h="508444">
                    <a:moveTo>
                      <a:pt x="169545" y="508444"/>
                    </a:moveTo>
                    <a:lnTo>
                      <a:pt x="152400" y="508444"/>
                    </a:lnTo>
                    <a:lnTo>
                      <a:pt x="152400" y="17145"/>
                    </a:lnTo>
                    <a:lnTo>
                      <a:pt x="17145" y="17145"/>
                    </a:lnTo>
                    <a:lnTo>
                      <a:pt x="17145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1695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B9005F-D81B-A040-38F2-F919DE47B161}"/>
                  </a:ext>
                </a:extLst>
              </p:cNvPr>
              <p:cNvSpPr/>
              <p:nvPr/>
            </p:nvSpPr>
            <p:spPr>
              <a:xfrm>
                <a:off x="7032593" y="3721720"/>
                <a:ext cx="126015" cy="303085"/>
              </a:xfrm>
              <a:custGeom>
                <a:avLst/>
                <a:gdLst>
                  <a:gd name="connsiteX0" fmla="*/ 126016 w 126015"/>
                  <a:gd name="connsiteY0" fmla="*/ 303085 h 303085"/>
                  <a:gd name="connsiteX1" fmla="*/ 108871 w 126015"/>
                  <a:gd name="connsiteY1" fmla="*/ 303085 h 303085"/>
                  <a:gd name="connsiteX2" fmla="*/ 108871 w 126015"/>
                  <a:gd name="connsiteY2" fmla="*/ 17145 h 303085"/>
                  <a:gd name="connsiteX3" fmla="*/ 0 w 126015"/>
                  <a:gd name="connsiteY3" fmla="*/ 17145 h 303085"/>
                  <a:gd name="connsiteX4" fmla="*/ 0 w 126015"/>
                  <a:gd name="connsiteY4" fmla="*/ 0 h 303085"/>
                  <a:gd name="connsiteX5" fmla="*/ 126016 w 126015"/>
                  <a:gd name="connsiteY5" fmla="*/ 0 h 30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015" h="303085">
                    <a:moveTo>
                      <a:pt x="126016" y="303085"/>
                    </a:moveTo>
                    <a:lnTo>
                      <a:pt x="108871" y="303085"/>
                    </a:lnTo>
                    <a:lnTo>
                      <a:pt x="108871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260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5C1D996-BDC3-ABDF-22BD-BAE6C7D97CA4}"/>
                  </a:ext>
                </a:extLst>
              </p:cNvPr>
              <p:cNvSpPr/>
              <p:nvPr/>
            </p:nvSpPr>
            <p:spPr>
              <a:xfrm>
                <a:off x="7188136" y="3853832"/>
                <a:ext cx="78486" cy="170973"/>
              </a:xfrm>
              <a:custGeom>
                <a:avLst/>
                <a:gdLst>
                  <a:gd name="connsiteX0" fmla="*/ 78486 w 78486"/>
                  <a:gd name="connsiteY0" fmla="*/ 170974 h 170973"/>
                  <a:gd name="connsiteX1" fmla="*/ 61246 w 78486"/>
                  <a:gd name="connsiteY1" fmla="*/ 170974 h 170973"/>
                  <a:gd name="connsiteX2" fmla="*/ 61246 w 78486"/>
                  <a:gd name="connsiteY2" fmla="*/ 17145 h 170973"/>
                  <a:gd name="connsiteX3" fmla="*/ 0 w 78486"/>
                  <a:gd name="connsiteY3" fmla="*/ 17145 h 170973"/>
                  <a:gd name="connsiteX4" fmla="*/ 0 w 78486"/>
                  <a:gd name="connsiteY4" fmla="*/ 0 h 170973"/>
                  <a:gd name="connsiteX5" fmla="*/ 78486 w 78486"/>
                  <a:gd name="connsiteY5" fmla="*/ 0 h 17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6" h="170973">
                    <a:moveTo>
                      <a:pt x="78486" y="170974"/>
                    </a:moveTo>
                    <a:lnTo>
                      <a:pt x="61246" y="170974"/>
                    </a:lnTo>
                    <a:lnTo>
                      <a:pt x="612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4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4E0ED7E-986B-A059-FCCB-567F3967255A}"/>
                  </a:ext>
                </a:extLst>
              </p:cNvPr>
              <p:cNvSpPr/>
              <p:nvPr/>
            </p:nvSpPr>
            <p:spPr>
              <a:xfrm>
                <a:off x="7347870" y="3075449"/>
                <a:ext cx="337852" cy="1065466"/>
              </a:xfrm>
              <a:custGeom>
                <a:avLst/>
                <a:gdLst>
                  <a:gd name="connsiteX0" fmla="*/ 337852 w 337852"/>
                  <a:gd name="connsiteY0" fmla="*/ 1065467 h 1065466"/>
                  <a:gd name="connsiteX1" fmla="*/ 320612 w 337852"/>
                  <a:gd name="connsiteY1" fmla="*/ 1065467 h 1065466"/>
                  <a:gd name="connsiteX2" fmla="*/ 320612 w 337852"/>
                  <a:gd name="connsiteY2" fmla="*/ 17145 h 1065466"/>
                  <a:gd name="connsiteX3" fmla="*/ 17145 w 337852"/>
                  <a:gd name="connsiteY3" fmla="*/ 17145 h 1065466"/>
                  <a:gd name="connsiteX4" fmla="*/ 17145 w 337852"/>
                  <a:gd name="connsiteY4" fmla="*/ 957834 h 1065466"/>
                  <a:gd name="connsiteX5" fmla="*/ 0 w 337852"/>
                  <a:gd name="connsiteY5" fmla="*/ 957834 h 1065466"/>
                  <a:gd name="connsiteX6" fmla="*/ 0 w 337852"/>
                  <a:gd name="connsiteY6" fmla="*/ 0 h 1065466"/>
                  <a:gd name="connsiteX7" fmla="*/ 337852 w 337852"/>
                  <a:gd name="connsiteY7" fmla="*/ 0 h 1065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52" h="1065466">
                    <a:moveTo>
                      <a:pt x="337852" y="1065467"/>
                    </a:moveTo>
                    <a:lnTo>
                      <a:pt x="320612" y="1065467"/>
                    </a:lnTo>
                    <a:lnTo>
                      <a:pt x="320612" y="17145"/>
                    </a:lnTo>
                    <a:lnTo>
                      <a:pt x="17145" y="17145"/>
                    </a:lnTo>
                    <a:lnTo>
                      <a:pt x="17145" y="957834"/>
                    </a:lnTo>
                    <a:lnTo>
                      <a:pt x="0" y="957834"/>
                    </a:lnTo>
                    <a:lnTo>
                      <a:pt x="0" y="0"/>
                    </a:lnTo>
                    <a:lnTo>
                      <a:pt x="3378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5CDF00-EA6F-B0B8-06BD-FA50C999B8E7}"/>
                  </a:ext>
                </a:extLst>
              </p:cNvPr>
              <p:cNvSpPr/>
              <p:nvPr/>
            </p:nvSpPr>
            <p:spPr>
              <a:xfrm rot="-5018677">
                <a:off x="5922518" y="3361693"/>
                <a:ext cx="1033128" cy="17145"/>
              </a:xfrm>
              <a:custGeom>
                <a:avLst/>
                <a:gdLst>
                  <a:gd name="connsiteX0" fmla="*/ 0 w 1033128"/>
                  <a:gd name="connsiteY0" fmla="*/ 0 h 17145"/>
                  <a:gd name="connsiteX1" fmla="*/ 1033129 w 1033128"/>
                  <a:gd name="connsiteY1" fmla="*/ 0 h 17145"/>
                  <a:gd name="connsiteX2" fmla="*/ 1033129 w 1033128"/>
                  <a:gd name="connsiteY2" fmla="*/ 17146 h 17145"/>
                  <a:gd name="connsiteX3" fmla="*/ 0 w 1033128"/>
                  <a:gd name="connsiteY3" fmla="*/ 17146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128" h="17145">
                    <a:moveTo>
                      <a:pt x="0" y="0"/>
                    </a:moveTo>
                    <a:lnTo>
                      <a:pt x="1033129" y="0"/>
                    </a:lnTo>
                    <a:lnTo>
                      <a:pt x="1033129" y="17146"/>
                    </a:lnTo>
                    <a:lnTo>
                      <a:pt x="0" y="17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9E4D75B-5756-A854-EE6F-1624C085E154}"/>
                  </a:ext>
                </a:extLst>
              </p:cNvPr>
              <p:cNvSpPr/>
              <p:nvPr/>
            </p:nvSpPr>
            <p:spPr>
              <a:xfrm>
                <a:off x="7360539" y="2879138"/>
                <a:ext cx="306133" cy="179927"/>
              </a:xfrm>
              <a:custGeom>
                <a:avLst/>
                <a:gdLst>
                  <a:gd name="connsiteX0" fmla="*/ 306134 w 306133"/>
                  <a:gd name="connsiteY0" fmla="*/ 179927 h 179927"/>
                  <a:gd name="connsiteX1" fmla="*/ 288893 w 306133"/>
                  <a:gd name="connsiteY1" fmla="*/ 179927 h 179927"/>
                  <a:gd name="connsiteX2" fmla="*/ 288893 w 306133"/>
                  <a:gd name="connsiteY2" fmla="*/ 17145 h 179927"/>
                  <a:gd name="connsiteX3" fmla="*/ 17145 w 306133"/>
                  <a:gd name="connsiteY3" fmla="*/ 17145 h 179927"/>
                  <a:gd name="connsiteX4" fmla="*/ 17145 w 306133"/>
                  <a:gd name="connsiteY4" fmla="*/ 172784 h 179927"/>
                  <a:gd name="connsiteX5" fmla="*/ 0 w 306133"/>
                  <a:gd name="connsiteY5" fmla="*/ 172784 h 179927"/>
                  <a:gd name="connsiteX6" fmla="*/ 0 w 306133"/>
                  <a:gd name="connsiteY6" fmla="*/ 0 h 179927"/>
                  <a:gd name="connsiteX7" fmla="*/ 306134 w 306133"/>
                  <a:gd name="connsiteY7" fmla="*/ 0 h 1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133" h="179927">
                    <a:moveTo>
                      <a:pt x="306134" y="179927"/>
                    </a:moveTo>
                    <a:lnTo>
                      <a:pt x="288893" y="179927"/>
                    </a:lnTo>
                    <a:lnTo>
                      <a:pt x="288893" y="17145"/>
                    </a:lnTo>
                    <a:lnTo>
                      <a:pt x="17145" y="17145"/>
                    </a:lnTo>
                    <a:lnTo>
                      <a:pt x="17145" y="172784"/>
                    </a:lnTo>
                    <a:lnTo>
                      <a:pt x="0" y="172784"/>
                    </a:lnTo>
                    <a:lnTo>
                      <a:pt x="0" y="0"/>
                    </a:lnTo>
                    <a:lnTo>
                      <a:pt x="3061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82AE180-7270-8CDF-CBD8-6F4E45BD2397}"/>
                  </a:ext>
                </a:extLst>
              </p:cNvPr>
              <p:cNvSpPr/>
              <p:nvPr/>
            </p:nvSpPr>
            <p:spPr>
              <a:xfrm>
                <a:off x="7395495" y="2804081"/>
                <a:ext cx="234029" cy="61626"/>
              </a:xfrm>
              <a:custGeom>
                <a:avLst/>
                <a:gdLst>
                  <a:gd name="connsiteX0" fmla="*/ 234029 w 234029"/>
                  <a:gd name="connsiteY0" fmla="*/ 61627 h 61626"/>
                  <a:gd name="connsiteX1" fmla="*/ 139637 w 234029"/>
                  <a:gd name="connsiteY1" fmla="*/ 61627 h 61626"/>
                  <a:gd name="connsiteX2" fmla="*/ 139637 w 234029"/>
                  <a:gd name="connsiteY2" fmla="*/ 17145 h 61626"/>
                  <a:gd name="connsiteX3" fmla="*/ 17145 w 234029"/>
                  <a:gd name="connsiteY3" fmla="*/ 17145 h 61626"/>
                  <a:gd name="connsiteX4" fmla="*/ 17145 w 234029"/>
                  <a:gd name="connsiteY4" fmla="*/ 53054 h 61626"/>
                  <a:gd name="connsiteX5" fmla="*/ 0 w 234029"/>
                  <a:gd name="connsiteY5" fmla="*/ 53054 h 61626"/>
                  <a:gd name="connsiteX6" fmla="*/ 0 w 234029"/>
                  <a:gd name="connsiteY6" fmla="*/ 0 h 61626"/>
                  <a:gd name="connsiteX7" fmla="*/ 156877 w 234029"/>
                  <a:gd name="connsiteY7" fmla="*/ 0 h 61626"/>
                  <a:gd name="connsiteX8" fmla="*/ 156877 w 234029"/>
                  <a:gd name="connsiteY8" fmla="*/ 44482 h 61626"/>
                  <a:gd name="connsiteX9" fmla="*/ 234029 w 234029"/>
                  <a:gd name="connsiteY9" fmla="*/ 44482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9" h="61626">
                    <a:moveTo>
                      <a:pt x="234029" y="61627"/>
                    </a:moveTo>
                    <a:lnTo>
                      <a:pt x="139637" y="61627"/>
                    </a:lnTo>
                    <a:lnTo>
                      <a:pt x="139637" y="17145"/>
                    </a:lnTo>
                    <a:lnTo>
                      <a:pt x="17145" y="17145"/>
                    </a:lnTo>
                    <a:lnTo>
                      <a:pt x="17145" y="53054"/>
                    </a:lnTo>
                    <a:lnTo>
                      <a:pt x="0" y="53054"/>
                    </a:lnTo>
                    <a:lnTo>
                      <a:pt x="0" y="0"/>
                    </a:lnTo>
                    <a:lnTo>
                      <a:pt x="156877" y="0"/>
                    </a:lnTo>
                    <a:lnTo>
                      <a:pt x="156877" y="44482"/>
                    </a:lnTo>
                    <a:lnTo>
                      <a:pt x="234029" y="44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9D3C02-AA29-B8E1-CEF3-3AF5266348A4}"/>
                  </a:ext>
                </a:extLst>
              </p:cNvPr>
              <p:cNvSpPr/>
              <p:nvPr/>
            </p:nvSpPr>
            <p:spPr>
              <a:xfrm>
                <a:off x="7407211" y="2708450"/>
                <a:ext cx="131635" cy="77152"/>
              </a:xfrm>
              <a:custGeom>
                <a:avLst/>
                <a:gdLst>
                  <a:gd name="connsiteX0" fmla="*/ 131636 w 131635"/>
                  <a:gd name="connsiteY0" fmla="*/ 77152 h 77152"/>
                  <a:gd name="connsiteX1" fmla="*/ 0 w 131635"/>
                  <a:gd name="connsiteY1" fmla="*/ 77152 h 77152"/>
                  <a:gd name="connsiteX2" fmla="*/ 68580 w 131635"/>
                  <a:gd name="connsiteY2" fmla="*/ 0 h 77152"/>
                  <a:gd name="connsiteX3" fmla="*/ 131636 w 131635"/>
                  <a:gd name="connsiteY3" fmla="*/ 77152 h 77152"/>
                  <a:gd name="connsiteX4" fmla="*/ 38195 w 131635"/>
                  <a:gd name="connsiteY4" fmla="*/ 60008 h 77152"/>
                  <a:gd name="connsiteX5" fmla="*/ 95441 w 131635"/>
                  <a:gd name="connsiteY5" fmla="*/ 60008 h 77152"/>
                  <a:gd name="connsiteX6" fmla="*/ 68009 w 131635"/>
                  <a:gd name="connsiteY6" fmla="*/ 26479 h 77152"/>
                  <a:gd name="connsiteX7" fmla="*/ 38195 w 131635"/>
                  <a:gd name="connsiteY7" fmla="*/ 60008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5" h="77152">
                    <a:moveTo>
                      <a:pt x="131636" y="77152"/>
                    </a:moveTo>
                    <a:lnTo>
                      <a:pt x="0" y="77152"/>
                    </a:lnTo>
                    <a:lnTo>
                      <a:pt x="68580" y="0"/>
                    </a:lnTo>
                    <a:lnTo>
                      <a:pt x="131636" y="77152"/>
                    </a:lnTo>
                    <a:close/>
                    <a:moveTo>
                      <a:pt x="38195" y="60008"/>
                    </a:moveTo>
                    <a:lnTo>
                      <a:pt x="95441" y="60008"/>
                    </a:lnTo>
                    <a:lnTo>
                      <a:pt x="68009" y="26479"/>
                    </a:lnTo>
                    <a:lnTo>
                      <a:pt x="38195" y="600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012F140-9A25-38AE-84AE-063A10E7E73F}"/>
                  </a:ext>
                </a:extLst>
              </p:cNvPr>
              <p:cNvSpPr/>
              <p:nvPr/>
            </p:nvSpPr>
            <p:spPr>
              <a:xfrm>
                <a:off x="7179564" y="3436065"/>
                <a:ext cx="145160" cy="375475"/>
              </a:xfrm>
              <a:custGeom>
                <a:avLst/>
                <a:gdLst>
                  <a:gd name="connsiteX0" fmla="*/ 17145 w 145160"/>
                  <a:gd name="connsiteY0" fmla="*/ 375475 h 375475"/>
                  <a:gd name="connsiteX1" fmla="*/ 0 w 145160"/>
                  <a:gd name="connsiteY1" fmla="*/ 375475 h 375475"/>
                  <a:gd name="connsiteX2" fmla="*/ 0 w 145160"/>
                  <a:gd name="connsiteY2" fmla="*/ 167830 h 375475"/>
                  <a:gd name="connsiteX3" fmla="*/ 69818 w 145160"/>
                  <a:gd name="connsiteY3" fmla="*/ 167830 h 375475"/>
                  <a:gd name="connsiteX4" fmla="*/ 69818 w 145160"/>
                  <a:gd name="connsiteY4" fmla="*/ 0 h 375475"/>
                  <a:gd name="connsiteX5" fmla="*/ 145161 w 145160"/>
                  <a:gd name="connsiteY5" fmla="*/ 0 h 375475"/>
                  <a:gd name="connsiteX6" fmla="*/ 145161 w 145160"/>
                  <a:gd name="connsiteY6" fmla="*/ 17145 h 375475"/>
                  <a:gd name="connsiteX7" fmla="*/ 87059 w 145160"/>
                  <a:gd name="connsiteY7" fmla="*/ 17145 h 375475"/>
                  <a:gd name="connsiteX8" fmla="*/ 87059 w 145160"/>
                  <a:gd name="connsiteY8" fmla="*/ 184975 h 375475"/>
                  <a:gd name="connsiteX9" fmla="*/ 17145 w 145160"/>
                  <a:gd name="connsiteY9" fmla="*/ 184975 h 37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160" h="375475">
                    <a:moveTo>
                      <a:pt x="17145" y="375475"/>
                    </a:moveTo>
                    <a:lnTo>
                      <a:pt x="0" y="375475"/>
                    </a:lnTo>
                    <a:lnTo>
                      <a:pt x="0" y="167830"/>
                    </a:lnTo>
                    <a:lnTo>
                      <a:pt x="69818" y="167830"/>
                    </a:lnTo>
                    <a:lnTo>
                      <a:pt x="69818" y="0"/>
                    </a:lnTo>
                    <a:lnTo>
                      <a:pt x="145161" y="0"/>
                    </a:lnTo>
                    <a:lnTo>
                      <a:pt x="145161" y="17145"/>
                    </a:lnTo>
                    <a:lnTo>
                      <a:pt x="87059" y="17145"/>
                    </a:lnTo>
                    <a:lnTo>
                      <a:pt x="87059" y="184975"/>
                    </a:lnTo>
                    <a:lnTo>
                      <a:pt x="17145" y="184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F4C571E-CC61-AFCE-6254-D344B70B5B23}"/>
                  </a:ext>
                </a:extLst>
              </p:cNvPr>
              <p:cNvSpPr/>
              <p:nvPr/>
            </p:nvSpPr>
            <p:spPr>
              <a:xfrm>
                <a:off x="6960489" y="3027443"/>
                <a:ext cx="144208" cy="133350"/>
              </a:xfrm>
              <a:custGeom>
                <a:avLst/>
                <a:gdLst>
                  <a:gd name="connsiteX0" fmla="*/ 144209 w 144208"/>
                  <a:gd name="connsiteY0" fmla="*/ 133350 h 133350"/>
                  <a:gd name="connsiteX1" fmla="*/ 126968 w 144208"/>
                  <a:gd name="connsiteY1" fmla="*/ 133350 h 133350"/>
                  <a:gd name="connsiteX2" fmla="*/ 126968 w 144208"/>
                  <a:gd name="connsiteY2" fmla="*/ 87535 h 133350"/>
                  <a:gd name="connsiteX3" fmla="*/ 72104 w 144208"/>
                  <a:gd name="connsiteY3" fmla="*/ 25813 h 133350"/>
                  <a:gd name="connsiteX4" fmla="*/ 17145 w 144208"/>
                  <a:gd name="connsiteY4" fmla="*/ 87535 h 133350"/>
                  <a:gd name="connsiteX5" fmla="*/ 17145 w 144208"/>
                  <a:gd name="connsiteY5" fmla="*/ 133350 h 133350"/>
                  <a:gd name="connsiteX6" fmla="*/ 0 w 144208"/>
                  <a:gd name="connsiteY6" fmla="*/ 133350 h 133350"/>
                  <a:gd name="connsiteX7" fmla="*/ 0 w 144208"/>
                  <a:gd name="connsiteY7" fmla="*/ 81058 h 133350"/>
                  <a:gd name="connsiteX8" fmla="*/ 72104 w 144208"/>
                  <a:gd name="connsiteY8" fmla="*/ 0 h 133350"/>
                  <a:gd name="connsiteX9" fmla="*/ 144209 w 144208"/>
                  <a:gd name="connsiteY9" fmla="*/ 81058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33350">
                    <a:moveTo>
                      <a:pt x="144209" y="133350"/>
                    </a:moveTo>
                    <a:lnTo>
                      <a:pt x="126968" y="133350"/>
                    </a:lnTo>
                    <a:lnTo>
                      <a:pt x="126968" y="87535"/>
                    </a:lnTo>
                    <a:lnTo>
                      <a:pt x="72104" y="25813"/>
                    </a:lnTo>
                    <a:lnTo>
                      <a:pt x="17145" y="87535"/>
                    </a:lnTo>
                    <a:lnTo>
                      <a:pt x="17145" y="133350"/>
                    </a:lnTo>
                    <a:lnTo>
                      <a:pt x="0" y="133350"/>
                    </a:lnTo>
                    <a:lnTo>
                      <a:pt x="0" y="81058"/>
                    </a:lnTo>
                    <a:lnTo>
                      <a:pt x="72104" y="0"/>
                    </a:lnTo>
                    <a:lnTo>
                      <a:pt x="144209" y="810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E10050-B8DC-A054-8108-0D671980A197}"/>
                  </a:ext>
                </a:extLst>
              </p:cNvPr>
              <p:cNvSpPr/>
              <p:nvPr/>
            </p:nvSpPr>
            <p:spPr>
              <a:xfrm>
                <a:off x="7700962" y="3075449"/>
                <a:ext cx="508635" cy="572738"/>
              </a:xfrm>
              <a:custGeom>
                <a:avLst/>
                <a:gdLst>
                  <a:gd name="connsiteX0" fmla="*/ 508635 w 508635"/>
                  <a:gd name="connsiteY0" fmla="*/ 572738 h 572738"/>
                  <a:gd name="connsiteX1" fmla="*/ 491395 w 508635"/>
                  <a:gd name="connsiteY1" fmla="*/ 572738 h 572738"/>
                  <a:gd name="connsiteX2" fmla="*/ 491395 w 508635"/>
                  <a:gd name="connsiteY2" fmla="*/ 324231 h 572738"/>
                  <a:gd name="connsiteX3" fmla="*/ 427101 w 508635"/>
                  <a:gd name="connsiteY3" fmla="*/ 324231 h 572738"/>
                  <a:gd name="connsiteX4" fmla="*/ 427101 w 508635"/>
                  <a:gd name="connsiteY4" fmla="*/ 72581 h 572738"/>
                  <a:gd name="connsiteX5" fmla="*/ 405670 w 508635"/>
                  <a:gd name="connsiteY5" fmla="*/ 48482 h 572738"/>
                  <a:gd name="connsiteX6" fmla="*/ 405670 w 508635"/>
                  <a:gd name="connsiteY6" fmla="*/ 17145 h 572738"/>
                  <a:gd name="connsiteX7" fmla="*/ 0 w 508635"/>
                  <a:gd name="connsiteY7" fmla="*/ 17145 h 572738"/>
                  <a:gd name="connsiteX8" fmla="*/ 0 w 508635"/>
                  <a:gd name="connsiteY8" fmla="*/ 0 h 572738"/>
                  <a:gd name="connsiteX9" fmla="*/ 422910 w 508635"/>
                  <a:gd name="connsiteY9" fmla="*/ 0 h 572738"/>
                  <a:gd name="connsiteX10" fmla="*/ 422910 w 508635"/>
                  <a:gd name="connsiteY10" fmla="*/ 41910 h 572738"/>
                  <a:gd name="connsiteX11" fmla="*/ 444341 w 508635"/>
                  <a:gd name="connsiteY11" fmla="*/ 66008 h 572738"/>
                  <a:gd name="connsiteX12" fmla="*/ 444341 w 508635"/>
                  <a:gd name="connsiteY12" fmla="*/ 307086 h 572738"/>
                  <a:gd name="connsiteX13" fmla="*/ 508635 w 508635"/>
                  <a:gd name="connsiteY13" fmla="*/ 307086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" h="572738">
                    <a:moveTo>
                      <a:pt x="508635" y="572738"/>
                    </a:moveTo>
                    <a:lnTo>
                      <a:pt x="491395" y="572738"/>
                    </a:lnTo>
                    <a:lnTo>
                      <a:pt x="491395" y="324231"/>
                    </a:lnTo>
                    <a:lnTo>
                      <a:pt x="427101" y="324231"/>
                    </a:lnTo>
                    <a:lnTo>
                      <a:pt x="427101" y="72581"/>
                    </a:lnTo>
                    <a:lnTo>
                      <a:pt x="405670" y="48482"/>
                    </a:lnTo>
                    <a:lnTo>
                      <a:pt x="405670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22910" y="0"/>
                    </a:lnTo>
                    <a:lnTo>
                      <a:pt x="422910" y="41910"/>
                    </a:lnTo>
                    <a:lnTo>
                      <a:pt x="444341" y="66008"/>
                    </a:lnTo>
                    <a:lnTo>
                      <a:pt x="444341" y="307086"/>
                    </a:lnTo>
                    <a:lnTo>
                      <a:pt x="508635" y="3070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D6C65C-DDE9-A061-E11A-ABAA78F716E5}"/>
                  </a:ext>
                </a:extLst>
              </p:cNvPr>
              <p:cNvSpPr/>
              <p:nvPr/>
            </p:nvSpPr>
            <p:spPr>
              <a:xfrm>
                <a:off x="7882795" y="3875263"/>
                <a:ext cx="936402" cy="265652"/>
              </a:xfrm>
              <a:custGeom>
                <a:avLst/>
                <a:gdLst>
                  <a:gd name="connsiteX0" fmla="*/ 936403 w 936402"/>
                  <a:gd name="connsiteY0" fmla="*/ 265652 h 265652"/>
                  <a:gd name="connsiteX1" fmla="*/ 919163 w 936402"/>
                  <a:gd name="connsiteY1" fmla="*/ 265652 h 265652"/>
                  <a:gd name="connsiteX2" fmla="*/ 919163 w 936402"/>
                  <a:gd name="connsiteY2" fmla="*/ 192119 h 265652"/>
                  <a:gd name="connsiteX3" fmla="*/ 597694 w 936402"/>
                  <a:gd name="connsiteY3" fmla="*/ 192119 h 265652"/>
                  <a:gd name="connsiteX4" fmla="*/ 597694 w 936402"/>
                  <a:gd name="connsiteY4" fmla="*/ 145637 h 265652"/>
                  <a:gd name="connsiteX5" fmla="*/ 371475 w 936402"/>
                  <a:gd name="connsiteY5" fmla="*/ 145637 h 265652"/>
                  <a:gd name="connsiteX6" fmla="*/ 371475 w 936402"/>
                  <a:gd name="connsiteY6" fmla="*/ 109919 h 265652"/>
                  <a:gd name="connsiteX7" fmla="*/ 233363 w 936402"/>
                  <a:gd name="connsiteY7" fmla="*/ 109919 h 265652"/>
                  <a:gd name="connsiteX8" fmla="*/ 233363 w 936402"/>
                  <a:gd name="connsiteY8" fmla="*/ 17145 h 265652"/>
                  <a:gd name="connsiteX9" fmla="*/ 138684 w 936402"/>
                  <a:gd name="connsiteY9" fmla="*/ 17145 h 265652"/>
                  <a:gd name="connsiteX10" fmla="*/ 138684 w 936402"/>
                  <a:gd name="connsiteY10" fmla="*/ 109919 h 265652"/>
                  <a:gd name="connsiteX11" fmla="*/ 17240 w 936402"/>
                  <a:gd name="connsiteY11" fmla="*/ 109919 h 265652"/>
                  <a:gd name="connsiteX12" fmla="*/ 17240 w 936402"/>
                  <a:gd name="connsiteY12" fmla="*/ 265652 h 265652"/>
                  <a:gd name="connsiteX13" fmla="*/ 0 w 936402"/>
                  <a:gd name="connsiteY13" fmla="*/ 265652 h 265652"/>
                  <a:gd name="connsiteX14" fmla="*/ 0 w 936402"/>
                  <a:gd name="connsiteY14" fmla="*/ 92774 h 265652"/>
                  <a:gd name="connsiteX15" fmla="*/ 121444 w 936402"/>
                  <a:gd name="connsiteY15" fmla="*/ 92774 h 265652"/>
                  <a:gd name="connsiteX16" fmla="*/ 121444 w 936402"/>
                  <a:gd name="connsiteY16" fmla="*/ 0 h 265652"/>
                  <a:gd name="connsiteX17" fmla="*/ 250603 w 936402"/>
                  <a:gd name="connsiteY17" fmla="*/ 0 h 265652"/>
                  <a:gd name="connsiteX18" fmla="*/ 250603 w 936402"/>
                  <a:gd name="connsiteY18" fmla="*/ 92774 h 265652"/>
                  <a:gd name="connsiteX19" fmla="*/ 388715 w 936402"/>
                  <a:gd name="connsiteY19" fmla="*/ 92774 h 265652"/>
                  <a:gd name="connsiteX20" fmla="*/ 388715 w 936402"/>
                  <a:gd name="connsiteY20" fmla="*/ 128492 h 265652"/>
                  <a:gd name="connsiteX21" fmla="*/ 614934 w 936402"/>
                  <a:gd name="connsiteY21" fmla="*/ 128492 h 265652"/>
                  <a:gd name="connsiteX22" fmla="*/ 614934 w 936402"/>
                  <a:gd name="connsiteY22" fmla="*/ 174879 h 265652"/>
                  <a:gd name="connsiteX23" fmla="*/ 936403 w 936402"/>
                  <a:gd name="connsiteY23" fmla="*/ 174879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36402" h="265652">
                    <a:moveTo>
                      <a:pt x="936403" y="265652"/>
                    </a:moveTo>
                    <a:lnTo>
                      <a:pt x="919163" y="265652"/>
                    </a:lnTo>
                    <a:lnTo>
                      <a:pt x="919163" y="192119"/>
                    </a:lnTo>
                    <a:lnTo>
                      <a:pt x="597694" y="192119"/>
                    </a:lnTo>
                    <a:lnTo>
                      <a:pt x="597694" y="145637"/>
                    </a:lnTo>
                    <a:lnTo>
                      <a:pt x="371475" y="145637"/>
                    </a:lnTo>
                    <a:lnTo>
                      <a:pt x="371475" y="109919"/>
                    </a:lnTo>
                    <a:lnTo>
                      <a:pt x="233363" y="109919"/>
                    </a:lnTo>
                    <a:lnTo>
                      <a:pt x="233363" y="17145"/>
                    </a:lnTo>
                    <a:lnTo>
                      <a:pt x="138684" y="17145"/>
                    </a:lnTo>
                    <a:lnTo>
                      <a:pt x="138684" y="109919"/>
                    </a:lnTo>
                    <a:lnTo>
                      <a:pt x="17240" y="109919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2774"/>
                    </a:lnTo>
                    <a:lnTo>
                      <a:pt x="121444" y="92774"/>
                    </a:lnTo>
                    <a:lnTo>
                      <a:pt x="121444" y="0"/>
                    </a:lnTo>
                    <a:lnTo>
                      <a:pt x="250603" y="0"/>
                    </a:lnTo>
                    <a:lnTo>
                      <a:pt x="250603" y="92774"/>
                    </a:lnTo>
                    <a:lnTo>
                      <a:pt x="388715" y="92774"/>
                    </a:lnTo>
                    <a:lnTo>
                      <a:pt x="388715" y="128492"/>
                    </a:lnTo>
                    <a:lnTo>
                      <a:pt x="614934" y="128492"/>
                    </a:lnTo>
                    <a:lnTo>
                      <a:pt x="614934" y="174879"/>
                    </a:lnTo>
                    <a:lnTo>
                      <a:pt x="936403" y="1748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D79C0E-3A43-A233-7BB5-5ED0798E232B}"/>
                  </a:ext>
                </a:extLst>
              </p:cNvPr>
              <p:cNvSpPr/>
              <p:nvPr/>
            </p:nvSpPr>
            <p:spPr>
              <a:xfrm>
                <a:off x="8147113" y="3677048"/>
                <a:ext cx="348233" cy="299561"/>
              </a:xfrm>
              <a:custGeom>
                <a:avLst/>
                <a:gdLst>
                  <a:gd name="connsiteX0" fmla="*/ 348234 w 348233"/>
                  <a:gd name="connsiteY0" fmla="*/ 299561 h 299561"/>
                  <a:gd name="connsiteX1" fmla="*/ 330994 w 348233"/>
                  <a:gd name="connsiteY1" fmla="*/ 299561 h 299561"/>
                  <a:gd name="connsiteX2" fmla="*/ 330994 w 348233"/>
                  <a:gd name="connsiteY2" fmla="*/ 17145 h 299561"/>
                  <a:gd name="connsiteX3" fmla="*/ 17240 w 348233"/>
                  <a:gd name="connsiteY3" fmla="*/ 17145 h 299561"/>
                  <a:gd name="connsiteX4" fmla="*/ 17240 w 348233"/>
                  <a:gd name="connsiteY4" fmla="*/ 274606 h 299561"/>
                  <a:gd name="connsiteX5" fmla="*/ 0 w 348233"/>
                  <a:gd name="connsiteY5" fmla="*/ 274606 h 299561"/>
                  <a:gd name="connsiteX6" fmla="*/ 0 w 348233"/>
                  <a:gd name="connsiteY6" fmla="*/ 0 h 299561"/>
                  <a:gd name="connsiteX7" fmla="*/ 348234 w 348233"/>
                  <a:gd name="connsiteY7" fmla="*/ 0 h 29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33" h="299561">
                    <a:moveTo>
                      <a:pt x="348234" y="299561"/>
                    </a:moveTo>
                    <a:lnTo>
                      <a:pt x="330994" y="299561"/>
                    </a:lnTo>
                    <a:lnTo>
                      <a:pt x="330994" y="17145"/>
                    </a:lnTo>
                    <a:lnTo>
                      <a:pt x="17240" y="17145"/>
                    </a:lnTo>
                    <a:lnTo>
                      <a:pt x="17240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3482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9C14667-78F3-508D-DA8D-46A1F1ABB575}"/>
                  </a:ext>
                </a:extLst>
              </p:cNvPr>
              <p:cNvSpPr/>
              <p:nvPr/>
            </p:nvSpPr>
            <p:spPr>
              <a:xfrm>
                <a:off x="8155781" y="3283475"/>
                <a:ext cx="96678" cy="82581"/>
              </a:xfrm>
              <a:custGeom>
                <a:avLst/>
                <a:gdLst>
                  <a:gd name="connsiteX0" fmla="*/ 96679 w 96678"/>
                  <a:gd name="connsiteY0" fmla="*/ 82582 h 82581"/>
                  <a:gd name="connsiteX1" fmla="*/ 79439 w 96678"/>
                  <a:gd name="connsiteY1" fmla="*/ 82582 h 82581"/>
                  <a:gd name="connsiteX2" fmla="*/ 79439 w 96678"/>
                  <a:gd name="connsiteY2" fmla="*/ 17145 h 82581"/>
                  <a:gd name="connsiteX3" fmla="*/ 0 w 96678"/>
                  <a:gd name="connsiteY3" fmla="*/ 17145 h 82581"/>
                  <a:gd name="connsiteX4" fmla="*/ 0 w 96678"/>
                  <a:gd name="connsiteY4" fmla="*/ 0 h 82581"/>
                  <a:gd name="connsiteX5" fmla="*/ 96679 w 96678"/>
                  <a:gd name="connsiteY5" fmla="*/ 0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8" h="82581">
                    <a:moveTo>
                      <a:pt x="96679" y="82582"/>
                    </a:moveTo>
                    <a:lnTo>
                      <a:pt x="79439" y="82582"/>
                    </a:lnTo>
                    <a:lnTo>
                      <a:pt x="7943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966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A95F364-452B-006E-4C5C-3B33CFE1D6BF}"/>
                  </a:ext>
                </a:extLst>
              </p:cNvPr>
              <p:cNvSpPr/>
              <p:nvPr/>
            </p:nvSpPr>
            <p:spPr>
              <a:xfrm>
                <a:off x="8223313" y="3365485"/>
                <a:ext cx="207740" cy="282702"/>
              </a:xfrm>
              <a:custGeom>
                <a:avLst/>
                <a:gdLst>
                  <a:gd name="connsiteX0" fmla="*/ 207740 w 207740"/>
                  <a:gd name="connsiteY0" fmla="*/ 282702 h 282702"/>
                  <a:gd name="connsiteX1" fmla="*/ 190500 w 207740"/>
                  <a:gd name="connsiteY1" fmla="*/ 282702 h 282702"/>
                  <a:gd name="connsiteX2" fmla="*/ 190500 w 207740"/>
                  <a:gd name="connsiteY2" fmla="*/ 17145 h 282702"/>
                  <a:gd name="connsiteX3" fmla="*/ 75247 w 207740"/>
                  <a:gd name="connsiteY3" fmla="*/ 17145 h 282702"/>
                  <a:gd name="connsiteX4" fmla="*/ 17240 w 207740"/>
                  <a:gd name="connsiteY4" fmla="*/ 82391 h 282702"/>
                  <a:gd name="connsiteX5" fmla="*/ 17240 w 207740"/>
                  <a:gd name="connsiteY5" fmla="*/ 282702 h 282702"/>
                  <a:gd name="connsiteX6" fmla="*/ 0 w 207740"/>
                  <a:gd name="connsiteY6" fmla="*/ 282702 h 282702"/>
                  <a:gd name="connsiteX7" fmla="*/ 0 w 207740"/>
                  <a:gd name="connsiteY7" fmla="*/ 75914 h 282702"/>
                  <a:gd name="connsiteX8" fmla="*/ 67532 w 207740"/>
                  <a:gd name="connsiteY8" fmla="*/ 0 h 282702"/>
                  <a:gd name="connsiteX9" fmla="*/ 207740 w 207740"/>
                  <a:gd name="connsiteY9" fmla="*/ 0 h 2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740" h="282702">
                    <a:moveTo>
                      <a:pt x="207740" y="282702"/>
                    </a:moveTo>
                    <a:lnTo>
                      <a:pt x="190500" y="282702"/>
                    </a:lnTo>
                    <a:lnTo>
                      <a:pt x="190500" y="17145"/>
                    </a:lnTo>
                    <a:lnTo>
                      <a:pt x="75247" y="17145"/>
                    </a:lnTo>
                    <a:lnTo>
                      <a:pt x="17240" y="82391"/>
                    </a:lnTo>
                    <a:lnTo>
                      <a:pt x="17240" y="282702"/>
                    </a:lnTo>
                    <a:lnTo>
                      <a:pt x="0" y="282702"/>
                    </a:lnTo>
                    <a:lnTo>
                      <a:pt x="0" y="75914"/>
                    </a:lnTo>
                    <a:lnTo>
                      <a:pt x="67532" y="0"/>
                    </a:lnTo>
                    <a:lnTo>
                      <a:pt x="20774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149FAB1-04AF-A98C-B5DB-6C29AA8E926E}"/>
                  </a:ext>
                </a:extLst>
              </p:cNvPr>
              <p:cNvSpPr/>
              <p:nvPr/>
            </p:nvSpPr>
            <p:spPr>
              <a:xfrm>
                <a:off x="8266176" y="3149267"/>
                <a:ext cx="176974" cy="179832"/>
              </a:xfrm>
              <a:custGeom>
                <a:avLst/>
                <a:gdLst>
                  <a:gd name="connsiteX0" fmla="*/ 17240 w 176974"/>
                  <a:gd name="connsiteY0" fmla="*/ 179832 h 179832"/>
                  <a:gd name="connsiteX1" fmla="*/ 0 w 176974"/>
                  <a:gd name="connsiteY1" fmla="*/ 179832 h 179832"/>
                  <a:gd name="connsiteX2" fmla="*/ 0 w 176974"/>
                  <a:gd name="connsiteY2" fmla="*/ 115443 h 179832"/>
                  <a:gd name="connsiteX3" fmla="*/ 102679 w 176974"/>
                  <a:gd name="connsiteY3" fmla="*/ 0 h 179832"/>
                  <a:gd name="connsiteX4" fmla="*/ 176974 w 176974"/>
                  <a:gd name="connsiteY4" fmla="*/ 83534 h 179832"/>
                  <a:gd name="connsiteX5" fmla="*/ 164116 w 176974"/>
                  <a:gd name="connsiteY5" fmla="*/ 94869 h 179832"/>
                  <a:gd name="connsiteX6" fmla="*/ 102679 w 176974"/>
                  <a:gd name="connsiteY6" fmla="*/ 25813 h 179832"/>
                  <a:gd name="connsiteX7" fmla="*/ 17240 w 176974"/>
                  <a:gd name="connsiteY7" fmla="*/ 121920 h 17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974" h="179832">
                    <a:moveTo>
                      <a:pt x="17240" y="179832"/>
                    </a:moveTo>
                    <a:lnTo>
                      <a:pt x="0" y="179832"/>
                    </a:lnTo>
                    <a:lnTo>
                      <a:pt x="0" y="115443"/>
                    </a:lnTo>
                    <a:lnTo>
                      <a:pt x="102679" y="0"/>
                    </a:lnTo>
                    <a:lnTo>
                      <a:pt x="176974" y="83534"/>
                    </a:lnTo>
                    <a:lnTo>
                      <a:pt x="164116" y="94869"/>
                    </a:lnTo>
                    <a:lnTo>
                      <a:pt x="102679" y="25813"/>
                    </a:lnTo>
                    <a:lnTo>
                      <a:pt x="17240" y="1219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B818D0F-5018-AB86-6513-C6461A017AB3}"/>
                  </a:ext>
                </a:extLst>
              </p:cNvPr>
              <p:cNvSpPr/>
              <p:nvPr/>
            </p:nvSpPr>
            <p:spPr>
              <a:xfrm>
                <a:off x="8413813" y="3172890"/>
                <a:ext cx="543496" cy="968025"/>
              </a:xfrm>
              <a:custGeom>
                <a:avLst/>
                <a:gdLst>
                  <a:gd name="connsiteX0" fmla="*/ 543497 w 543496"/>
                  <a:gd name="connsiteY0" fmla="*/ 968026 h 968025"/>
                  <a:gd name="connsiteX1" fmla="*/ 526256 w 543496"/>
                  <a:gd name="connsiteY1" fmla="*/ 968026 h 968025"/>
                  <a:gd name="connsiteX2" fmla="*/ 526256 w 543496"/>
                  <a:gd name="connsiteY2" fmla="*/ 848011 h 968025"/>
                  <a:gd name="connsiteX3" fmla="*/ 388144 w 543496"/>
                  <a:gd name="connsiteY3" fmla="*/ 848011 h 968025"/>
                  <a:gd name="connsiteX4" fmla="*/ 388144 w 543496"/>
                  <a:gd name="connsiteY4" fmla="*/ 812292 h 968025"/>
                  <a:gd name="connsiteX5" fmla="*/ 297656 w 543496"/>
                  <a:gd name="connsiteY5" fmla="*/ 812292 h 968025"/>
                  <a:gd name="connsiteX6" fmla="*/ 297656 w 543496"/>
                  <a:gd name="connsiteY6" fmla="*/ 754285 h 968025"/>
                  <a:gd name="connsiteX7" fmla="*/ 95250 w 543496"/>
                  <a:gd name="connsiteY7" fmla="*/ 754285 h 968025"/>
                  <a:gd name="connsiteX8" fmla="*/ 95250 w 543496"/>
                  <a:gd name="connsiteY8" fmla="*/ 164782 h 968025"/>
                  <a:gd name="connsiteX9" fmla="*/ 0 w 543496"/>
                  <a:gd name="connsiteY9" fmla="*/ 164782 h 968025"/>
                  <a:gd name="connsiteX10" fmla="*/ 0 w 543496"/>
                  <a:gd name="connsiteY10" fmla="*/ 115919 h 968025"/>
                  <a:gd name="connsiteX11" fmla="*/ 103060 w 543496"/>
                  <a:gd name="connsiteY11" fmla="*/ 0 h 968025"/>
                  <a:gd name="connsiteX12" fmla="*/ 184309 w 543496"/>
                  <a:gd name="connsiteY12" fmla="*/ 91345 h 968025"/>
                  <a:gd name="connsiteX13" fmla="*/ 184309 w 543496"/>
                  <a:gd name="connsiteY13" fmla="*/ 724281 h 968025"/>
                  <a:gd name="connsiteX14" fmla="*/ 167164 w 543496"/>
                  <a:gd name="connsiteY14" fmla="*/ 724281 h 968025"/>
                  <a:gd name="connsiteX15" fmla="*/ 167164 w 543496"/>
                  <a:gd name="connsiteY15" fmla="*/ 97822 h 968025"/>
                  <a:gd name="connsiteX16" fmla="*/ 103060 w 543496"/>
                  <a:gd name="connsiteY16" fmla="*/ 25813 h 968025"/>
                  <a:gd name="connsiteX17" fmla="*/ 17240 w 543496"/>
                  <a:gd name="connsiteY17" fmla="*/ 122396 h 968025"/>
                  <a:gd name="connsiteX18" fmla="*/ 17240 w 543496"/>
                  <a:gd name="connsiteY18" fmla="*/ 147637 h 968025"/>
                  <a:gd name="connsiteX19" fmla="*/ 112490 w 543496"/>
                  <a:gd name="connsiteY19" fmla="*/ 147637 h 968025"/>
                  <a:gd name="connsiteX20" fmla="*/ 112490 w 543496"/>
                  <a:gd name="connsiteY20" fmla="*/ 737140 h 968025"/>
                  <a:gd name="connsiteX21" fmla="*/ 314896 w 543496"/>
                  <a:gd name="connsiteY21" fmla="*/ 737140 h 968025"/>
                  <a:gd name="connsiteX22" fmla="*/ 314896 w 543496"/>
                  <a:gd name="connsiteY22" fmla="*/ 795147 h 968025"/>
                  <a:gd name="connsiteX23" fmla="*/ 405384 w 543496"/>
                  <a:gd name="connsiteY23" fmla="*/ 795147 h 968025"/>
                  <a:gd name="connsiteX24" fmla="*/ 405384 w 543496"/>
                  <a:gd name="connsiteY24" fmla="*/ 830866 h 968025"/>
                  <a:gd name="connsiteX25" fmla="*/ 543497 w 543496"/>
                  <a:gd name="connsiteY25" fmla="*/ 83086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43496" h="968025">
                    <a:moveTo>
                      <a:pt x="543497" y="968026"/>
                    </a:moveTo>
                    <a:lnTo>
                      <a:pt x="526256" y="968026"/>
                    </a:lnTo>
                    <a:lnTo>
                      <a:pt x="526256" y="848011"/>
                    </a:lnTo>
                    <a:lnTo>
                      <a:pt x="388144" y="848011"/>
                    </a:lnTo>
                    <a:lnTo>
                      <a:pt x="388144" y="812292"/>
                    </a:lnTo>
                    <a:lnTo>
                      <a:pt x="297656" y="812292"/>
                    </a:lnTo>
                    <a:lnTo>
                      <a:pt x="297656" y="754285"/>
                    </a:lnTo>
                    <a:lnTo>
                      <a:pt x="95250" y="754285"/>
                    </a:lnTo>
                    <a:lnTo>
                      <a:pt x="95250" y="164782"/>
                    </a:lnTo>
                    <a:lnTo>
                      <a:pt x="0" y="164782"/>
                    </a:lnTo>
                    <a:lnTo>
                      <a:pt x="0" y="115919"/>
                    </a:lnTo>
                    <a:lnTo>
                      <a:pt x="103060" y="0"/>
                    </a:lnTo>
                    <a:lnTo>
                      <a:pt x="184309" y="91345"/>
                    </a:lnTo>
                    <a:lnTo>
                      <a:pt x="184309" y="724281"/>
                    </a:lnTo>
                    <a:lnTo>
                      <a:pt x="167164" y="724281"/>
                    </a:lnTo>
                    <a:lnTo>
                      <a:pt x="167164" y="97822"/>
                    </a:lnTo>
                    <a:lnTo>
                      <a:pt x="103060" y="25813"/>
                    </a:lnTo>
                    <a:lnTo>
                      <a:pt x="17240" y="122396"/>
                    </a:lnTo>
                    <a:lnTo>
                      <a:pt x="17240" y="147637"/>
                    </a:lnTo>
                    <a:lnTo>
                      <a:pt x="112490" y="147637"/>
                    </a:lnTo>
                    <a:lnTo>
                      <a:pt x="112490" y="737140"/>
                    </a:lnTo>
                    <a:lnTo>
                      <a:pt x="314896" y="737140"/>
                    </a:lnTo>
                    <a:lnTo>
                      <a:pt x="314896" y="795147"/>
                    </a:lnTo>
                    <a:lnTo>
                      <a:pt x="405384" y="795147"/>
                    </a:lnTo>
                    <a:lnTo>
                      <a:pt x="405384" y="830866"/>
                    </a:lnTo>
                    <a:lnTo>
                      <a:pt x="543497" y="830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4BBA0B6-9A84-31E5-3178-087C977523E8}"/>
                  </a:ext>
                </a:extLst>
              </p:cNvPr>
              <p:cNvSpPr/>
              <p:nvPr/>
            </p:nvSpPr>
            <p:spPr>
              <a:xfrm>
                <a:off x="8606695" y="3166031"/>
                <a:ext cx="427767" cy="717804"/>
              </a:xfrm>
              <a:custGeom>
                <a:avLst/>
                <a:gdLst>
                  <a:gd name="connsiteX0" fmla="*/ 17240 w 427767"/>
                  <a:gd name="connsiteY0" fmla="*/ 717804 h 717804"/>
                  <a:gd name="connsiteX1" fmla="*/ 0 w 427767"/>
                  <a:gd name="connsiteY1" fmla="*/ 717804 h 717804"/>
                  <a:gd name="connsiteX2" fmla="*/ 0 w 427767"/>
                  <a:gd name="connsiteY2" fmla="*/ 98679 h 717804"/>
                  <a:gd name="connsiteX3" fmla="*/ 87725 w 427767"/>
                  <a:gd name="connsiteY3" fmla="*/ 0 h 717804"/>
                  <a:gd name="connsiteX4" fmla="*/ 317278 w 427767"/>
                  <a:gd name="connsiteY4" fmla="*/ 0 h 717804"/>
                  <a:gd name="connsiteX5" fmla="*/ 427768 w 427767"/>
                  <a:gd name="connsiteY5" fmla="*/ 124301 h 717804"/>
                  <a:gd name="connsiteX6" fmla="*/ 427768 w 427767"/>
                  <a:gd name="connsiteY6" fmla="*/ 583882 h 717804"/>
                  <a:gd name="connsiteX7" fmla="*/ 410623 w 427767"/>
                  <a:gd name="connsiteY7" fmla="*/ 583882 h 717804"/>
                  <a:gd name="connsiteX8" fmla="*/ 410623 w 427767"/>
                  <a:gd name="connsiteY8" fmla="*/ 130778 h 717804"/>
                  <a:gd name="connsiteX9" fmla="*/ 309563 w 427767"/>
                  <a:gd name="connsiteY9" fmla="*/ 17145 h 717804"/>
                  <a:gd name="connsiteX10" fmla="*/ 95440 w 427767"/>
                  <a:gd name="connsiteY10" fmla="*/ 17145 h 717804"/>
                  <a:gd name="connsiteX11" fmla="*/ 17240 w 427767"/>
                  <a:gd name="connsiteY11" fmla="*/ 105156 h 7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7767" h="717804">
                    <a:moveTo>
                      <a:pt x="17240" y="717804"/>
                    </a:moveTo>
                    <a:lnTo>
                      <a:pt x="0" y="717804"/>
                    </a:lnTo>
                    <a:lnTo>
                      <a:pt x="0" y="98679"/>
                    </a:lnTo>
                    <a:lnTo>
                      <a:pt x="87725" y="0"/>
                    </a:lnTo>
                    <a:lnTo>
                      <a:pt x="317278" y="0"/>
                    </a:lnTo>
                    <a:lnTo>
                      <a:pt x="427768" y="124301"/>
                    </a:lnTo>
                    <a:lnTo>
                      <a:pt x="427768" y="583882"/>
                    </a:lnTo>
                    <a:lnTo>
                      <a:pt x="410623" y="583882"/>
                    </a:lnTo>
                    <a:lnTo>
                      <a:pt x="410623" y="130778"/>
                    </a:lnTo>
                    <a:lnTo>
                      <a:pt x="309563" y="17145"/>
                    </a:lnTo>
                    <a:lnTo>
                      <a:pt x="95440" y="17145"/>
                    </a:lnTo>
                    <a:lnTo>
                      <a:pt x="17240" y="105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F1BB93-5394-2EAB-41C6-7BB660B7221F}"/>
                  </a:ext>
                </a:extLst>
              </p:cNvPr>
              <p:cNvSpPr/>
              <p:nvPr/>
            </p:nvSpPr>
            <p:spPr>
              <a:xfrm>
                <a:off x="8880538" y="3765440"/>
                <a:ext cx="267271" cy="351377"/>
              </a:xfrm>
              <a:custGeom>
                <a:avLst/>
                <a:gdLst>
                  <a:gd name="connsiteX0" fmla="*/ 267271 w 267271"/>
                  <a:gd name="connsiteY0" fmla="*/ 351377 h 351377"/>
                  <a:gd name="connsiteX1" fmla="*/ 250031 w 267271"/>
                  <a:gd name="connsiteY1" fmla="*/ 351377 h 351377"/>
                  <a:gd name="connsiteX2" fmla="*/ 250031 w 267271"/>
                  <a:gd name="connsiteY2" fmla="*/ 74295 h 351377"/>
                  <a:gd name="connsiteX3" fmla="*/ 176213 w 267271"/>
                  <a:gd name="connsiteY3" fmla="*/ 74295 h 351377"/>
                  <a:gd name="connsiteX4" fmla="*/ 176213 w 267271"/>
                  <a:gd name="connsiteY4" fmla="*/ 17145 h 351377"/>
                  <a:gd name="connsiteX5" fmla="*/ 17240 w 267271"/>
                  <a:gd name="connsiteY5" fmla="*/ 17145 h 351377"/>
                  <a:gd name="connsiteX6" fmla="*/ 17240 w 267271"/>
                  <a:gd name="connsiteY6" fmla="*/ 211169 h 351377"/>
                  <a:gd name="connsiteX7" fmla="*/ 0 w 267271"/>
                  <a:gd name="connsiteY7" fmla="*/ 211169 h 351377"/>
                  <a:gd name="connsiteX8" fmla="*/ 0 w 267271"/>
                  <a:gd name="connsiteY8" fmla="*/ 0 h 351377"/>
                  <a:gd name="connsiteX9" fmla="*/ 193453 w 267271"/>
                  <a:gd name="connsiteY9" fmla="*/ 0 h 351377"/>
                  <a:gd name="connsiteX10" fmla="*/ 193453 w 267271"/>
                  <a:gd name="connsiteY10" fmla="*/ 57150 h 351377"/>
                  <a:gd name="connsiteX11" fmla="*/ 267271 w 267271"/>
                  <a:gd name="connsiteY11" fmla="*/ 57150 h 35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271" h="351377">
                    <a:moveTo>
                      <a:pt x="267271" y="351377"/>
                    </a:moveTo>
                    <a:lnTo>
                      <a:pt x="250031" y="351377"/>
                    </a:lnTo>
                    <a:lnTo>
                      <a:pt x="250031" y="74295"/>
                    </a:lnTo>
                    <a:lnTo>
                      <a:pt x="176213" y="74295"/>
                    </a:lnTo>
                    <a:lnTo>
                      <a:pt x="176213" y="17145"/>
                    </a:lnTo>
                    <a:lnTo>
                      <a:pt x="17240" y="17145"/>
                    </a:lnTo>
                    <a:lnTo>
                      <a:pt x="17240" y="211169"/>
                    </a:lnTo>
                    <a:lnTo>
                      <a:pt x="0" y="211169"/>
                    </a:lnTo>
                    <a:lnTo>
                      <a:pt x="0" y="0"/>
                    </a:lnTo>
                    <a:lnTo>
                      <a:pt x="193453" y="0"/>
                    </a:lnTo>
                    <a:lnTo>
                      <a:pt x="193453" y="57150"/>
                    </a:lnTo>
                    <a:lnTo>
                      <a:pt x="267271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C64571-0FF6-CB12-A77B-0300BE28B4F2}"/>
                  </a:ext>
                </a:extLst>
              </p:cNvPr>
              <p:cNvSpPr/>
              <p:nvPr/>
            </p:nvSpPr>
            <p:spPr>
              <a:xfrm>
                <a:off x="1505997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D88FCC8-D3CB-6E6A-D71E-F798D6C926D5}"/>
                  </a:ext>
                </a:extLst>
              </p:cNvPr>
              <p:cNvSpPr/>
              <p:nvPr/>
            </p:nvSpPr>
            <p:spPr>
              <a:xfrm>
                <a:off x="1580959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D08526-9794-C0EF-1C4A-A55610AE7985}"/>
                  </a:ext>
                </a:extLst>
              </p:cNvPr>
              <p:cNvSpPr/>
              <p:nvPr/>
            </p:nvSpPr>
            <p:spPr>
              <a:xfrm>
                <a:off x="1431131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85ABB38-267E-0709-7BD7-91F79524B1E2}"/>
                  </a:ext>
                </a:extLst>
              </p:cNvPr>
              <p:cNvSpPr/>
              <p:nvPr/>
            </p:nvSpPr>
            <p:spPr>
              <a:xfrm>
                <a:off x="1505997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1E1CEE1-5369-9A0F-D0D2-3BA4419B4A05}"/>
                  </a:ext>
                </a:extLst>
              </p:cNvPr>
              <p:cNvSpPr/>
              <p:nvPr/>
            </p:nvSpPr>
            <p:spPr>
              <a:xfrm>
                <a:off x="1580959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E845DD0-C2B9-A19B-3F6A-A726CEDD9AD3}"/>
                  </a:ext>
                </a:extLst>
              </p:cNvPr>
              <p:cNvSpPr/>
              <p:nvPr/>
            </p:nvSpPr>
            <p:spPr>
              <a:xfrm>
                <a:off x="1431131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E11860D-2569-D6AB-BEFC-4C99EB4BE82D}"/>
                  </a:ext>
                </a:extLst>
              </p:cNvPr>
              <p:cNvSpPr/>
              <p:nvPr/>
            </p:nvSpPr>
            <p:spPr>
              <a:xfrm>
                <a:off x="1505997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C1771C-8726-E9A5-9160-765071C40DA8}"/>
                  </a:ext>
                </a:extLst>
              </p:cNvPr>
              <p:cNvSpPr/>
              <p:nvPr/>
            </p:nvSpPr>
            <p:spPr>
              <a:xfrm>
                <a:off x="1431131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A3139AF-D7A5-21B0-EB76-F842463780C0}"/>
                  </a:ext>
                </a:extLst>
              </p:cNvPr>
              <p:cNvSpPr/>
              <p:nvPr/>
            </p:nvSpPr>
            <p:spPr>
              <a:xfrm>
                <a:off x="1505997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8B84298-DB92-B881-299E-AE9BBC7DB764}"/>
                  </a:ext>
                </a:extLst>
              </p:cNvPr>
              <p:cNvSpPr/>
              <p:nvPr/>
            </p:nvSpPr>
            <p:spPr>
              <a:xfrm>
                <a:off x="1580959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5C40C7A-E7EE-7FAA-7D3C-31D17137467A}"/>
                  </a:ext>
                </a:extLst>
              </p:cNvPr>
              <p:cNvSpPr/>
              <p:nvPr/>
            </p:nvSpPr>
            <p:spPr>
              <a:xfrm>
                <a:off x="1431131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DABB73B-7A04-4D66-F416-D874CADB85D0}"/>
                  </a:ext>
                </a:extLst>
              </p:cNvPr>
              <p:cNvSpPr/>
              <p:nvPr/>
            </p:nvSpPr>
            <p:spPr>
              <a:xfrm>
                <a:off x="1580959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C0B72B4-5C1C-4BC9-11F0-66ADE682AA94}"/>
                  </a:ext>
                </a:extLst>
              </p:cNvPr>
              <p:cNvSpPr/>
              <p:nvPr/>
            </p:nvSpPr>
            <p:spPr>
              <a:xfrm>
                <a:off x="1431131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EA3D57-64E9-ADB3-BE37-FAE2FAC3F46B}"/>
                  </a:ext>
                </a:extLst>
              </p:cNvPr>
              <p:cNvSpPr/>
              <p:nvPr/>
            </p:nvSpPr>
            <p:spPr>
              <a:xfrm>
                <a:off x="1580959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F0B4549-1C85-F721-9EBD-B94D5A708BB1}"/>
                  </a:ext>
                </a:extLst>
              </p:cNvPr>
              <p:cNvSpPr/>
              <p:nvPr/>
            </p:nvSpPr>
            <p:spPr>
              <a:xfrm>
                <a:off x="1505997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3EA8542-E84A-3290-5FCE-49460E96CF57}"/>
                  </a:ext>
                </a:extLst>
              </p:cNvPr>
              <p:cNvSpPr/>
              <p:nvPr/>
            </p:nvSpPr>
            <p:spPr>
              <a:xfrm>
                <a:off x="1580959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7820713-3DB2-4C72-386F-2727A6D3EB96}"/>
                  </a:ext>
                </a:extLst>
              </p:cNvPr>
              <p:cNvSpPr/>
              <p:nvPr/>
            </p:nvSpPr>
            <p:spPr>
              <a:xfrm>
                <a:off x="1431131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4309F0-5988-0555-200A-A07B89EE0B41}"/>
                  </a:ext>
                </a:extLst>
              </p:cNvPr>
              <p:cNvSpPr/>
              <p:nvPr/>
            </p:nvSpPr>
            <p:spPr>
              <a:xfrm>
                <a:off x="1580959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99E90B3-A2CD-FD3F-8CA7-A44E6D50D243}"/>
                  </a:ext>
                </a:extLst>
              </p:cNvPr>
              <p:cNvSpPr/>
              <p:nvPr/>
            </p:nvSpPr>
            <p:spPr>
              <a:xfrm>
                <a:off x="1431131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81F8EE4-ED29-F2C8-C90C-C97462EE4979}"/>
                  </a:ext>
                </a:extLst>
              </p:cNvPr>
              <p:cNvSpPr/>
              <p:nvPr/>
            </p:nvSpPr>
            <p:spPr>
              <a:xfrm>
                <a:off x="1505997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7C727E-8F01-E120-F278-023718235F59}"/>
                  </a:ext>
                </a:extLst>
              </p:cNvPr>
              <p:cNvSpPr/>
              <p:nvPr/>
            </p:nvSpPr>
            <p:spPr>
              <a:xfrm>
                <a:off x="1839087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0D4BF02-B7C8-B857-791A-3C503B71FD3C}"/>
                  </a:ext>
                </a:extLst>
              </p:cNvPr>
              <p:cNvSpPr/>
              <p:nvPr/>
            </p:nvSpPr>
            <p:spPr>
              <a:xfrm>
                <a:off x="1903761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AFCB2B0-78AC-623D-5CE6-54327D5B0982}"/>
                  </a:ext>
                </a:extLst>
              </p:cNvPr>
              <p:cNvSpPr/>
              <p:nvPr/>
            </p:nvSpPr>
            <p:spPr>
              <a:xfrm>
                <a:off x="177450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BD8A5F-ABE1-C1C0-B5C6-464B967AD764}"/>
                  </a:ext>
                </a:extLst>
              </p:cNvPr>
              <p:cNvSpPr/>
              <p:nvPr/>
            </p:nvSpPr>
            <p:spPr>
              <a:xfrm>
                <a:off x="1839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56D60B-5FEE-EC91-1D6C-B1E99882089C}"/>
                  </a:ext>
                </a:extLst>
              </p:cNvPr>
              <p:cNvSpPr/>
              <p:nvPr/>
            </p:nvSpPr>
            <p:spPr>
              <a:xfrm>
                <a:off x="177450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C7951E-E2EE-6862-E723-A80877F52BD6}"/>
                  </a:ext>
                </a:extLst>
              </p:cNvPr>
              <p:cNvSpPr/>
              <p:nvPr/>
            </p:nvSpPr>
            <p:spPr>
              <a:xfrm>
                <a:off x="183908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A04C877-ECA0-8E3F-3BAC-AB70B9BCD04B}"/>
                  </a:ext>
                </a:extLst>
              </p:cNvPr>
              <p:cNvSpPr/>
              <p:nvPr/>
            </p:nvSpPr>
            <p:spPr>
              <a:xfrm>
                <a:off x="1903761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C76B389-E176-6550-3F36-DDD1F80BC774}"/>
                  </a:ext>
                </a:extLst>
              </p:cNvPr>
              <p:cNvSpPr/>
              <p:nvPr/>
            </p:nvSpPr>
            <p:spPr>
              <a:xfrm>
                <a:off x="177450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1B2E31-F553-AFA9-4A65-BB23DEB0F3EF}"/>
                  </a:ext>
                </a:extLst>
              </p:cNvPr>
              <p:cNvSpPr/>
              <p:nvPr/>
            </p:nvSpPr>
            <p:spPr>
              <a:xfrm>
                <a:off x="1903761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4CBE841-73B5-CF54-8A0C-620AA9B10B7D}"/>
                  </a:ext>
                </a:extLst>
              </p:cNvPr>
              <p:cNvSpPr/>
              <p:nvPr/>
            </p:nvSpPr>
            <p:spPr>
              <a:xfrm>
                <a:off x="1839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D3F0910-90A0-F18E-A90F-E2436539F7D1}"/>
                  </a:ext>
                </a:extLst>
              </p:cNvPr>
              <p:cNvSpPr/>
              <p:nvPr/>
            </p:nvSpPr>
            <p:spPr>
              <a:xfrm>
                <a:off x="1903761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5786B65-8639-3A07-E699-871C67C9BC22}"/>
                  </a:ext>
                </a:extLst>
              </p:cNvPr>
              <p:cNvSpPr/>
              <p:nvPr/>
            </p:nvSpPr>
            <p:spPr>
              <a:xfrm>
                <a:off x="177450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DB4BAB4-E6FF-AE5C-6076-D4CDB62B0E5C}"/>
                  </a:ext>
                </a:extLst>
              </p:cNvPr>
              <p:cNvSpPr/>
              <p:nvPr/>
            </p:nvSpPr>
            <p:spPr>
              <a:xfrm>
                <a:off x="1839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57BB0D4-F1B3-463F-A9CD-958DE233CACF}"/>
                  </a:ext>
                </a:extLst>
              </p:cNvPr>
              <p:cNvSpPr/>
              <p:nvPr/>
            </p:nvSpPr>
            <p:spPr>
              <a:xfrm>
                <a:off x="1839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270F028-361A-7A67-0B56-8B407D72F0C8}"/>
                  </a:ext>
                </a:extLst>
              </p:cNvPr>
              <p:cNvSpPr/>
              <p:nvPr/>
            </p:nvSpPr>
            <p:spPr>
              <a:xfrm>
                <a:off x="1903761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F0C3874-CDDF-EB7F-AEE8-2F2E19AA9042}"/>
                  </a:ext>
                </a:extLst>
              </p:cNvPr>
              <p:cNvSpPr/>
              <p:nvPr/>
            </p:nvSpPr>
            <p:spPr>
              <a:xfrm>
                <a:off x="177450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4D3C170-6706-46F8-4A20-E01B12BA0C0E}"/>
                  </a:ext>
                </a:extLst>
              </p:cNvPr>
              <p:cNvSpPr/>
              <p:nvPr/>
            </p:nvSpPr>
            <p:spPr>
              <a:xfrm>
                <a:off x="183908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33A5C1-EF91-03F9-455E-327A23AD8BD2}"/>
                  </a:ext>
                </a:extLst>
              </p:cNvPr>
              <p:cNvSpPr/>
              <p:nvPr/>
            </p:nvSpPr>
            <p:spPr>
              <a:xfrm>
                <a:off x="1903761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370A349-E5E4-C5F7-0B24-C40783972AC1}"/>
                  </a:ext>
                </a:extLst>
              </p:cNvPr>
              <p:cNvSpPr/>
              <p:nvPr/>
            </p:nvSpPr>
            <p:spPr>
              <a:xfrm>
                <a:off x="1839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40565E-37BE-F882-EE2A-1668224CBD89}"/>
                  </a:ext>
                </a:extLst>
              </p:cNvPr>
              <p:cNvSpPr/>
              <p:nvPr/>
            </p:nvSpPr>
            <p:spPr>
              <a:xfrm>
                <a:off x="1903761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5D09CF9-CD88-C44C-EB32-6C0013CE2CBF}"/>
                  </a:ext>
                </a:extLst>
              </p:cNvPr>
              <p:cNvSpPr/>
              <p:nvPr/>
            </p:nvSpPr>
            <p:spPr>
              <a:xfrm>
                <a:off x="209683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5A21CFC-E181-C3F9-B1F9-73484B090120}"/>
                  </a:ext>
                </a:extLst>
              </p:cNvPr>
              <p:cNvSpPr/>
              <p:nvPr/>
            </p:nvSpPr>
            <p:spPr>
              <a:xfrm>
                <a:off x="216141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B171438-8CB2-761A-44A3-A29BC2805F1A}"/>
                  </a:ext>
                </a:extLst>
              </p:cNvPr>
              <p:cNvSpPr/>
              <p:nvPr/>
            </p:nvSpPr>
            <p:spPr>
              <a:xfrm>
                <a:off x="2161413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C91C8B3-32CD-C7A1-F065-67134E37BC4F}"/>
                  </a:ext>
                </a:extLst>
              </p:cNvPr>
              <p:cNvSpPr/>
              <p:nvPr/>
            </p:nvSpPr>
            <p:spPr>
              <a:xfrm>
                <a:off x="2226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4DAA94-AF2D-E4AB-3C35-567A620DC50F}"/>
                  </a:ext>
                </a:extLst>
              </p:cNvPr>
              <p:cNvSpPr/>
              <p:nvPr/>
            </p:nvSpPr>
            <p:spPr>
              <a:xfrm>
                <a:off x="209683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5DEFB37-A820-B0EC-87C8-5D844C438991}"/>
                  </a:ext>
                </a:extLst>
              </p:cNvPr>
              <p:cNvSpPr/>
              <p:nvPr/>
            </p:nvSpPr>
            <p:spPr>
              <a:xfrm>
                <a:off x="216141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861889-00EA-CCE7-099B-2A029965C809}"/>
                  </a:ext>
                </a:extLst>
              </p:cNvPr>
              <p:cNvSpPr/>
              <p:nvPr/>
            </p:nvSpPr>
            <p:spPr>
              <a:xfrm>
                <a:off x="209683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94BECDB-FE18-EEFC-0882-A85DA7A975D7}"/>
                  </a:ext>
                </a:extLst>
              </p:cNvPr>
              <p:cNvSpPr/>
              <p:nvPr/>
            </p:nvSpPr>
            <p:spPr>
              <a:xfrm>
                <a:off x="216141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A0CC4B-CC16-234E-8451-A2754E0B9CEA}"/>
                  </a:ext>
                </a:extLst>
              </p:cNvPr>
              <p:cNvSpPr/>
              <p:nvPr/>
            </p:nvSpPr>
            <p:spPr>
              <a:xfrm>
                <a:off x="222608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AA6527A-8882-4316-7589-DD8290AC311C}"/>
                  </a:ext>
                </a:extLst>
              </p:cNvPr>
              <p:cNvSpPr/>
              <p:nvPr/>
            </p:nvSpPr>
            <p:spPr>
              <a:xfrm>
                <a:off x="2096833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8AD2C61-C909-7F40-0F16-ED1016270A0F}"/>
                  </a:ext>
                </a:extLst>
              </p:cNvPr>
              <p:cNvSpPr/>
              <p:nvPr/>
            </p:nvSpPr>
            <p:spPr>
              <a:xfrm>
                <a:off x="2226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B383B33-3210-652E-3371-2374AA2FEEB8}"/>
                  </a:ext>
                </a:extLst>
              </p:cNvPr>
              <p:cNvSpPr/>
              <p:nvPr/>
            </p:nvSpPr>
            <p:spPr>
              <a:xfrm>
                <a:off x="209683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0D279B2-0765-B024-C79E-FAE59829DB2A}"/>
                  </a:ext>
                </a:extLst>
              </p:cNvPr>
              <p:cNvSpPr/>
              <p:nvPr/>
            </p:nvSpPr>
            <p:spPr>
              <a:xfrm>
                <a:off x="216141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3D0EC3A-FD7C-DA50-358D-D74E8AA8DE35}"/>
                  </a:ext>
                </a:extLst>
              </p:cNvPr>
              <p:cNvSpPr/>
              <p:nvPr/>
            </p:nvSpPr>
            <p:spPr>
              <a:xfrm>
                <a:off x="2226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3EA2BA1-BD7A-79A0-F31F-83DDD5627119}"/>
                  </a:ext>
                </a:extLst>
              </p:cNvPr>
              <p:cNvSpPr/>
              <p:nvPr/>
            </p:nvSpPr>
            <p:spPr>
              <a:xfrm>
                <a:off x="2096833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C16763B-EF0E-4164-AC01-BF7ED698C06D}"/>
                  </a:ext>
                </a:extLst>
              </p:cNvPr>
              <p:cNvSpPr/>
              <p:nvPr/>
            </p:nvSpPr>
            <p:spPr>
              <a:xfrm>
                <a:off x="2226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CAC55F9-12ED-6A81-C712-B877237C728C}"/>
                  </a:ext>
                </a:extLst>
              </p:cNvPr>
              <p:cNvSpPr/>
              <p:nvPr/>
            </p:nvSpPr>
            <p:spPr>
              <a:xfrm>
                <a:off x="209683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7EDB138-7769-C69E-FEE5-B097228125C5}"/>
                  </a:ext>
                </a:extLst>
              </p:cNvPr>
              <p:cNvSpPr/>
              <p:nvPr/>
            </p:nvSpPr>
            <p:spPr>
              <a:xfrm>
                <a:off x="216141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B39FDC8-464E-93FF-0BD1-E4D192D1CA69}"/>
                  </a:ext>
                </a:extLst>
              </p:cNvPr>
              <p:cNvSpPr/>
              <p:nvPr/>
            </p:nvSpPr>
            <p:spPr>
              <a:xfrm>
                <a:off x="2161413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6972B23-9360-AADD-F359-937DC4A41A8B}"/>
                  </a:ext>
                </a:extLst>
              </p:cNvPr>
              <p:cNvSpPr/>
              <p:nvPr/>
            </p:nvSpPr>
            <p:spPr>
              <a:xfrm>
                <a:off x="2226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BD751C6-4CC9-272B-E630-F7D09B9C7F09}"/>
                  </a:ext>
                </a:extLst>
              </p:cNvPr>
              <p:cNvSpPr/>
              <p:nvPr/>
            </p:nvSpPr>
            <p:spPr>
              <a:xfrm>
                <a:off x="1562862" y="2811225"/>
                <a:ext cx="205644" cy="17144"/>
              </a:xfrm>
              <a:custGeom>
                <a:avLst/>
                <a:gdLst>
                  <a:gd name="connsiteX0" fmla="*/ 0 w 205644"/>
                  <a:gd name="connsiteY0" fmla="*/ 0 h 17144"/>
                  <a:gd name="connsiteX1" fmla="*/ 205645 w 205644"/>
                  <a:gd name="connsiteY1" fmla="*/ 0 h 17144"/>
                  <a:gd name="connsiteX2" fmla="*/ 205645 w 205644"/>
                  <a:gd name="connsiteY2" fmla="*/ 17145 h 17144"/>
                  <a:gd name="connsiteX3" fmla="*/ 0 w 205644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644" h="17144">
                    <a:moveTo>
                      <a:pt x="0" y="0"/>
                    </a:moveTo>
                    <a:lnTo>
                      <a:pt x="205645" y="0"/>
                    </a:lnTo>
                    <a:lnTo>
                      <a:pt x="205645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D780EB-BDB1-382B-3BAE-987F08DE3080}"/>
                  </a:ext>
                </a:extLst>
              </p:cNvPr>
              <p:cNvSpPr/>
              <p:nvPr/>
            </p:nvSpPr>
            <p:spPr>
              <a:xfrm>
                <a:off x="1637728" y="2852278"/>
                <a:ext cx="130683" cy="17144"/>
              </a:xfrm>
              <a:custGeom>
                <a:avLst/>
                <a:gdLst>
                  <a:gd name="connsiteX0" fmla="*/ 0 w 130683"/>
                  <a:gd name="connsiteY0" fmla="*/ 0 h 17144"/>
                  <a:gd name="connsiteX1" fmla="*/ 130683 w 130683"/>
                  <a:gd name="connsiteY1" fmla="*/ 0 h 17144"/>
                  <a:gd name="connsiteX2" fmla="*/ 130683 w 130683"/>
                  <a:gd name="connsiteY2" fmla="*/ 17145 h 17144"/>
                  <a:gd name="connsiteX3" fmla="*/ 0 w 13068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3" h="17144">
                    <a:moveTo>
                      <a:pt x="0" y="0"/>
                    </a:moveTo>
                    <a:lnTo>
                      <a:pt x="130683" y="0"/>
                    </a:lnTo>
                    <a:lnTo>
                      <a:pt x="13068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88BD256-0525-6794-2954-DE82EBA902F2}"/>
                  </a:ext>
                </a:extLst>
              </p:cNvPr>
              <p:cNvSpPr/>
              <p:nvPr/>
            </p:nvSpPr>
            <p:spPr>
              <a:xfrm>
                <a:off x="1593056" y="2900475"/>
                <a:ext cx="181451" cy="17144"/>
              </a:xfrm>
              <a:custGeom>
                <a:avLst/>
                <a:gdLst>
                  <a:gd name="connsiteX0" fmla="*/ 0 w 181451"/>
                  <a:gd name="connsiteY0" fmla="*/ 0 h 17144"/>
                  <a:gd name="connsiteX1" fmla="*/ 181451 w 181451"/>
                  <a:gd name="connsiteY1" fmla="*/ 0 h 17144"/>
                  <a:gd name="connsiteX2" fmla="*/ 181451 w 181451"/>
                  <a:gd name="connsiteY2" fmla="*/ 17145 h 17144"/>
                  <a:gd name="connsiteX3" fmla="*/ 0 w 18145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451" h="17144">
                    <a:moveTo>
                      <a:pt x="0" y="0"/>
                    </a:moveTo>
                    <a:lnTo>
                      <a:pt x="181451" y="0"/>
                    </a:lnTo>
                    <a:lnTo>
                      <a:pt x="1814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DFC93A5-E7E2-0849-389B-D538C52BE401}"/>
                  </a:ext>
                </a:extLst>
              </p:cNvPr>
              <p:cNvSpPr/>
              <p:nvPr/>
            </p:nvSpPr>
            <p:spPr>
              <a:xfrm>
                <a:off x="1683734" y="2955815"/>
                <a:ext cx="84677" cy="17144"/>
              </a:xfrm>
              <a:custGeom>
                <a:avLst/>
                <a:gdLst>
                  <a:gd name="connsiteX0" fmla="*/ 0 w 84677"/>
                  <a:gd name="connsiteY0" fmla="*/ 0 h 17144"/>
                  <a:gd name="connsiteX1" fmla="*/ 84677 w 84677"/>
                  <a:gd name="connsiteY1" fmla="*/ 0 h 17144"/>
                  <a:gd name="connsiteX2" fmla="*/ 84677 w 84677"/>
                  <a:gd name="connsiteY2" fmla="*/ 17145 h 17144"/>
                  <a:gd name="connsiteX3" fmla="*/ 0 w 84677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7" h="17144">
                    <a:moveTo>
                      <a:pt x="0" y="0"/>
                    </a:moveTo>
                    <a:lnTo>
                      <a:pt x="84677" y="0"/>
                    </a:lnTo>
                    <a:lnTo>
                      <a:pt x="8467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7F2CE16-7294-F55A-4F56-6F51F47C24D0}"/>
                  </a:ext>
                </a:extLst>
              </p:cNvPr>
              <p:cNvSpPr/>
              <p:nvPr/>
            </p:nvSpPr>
            <p:spPr>
              <a:xfrm>
                <a:off x="1593056" y="3000487"/>
                <a:ext cx="175450" cy="17144"/>
              </a:xfrm>
              <a:custGeom>
                <a:avLst/>
                <a:gdLst>
                  <a:gd name="connsiteX0" fmla="*/ 0 w 175450"/>
                  <a:gd name="connsiteY0" fmla="*/ 0 h 17144"/>
                  <a:gd name="connsiteX1" fmla="*/ 175450 w 175450"/>
                  <a:gd name="connsiteY1" fmla="*/ 0 h 17144"/>
                  <a:gd name="connsiteX2" fmla="*/ 175450 w 175450"/>
                  <a:gd name="connsiteY2" fmla="*/ 17145 h 17144"/>
                  <a:gd name="connsiteX3" fmla="*/ 0 w 17545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50" h="17144">
                    <a:moveTo>
                      <a:pt x="0" y="0"/>
                    </a:moveTo>
                    <a:lnTo>
                      <a:pt x="175450" y="0"/>
                    </a:lnTo>
                    <a:lnTo>
                      <a:pt x="17545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2A500D4-1A2C-8FED-23D5-73E6533E9E4F}"/>
                  </a:ext>
                </a:extLst>
              </p:cNvPr>
              <p:cNvSpPr/>
              <p:nvPr/>
            </p:nvSpPr>
            <p:spPr>
              <a:xfrm>
                <a:off x="1652587" y="3053160"/>
                <a:ext cx="115919" cy="17144"/>
              </a:xfrm>
              <a:custGeom>
                <a:avLst/>
                <a:gdLst>
                  <a:gd name="connsiteX0" fmla="*/ 0 w 115919"/>
                  <a:gd name="connsiteY0" fmla="*/ 0 h 17144"/>
                  <a:gd name="connsiteX1" fmla="*/ 115919 w 115919"/>
                  <a:gd name="connsiteY1" fmla="*/ 0 h 17144"/>
                  <a:gd name="connsiteX2" fmla="*/ 115919 w 115919"/>
                  <a:gd name="connsiteY2" fmla="*/ 17145 h 17144"/>
                  <a:gd name="connsiteX3" fmla="*/ 0 w 115919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9" h="17144">
                    <a:moveTo>
                      <a:pt x="0" y="0"/>
                    </a:moveTo>
                    <a:lnTo>
                      <a:pt x="115919" y="0"/>
                    </a:lnTo>
                    <a:lnTo>
                      <a:pt x="11591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A6F16F0-E7E5-2895-3221-E7A03E0EEBFA}"/>
                  </a:ext>
                </a:extLst>
              </p:cNvPr>
              <p:cNvSpPr/>
              <p:nvPr/>
            </p:nvSpPr>
            <p:spPr>
              <a:xfrm>
                <a:off x="1823466" y="2828180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93E9348-4165-6B99-4768-8392F4DC6D5B}"/>
                  </a:ext>
                </a:extLst>
              </p:cNvPr>
              <p:cNvSpPr/>
              <p:nvPr/>
            </p:nvSpPr>
            <p:spPr>
              <a:xfrm>
                <a:off x="1857375" y="2881806"/>
                <a:ext cx="60293" cy="17144"/>
              </a:xfrm>
              <a:custGeom>
                <a:avLst/>
                <a:gdLst>
                  <a:gd name="connsiteX0" fmla="*/ 0 w 60293"/>
                  <a:gd name="connsiteY0" fmla="*/ 0 h 17144"/>
                  <a:gd name="connsiteX1" fmla="*/ 60293 w 60293"/>
                  <a:gd name="connsiteY1" fmla="*/ 0 h 17144"/>
                  <a:gd name="connsiteX2" fmla="*/ 60293 w 60293"/>
                  <a:gd name="connsiteY2" fmla="*/ 17145 h 17144"/>
                  <a:gd name="connsiteX3" fmla="*/ 0 w 6029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17144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6A2FC0B-54FC-5F6E-952A-4741FA583335}"/>
                  </a:ext>
                </a:extLst>
              </p:cNvPr>
              <p:cNvSpPr/>
              <p:nvPr/>
            </p:nvSpPr>
            <p:spPr>
              <a:xfrm>
                <a:off x="1839087" y="2934479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B2251FA-D6F8-6B45-1271-277F8E6AC67C}"/>
                  </a:ext>
                </a:extLst>
              </p:cNvPr>
              <p:cNvSpPr/>
              <p:nvPr/>
            </p:nvSpPr>
            <p:spPr>
              <a:xfrm>
                <a:off x="1823466" y="3000487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D81BA35-2CC7-3010-230C-DC7333D699F7}"/>
                  </a:ext>
                </a:extLst>
              </p:cNvPr>
              <p:cNvSpPr/>
              <p:nvPr/>
            </p:nvSpPr>
            <p:spPr>
              <a:xfrm>
                <a:off x="1839087" y="3053160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5790F13-1B8D-226B-AC00-770A6252CE89}"/>
                  </a:ext>
                </a:extLst>
              </p:cNvPr>
              <p:cNvSpPr/>
              <p:nvPr/>
            </p:nvSpPr>
            <p:spPr>
              <a:xfrm>
                <a:off x="2374868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D88A2-6DC6-F7CB-8E81-7BC880371E5E}"/>
                  </a:ext>
                </a:extLst>
              </p:cNvPr>
              <p:cNvSpPr/>
              <p:nvPr/>
            </p:nvSpPr>
            <p:spPr>
              <a:xfrm>
                <a:off x="2374868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5EF331C2-5641-9069-C5A2-F3EE868B0A3C}"/>
                  </a:ext>
                </a:extLst>
              </p:cNvPr>
              <p:cNvSpPr/>
              <p:nvPr/>
            </p:nvSpPr>
            <p:spPr>
              <a:xfrm>
                <a:off x="2374868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908B599-3617-839B-44DE-5DB262945A52}"/>
                  </a:ext>
                </a:extLst>
              </p:cNvPr>
              <p:cNvSpPr/>
              <p:nvPr/>
            </p:nvSpPr>
            <p:spPr>
              <a:xfrm>
                <a:off x="2374868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41E429-9EF8-3980-286D-DE54A389C81D}"/>
                  </a:ext>
                </a:extLst>
              </p:cNvPr>
              <p:cNvSpPr/>
              <p:nvPr/>
            </p:nvSpPr>
            <p:spPr>
              <a:xfrm>
                <a:off x="2374868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87906ED-4128-B658-17A2-F3EE8C88E3C6}"/>
                  </a:ext>
                </a:extLst>
              </p:cNvPr>
              <p:cNvSpPr/>
              <p:nvPr/>
            </p:nvSpPr>
            <p:spPr>
              <a:xfrm>
                <a:off x="2374868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58AFA56-7B6D-A695-3649-9986DAB9A99E}"/>
                  </a:ext>
                </a:extLst>
              </p:cNvPr>
              <p:cNvSpPr/>
              <p:nvPr/>
            </p:nvSpPr>
            <p:spPr>
              <a:xfrm>
                <a:off x="2374868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2E75FCC-2AE8-395D-0DB0-738A4BD7ECCC}"/>
                  </a:ext>
                </a:extLst>
              </p:cNvPr>
              <p:cNvSpPr/>
              <p:nvPr/>
            </p:nvSpPr>
            <p:spPr>
              <a:xfrm>
                <a:off x="2374868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46A847A-1065-08E3-DBBC-A04447B67F4B}"/>
                  </a:ext>
                </a:extLst>
              </p:cNvPr>
              <p:cNvSpPr/>
              <p:nvPr/>
            </p:nvSpPr>
            <p:spPr>
              <a:xfrm>
                <a:off x="2374868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D1A5BD6-11B8-AC74-1E0E-4FBFFF9309B7}"/>
                  </a:ext>
                </a:extLst>
              </p:cNvPr>
              <p:cNvSpPr/>
              <p:nvPr/>
            </p:nvSpPr>
            <p:spPr>
              <a:xfrm>
                <a:off x="2374868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64001A6-3DFF-BDAC-438D-77F7CB12ABA5}"/>
                  </a:ext>
                </a:extLst>
              </p:cNvPr>
              <p:cNvSpPr/>
              <p:nvPr/>
            </p:nvSpPr>
            <p:spPr>
              <a:xfrm>
                <a:off x="2374868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7173741-970F-2691-D252-C42902872F7E}"/>
                  </a:ext>
                </a:extLst>
              </p:cNvPr>
              <p:cNvSpPr/>
              <p:nvPr/>
            </p:nvSpPr>
            <p:spPr>
              <a:xfrm>
                <a:off x="2374868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C2E437B-B915-B222-2C63-E7B6CA86A0A8}"/>
                  </a:ext>
                </a:extLst>
              </p:cNvPr>
              <p:cNvSpPr/>
              <p:nvPr/>
            </p:nvSpPr>
            <p:spPr>
              <a:xfrm>
                <a:off x="2374868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EE1A9E0-BDD8-E4E1-9DB3-B004FC96E89E}"/>
                  </a:ext>
                </a:extLst>
              </p:cNvPr>
              <p:cNvSpPr/>
              <p:nvPr/>
            </p:nvSpPr>
            <p:spPr>
              <a:xfrm>
                <a:off x="2682811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07202719-9857-2DE6-3CDD-DA0A4E835AD8}"/>
                  </a:ext>
                </a:extLst>
              </p:cNvPr>
              <p:cNvSpPr/>
              <p:nvPr/>
            </p:nvSpPr>
            <p:spPr>
              <a:xfrm>
                <a:off x="2682811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FD21113-F66B-F785-6018-DC89B1B4082B}"/>
                  </a:ext>
                </a:extLst>
              </p:cNvPr>
              <p:cNvSpPr/>
              <p:nvPr/>
            </p:nvSpPr>
            <p:spPr>
              <a:xfrm>
                <a:off x="2682811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BA33A88-9234-F75A-5179-925A701A0BD3}"/>
                  </a:ext>
                </a:extLst>
              </p:cNvPr>
              <p:cNvSpPr/>
              <p:nvPr/>
            </p:nvSpPr>
            <p:spPr>
              <a:xfrm>
                <a:off x="2682811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CA32C98-B4AA-1ECA-8582-9E94F5FA6BD7}"/>
                  </a:ext>
                </a:extLst>
              </p:cNvPr>
              <p:cNvSpPr/>
              <p:nvPr/>
            </p:nvSpPr>
            <p:spPr>
              <a:xfrm>
                <a:off x="2682811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B7A2B5C-A8E2-5E01-284F-43937F629A2E}"/>
                  </a:ext>
                </a:extLst>
              </p:cNvPr>
              <p:cNvSpPr/>
              <p:nvPr/>
            </p:nvSpPr>
            <p:spPr>
              <a:xfrm>
                <a:off x="2682811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E4DBA49-D26F-D254-55D1-1A1F8C43C7EF}"/>
                  </a:ext>
                </a:extLst>
              </p:cNvPr>
              <p:cNvSpPr/>
              <p:nvPr/>
            </p:nvSpPr>
            <p:spPr>
              <a:xfrm>
                <a:off x="2682811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5C58BAA-F0D3-C938-F1C5-01B71C51612D}"/>
                  </a:ext>
                </a:extLst>
              </p:cNvPr>
              <p:cNvSpPr/>
              <p:nvPr/>
            </p:nvSpPr>
            <p:spPr>
              <a:xfrm>
                <a:off x="2682811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7355C1F-E9ED-919C-01DA-6BA3E1847C07}"/>
                  </a:ext>
                </a:extLst>
              </p:cNvPr>
              <p:cNvSpPr/>
              <p:nvPr/>
            </p:nvSpPr>
            <p:spPr>
              <a:xfrm>
                <a:off x="2682811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E9153A8-617D-C53E-E8B8-E46E3C7A5A0B}"/>
                  </a:ext>
                </a:extLst>
              </p:cNvPr>
              <p:cNvSpPr/>
              <p:nvPr/>
            </p:nvSpPr>
            <p:spPr>
              <a:xfrm>
                <a:off x="2682811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60AEEED-1229-452D-43C6-17008E341AF9}"/>
                  </a:ext>
                </a:extLst>
              </p:cNvPr>
              <p:cNvSpPr/>
              <p:nvPr/>
            </p:nvSpPr>
            <p:spPr>
              <a:xfrm>
                <a:off x="2682811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29E2759-A9CF-BC57-44F0-5022EFF2C32B}"/>
                  </a:ext>
                </a:extLst>
              </p:cNvPr>
              <p:cNvSpPr/>
              <p:nvPr/>
            </p:nvSpPr>
            <p:spPr>
              <a:xfrm>
                <a:off x="2682811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F3B2E5-4D55-71D9-ECB0-8B3C8A36505D}"/>
                  </a:ext>
                </a:extLst>
              </p:cNvPr>
              <p:cNvSpPr/>
              <p:nvPr/>
            </p:nvSpPr>
            <p:spPr>
              <a:xfrm>
                <a:off x="2682811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8B8CD68-56E7-04F5-98E9-F66DB5F633F7}"/>
                  </a:ext>
                </a:extLst>
              </p:cNvPr>
              <p:cNvSpPr/>
              <p:nvPr/>
            </p:nvSpPr>
            <p:spPr>
              <a:xfrm>
                <a:off x="2357437" y="3803445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66314E-0970-9CC1-B4A5-78BD025A13A5}"/>
                  </a:ext>
                </a:extLst>
              </p:cNvPr>
              <p:cNvSpPr/>
              <p:nvPr/>
            </p:nvSpPr>
            <p:spPr>
              <a:xfrm>
                <a:off x="2357437" y="3836496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A4273B5-3FAA-B9EC-C4CB-D11A32529C78}"/>
                  </a:ext>
                </a:extLst>
              </p:cNvPr>
              <p:cNvSpPr/>
              <p:nvPr/>
            </p:nvSpPr>
            <p:spPr>
              <a:xfrm>
                <a:off x="2357437" y="3869548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4299095-11A4-A614-1CE5-4B122D242EA0}"/>
                  </a:ext>
                </a:extLst>
              </p:cNvPr>
              <p:cNvSpPr/>
              <p:nvPr/>
            </p:nvSpPr>
            <p:spPr>
              <a:xfrm>
                <a:off x="2414587" y="4024806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4C419D5-CFAD-76BD-7295-CFA99C296B19}"/>
                  </a:ext>
                </a:extLst>
              </p:cNvPr>
              <p:cNvSpPr/>
              <p:nvPr/>
            </p:nvSpPr>
            <p:spPr>
              <a:xfrm>
                <a:off x="2414587" y="4065477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1 h 11620"/>
                  <a:gd name="connsiteX3" fmla="*/ 0 w 169830"/>
                  <a:gd name="connsiteY3" fmla="*/ 11621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1"/>
                    </a:lnTo>
                    <a:lnTo>
                      <a:pt x="0" y="1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CE7F819-97F1-785F-A438-2DF4200E53B8}"/>
                  </a:ext>
                </a:extLst>
              </p:cNvPr>
              <p:cNvSpPr/>
              <p:nvPr/>
            </p:nvSpPr>
            <p:spPr>
              <a:xfrm>
                <a:off x="2414587" y="4106054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051A78D-AE47-9BCF-90E5-C347FD80E88D}"/>
                  </a:ext>
                </a:extLst>
              </p:cNvPr>
              <p:cNvSpPr/>
              <p:nvPr/>
            </p:nvSpPr>
            <p:spPr>
              <a:xfrm>
                <a:off x="299085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34195C-3E25-96EF-45C8-2C34E6B9910F}"/>
                  </a:ext>
                </a:extLst>
              </p:cNvPr>
              <p:cNvSpPr/>
              <p:nvPr/>
            </p:nvSpPr>
            <p:spPr>
              <a:xfrm>
                <a:off x="3037617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689D32B-2C8A-9C66-2291-F761C9BDD783}"/>
                  </a:ext>
                </a:extLst>
              </p:cNvPr>
              <p:cNvSpPr/>
              <p:nvPr/>
            </p:nvSpPr>
            <p:spPr>
              <a:xfrm>
                <a:off x="308448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61B7213-BF1D-5BB7-C1E1-6EE6ADE89647}"/>
                  </a:ext>
                </a:extLst>
              </p:cNvPr>
              <p:cNvSpPr/>
              <p:nvPr/>
            </p:nvSpPr>
            <p:spPr>
              <a:xfrm>
                <a:off x="3131343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DB46DED-5224-0236-4855-3A0F8C001E8E}"/>
                  </a:ext>
                </a:extLst>
              </p:cNvPr>
              <p:cNvSpPr/>
              <p:nvPr/>
            </p:nvSpPr>
            <p:spPr>
              <a:xfrm>
                <a:off x="2990850" y="361694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CB6506E-5E8E-3DD7-39E3-93820105A92C}"/>
                  </a:ext>
                </a:extLst>
              </p:cNvPr>
              <p:cNvSpPr/>
              <p:nvPr/>
            </p:nvSpPr>
            <p:spPr>
              <a:xfrm>
                <a:off x="2990850" y="366114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294F7DC-8C31-EA59-7811-E781FE0173B9}"/>
                  </a:ext>
                </a:extLst>
              </p:cNvPr>
              <p:cNvSpPr/>
              <p:nvPr/>
            </p:nvSpPr>
            <p:spPr>
              <a:xfrm>
                <a:off x="2990850" y="3705242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F6BAD93-AE43-D90F-C7B7-3701350A2A6D}"/>
                  </a:ext>
                </a:extLst>
              </p:cNvPr>
              <p:cNvSpPr/>
              <p:nvPr/>
            </p:nvSpPr>
            <p:spPr>
              <a:xfrm>
                <a:off x="2990850" y="3749438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EEC935-149D-73D7-6444-263788146159}"/>
                  </a:ext>
                </a:extLst>
              </p:cNvPr>
              <p:cNvSpPr/>
              <p:nvPr/>
            </p:nvSpPr>
            <p:spPr>
              <a:xfrm>
                <a:off x="3096482" y="3703623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59C51C2-1EEF-D279-8AE4-F5D8F5411DA5}"/>
                  </a:ext>
                </a:extLst>
              </p:cNvPr>
              <p:cNvSpPr/>
              <p:nvPr/>
            </p:nvSpPr>
            <p:spPr>
              <a:xfrm>
                <a:off x="3096482" y="3747819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C611DB-571B-AC39-616E-2FC5B762F40D}"/>
                  </a:ext>
                </a:extLst>
              </p:cNvPr>
              <p:cNvSpPr/>
              <p:nvPr/>
            </p:nvSpPr>
            <p:spPr>
              <a:xfrm>
                <a:off x="3096482" y="379201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1F12150D-2BA6-0FFE-5A9F-6A8E8BC37221}"/>
                  </a:ext>
                </a:extLst>
              </p:cNvPr>
              <p:cNvSpPr/>
              <p:nvPr/>
            </p:nvSpPr>
            <p:spPr>
              <a:xfrm>
                <a:off x="3096482" y="383621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D7924E3-EF31-6298-C8C4-419913136FEC}"/>
                  </a:ext>
                </a:extLst>
              </p:cNvPr>
              <p:cNvSpPr/>
              <p:nvPr/>
            </p:nvSpPr>
            <p:spPr>
              <a:xfrm>
                <a:off x="3248025" y="2955815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BEA47AD-5A57-CEDD-BB6A-8BC78582BE8A}"/>
                  </a:ext>
                </a:extLst>
              </p:cNvPr>
              <p:cNvSpPr/>
              <p:nvPr/>
            </p:nvSpPr>
            <p:spPr>
              <a:xfrm>
                <a:off x="3248025" y="3000487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F142E0A-4B80-3B64-D055-B9838BBC624C}"/>
                  </a:ext>
                </a:extLst>
              </p:cNvPr>
              <p:cNvSpPr/>
              <p:nvPr/>
            </p:nvSpPr>
            <p:spPr>
              <a:xfrm>
                <a:off x="3248025" y="304515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6594438-83BE-3C13-2064-28936F14EADB}"/>
                  </a:ext>
                </a:extLst>
              </p:cNvPr>
              <p:cNvSpPr/>
              <p:nvPr/>
            </p:nvSpPr>
            <p:spPr>
              <a:xfrm>
                <a:off x="3248025" y="308973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566B765-0BB9-9363-5D93-F192B33E0F54}"/>
                  </a:ext>
                </a:extLst>
              </p:cNvPr>
              <p:cNvSpPr/>
              <p:nvPr/>
            </p:nvSpPr>
            <p:spPr>
              <a:xfrm>
                <a:off x="3248025" y="313440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D00D971-E614-77FC-0D96-8704EB1ADC90}"/>
                  </a:ext>
                </a:extLst>
              </p:cNvPr>
              <p:cNvSpPr/>
              <p:nvPr/>
            </p:nvSpPr>
            <p:spPr>
              <a:xfrm>
                <a:off x="3248025" y="317898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216D80-82C8-919B-B536-41E83B098E37}"/>
                  </a:ext>
                </a:extLst>
              </p:cNvPr>
              <p:cNvSpPr/>
              <p:nvPr/>
            </p:nvSpPr>
            <p:spPr>
              <a:xfrm>
                <a:off x="3248025" y="3323575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ED875CE-7A91-1747-76D4-DF1DEFB4D63D}"/>
                  </a:ext>
                </a:extLst>
              </p:cNvPr>
              <p:cNvSpPr/>
              <p:nvPr/>
            </p:nvSpPr>
            <p:spPr>
              <a:xfrm>
                <a:off x="3248025" y="3368247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1223C7F-D760-953D-3E1F-1F2F8DE042C2}"/>
                  </a:ext>
                </a:extLst>
              </p:cNvPr>
              <p:cNvSpPr/>
              <p:nvPr/>
            </p:nvSpPr>
            <p:spPr>
              <a:xfrm>
                <a:off x="3248025" y="3412920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67F32C3-F39C-45CA-BB4F-BDF1D9C3102B}"/>
                  </a:ext>
                </a:extLst>
              </p:cNvPr>
              <p:cNvSpPr/>
              <p:nvPr/>
            </p:nvSpPr>
            <p:spPr>
              <a:xfrm>
                <a:off x="3248025" y="3557509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A817FA-F381-EA3D-F856-2E068CFF7EFA}"/>
                  </a:ext>
                </a:extLst>
              </p:cNvPr>
              <p:cNvSpPr/>
              <p:nvPr/>
            </p:nvSpPr>
            <p:spPr>
              <a:xfrm>
                <a:off x="3248025" y="3602086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F8311AA-6B2B-0AE0-1CF0-A4E476E93CFA}"/>
                  </a:ext>
                </a:extLst>
              </p:cNvPr>
              <p:cNvSpPr/>
              <p:nvPr/>
            </p:nvSpPr>
            <p:spPr>
              <a:xfrm>
                <a:off x="3248025" y="3646758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C6E225E-86ED-B1AA-DD72-2CF1C80A2624}"/>
                  </a:ext>
                </a:extLst>
              </p:cNvPr>
              <p:cNvSpPr/>
              <p:nvPr/>
            </p:nvSpPr>
            <p:spPr>
              <a:xfrm>
                <a:off x="3592068" y="2955815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8FBF914-6D50-4061-2D30-502627FCA409}"/>
                  </a:ext>
                </a:extLst>
              </p:cNvPr>
              <p:cNvSpPr/>
              <p:nvPr/>
            </p:nvSpPr>
            <p:spPr>
              <a:xfrm>
                <a:off x="3592068" y="3000487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403983C-E50B-BC97-CAA0-03CF776E8482}"/>
                  </a:ext>
                </a:extLst>
              </p:cNvPr>
              <p:cNvSpPr/>
              <p:nvPr/>
            </p:nvSpPr>
            <p:spPr>
              <a:xfrm>
                <a:off x="3592068" y="304515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94E1D49-4DE3-7FE8-894B-727C415DAAB6}"/>
                  </a:ext>
                </a:extLst>
              </p:cNvPr>
              <p:cNvSpPr/>
              <p:nvPr/>
            </p:nvSpPr>
            <p:spPr>
              <a:xfrm>
                <a:off x="3592068" y="308973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5BCDF99-8886-816D-BD0A-60A2B287E163}"/>
                  </a:ext>
                </a:extLst>
              </p:cNvPr>
              <p:cNvSpPr/>
              <p:nvPr/>
            </p:nvSpPr>
            <p:spPr>
              <a:xfrm>
                <a:off x="3592068" y="313440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29EEE76-A1D0-9420-0BA1-0072C4A376E7}"/>
                  </a:ext>
                </a:extLst>
              </p:cNvPr>
              <p:cNvSpPr/>
              <p:nvPr/>
            </p:nvSpPr>
            <p:spPr>
              <a:xfrm>
                <a:off x="3592068" y="317898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2BE11A8-CF28-BA4B-FE3E-F68B8939FA97}"/>
                  </a:ext>
                </a:extLst>
              </p:cNvPr>
              <p:cNvSpPr/>
              <p:nvPr/>
            </p:nvSpPr>
            <p:spPr>
              <a:xfrm>
                <a:off x="3592068" y="3323575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8032C9D-971F-B919-D027-6A6A78FEB30F}"/>
                  </a:ext>
                </a:extLst>
              </p:cNvPr>
              <p:cNvSpPr/>
              <p:nvPr/>
            </p:nvSpPr>
            <p:spPr>
              <a:xfrm>
                <a:off x="3592068" y="3368247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CF9D37C-CC4E-24B9-5FEE-F5F7AAB2D72D}"/>
                  </a:ext>
                </a:extLst>
              </p:cNvPr>
              <p:cNvSpPr/>
              <p:nvPr/>
            </p:nvSpPr>
            <p:spPr>
              <a:xfrm>
                <a:off x="3592068" y="3412920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83D5DD7-9470-FD56-6A71-F2C8ACACDE03}"/>
                  </a:ext>
                </a:extLst>
              </p:cNvPr>
              <p:cNvSpPr/>
              <p:nvPr/>
            </p:nvSpPr>
            <p:spPr>
              <a:xfrm>
                <a:off x="3592068" y="3557509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983A507-7BA1-8737-92CB-E7D569707A45}"/>
                  </a:ext>
                </a:extLst>
              </p:cNvPr>
              <p:cNvSpPr/>
              <p:nvPr/>
            </p:nvSpPr>
            <p:spPr>
              <a:xfrm>
                <a:off x="3592068" y="3602086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EBE1D8E-B64E-5477-84C8-4FF1AE3E0238}"/>
                  </a:ext>
                </a:extLst>
              </p:cNvPr>
              <p:cNvSpPr/>
              <p:nvPr/>
            </p:nvSpPr>
            <p:spPr>
              <a:xfrm>
                <a:off x="3592068" y="3646758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C94D581-C0BA-3A63-3BEC-528098946E97}"/>
                  </a:ext>
                </a:extLst>
              </p:cNvPr>
              <p:cNvSpPr/>
              <p:nvPr/>
            </p:nvSpPr>
            <p:spPr>
              <a:xfrm>
                <a:off x="2793206" y="4001660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29B967-ECC5-460A-8F16-C66E2B936930}"/>
                  </a:ext>
                </a:extLst>
              </p:cNvPr>
              <p:cNvSpPr/>
              <p:nvPr/>
            </p:nvSpPr>
            <p:spPr>
              <a:xfrm>
                <a:off x="2793206" y="4053857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0035AC0-A940-4FD8-7E7D-37A60BF2FD9B}"/>
                  </a:ext>
                </a:extLst>
              </p:cNvPr>
              <p:cNvSpPr/>
              <p:nvPr/>
            </p:nvSpPr>
            <p:spPr>
              <a:xfrm>
                <a:off x="2793206" y="4106054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911E1E3-49AA-A513-9662-CF4BD1944F38}"/>
                  </a:ext>
                </a:extLst>
              </p:cNvPr>
              <p:cNvSpPr/>
              <p:nvPr/>
            </p:nvSpPr>
            <p:spPr>
              <a:xfrm>
                <a:off x="2990850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E24F29-3265-9FCC-2C94-AD37A32C332B}"/>
                  </a:ext>
                </a:extLst>
              </p:cNvPr>
              <p:cNvSpPr/>
              <p:nvPr/>
            </p:nvSpPr>
            <p:spPr>
              <a:xfrm>
                <a:off x="2990850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6C55A779-0477-6D00-91A0-02F79EB2F563}"/>
                  </a:ext>
                </a:extLst>
              </p:cNvPr>
              <p:cNvSpPr/>
              <p:nvPr/>
            </p:nvSpPr>
            <p:spPr>
              <a:xfrm>
                <a:off x="2990850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227E10B8-7191-9C96-CF42-1D10F9A5090D}"/>
                  </a:ext>
                </a:extLst>
              </p:cNvPr>
              <p:cNvSpPr/>
              <p:nvPr/>
            </p:nvSpPr>
            <p:spPr>
              <a:xfrm>
                <a:off x="3324606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A969BC4-3DB0-0DAF-C108-32C416BE95EB}"/>
                  </a:ext>
                </a:extLst>
              </p:cNvPr>
              <p:cNvSpPr/>
              <p:nvPr/>
            </p:nvSpPr>
            <p:spPr>
              <a:xfrm>
                <a:off x="3324606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47EC2F8-3984-4840-F829-979B82E92BF3}"/>
                  </a:ext>
                </a:extLst>
              </p:cNvPr>
              <p:cNvSpPr/>
              <p:nvPr/>
            </p:nvSpPr>
            <p:spPr>
              <a:xfrm>
                <a:off x="3324606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DD03B43-7D4D-6D59-6772-2362EF4EEE5B}"/>
                  </a:ext>
                </a:extLst>
              </p:cNvPr>
              <p:cNvSpPr/>
              <p:nvPr/>
            </p:nvSpPr>
            <p:spPr>
              <a:xfrm>
                <a:off x="3400425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1F1A590-78D5-632E-49AF-72D7D926BFCA}"/>
                  </a:ext>
                </a:extLst>
              </p:cNvPr>
              <p:cNvSpPr/>
              <p:nvPr/>
            </p:nvSpPr>
            <p:spPr>
              <a:xfrm>
                <a:off x="3400425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9A691A3-C8D3-4488-7ABD-F22510A5D525}"/>
                  </a:ext>
                </a:extLst>
              </p:cNvPr>
              <p:cNvSpPr/>
              <p:nvPr/>
            </p:nvSpPr>
            <p:spPr>
              <a:xfrm>
                <a:off x="3400425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18F1130-CE65-5E81-464E-3D779EEEBD56}"/>
                  </a:ext>
                </a:extLst>
              </p:cNvPr>
              <p:cNvSpPr/>
              <p:nvPr/>
            </p:nvSpPr>
            <p:spPr>
              <a:xfrm>
                <a:off x="3476148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D936930-3368-B580-A2C1-CA5C0B3D3DF9}"/>
                  </a:ext>
                </a:extLst>
              </p:cNvPr>
              <p:cNvSpPr/>
              <p:nvPr/>
            </p:nvSpPr>
            <p:spPr>
              <a:xfrm>
                <a:off x="3476148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75C2D39-02C0-F7DF-A149-80B4C343147F}"/>
                  </a:ext>
                </a:extLst>
              </p:cNvPr>
              <p:cNvSpPr/>
              <p:nvPr/>
            </p:nvSpPr>
            <p:spPr>
              <a:xfrm>
                <a:off x="3476148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10405C8-EF2B-E307-E3DB-32649B9EB558}"/>
                  </a:ext>
                </a:extLst>
              </p:cNvPr>
              <p:cNvSpPr/>
              <p:nvPr/>
            </p:nvSpPr>
            <p:spPr>
              <a:xfrm>
                <a:off x="3551967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CE3F47BE-68D6-F9E5-1BF8-D7B5819902E3}"/>
                  </a:ext>
                </a:extLst>
              </p:cNvPr>
              <p:cNvSpPr/>
              <p:nvPr/>
            </p:nvSpPr>
            <p:spPr>
              <a:xfrm>
                <a:off x="3551967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F1ED2F00-B67C-97CE-EB28-2BECB351A0F6}"/>
                  </a:ext>
                </a:extLst>
              </p:cNvPr>
              <p:cNvSpPr/>
              <p:nvPr/>
            </p:nvSpPr>
            <p:spPr>
              <a:xfrm>
                <a:off x="3551967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573CD7B2-4023-E621-C44E-88888E5F64FE}"/>
                  </a:ext>
                </a:extLst>
              </p:cNvPr>
              <p:cNvSpPr/>
              <p:nvPr/>
            </p:nvSpPr>
            <p:spPr>
              <a:xfrm>
                <a:off x="3903059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C40A4A-2EC0-CFCB-1997-89363BC4699E}"/>
                  </a:ext>
                </a:extLst>
              </p:cNvPr>
              <p:cNvSpPr/>
              <p:nvPr/>
            </p:nvSpPr>
            <p:spPr>
              <a:xfrm>
                <a:off x="3976020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09D37D5-3BC5-8F28-E0B3-F5AF935046FA}"/>
                  </a:ext>
                </a:extLst>
              </p:cNvPr>
              <p:cNvSpPr/>
              <p:nvPr/>
            </p:nvSpPr>
            <p:spPr>
              <a:xfrm>
                <a:off x="4049077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A69E885-F497-78BB-3477-1357F3C603CF}"/>
                  </a:ext>
                </a:extLst>
              </p:cNvPr>
              <p:cNvSpPr/>
              <p:nvPr/>
            </p:nvSpPr>
            <p:spPr>
              <a:xfrm>
                <a:off x="3830002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4356284-9A7D-3D92-FED2-853777B7D8E7}"/>
                  </a:ext>
                </a:extLst>
              </p:cNvPr>
              <p:cNvSpPr/>
              <p:nvPr/>
            </p:nvSpPr>
            <p:spPr>
              <a:xfrm>
                <a:off x="3976020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3648171-F3D7-6736-E433-BAF98862D9DC}"/>
                  </a:ext>
                </a:extLst>
              </p:cNvPr>
              <p:cNvSpPr/>
              <p:nvPr/>
            </p:nvSpPr>
            <p:spPr>
              <a:xfrm>
                <a:off x="4049077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FAAD98D-71FF-E9A2-5BA5-35BD5918912B}"/>
                  </a:ext>
                </a:extLst>
              </p:cNvPr>
              <p:cNvSpPr/>
              <p:nvPr/>
            </p:nvSpPr>
            <p:spPr>
              <a:xfrm>
                <a:off x="3830002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08C5B3-6AE6-DA71-A501-1189A21E721A}"/>
                  </a:ext>
                </a:extLst>
              </p:cNvPr>
              <p:cNvSpPr/>
              <p:nvPr/>
            </p:nvSpPr>
            <p:spPr>
              <a:xfrm>
                <a:off x="3903059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3FE3F9AB-995A-335A-7755-BDCF9013F263}"/>
                  </a:ext>
                </a:extLst>
              </p:cNvPr>
              <p:cNvSpPr/>
              <p:nvPr/>
            </p:nvSpPr>
            <p:spPr>
              <a:xfrm>
                <a:off x="3976020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6C433660-1FF6-955A-D00D-C559C1DB313A}"/>
                  </a:ext>
                </a:extLst>
              </p:cNvPr>
              <p:cNvSpPr/>
              <p:nvPr/>
            </p:nvSpPr>
            <p:spPr>
              <a:xfrm>
                <a:off x="3903059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778C7A9-8EED-1D90-7AF2-BB482BF5523C}"/>
                  </a:ext>
                </a:extLst>
              </p:cNvPr>
              <p:cNvSpPr/>
              <p:nvPr/>
            </p:nvSpPr>
            <p:spPr>
              <a:xfrm>
                <a:off x="3976020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CDB5811-A342-6A5B-118C-392F0734E70F}"/>
                  </a:ext>
                </a:extLst>
              </p:cNvPr>
              <p:cNvSpPr/>
              <p:nvPr/>
            </p:nvSpPr>
            <p:spPr>
              <a:xfrm>
                <a:off x="4049077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703912B-5E27-E17B-5F79-36CEC6B6F34B}"/>
                  </a:ext>
                </a:extLst>
              </p:cNvPr>
              <p:cNvSpPr/>
              <p:nvPr/>
            </p:nvSpPr>
            <p:spPr>
              <a:xfrm>
                <a:off x="3830002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200598A-9FDC-F14F-0171-13CACDB9C3CD}"/>
                  </a:ext>
                </a:extLst>
              </p:cNvPr>
              <p:cNvSpPr/>
              <p:nvPr/>
            </p:nvSpPr>
            <p:spPr>
              <a:xfrm>
                <a:off x="3976020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FFA85F0-BDAA-B75E-0E90-2FBD81490A41}"/>
                  </a:ext>
                </a:extLst>
              </p:cNvPr>
              <p:cNvSpPr/>
              <p:nvPr/>
            </p:nvSpPr>
            <p:spPr>
              <a:xfrm>
                <a:off x="4049077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ADBB933-9FA5-7239-617B-404ABB588A53}"/>
                  </a:ext>
                </a:extLst>
              </p:cNvPr>
              <p:cNvSpPr/>
              <p:nvPr/>
            </p:nvSpPr>
            <p:spPr>
              <a:xfrm>
                <a:off x="3830002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1462BF3-A3D2-3E0D-EA0F-6EB5079FB264}"/>
                  </a:ext>
                </a:extLst>
              </p:cNvPr>
              <p:cNvSpPr/>
              <p:nvPr/>
            </p:nvSpPr>
            <p:spPr>
              <a:xfrm>
                <a:off x="3903059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B1E148D-3BAA-97F8-8683-4BE6F982FCD1}"/>
                  </a:ext>
                </a:extLst>
              </p:cNvPr>
              <p:cNvSpPr/>
              <p:nvPr/>
            </p:nvSpPr>
            <p:spPr>
              <a:xfrm>
                <a:off x="3976020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880A698-F2BC-D6DC-60AE-C46A68C64805}"/>
                  </a:ext>
                </a:extLst>
              </p:cNvPr>
              <p:cNvSpPr/>
              <p:nvPr/>
            </p:nvSpPr>
            <p:spPr>
              <a:xfrm>
                <a:off x="4049077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4AA21244-CAA3-B4E9-8B44-844FE482153B}"/>
                  </a:ext>
                </a:extLst>
              </p:cNvPr>
              <p:cNvSpPr/>
              <p:nvPr/>
            </p:nvSpPr>
            <p:spPr>
              <a:xfrm>
                <a:off x="3830002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FCCC7979-CB4F-A92E-1353-9D67A25C9DAB}"/>
                  </a:ext>
                </a:extLst>
              </p:cNvPr>
              <p:cNvSpPr/>
              <p:nvPr/>
            </p:nvSpPr>
            <p:spPr>
              <a:xfrm>
                <a:off x="3903059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1BCE6FC-B1DE-F6A5-DA9F-ECFFDFA2F68A}"/>
                  </a:ext>
                </a:extLst>
              </p:cNvPr>
              <p:cNvSpPr/>
              <p:nvPr/>
            </p:nvSpPr>
            <p:spPr>
              <a:xfrm>
                <a:off x="4049077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A7FAA35-1075-2973-6540-11B2BB966BC7}"/>
                  </a:ext>
                </a:extLst>
              </p:cNvPr>
              <p:cNvSpPr/>
              <p:nvPr/>
            </p:nvSpPr>
            <p:spPr>
              <a:xfrm>
                <a:off x="4188809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665575A-F981-9E9A-3CD6-9DEA4BE0A100}"/>
                  </a:ext>
                </a:extLst>
              </p:cNvPr>
              <p:cNvSpPr/>
              <p:nvPr/>
            </p:nvSpPr>
            <p:spPr>
              <a:xfrm>
                <a:off x="4261770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8EE6543-8126-2B3B-2093-A7CABE46A362}"/>
                  </a:ext>
                </a:extLst>
              </p:cNvPr>
              <p:cNvSpPr/>
              <p:nvPr/>
            </p:nvSpPr>
            <p:spPr>
              <a:xfrm>
                <a:off x="4334827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69559B7-70F7-661C-649A-38312B55F397}"/>
                  </a:ext>
                </a:extLst>
              </p:cNvPr>
              <p:cNvSpPr/>
              <p:nvPr/>
            </p:nvSpPr>
            <p:spPr>
              <a:xfrm>
                <a:off x="4261770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54E8C08-2774-F816-8200-8EDF001BCEDF}"/>
                  </a:ext>
                </a:extLst>
              </p:cNvPr>
              <p:cNvSpPr/>
              <p:nvPr/>
            </p:nvSpPr>
            <p:spPr>
              <a:xfrm>
                <a:off x="4407884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54BC4AD-3310-5D2D-7995-C4847CF8A8FF}"/>
                  </a:ext>
                </a:extLst>
              </p:cNvPr>
              <p:cNvSpPr/>
              <p:nvPr/>
            </p:nvSpPr>
            <p:spPr>
              <a:xfrm>
                <a:off x="4188809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CE92315-11AD-B5D0-4CFC-27752469D53E}"/>
                  </a:ext>
                </a:extLst>
              </p:cNvPr>
              <p:cNvSpPr/>
              <p:nvPr/>
            </p:nvSpPr>
            <p:spPr>
              <a:xfrm>
                <a:off x="4261770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04F73C5-F89D-1331-A80D-424F660A0324}"/>
                  </a:ext>
                </a:extLst>
              </p:cNvPr>
              <p:cNvSpPr/>
              <p:nvPr/>
            </p:nvSpPr>
            <p:spPr>
              <a:xfrm>
                <a:off x="4334827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79439E1-0F30-52B5-B5FA-104638AFF7A3}"/>
                  </a:ext>
                </a:extLst>
              </p:cNvPr>
              <p:cNvSpPr/>
              <p:nvPr/>
            </p:nvSpPr>
            <p:spPr>
              <a:xfrm>
                <a:off x="4407884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024061F-B23D-F4AD-6DB7-561000817933}"/>
                  </a:ext>
                </a:extLst>
              </p:cNvPr>
              <p:cNvSpPr/>
              <p:nvPr/>
            </p:nvSpPr>
            <p:spPr>
              <a:xfrm>
                <a:off x="4188809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9EC84E7-E5AD-39F0-58F3-B41EDE70605E}"/>
                  </a:ext>
                </a:extLst>
              </p:cNvPr>
              <p:cNvSpPr/>
              <p:nvPr/>
            </p:nvSpPr>
            <p:spPr>
              <a:xfrm>
                <a:off x="4261770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C66B62-9D55-CF2B-7086-58B4A0921C8C}"/>
                  </a:ext>
                </a:extLst>
              </p:cNvPr>
              <p:cNvSpPr/>
              <p:nvPr/>
            </p:nvSpPr>
            <p:spPr>
              <a:xfrm>
                <a:off x="4407884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030A6D9-02CF-546B-56F3-507570FE37CE}"/>
                  </a:ext>
                </a:extLst>
              </p:cNvPr>
              <p:cNvSpPr/>
              <p:nvPr/>
            </p:nvSpPr>
            <p:spPr>
              <a:xfrm>
                <a:off x="4261770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45764EA-129F-98CC-0212-C7B7EE4368EA}"/>
                  </a:ext>
                </a:extLst>
              </p:cNvPr>
              <p:cNvSpPr/>
              <p:nvPr/>
            </p:nvSpPr>
            <p:spPr>
              <a:xfrm>
                <a:off x="4334827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9D30C5A7-03F5-F4C6-39D0-A6C633009E4D}"/>
                  </a:ext>
                </a:extLst>
              </p:cNvPr>
              <p:cNvSpPr/>
              <p:nvPr/>
            </p:nvSpPr>
            <p:spPr>
              <a:xfrm>
                <a:off x="5244465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5F05E71-866B-EDD5-E8D0-AC1A5F53C3BC}"/>
                  </a:ext>
                </a:extLst>
              </p:cNvPr>
              <p:cNvSpPr/>
              <p:nvPr/>
            </p:nvSpPr>
            <p:spPr>
              <a:xfrm>
                <a:off x="5317521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2079B27-A880-33C2-2496-8DBB3C8FD83E}"/>
                  </a:ext>
                </a:extLst>
              </p:cNvPr>
              <p:cNvSpPr/>
              <p:nvPr/>
            </p:nvSpPr>
            <p:spPr>
              <a:xfrm>
                <a:off x="5390483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E22BAC3-45B4-6D67-07FE-50261151FC6E}"/>
                  </a:ext>
                </a:extLst>
              </p:cNvPr>
              <p:cNvSpPr/>
              <p:nvPr/>
            </p:nvSpPr>
            <p:spPr>
              <a:xfrm>
                <a:off x="5317521" y="318260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E1418C4-A15B-8E51-B221-C97BF082E61E}"/>
                  </a:ext>
                </a:extLst>
              </p:cNvPr>
              <p:cNvSpPr/>
              <p:nvPr/>
            </p:nvSpPr>
            <p:spPr>
              <a:xfrm>
                <a:off x="5244465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41631331-ABD8-7F80-345C-F0DCC1D9B177}"/>
                  </a:ext>
                </a:extLst>
              </p:cNvPr>
              <p:cNvSpPr/>
              <p:nvPr/>
            </p:nvSpPr>
            <p:spPr>
              <a:xfrm>
                <a:off x="5317521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23DB438-DC5D-116D-EEEF-FF6FB5441FC3}"/>
                  </a:ext>
                </a:extLst>
              </p:cNvPr>
              <p:cNvSpPr/>
              <p:nvPr/>
            </p:nvSpPr>
            <p:spPr>
              <a:xfrm>
                <a:off x="5390483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482B814-74F6-4C7D-34D4-F654427C52A5}"/>
                  </a:ext>
                </a:extLst>
              </p:cNvPr>
              <p:cNvSpPr/>
              <p:nvPr/>
            </p:nvSpPr>
            <p:spPr>
              <a:xfrm>
                <a:off x="5244465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65B193EC-E20D-10FE-8435-616B9B336351}"/>
                  </a:ext>
                </a:extLst>
              </p:cNvPr>
              <p:cNvSpPr/>
              <p:nvPr/>
            </p:nvSpPr>
            <p:spPr>
              <a:xfrm>
                <a:off x="5317521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2B46129-4C46-2E45-10A0-369F728F37B6}"/>
                  </a:ext>
                </a:extLst>
              </p:cNvPr>
              <p:cNvSpPr/>
              <p:nvPr/>
            </p:nvSpPr>
            <p:spPr>
              <a:xfrm>
                <a:off x="5317521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1CC469-4080-235C-5F74-1499CA1997BC}"/>
                  </a:ext>
                </a:extLst>
              </p:cNvPr>
              <p:cNvSpPr/>
              <p:nvPr/>
            </p:nvSpPr>
            <p:spPr>
              <a:xfrm>
                <a:off x="5390483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B35CC2A-BC53-7A69-E5A6-11F766796CF0}"/>
                  </a:ext>
                </a:extLst>
              </p:cNvPr>
              <p:cNvSpPr/>
              <p:nvPr/>
            </p:nvSpPr>
            <p:spPr>
              <a:xfrm>
                <a:off x="4407884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399F9E61-5CC1-CB00-8E44-363AB6B55219}"/>
                  </a:ext>
                </a:extLst>
              </p:cNvPr>
              <p:cNvSpPr/>
              <p:nvPr/>
            </p:nvSpPr>
            <p:spPr>
              <a:xfrm>
                <a:off x="4752308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8F662D7-FAF2-D3D1-846A-42B920B170BA}"/>
                  </a:ext>
                </a:extLst>
              </p:cNvPr>
              <p:cNvSpPr/>
              <p:nvPr/>
            </p:nvSpPr>
            <p:spPr>
              <a:xfrm>
                <a:off x="4825365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8AE10437-EC71-BB69-2594-A698CCE74896}"/>
                  </a:ext>
                </a:extLst>
              </p:cNvPr>
              <p:cNvSpPr/>
              <p:nvPr/>
            </p:nvSpPr>
            <p:spPr>
              <a:xfrm>
                <a:off x="4825365" y="320575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D05D5F8-D918-FD0B-0B3F-AD7D7009BF7A}"/>
                  </a:ext>
                </a:extLst>
              </p:cNvPr>
              <p:cNvSpPr/>
              <p:nvPr/>
            </p:nvSpPr>
            <p:spPr>
              <a:xfrm>
                <a:off x="4752308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4BD80A-0575-C76E-7084-8F6B4BF215A3}"/>
                  </a:ext>
                </a:extLst>
              </p:cNvPr>
              <p:cNvSpPr/>
              <p:nvPr/>
            </p:nvSpPr>
            <p:spPr>
              <a:xfrm>
                <a:off x="4825365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1C99E37-90EA-AE03-D0DE-B5DAB8AB321C}"/>
                  </a:ext>
                </a:extLst>
              </p:cNvPr>
              <p:cNvSpPr/>
              <p:nvPr/>
            </p:nvSpPr>
            <p:spPr>
              <a:xfrm>
                <a:off x="4188809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D228F4C-0915-C2B5-89F9-A4BC1082FF45}"/>
                  </a:ext>
                </a:extLst>
              </p:cNvPr>
              <p:cNvSpPr/>
              <p:nvPr/>
            </p:nvSpPr>
            <p:spPr>
              <a:xfrm>
                <a:off x="4334827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979B1AA-FAE0-52B9-F147-EE841245DAA9}"/>
                  </a:ext>
                </a:extLst>
              </p:cNvPr>
              <p:cNvSpPr/>
              <p:nvPr/>
            </p:nvSpPr>
            <p:spPr>
              <a:xfrm>
                <a:off x="4188809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2BFA836-A616-4F03-69E1-824227D7174E}"/>
                  </a:ext>
                </a:extLst>
              </p:cNvPr>
              <p:cNvSpPr/>
              <p:nvPr/>
            </p:nvSpPr>
            <p:spPr>
              <a:xfrm>
                <a:off x="4261770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B45D815-59F9-7055-F5C2-9EA3F843F467}"/>
                  </a:ext>
                </a:extLst>
              </p:cNvPr>
              <p:cNvSpPr/>
              <p:nvPr/>
            </p:nvSpPr>
            <p:spPr>
              <a:xfrm>
                <a:off x="4407884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F01B01A1-3881-6CFC-CA38-8EFA9BDEBE10}"/>
                  </a:ext>
                </a:extLst>
              </p:cNvPr>
              <p:cNvSpPr/>
              <p:nvPr/>
            </p:nvSpPr>
            <p:spPr>
              <a:xfrm>
                <a:off x="5105590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049526D-0A14-A7B4-24E7-6452B0520049}"/>
                  </a:ext>
                </a:extLst>
              </p:cNvPr>
              <p:cNvSpPr/>
              <p:nvPr/>
            </p:nvSpPr>
            <p:spPr>
              <a:xfrm>
                <a:off x="5178551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A599C2E-F941-3594-0EB5-ACFD6D91CA79}"/>
                  </a:ext>
                </a:extLst>
              </p:cNvPr>
              <p:cNvSpPr/>
              <p:nvPr/>
            </p:nvSpPr>
            <p:spPr>
              <a:xfrm>
                <a:off x="5251608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10DD9187-E723-E903-CF08-160722CBD632}"/>
                  </a:ext>
                </a:extLst>
              </p:cNvPr>
              <p:cNvSpPr/>
              <p:nvPr/>
            </p:nvSpPr>
            <p:spPr>
              <a:xfrm>
                <a:off x="5032533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64870BC5-782C-307C-725E-0E9912447B6A}"/>
                  </a:ext>
                </a:extLst>
              </p:cNvPr>
              <p:cNvSpPr/>
              <p:nvPr/>
            </p:nvSpPr>
            <p:spPr>
              <a:xfrm>
                <a:off x="5178551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D7514D8-27A1-18D2-EF83-47E39D580DED}"/>
                  </a:ext>
                </a:extLst>
              </p:cNvPr>
              <p:cNvSpPr/>
              <p:nvPr/>
            </p:nvSpPr>
            <p:spPr>
              <a:xfrm>
                <a:off x="5032533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464DF96-422A-4013-9DB0-187D88B51075}"/>
                  </a:ext>
                </a:extLst>
              </p:cNvPr>
              <p:cNvSpPr/>
              <p:nvPr/>
            </p:nvSpPr>
            <p:spPr>
              <a:xfrm>
                <a:off x="5105590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7FD1AFD-347C-FBCF-845B-7ABF7BB48076}"/>
                  </a:ext>
                </a:extLst>
              </p:cNvPr>
              <p:cNvSpPr/>
              <p:nvPr/>
            </p:nvSpPr>
            <p:spPr>
              <a:xfrm>
                <a:off x="5251608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02B0A67-0E8E-9EE4-2BC3-F57979363A09}"/>
                  </a:ext>
                </a:extLst>
              </p:cNvPr>
              <p:cNvSpPr/>
              <p:nvPr/>
            </p:nvSpPr>
            <p:spPr>
              <a:xfrm>
                <a:off x="4528470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5114220-4C7C-1992-1AF1-8912CFD584AE}"/>
                  </a:ext>
                </a:extLst>
              </p:cNvPr>
              <p:cNvSpPr/>
              <p:nvPr/>
            </p:nvSpPr>
            <p:spPr>
              <a:xfrm>
                <a:off x="4601527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019F203-38E1-EA0F-35AA-7B6EAA112BEA}"/>
                  </a:ext>
                </a:extLst>
              </p:cNvPr>
              <p:cNvSpPr/>
              <p:nvPr/>
            </p:nvSpPr>
            <p:spPr>
              <a:xfrm>
                <a:off x="4674584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9DEA3F89-7F1C-BCD1-42D0-08FFB9CD48F6}"/>
                  </a:ext>
                </a:extLst>
              </p:cNvPr>
              <p:cNvSpPr/>
              <p:nvPr/>
            </p:nvSpPr>
            <p:spPr>
              <a:xfrm>
                <a:off x="4528470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ADCFEC9-47F3-22AB-C42D-6586377DF78C}"/>
                  </a:ext>
                </a:extLst>
              </p:cNvPr>
              <p:cNvSpPr/>
              <p:nvPr/>
            </p:nvSpPr>
            <p:spPr>
              <a:xfrm>
                <a:off x="4601527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70894D11-9E10-F132-FE44-82448A57EC54}"/>
                  </a:ext>
                </a:extLst>
              </p:cNvPr>
              <p:cNvSpPr/>
              <p:nvPr/>
            </p:nvSpPr>
            <p:spPr>
              <a:xfrm>
                <a:off x="4601527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150E3889-7E07-6002-798C-4D9C5DF9CFE7}"/>
                  </a:ext>
                </a:extLst>
              </p:cNvPr>
              <p:cNvSpPr/>
              <p:nvPr/>
            </p:nvSpPr>
            <p:spPr>
              <a:xfrm>
                <a:off x="4674584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E671B64C-CD18-04B9-4363-76FD1B785263}"/>
                  </a:ext>
                </a:extLst>
              </p:cNvPr>
              <p:cNvSpPr/>
              <p:nvPr/>
            </p:nvSpPr>
            <p:spPr>
              <a:xfrm>
                <a:off x="4861845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8CCC2AF-1AB1-F30D-B683-D51530C8044B}"/>
                  </a:ext>
                </a:extLst>
              </p:cNvPr>
              <p:cNvSpPr/>
              <p:nvPr/>
            </p:nvSpPr>
            <p:spPr>
              <a:xfrm>
                <a:off x="4788884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8114E1C-446F-0F92-5266-22347F222416}"/>
                  </a:ext>
                </a:extLst>
              </p:cNvPr>
              <p:cNvSpPr/>
              <p:nvPr/>
            </p:nvSpPr>
            <p:spPr>
              <a:xfrm>
                <a:off x="4861845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B77FA7D-222D-CDD1-16CE-C3E0EB60F46D}"/>
                  </a:ext>
                </a:extLst>
              </p:cNvPr>
              <p:cNvSpPr/>
              <p:nvPr/>
            </p:nvSpPr>
            <p:spPr>
              <a:xfrm>
                <a:off x="4788884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D633DA3-422A-7FD5-4487-AE570A18850E}"/>
                  </a:ext>
                </a:extLst>
              </p:cNvPr>
              <p:cNvSpPr/>
              <p:nvPr/>
            </p:nvSpPr>
            <p:spPr>
              <a:xfrm>
                <a:off x="4861845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E4B92D7F-C165-1A11-6F71-BAE440E58A57}"/>
                  </a:ext>
                </a:extLst>
              </p:cNvPr>
              <p:cNvSpPr/>
              <p:nvPr/>
            </p:nvSpPr>
            <p:spPr>
              <a:xfrm>
                <a:off x="4788884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3C2D4A0-B8BF-9D66-4C4E-DE58FDF3219C}"/>
                  </a:ext>
                </a:extLst>
              </p:cNvPr>
              <p:cNvSpPr/>
              <p:nvPr/>
            </p:nvSpPr>
            <p:spPr>
              <a:xfrm>
                <a:off x="4861845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39078CE-E2E9-9648-482C-ED8177E2D458}"/>
                  </a:ext>
                </a:extLst>
              </p:cNvPr>
              <p:cNvSpPr/>
              <p:nvPr/>
            </p:nvSpPr>
            <p:spPr>
              <a:xfrm>
                <a:off x="4861845" y="390374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FEC516F-6124-F261-0742-1D915E23295F}"/>
                  </a:ext>
                </a:extLst>
              </p:cNvPr>
              <p:cNvSpPr/>
              <p:nvPr/>
            </p:nvSpPr>
            <p:spPr>
              <a:xfrm>
                <a:off x="4260056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4F458E7B-57FD-DDA1-51FC-BD12ED5E1FBB}"/>
                  </a:ext>
                </a:extLst>
              </p:cNvPr>
              <p:cNvSpPr/>
              <p:nvPr/>
            </p:nvSpPr>
            <p:spPr>
              <a:xfrm>
                <a:off x="430644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0884B9C6-403A-7A52-5041-C196E2098D00}"/>
                  </a:ext>
                </a:extLst>
              </p:cNvPr>
              <p:cNvSpPr/>
              <p:nvPr/>
            </p:nvSpPr>
            <p:spPr>
              <a:xfrm>
                <a:off x="4352925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C8952DD-58E8-13BE-F4C9-F302B2CAB492}"/>
                  </a:ext>
                </a:extLst>
              </p:cNvPr>
              <p:cNvSpPr/>
              <p:nvPr/>
            </p:nvSpPr>
            <p:spPr>
              <a:xfrm>
                <a:off x="4399311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BAE1FE-FE6B-3BF3-32D7-957131633709}"/>
                  </a:ext>
                </a:extLst>
              </p:cNvPr>
              <p:cNvSpPr/>
              <p:nvPr/>
            </p:nvSpPr>
            <p:spPr>
              <a:xfrm>
                <a:off x="444579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E7E55F-58B2-5E2C-C64A-91C4C54A4855}"/>
                  </a:ext>
                </a:extLst>
              </p:cNvPr>
              <p:cNvSpPr/>
              <p:nvPr/>
            </p:nvSpPr>
            <p:spPr>
              <a:xfrm>
                <a:off x="4492180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06D6D9F-19DE-186B-9DDB-DD73810C7ACF}"/>
                  </a:ext>
                </a:extLst>
              </p:cNvPr>
              <p:cNvSpPr/>
              <p:nvPr/>
            </p:nvSpPr>
            <p:spPr>
              <a:xfrm>
                <a:off x="4260056" y="2563671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BE177361-0417-42DA-7058-973B53C9A4F8}"/>
                  </a:ext>
                </a:extLst>
              </p:cNvPr>
              <p:cNvSpPr/>
              <p:nvPr/>
            </p:nvSpPr>
            <p:spPr>
              <a:xfrm>
                <a:off x="4260056" y="2623869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14693E9-58D8-157B-7406-9409FF4EDABB}"/>
                  </a:ext>
                </a:extLst>
              </p:cNvPr>
              <p:cNvSpPr/>
              <p:nvPr/>
            </p:nvSpPr>
            <p:spPr>
              <a:xfrm>
                <a:off x="4260056" y="2684162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2098EF-527B-EA4D-5D90-965CDFDCCA97}"/>
                  </a:ext>
                </a:extLst>
              </p:cNvPr>
              <p:cNvSpPr/>
              <p:nvPr/>
            </p:nvSpPr>
            <p:spPr>
              <a:xfrm>
                <a:off x="4260056" y="2744455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8685E4-9E0C-430F-1CCD-EABC0DE6D88F}"/>
                  </a:ext>
                </a:extLst>
              </p:cNvPr>
              <p:cNvSpPr/>
              <p:nvPr/>
            </p:nvSpPr>
            <p:spPr>
              <a:xfrm>
                <a:off x="4260056" y="2804653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C40807A-9E8A-8AED-6AFD-B7FFADDC6B42}"/>
                  </a:ext>
                </a:extLst>
              </p:cNvPr>
              <p:cNvSpPr/>
              <p:nvPr/>
            </p:nvSpPr>
            <p:spPr>
              <a:xfrm>
                <a:off x="4260056" y="2864946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B15B79A-4C18-845A-3F79-B225916DF30B}"/>
                  </a:ext>
                </a:extLst>
              </p:cNvPr>
              <p:cNvSpPr/>
              <p:nvPr/>
            </p:nvSpPr>
            <p:spPr>
              <a:xfrm>
                <a:off x="484974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D07F61CF-1CA6-62C9-E3B5-AEBA286AF286}"/>
                  </a:ext>
                </a:extLst>
              </p:cNvPr>
              <p:cNvSpPr/>
              <p:nvPr/>
            </p:nvSpPr>
            <p:spPr>
              <a:xfrm>
                <a:off x="4896231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17404D5-2F0F-ACD4-2B63-2DBC5C13F96E}"/>
                  </a:ext>
                </a:extLst>
              </p:cNvPr>
              <p:cNvSpPr/>
              <p:nvPr/>
            </p:nvSpPr>
            <p:spPr>
              <a:xfrm>
                <a:off x="4942617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8A7324F-DBD6-5B32-C1D7-9987B9F9884C}"/>
                  </a:ext>
                </a:extLst>
              </p:cNvPr>
              <p:cNvSpPr/>
              <p:nvPr/>
            </p:nvSpPr>
            <p:spPr>
              <a:xfrm>
                <a:off x="498909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71C8FBD-9A60-9527-DA94-6FBE8C6E9964}"/>
                  </a:ext>
                </a:extLst>
              </p:cNvPr>
              <p:cNvSpPr/>
              <p:nvPr/>
            </p:nvSpPr>
            <p:spPr>
              <a:xfrm>
                <a:off x="5035486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F5BC277-81ED-5988-A811-178655E084DF}"/>
                  </a:ext>
                </a:extLst>
              </p:cNvPr>
              <p:cNvSpPr/>
              <p:nvPr/>
            </p:nvSpPr>
            <p:spPr>
              <a:xfrm>
                <a:off x="4849749" y="216600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918E753D-7361-2417-C27B-AB2A475D203F}"/>
                  </a:ext>
                </a:extLst>
              </p:cNvPr>
              <p:cNvSpPr/>
              <p:nvPr/>
            </p:nvSpPr>
            <p:spPr>
              <a:xfrm>
                <a:off x="4849749" y="222629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55C3275-E365-9250-C61F-0BF4736E7761}"/>
                  </a:ext>
                </a:extLst>
              </p:cNvPr>
              <p:cNvSpPr/>
              <p:nvPr/>
            </p:nvSpPr>
            <p:spPr>
              <a:xfrm>
                <a:off x="4849749" y="2286493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D00735-4305-B5B8-76B6-B33F4F5ED3C9}"/>
                  </a:ext>
                </a:extLst>
              </p:cNvPr>
              <p:cNvSpPr/>
              <p:nvPr/>
            </p:nvSpPr>
            <p:spPr>
              <a:xfrm>
                <a:off x="4849749" y="2346786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FB0BE43-C5D0-06FA-4FF1-619D9AC303D9}"/>
                  </a:ext>
                </a:extLst>
              </p:cNvPr>
              <p:cNvSpPr/>
              <p:nvPr/>
            </p:nvSpPr>
            <p:spPr>
              <a:xfrm>
                <a:off x="4849749" y="240698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F6F5C5-5407-291A-4FC3-984FD391EBA9}"/>
                  </a:ext>
                </a:extLst>
              </p:cNvPr>
              <p:cNvSpPr/>
              <p:nvPr/>
            </p:nvSpPr>
            <p:spPr>
              <a:xfrm>
                <a:off x="4849749" y="24672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462A03-6BD1-3E17-1A66-83F7026560B0}"/>
                  </a:ext>
                </a:extLst>
              </p:cNvPr>
              <p:cNvSpPr/>
              <p:nvPr/>
            </p:nvSpPr>
            <p:spPr>
              <a:xfrm>
                <a:off x="4849749" y="261539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5AFAD8B-2D4D-82ED-25ED-65B86EAFCE2D}"/>
                  </a:ext>
                </a:extLst>
              </p:cNvPr>
              <p:cNvSpPr/>
              <p:nvPr/>
            </p:nvSpPr>
            <p:spPr>
              <a:xfrm>
                <a:off x="4849749" y="26756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61A20A0-1CFE-AF90-6919-73FAF06ADDB7}"/>
                  </a:ext>
                </a:extLst>
              </p:cNvPr>
              <p:cNvSpPr/>
              <p:nvPr/>
            </p:nvSpPr>
            <p:spPr>
              <a:xfrm>
                <a:off x="4849749" y="27359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590E8C8-4C2B-006A-AE4E-84DADF3CCF26}"/>
                  </a:ext>
                </a:extLst>
              </p:cNvPr>
              <p:cNvSpPr/>
              <p:nvPr/>
            </p:nvSpPr>
            <p:spPr>
              <a:xfrm>
                <a:off x="5400198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BA75755D-6AFF-52C6-7A46-D6EBB6B8778F}"/>
                  </a:ext>
                </a:extLst>
              </p:cNvPr>
              <p:cNvSpPr/>
              <p:nvPr/>
            </p:nvSpPr>
            <p:spPr>
              <a:xfrm>
                <a:off x="5446680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68BDD52-4401-F084-0695-EEE3BB6F11F6}"/>
                  </a:ext>
                </a:extLst>
              </p:cNvPr>
              <p:cNvSpPr/>
              <p:nvPr/>
            </p:nvSpPr>
            <p:spPr>
              <a:xfrm>
                <a:off x="5493067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8A36EB1-4B45-E865-296E-9981C67DDFEB}"/>
                  </a:ext>
                </a:extLst>
              </p:cNvPr>
              <p:cNvSpPr/>
              <p:nvPr/>
            </p:nvSpPr>
            <p:spPr>
              <a:xfrm>
                <a:off x="5539549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019DE82-18D9-DD06-FFFC-5D4D7BECF532}"/>
                  </a:ext>
                </a:extLst>
              </p:cNvPr>
              <p:cNvSpPr/>
              <p:nvPr/>
            </p:nvSpPr>
            <p:spPr>
              <a:xfrm>
                <a:off x="5585936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938A082-7E84-F34C-5B8C-BFEC1D02BB0A}"/>
                  </a:ext>
                </a:extLst>
              </p:cNvPr>
              <p:cNvSpPr/>
              <p:nvPr/>
            </p:nvSpPr>
            <p:spPr>
              <a:xfrm>
                <a:off x="5400198" y="254957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3D5B115-9D79-E094-CD25-D472CE481C30}"/>
                  </a:ext>
                </a:extLst>
              </p:cNvPr>
              <p:cNvSpPr/>
              <p:nvPr/>
            </p:nvSpPr>
            <p:spPr>
              <a:xfrm>
                <a:off x="5400198" y="2609867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D280C13-EB8D-82F8-8923-542FFF8A2A59}"/>
                  </a:ext>
                </a:extLst>
              </p:cNvPr>
              <p:cNvSpPr/>
              <p:nvPr/>
            </p:nvSpPr>
            <p:spPr>
              <a:xfrm>
                <a:off x="5400198" y="267006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BD5DC1D-D5F6-1C54-F84E-AB7522B34416}"/>
                  </a:ext>
                </a:extLst>
              </p:cNvPr>
              <p:cNvSpPr/>
              <p:nvPr/>
            </p:nvSpPr>
            <p:spPr>
              <a:xfrm>
                <a:off x="5400198" y="273035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61572-E2E9-5010-298F-9CC8C2A40C32}"/>
                  </a:ext>
                </a:extLst>
              </p:cNvPr>
              <p:cNvSpPr/>
              <p:nvPr/>
            </p:nvSpPr>
            <p:spPr>
              <a:xfrm>
                <a:off x="5400198" y="279065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EDCCE67-039C-AAD6-4255-6C36AF886C02}"/>
                  </a:ext>
                </a:extLst>
              </p:cNvPr>
              <p:cNvSpPr/>
              <p:nvPr/>
            </p:nvSpPr>
            <p:spPr>
              <a:xfrm>
                <a:off x="5400198" y="2850849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A8BF2403-C88F-1355-6A5D-C5F50B7AD8ED}"/>
                  </a:ext>
                </a:extLst>
              </p:cNvPr>
              <p:cNvSpPr/>
              <p:nvPr/>
            </p:nvSpPr>
            <p:spPr>
              <a:xfrm>
                <a:off x="5539549" y="299905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8278C2C-46BD-999E-0D62-816CFCD67715}"/>
                  </a:ext>
                </a:extLst>
              </p:cNvPr>
              <p:cNvSpPr/>
              <p:nvPr/>
            </p:nvSpPr>
            <p:spPr>
              <a:xfrm>
                <a:off x="5539549" y="305925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3D66DFC-4CE3-50C9-E3C4-C6F12A82297E}"/>
                  </a:ext>
                </a:extLst>
              </p:cNvPr>
              <p:cNvSpPr/>
              <p:nvPr/>
            </p:nvSpPr>
            <p:spPr>
              <a:xfrm>
                <a:off x="5539549" y="311955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8E94891-6BA8-1401-DBB2-674C15968BE5}"/>
                  </a:ext>
                </a:extLst>
              </p:cNvPr>
              <p:cNvSpPr/>
              <p:nvPr/>
            </p:nvSpPr>
            <p:spPr>
              <a:xfrm>
                <a:off x="5539549" y="3320622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84F69AD-254B-5288-721E-4B750A3C6950}"/>
                  </a:ext>
                </a:extLst>
              </p:cNvPr>
              <p:cNvSpPr/>
              <p:nvPr/>
            </p:nvSpPr>
            <p:spPr>
              <a:xfrm>
                <a:off x="5539549" y="338082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AD9A7BD-0DC5-FF2D-E922-61F63B8D88C5}"/>
                  </a:ext>
                </a:extLst>
              </p:cNvPr>
              <p:cNvSpPr/>
              <p:nvPr/>
            </p:nvSpPr>
            <p:spPr>
              <a:xfrm>
                <a:off x="5539549" y="344111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574DB14-9B57-4B6B-5034-A2786446AA14}"/>
                  </a:ext>
                </a:extLst>
              </p:cNvPr>
              <p:cNvSpPr/>
              <p:nvPr/>
            </p:nvSpPr>
            <p:spPr>
              <a:xfrm>
                <a:off x="5539549" y="364218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7AA68BF-C8B1-6611-621C-5F38B11808FE}"/>
                  </a:ext>
                </a:extLst>
              </p:cNvPr>
              <p:cNvSpPr/>
              <p:nvPr/>
            </p:nvSpPr>
            <p:spPr>
              <a:xfrm>
                <a:off x="5539549" y="370238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346E7DD-8189-702B-96BA-C041C62A5F85}"/>
                  </a:ext>
                </a:extLst>
              </p:cNvPr>
              <p:cNvSpPr/>
              <p:nvPr/>
            </p:nvSpPr>
            <p:spPr>
              <a:xfrm>
                <a:off x="5539549" y="376267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C31FA0-8C14-31F9-871F-3E933E39B40A}"/>
                  </a:ext>
                </a:extLst>
              </p:cNvPr>
              <p:cNvSpPr/>
              <p:nvPr/>
            </p:nvSpPr>
            <p:spPr>
              <a:xfrm>
                <a:off x="4849749" y="288409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16D93E7C-02B8-DFFA-A535-0A0D1D97CEBC}"/>
                  </a:ext>
                </a:extLst>
              </p:cNvPr>
              <p:cNvSpPr/>
              <p:nvPr/>
            </p:nvSpPr>
            <p:spPr>
              <a:xfrm>
                <a:off x="4849749" y="29443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9090AD-1D84-FECA-2403-51093944564E}"/>
                  </a:ext>
                </a:extLst>
              </p:cNvPr>
              <p:cNvSpPr/>
              <p:nvPr/>
            </p:nvSpPr>
            <p:spPr>
              <a:xfrm>
                <a:off x="5811774" y="310192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693C4F7-D363-6937-2463-EE9243CBE4C5}"/>
                  </a:ext>
                </a:extLst>
              </p:cNvPr>
              <p:cNvSpPr/>
              <p:nvPr/>
            </p:nvSpPr>
            <p:spPr>
              <a:xfrm>
                <a:off x="5811774" y="317898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EAED5B8-E880-40D7-A8F6-711EE109CFBF}"/>
                  </a:ext>
                </a:extLst>
              </p:cNvPr>
              <p:cNvSpPr/>
              <p:nvPr/>
            </p:nvSpPr>
            <p:spPr>
              <a:xfrm>
                <a:off x="5811774" y="325613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19E19793-2735-5DD3-A45B-A904835381A0}"/>
                  </a:ext>
                </a:extLst>
              </p:cNvPr>
              <p:cNvSpPr/>
              <p:nvPr/>
            </p:nvSpPr>
            <p:spPr>
              <a:xfrm>
                <a:off x="5811774" y="341253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A60CAE-F97B-594F-DB58-4DB7379620B5}"/>
                  </a:ext>
                </a:extLst>
              </p:cNvPr>
              <p:cNvSpPr/>
              <p:nvPr/>
            </p:nvSpPr>
            <p:spPr>
              <a:xfrm>
                <a:off x="5811774" y="348959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26F53F3-9C9B-C0F1-AF54-D1E02F14712A}"/>
                  </a:ext>
                </a:extLst>
              </p:cNvPr>
              <p:cNvSpPr/>
              <p:nvPr/>
            </p:nvSpPr>
            <p:spPr>
              <a:xfrm>
                <a:off x="5811774" y="356674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02C0A34-D823-1FB3-7B35-FD94409EE8B2}"/>
                  </a:ext>
                </a:extLst>
              </p:cNvPr>
              <p:cNvSpPr/>
              <p:nvPr/>
            </p:nvSpPr>
            <p:spPr>
              <a:xfrm>
                <a:off x="5811774" y="372314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2F6108-56E1-1162-7958-56040ED87493}"/>
                  </a:ext>
                </a:extLst>
              </p:cNvPr>
              <p:cNvSpPr/>
              <p:nvPr/>
            </p:nvSpPr>
            <p:spPr>
              <a:xfrm>
                <a:off x="5811774" y="380020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AC48AF6-C785-C1D4-1C1C-697F2A2CC181}"/>
                  </a:ext>
                </a:extLst>
              </p:cNvPr>
              <p:cNvSpPr/>
              <p:nvPr/>
            </p:nvSpPr>
            <p:spPr>
              <a:xfrm>
                <a:off x="5811774" y="387735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2411E87-E915-307C-DCF0-096902A1D088}"/>
                  </a:ext>
                </a:extLst>
              </p:cNvPr>
              <p:cNvSpPr/>
              <p:nvPr/>
            </p:nvSpPr>
            <p:spPr>
              <a:xfrm>
                <a:off x="5947505" y="303696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6356DB9-E6FF-0A5B-4A84-E14A8A0F509F}"/>
                  </a:ext>
                </a:extLst>
              </p:cNvPr>
              <p:cNvSpPr/>
              <p:nvPr/>
            </p:nvSpPr>
            <p:spPr>
              <a:xfrm>
                <a:off x="5947505" y="311402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A43C74-04B6-57E7-FFEB-7F373353EDAA}"/>
                  </a:ext>
                </a:extLst>
              </p:cNvPr>
              <p:cNvSpPr/>
              <p:nvPr/>
            </p:nvSpPr>
            <p:spPr>
              <a:xfrm>
                <a:off x="5947505" y="31911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FFDF0F2-80FB-D238-9A58-F59C767D519A}"/>
                  </a:ext>
                </a:extLst>
              </p:cNvPr>
              <p:cNvSpPr/>
              <p:nvPr/>
            </p:nvSpPr>
            <p:spPr>
              <a:xfrm>
                <a:off x="5947505" y="33475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C7332CB-A37E-0B17-B2DD-C703EEADEF23}"/>
                  </a:ext>
                </a:extLst>
              </p:cNvPr>
              <p:cNvSpPr/>
              <p:nvPr/>
            </p:nvSpPr>
            <p:spPr>
              <a:xfrm>
                <a:off x="5947505" y="342463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3AE28A35-9EBE-22F9-17FD-1B405200063C}"/>
                  </a:ext>
                </a:extLst>
              </p:cNvPr>
              <p:cNvSpPr/>
              <p:nvPr/>
            </p:nvSpPr>
            <p:spPr>
              <a:xfrm>
                <a:off x="5947505" y="35017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98CC8E-376A-866F-7D8E-DFF28076759D}"/>
                  </a:ext>
                </a:extLst>
              </p:cNvPr>
              <p:cNvSpPr/>
              <p:nvPr/>
            </p:nvSpPr>
            <p:spPr>
              <a:xfrm>
                <a:off x="5947505" y="36581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D790BCC-CA88-7FFB-8FA7-FF1430124323}"/>
                  </a:ext>
                </a:extLst>
              </p:cNvPr>
              <p:cNvSpPr/>
              <p:nvPr/>
            </p:nvSpPr>
            <p:spPr>
              <a:xfrm>
                <a:off x="5947505" y="3735341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AE645E-712E-3F66-23EA-37B66F81BC91}"/>
                  </a:ext>
                </a:extLst>
              </p:cNvPr>
              <p:cNvSpPr/>
              <p:nvPr/>
            </p:nvSpPr>
            <p:spPr>
              <a:xfrm>
                <a:off x="5947505" y="381239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06235F-D92E-0A6F-1D5E-EFE484E7C7BE}"/>
                  </a:ext>
                </a:extLst>
              </p:cNvPr>
              <p:cNvSpPr/>
              <p:nvPr/>
            </p:nvSpPr>
            <p:spPr>
              <a:xfrm>
                <a:off x="6068949" y="303696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8736442-A997-5E8E-BCEC-9502C9219839}"/>
                  </a:ext>
                </a:extLst>
              </p:cNvPr>
              <p:cNvSpPr/>
              <p:nvPr/>
            </p:nvSpPr>
            <p:spPr>
              <a:xfrm>
                <a:off x="6068949" y="311402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CD86042-4803-A726-7991-8246352D7310}"/>
                  </a:ext>
                </a:extLst>
              </p:cNvPr>
              <p:cNvSpPr/>
              <p:nvPr/>
            </p:nvSpPr>
            <p:spPr>
              <a:xfrm>
                <a:off x="6068949" y="31911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80BF24B-0282-F794-B92C-4F5E8E27AE63}"/>
                  </a:ext>
                </a:extLst>
              </p:cNvPr>
              <p:cNvSpPr/>
              <p:nvPr/>
            </p:nvSpPr>
            <p:spPr>
              <a:xfrm>
                <a:off x="6068949" y="33475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0BCC709-0330-62F3-B3E5-36B5EFEF1706}"/>
                  </a:ext>
                </a:extLst>
              </p:cNvPr>
              <p:cNvSpPr/>
              <p:nvPr/>
            </p:nvSpPr>
            <p:spPr>
              <a:xfrm>
                <a:off x="6068949" y="342463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4A73A2D-BDBE-5491-B1DF-7F11138CB878}"/>
                  </a:ext>
                </a:extLst>
              </p:cNvPr>
              <p:cNvSpPr/>
              <p:nvPr/>
            </p:nvSpPr>
            <p:spPr>
              <a:xfrm>
                <a:off x="6068949" y="35017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3F2155D1-4EB8-60F3-9889-AC643EE82262}"/>
                  </a:ext>
                </a:extLst>
              </p:cNvPr>
              <p:cNvSpPr/>
              <p:nvPr/>
            </p:nvSpPr>
            <p:spPr>
              <a:xfrm>
                <a:off x="6068949" y="36581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7CB86A6-28BF-4126-C633-A2C0AA9029CE}"/>
                  </a:ext>
                </a:extLst>
              </p:cNvPr>
              <p:cNvSpPr/>
              <p:nvPr/>
            </p:nvSpPr>
            <p:spPr>
              <a:xfrm>
                <a:off x="6068949" y="3735341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5B2D370-EFBA-F3A7-9C73-FE1A5135FD99}"/>
                  </a:ext>
                </a:extLst>
              </p:cNvPr>
              <p:cNvSpPr/>
              <p:nvPr/>
            </p:nvSpPr>
            <p:spPr>
              <a:xfrm>
                <a:off x="6068949" y="381239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D5DFD34-6714-E42F-E84F-588BC0209FF8}"/>
                  </a:ext>
                </a:extLst>
              </p:cNvPr>
              <p:cNvSpPr/>
              <p:nvPr/>
            </p:nvSpPr>
            <p:spPr>
              <a:xfrm>
                <a:off x="631983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490C5F-9F89-1A64-AE23-FD3212156B62}"/>
                  </a:ext>
                </a:extLst>
              </p:cNvPr>
              <p:cNvSpPr/>
              <p:nvPr/>
            </p:nvSpPr>
            <p:spPr>
              <a:xfrm>
                <a:off x="6367462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14F200B-A7BB-83D6-9B9B-043AFFD4A82D}"/>
                  </a:ext>
                </a:extLst>
              </p:cNvPr>
              <p:cNvSpPr/>
              <p:nvPr/>
            </p:nvSpPr>
            <p:spPr>
              <a:xfrm>
                <a:off x="641508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394E63E-9F1F-E093-D9FA-2C8F0B389F31}"/>
                  </a:ext>
                </a:extLst>
              </p:cNvPr>
              <p:cNvSpPr/>
              <p:nvPr/>
            </p:nvSpPr>
            <p:spPr>
              <a:xfrm>
                <a:off x="6755606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1F3319B-BBB4-529F-D7C7-7BE1E49592FB}"/>
                  </a:ext>
                </a:extLst>
              </p:cNvPr>
              <p:cNvSpPr/>
              <p:nvPr/>
            </p:nvSpPr>
            <p:spPr>
              <a:xfrm>
                <a:off x="6822662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F6029F7-4E41-C101-8A23-1BC7C352F464}"/>
                  </a:ext>
                </a:extLst>
              </p:cNvPr>
              <p:cNvSpPr/>
              <p:nvPr/>
            </p:nvSpPr>
            <p:spPr>
              <a:xfrm>
                <a:off x="6889718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BB1416B3-0F50-7092-B1CD-086D440577C5}"/>
                  </a:ext>
                </a:extLst>
              </p:cNvPr>
              <p:cNvSpPr/>
              <p:nvPr/>
            </p:nvSpPr>
            <p:spPr>
              <a:xfrm>
                <a:off x="6956774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93C4C13-AC20-9446-D369-F57A4347D2F7}"/>
                  </a:ext>
                </a:extLst>
              </p:cNvPr>
              <p:cNvSpPr/>
              <p:nvPr/>
            </p:nvSpPr>
            <p:spPr>
              <a:xfrm>
                <a:off x="7066883" y="3194702"/>
                <a:ext cx="17144" cy="179355"/>
              </a:xfrm>
              <a:custGeom>
                <a:avLst/>
                <a:gdLst>
                  <a:gd name="connsiteX0" fmla="*/ 0 w 17144"/>
                  <a:gd name="connsiteY0" fmla="*/ 0 h 179355"/>
                  <a:gd name="connsiteX1" fmla="*/ 17145 w 17144"/>
                  <a:gd name="connsiteY1" fmla="*/ 0 h 179355"/>
                  <a:gd name="connsiteX2" fmla="*/ 17145 w 17144"/>
                  <a:gd name="connsiteY2" fmla="*/ 179356 h 179355"/>
                  <a:gd name="connsiteX3" fmla="*/ 0 w 17144"/>
                  <a:gd name="connsiteY3" fmla="*/ 179356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793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79356"/>
                    </a:lnTo>
                    <a:lnTo>
                      <a:pt x="0" y="179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558859D-001D-74B6-B1D1-F4855DF06FB9}"/>
                  </a:ext>
                </a:extLst>
              </p:cNvPr>
              <p:cNvSpPr/>
              <p:nvPr/>
            </p:nvSpPr>
            <p:spPr>
              <a:xfrm>
                <a:off x="7035069" y="3194702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0 h 110680"/>
                  <a:gd name="connsiteX3" fmla="*/ 0 w 17144"/>
                  <a:gd name="connsiteY3" fmla="*/ 11068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0"/>
                    </a:lnTo>
                    <a:lnTo>
                      <a:pt x="0" y="110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0051980-AE40-B56B-BC1F-351F0D89993F}"/>
                  </a:ext>
                </a:extLst>
              </p:cNvPr>
              <p:cNvSpPr/>
              <p:nvPr/>
            </p:nvSpPr>
            <p:spPr>
              <a:xfrm>
                <a:off x="7004113" y="3194702"/>
                <a:ext cx="17144" cy="89630"/>
              </a:xfrm>
              <a:custGeom>
                <a:avLst/>
                <a:gdLst>
                  <a:gd name="connsiteX0" fmla="*/ 0 w 17144"/>
                  <a:gd name="connsiteY0" fmla="*/ 0 h 89630"/>
                  <a:gd name="connsiteX1" fmla="*/ 17145 w 17144"/>
                  <a:gd name="connsiteY1" fmla="*/ 0 h 89630"/>
                  <a:gd name="connsiteX2" fmla="*/ 17145 w 17144"/>
                  <a:gd name="connsiteY2" fmla="*/ 89630 h 89630"/>
                  <a:gd name="connsiteX3" fmla="*/ 0 w 17144"/>
                  <a:gd name="connsiteY3" fmla="*/ 89630 h 8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963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9630"/>
                    </a:lnTo>
                    <a:lnTo>
                      <a:pt x="0" y="89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2FA5191-D698-BBD3-606F-95FDAABF939E}"/>
                  </a:ext>
                </a:extLst>
              </p:cNvPr>
              <p:cNvSpPr/>
              <p:nvPr/>
            </p:nvSpPr>
            <p:spPr>
              <a:xfrm>
                <a:off x="7406544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5A9B5D0-C8D9-E3B8-ECD8-395A2851B6C3}"/>
                  </a:ext>
                </a:extLst>
              </p:cNvPr>
              <p:cNvSpPr/>
              <p:nvPr/>
            </p:nvSpPr>
            <p:spPr>
              <a:xfrm>
                <a:off x="7447026" y="2887711"/>
                <a:ext cx="17144" cy="85725"/>
              </a:xfrm>
              <a:custGeom>
                <a:avLst/>
                <a:gdLst>
                  <a:gd name="connsiteX0" fmla="*/ 0 w 17144"/>
                  <a:gd name="connsiteY0" fmla="*/ 0 h 85725"/>
                  <a:gd name="connsiteX1" fmla="*/ 17145 w 17144"/>
                  <a:gd name="connsiteY1" fmla="*/ 0 h 85725"/>
                  <a:gd name="connsiteX2" fmla="*/ 17145 w 17144"/>
                  <a:gd name="connsiteY2" fmla="*/ 85725 h 85725"/>
                  <a:gd name="connsiteX3" fmla="*/ 0 w 17144"/>
                  <a:gd name="connsiteY3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57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5725"/>
                    </a:lnTo>
                    <a:lnTo>
                      <a:pt x="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4A647212-A035-2153-4CDC-9FF63E836E24}"/>
                  </a:ext>
                </a:extLst>
              </p:cNvPr>
              <p:cNvSpPr/>
              <p:nvPr/>
            </p:nvSpPr>
            <p:spPr>
              <a:xfrm>
                <a:off x="7505033" y="2887711"/>
                <a:ext cx="17144" cy="125825"/>
              </a:xfrm>
              <a:custGeom>
                <a:avLst/>
                <a:gdLst>
                  <a:gd name="connsiteX0" fmla="*/ 0 w 17144"/>
                  <a:gd name="connsiteY0" fmla="*/ 0 h 125825"/>
                  <a:gd name="connsiteX1" fmla="*/ 17145 w 17144"/>
                  <a:gd name="connsiteY1" fmla="*/ 0 h 125825"/>
                  <a:gd name="connsiteX2" fmla="*/ 17145 w 17144"/>
                  <a:gd name="connsiteY2" fmla="*/ 125825 h 125825"/>
                  <a:gd name="connsiteX3" fmla="*/ 0 w 17144"/>
                  <a:gd name="connsiteY3" fmla="*/ 125825 h 1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258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25825"/>
                    </a:lnTo>
                    <a:lnTo>
                      <a:pt x="0" y="125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A33CE66-FDA8-0F57-6119-6AE5B97F568F}"/>
                  </a:ext>
                </a:extLst>
              </p:cNvPr>
              <p:cNvSpPr/>
              <p:nvPr/>
            </p:nvSpPr>
            <p:spPr>
              <a:xfrm>
                <a:off x="7556563" y="2887711"/>
                <a:ext cx="17144" cy="62960"/>
              </a:xfrm>
              <a:custGeom>
                <a:avLst/>
                <a:gdLst>
                  <a:gd name="connsiteX0" fmla="*/ 0 w 17144"/>
                  <a:gd name="connsiteY0" fmla="*/ 0 h 62960"/>
                  <a:gd name="connsiteX1" fmla="*/ 17145 w 17144"/>
                  <a:gd name="connsiteY1" fmla="*/ 0 h 62960"/>
                  <a:gd name="connsiteX2" fmla="*/ 17145 w 17144"/>
                  <a:gd name="connsiteY2" fmla="*/ 62960 h 62960"/>
                  <a:gd name="connsiteX3" fmla="*/ 0 w 17144"/>
                  <a:gd name="connsiteY3" fmla="*/ 6296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6296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62960"/>
                    </a:lnTo>
                    <a:lnTo>
                      <a:pt x="0" y="629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26904D7-93C5-19F4-EA0C-6663ECDE7B42}"/>
                  </a:ext>
                </a:extLst>
              </p:cNvPr>
              <p:cNvSpPr/>
              <p:nvPr/>
            </p:nvSpPr>
            <p:spPr>
              <a:xfrm>
                <a:off x="7606569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DDD952D-C482-5018-894B-EFA47A2644C2}"/>
                  </a:ext>
                </a:extLst>
              </p:cNvPr>
              <p:cNvSpPr/>
              <p:nvPr/>
            </p:nvSpPr>
            <p:spPr>
              <a:xfrm>
                <a:off x="7606569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9DAD9B0-4781-87E9-577A-87F6C3F6A43E}"/>
                  </a:ext>
                </a:extLst>
              </p:cNvPr>
              <p:cNvSpPr/>
              <p:nvPr/>
            </p:nvSpPr>
            <p:spPr>
              <a:xfrm>
                <a:off x="7556563" y="3084021"/>
                <a:ext cx="17144" cy="130302"/>
              </a:xfrm>
              <a:custGeom>
                <a:avLst/>
                <a:gdLst>
                  <a:gd name="connsiteX0" fmla="*/ 0 w 17144"/>
                  <a:gd name="connsiteY0" fmla="*/ 0 h 130302"/>
                  <a:gd name="connsiteX1" fmla="*/ 17145 w 17144"/>
                  <a:gd name="connsiteY1" fmla="*/ 0 h 130302"/>
                  <a:gd name="connsiteX2" fmla="*/ 17145 w 17144"/>
                  <a:gd name="connsiteY2" fmla="*/ 130302 h 130302"/>
                  <a:gd name="connsiteX3" fmla="*/ 0 w 17144"/>
                  <a:gd name="connsiteY3" fmla="*/ 130302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3030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30302"/>
                    </a:lnTo>
                    <a:lnTo>
                      <a:pt x="0" y="130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59B3F74-8A72-FBC7-3214-368BB1B8A0AE}"/>
                  </a:ext>
                </a:extLst>
              </p:cNvPr>
              <p:cNvSpPr/>
              <p:nvPr/>
            </p:nvSpPr>
            <p:spPr>
              <a:xfrm>
                <a:off x="7512176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3353CEF-E1CF-1B33-124F-759D595B887C}"/>
                  </a:ext>
                </a:extLst>
              </p:cNvPr>
              <p:cNvSpPr/>
              <p:nvPr/>
            </p:nvSpPr>
            <p:spPr>
              <a:xfrm>
                <a:off x="7464933" y="3084021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1 h 110680"/>
                  <a:gd name="connsiteX3" fmla="*/ 0 w 17144"/>
                  <a:gd name="connsiteY3" fmla="*/ 110681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1"/>
                    </a:lnTo>
                    <a:lnTo>
                      <a:pt x="0" y="1106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D41ADBE-2383-C300-C64B-545AD809205E}"/>
                  </a:ext>
                </a:extLst>
              </p:cNvPr>
              <p:cNvSpPr/>
              <p:nvPr/>
            </p:nvSpPr>
            <p:spPr>
              <a:xfrm>
                <a:off x="7417689" y="3084021"/>
                <a:ext cx="17144" cy="711422"/>
              </a:xfrm>
              <a:custGeom>
                <a:avLst/>
                <a:gdLst>
                  <a:gd name="connsiteX0" fmla="*/ 0 w 17144"/>
                  <a:gd name="connsiteY0" fmla="*/ 0 h 711422"/>
                  <a:gd name="connsiteX1" fmla="*/ 17145 w 17144"/>
                  <a:gd name="connsiteY1" fmla="*/ 0 h 711422"/>
                  <a:gd name="connsiteX2" fmla="*/ 17145 w 17144"/>
                  <a:gd name="connsiteY2" fmla="*/ 711422 h 711422"/>
                  <a:gd name="connsiteX3" fmla="*/ 0 w 17144"/>
                  <a:gd name="connsiteY3" fmla="*/ 711422 h 7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71142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11422"/>
                    </a:lnTo>
                    <a:lnTo>
                      <a:pt x="0" y="71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DE8F50C-63D1-6667-2A42-870D4D5CCC92}"/>
                  </a:ext>
                </a:extLst>
              </p:cNvPr>
              <p:cNvSpPr/>
              <p:nvPr/>
            </p:nvSpPr>
            <p:spPr>
              <a:xfrm>
                <a:off x="7784306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D2F5187-BC48-8C96-3C99-69A98C556EFA}"/>
                  </a:ext>
                </a:extLst>
              </p:cNvPr>
              <p:cNvSpPr/>
              <p:nvPr/>
            </p:nvSpPr>
            <p:spPr>
              <a:xfrm>
                <a:off x="7784306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33FF5064-6A72-FC90-180D-7D556C2A094C}"/>
                  </a:ext>
                </a:extLst>
              </p:cNvPr>
              <p:cNvSpPr/>
              <p:nvPr/>
            </p:nvSpPr>
            <p:spPr>
              <a:xfrm>
                <a:off x="7784306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26E0D13-C962-8383-A5B4-4938037AF8D0}"/>
                  </a:ext>
                </a:extLst>
              </p:cNvPr>
              <p:cNvSpPr/>
              <p:nvPr/>
            </p:nvSpPr>
            <p:spPr>
              <a:xfrm>
                <a:off x="7784306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CBB6837-7250-A480-4F60-911FA0AFA672}"/>
                  </a:ext>
                </a:extLst>
              </p:cNvPr>
              <p:cNvSpPr/>
              <p:nvPr/>
            </p:nvSpPr>
            <p:spPr>
              <a:xfrm>
                <a:off x="7784306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D925D2D2-71C6-DF36-EF6B-A9390FDEFAC3}"/>
                  </a:ext>
                </a:extLst>
              </p:cNvPr>
              <p:cNvSpPr/>
              <p:nvPr/>
            </p:nvSpPr>
            <p:spPr>
              <a:xfrm>
                <a:off x="7784306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236FF90-64BE-D2CA-89E2-2B68F2E6F9D2}"/>
                  </a:ext>
                </a:extLst>
              </p:cNvPr>
              <p:cNvSpPr/>
              <p:nvPr/>
            </p:nvSpPr>
            <p:spPr>
              <a:xfrm>
                <a:off x="7784306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98602F5-9E59-56A4-6690-AB6EB7579E01}"/>
                  </a:ext>
                </a:extLst>
              </p:cNvPr>
              <p:cNvSpPr/>
              <p:nvPr/>
            </p:nvSpPr>
            <p:spPr>
              <a:xfrm>
                <a:off x="7784306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CB7451D5-8704-BF52-A123-6CE39A6BA16A}"/>
                  </a:ext>
                </a:extLst>
              </p:cNvPr>
              <p:cNvSpPr/>
              <p:nvPr/>
            </p:nvSpPr>
            <p:spPr>
              <a:xfrm>
                <a:off x="7784306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32DE37B-C151-6119-D39D-1F89712446DA}"/>
                  </a:ext>
                </a:extLst>
              </p:cNvPr>
              <p:cNvSpPr/>
              <p:nvPr/>
            </p:nvSpPr>
            <p:spPr>
              <a:xfrm>
                <a:off x="7784306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7D6B406-47F0-F623-4A12-BE5505C983E5}"/>
                  </a:ext>
                </a:extLst>
              </p:cNvPr>
              <p:cNvSpPr/>
              <p:nvPr/>
            </p:nvSpPr>
            <p:spPr>
              <a:xfrm>
                <a:off x="7784306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98B64FC-2113-0617-C11A-B40BBBF05D46}"/>
                  </a:ext>
                </a:extLst>
              </p:cNvPr>
              <p:cNvSpPr/>
              <p:nvPr/>
            </p:nvSpPr>
            <p:spPr>
              <a:xfrm>
                <a:off x="7784306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050B6C4-C89B-4231-1397-6300DC61EF31}"/>
                  </a:ext>
                </a:extLst>
              </p:cNvPr>
              <p:cNvSpPr/>
              <p:nvPr/>
            </p:nvSpPr>
            <p:spPr>
              <a:xfrm>
                <a:off x="7784306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131CCB6-5960-7D51-ED2F-F2B837CB4B58}"/>
                  </a:ext>
                </a:extLst>
              </p:cNvPr>
              <p:cNvSpPr/>
              <p:nvPr/>
            </p:nvSpPr>
            <p:spPr>
              <a:xfrm>
                <a:off x="7784306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AFDE12B-6EC8-5E4D-85FE-18B176E48EB3}"/>
                  </a:ext>
                </a:extLst>
              </p:cNvPr>
              <p:cNvSpPr/>
              <p:nvPr/>
            </p:nvSpPr>
            <p:spPr>
              <a:xfrm>
                <a:off x="7921180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F74D6EB-9FF0-70D7-1FF0-1EFA14EC3D05}"/>
                  </a:ext>
                </a:extLst>
              </p:cNvPr>
              <p:cNvSpPr/>
              <p:nvPr/>
            </p:nvSpPr>
            <p:spPr>
              <a:xfrm>
                <a:off x="7921180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DA17125-3396-0480-1823-814BB513F571}"/>
                  </a:ext>
                </a:extLst>
              </p:cNvPr>
              <p:cNvSpPr/>
              <p:nvPr/>
            </p:nvSpPr>
            <p:spPr>
              <a:xfrm>
                <a:off x="7921180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D80F19C-24D2-9647-F1F0-CDBF0F4BB167}"/>
                  </a:ext>
                </a:extLst>
              </p:cNvPr>
              <p:cNvSpPr/>
              <p:nvPr/>
            </p:nvSpPr>
            <p:spPr>
              <a:xfrm>
                <a:off x="7921180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E9361CB-4163-CD50-36E1-7CC9EE7C2A56}"/>
                  </a:ext>
                </a:extLst>
              </p:cNvPr>
              <p:cNvSpPr/>
              <p:nvPr/>
            </p:nvSpPr>
            <p:spPr>
              <a:xfrm>
                <a:off x="7921180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7889C8C-4EE8-04F9-0DF9-74FEE794EC85}"/>
                  </a:ext>
                </a:extLst>
              </p:cNvPr>
              <p:cNvSpPr/>
              <p:nvPr/>
            </p:nvSpPr>
            <p:spPr>
              <a:xfrm>
                <a:off x="7921180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9EABD42-057A-754F-98AF-116BA0BBAA45}"/>
                  </a:ext>
                </a:extLst>
              </p:cNvPr>
              <p:cNvSpPr/>
              <p:nvPr/>
            </p:nvSpPr>
            <p:spPr>
              <a:xfrm>
                <a:off x="7921180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E3FD1F1-82BF-C573-7699-556E73815519}"/>
                  </a:ext>
                </a:extLst>
              </p:cNvPr>
              <p:cNvSpPr/>
              <p:nvPr/>
            </p:nvSpPr>
            <p:spPr>
              <a:xfrm>
                <a:off x="7921180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34CA1B7-8FD3-6C48-8092-04027C87AA4D}"/>
                  </a:ext>
                </a:extLst>
              </p:cNvPr>
              <p:cNvSpPr/>
              <p:nvPr/>
            </p:nvSpPr>
            <p:spPr>
              <a:xfrm>
                <a:off x="7921180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EA550DD-C7FE-498C-1FDE-8B0F30FA0286}"/>
                  </a:ext>
                </a:extLst>
              </p:cNvPr>
              <p:cNvSpPr/>
              <p:nvPr/>
            </p:nvSpPr>
            <p:spPr>
              <a:xfrm>
                <a:off x="7921180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BFD1156-FE71-8A79-7731-B5F8D08009A8}"/>
                  </a:ext>
                </a:extLst>
              </p:cNvPr>
              <p:cNvSpPr/>
              <p:nvPr/>
            </p:nvSpPr>
            <p:spPr>
              <a:xfrm>
                <a:off x="7921180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B7DCD0C0-AFFC-A428-22C7-A2B302B2E6BC}"/>
                  </a:ext>
                </a:extLst>
              </p:cNvPr>
              <p:cNvSpPr/>
              <p:nvPr/>
            </p:nvSpPr>
            <p:spPr>
              <a:xfrm>
                <a:off x="7921180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E52F2E6-1FA2-0018-1891-9A8C25FBA0A8}"/>
                  </a:ext>
                </a:extLst>
              </p:cNvPr>
              <p:cNvSpPr/>
              <p:nvPr/>
            </p:nvSpPr>
            <p:spPr>
              <a:xfrm>
                <a:off x="7921180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047221F-37A2-61BE-C897-31D365E46CFF}"/>
                  </a:ext>
                </a:extLst>
              </p:cNvPr>
              <p:cNvSpPr/>
              <p:nvPr/>
            </p:nvSpPr>
            <p:spPr>
              <a:xfrm>
                <a:off x="7921180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95CB5B9-B606-6B83-61D5-CB831F4232B8}"/>
                  </a:ext>
                </a:extLst>
              </p:cNvPr>
              <p:cNvSpPr/>
              <p:nvPr/>
            </p:nvSpPr>
            <p:spPr>
              <a:xfrm>
                <a:off x="7887366" y="3117930"/>
                <a:ext cx="11239" cy="765810"/>
              </a:xfrm>
              <a:custGeom>
                <a:avLst/>
                <a:gdLst>
                  <a:gd name="connsiteX0" fmla="*/ 0 w 11239"/>
                  <a:gd name="connsiteY0" fmla="*/ 0 h 765810"/>
                  <a:gd name="connsiteX1" fmla="*/ 11240 w 11239"/>
                  <a:gd name="connsiteY1" fmla="*/ 0 h 765810"/>
                  <a:gd name="connsiteX2" fmla="*/ 11240 w 11239"/>
                  <a:gd name="connsiteY2" fmla="*/ 765810 h 765810"/>
                  <a:gd name="connsiteX3" fmla="*/ 0 w 11239"/>
                  <a:gd name="connsiteY3" fmla="*/ 765810 h 7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765810">
                    <a:moveTo>
                      <a:pt x="0" y="0"/>
                    </a:moveTo>
                    <a:lnTo>
                      <a:pt x="11240" y="0"/>
                    </a:lnTo>
                    <a:lnTo>
                      <a:pt x="11240" y="765810"/>
                    </a:lnTo>
                    <a:lnTo>
                      <a:pt x="0" y="765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0DE18F7-9101-4A4C-9611-6F6C445F9B68}"/>
                  </a:ext>
                </a:extLst>
              </p:cNvPr>
              <p:cNvSpPr/>
              <p:nvPr/>
            </p:nvSpPr>
            <p:spPr>
              <a:xfrm>
                <a:off x="8021574" y="3117930"/>
                <a:ext cx="11239" cy="626554"/>
              </a:xfrm>
              <a:custGeom>
                <a:avLst/>
                <a:gdLst>
                  <a:gd name="connsiteX0" fmla="*/ 0 w 11239"/>
                  <a:gd name="connsiteY0" fmla="*/ 0 h 626554"/>
                  <a:gd name="connsiteX1" fmla="*/ 11239 w 11239"/>
                  <a:gd name="connsiteY1" fmla="*/ 0 h 626554"/>
                  <a:gd name="connsiteX2" fmla="*/ 11239 w 11239"/>
                  <a:gd name="connsiteY2" fmla="*/ 626555 h 626554"/>
                  <a:gd name="connsiteX3" fmla="*/ 0 w 11239"/>
                  <a:gd name="connsiteY3" fmla="*/ 626555 h 62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626554">
                    <a:moveTo>
                      <a:pt x="0" y="0"/>
                    </a:moveTo>
                    <a:lnTo>
                      <a:pt x="11239" y="0"/>
                    </a:lnTo>
                    <a:lnTo>
                      <a:pt x="11239" y="626555"/>
                    </a:lnTo>
                    <a:lnTo>
                      <a:pt x="0" y="6265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3DBC961-ED15-5B29-0717-E33ABE9A26A0}"/>
                  </a:ext>
                </a:extLst>
              </p:cNvPr>
              <p:cNvSpPr/>
              <p:nvPr/>
            </p:nvSpPr>
            <p:spPr>
              <a:xfrm>
                <a:off x="8321230" y="3395775"/>
                <a:ext cx="101250" cy="17145"/>
              </a:xfrm>
              <a:custGeom>
                <a:avLst/>
                <a:gdLst>
                  <a:gd name="connsiteX0" fmla="*/ 0 w 101250"/>
                  <a:gd name="connsiteY0" fmla="*/ 0 h 17145"/>
                  <a:gd name="connsiteX1" fmla="*/ 101251 w 101250"/>
                  <a:gd name="connsiteY1" fmla="*/ 0 h 17145"/>
                  <a:gd name="connsiteX2" fmla="*/ 101251 w 101250"/>
                  <a:gd name="connsiteY2" fmla="*/ 17145 h 17145"/>
                  <a:gd name="connsiteX3" fmla="*/ 0 w 101250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50" h="17145">
                    <a:moveTo>
                      <a:pt x="0" y="0"/>
                    </a:moveTo>
                    <a:lnTo>
                      <a:pt x="101251" y="0"/>
                    </a:lnTo>
                    <a:lnTo>
                      <a:pt x="1012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F70E9E-9664-ACA5-F589-67EF28A6CB2D}"/>
                  </a:ext>
                </a:extLst>
              </p:cNvPr>
              <p:cNvSpPr/>
              <p:nvPr/>
            </p:nvSpPr>
            <p:spPr>
              <a:xfrm>
                <a:off x="8297799" y="3436065"/>
                <a:ext cx="124587" cy="17145"/>
              </a:xfrm>
              <a:custGeom>
                <a:avLst/>
                <a:gdLst>
                  <a:gd name="connsiteX0" fmla="*/ 0 w 124587"/>
                  <a:gd name="connsiteY0" fmla="*/ 0 h 17145"/>
                  <a:gd name="connsiteX1" fmla="*/ 124587 w 124587"/>
                  <a:gd name="connsiteY1" fmla="*/ 0 h 17145"/>
                  <a:gd name="connsiteX2" fmla="*/ 124587 w 124587"/>
                  <a:gd name="connsiteY2" fmla="*/ 17145 h 17145"/>
                  <a:gd name="connsiteX3" fmla="*/ 0 w 1245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7" h="17145">
                    <a:moveTo>
                      <a:pt x="0" y="0"/>
                    </a:moveTo>
                    <a:lnTo>
                      <a:pt x="124587" y="0"/>
                    </a:lnTo>
                    <a:lnTo>
                      <a:pt x="1245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6D14C34-B57F-C1D2-5A71-CC442B5C6BEE}"/>
                  </a:ext>
                </a:extLst>
              </p:cNvPr>
              <p:cNvSpPr/>
              <p:nvPr/>
            </p:nvSpPr>
            <p:spPr>
              <a:xfrm>
                <a:off x="8360092" y="3475308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115B99A-399C-FEFC-FA0C-EBA7554EB75E}"/>
                  </a:ext>
                </a:extLst>
              </p:cNvPr>
              <p:cNvSpPr/>
              <p:nvPr/>
            </p:nvSpPr>
            <p:spPr>
              <a:xfrm>
                <a:off x="8274843" y="3520647"/>
                <a:ext cx="147637" cy="17145"/>
              </a:xfrm>
              <a:custGeom>
                <a:avLst/>
                <a:gdLst>
                  <a:gd name="connsiteX0" fmla="*/ 0 w 147637"/>
                  <a:gd name="connsiteY0" fmla="*/ 0 h 17145"/>
                  <a:gd name="connsiteX1" fmla="*/ 147638 w 147637"/>
                  <a:gd name="connsiteY1" fmla="*/ 0 h 17145"/>
                  <a:gd name="connsiteX2" fmla="*/ 147638 w 147637"/>
                  <a:gd name="connsiteY2" fmla="*/ 17145 h 17145"/>
                  <a:gd name="connsiteX3" fmla="*/ 0 w 1476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17145">
                    <a:moveTo>
                      <a:pt x="0" y="0"/>
                    </a:moveTo>
                    <a:lnTo>
                      <a:pt x="147638" y="0"/>
                    </a:lnTo>
                    <a:lnTo>
                      <a:pt x="1476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5AB6C007-B2E5-D6FE-03D6-6D0EFCA475BB}"/>
                  </a:ext>
                </a:extLst>
              </p:cNvPr>
              <p:cNvSpPr/>
              <p:nvPr/>
            </p:nvSpPr>
            <p:spPr>
              <a:xfrm>
                <a:off x="8360092" y="3584274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19EF78-788B-9152-0937-AA3E61474F91}"/>
                  </a:ext>
                </a:extLst>
              </p:cNvPr>
              <p:cNvSpPr/>
              <p:nvPr/>
            </p:nvSpPr>
            <p:spPr>
              <a:xfrm>
                <a:off x="8274843" y="3275379"/>
                <a:ext cx="97059" cy="17145"/>
              </a:xfrm>
              <a:custGeom>
                <a:avLst/>
                <a:gdLst>
                  <a:gd name="connsiteX0" fmla="*/ 0 w 97059"/>
                  <a:gd name="connsiteY0" fmla="*/ 0 h 17145"/>
                  <a:gd name="connsiteX1" fmla="*/ 97060 w 97059"/>
                  <a:gd name="connsiteY1" fmla="*/ 0 h 17145"/>
                  <a:gd name="connsiteX2" fmla="*/ 97060 w 97059"/>
                  <a:gd name="connsiteY2" fmla="*/ 17145 h 17145"/>
                  <a:gd name="connsiteX3" fmla="*/ 0 w 9705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59" h="17145">
                    <a:moveTo>
                      <a:pt x="0" y="0"/>
                    </a:moveTo>
                    <a:lnTo>
                      <a:pt x="97060" y="0"/>
                    </a:lnTo>
                    <a:lnTo>
                      <a:pt x="9706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AE3935F-6693-EC01-7EFB-ED8FA64C7562}"/>
                  </a:ext>
                </a:extLst>
              </p:cNvPr>
              <p:cNvSpPr/>
              <p:nvPr/>
            </p:nvSpPr>
            <p:spPr>
              <a:xfrm>
                <a:off x="8469249" y="3357484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522F8315-0B0A-9711-87EA-3D65502EA829}"/>
                  </a:ext>
                </a:extLst>
              </p:cNvPr>
              <p:cNvSpPr/>
              <p:nvPr/>
            </p:nvSpPr>
            <p:spPr>
              <a:xfrm>
                <a:off x="8459724" y="3409300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490498A-DC01-43FF-C33E-F8DE665F6D8B}"/>
                  </a:ext>
                </a:extLst>
              </p:cNvPr>
              <p:cNvSpPr/>
              <p:nvPr/>
            </p:nvSpPr>
            <p:spPr>
              <a:xfrm>
                <a:off x="8459724" y="3475308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187669CD-0CC6-A32A-27B5-249B5FD6B833}"/>
                  </a:ext>
                </a:extLst>
              </p:cNvPr>
              <p:cNvSpPr/>
              <p:nvPr/>
            </p:nvSpPr>
            <p:spPr>
              <a:xfrm>
                <a:off x="8486775" y="3532458"/>
                <a:ext cx="30956" cy="17145"/>
              </a:xfrm>
              <a:custGeom>
                <a:avLst/>
                <a:gdLst>
                  <a:gd name="connsiteX0" fmla="*/ 0 w 30956"/>
                  <a:gd name="connsiteY0" fmla="*/ 0 h 17145"/>
                  <a:gd name="connsiteX1" fmla="*/ 30956 w 30956"/>
                  <a:gd name="connsiteY1" fmla="*/ 0 h 17145"/>
                  <a:gd name="connsiteX2" fmla="*/ 30956 w 30956"/>
                  <a:gd name="connsiteY2" fmla="*/ 17145 h 17145"/>
                  <a:gd name="connsiteX3" fmla="*/ 0 w 30956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17145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A4A190-EC3E-DB47-F6BA-04DB064D2E5F}"/>
                  </a:ext>
                </a:extLst>
              </p:cNvPr>
              <p:cNvSpPr/>
              <p:nvPr/>
            </p:nvSpPr>
            <p:spPr>
              <a:xfrm>
                <a:off x="8469249" y="3611040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DAD339F6-C1AC-31AB-C6DE-A24491F647C2}"/>
                  </a:ext>
                </a:extLst>
              </p:cNvPr>
              <p:cNvSpPr/>
              <p:nvPr/>
            </p:nvSpPr>
            <p:spPr>
              <a:xfrm>
                <a:off x="8180355" y="3721720"/>
                <a:ext cx="279368" cy="17145"/>
              </a:xfrm>
              <a:custGeom>
                <a:avLst/>
                <a:gdLst>
                  <a:gd name="connsiteX0" fmla="*/ 0 w 279368"/>
                  <a:gd name="connsiteY0" fmla="*/ 0 h 17145"/>
                  <a:gd name="connsiteX1" fmla="*/ 279369 w 279368"/>
                  <a:gd name="connsiteY1" fmla="*/ 0 h 17145"/>
                  <a:gd name="connsiteX2" fmla="*/ 279369 w 279368"/>
                  <a:gd name="connsiteY2" fmla="*/ 17145 h 17145"/>
                  <a:gd name="connsiteX3" fmla="*/ 0 w 2793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68" h="17145">
                    <a:moveTo>
                      <a:pt x="0" y="0"/>
                    </a:moveTo>
                    <a:lnTo>
                      <a:pt x="279369" y="0"/>
                    </a:lnTo>
                    <a:lnTo>
                      <a:pt x="2793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CA5D922-B714-9CAE-DB83-DE5C95802295}"/>
                  </a:ext>
                </a:extLst>
              </p:cNvPr>
              <p:cNvSpPr/>
              <p:nvPr/>
            </p:nvSpPr>
            <p:spPr>
              <a:xfrm>
                <a:off x="8392382" y="3707052"/>
                <a:ext cx="17144" cy="269557"/>
              </a:xfrm>
              <a:custGeom>
                <a:avLst/>
                <a:gdLst>
                  <a:gd name="connsiteX0" fmla="*/ 0 w 17144"/>
                  <a:gd name="connsiteY0" fmla="*/ 0 h 269557"/>
                  <a:gd name="connsiteX1" fmla="*/ 17145 w 17144"/>
                  <a:gd name="connsiteY1" fmla="*/ 0 h 269557"/>
                  <a:gd name="connsiteX2" fmla="*/ 17145 w 17144"/>
                  <a:gd name="connsiteY2" fmla="*/ 269557 h 269557"/>
                  <a:gd name="connsiteX3" fmla="*/ 0 w 17144"/>
                  <a:gd name="connsiteY3" fmla="*/ 269557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69557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69557"/>
                    </a:lnTo>
                    <a:lnTo>
                      <a:pt x="0" y="2695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A8DF374-75BB-0065-9B64-97C7E5E03BD2}"/>
                  </a:ext>
                </a:extLst>
              </p:cNvPr>
              <p:cNvSpPr/>
              <p:nvPr/>
            </p:nvSpPr>
            <p:spPr>
              <a:xfrm>
                <a:off x="8650223" y="3264711"/>
                <a:ext cx="307086" cy="487013"/>
              </a:xfrm>
              <a:custGeom>
                <a:avLst/>
                <a:gdLst>
                  <a:gd name="connsiteX0" fmla="*/ 307087 w 307086"/>
                  <a:gd name="connsiteY0" fmla="*/ 487013 h 487013"/>
                  <a:gd name="connsiteX1" fmla="*/ 289846 w 307086"/>
                  <a:gd name="connsiteY1" fmla="*/ 487013 h 487013"/>
                  <a:gd name="connsiteX2" fmla="*/ 289846 w 307086"/>
                  <a:gd name="connsiteY2" fmla="*/ 17145 h 487013"/>
                  <a:gd name="connsiteX3" fmla="*/ 0 w 307086"/>
                  <a:gd name="connsiteY3" fmla="*/ 17145 h 487013"/>
                  <a:gd name="connsiteX4" fmla="*/ 0 w 307086"/>
                  <a:gd name="connsiteY4" fmla="*/ 0 h 487013"/>
                  <a:gd name="connsiteX5" fmla="*/ 307087 w 307086"/>
                  <a:gd name="connsiteY5" fmla="*/ 0 h 48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086" h="487013">
                    <a:moveTo>
                      <a:pt x="307087" y="487013"/>
                    </a:moveTo>
                    <a:lnTo>
                      <a:pt x="289846" y="487013"/>
                    </a:lnTo>
                    <a:lnTo>
                      <a:pt x="2898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30708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6C0A1984-E851-9970-97B8-450CCCE03BB2}"/>
                  </a:ext>
                </a:extLst>
              </p:cNvPr>
              <p:cNvSpPr/>
              <p:nvPr/>
            </p:nvSpPr>
            <p:spPr>
              <a:xfrm>
                <a:off x="8669274" y="3307573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17E3224B-7511-016C-D948-67D75DB0BFD7}"/>
                  </a:ext>
                </a:extLst>
              </p:cNvPr>
              <p:cNvSpPr/>
              <p:nvPr/>
            </p:nvSpPr>
            <p:spPr>
              <a:xfrm>
                <a:off x="8778811" y="3307573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D37F599-1675-3E43-BD9F-ADDFFF3A770D}"/>
                  </a:ext>
                </a:extLst>
              </p:cNvPr>
              <p:cNvSpPr/>
              <p:nvPr/>
            </p:nvSpPr>
            <p:spPr>
              <a:xfrm>
                <a:off x="8669274" y="3375391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3532C2F1-295E-8893-37A3-05696B5BC1FE}"/>
                  </a:ext>
                </a:extLst>
              </p:cNvPr>
              <p:cNvSpPr/>
              <p:nvPr/>
            </p:nvSpPr>
            <p:spPr>
              <a:xfrm>
                <a:off x="8778811" y="3375391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423EA70-95AE-F447-56AC-011B5E6CFE9F}"/>
                  </a:ext>
                </a:extLst>
              </p:cNvPr>
              <p:cNvSpPr/>
              <p:nvPr/>
            </p:nvSpPr>
            <p:spPr>
              <a:xfrm>
                <a:off x="8669274" y="3443209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850250B-0B68-60E8-E3FA-A12D4A804EAB}"/>
                  </a:ext>
                </a:extLst>
              </p:cNvPr>
              <p:cNvSpPr/>
              <p:nvPr/>
            </p:nvSpPr>
            <p:spPr>
              <a:xfrm>
                <a:off x="8778811" y="3443209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4262885B-541E-9647-5538-1AB10F2C255D}"/>
                  </a:ext>
                </a:extLst>
              </p:cNvPr>
              <p:cNvSpPr/>
              <p:nvPr/>
            </p:nvSpPr>
            <p:spPr>
              <a:xfrm>
                <a:off x="8669274" y="3511027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625CD644-CB10-81DA-D05B-90C8BFBA65BD}"/>
                  </a:ext>
                </a:extLst>
              </p:cNvPr>
              <p:cNvSpPr/>
              <p:nvPr/>
            </p:nvSpPr>
            <p:spPr>
              <a:xfrm>
                <a:off x="8778811" y="3511027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066FBBF-3087-08C5-8EEC-A90D024187CC}"/>
                  </a:ext>
                </a:extLst>
              </p:cNvPr>
              <p:cNvSpPr/>
              <p:nvPr/>
            </p:nvSpPr>
            <p:spPr>
              <a:xfrm>
                <a:off x="8669274" y="3578845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4CAC17DC-352A-77E5-9571-801A6C70532B}"/>
                  </a:ext>
                </a:extLst>
              </p:cNvPr>
              <p:cNvSpPr/>
              <p:nvPr/>
            </p:nvSpPr>
            <p:spPr>
              <a:xfrm>
                <a:off x="8778811" y="3578845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495B023-5F2A-3454-85D5-9AEF226FE994}"/>
                  </a:ext>
                </a:extLst>
              </p:cNvPr>
              <p:cNvSpPr/>
              <p:nvPr/>
            </p:nvSpPr>
            <p:spPr>
              <a:xfrm>
                <a:off x="8669274" y="3646758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815121C-A3CD-28A9-AA12-8B15488221E6}"/>
                  </a:ext>
                </a:extLst>
              </p:cNvPr>
              <p:cNvSpPr/>
              <p:nvPr/>
            </p:nvSpPr>
            <p:spPr>
              <a:xfrm>
                <a:off x="8778811" y="3646758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75EABC94-017E-6306-AE3E-B16FA08C50C9}"/>
                  </a:ext>
                </a:extLst>
              </p:cNvPr>
              <p:cNvSpPr/>
              <p:nvPr/>
            </p:nvSpPr>
            <p:spPr>
              <a:xfrm>
                <a:off x="8669274" y="3714576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9CB96D8C-4FA9-8005-1FEF-6E4109DB5EAC}"/>
                  </a:ext>
                </a:extLst>
              </p:cNvPr>
              <p:cNvSpPr/>
              <p:nvPr/>
            </p:nvSpPr>
            <p:spPr>
              <a:xfrm>
                <a:off x="8669274" y="3782394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FCC346B0-995A-7689-7DE8-733412FCEF0D}"/>
                  </a:ext>
                </a:extLst>
              </p:cNvPr>
              <p:cNvSpPr/>
              <p:nvPr/>
            </p:nvSpPr>
            <p:spPr>
              <a:xfrm>
                <a:off x="8669274" y="3850212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9C453E2-55D8-B03E-F2B0-7270E96D3ABB}"/>
                  </a:ext>
                </a:extLst>
              </p:cNvPr>
              <p:cNvSpPr/>
              <p:nvPr/>
            </p:nvSpPr>
            <p:spPr>
              <a:xfrm>
                <a:off x="891378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1607F7B6-943F-B309-2275-2E276DF93259}"/>
                  </a:ext>
                </a:extLst>
              </p:cNvPr>
              <p:cNvSpPr/>
              <p:nvPr/>
            </p:nvSpPr>
            <p:spPr>
              <a:xfrm>
                <a:off x="893759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1F4271E-82FE-AD59-C58F-8FC8A765C163}"/>
                  </a:ext>
                </a:extLst>
              </p:cNvPr>
              <p:cNvSpPr/>
              <p:nvPr/>
            </p:nvSpPr>
            <p:spPr>
              <a:xfrm>
                <a:off x="8961405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88C31A0-6D9A-3E61-8ADF-D1A263027D39}"/>
                  </a:ext>
                </a:extLst>
              </p:cNvPr>
              <p:cNvSpPr/>
              <p:nvPr/>
            </p:nvSpPr>
            <p:spPr>
              <a:xfrm>
                <a:off x="8985218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66681C91-2EB5-C713-AA69-C8B0D03292F9}"/>
                  </a:ext>
                </a:extLst>
              </p:cNvPr>
              <p:cNvSpPr/>
              <p:nvPr/>
            </p:nvSpPr>
            <p:spPr>
              <a:xfrm>
                <a:off x="900903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7C3B274C-5FB2-E155-8350-BEF337A6DD15}"/>
                  </a:ext>
                </a:extLst>
              </p:cNvPr>
              <p:cNvSpPr/>
              <p:nvPr/>
            </p:nvSpPr>
            <p:spPr>
              <a:xfrm>
                <a:off x="903284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50310046-FB8D-DEE9-268F-C93AD38C3DE9}"/>
                  </a:ext>
                </a:extLst>
              </p:cNvPr>
              <p:cNvSpPr/>
              <p:nvPr/>
            </p:nvSpPr>
            <p:spPr>
              <a:xfrm>
                <a:off x="8924925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44D2958-2189-F2A3-D59C-C6AA6E2EC5AF}"/>
                  </a:ext>
                </a:extLst>
              </p:cNvPr>
              <p:cNvSpPr/>
              <p:nvPr/>
            </p:nvSpPr>
            <p:spPr>
              <a:xfrm>
                <a:off x="8984456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AEB0B95E-DEC3-3170-1427-92D8465CA0F3}"/>
                  </a:ext>
                </a:extLst>
              </p:cNvPr>
              <p:cNvSpPr/>
              <p:nvPr/>
            </p:nvSpPr>
            <p:spPr>
              <a:xfrm>
                <a:off x="9043987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05132F-14A1-E179-E288-64F0A2895CD8}"/>
                  </a:ext>
                </a:extLst>
              </p:cNvPr>
              <p:cNvSpPr/>
              <p:nvPr/>
            </p:nvSpPr>
            <p:spPr>
              <a:xfrm>
                <a:off x="8517731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B01D370A-0C73-4B91-C152-F3434AFBC339}"/>
                  </a:ext>
                </a:extLst>
              </p:cNvPr>
              <p:cNvSpPr/>
              <p:nvPr/>
            </p:nvSpPr>
            <p:spPr>
              <a:xfrm>
                <a:off x="8559736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6F9F4D75-4DF6-AB2F-BE79-B8D9002381A4}"/>
                  </a:ext>
                </a:extLst>
              </p:cNvPr>
              <p:cNvSpPr/>
              <p:nvPr/>
            </p:nvSpPr>
            <p:spPr>
              <a:xfrm>
                <a:off x="86018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FCB720-C6BB-B6EC-FA3E-4697A556B215}"/>
                  </a:ext>
                </a:extLst>
              </p:cNvPr>
              <p:cNvSpPr/>
              <p:nvPr/>
            </p:nvSpPr>
            <p:spPr>
              <a:xfrm>
                <a:off x="86439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65C2559-28BC-93D8-7B44-1F92525DB857}"/>
                  </a:ext>
                </a:extLst>
              </p:cNvPr>
              <p:cNvSpPr/>
              <p:nvPr/>
            </p:nvSpPr>
            <p:spPr>
              <a:xfrm>
                <a:off x="8517731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7B12FC8-9D8E-4CE2-7205-7056ABE7D093}"/>
                  </a:ext>
                </a:extLst>
              </p:cNvPr>
              <p:cNvSpPr/>
              <p:nvPr/>
            </p:nvSpPr>
            <p:spPr>
              <a:xfrm>
                <a:off x="8559736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F44A038-5D68-7764-EB34-1B991A363A8D}"/>
                  </a:ext>
                </a:extLst>
              </p:cNvPr>
              <p:cNvSpPr/>
              <p:nvPr/>
            </p:nvSpPr>
            <p:spPr>
              <a:xfrm>
                <a:off x="86018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6F094CD-C044-7DAF-461D-542D585675BB}"/>
                  </a:ext>
                </a:extLst>
              </p:cNvPr>
              <p:cNvSpPr/>
              <p:nvPr/>
            </p:nvSpPr>
            <p:spPr>
              <a:xfrm>
                <a:off x="86439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7DC9ADFF-15C6-A82F-B41E-EB8292F2224D}"/>
                  </a:ext>
                </a:extLst>
              </p:cNvPr>
              <p:cNvSpPr/>
              <p:nvPr/>
            </p:nvSpPr>
            <p:spPr>
              <a:xfrm>
                <a:off x="8082153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6F65984-1D6F-D979-1FBB-785C710C69A1}"/>
                  </a:ext>
                </a:extLst>
              </p:cNvPr>
              <p:cNvSpPr/>
              <p:nvPr/>
            </p:nvSpPr>
            <p:spPr>
              <a:xfrm>
                <a:off x="81241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6638840F-D98B-9823-AF85-3FA1D7F90C18}"/>
                  </a:ext>
                </a:extLst>
              </p:cNvPr>
              <p:cNvSpPr/>
              <p:nvPr/>
            </p:nvSpPr>
            <p:spPr>
              <a:xfrm>
                <a:off x="81662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6EE4A5E-A501-6A49-B6EC-6601308B19A7}"/>
                  </a:ext>
                </a:extLst>
              </p:cNvPr>
              <p:cNvSpPr/>
              <p:nvPr/>
            </p:nvSpPr>
            <p:spPr>
              <a:xfrm>
                <a:off x="820835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AD1FA43F-E4C5-FDA6-3652-B661D829F446}"/>
                  </a:ext>
                </a:extLst>
              </p:cNvPr>
              <p:cNvSpPr/>
              <p:nvPr/>
            </p:nvSpPr>
            <p:spPr>
              <a:xfrm>
                <a:off x="8082153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D1AE176-0477-8566-7938-17270B8C8C8A}"/>
                  </a:ext>
                </a:extLst>
              </p:cNvPr>
              <p:cNvSpPr/>
              <p:nvPr/>
            </p:nvSpPr>
            <p:spPr>
              <a:xfrm>
                <a:off x="81241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E5F9B44-4CDB-DDC8-DEBD-D91C750CD8D4}"/>
                  </a:ext>
                </a:extLst>
              </p:cNvPr>
              <p:cNvSpPr/>
              <p:nvPr/>
            </p:nvSpPr>
            <p:spPr>
              <a:xfrm>
                <a:off x="793803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EA380998-12BD-3631-3FA6-C25E775CCE9D}"/>
                  </a:ext>
                </a:extLst>
              </p:cNvPr>
              <p:cNvSpPr/>
              <p:nvPr/>
            </p:nvSpPr>
            <p:spPr>
              <a:xfrm>
                <a:off x="7980140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FDE9596-85A0-04BF-9BB2-D163D7B2B194}"/>
                  </a:ext>
                </a:extLst>
              </p:cNvPr>
              <p:cNvSpPr/>
              <p:nvPr/>
            </p:nvSpPr>
            <p:spPr>
              <a:xfrm>
                <a:off x="793803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900E15D6-8594-E66A-8407-117285330C2B}"/>
                  </a:ext>
                </a:extLst>
              </p:cNvPr>
              <p:cNvSpPr/>
              <p:nvPr/>
            </p:nvSpPr>
            <p:spPr>
              <a:xfrm>
                <a:off x="7980140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79C0F998-31E8-4B7A-5CD9-346AAB01C943}"/>
                  </a:ext>
                </a:extLst>
              </p:cNvPr>
              <p:cNvSpPr/>
              <p:nvPr/>
            </p:nvSpPr>
            <p:spPr>
              <a:xfrm>
                <a:off x="81662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D8C6D83-A14F-6E13-575C-0BC3A81637F2}"/>
                  </a:ext>
                </a:extLst>
              </p:cNvPr>
              <p:cNvSpPr/>
              <p:nvPr/>
            </p:nvSpPr>
            <p:spPr>
              <a:xfrm>
                <a:off x="820835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B9AA19-5D04-D075-2DD3-6DBE5E93EF1B}"/>
              </a:ext>
            </a:extLst>
          </p:cNvPr>
          <p:cNvGrpSpPr/>
          <p:nvPr/>
        </p:nvGrpSpPr>
        <p:grpSpPr>
          <a:xfrm>
            <a:off x="904154" y="1663358"/>
            <a:ext cx="4259737" cy="621342"/>
            <a:chOff x="904155" y="1556819"/>
            <a:chExt cx="2653724" cy="387083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AFF6A57-C3FF-CE60-4231-23C7EC69F856}"/>
                </a:ext>
              </a:extLst>
            </p:cNvPr>
            <p:cNvSpPr/>
            <p:nvPr/>
          </p:nvSpPr>
          <p:spPr>
            <a:xfrm>
              <a:off x="904155" y="1556819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DF12A85-C62E-9302-CCBD-52CCA86B6FCF}"/>
                </a:ext>
              </a:extLst>
            </p:cNvPr>
            <p:cNvSpPr txBox="1"/>
            <p:nvPr/>
          </p:nvSpPr>
          <p:spPr>
            <a:xfrm>
              <a:off x="1373040" y="1638438"/>
              <a:ext cx="1682902" cy="249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84A80FCC-3D95-F20B-11A4-182C5CDE71A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9921" y="319474"/>
            <a:ext cx="2576371" cy="450455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3907682-AC3B-DB46-C2B0-10A38420E37E}"/>
              </a:ext>
            </a:extLst>
          </p:cNvPr>
          <p:cNvSpPr txBox="1"/>
          <p:nvPr/>
        </p:nvSpPr>
        <p:spPr>
          <a:xfrm>
            <a:off x="1101294" y="2396891"/>
            <a:ext cx="3634618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160600442"/>
      </p:ext>
    </p:extLst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B255FA48-83C6-4B60-2664-0A3DD468026D}"/>
              </a:ext>
            </a:extLst>
          </p:cNvPr>
          <p:cNvSpPr/>
          <p:nvPr/>
        </p:nvSpPr>
        <p:spPr bwMode="auto">
          <a:xfrm>
            <a:off x="1242952" y="1068968"/>
            <a:ext cx="1670165" cy="1894516"/>
          </a:xfrm>
          <a:prstGeom prst="roundRect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" name="Freeform 18">
            <a:extLst>
              <a:ext uri="{FF2B5EF4-FFF2-40B4-BE49-F238E27FC236}">
                <a16:creationId xmlns:a16="http://schemas.microsoft.com/office/drawing/2014/main" id="{B33EE137-AFC9-49AC-A356-BF95B664F480}"/>
              </a:ext>
            </a:extLst>
          </p:cNvPr>
          <p:cNvSpPr>
            <a:spLocks noEditPoints="1"/>
          </p:cNvSpPr>
          <p:nvPr/>
        </p:nvSpPr>
        <p:spPr bwMode="auto">
          <a:xfrm>
            <a:off x="3739932" y="1068968"/>
            <a:ext cx="1664136" cy="1894516"/>
          </a:xfrm>
          <a:prstGeom prst="roundRect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Freeform 17">
            <a:extLst>
              <a:ext uri="{FF2B5EF4-FFF2-40B4-BE49-F238E27FC236}">
                <a16:creationId xmlns:a16="http://schemas.microsoft.com/office/drawing/2014/main" id="{A0EDA2D3-FE83-01EA-03B7-E22220D29547}"/>
              </a:ext>
            </a:extLst>
          </p:cNvPr>
          <p:cNvSpPr/>
          <p:nvPr/>
        </p:nvSpPr>
        <p:spPr bwMode="auto">
          <a:xfrm>
            <a:off x="6230882" y="1068968"/>
            <a:ext cx="1670165" cy="1894516"/>
          </a:xfrm>
          <a:prstGeom prst="roundRect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Group 14">
            <a:extLst>
              <a:ext uri="{FF2B5EF4-FFF2-40B4-BE49-F238E27FC236}">
                <a16:creationId xmlns:a16="http://schemas.microsoft.com/office/drawing/2014/main" id="{E7734D80-C211-BFD4-ED22-9BB9EA624369}"/>
              </a:ext>
            </a:extLst>
          </p:cNvPr>
          <p:cNvGrpSpPr/>
          <p:nvPr/>
        </p:nvGrpSpPr>
        <p:grpSpPr>
          <a:xfrm>
            <a:off x="4283968" y="1587377"/>
            <a:ext cx="773646" cy="773634"/>
            <a:chOff x="8601075" y="5575300"/>
            <a:chExt cx="433388" cy="433388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A696C47C-11CC-7A03-9B57-8B1204551F24}"/>
                </a:ext>
              </a:extLst>
            </p:cNvPr>
            <p:cNvSpPr/>
            <p:nvPr/>
          </p:nvSpPr>
          <p:spPr bwMode="auto">
            <a:xfrm>
              <a:off x="8780463" y="5803900"/>
              <a:ext cx="71438" cy="69850"/>
            </a:xfrm>
            <a:custGeom>
              <a:avLst/>
              <a:gdLst>
                <a:gd name="T0" fmla="*/ 18 w 19"/>
                <a:gd name="T1" fmla="*/ 11 h 19"/>
                <a:gd name="T2" fmla="*/ 16 w 19"/>
                <a:gd name="T3" fmla="*/ 14 h 19"/>
                <a:gd name="T4" fmla="*/ 3 w 19"/>
                <a:gd name="T5" fmla="*/ 19 h 19"/>
                <a:gd name="T6" fmla="*/ 0 w 19"/>
                <a:gd name="T7" fmla="*/ 16 h 19"/>
                <a:gd name="T8" fmla="*/ 3 w 19"/>
                <a:gd name="T9" fmla="*/ 2 h 19"/>
                <a:gd name="T10" fmla="*/ 5 w 19"/>
                <a:gd name="T11" fmla="*/ 1 h 19"/>
                <a:gd name="T12" fmla="*/ 18 w 19"/>
                <a:gd name="T1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8" y="11"/>
                  </a:moveTo>
                  <a:cubicBezTo>
                    <a:pt x="19" y="12"/>
                    <a:pt x="18" y="13"/>
                    <a:pt x="16" y="1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9"/>
                    <a:pt x="0" y="18"/>
                    <a:pt x="0" y="1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8A9DB090-BA62-91A7-B6D5-CF72ED426A83}"/>
                </a:ext>
              </a:extLst>
            </p:cNvPr>
            <p:cNvSpPr/>
            <p:nvPr/>
          </p:nvSpPr>
          <p:spPr bwMode="auto">
            <a:xfrm>
              <a:off x="8810625" y="5627688"/>
              <a:ext cx="187325" cy="198438"/>
            </a:xfrm>
            <a:custGeom>
              <a:avLst/>
              <a:gdLst>
                <a:gd name="T0" fmla="*/ 22 w 50"/>
                <a:gd name="T1" fmla="*/ 50 h 53"/>
                <a:gd name="T2" fmla="*/ 45 w 50"/>
                <a:gd name="T3" fmla="*/ 22 h 53"/>
                <a:gd name="T4" fmla="*/ 50 w 50"/>
                <a:gd name="T5" fmla="*/ 16 h 53"/>
                <a:gd name="T6" fmla="*/ 42 w 50"/>
                <a:gd name="T7" fmla="*/ 9 h 53"/>
                <a:gd name="T8" fmla="*/ 38 w 50"/>
                <a:gd name="T9" fmla="*/ 6 h 53"/>
                <a:gd name="T10" fmla="*/ 30 w 50"/>
                <a:gd name="T11" fmla="*/ 0 h 53"/>
                <a:gd name="T12" fmla="*/ 25 w 50"/>
                <a:gd name="T13" fmla="*/ 6 h 53"/>
                <a:gd name="T14" fmla="*/ 2 w 50"/>
                <a:gd name="T15" fmla="*/ 34 h 53"/>
                <a:gd name="T16" fmla="*/ 5 w 50"/>
                <a:gd name="T17" fmla="*/ 46 h 53"/>
                <a:gd name="T18" fmla="*/ 9 w 50"/>
                <a:gd name="T19" fmla="*/ 50 h 53"/>
                <a:gd name="T20" fmla="*/ 22 w 50"/>
                <a:gd name="T21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3">
                  <a:moveTo>
                    <a:pt x="22" y="5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8"/>
                    <a:pt x="1" y="43"/>
                    <a:pt x="5" y="4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3" y="53"/>
                    <a:pt x="18" y="53"/>
                    <a:pt x="2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B4FF8458-8C33-81E9-5878-FCD7B1419379}"/>
                </a:ext>
              </a:extLst>
            </p:cNvPr>
            <p:cNvSpPr/>
            <p:nvPr/>
          </p:nvSpPr>
          <p:spPr bwMode="auto">
            <a:xfrm>
              <a:off x="8934450" y="5575300"/>
              <a:ext cx="100013" cy="96838"/>
            </a:xfrm>
            <a:custGeom>
              <a:avLst/>
              <a:gdLst>
                <a:gd name="T0" fmla="*/ 0 w 27"/>
                <a:gd name="T1" fmla="*/ 9 h 26"/>
                <a:gd name="T2" fmla="*/ 5 w 27"/>
                <a:gd name="T3" fmla="*/ 14 h 26"/>
                <a:gd name="T4" fmla="*/ 15 w 27"/>
                <a:gd name="T5" fmla="*/ 22 h 26"/>
                <a:gd name="T6" fmla="*/ 20 w 27"/>
                <a:gd name="T7" fmla="*/ 26 h 26"/>
                <a:gd name="T8" fmla="*/ 25 w 27"/>
                <a:gd name="T9" fmla="*/ 20 h 26"/>
                <a:gd name="T10" fmla="*/ 24 w 27"/>
                <a:gd name="T11" fmla="*/ 11 h 26"/>
                <a:gd name="T12" fmla="*/ 14 w 27"/>
                <a:gd name="T13" fmla="*/ 3 h 26"/>
                <a:gd name="T14" fmla="*/ 5 w 27"/>
                <a:gd name="T15" fmla="*/ 4 h 26"/>
                <a:gd name="T16" fmla="*/ 0 w 27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0" y="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17"/>
                    <a:pt x="27" y="13"/>
                    <a:pt x="24" y="1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0"/>
                    <a:pt x="7" y="1"/>
                    <a:pt x="5" y="4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24B240B8-A7E6-923A-5384-BFE4A6E4A7AF}"/>
                </a:ext>
              </a:extLst>
            </p:cNvPr>
            <p:cNvSpPr/>
            <p:nvPr/>
          </p:nvSpPr>
          <p:spPr bwMode="auto">
            <a:xfrm>
              <a:off x="8659813" y="5878513"/>
              <a:ext cx="109538" cy="82550"/>
            </a:xfrm>
            <a:custGeom>
              <a:avLst/>
              <a:gdLst>
                <a:gd name="T0" fmla="*/ 27 w 29"/>
                <a:gd name="T1" fmla="*/ 8 h 22"/>
                <a:gd name="T2" fmla="*/ 14 w 29"/>
                <a:gd name="T3" fmla="*/ 20 h 22"/>
                <a:gd name="T4" fmla="*/ 8 w 29"/>
                <a:gd name="T5" fmla="*/ 20 h 22"/>
                <a:gd name="T6" fmla="*/ 2 w 29"/>
                <a:gd name="T7" fmla="*/ 14 h 22"/>
                <a:gd name="T8" fmla="*/ 2 w 29"/>
                <a:gd name="T9" fmla="*/ 8 h 22"/>
                <a:gd name="T10" fmla="*/ 8 w 29"/>
                <a:gd name="T11" fmla="*/ 8 h 22"/>
                <a:gd name="T12" fmla="*/ 11 w 29"/>
                <a:gd name="T13" fmla="*/ 11 h 22"/>
                <a:gd name="T14" fmla="*/ 21 w 29"/>
                <a:gd name="T15" fmla="*/ 2 h 22"/>
                <a:gd name="T16" fmla="*/ 27 w 29"/>
                <a:gd name="T17" fmla="*/ 2 h 22"/>
                <a:gd name="T18" fmla="*/ 27 w 29"/>
                <a:gd name="T1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2">
                  <a:moveTo>
                    <a:pt x="27" y="8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3" y="22"/>
                    <a:pt x="10" y="22"/>
                    <a:pt x="8" y="2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4" y="6"/>
                    <a:pt x="6" y="6"/>
                    <a:pt x="8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29" y="3"/>
                    <a:pt x="29" y="6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18171E64-0287-EF58-ABFC-BF22948D6E7A}"/>
                </a:ext>
              </a:extLst>
            </p:cNvPr>
            <p:cNvSpPr/>
            <p:nvPr/>
          </p:nvSpPr>
          <p:spPr bwMode="auto">
            <a:xfrm>
              <a:off x="8601075" y="5575300"/>
              <a:ext cx="322263" cy="433388"/>
            </a:xfrm>
            <a:custGeom>
              <a:avLst/>
              <a:gdLst>
                <a:gd name="T0" fmla="*/ 86 w 86"/>
                <a:gd name="T1" fmla="*/ 91 h 116"/>
                <a:gd name="T2" fmla="*/ 86 w 86"/>
                <a:gd name="T3" fmla="*/ 65 h 116"/>
                <a:gd name="T4" fmla="*/ 84 w 86"/>
                <a:gd name="T5" fmla="*/ 69 h 116"/>
                <a:gd name="T6" fmla="*/ 82 w 86"/>
                <a:gd name="T7" fmla="*/ 70 h 116"/>
                <a:gd name="T8" fmla="*/ 79 w 86"/>
                <a:gd name="T9" fmla="*/ 72 h 116"/>
                <a:gd name="T10" fmla="*/ 79 w 86"/>
                <a:gd name="T11" fmla="*/ 78 h 116"/>
                <a:gd name="T12" fmla="*/ 79 w 86"/>
                <a:gd name="T13" fmla="*/ 91 h 116"/>
                <a:gd name="T14" fmla="*/ 62 w 86"/>
                <a:gd name="T15" fmla="*/ 91 h 116"/>
                <a:gd name="T16" fmla="*/ 62 w 86"/>
                <a:gd name="T17" fmla="*/ 109 h 116"/>
                <a:gd name="T18" fmla="*/ 61 w 86"/>
                <a:gd name="T19" fmla="*/ 109 h 116"/>
                <a:gd name="T20" fmla="*/ 61 w 86"/>
                <a:gd name="T21" fmla="*/ 109 h 116"/>
                <a:gd name="T22" fmla="*/ 56 w 86"/>
                <a:gd name="T23" fmla="*/ 109 h 116"/>
                <a:gd name="T24" fmla="*/ 30 w 86"/>
                <a:gd name="T25" fmla="*/ 109 h 116"/>
                <a:gd name="T26" fmla="*/ 16 w 86"/>
                <a:gd name="T27" fmla="*/ 109 h 116"/>
                <a:gd name="T28" fmla="*/ 7 w 86"/>
                <a:gd name="T29" fmla="*/ 100 h 116"/>
                <a:gd name="T30" fmla="*/ 7 w 86"/>
                <a:gd name="T31" fmla="*/ 17 h 116"/>
                <a:gd name="T32" fmla="*/ 9 w 86"/>
                <a:gd name="T33" fmla="*/ 10 h 116"/>
                <a:gd name="T34" fmla="*/ 16 w 86"/>
                <a:gd name="T35" fmla="*/ 8 h 116"/>
                <a:gd name="T36" fmla="*/ 70 w 86"/>
                <a:gd name="T37" fmla="*/ 8 h 116"/>
                <a:gd name="T38" fmla="*/ 77 w 86"/>
                <a:gd name="T39" fmla="*/ 10 h 116"/>
                <a:gd name="T40" fmla="*/ 78 w 86"/>
                <a:gd name="T41" fmla="*/ 12 h 116"/>
                <a:gd name="T42" fmla="*/ 83 w 86"/>
                <a:gd name="T43" fmla="*/ 6 h 116"/>
                <a:gd name="T44" fmla="*/ 82 w 86"/>
                <a:gd name="T45" fmla="*/ 5 h 116"/>
                <a:gd name="T46" fmla="*/ 71 w 86"/>
                <a:gd name="T47" fmla="*/ 0 h 116"/>
                <a:gd name="T48" fmla="*/ 71 w 86"/>
                <a:gd name="T49" fmla="*/ 0 h 116"/>
                <a:gd name="T50" fmla="*/ 15 w 86"/>
                <a:gd name="T51" fmla="*/ 0 h 116"/>
                <a:gd name="T52" fmla="*/ 15 w 86"/>
                <a:gd name="T53" fmla="*/ 0 h 116"/>
                <a:gd name="T54" fmla="*/ 4 w 86"/>
                <a:gd name="T55" fmla="*/ 5 h 116"/>
                <a:gd name="T56" fmla="*/ 0 w 86"/>
                <a:gd name="T57" fmla="*/ 16 h 116"/>
                <a:gd name="T58" fmla="*/ 0 w 86"/>
                <a:gd name="T59" fmla="*/ 101 h 116"/>
                <a:gd name="T60" fmla="*/ 15 w 86"/>
                <a:gd name="T61" fmla="*/ 116 h 116"/>
                <a:gd name="T62" fmla="*/ 30 w 86"/>
                <a:gd name="T63" fmla="*/ 116 h 116"/>
                <a:gd name="T64" fmla="*/ 56 w 86"/>
                <a:gd name="T65" fmla="*/ 116 h 116"/>
                <a:gd name="T66" fmla="*/ 62 w 86"/>
                <a:gd name="T67" fmla="*/ 116 h 116"/>
                <a:gd name="T68" fmla="*/ 66 w 86"/>
                <a:gd name="T69" fmla="*/ 114 h 116"/>
                <a:gd name="T70" fmla="*/ 85 w 86"/>
                <a:gd name="T71" fmla="*/ 96 h 116"/>
                <a:gd name="T72" fmla="*/ 86 w 86"/>
                <a:gd name="T73" fmla="*/ 92 h 116"/>
                <a:gd name="T74" fmla="*/ 86 w 86"/>
                <a:gd name="T75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116">
                  <a:moveTo>
                    <a:pt x="86" y="91"/>
                  </a:moveTo>
                  <a:cubicBezTo>
                    <a:pt x="86" y="65"/>
                    <a:pt x="86" y="65"/>
                    <a:pt x="86" y="65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3" y="69"/>
                    <a:pt x="83" y="69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1" y="109"/>
                    <a:pt x="7" y="105"/>
                    <a:pt x="7" y="10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1" y="9"/>
                    <a:pt x="13" y="8"/>
                    <a:pt x="16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3" y="8"/>
                    <a:pt x="75" y="9"/>
                    <a:pt x="77" y="10"/>
                  </a:cubicBezTo>
                  <a:cubicBezTo>
                    <a:pt x="77" y="11"/>
                    <a:pt x="78" y="11"/>
                    <a:pt x="78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9" y="2"/>
                    <a:pt x="75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7" y="2"/>
                    <a:pt x="4" y="5"/>
                  </a:cubicBezTo>
                  <a:cubicBezTo>
                    <a:pt x="1" y="8"/>
                    <a:pt x="0" y="11"/>
                    <a:pt x="0" y="1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9"/>
                    <a:pt x="6" y="116"/>
                    <a:pt x="15" y="116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4" y="116"/>
                    <a:pt x="65" y="115"/>
                    <a:pt x="66" y="114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6" y="95"/>
                    <a:pt x="86" y="93"/>
                    <a:pt x="86" y="92"/>
                  </a:cubicBezTo>
                  <a:cubicBezTo>
                    <a:pt x="86" y="92"/>
                    <a:pt x="86" y="92"/>
                    <a:pt x="8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71A465B4-2299-76C9-D1CC-1E7F250661A8}"/>
                </a:ext>
              </a:extLst>
            </p:cNvPr>
            <p:cNvSpPr/>
            <p:nvPr/>
          </p:nvSpPr>
          <p:spPr bwMode="auto">
            <a:xfrm>
              <a:off x="8653463" y="5657850"/>
              <a:ext cx="209550" cy="25400"/>
            </a:xfrm>
            <a:custGeom>
              <a:avLst/>
              <a:gdLst>
                <a:gd name="T0" fmla="*/ 54 w 56"/>
                <a:gd name="T1" fmla="*/ 0 h 7"/>
                <a:gd name="T2" fmla="*/ 4 w 56"/>
                <a:gd name="T3" fmla="*/ 0 h 7"/>
                <a:gd name="T4" fmla="*/ 0 w 56"/>
                <a:gd name="T5" fmla="*/ 4 h 7"/>
                <a:gd name="T6" fmla="*/ 4 w 56"/>
                <a:gd name="T7" fmla="*/ 7 h 7"/>
                <a:gd name="T8" fmla="*/ 50 w 56"/>
                <a:gd name="T9" fmla="*/ 7 h 7"/>
                <a:gd name="T10" fmla="*/ 56 w 56"/>
                <a:gd name="T11" fmla="*/ 0 h 7"/>
                <a:gd name="T12" fmla="*/ 54 w 5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">
                  <a:moveTo>
                    <a:pt x="5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A4F4F2A6-E876-D03A-58B8-B02FA6283BDD}"/>
                </a:ext>
              </a:extLst>
            </p:cNvPr>
            <p:cNvSpPr/>
            <p:nvPr/>
          </p:nvSpPr>
          <p:spPr bwMode="auto">
            <a:xfrm>
              <a:off x="8653463" y="5713413"/>
              <a:ext cx="163513" cy="25400"/>
            </a:xfrm>
            <a:custGeom>
              <a:avLst/>
              <a:gdLst>
                <a:gd name="T0" fmla="*/ 44 w 44"/>
                <a:gd name="T1" fmla="*/ 0 h 7"/>
                <a:gd name="T2" fmla="*/ 4 w 44"/>
                <a:gd name="T3" fmla="*/ 0 h 7"/>
                <a:gd name="T4" fmla="*/ 0 w 44"/>
                <a:gd name="T5" fmla="*/ 3 h 7"/>
                <a:gd name="T6" fmla="*/ 4 w 44"/>
                <a:gd name="T7" fmla="*/ 7 h 7"/>
                <a:gd name="T8" fmla="*/ 38 w 44"/>
                <a:gd name="T9" fmla="*/ 7 h 7"/>
                <a:gd name="T10" fmla="*/ 39 w 44"/>
                <a:gd name="T11" fmla="*/ 6 h 7"/>
                <a:gd name="T12" fmla="*/ 44 w 4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9" y="6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BD05CCF5-34D6-21B9-E178-D3319C0B9FAC}"/>
                </a:ext>
              </a:extLst>
            </p:cNvPr>
            <p:cNvSpPr/>
            <p:nvPr/>
          </p:nvSpPr>
          <p:spPr bwMode="auto">
            <a:xfrm>
              <a:off x="8653463" y="5765800"/>
              <a:ext cx="134938" cy="26988"/>
            </a:xfrm>
            <a:custGeom>
              <a:avLst/>
              <a:gdLst>
                <a:gd name="T0" fmla="*/ 36 w 36"/>
                <a:gd name="T1" fmla="*/ 3 h 7"/>
                <a:gd name="T2" fmla="*/ 36 w 36"/>
                <a:gd name="T3" fmla="*/ 0 h 7"/>
                <a:gd name="T4" fmla="*/ 4 w 36"/>
                <a:gd name="T5" fmla="*/ 0 h 7"/>
                <a:gd name="T6" fmla="*/ 0 w 36"/>
                <a:gd name="T7" fmla="*/ 4 h 7"/>
                <a:gd name="T8" fmla="*/ 4 w 36"/>
                <a:gd name="T9" fmla="*/ 7 h 7"/>
                <a:gd name="T10" fmla="*/ 31 w 36"/>
                <a:gd name="T11" fmla="*/ 7 h 7"/>
                <a:gd name="T12" fmla="*/ 36 w 36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">
                  <a:moveTo>
                    <a:pt x="36" y="3"/>
                  </a:moveTo>
                  <a:cubicBezTo>
                    <a:pt x="36" y="2"/>
                    <a:pt x="36" y="1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5"/>
                    <a:pt x="34" y="4"/>
                    <a:pt x="3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6F4C124C-DE96-BB47-1A1C-DAE8DA33E4FF}"/>
                </a:ext>
              </a:extLst>
            </p:cNvPr>
            <p:cNvSpPr/>
            <p:nvPr/>
          </p:nvSpPr>
          <p:spPr bwMode="auto">
            <a:xfrm>
              <a:off x="8653463" y="5818188"/>
              <a:ext cx="107950" cy="30163"/>
            </a:xfrm>
            <a:custGeom>
              <a:avLst/>
              <a:gdLst>
                <a:gd name="T0" fmla="*/ 4 w 29"/>
                <a:gd name="T1" fmla="*/ 0 h 8"/>
                <a:gd name="T2" fmla="*/ 0 w 29"/>
                <a:gd name="T3" fmla="*/ 4 h 8"/>
                <a:gd name="T4" fmla="*/ 4 w 29"/>
                <a:gd name="T5" fmla="*/ 8 h 8"/>
                <a:gd name="T6" fmla="*/ 28 w 29"/>
                <a:gd name="T7" fmla="*/ 8 h 8"/>
                <a:gd name="T8" fmla="*/ 29 w 29"/>
                <a:gd name="T9" fmla="*/ 0 h 8"/>
                <a:gd name="T10" fmla="*/ 4 w 2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2" name="Group 35">
            <a:extLst>
              <a:ext uri="{FF2B5EF4-FFF2-40B4-BE49-F238E27FC236}">
                <a16:creationId xmlns:a16="http://schemas.microsoft.com/office/drawing/2014/main" id="{17244F66-096E-1370-B01F-70973058019A}"/>
              </a:ext>
            </a:extLst>
          </p:cNvPr>
          <p:cNvGrpSpPr/>
          <p:nvPr/>
        </p:nvGrpSpPr>
        <p:grpSpPr>
          <a:xfrm>
            <a:off x="6716232" y="1587377"/>
            <a:ext cx="758276" cy="657353"/>
            <a:chOff x="8555038" y="3732213"/>
            <a:chExt cx="441325" cy="382587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33" name="Freeform 36">
              <a:extLst>
                <a:ext uri="{FF2B5EF4-FFF2-40B4-BE49-F238E27FC236}">
                  <a16:creationId xmlns:a16="http://schemas.microsoft.com/office/drawing/2014/main" id="{534E0CFC-2AB9-9739-5B83-12F019C3CC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0138" y="3841750"/>
              <a:ext cx="276225" cy="273050"/>
            </a:xfrm>
            <a:custGeom>
              <a:avLst/>
              <a:gdLst>
                <a:gd name="T0" fmla="*/ 70 w 74"/>
                <a:gd name="T1" fmla="*/ 70 h 73"/>
                <a:gd name="T2" fmla="*/ 64 w 74"/>
                <a:gd name="T3" fmla="*/ 73 h 73"/>
                <a:gd name="T4" fmla="*/ 57 w 74"/>
                <a:gd name="T5" fmla="*/ 70 h 73"/>
                <a:gd name="T6" fmla="*/ 43 w 74"/>
                <a:gd name="T7" fmla="*/ 56 h 73"/>
                <a:gd name="T8" fmla="*/ 30 w 74"/>
                <a:gd name="T9" fmla="*/ 59 h 73"/>
                <a:gd name="T10" fmla="*/ 0 w 74"/>
                <a:gd name="T11" fmla="*/ 30 h 73"/>
                <a:gd name="T12" fmla="*/ 30 w 74"/>
                <a:gd name="T13" fmla="*/ 0 h 73"/>
                <a:gd name="T14" fmla="*/ 59 w 74"/>
                <a:gd name="T15" fmla="*/ 30 h 73"/>
                <a:gd name="T16" fmla="*/ 56 w 74"/>
                <a:gd name="T17" fmla="*/ 43 h 73"/>
                <a:gd name="T18" fmla="*/ 70 w 74"/>
                <a:gd name="T19" fmla="*/ 58 h 73"/>
                <a:gd name="T20" fmla="*/ 70 w 74"/>
                <a:gd name="T21" fmla="*/ 70 h 73"/>
                <a:gd name="T22" fmla="*/ 30 w 74"/>
                <a:gd name="T23" fmla="*/ 47 h 73"/>
                <a:gd name="T24" fmla="*/ 47 w 74"/>
                <a:gd name="T25" fmla="*/ 30 h 73"/>
                <a:gd name="T26" fmla="*/ 30 w 74"/>
                <a:gd name="T27" fmla="*/ 13 h 73"/>
                <a:gd name="T28" fmla="*/ 12 w 74"/>
                <a:gd name="T29" fmla="*/ 30 h 73"/>
                <a:gd name="T30" fmla="*/ 30 w 74"/>
                <a:gd name="T3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3">
                  <a:moveTo>
                    <a:pt x="70" y="70"/>
                  </a:moveTo>
                  <a:cubicBezTo>
                    <a:pt x="68" y="72"/>
                    <a:pt x="66" y="73"/>
                    <a:pt x="64" y="73"/>
                  </a:cubicBezTo>
                  <a:cubicBezTo>
                    <a:pt x="61" y="73"/>
                    <a:pt x="59" y="72"/>
                    <a:pt x="57" y="7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39" y="58"/>
                    <a:pt x="34" y="59"/>
                    <a:pt x="30" y="59"/>
                  </a:cubicBezTo>
                  <a:cubicBezTo>
                    <a:pt x="13" y="59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59" y="14"/>
                    <a:pt x="59" y="30"/>
                  </a:cubicBezTo>
                  <a:cubicBezTo>
                    <a:pt x="59" y="35"/>
                    <a:pt x="58" y="39"/>
                    <a:pt x="56" y="4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4" y="61"/>
                    <a:pt x="74" y="67"/>
                    <a:pt x="70" y="70"/>
                  </a:cubicBezTo>
                  <a:close/>
                  <a:moveTo>
                    <a:pt x="30" y="47"/>
                  </a:moveTo>
                  <a:cubicBezTo>
                    <a:pt x="39" y="47"/>
                    <a:pt x="47" y="39"/>
                    <a:pt x="47" y="30"/>
                  </a:cubicBezTo>
                  <a:cubicBezTo>
                    <a:pt x="47" y="20"/>
                    <a:pt x="39" y="13"/>
                    <a:pt x="30" y="13"/>
                  </a:cubicBezTo>
                  <a:cubicBezTo>
                    <a:pt x="20" y="13"/>
                    <a:pt x="12" y="20"/>
                    <a:pt x="12" y="30"/>
                  </a:cubicBezTo>
                  <a:cubicBezTo>
                    <a:pt x="12" y="39"/>
                    <a:pt x="20" y="47"/>
                    <a:pt x="3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4" name="Freeform 37">
              <a:extLst>
                <a:ext uri="{FF2B5EF4-FFF2-40B4-BE49-F238E27FC236}">
                  <a16:creationId xmlns:a16="http://schemas.microsoft.com/office/drawing/2014/main" id="{D9E7E6BE-2A1C-DF95-A638-43B92D4E6737}"/>
                </a:ext>
              </a:extLst>
            </p:cNvPr>
            <p:cNvSpPr/>
            <p:nvPr/>
          </p:nvSpPr>
          <p:spPr bwMode="auto">
            <a:xfrm>
              <a:off x="8555038" y="3732213"/>
              <a:ext cx="179388" cy="139700"/>
            </a:xfrm>
            <a:custGeom>
              <a:avLst/>
              <a:gdLst>
                <a:gd name="T0" fmla="*/ 7 w 48"/>
                <a:gd name="T1" fmla="*/ 37 h 37"/>
                <a:gd name="T2" fmla="*/ 41 w 48"/>
                <a:gd name="T3" fmla="*/ 37 h 37"/>
                <a:gd name="T4" fmla="*/ 48 w 48"/>
                <a:gd name="T5" fmla="*/ 0 h 37"/>
                <a:gd name="T6" fmla="*/ 26 w 48"/>
                <a:gd name="T7" fmla="*/ 0 h 37"/>
                <a:gd name="T8" fmla="*/ 18 w 48"/>
                <a:gd name="T9" fmla="*/ 7 h 37"/>
                <a:gd name="T10" fmla="*/ 0 w 48"/>
                <a:gd name="T11" fmla="*/ 29 h 37"/>
                <a:gd name="T12" fmla="*/ 7 w 48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7">
                  <a:moveTo>
                    <a:pt x="7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0" y="4"/>
                    <a:pt x="18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5" name="Freeform 38">
              <a:extLst>
                <a:ext uri="{FF2B5EF4-FFF2-40B4-BE49-F238E27FC236}">
                  <a16:creationId xmlns:a16="http://schemas.microsoft.com/office/drawing/2014/main" id="{D1A0E91D-7EF8-A866-6EBE-77912EDE532B}"/>
                </a:ext>
              </a:extLst>
            </p:cNvPr>
            <p:cNvSpPr/>
            <p:nvPr/>
          </p:nvSpPr>
          <p:spPr bwMode="auto">
            <a:xfrm>
              <a:off x="8756651" y="3732213"/>
              <a:ext cx="180975" cy="128587"/>
            </a:xfrm>
            <a:custGeom>
              <a:avLst/>
              <a:gdLst>
                <a:gd name="T0" fmla="*/ 47 w 48"/>
                <a:gd name="T1" fmla="*/ 34 h 34"/>
                <a:gd name="T2" fmla="*/ 48 w 48"/>
                <a:gd name="T3" fmla="*/ 29 h 34"/>
                <a:gd name="T4" fmla="*/ 31 w 48"/>
                <a:gd name="T5" fmla="*/ 7 h 34"/>
                <a:gd name="T6" fmla="*/ 23 w 48"/>
                <a:gd name="T7" fmla="*/ 0 h 34"/>
                <a:gd name="T8" fmla="*/ 0 w 48"/>
                <a:gd name="T9" fmla="*/ 0 h 34"/>
                <a:gd name="T10" fmla="*/ 5 w 48"/>
                <a:gd name="T11" fmla="*/ 25 h 34"/>
                <a:gd name="T12" fmla="*/ 20 w 48"/>
                <a:gd name="T13" fmla="*/ 22 h 34"/>
                <a:gd name="T14" fmla="*/ 47 w 4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4">
                  <a:moveTo>
                    <a:pt x="47" y="34"/>
                  </a:moveTo>
                  <a:cubicBezTo>
                    <a:pt x="48" y="33"/>
                    <a:pt x="48" y="31"/>
                    <a:pt x="48" y="2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4"/>
                    <a:pt x="26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9" y="23"/>
                    <a:pt x="14" y="22"/>
                    <a:pt x="20" y="22"/>
                  </a:cubicBezTo>
                  <a:cubicBezTo>
                    <a:pt x="30" y="22"/>
                    <a:pt x="40" y="27"/>
                    <a:pt x="4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6" name="Freeform 39">
              <a:extLst>
                <a:ext uri="{FF2B5EF4-FFF2-40B4-BE49-F238E27FC236}">
                  <a16:creationId xmlns:a16="http://schemas.microsoft.com/office/drawing/2014/main" id="{6836F9C2-3C5E-91ED-006E-FB79BD0143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5038" y="3897313"/>
              <a:ext cx="352425" cy="217487"/>
            </a:xfrm>
            <a:custGeom>
              <a:avLst/>
              <a:gdLst>
                <a:gd name="T0" fmla="*/ 74 w 94"/>
                <a:gd name="T1" fmla="*/ 52 h 58"/>
                <a:gd name="T2" fmla="*/ 37 w 94"/>
                <a:gd name="T3" fmla="*/ 15 h 58"/>
                <a:gd name="T4" fmla="*/ 40 w 94"/>
                <a:gd name="T5" fmla="*/ 0 h 58"/>
                <a:gd name="T6" fmla="*/ 7 w 94"/>
                <a:gd name="T7" fmla="*/ 0 h 58"/>
                <a:gd name="T8" fmla="*/ 0 w 94"/>
                <a:gd name="T9" fmla="*/ 7 h 58"/>
                <a:gd name="T10" fmla="*/ 0 w 94"/>
                <a:gd name="T11" fmla="*/ 51 h 58"/>
                <a:gd name="T12" fmla="*/ 7 w 94"/>
                <a:gd name="T13" fmla="*/ 58 h 58"/>
                <a:gd name="T14" fmla="*/ 94 w 94"/>
                <a:gd name="T15" fmla="*/ 58 h 58"/>
                <a:gd name="T16" fmla="*/ 85 w 94"/>
                <a:gd name="T17" fmla="*/ 50 h 58"/>
                <a:gd name="T18" fmla="*/ 74 w 94"/>
                <a:gd name="T19" fmla="*/ 52 h 58"/>
                <a:gd name="T20" fmla="*/ 26 w 94"/>
                <a:gd name="T21" fmla="*/ 42 h 58"/>
                <a:gd name="T22" fmla="*/ 23 w 94"/>
                <a:gd name="T23" fmla="*/ 46 h 58"/>
                <a:gd name="T24" fmla="*/ 16 w 94"/>
                <a:gd name="T25" fmla="*/ 46 h 58"/>
                <a:gd name="T26" fmla="*/ 13 w 94"/>
                <a:gd name="T27" fmla="*/ 42 h 58"/>
                <a:gd name="T28" fmla="*/ 13 w 94"/>
                <a:gd name="T29" fmla="*/ 38 h 58"/>
                <a:gd name="T30" fmla="*/ 16 w 94"/>
                <a:gd name="T31" fmla="*/ 34 h 58"/>
                <a:gd name="T32" fmla="*/ 23 w 94"/>
                <a:gd name="T33" fmla="*/ 34 h 58"/>
                <a:gd name="T34" fmla="*/ 26 w 94"/>
                <a:gd name="T35" fmla="*/ 38 h 58"/>
                <a:gd name="T36" fmla="*/ 26 w 94"/>
                <a:gd name="T3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58">
                  <a:moveTo>
                    <a:pt x="74" y="52"/>
                  </a:moveTo>
                  <a:cubicBezTo>
                    <a:pt x="53" y="52"/>
                    <a:pt x="37" y="35"/>
                    <a:pt x="37" y="15"/>
                  </a:cubicBezTo>
                  <a:cubicBezTo>
                    <a:pt x="37" y="10"/>
                    <a:pt x="38" y="4"/>
                    <a:pt x="4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2" y="51"/>
                    <a:pt x="78" y="52"/>
                    <a:pt x="74" y="52"/>
                  </a:cubicBezTo>
                  <a:close/>
                  <a:moveTo>
                    <a:pt x="26" y="42"/>
                  </a:moveTo>
                  <a:cubicBezTo>
                    <a:pt x="26" y="44"/>
                    <a:pt x="25" y="46"/>
                    <a:pt x="23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6"/>
                    <a:pt x="13" y="44"/>
                    <a:pt x="13" y="4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6"/>
                    <a:pt x="14" y="34"/>
                    <a:pt x="16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6" y="36"/>
                    <a:pt x="26" y="38"/>
                  </a:cubicBezTo>
                  <a:lnTo>
                    <a:pt x="2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8984AD2-D0B6-87FD-241D-C50044CD5B30}"/>
              </a:ext>
            </a:extLst>
          </p:cNvPr>
          <p:cNvGrpSpPr/>
          <p:nvPr/>
        </p:nvGrpSpPr>
        <p:grpSpPr>
          <a:xfrm>
            <a:off x="1744780" y="1642688"/>
            <a:ext cx="666507" cy="666507"/>
            <a:chOff x="3248757" y="1201241"/>
            <a:chExt cx="290420" cy="290420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BD1E534-D5AB-521C-CCEC-B90CB6D72B10}"/>
                </a:ext>
              </a:extLst>
            </p:cNvPr>
            <p:cNvSpPr/>
            <p:nvPr/>
          </p:nvSpPr>
          <p:spPr>
            <a:xfrm>
              <a:off x="3248757" y="1201241"/>
              <a:ext cx="290420" cy="290420"/>
            </a:xfrm>
            <a:custGeom>
              <a:avLst/>
              <a:gdLst>
                <a:gd name="connsiteX0" fmla="*/ 264796 w 290420"/>
                <a:gd name="connsiteY0" fmla="*/ 256254 h 290420"/>
                <a:gd name="connsiteX1" fmla="*/ 256254 w 290420"/>
                <a:gd name="connsiteY1" fmla="*/ 264796 h 290420"/>
                <a:gd name="connsiteX2" fmla="*/ 247712 w 290420"/>
                <a:gd name="connsiteY2" fmla="*/ 256254 h 290420"/>
                <a:gd name="connsiteX3" fmla="*/ 247712 w 290420"/>
                <a:gd name="connsiteY3" fmla="*/ 51251 h 290420"/>
                <a:gd name="connsiteX4" fmla="*/ 264796 w 290420"/>
                <a:gd name="connsiteY4" fmla="*/ 51251 h 290420"/>
                <a:gd name="connsiteX5" fmla="*/ 264796 w 290420"/>
                <a:gd name="connsiteY5" fmla="*/ 256254 h 290420"/>
                <a:gd name="connsiteX6" fmla="*/ 34167 w 290420"/>
                <a:gd name="connsiteY6" fmla="*/ 264796 h 290420"/>
                <a:gd name="connsiteX7" fmla="*/ 25625 w 290420"/>
                <a:gd name="connsiteY7" fmla="*/ 256254 h 290420"/>
                <a:gd name="connsiteX8" fmla="*/ 25625 w 290420"/>
                <a:gd name="connsiteY8" fmla="*/ 25625 h 290420"/>
                <a:gd name="connsiteX9" fmla="*/ 222087 w 290420"/>
                <a:gd name="connsiteY9" fmla="*/ 25625 h 290420"/>
                <a:gd name="connsiteX10" fmla="*/ 222087 w 290420"/>
                <a:gd name="connsiteY10" fmla="*/ 256254 h 290420"/>
                <a:gd name="connsiteX11" fmla="*/ 223368 w 290420"/>
                <a:gd name="connsiteY11" fmla="*/ 264796 h 290420"/>
                <a:gd name="connsiteX12" fmla="*/ 34167 w 290420"/>
                <a:gd name="connsiteY12" fmla="*/ 264796 h 290420"/>
                <a:gd name="connsiteX13" fmla="*/ 247712 w 290420"/>
                <a:gd name="connsiteY13" fmla="*/ 25625 h 290420"/>
                <a:gd name="connsiteX14" fmla="*/ 247712 w 290420"/>
                <a:gd name="connsiteY14" fmla="*/ 0 h 290420"/>
                <a:gd name="connsiteX15" fmla="*/ 0 w 290420"/>
                <a:gd name="connsiteY15" fmla="*/ 0 h 290420"/>
                <a:gd name="connsiteX16" fmla="*/ 0 w 290420"/>
                <a:gd name="connsiteY16" fmla="*/ 256254 h 290420"/>
                <a:gd name="connsiteX17" fmla="*/ 34167 w 290420"/>
                <a:gd name="connsiteY17" fmla="*/ 290421 h 290420"/>
                <a:gd name="connsiteX18" fmla="*/ 256254 w 290420"/>
                <a:gd name="connsiteY18" fmla="*/ 290421 h 290420"/>
                <a:gd name="connsiteX19" fmla="*/ 290421 w 290420"/>
                <a:gd name="connsiteY19" fmla="*/ 256254 h 290420"/>
                <a:gd name="connsiteX20" fmla="*/ 290421 w 290420"/>
                <a:gd name="connsiteY20" fmla="*/ 25625 h 290420"/>
                <a:gd name="connsiteX21" fmla="*/ 247712 w 290420"/>
                <a:gd name="connsiteY21" fmla="*/ 25625 h 29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0420" h="290420">
                  <a:moveTo>
                    <a:pt x="264796" y="256254"/>
                  </a:moveTo>
                  <a:cubicBezTo>
                    <a:pt x="264796" y="260952"/>
                    <a:pt x="260952" y="264796"/>
                    <a:pt x="256254" y="264796"/>
                  </a:cubicBezTo>
                  <a:cubicBezTo>
                    <a:pt x="251556" y="264796"/>
                    <a:pt x="247712" y="260952"/>
                    <a:pt x="247712" y="256254"/>
                  </a:cubicBezTo>
                  <a:lnTo>
                    <a:pt x="247712" y="51251"/>
                  </a:lnTo>
                  <a:lnTo>
                    <a:pt x="264796" y="51251"/>
                  </a:lnTo>
                  <a:lnTo>
                    <a:pt x="264796" y="256254"/>
                  </a:lnTo>
                  <a:close/>
                  <a:moveTo>
                    <a:pt x="34167" y="264796"/>
                  </a:moveTo>
                  <a:cubicBezTo>
                    <a:pt x="29469" y="264796"/>
                    <a:pt x="25625" y="260952"/>
                    <a:pt x="25625" y="256254"/>
                  </a:cubicBezTo>
                  <a:lnTo>
                    <a:pt x="25625" y="25625"/>
                  </a:lnTo>
                  <a:lnTo>
                    <a:pt x="222087" y="25625"/>
                  </a:lnTo>
                  <a:lnTo>
                    <a:pt x="222087" y="256254"/>
                  </a:lnTo>
                  <a:cubicBezTo>
                    <a:pt x="222087" y="259243"/>
                    <a:pt x="222514" y="262233"/>
                    <a:pt x="223368" y="264796"/>
                  </a:cubicBezTo>
                  <a:lnTo>
                    <a:pt x="34167" y="264796"/>
                  </a:lnTo>
                  <a:close/>
                  <a:moveTo>
                    <a:pt x="247712" y="25625"/>
                  </a:moveTo>
                  <a:lnTo>
                    <a:pt x="247712" y="0"/>
                  </a:lnTo>
                  <a:lnTo>
                    <a:pt x="0" y="0"/>
                  </a:lnTo>
                  <a:lnTo>
                    <a:pt x="0" y="256254"/>
                  </a:lnTo>
                  <a:cubicBezTo>
                    <a:pt x="0" y="275046"/>
                    <a:pt x="15375" y="290421"/>
                    <a:pt x="34167" y="290421"/>
                  </a:cubicBezTo>
                  <a:lnTo>
                    <a:pt x="256254" y="290421"/>
                  </a:lnTo>
                  <a:cubicBezTo>
                    <a:pt x="275046" y="290421"/>
                    <a:pt x="290421" y="275046"/>
                    <a:pt x="290421" y="256254"/>
                  </a:cubicBezTo>
                  <a:lnTo>
                    <a:pt x="290421" y="25625"/>
                  </a:lnTo>
                  <a:lnTo>
                    <a:pt x="247712" y="25625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63B40F9-5B5E-0E78-AE57-51142BA2A21A}"/>
                </a:ext>
              </a:extLst>
            </p:cNvPr>
            <p:cNvSpPr/>
            <p:nvPr/>
          </p:nvSpPr>
          <p:spPr>
            <a:xfrm>
              <a:off x="3291466" y="1252492"/>
              <a:ext cx="162294" cy="17083"/>
            </a:xfrm>
            <a:custGeom>
              <a:avLst/>
              <a:gdLst>
                <a:gd name="connsiteX0" fmla="*/ 0 w 162294"/>
                <a:gd name="connsiteY0" fmla="*/ 0 h 17083"/>
                <a:gd name="connsiteX1" fmla="*/ 162294 w 162294"/>
                <a:gd name="connsiteY1" fmla="*/ 0 h 17083"/>
                <a:gd name="connsiteX2" fmla="*/ 162294 w 162294"/>
                <a:gd name="connsiteY2" fmla="*/ 17084 h 17083"/>
                <a:gd name="connsiteX3" fmla="*/ 0 w 162294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294" h="17083">
                  <a:moveTo>
                    <a:pt x="0" y="0"/>
                  </a:moveTo>
                  <a:lnTo>
                    <a:pt x="162294" y="0"/>
                  </a:lnTo>
                  <a:lnTo>
                    <a:pt x="162294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B1B44F8-CB92-7054-CEB7-A30A82F637A2}"/>
                </a:ext>
              </a:extLst>
            </p:cNvPr>
            <p:cNvSpPr/>
            <p:nvPr/>
          </p:nvSpPr>
          <p:spPr>
            <a:xfrm>
              <a:off x="3381155" y="1286659"/>
              <a:ext cx="72605" cy="17083"/>
            </a:xfrm>
            <a:custGeom>
              <a:avLst/>
              <a:gdLst>
                <a:gd name="connsiteX0" fmla="*/ 0 w 72605"/>
                <a:gd name="connsiteY0" fmla="*/ 0 h 17083"/>
                <a:gd name="connsiteX1" fmla="*/ 72605 w 72605"/>
                <a:gd name="connsiteY1" fmla="*/ 0 h 17083"/>
                <a:gd name="connsiteX2" fmla="*/ 72605 w 72605"/>
                <a:gd name="connsiteY2" fmla="*/ 17084 h 17083"/>
                <a:gd name="connsiteX3" fmla="*/ 0 w 72605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17083">
                  <a:moveTo>
                    <a:pt x="0" y="0"/>
                  </a:moveTo>
                  <a:lnTo>
                    <a:pt x="72605" y="0"/>
                  </a:lnTo>
                  <a:lnTo>
                    <a:pt x="72605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10A09A8-6959-6865-3BAA-A1D0DEAEBEE6}"/>
                </a:ext>
              </a:extLst>
            </p:cNvPr>
            <p:cNvSpPr/>
            <p:nvPr/>
          </p:nvSpPr>
          <p:spPr>
            <a:xfrm>
              <a:off x="3381155" y="1320826"/>
              <a:ext cx="72605" cy="17083"/>
            </a:xfrm>
            <a:custGeom>
              <a:avLst/>
              <a:gdLst>
                <a:gd name="connsiteX0" fmla="*/ 0 w 72605"/>
                <a:gd name="connsiteY0" fmla="*/ 0 h 17083"/>
                <a:gd name="connsiteX1" fmla="*/ 72605 w 72605"/>
                <a:gd name="connsiteY1" fmla="*/ 0 h 17083"/>
                <a:gd name="connsiteX2" fmla="*/ 72605 w 72605"/>
                <a:gd name="connsiteY2" fmla="*/ 17084 h 17083"/>
                <a:gd name="connsiteX3" fmla="*/ 0 w 72605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17083">
                  <a:moveTo>
                    <a:pt x="0" y="0"/>
                  </a:moveTo>
                  <a:lnTo>
                    <a:pt x="72605" y="0"/>
                  </a:lnTo>
                  <a:lnTo>
                    <a:pt x="72605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8D7F601-38AE-4C39-081A-B0078EE2067E}"/>
                </a:ext>
              </a:extLst>
            </p:cNvPr>
            <p:cNvSpPr/>
            <p:nvPr/>
          </p:nvSpPr>
          <p:spPr>
            <a:xfrm>
              <a:off x="3291466" y="1286659"/>
              <a:ext cx="72605" cy="51250"/>
            </a:xfrm>
            <a:custGeom>
              <a:avLst/>
              <a:gdLst>
                <a:gd name="connsiteX0" fmla="*/ 0 w 72605"/>
                <a:gd name="connsiteY0" fmla="*/ 0 h 51250"/>
                <a:gd name="connsiteX1" fmla="*/ 72605 w 72605"/>
                <a:gd name="connsiteY1" fmla="*/ 0 h 51250"/>
                <a:gd name="connsiteX2" fmla="*/ 72605 w 72605"/>
                <a:gd name="connsiteY2" fmla="*/ 51251 h 51250"/>
                <a:gd name="connsiteX3" fmla="*/ 0 w 72605"/>
                <a:gd name="connsiteY3" fmla="*/ 51251 h 5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51250">
                  <a:moveTo>
                    <a:pt x="0" y="0"/>
                  </a:moveTo>
                  <a:lnTo>
                    <a:pt x="72605" y="0"/>
                  </a:lnTo>
                  <a:lnTo>
                    <a:pt x="72605" y="51251"/>
                  </a:lnTo>
                  <a:lnTo>
                    <a:pt x="0" y="51251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6A810B-8670-9823-4EA2-0BCC4509CB13}"/>
                </a:ext>
              </a:extLst>
            </p:cNvPr>
            <p:cNvSpPr/>
            <p:nvPr/>
          </p:nvSpPr>
          <p:spPr>
            <a:xfrm>
              <a:off x="3291466" y="1354993"/>
              <a:ext cx="162294" cy="17083"/>
            </a:xfrm>
            <a:custGeom>
              <a:avLst/>
              <a:gdLst>
                <a:gd name="connsiteX0" fmla="*/ 0 w 162294"/>
                <a:gd name="connsiteY0" fmla="*/ 0 h 17083"/>
                <a:gd name="connsiteX1" fmla="*/ 162294 w 162294"/>
                <a:gd name="connsiteY1" fmla="*/ 0 h 17083"/>
                <a:gd name="connsiteX2" fmla="*/ 162294 w 162294"/>
                <a:gd name="connsiteY2" fmla="*/ 17084 h 17083"/>
                <a:gd name="connsiteX3" fmla="*/ 0 w 162294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294" h="17083">
                  <a:moveTo>
                    <a:pt x="0" y="0"/>
                  </a:moveTo>
                  <a:lnTo>
                    <a:pt x="162294" y="0"/>
                  </a:lnTo>
                  <a:lnTo>
                    <a:pt x="162294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8163DB9-5966-7EE5-461C-5DFF7673B55C}"/>
                </a:ext>
              </a:extLst>
            </p:cNvPr>
            <p:cNvSpPr/>
            <p:nvPr/>
          </p:nvSpPr>
          <p:spPr>
            <a:xfrm>
              <a:off x="3381155" y="1389160"/>
              <a:ext cx="72605" cy="51250"/>
            </a:xfrm>
            <a:custGeom>
              <a:avLst/>
              <a:gdLst>
                <a:gd name="connsiteX0" fmla="*/ 0 w 72605"/>
                <a:gd name="connsiteY0" fmla="*/ 0 h 51250"/>
                <a:gd name="connsiteX1" fmla="*/ 72605 w 72605"/>
                <a:gd name="connsiteY1" fmla="*/ 0 h 51250"/>
                <a:gd name="connsiteX2" fmla="*/ 72605 w 72605"/>
                <a:gd name="connsiteY2" fmla="*/ 51251 h 51250"/>
                <a:gd name="connsiteX3" fmla="*/ 0 w 72605"/>
                <a:gd name="connsiteY3" fmla="*/ 51251 h 5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51250">
                  <a:moveTo>
                    <a:pt x="0" y="0"/>
                  </a:moveTo>
                  <a:lnTo>
                    <a:pt x="72605" y="0"/>
                  </a:lnTo>
                  <a:lnTo>
                    <a:pt x="72605" y="51251"/>
                  </a:lnTo>
                  <a:lnTo>
                    <a:pt x="0" y="51251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F05D758-35F1-9851-9531-AFC36415C64A}"/>
                </a:ext>
              </a:extLst>
            </p:cNvPr>
            <p:cNvSpPr/>
            <p:nvPr/>
          </p:nvSpPr>
          <p:spPr>
            <a:xfrm>
              <a:off x="3291466" y="1389160"/>
              <a:ext cx="72605" cy="17083"/>
            </a:xfrm>
            <a:custGeom>
              <a:avLst/>
              <a:gdLst>
                <a:gd name="connsiteX0" fmla="*/ 0 w 72605"/>
                <a:gd name="connsiteY0" fmla="*/ 0 h 17083"/>
                <a:gd name="connsiteX1" fmla="*/ 72605 w 72605"/>
                <a:gd name="connsiteY1" fmla="*/ 0 h 17083"/>
                <a:gd name="connsiteX2" fmla="*/ 72605 w 72605"/>
                <a:gd name="connsiteY2" fmla="*/ 17084 h 17083"/>
                <a:gd name="connsiteX3" fmla="*/ 0 w 72605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17083">
                  <a:moveTo>
                    <a:pt x="0" y="0"/>
                  </a:moveTo>
                  <a:lnTo>
                    <a:pt x="72605" y="0"/>
                  </a:lnTo>
                  <a:lnTo>
                    <a:pt x="72605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FF43867-E98C-0620-CCC7-B406F63DE7FA}"/>
                </a:ext>
              </a:extLst>
            </p:cNvPr>
            <p:cNvSpPr/>
            <p:nvPr/>
          </p:nvSpPr>
          <p:spPr>
            <a:xfrm>
              <a:off x="3291466" y="1423328"/>
              <a:ext cx="72605" cy="17083"/>
            </a:xfrm>
            <a:custGeom>
              <a:avLst/>
              <a:gdLst>
                <a:gd name="connsiteX0" fmla="*/ 0 w 72605"/>
                <a:gd name="connsiteY0" fmla="*/ 0 h 17083"/>
                <a:gd name="connsiteX1" fmla="*/ 72605 w 72605"/>
                <a:gd name="connsiteY1" fmla="*/ 0 h 17083"/>
                <a:gd name="connsiteX2" fmla="*/ 72605 w 72605"/>
                <a:gd name="connsiteY2" fmla="*/ 17084 h 17083"/>
                <a:gd name="connsiteX3" fmla="*/ 0 w 72605"/>
                <a:gd name="connsiteY3" fmla="*/ 17084 h 1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05" h="17083">
                  <a:moveTo>
                    <a:pt x="0" y="0"/>
                  </a:moveTo>
                  <a:lnTo>
                    <a:pt x="72605" y="0"/>
                  </a:lnTo>
                  <a:lnTo>
                    <a:pt x="72605" y="17084"/>
                  </a:lnTo>
                  <a:lnTo>
                    <a:pt x="0" y="17084"/>
                  </a:lnTo>
                  <a:close/>
                </a:path>
              </a:pathLst>
            </a:custGeom>
            <a:grpFill/>
            <a:ln w="4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A58BD7E-4EBC-8EED-77A4-6C8156018960}"/>
              </a:ext>
            </a:extLst>
          </p:cNvPr>
          <p:cNvGrpSpPr/>
          <p:nvPr/>
        </p:nvGrpSpPr>
        <p:grpSpPr>
          <a:xfrm>
            <a:off x="1267771" y="3159516"/>
            <a:ext cx="1728344" cy="868968"/>
            <a:chOff x="4955466" y="1349141"/>
            <a:chExt cx="1728344" cy="868968"/>
          </a:xfrm>
        </p:grpSpPr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id="{11802E6B-C9A6-AB0A-CB8A-61F0FFC20C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13">
              <a:extLst>
                <a:ext uri="{FF2B5EF4-FFF2-40B4-BE49-F238E27FC236}">
                  <a16:creationId xmlns:a16="http://schemas.microsoft.com/office/drawing/2014/main" id="{9281477A-AB63-35B0-39FE-2EFFF7E27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0F73200-AA69-663F-E3B1-F20B8D688700}"/>
              </a:ext>
            </a:extLst>
          </p:cNvPr>
          <p:cNvGrpSpPr/>
          <p:nvPr/>
        </p:nvGrpSpPr>
        <p:grpSpPr>
          <a:xfrm>
            <a:off x="3754193" y="3159516"/>
            <a:ext cx="1728344" cy="868968"/>
            <a:chOff x="4955466" y="1349141"/>
            <a:chExt cx="1728344" cy="868968"/>
          </a:xfrm>
        </p:grpSpPr>
        <p:sp>
          <p:nvSpPr>
            <p:cNvPr id="52" name="文本框 7">
              <a:extLst>
                <a:ext uri="{FF2B5EF4-FFF2-40B4-BE49-F238E27FC236}">
                  <a16:creationId xmlns:a16="http://schemas.microsoft.com/office/drawing/2014/main" id="{0151217C-7BFE-1AC5-EBF2-E253AD9F4B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13">
              <a:extLst>
                <a:ext uri="{FF2B5EF4-FFF2-40B4-BE49-F238E27FC236}">
                  <a16:creationId xmlns:a16="http://schemas.microsoft.com/office/drawing/2014/main" id="{002FA251-CC8C-50B3-1BC2-5BF668617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D6BB529-41A5-0C85-1182-EC6AA5401772}"/>
              </a:ext>
            </a:extLst>
          </p:cNvPr>
          <p:cNvGrpSpPr/>
          <p:nvPr/>
        </p:nvGrpSpPr>
        <p:grpSpPr>
          <a:xfrm>
            <a:off x="6244971" y="3159516"/>
            <a:ext cx="1728344" cy="868968"/>
            <a:chOff x="4955466" y="1349141"/>
            <a:chExt cx="1728344" cy="868968"/>
          </a:xfrm>
        </p:grpSpPr>
        <p:sp>
          <p:nvSpPr>
            <p:cNvPr id="55" name="文本框 7">
              <a:extLst>
                <a:ext uri="{FF2B5EF4-FFF2-40B4-BE49-F238E27FC236}">
                  <a16:creationId xmlns:a16="http://schemas.microsoft.com/office/drawing/2014/main" id="{676EE9F6-0148-2CCA-7C2C-5EE7D2511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13">
              <a:extLst>
                <a:ext uri="{FF2B5EF4-FFF2-40B4-BE49-F238E27FC236}">
                  <a16:creationId xmlns:a16="http://schemas.microsoft.com/office/drawing/2014/main" id="{2A93E1A7-1199-DE06-5B29-481F5017A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2786842"/>
      </p:ext>
    </p:extLst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3BCDACD-68E7-AD3D-5D13-C48E60AC287C}"/>
              </a:ext>
            </a:extLst>
          </p:cNvPr>
          <p:cNvGrpSpPr/>
          <p:nvPr/>
        </p:nvGrpSpPr>
        <p:grpSpPr>
          <a:xfrm>
            <a:off x="831200" y="1322343"/>
            <a:ext cx="1331120" cy="329407"/>
            <a:chOff x="4438650" y="2330450"/>
            <a:chExt cx="1331120" cy="329407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E7017DC-658C-DFFA-DE0D-3A6339AAE3F0}"/>
                </a:ext>
              </a:extLst>
            </p:cNvPr>
            <p:cNvGrpSpPr/>
            <p:nvPr/>
          </p:nvGrpSpPr>
          <p:grpSpPr>
            <a:xfrm>
              <a:off x="4438650" y="2330450"/>
              <a:ext cx="1331120" cy="329407"/>
              <a:chOff x="4438650" y="2330450"/>
              <a:chExt cx="1331120" cy="329407"/>
            </a:xfrm>
            <a:gradFill>
              <a:gsLst>
                <a:gs pos="0">
                  <a:srgbClr val="F08621"/>
                </a:gs>
                <a:gs pos="100000">
                  <a:srgbClr val="E00E0C"/>
                </a:gs>
              </a:gsLst>
              <a:lin ang="0" scaled="1"/>
            </a:gradFill>
          </p:grpSpPr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id="{2ED47B8E-8EFD-B8CC-F8A8-C58A8EA28A2E}"/>
                  </a:ext>
                </a:extLst>
              </p:cNvPr>
              <p:cNvSpPr/>
              <p:nvPr/>
            </p:nvSpPr>
            <p:spPr>
              <a:xfrm>
                <a:off x="4438650" y="2330450"/>
                <a:ext cx="1281113" cy="329407"/>
              </a:xfrm>
              <a:prstGeom prst="parallelogram">
                <a:avLst>
                  <a:gd name="adj" fmla="val 17049"/>
                </a:avLst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>
                <a:extLst>
                  <a:ext uri="{FF2B5EF4-FFF2-40B4-BE49-F238E27FC236}">
                    <a16:creationId xmlns:a16="http://schemas.microsoft.com/office/drawing/2014/main" id="{D348385A-964F-6D9F-60E6-93890B41CA45}"/>
                  </a:ext>
                </a:extLst>
              </p:cNvPr>
              <p:cNvSpPr/>
              <p:nvPr/>
            </p:nvSpPr>
            <p:spPr>
              <a:xfrm>
                <a:off x="5572126" y="2568575"/>
                <a:ext cx="197644" cy="91282"/>
              </a:xfrm>
              <a:prstGeom prst="triangle">
                <a:avLst/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等腰三角形 30">
              <a:extLst>
                <a:ext uri="{FF2B5EF4-FFF2-40B4-BE49-F238E27FC236}">
                  <a16:creationId xmlns:a16="http://schemas.microsoft.com/office/drawing/2014/main" id="{49684B58-FA50-A980-5CBD-B51D1CD9B692}"/>
                </a:ext>
              </a:extLst>
            </p:cNvPr>
            <p:cNvSpPr/>
            <p:nvPr/>
          </p:nvSpPr>
          <p:spPr>
            <a:xfrm>
              <a:off x="4438650" y="2330450"/>
              <a:ext cx="1331120" cy="329406"/>
            </a:xfrm>
            <a:prstGeom prst="triangle">
              <a:avLst>
                <a:gd name="adj" fmla="val 4204"/>
              </a:avLst>
            </a:prstGeom>
            <a:gradFill flip="none" rotWithShape="1">
              <a:gsLst>
                <a:gs pos="0">
                  <a:srgbClr val="F08621"/>
                </a:gs>
                <a:gs pos="100000">
                  <a:srgbClr val="F08621">
                    <a:alpha val="0"/>
                  </a:srgbClr>
                </a:gs>
              </a:gsLst>
              <a:lin ang="8100000" scaled="1"/>
              <a:tileRect/>
            </a:gra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F1061F7-4256-FCEC-FE70-C9B1076FBD1B}"/>
              </a:ext>
            </a:extLst>
          </p:cNvPr>
          <p:cNvGrpSpPr/>
          <p:nvPr/>
        </p:nvGrpSpPr>
        <p:grpSpPr>
          <a:xfrm>
            <a:off x="767729" y="1262397"/>
            <a:ext cx="4579436" cy="396070"/>
            <a:chOff x="3774444" y="1285290"/>
            <a:chExt cx="4579436" cy="396070"/>
          </a:xfrm>
        </p:grpSpPr>
        <p:sp>
          <p:nvSpPr>
            <p:cNvPr id="46" name="矩形 13">
              <a:extLst>
                <a:ext uri="{FF2B5EF4-FFF2-40B4-BE49-F238E27FC236}">
                  <a16:creationId xmlns:a16="http://schemas.microsoft.com/office/drawing/2014/main" id="{7F8710F2-68C7-AF3A-083C-378C9680D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6467" y="1285290"/>
              <a:ext cx="3007413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文本框 7">
              <a:extLst>
                <a:ext uri="{FF2B5EF4-FFF2-40B4-BE49-F238E27FC236}">
                  <a16:creationId xmlns:a16="http://schemas.microsoft.com/office/drawing/2014/main" id="{1F26FD2E-8ADC-1D0F-C1AA-4548629109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4444" y="1356050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B369421F-B6FB-8238-B804-9D008E06AE84}"/>
              </a:ext>
            </a:extLst>
          </p:cNvPr>
          <p:cNvGrpSpPr/>
          <p:nvPr/>
        </p:nvGrpSpPr>
        <p:grpSpPr>
          <a:xfrm>
            <a:off x="831200" y="1826399"/>
            <a:ext cx="1331120" cy="329407"/>
            <a:chOff x="4438650" y="2330450"/>
            <a:chExt cx="1331120" cy="329407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5A0769E7-2FD6-4ECC-5F1F-8F387E89A0DE}"/>
                </a:ext>
              </a:extLst>
            </p:cNvPr>
            <p:cNvGrpSpPr/>
            <p:nvPr/>
          </p:nvGrpSpPr>
          <p:grpSpPr>
            <a:xfrm>
              <a:off x="4438650" y="2330450"/>
              <a:ext cx="1331120" cy="329407"/>
              <a:chOff x="4438650" y="2330450"/>
              <a:chExt cx="1331120" cy="329407"/>
            </a:xfrm>
            <a:gradFill>
              <a:gsLst>
                <a:gs pos="0">
                  <a:srgbClr val="F08621"/>
                </a:gs>
                <a:gs pos="100000">
                  <a:srgbClr val="E00E0C"/>
                </a:gs>
              </a:gsLst>
              <a:lin ang="0" scaled="1"/>
            </a:gradFill>
          </p:grpSpPr>
          <p:sp>
            <p:nvSpPr>
              <p:cNvPr id="102" name="平行四边形 101">
                <a:extLst>
                  <a:ext uri="{FF2B5EF4-FFF2-40B4-BE49-F238E27FC236}">
                    <a16:creationId xmlns:a16="http://schemas.microsoft.com/office/drawing/2014/main" id="{C60DCE76-47B7-0B95-4D8C-435795A14FAF}"/>
                  </a:ext>
                </a:extLst>
              </p:cNvPr>
              <p:cNvSpPr/>
              <p:nvPr/>
            </p:nvSpPr>
            <p:spPr>
              <a:xfrm>
                <a:off x="4438650" y="2330450"/>
                <a:ext cx="1281113" cy="329407"/>
              </a:xfrm>
              <a:prstGeom prst="parallelogram">
                <a:avLst>
                  <a:gd name="adj" fmla="val 17049"/>
                </a:avLst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>
                <a:extLst>
                  <a:ext uri="{FF2B5EF4-FFF2-40B4-BE49-F238E27FC236}">
                    <a16:creationId xmlns:a16="http://schemas.microsoft.com/office/drawing/2014/main" id="{78A21198-3419-6CB3-328C-4A01751EFA0F}"/>
                  </a:ext>
                </a:extLst>
              </p:cNvPr>
              <p:cNvSpPr/>
              <p:nvPr/>
            </p:nvSpPr>
            <p:spPr>
              <a:xfrm>
                <a:off x="5572126" y="2568575"/>
                <a:ext cx="197644" cy="91282"/>
              </a:xfrm>
              <a:prstGeom prst="triangle">
                <a:avLst/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等腰三角形 100">
              <a:extLst>
                <a:ext uri="{FF2B5EF4-FFF2-40B4-BE49-F238E27FC236}">
                  <a16:creationId xmlns:a16="http://schemas.microsoft.com/office/drawing/2014/main" id="{39C4C529-F445-69B1-6689-F9591E0327C1}"/>
                </a:ext>
              </a:extLst>
            </p:cNvPr>
            <p:cNvSpPr/>
            <p:nvPr/>
          </p:nvSpPr>
          <p:spPr>
            <a:xfrm>
              <a:off x="4438650" y="2330450"/>
              <a:ext cx="1331120" cy="329406"/>
            </a:xfrm>
            <a:prstGeom prst="triangle">
              <a:avLst>
                <a:gd name="adj" fmla="val 4204"/>
              </a:avLst>
            </a:prstGeom>
            <a:gradFill flip="none" rotWithShape="1">
              <a:gsLst>
                <a:gs pos="0">
                  <a:srgbClr val="F08621"/>
                </a:gs>
                <a:gs pos="100000">
                  <a:srgbClr val="F08621">
                    <a:alpha val="0"/>
                  </a:srgbClr>
                </a:gs>
              </a:gsLst>
              <a:lin ang="8100000" scaled="1"/>
              <a:tileRect/>
            </a:gra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200180AB-5307-A2AF-26CB-D54EFB8EEC80}"/>
              </a:ext>
            </a:extLst>
          </p:cNvPr>
          <p:cNvGrpSpPr/>
          <p:nvPr/>
        </p:nvGrpSpPr>
        <p:grpSpPr>
          <a:xfrm>
            <a:off x="767729" y="1766453"/>
            <a:ext cx="4579436" cy="396070"/>
            <a:chOff x="3774444" y="1285290"/>
            <a:chExt cx="4579436" cy="396070"/>
          </a:xfrm>
        </p:grpSpPr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A7E65032-CCB6-C643-4A80-A5A0DA1A5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6467" y="1285290"/>
              <a:ext cx="3007413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06" name="文本框 7">
              <a:extLst>
                <a:ext uri="{FF2B5EF4-FFF2-40B4-BE49-F238E27FC236}">
                  <a16:creationId xmlns:a16="http://schemas.microsoft.com/office/drawing/2014/main" id="{13A5725B-6E6B-9839-A096-7FE596C348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4444" y="1356050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A7B4874-C127-FE02-E1C0-1E2062EFB289}"/>
              </a:ext>
            </a:extLst>
          </p:cNvPr>
          <p:cNvGrpSpPr/>
          <p:nvPr/>
        </p:nvGrpSpPr>
        <p:grpSpPr>
          <a:xfrm>
            <a:off x="831200" y="2330455"/>
            <a:ext cx="1331120" cy="329407"/>
            <a:chOff x="4438650" y="2330450"/>
            <a:chExt cx="1331120" cy="329407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CDF3D185-7B1D-6F0C-7F4A-5B6D04363C20}"/>
                </a:ext>
              </a:extLst>
            </p:cNvPr>
            <p:cNvGrpSpPr/>
            <p:nvPr/>
          </p:nvGrpSpPr>
          <p:grpSpPr>
            <a:xfrm>
              <a:off x="4438650" y="2330450"/>
              <a:ext cx="1331120" cy="329407"/>
              <a:chOff x="4438650" y="2330450"/>
              <a:chExt cx="1331120" cy="329407"/>
            </a:xfrm>
            <a:gradFill>
              <a:gsLst>
                <a:gs pos="0">
                  <a:srgbClr val="F08621"/>
                </a:gs>
                <a:gs pos="100000">
                  <a:srgbClr val="E00E0C"/>
                </a:gs>
              </a:gsLst>
              <a:lin ang="0" scaled="1"/>
            </a:gradFill>
          </p:grpSpPr>
          <p:sp>
            <p:nvSpPr>
              <p:cNvPr id="110" name="平行四边形 109">
                <a:extLst>
                  <a:ext uri="{FF2B5EF4-FFF2-40B4-BE49-F238E27FC236}">
                    <a16:creationId xmlns:a16="http://schemas.microsoft.com/office/drawing/2014/main" id="{BD4FC410-A811-8F80-BB32-4664A679152C}"/>
                  </a:ext>
                </a:extLst>
              </p:cNvPr>
              <p:cNvSpPr/>
              <p:nvPr/>
            </p:nvSpPr>
            <p:spPr>
              <a:xfrm>
                <a:off x="4438650" y="2330450"/>
                <a:ext cx="1281113" cy="329407"/>
              </a:xfrm>
              <a:prstGeom prst="parallelogram">
                <a:avLst>
                  <a:gd name="adj" fmla="val 17049"/>
                </a:avLst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10">
                <a:extLst>
                  <a:ext uri="{FF2B5EF4-FFF2-40B4-BE49-F238E27FC236}">
                    <a16:creationId xmlns:a16="http://schemas.microsoft.com/office/drawing/2014/main" id="{4263A8C3-1D8B-7E80-E566-FAAF856F4FCC}"/>
                  </a:ext>
                </a:extLst>
              </p:cNvPr>
              <p:cNvSpPr/>
              <p:nvPr/>
            </p:nvSpPr>
            <p:spPr>
              <a:xfrm>
                <a:off x="5572126" y="2568575"/>
                <a:ext cx="197644" cy="91282"/>
              </a:xfrm>
              <a:prstGeom prst="triangle">
                <a:avLst/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等腰三角形 108">
              <a:extLst>
                <a:ext uri="{FF2B5EF4-FFF2-40B4-BE49-F238E27FC236}">
                  <a16:creationId xmlns:a16="http://schemas.microsoft.com/office/drawing/2014/main" id="{F32C77DE-5D68-1127-CC02-7D0552E8F747}"/>
                </a:ext>
              </a:extLst>
            </p:cNvPr>
            <p:cNvSpPr/>
            <p:nvPr/>
          </p:nvSpPr>
          <p:spPr>
            <a:xfrm>
              <a:off x="4438650" y="2330450"/>
              <a:ext cx="1331120" cy="329406"/>
            </a:xfrm>
            <a:prstGeom prst="triangle">
              <a:avLst>
                <a:gd name="adj" fmla="val 4204"/>
              </a:avLst>
            </a:prstGeom>
            <a:gradFill flip="none" rotWithShape="1">
              <a:gsLst>
                <a:gs pos="0">
                  <a:srgbClr val="F08621"/>
                </a:gs>
                <a:gs pos="100000">
                  <a:srgbClr val="F08621">
                    <a:alpha val="0"/>
                  </a:srgbClr>
                </a:gs>
              </a:gsLst>
              <a:lin ang="8100000" scaled="1"/>
              <a:tileRect/>
            </a:gra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CC7BFFD-EAFB-DC1A-21C2-B97B13323966}"/>
              </a:ext>
            </a:extLst>
          </p:cNvPr>
          <p:cNvGrpSpPr/>
          <p:nvPr/>
        </p:nvGrpSpPr>
        <p:grpSpPr>
          <a:xfrm>
            <a:off x="767729" y="2270509"/>
            <a:ext cx="4579436" cy="396070"/>
            <a:chOff x="3774444" y="1285290"/>
            <a:chExt cx="4579436" cy="396070"/>
          </a:xfrm>
        </p:grpSpPr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9FF77A0D-4B03-5800-14E6-E12854CAB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6467" y="1285290"/>
              <a:ext cx="3007413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4" name="文本框 7">
              <a:extLst>
                <a:ext uri="{FF2B5EF4-FFF2-40B4-BE49-F238E27FC236}">
                  <a16:creationId xmlns:a16="http://schemas.microsoft.com/office/drawing/2014/main" id="{C3B15E84-2617-C180-AF31-DE5F0D1D97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4444" y="1356050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D33BDF75-D3EB-A8A2-7754-D1586AE8A9B7}"/>
              </a:ext>
            </a:extLst>
          </p:cNvPr>
          <p:cNvGrpSpPr/>
          <p:nvPr/>
        </p:nvGrpSpPr>
        <p:grpSpPr>
          <a:xfrm>
            <a:off x="831200" y="2834511"/>
            <a:ext cx="1331120" cy="329407"/>
            <a:chOff x="4438650" y="2330450"/>
            <a:chExt cx="1331120" cy="329407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2DF99885-7E40-B986-1E42-1C493FAA0ADA}"/>
                </a:ext>
              </a:extLst>
            </p:cNvPr>
            <p:cNvGrpSpPr/>
            <p:nvPr/>
          </p:nvGrpSpPr>
          <p:grpSpPr>
            <a:xfrm>
              <a:off x="4438650" y="2330450"/>
              <a:ext cx="1331120" cy="329407"/>
              <a:chOff x="4438650" y="2330450"/>
              <a:chExt cx="1331120" cy="329407"/>
            </a:xfrm>
            <a:gradFill>
              <a:gsLst>
                <a:gs pos="0">
                  <a:srgbClr val="F08621"/>
                </a:gs>
                <a:gs pos="100000">
                  <a:srgbClr val="E00E0C"/>
                </a:gs>
              </a:gsLst>
              <a:lin ang="0" scaled="1"/>
            </a:gradFill>
          </p:grpSpPr>
          <p:sp>
            <p:nvSpPr>
              <p:cNvPr id="118" name="平行四边形 117">
                <a:extLst>
                  <a:ext uri="{FF2B5EF4-FFF2-40B4-BE49-F238E27FC236}">
                    <a16:creationId xmlns:a16="http://schemas.microsoft.com/office/drawing/2014/main" id="{7C0B6305-08BE-434C-7FD5-A0A48F95FE6B}"/>
                  </a:ext>
                </a:extLst>
              </p:cNvPr>
              <p:cNvSpPr/>
              <p:nvPr/>
            </p:nvSpPr>
            <p:spPr>
              <a:xfrm>
                <a:off x="4438650" y="2330450"/>
                <a:ext cx="1281113" cy="329407"/>
              </a:xfrm>
              <a:prstGeom prst="parallelogram">
                <a:avLst>
                  <a:gd name="adj" fmla="val 17049"/>
                </a:avLst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等腰三角形 118">
                <a:extLst>
                  <a:ext uri="{FF2B5EF4-FFF2-40B4-BE49-F238E27FC236}">
                    <a16:creationId xmlns:a16="http://schemas.microsoft.com/office/drawing/2014/main" id="{62B2B99F-C907-DF94-1D21-8D6C3BDE1037}"/>
                  </a:ext>
                </a:extLst>
              </p:cNvPr>
              <p:cNvSpPr/>
              <p:nvPr/>
            </p:nvSpPr>
            <p:spPr>
              <a:xfrm>
                <a:off x="5572126" y="2568575"/>
                <a:ext cx="197644" cy="91282"/>
              </a:xfrm>
              <a:prstGeom prst="triangle">
                <a:avLst/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7" name="等腰三角形 116">
              <a:extLst>
                <a:ext uri="{FF2B5EF4-FFF2-40B4-BE49-F238E27FC236}">
                  <a16:creationId xmlns:a16="http://schemas.microsoft.com/office/drawing/2014/main" id="{7C8545D0-739E-2618-E19A-9EC2A4306575}"/>
                </a:ext>
              </a:extLst>
            </p:cNvPr>
            <p:cNvSpPr/>
            <p:nvPr/>
          </p:nvSpPr>
          <p:spPr>
            <a:xfrm>
              <a:off x="4438650" y="2330450"/>
              <a:ext cx="1331120" cy="329406"/>
            </a:xfrm>
            <a:prstGeom prst="triangle">
              <a:avLst>
                <a:gd name="adj" fmla="val 4204"/>
              </a:avLst>
            </a:prstGeom>
            <a:gradFill flip="none" rotWithShape="1">
              <a:gsLst>
                <a:gs pos="0">
                  <a:srgbClr val="F08621"/>
                </a:gs>
                <a:gs pos="100000">
                  <a:srgbClr val="F08621">
                    <a:alpha val="0"/>
                  </a:srgbClr>
                </a:gs>
              </a:gsLst>
              <a:lin ang="8100000" scaled="1"/>
              <a:tileRect/>
            </a:gra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840CC442-1AB7-8326-CC5F-0CB5676611CB}"/>
              </a:ext>
            </a:extLst>
          </p:cNvPr>
          <p:cNvGrpSpPr/>
          <p:nvPr/>
        </p:nvGrpSpPr>
        <p:grpSpPr>
          <a:xfrm>
            <a:off x="767729" y="2774565"/>
            <a:ext cx="4579436" cy="396070"/>
            <a:chOff x="3774444" y="1285290"/>
            <a:chExt cx="4579436" cy="396070"/>
          </a:xfrm>
        </p:grpSpPr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CD7CF4CB-F4D2-785E-9A83-62A5CB445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6467" y="1285290"/>
              <a:ext cx="3007413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2" name="文本框 7">
              <a:extLst>
                <a:ext uri="{FF2B5EF4-FFF2-40B4-BE49-F238E27FC236}">
                  <a16:creationId xmlns:a16="http://schemas.microsoft.com/office/drawing/2014/main" id="{E98BCF70-25FC-F68B-F759-DC0F54201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4444" y="1356050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5B67770C-A1EA-847D-01F7-677A5C7388F2}"/>
              </a:ext>
            </a:extLst>
          </p:cNvPr>
          <p:cNvGrpSpPr/>
          <p:nvPr/>
        </p:nvGrpSpPr>
        <p:grpSpPr>
          <a:xfrm>
            <a:off x="831200" y="3338567"/>
            <a:ext cx="1331120" cy="329407"/>
            <a:chOff x="4438650" y="2330450"/>
            <a:chExt cx="1331120" cy="329407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2CA00207-CBB3-19B8-BEFF-FEB3E42C8C6E}"/>
                </a:ext>
              </a:extLst>
            </p:cNvPr>
            <p:cNvGrpSpPr/>
            <p:nvPr/>
          </p:nvGrpSpPr>
          <p:grpSpPr>
            <a:xfrm>
              <a:off x="4438650" y="2330450"/>
              <a:ext cx="1331120" cy="329407"/>
              <a:chOff x="4438650" y="2330450"/>
              <a:chExt cx="1331120" cy="329407"/>
            </a:xfrm>
            <a:gradFill>
              <a:gsLst>
                <a:gs pos="0">
                  <a:srgbClr val="F08621"/>
                </a:gs>
                <a:gs pos="100000">
                  <a:srgbClr val="E00E0C"/>
                </a:gs>
              </a:gsLst>
              <a:lin ang="0" scaled="1"/>
            </a:gradFill>
          </p:grpSpPr>
          <p:sp>
            <p:nvSpPr>
              <p:cNvPr id="126" name="平行四边形 125">
                <a:extLst>
                  <a:ext uri="{FF2B5EF4-FFF2-40B4-BE49-F238E27FC236}">
                    <a16:creationId xmlns:a16="http://schemas.microsoft.com/office/drawing/2014/main" id="{550F61B6-46DB-9CE6-17AA-604839336DC7}"/>
                  </a:ext>
                </a:extLst>
              </p:cNvPr>
              <p:cNvSpPr/>
              <p:nvPr/>
            </p:nvSpPr>
            <p:spPr>
              <a:xfrm>
                <a:off x="4438650" y="2330450"/>
                <a:ext cx="1281113" cy="329407"/>
              </a:xfrm>
              <a:prstGeom prst="parallelogram">
                <a:avLst>
                  <a:gd name="adj" fmla="val 17049"/>
                </a:avLst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等腰三角形 126">
                <a:extLst>
                  <a:ext uri="{FF2B5EF4-FFF2-40B4-BE49-F238E27FC236}">
                    <a16:creationId xmlns:a16="http://schemas.microsoft.com/office/drawing/2014/main" id="{C9C35D0C-1D29-1E85-2C01-59DAE461CAC2}"/>
                  </a:ext>
                </a:extLst>
              </p:cNvPr>
              <p:cNvSpPr/>
              <p:nvPr/>
            </p:nvSpPr>
            <p:spPr>
              <a:xfrm>
                <a:off x="5572126" y="2568575"/>
                <a:ext cx="197644" cy="91282"/>
              </a:xfrm>
              <a:prstGeom prst="triangle">
                <a:avLst/>
              </a:prstGeom>
              <a:grpFill/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5" name="等腰三角形 124">
              <a:extLst>
                <a:ext uri="{FF2B5EF4-FFF2-40B4-BE49-F238E27FC236}">
                  <a16:creationId xmlns:a16="http://schemas.microsoft.com/office/drawing/2014/main" id="{416E7106-335D-D3D2-4356-CD5FDFEC5CA6}"/>
                </a:ext>
              </a:extLst>
            </p:cNvPr>
            <p:cNvSpPr/>
            <p:nvPr/>
          </p:nvSpPr>
          <p:spPr>
            <a:xfrm>
              <a:off x="4438650" y="2330450"/>
              <a:ext cx="1331120" cy="329406"/>
            </a:xfrm>
            <a:prstGeom prst="triangle">
              <a:avLst>
                <a:gd name="adj" fmla="val 4204"/>
              </a:avLst>
            </a:prstGeom>
            <a:gradFill flip="none" rotWithShape="1">
              <a:gsLst>
                <a:gs pos="0">
                  <a:srgbClr val="F08621"/>
                </a:gs>
                <a:gs pos="100000">
                  <a:srgbClr val="F08621">
                    <a:alpha val="0"/>
                  </a:srgbClr>
                </a:gs>
              </a:gsLst>
              <a:lin ang="8100000" scaled="1"/>
              <a:tileRect/>
            </a:gra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F1B6B4F0-DDE8-8F85-19E6-E1371F7C419E}"/>
              </a:ext>
            </a:extLst>
          </p:cNvPr>
          <p:cNvGrpSpPr/>
          <p:nvPr/>
        </p:nvGrpSpPr>
        <p:grpSpPr>
          <a:xfrm>
            <a:off x="767729" y="3278621"/>
            <a:ext cx="4579436" cy="396070"/>
            <a:chOff x="3774444" y="1285290"/>
            <a:chExt cx="4579436" cy="396070"/>
          </a:xfrm>
        </p:grpSpPr>
        <p:sp>
          <p:nvSpPr>
            <p:cNvPr id="129" name="矩形 13">
              <a:extLst>
                <a:ext uri="{FF2B5EF4-FFF2-40B4-BE49-F238E27FC236}">
                  <a16:creationId xmlns:a16="http://schemas.microsoft.com/office/drawing/2014/main" id="{CE641CE7-0653-D578-9C1C-5CEC37481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6467" y="1285290"/>
              <a:ext cx="3007413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30" name="文本框 7">
              <a:extLst>
                <a:ext uri="{FF2B5EF4-FFF2-40B4-BE49-F238E27FC236}">
                  <a16:creationId xmlns:a16="http://schemas.microsoft.com/office/drawing/2014/main" id="{779C27B1-3C83-87CD-C47E-7F21B4E98C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4444" y="1356050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31" name="图片 130">
            <a:extLst>
              <a:ext uri="{FF2B5EF4-FFF2-40B4-BE49-F238E27FC236}">
                <a16:creationId xmlns:a16="http://schemas.microsoft.com/office/drawing/2014/main" id="{7DF9EE43-AEB8-F2E4-D3AD-5C43AE76D6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74750"/>
            <a:ext cx="3476033" cy="50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813273"/>
      </p:ext>
    </p:extLst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" name="Line 5">
            <a:extLst>
              <a:ext uri="{FF2B5EF4-FFF2-40B4-BE49-F238E27FC236}">
                <a16:creationId xmlns:a16="http://schemas.microsoft.com/office/drawing/2014/main" id="{21B8DE01-A016-5A67-D9BE-3363C0A960A5}"/>
              </a:ext>
            </a:extLst>
          </p:cNvPr>
          <p:cNvSpPr>
            <a:spLocks noChangeShapeType="1"/>
          </p:cNvSpPr>
          <p:nvPr/>
        </p:nvSpPr>
        <p:spPr bwMode="auto">
          <a:xfrm>
            <a:off x="4890699" y="1387284"/>
            <a:ext cx="1793086" cy="1942419"/>
          </a:xfrm>
          <a:prstGeom prst="line">
            <a:avLst/>
          </a:prstGeom>
          <a:noFill/>
          <a:ln w="28575">
            <a:solidFill>
              <a:srgbClr val="778495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" name="Line 6">
            <a:extLst>
              <a:ext uri="{FF2B5EF4-FFF2-40B4-BE49-F238E27FC236}">
                <a16:creationId xmlns:a16="http://schemas.microsoft.com/office/drawing/2014/main" id="{E45B6185-84C8-7DF1-4DC8-17B41D4B9F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45451" y="1088620"/>
            <a:ext cx="3087666" cy="1443912"/>
          </a:xfrm>
          <a:prstGeom prst="line">
            <a:avLst/>
          </a:prstGeom>
          <a:noFill/>
          <a:ln w="28575">
            <a:solidFill>
              <a:srgbClr val="778495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Line 7">
            <a:extLst>
              <a:ext uri="{FF2B5EF4-FFF2-40B4-BE49-F238E27FC236}">
                <a16:creationId xmlns:a16="http://schemas.microsoft.com/office/drawing/2014/main" id="{99764FFB-D7E8-A500-FCA2-888737D66E7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45451" y="2532532"/>
            <a:ext cx="1103523" cy="1195757"/>
          </a:xfrm>
          <a:prstGeom prst="line">
            <a:avLst/>
          </a:prstGeom>
          <a:noFill/>
          <a:ln w="28575">
            <a:solidFill>
              <a:srgbClr val="778495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" name="Line 8">
            <a:extLst>
              <a:ext uri="{FF2B5EF4-FFF2-40B4-BE49-F238E27FC236}">
                <a16:creationId xmlns:a16="http://schemas.microsoft.com/office/drawing/2014/main" id="{83DDB22C-ED5B-F6DB-FF5C-23E97942DB3F}"/>
              </a:ext>
            </a:extLst>
          </p:cNvPr>
          <p:cNvSpPr>
            <a:spLocks noChangeShapeType="1"/>
          </p:cNvSpPr>
          <p:nvPr/>
        </p:nvSpPr>
        <p:spPr bwMode="auto">
          <a:xfrm>
            <a:off x="6833118" y="1088620"/>
            <a:ext cx="919053" cy="995915"/>
          </a:xfrm>
          <a:prstGeom prst="line">
            <a:avLst/>
          </a:prstGeom>
          <a:noFill/>
          <a:ln w="28575">
            <a:solidFill>
              <a:srgbClr val="778495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A994D0D5-E31C-20E1-F4C0-6F4C72065B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06300" y="1796851"/>
            <a:ext cx="1494421" cy="796073"/>
          </a:xfrm>
          <a:prstGeom prst="line">
            <a:avLst/>
          </a:prstGeom>
          <a:noFill/>
          <a:ln w="28575">
            <a:solidFill>
              <a:srgbClr val="778495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4" name="AutoShape 16">
            <a:extLst>
              <a:ext uri="{FF2B5EF4-FFF2-40B4-BE49-F238E27FC236}">
                <a16:creationId xmlns:a16="http://schemas.microsoft.com/office/drawing/2014/main" id="{53716FFE-BF9D-2027-E6D6-909634031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5372" y="1530028"/>
            <a:ext cx="597329" cy="355762"/>
          </a:xfrm>
          <a:prstGeom prst="rtTriangle">
            <a:avLst/>
          </a:prstGeom>
          <a:solidFill>
            <a:srgbClr val="E1180E"/>
          </a:solidFill>
          <a:ln w="9525">
            <a:miter lim="800000"/>
            <a:headEnd/>
            <a:tailEnd/>
          </a:ln>
          <a:scene3d>
            <a:camera prst="legacyPerspectiveFront">
              <a:rot lat="2100000" lon="3000000" rev="0"/>
            </a:camera>
            <a:lightRig rig="threePt" dir="t"/>
          </a:scene3d>
          <a:sp3d extrusionH="2540000" prstMaterial="matte">
            <a:extrusionClr>
              <a:srgbClr val="E1180E"/>
            </a:extrusionClr>
          </a:sp3d>
        </p:spPr>
        <p:txBody>
          <a:bodyPr wrap="none" anchor="ctr">
            <a:flatTx/>
          </a:bodyPr>
          <a:lstStyle/>
          <a:p>
            <a:pPr defTabSz="457200"/>
            <a:endParaRPr lang="zh-CN" altLang="en-US" sz="1600">
              <a:solidFill>
                <a:srgbClr val="000000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5" name="AutoShape 17">
            <a:extLst>
              <a:ext uri="{FF2B5EF4-FFF2-40B4-BE49-F238E27FC236}">
                <a16:creationId xmlns:a16="http://schemas.microsoft.com/office/drawing/2014/main" id="{7A24FE77-C169-3E52-C8CF-AB560392D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1562" y="2384298"/>
            <a:ext cx="455684" cy="289880"/>
          </a:xfrm>
          <a:prstGeom prst="rtTriangle">
            <a:avLst/>
          </a:prstGeom>
          <a:solidFill>
            <a:srgbClr val="E1180E"/>
          </a:solidFill>
          <a:ln w="9525">
            <a:miter lim="800000"/>
            <a:headEnd/>
            <a:tailEnd/>
          </a:ln>
          <a:scene3d>
            <a:camera prst="legacyPerspectiveFront">
              <a:rot lat="2100000" lon="3000000" rev="0"/>
            </a:camera>
            <a:lightRig rig="threePt" dir="t"/>
          </a:scene3d>
          <a:sp3d extrusionH="1651000" prstMaterial="matte">
            <a:extrusionClr>
              <a:srgbClr val="E1180E"/>
            </a:extrusionClr>
          </a:sp3d>
        </p:spPr>
        <p:txBody>
          <a:bodyPr wrap="none" anchor="ctr">
            <a:flatTx/>
          </a:bodyPr>
          <a:lstStyle/>
          <a:p>
            <a:pPr defTabSz="457200"/>
            <a:endParaRPr lang="zh-CN" altLang="en-US" sz="1600" dirty="0">
              <a:solidFill>
                <a:srgbClr val="000000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" name="AutoShape 18">
            <a:extLst>
              <a:ext uri="{FF2B5EF4-FFF2-40B4-BE49-F238E27FC236}">
                <a16:creationId xmlns:a16="http://schemas.microsoft.com/office/drawing/2014/main" id="{9D8B9654-05B4-0D95-0BB5-10118A02B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7435" y="1659596"/>
            <a:ext cx="455683" cy="289880"/>
          </a:xfrm>
          <a:prstGeom prst="rtTriangle">
            <a:avLst/>
          </a:prstGeom>
          <a:solidFill>
            <a:srgbClr val="E1180E"/>
          </a:solidFill>
          <a:ln w="9525">
            <a:miter lim="800000"/>
            <a:headEnd/>
            <a:tailEnd/>
          </a:ln>
          <a:scene3d>
            <a:camera prst="legacyPerspectiveFront">
              <a:rot lat="2100000" lon="3000000" rev="0"/>
            </a:camera>
            <a:lightRig rig="threePt" dir="t"/>
          </a:scene3d>
          <a:sp3d extrusionH="1651000" prstMaterial="matte">
            <a:extrusionClr>
              <a:srgbClr val="E1180E"/>
            </a:extrusionClr>
          </a:sp3d>
        </p:spPr>
        <p:txBody>
          <a:bodyPr wrap="none" anchor="ctr">
            <a:flatTx/>
          </a:bodyPr>
          <a:lstStyle/>
          <a:p>
            <a:pPr defTabSz="457200"/>
            <a:endParaRPr lang="zh-CN" altLang="en-US" sz="1600" dirty="0">
              <a:solidFill>
                <a:srgbClr val="000000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AutoShape 19">
            <a:extLst>
              <a:ext uri="{FF2B5EF4-FFF2-40B4-BE49-F238E27FC236}">
                <a16:creationId xmlns:a16="http://schemas.microsoft.com/office/drawing/2014/main" id="{736D0BF1-CB55-EFE8-CC71-736F424D20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787" y="3123273"/>
            <a:ext cx="455684" cy="289880"/>
          </a:xfrm>
          <a:prstGeom prst="rtTriangle">
            <a:avLst/>
          </a:prstGeom>
          <a:solidFill>
            <a:srgbClr val="E1180E"/>
          </a:solidFill>
          <a:ln w="9525">
            <a:miter lim="800000"/>
            <a:headEnd/>
            <a:tailEnd/>
          </a:ln>
          <a:scene3d>
            <a:camera prst="legacyPerspectiveFront">
              <a:rot lat="2100000" lon="3000000" rev="0"/>
            </a:camera>
            <a:lightRig rig="threePt" dir="t"/>
          </a:scene3d>
          <a:sp3d extrusionH="1651000" prstMaterial="matte">
            <a:extrusionClr>
              <a:srgbClr val="E1180E"/>
            </a:extrusionClr>
          </a:sp3d>
        </p:spPr>
        <p:txBody>
          <a:bodyPr wrap="none" anchor="ctr">
            <a:flatTx/>
          </a:bodyPr>
          <a:lstStyle/>
          <a:p>
            <a:pPr defTabSz="457200"/>
            <a:endParaRPr lang="zh-CN" altLang="en-US" sz="1600">
              <a:solidFill>
                <a:srgbClr val="000000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8" name="AutoShape 20">
            <a:extLst>
              <a:ext uri="{FF2B5EF4-FFF2-40B4-BE49-F238E27FC236}">
                <a16:creationId xmlns:a16="http://schemas.microsoft.com/office/drawing/2014/main" id="{46B8BA3F-24E8-25CD-95C7-21C45B5B6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2372" y="2229475"/>
            <a:ext cx="523761" cy="279998"/>
          </a:xfrm>
          <a:prstGeom prst="rtTriangle">
            <a:avLst/>
          </a:prstGeom>
          <a:solidFill>
            <a:srgbClr val="E1180E"/>
          </a:solidFill>
          <a:ln w="9525">
            <a:miter lim="800000"/>
            <a:headEnd/>
            <a:tailEnd/>
          </a:ln>
          <a:scene3d>
            <a:camera prst="legacyPerspectiveFront">
              <a:rot lat="2100000" lon="3000000" rev="0"/>
            </a:camera>
            <a:lightRig rig="threePt" dir="t"/>
          </a:scene3d>
          <a:sp3d extrusionH="1651000" prstMaterial="matte">
            <a:extrusionClr>
              <a:srgbClr val="E1180E"/>
            </a:extrusionClr>
          </a:sp3d>
        </p:spPr>
        <p:txBody>
          <a:bodyPr wrap="none" anchor="ctr">
            <a:flatTx/>
          </a:bodyPr>
          <a:lstStyle/>
          <a:p>
            <a:pPr defTabSz="457200"/>
            <a:endParaRPr lang="zh-CN" altLang="en-US" sz="1600">
              <a:solidFill>
                <a:srgbClr val="000000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9" name="AutoShape 21">
            <a:extLst>
              <a:ext uri="{FF2B5EF4-FFF2-40B4-BE49-F238E27FC236}">
                <a16:creationId xmlns:a16="http://schemas.microsoft.com/office/drawing/2014/main" id="{5F53CF2B-4937-83A9-6512-17C4EFF06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7685" y="3697544"/>
            <a:ext cx="523761" cy="279999"/>
          </a:xfrm>
          <a:prstGeom prst="rtTriangle">
            <a:avLst/>
          </a:prstGeom>
          <a:solidFill>
            <a:srgbClr val="E1180E"/>
          </a:solidFill>
          <a:ln w="9525">
            <a:miter lim="800000"/>
            <a:headEnd/>
            <a:tailEnd/>
          </a:ln>
          <a:scene3d>
            <a:camera prst="legacyPerspectiveFront">
              <a:rot lat="2100000" lon="3000000" rev="0"/>
            </a:camera>
            <a:lightRig rig="threePt" dir="t"/>
          </a:scene3d>
          <a:sp3d extrusionH="1651000" prstMaterial="matte">
            <a:extrusionClr>
              <a:srgbClr val="E1180E"/>
            </a:extrusionClr>
          </a:sp3d>
        </p:spPr>
        <p:txBody>
          <a:bodyPr wrap="none" anchor="ctr">
            <a:flatTx/>
          </a:bodyPr>
          <a:lstStyle/>
          <a:p>
            <a:pPr defTabSz="457200"/>
            <a:endParaRPr lang="zh-CN" altLang="en-US" sz="1600" dirty="0">
              <a:solidFill>
                <a:srgbClr val="000000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AutoShape 22">
            <a:extLst>
              <a:ext uri="{FF2B5EF4-FFF2-40B4-BE49-F238E27FC236}">
                <a16:creationId xmlns:a16="http://schemas.microsoft.com/office/drawing/2014/main" id="{1837969B-64BE-E89A-77A8-0ACB5F896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6535" y="3578956"/>
            <a:ext cx="547918" cy="348076"/>
          </a:xfrm>
          <a:prstGeom prst="rtTriangle">
            <a:avLst/>
          </a:prstGeom>
          <a:solidFill>
            <a:srgbClr val="E1180E"/>
          </a:solidFill>
          <a:ln w="9525">
            <a:miter lim="800000"/>
            <a:headEnd/>
            <a:tailEnd/>
          </a:ln>
          <a:scene3d>
            <a:camera prst="legacyPerspectiveFront">
              <a:rot lat="2100000" lon="3000000" rev="0"/>
            </a:camera>
            <a:lightRig rig="threePt" dir="t"/>
          </a:scene3d>
          <a:sp3d extrusionH="1651000" prstMaterial="matte">
            <a:extrusionClr>
              <a:srgbClr val="E1180E"/>
            </a:extrusionClr>
          </a:sp3d>
        </p:spPr>
        <p:txBody>
          <a:bodyPr wrap="none" anchor="ctr">
            <a:flatTx/>
          </a:bodyPr>
          <a:lstStyle/>
          <a:p>
            <a:pPr defTabSz="457200"/>
            <a:endParaRPr lang="zh-CN" altLang="en-US" sz="1600">
              <a:solidFill>
                <a:srgbClr val="000000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B79D0F-5F14-C801-EE1B-773036B426B8}"/>
              </a:ext>
            </a:extLst>
          </p:cNvPr>
          <p:cNvSpPr txBox="1"/>
          <p:nvPr/>
        </p:nvSpPr>
        <p:spPr>
          <a:xfrm rot="19855355">
            <a:off x="4348682" y="1094154"/>
            <a:ext cx="1301337" cy="3268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1190501" lon="628488" rev="110222"/>
              </a:camera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部门名称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DB37B89-E0BD-9D8C-046B-8CADBF9C71D9}"/>
              </a:ext>
            </a:extLst>
          </p:cNvPr>
          <p:cNvSpPr txBox="1"/>
          <p:nvPr/>
        </p:nvSpPr>
        <p:spPr>
          <a:xfrm rot="19855355">
            <a:off x="5296773" y="2087304"/>
            <a:ext cx="931528" cy="272397"/>
          </a:xfrm>
          <a:prstGeom prst="rect">
            <a:avLst/>
          </a:prstGeom>
          <a:noFill/>
          <a:scene3d>
            <a:camera prst="orthographicFront">
              <a:rot lat="20399989" lon="21299997" rev="21599994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部门名称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416DBEA-3637-3E8C-C850-31D4C3F01080}"/>
              </a:ext>
            </a:extLst>
          </p:cNvPr>
          <p:cNvSpPr txBox="1"/>
          <p:nvPr/>
        </p:nvSpPr>
        <p:spPr>
          <a:xfrm rot="19855355">
            <a:off x="6811468" y="1328987"/>
            <a:ext cx="931528" cy="272397"/>
          </a:xfrm>
          <a:prstGeom prst="rect">
            <a:avLst/>
          </a:prstGeom>
          <a:noFill/>
          <a:scene3d>
            <a:camera prst="orthographicFront">
              <a:rot lat="20399989" lon="21299997" rev="21599994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部门名称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B6B9817-6B91-0D26-A6E4-C87D347D8457}"/>
              </a:ext>
            </a:extLst>
          </p:cNvPr>
          <p:cNvSpPr txBox="1"/>
          <p:nvPr/>
        </p:nvSpPr>
        <p:spPr>
          <a:xfrm rot="19855355">
            <a:off x="3798085" y="2837741"/>
            <a:ext cx="931528" cy="272397"/>
          </a:xfrm>
          <a:prstGeom prst="rect">
            <a:avLst/>
          </a:prstGeom>
          <a:noFill/>
          <a:scene3d>
            <a:camera prst="orthographicFront">
              <a:rot lat="20399989" lon="21299997" rev="21599994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部门名称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369AC46-F8C5-314C-6AC7-C5B8D29868D4}"/>
              </a:ext>
            </a:extLst>
          </p:cNvPr>
          <p:cNvSpPr txBox="1"/>
          <p:nvPr/>
        </p:nvSpPr>
        <p:spPr>
          <a:xfrm rot="19855355">
            <a:off x="7530036" y="1915902"/>
            <a:ext cx="931528" cy="272397"/>
          </a:xfrm>
          <a:prstGeom prst="rect">
            <a:avLst/>
          </a:prstGeom>
          <a:noFill/>
          <a:scene3d>
            <a:camera prst="orthographicFront">
              <a:rot lat="20399989" lon="21299997" rev="21599994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部门名称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0DF44EE-455A-2A39-8BC2-BFFA9EE91B47}"/>
              </a:ext>
            </a:extLst>
          </p:cNvPr>
          <p:cNvSpPr txBox="1"/>
          <p:nvPr/>
        </p:nvSpPr>
        <p:spPr>
          <a:xfrm rot="19855355">
            <a:off x="4509671" y="3382613"/>
            <a:ext cx="931528" cy="272397"/>
          </a:xfrm>
          <a:prstGeom prst="rect">
            <a:avLst/>
          </a:prstGeom>
          <a:noFill/>
          <a:scene3d>
            <a:camera prst="orthographicFront">
              <a:rot lat="20399989" lon="21299997" rev="21599994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部门名称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76AB393-38BF-8433-97BD-26C3987E844E}"/>
              </a:ext>
            </a:extLst>
          </p:cNvPr>
          <p:cNvSpPr txBox="1"/>
          <p:nvPr/>
        </p:nvSpPr>
        <p:spPr>
          <a:xfrm rot="19855355">
            <a:off x="6405236" y="3312700"/>
            <a:ext cx="931528" cy="272397"/>
          </a:xfrm>
          <a:prstGeom prst="rect">
            <a:avLst/>
          </a:prstGeom>
          <a:noFill/>
          <a:scene3d>
            <a:camera prst="orthographicFront">
              <a:rot lat="20399989" lon="21299997" rev="21599994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部门名称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C1963175-4967-AC62-6334-8CE6BA3CBF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880" y="945407"/>
            <a:ext cx="2935910" cy="324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523148"/>
      </p:ext>
    </p:extLst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椭圆 14">
            <a:extLst>
              <a:ext uri="{FF2B5EF4-FFF2-40B4-BE49-F238E27FC236}">
                <a16:creationId xmlns:a16="http://schemas.microsoft.com/office/drawing/2014/main" id="{04240E9E-4B2D-0C31-0E46-FE36A4917A8F}"/>
              </a:ext>
            </a:extLst>
          </p:cNvPr>
          <p:cNvSpPr/>
          <p:nvPr/>
        </p:nvSpPr>
        <p:spPr>
          <a:xfrm>
            <a:off x="3755897" y="1489845"/>
            <a:ext cx="1635692" cy="1634487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任意多边形 15">
            <a:extLst>
              <a:ext uri="{FF2B5EF4-FFF2-40B4-BE49-F238E27FC236}">
                <a16:creationId xmlns:a16="http://schemas.microsoft.com/office/drawing/2014/main" id="{FCC0480C-1616-6A92-7F67-836D701011BC}"/>
              </a:ext>
            </a:extLst>
          </p:cNvPr>
          <p:cNvSpPr/>
          <p:nvPr/>
        </p:nvSpPr>
        <p:spPr>
          <a:xfrm>
            <a:off x="757932" y="987574"/>
            <a:ext cx="3766427" cy="1273142"/>
          </a:xfrm>
          <a:custGeom>
            <a:avLst/>
            <a:gdLst>
              <a:gd name="txL" fmla="*/ 0 w 4963098"/>
              <a:gd name="txT" fmla="*/ 0 h 1676733"/>
              <a:gd name="txR" fmla="*/ 4963098 w 4963098"/>
              <a:gd name="txB" fmla="*/ 1676733 h 1676733"/>
            </a:gdLst>
            <a:ahLst/>
            <a:cxnLst>
              <a:cxn ang="0">
                <a:pos x="4963098" y="0"/>
              </a:cxn>
              <a:cxn ang="0">
                <a:pos x="4963098" y="529569"/>
              </a:cxn>
              <a:cxn ang="0">
                <a:pos x="4904851" y="532510"/>
              </a:cxn>
              <a:cxn ang="0">
                <a:pos x="3822718" y="1614644"/>
              </a:cxn>
              <a:cxn ang="0">
                <a:pos x="3819744" y="1673539"/>
              </a:cxn>
              <a:cxn ang="0">
                <a:pos x="3461656" y="1673539"/>
              </a:cxn>
              <a:cxn ang="0">
                <a:pos x="3461656" y="1676733"/>
              </a:cxn>
              <a:cxn ang="0">
                <a:pos x="0" y="1676733"/>
              </a:cxn>
              <a:cxn ang="0">
                <a:pos x="0" y="1210789"/>
              </a:cxn>
              <a:cxn ang="0">
                <a:pos x="3317336" y="1210789"/>
              </a:cxn>
              <a:cxn ang="0">
                <a:pos x="3397184" y="997304"/>
              </a:cxn>
              <a:cxn ang="0">
                <a:pos x="4798481" y="8312"/>
              </a:cxn>
            </a:cxnLst>
            <a:rect l="txL" t="txT" r="txR" b="txB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close/>
              </a:path>
            </a:pathLst>
          </a:cu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4" name="任意多边形 16">
            <a:extLst>
              <a:ext uri="{FF2B5EF4-FFF2-40B4-BE49-F238E27FC236}">
                <a16:creationId xmlns:a16="http://schemas.microsoft.com/office/drawing/2014/main" id="{242CC180-D11C-2077-BC5B-DC4480410BF7}"/>
              </a:ext>
            </a:extLst>
          </p:cNvPr>
          <p:cNvSpPr/>
          <p:nvPr/>
        </p:nvSpPr>
        <p:spPr>
          <a:xfrm rot="10800000" flipV="1">
            <a:off x="4635172" y="989983"/>
            <a:ext cx="3753178" cy="1269528"/>
          </a:xfrm>
          <a:custGeom>
            <a:avLst/>
            <a:gdLst>
              <a:gd name="txL" fmla="*/ 0 w 4946769"/>
              <a:gd name="txT" fmla="*/ 0 h 1673539"/>
              <a:gd name="txR" fmla="*/ 4946769 w 4946769"/>
              <a:gd name="txB" fmla="*/ 1673539 h 1673539"/>
            </a:gdLst>
            <a:ahLst/>
            <a:cxnLst>
              <a:cxn ang="0">
                <a:pos x="4946769" y="0"/>
              </a:cxn>
              <a:cxn ang="0">
                <a:pos x="4782152" y="8312"/>
              </a:cxn>
              <a:cxn ang="0">
                <a:pos x="3380855" y="997304"/>
              </a:cxn>
              <a:cxn ang="0">
                <a:pos x="3303396" y="1204401"/>
              </a:cxn>
              <a:cxn ang="0">
                <a:pos x="0" y="1204401"/>
              </a:cxn>
              <a:cxn ang="0">
                <a:pos x="0" y="1670345"/>
              </a:cxn>
              <a:cxn ang="0">
                <a:pos x="3215503" y="1670345"/>
              </a:cxn>
              <a:cxn ang="0">
                <a:pos x="3215352" y="1673539"/>
              </a:cxn>
              <a:cxn ang="0">
                <a:pos x="3803415" y="1673539"/>
              </a:cxn>
              <a:cxn ang="0">
                <a:pos x="3806389" y="1614644"/>
              </a:cxn>
              <a:cxn ang="0">
                <a:pos x="4888522" y="532510"/>
              </a:cxn>
              <a:cxn ang="0">
                <a:pos x="4946769" y="529569"/>
              </a:cxn>
            </a:cxnLst>
            <a:rect l="txL" t="txT" r="txR" b="txB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close/>
              </a:path>
            </a:pathLst>
          </a:cu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5" name="任意多边形 17">
            <a:extLst>
              <a:ext uri="{FF2B5EF4-FFF2-40B4-BE49-F238E27FC236}">
                <a16:creationId xmlns:a16="http://schemas.microsoft.com/office/drawing/2014/main" id="{96626729-53E1-75C8-A102-DD5923552338}"/>
              </a:ext>
            </a:extLst>
          </p:cNvPr>
          <p:cNvSpPr/>
          <p:nvPr/>
        </p:nvSpPr>
        <p:spPr>
          <a:xfrm rot="10800000">
            <a:off x="4635172" y="2364302"/>
            <a:ext cx="3753178" cy="1271937"/>
          </a:xfrm>
          <a:custGeom>
            <a:avLst/>
            <a:gdLst>
              <a:gd name="txL" fmla="*/ 0 w 4946769"/>
              <a:gd name="txT" fmla="*/ 0 h 1676733"/>
              <a:gd name="txR" fmla="*/ 4946769 w 4946769"/>
              <a:gd name="txB" fmla="*/ 1676733 h 1676733"/>
            </a:gdLst>
            <a:ahLst/>
            <a:cxnLst>
              <a:cxn ang="0">
                <a:pos x="3461656" y="1676733"/>
              </a:cxn>
              <a:cxn ang="0">
                <a:pos x="0" y="1676733"/>
              </a:cxn>
              <a:cxn ang="0">
                <a:pos x="0" y="1210789"/>
              </a:cxn>
              <a:cxn ang="0">
                <a:pos x="3301007" y="1210789"/>
              </a:cxn>
              <a:cxn ang="0">
                <a:pos x="3380855" y="997304"/>
              </a:cxn>
              <a:cxn ang="0">
                <a:pos x="4782152" y="8312"/>
              </a:cxn>
              <a:cxn ang="0">
                <a:pos x="4946769" y="0"/>
              </a:cxn>
              <a:cxn ang="0">
                <a:pos x="4946769" y="529569"/>
              </a:cxn>
              <a:cxn ang="0">
                <a:pos x="4888522" y="532510"/>
              </a:cxn>
              <a:cxn ang="0">
                <a:pos x="3806389" y="1614644"/>
              </a:cxn>
              <a:cxn ang="0">
                <a:pos x="3803415" y="1673539"/>
              </a:cxn>
              <a:cxn ang="0">
                <a:pos x="3461656" y="1673539"/>
              </a:cxn>
            </a:cxnLst>
            <a:rect l="txL" t="txT" r="txR" b="txB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close/>
              </a:path>
            </a:pathLst>
          </a:cu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6" name="任意多边形 18">
            <a:extLst>
              <a:ext uri="{FF2B5EF4-FFF2-40B4-BE49-F238E27FC236}">
                <a16:creationId xmlns:a16="http://schemas.microsoft.com/office/drawing/2014/main" id="{FB0F0D01-6B4A-5BF7-FC4C-C5FB0E867C0B}"/>
              </a:ext>
            </a:extLst>
          </p:cNvPr>
          <p:cNvSpPr/>
          <p:nvPr/>
        </p:nvSpPr>
        <p:spPr>
          <a:xfrm flipV="1">
            <a:off x="757932" y="2364302"/>
            <a:ext cx="3766427" cy="1269528"/>
          </a:xfrm>
          <a:custGeom>
            <a:avLst/>
            <a:gdLst>
              <a:gd name="txL" fmla="*/ 0 w 4963097"/>
              <a:gd name="txT" fmla="*/ 0 h 1673539"/>
              <a:gd name="txR" fmla="*/ 4963097 w 4963097"/>
              <a:gd name="txB" fmla="*/ 1673539 h 1673539"/>
            </a:gdLst>
            <a:ahLst/>
            <a:cxnLst>
              <a:cxn ang="0">
                <a:pos x="3231680" y="1673539"/>
              </a:cxn>
              <a:cxn ang="0">
                <a:pos x="3819743" y="1673539"/>
              </a:cxn>
              <a:cxn ang="0">
                <a:pos x="3822717" y="1614644"/>
              </a:cxn>
              <a:cxn ang="0">
                <a:pos x="4904850" y="532510"/>
              </a:cxn>
              <a:cxn ang="0">
                <a:pos x="4963097" y="529569"/>
              </a:cxn>
              <a:cxn ang="0">
                <a:pos x="4963097" y="0"/>
              </a:cxn>
              <a:cxn ang="0">
                <a:pos x="4798480" y="8312"/>
              </a:cxn>
              <a:cxn ang="0">
                <a:pos x="3397183" y="997304"/>
              </a:cxn>
              <a:cxn ang="0">
                <a:pos x="3319938" y="1203828"/>
              </a:cxn>
              <a:cxn ang="0">
                <a:pos x="0" y="1203828"/>
              </a:cxn>
              <a:cxn ang="0">
                <a:pos x="0" y="1669772"/>
              </a:cxn>
              <a:cxn ang="0">
                <a:pos x="3231859" y="1669772"/>
              </a:cxn>
            </a:cxnLst>
            <a:rect l="txL" t="txT" r="txR" b="txB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close/>
              </a:path>
            </a:pathLst>
          </a:cu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23" name="文本框 7">
            <a:extLst>
              <a:ext uri="{FF2B5EF4-FFF2-40B4-BE49-F238E27FC236}">
                <a16:creationId xmlns:a16="http://schemas.microsoft.com/office/drawing/2014/main" id="{62F8271E-87A5-A8C8-A948-86504360A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0156" y="1951734"/>
            <a:ext cx="15841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13">
            <a:extLst>
              <a:ext uri="{FF2B5EF4-FFF2-40B4-BE49-F238E27FC236}">
                <a16:creationId xmlns:a16="http://schemas.microsoft.com/office/drawing/2014/main" id="{CF5FBB1C-F8BD-7FBF-8905-5460E049C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0292" y="1394069"/>
            <a:ext cx="2216124" cy="39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8" name="文本框 7">
            <a:extLst>
              <a:ext uri="{FF2B5EF4-FFF2-40B4-BE49-F238E27FC236}">
                <a16:creationId xmlns:a16="http://schemas.microsoft.com/office/drawing/2014/main" id="{94C30BEF-EB89-CFD9-55A9-BC49B0044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8917" y="1951734"/>
            <a:ext cx="15841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7">
            <a:extLst>
              <a:ext uri="{FF2B5EF4-FFF2-40B4-BE49-F238E27FC236}">
                <a16:creationId xmlns:a16="http://schemas.microsoft.com/office/drawing/2014/main" id="{A06CEAFB-FDF1-5876-088F-9171CFD18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0156" y="2381734"/>
            <a:ext cx="15841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7">
            <a:extLst>
              <a:ext uri="{FF2B5EF4-FFF2-40B4-BE49-F238E27FC236}">
                <a16:creationId xmlns:a16="http://schemas.microsoft.com/office/drawing/2014/main" id="{A8EF7B8B-D062-7D69-4254-152A7F0427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8917" y="2381734"/>
            <a:ext cx="15841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13">
            <a:extLst>
              <a:ext uri="{FF2B5EF4-FFF2-40B4-BE49-F238E27FC236}">
                <a16:creationId xmlns:a16="http://schemas.microsoft.com/office/drawing/2014/main" id="{A29C12DB-0056-6A96-4AD0-870F105EC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217" y="1394069"/>
            <a:ext cx="2216124" cy="39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2" name="矩形 13">
            <a:extLst>
              <a:ext uri="{FF2B5EF4-FFF2-40B4-BE49-F238E27FC236}">
                <a16:creationId xmlns:a16="http://schemas.microsoft.com/office/drawing/2014/main" id="{8F9ED599-D3AD-BDB1-65F9-CFAC874D8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0292" y="2825193"/>
            <a:ext cx="2216124" cy="39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3" name="矩形 13">
            <a:extLst>
              <a:ext uri="{FF2B5EF4-FFF2-40B4-BE49-F238E27FC236}">
                <a16:creationId xmlns:a16="http://schemas.microsoft.com/office/drawing/2014/main" id="{0E65027D-9949-A06E-0B86-AC8847EAA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217" y="2825193"/>
            <a:ext cx="2216124" cy="39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  <a:alpha val="39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05916606"/>
      </p:ext>
    </p:extLst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B38A56-2037-6AF9-52E3-D8DDE3BE341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7599F88-644D-0947-E8C4-E048159A7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2"/>
              <a:ext cx="9144000" cy="5143016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801FAB5D-9939-B64A-A5F6-9D70692BF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A6CAEE5C-7183-BEAC-CE04-9A3ABACEC5F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602847" y="1396"/>
            <a:ext cx="7938305" cy="1610847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E7AFCED-9E2B-9611-5F46-AE6F52408DEA}"/>
              </a:ext>
            </a:extLst>
          </p:cNvPr>
          <p:cNvSpPr/>
          <p:nvPr/>
        </p:nvSpPr>
        <p:spPr>
          <a:xfrm>
            <a:off x="1624223" y="4536012"/>
            <a:ext cx="6268223" cy="607488"/>
          </a:xfrm>
          <a:custGeom>
            <a:avLst/>
            <a:gdLst>
              <a:gd name="connsiteX0" fmla="*/ 1265916 w 6268223"/>
              <a:gd name="connsiteY0" fmla="*/ 0 h 607488"/>
              <a:gd name="connsiteX1" fmla="*/ 1985425 w 6268223"/>
              <a:gd name="connsiteY1" fmla="*/ 38621 h 607488"/>
              <a:gd name="connsiteX2" fmla="*/ 2918875 w 6268223"/>
              <a:gd name="connsiteY2" fmla="*/ 114821 h 607488"/>
              <a:gd name="connsiteX3" fmla="*/ 4042825 w 6268223"/>
              <a:gd name="connsiteY3" fmla="*/ 29096 h 607488"/>
              <a:gd name="connsiteX4" fmla="*/ 5176300 w 6268223"/>
              <a:gd name="connsiteY4" fmla="*/ 86246 h 607488"/>
              <a:gd name="connsiteX5" fmla="*/ 6147850 w 6268223"/>
              <a:gd name="connsiteY5" fmla="*/ 448196 h 607488"/>
              <a:gd name="connsiteX6" fmla="*/ 6249351 w 6268223"/>
              <a:gd name="connsiteY6" fmla="*/ 562869 h 607488"/>
              <a:gd name="connsiteX7" fmla="*/ 6268223 w 6268223"/>
              <a:gd name="connsiteY7" fmla="*/ 607488 h 607488"/>
              <a:gd name="connsiteX8" fmla="*/ 0 w 6268223"/>
              <a:gd name="connsiteY8" fmla="*/ 607488 h 607488"/>
              <a:gd name="connsiteX9" fmla="*/ 4225 w 6268223"/>
              <a:gd name="connsiteY9" fmla="*/ 524396 h 607488"/>
              <a:gd name="connsiteX10" fmla="*/ 394750 w 6268223"/>
              <a:gd name="connsiteY10" fmla="*/ 210071 h 607488"/>
              <a:gd name="connsiteX11" fmla="*/ 1051975 w 6268223"/>
              <a:gd name="connsiteY11" fmla="*/ 10046 h 607488"/>
              <a:gd name="connsiteX12" fmla="*/ 1265916 w 6268223"/>
              <a:gd name="connsiteY12" fmla="*/ 0 h 6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68223" h="607488">
                <a:moveTo>
                  <a:pt x="1265916" y="0"/>
                </a:moveTo>
                <a:cubicBezTo>
                  <a:pt x="1492804" y="-74"/>
                  <a:pt x="1752063" y="25525"/>
                  <a:pt x="1985425" y="38621"/>
                </a:cubicBezTo>
                <a:cubicBezTo>
                  <a:pt x="2296575" y="56083"/>
                  <a:pt x="2575975" y="116409"/>
                  <a:pt x="2918875" y="114821"/>
                </a:cubicBezTo>
                <a:cubicBezTo>
                  <a:pt x="3261775" y="113234"/>
                  <a:pt x="3666588" y="33859"/>
                  <a:pt x="4042825" y="29096"/>
                </a:cubicBezTo>
                <a:cubicBezTo>
                  <a:pt x="4419063" y="24334"/>
                  <a:pt x="4825463" y="16396"/>
                  <a:pt x="5176300" y="86246"/>
                </a:cubicBezTo>
                <a:cubicBezTo>
                  <a:pt x="5527137" y="156096"/>
                  <a:pt x="5960525" y="310084"/>
                  <a:pt x="6147850" y="448196"/>
                </a:cubicBezTo>
                <a:cubicBezTo>
                  <a:pt x="6194681" y="482725"/>
                  <a:pt x="6227027" y="521817"/>
                  <a:pt x="6249351" y="562869"/>
                </a:cubicBezTo>
                <a:lnTo>
                  <a:pt x="6268223" y="607488"/>
                </a:lnTo>
                <a:lnTo>
                  <a:pt x="0" y="607488"/>
                </a:lnTo>
                <a:lnTo>
                  <a:pt x="4225" y="524396"/>
                </a:lnTo>
                <a:lnTo>
                  <a:pt x="394750" y="210071"/>
                </a:lnTo>
                <a:cubicBezTo>
                  <a:pt x="567788" y="124346"/>
                  <a:pt x="786863" y="38621"/>
                  <a:pt x="1051975" y="10046"/>
                </a:cubicBezTo>
                <a:cubicBezTo>
                  <a:pt x="1118253" y="2903"/>
                  <a:pt x="1190286" y="25"/>
                  <a:pt x="126591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921CA0-6275-1159-D891-C9C8931337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615097"/>
            <a:ext cx="3059832" cy="153290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BAC5E19-F82B-29B6-945D-B1FE2F09F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528" y="4140093"/>
            <a:ext cx="5219472" cy="10090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D74970-7E79-DE86-7EDC-1152B6DDB7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6560" y="365092"/>
            <a:ext cx="1456134" cy="884467"/>
          </a:xfrm>
          <a:prstGeom prst="rect">
            <a:avLst/>
          </a:prstGeom>
        </p:spPr>
      </p:pic>
      <p:sp>
        <p:nvSpPr>
          <p:cNvPr id="62" name="图形 60">
            <a:extLst>
              <a:ext uri="{FF2B5EF4-FFF2-40B4-BE49-F238E27FC236}">
                <a16:creationId xmlns:a16="http://schemas.microsoft.com/office/drawing/2014/main" id="{56E3F489-C419-15B4-909E-75A10DD92B7C}"/>
              </a:ext>
            </a:extLst>
          </p:cNvPr>
          <p:cNvSpPr/>
          <p:nvPr/>
        </p:nvSpPr>
        <p:spPr>
          <a:xfrm>
            <a:off x="472654" y="3510570"/>
            <a:ext cx="1524137" cy="626238"/>
          </a:xfrm>
          <a:custGeom>
            <a:avLst/>
            <a:gdLst>
              <a:gd name="connsiteX0" fmla="*/ 6519863 w 6653212"/>
              <a:gd name="connsiteY0" fmla="*/ 1952625 h 2733675"/>
              <a:gd name="connsiteX1" fmla="*/ 6524625 w 6653212"/>
              <a:gd name="connsiteY1" fmla="*/ 1966913 h 2733675"/>
              <a:gd name="connsiteX2" fmla="*/ 6457950 w 6653212"/>
              <a:gd name="connsiteY2" fmla="*/ 2071688 h 2733675"/>
              <a:gd name="connsiteX3" fmla="*/ 6438900 w 6653212"/>
              <a:gd name="connsiteY3" fmla="*/ 2071688 h 2733675"/>
              <a:gd name="connsiteX4" fmla="*/ 6434138 w 6653212"/>
              <a:gd name="connsiteY4" fmla="*/ 2052638 h 2733675"/>
              <a:gd name="connsiteX5" fmla="*/ 6500813 w 6653212"/>
              <a:gd name="connsiteY5" fmla="*/ 1952625 h 2733675"/>
              <a:gd name="connsiteX6" fmla="*/ 6519863 w 6653212"/>
              <a:gd name="connsiteY6" fmla="*/ 1952625 h 2733675"/>
              <a:gd name="connsiteX7" fmla="*/ 6348413 w 6653212"/>
              <a:gd name="connsiteY7" fmla="*/ 1719263 h 2733675"/>
              <a:gd name="connsiteX8" fmla="*/ 6386513 w 6653212"/>
              <a:gd name="connsiteY8" fmla="*/ 1709738 h 2733675"/>
              <a:gd name="connsiteX9" fmla="*/ 6424613 w 6653212"/>
              <a:gd name="connsiteY9" fmla="*/ 1809750 h 2733675"/>
              <a:gd name="connsiteX10" fmla="*/ 6267450 w 6653212"/>
              <a:gd name="connsiteY10" fmla="*/ 1719263 h 2733675"/>
              <a:gd name="connsiteX11" fmla="*/ 6229350 w 6653212"/>
              <a:gd name="connsiteY11" fmla="*/ 1719263 h 2733675"/>
              <a:gd name="connsiteX12" fmla="*/ 6272213 w 6653212"/>
              <a:gd name="connsiteY12" fmla="*/ 1700213 h 2733675"/>
              <a:gd name="connsiteX13" fmla="*/ 6348413 w 6653212"/>
              <a:gd name="connsiteY13" fmla="*/ 1719263 h 2733675"/>
              <a:gd name="connsiteX14" fmla="*/ 1257300 w 6653212"/>
              <a:gd name="connsiteY14" fmla="*/ 1638300 h 2733675"/>
              <a:gd name="connsiteX15" fmla="*/ 1281113 w 6653212"/>
              <a:gd name="connsiteY15" fmla="*/ 1666875 h 2733675"/>
              <a:gd name="connsiteX16" fmla="*/ 1257300 w 6653212"/>
              <a:gd name="connsiteY16" fmla="*/ 1666875 h 2733675"/>
              <a:gd name="connsiteX17" fmla="*/ 1143000 w 6653212"/>
              <a:gd name="connsiteY17" fmla="*/ 1628775 h 2733675"/>
              <a:gd name="connsiteX18" fmla="*/ 1143000 w 6653212"/>
              <a:gd name="connsiteY18" fmla="*/ 1614488 h 2733675"/>
              <a:gd name="connsiteX19" fmla="*/ 1171575 w 6653212"/>
              <a:gd name="connsiteY19" fmla="*/ 1590675 h 2733675"/>
              <a:gd name="connsiteX20" fmla="*/ 1257300 w 6653212"/>
              <a:gd name="connsiteY20" fmla="*/ 1638300 h 2733675"/>
              <a:gd name="connsiteX21" fmla="*/ 5905500 w 6653212"/>
              <a:gd name="connsiteY21" fmla="*/ 1314450 h 2733675"/>
              <a:gd name="connsiteX22" fmla="*/ 5862638 w 6653212"/>
              <a:gd name="connsiteY22" fmla="*/ 1428750 h 2733675"/>
              <a:gd name="connsiteX23" fmla="*/ 5876925 w 6653212"/>
              <a:gd name="connsiteY23" fmla="*/ 1447800 h 2733675"/>
              <a:gd name="connsiteX24" fmla="*/ 5972175 w 6653212"/>
              <a:gd name="connsiteY24" fmla="*/ 1343025 h 2733675"/>
              <a:gd name="connsiteX25" fmla="*/ 6019800 w 6653212"/>
              <a:gd name="connsiteY25" fmla="*/ 1204913 h 2733675"/>
              <a:gd name="connsiteX26" fmla="*/ 6153150 w 6653212"/>
              <a:gd name="connsiteY26" fmla="*/ 1266825 h 2733675"/>
              <a:gd name="connsiteX27" fmla="*/ 6081713 w 6653212"/>
              <a:gd name="connsiteY27" fmla="*/ 1385888 h 2733675"/>
              <a:gd name="connsiteX28" fmla="*/ 6191250 w 6653212"/>
              <a:gd name="connsiteY28" fmla="*/ 1428750 h 2733675"/>
              <a:gd name="connsiteX29" fmla="*/ 6310313 w 6653212"/>
              <a:gd name="connsiteY29" fmla="*/ 1476375 h 2733675"/>
              <a:gd name="connsiteX30" fmla="*/ 6367463 w 6653212"/>
              <a:gd name="connsiteY30" fmla="*/ 1466850 h 2733675"/>
              <a:gd name="connsiteX31" fmla="*/ 6472238 w 6653212"/>
              <a:gd name="connsiteY31" fmla="*/ 1576388 h 2733675"/>
              <a:gd name="connsiteX32" fmla="*/ 6481763 w 6653212"/>
              <a:gd name="connsiteY32" fmla="*/ 1609725 h 2733675"/>
              <a:gd name="connsiteX33" fmla="*/ 6572250 w 6653212"/>
              <a:gd name="connsiteY33" fmla="*/ 1843088 h 2733675"/>
              <a:gd name="connsiteX34" fmla="*/ 6624638 w 6653212"/>
              <a:gd name="connsiteY34" fmla="*/ 2019300 h 2733675"/>
              <a:gd name="connsiteX35" fmla="*/ 6600825 w 6653212"/>
              <a:gd name="connsiteY35" fmla="*/ 2090738 h 2733675"/>
              <a:gd name="connsiteX36" fmla="*/ 6643688 w 6653212"/>
              <a:gd name="connsiteY36" fmla="*/ 2128838 h 2733675"/>
              <a:gd name="connsiteX37" fmla="*/ 6643688 w 6653212"/>
              <a:gd name="connsiteY37" fmla="*/ 2157413 h 2733675"/>
              <a:gd name="connsiteX38" fmla="*/ 6591300 w 6653212"/>
              <a:gd name="connsiteY38" fmla="*/ 2152650 h 2733675"/>
              <a:gd name="connsiteX39" fmla="*/ 6538913 w 6653212"/>
              <a:gd name="connsiteY39" fmla="*/ 2181225 h 2733675"/>
              <a:gd name="connsiteX40" fmla="*/ 6496050 w 6653212"/>
              <a:gd name="connsiteY40" fmla="*/ 2185988 h 2733675"/>
              <a:gd name="connsiteX41" fmla="*/ 6481763 w 6653212"/>
              <a:gd name="connsiteY41" fmla="*/ 2185988 h 2733675"/>
              <a:gd name="connsiteX42" fmla="*/ 6472238 w 6653212"/>
              <a:gd name="connsiteY42" fmla="*/ 2224088 h 2733675"/>
              <a:gd name="connsiteX43" fmla="*/ 6653213 w 6653212"/>
              <a:gd name="connsiteY43" fmla="*/ 2733675 h 2733675"/>
              <a:gd name="connsiteX44" fmla="*/ 6472238 w 6653212"/>
              <a:gd name="connsiteY44" fmla="*/ 2733675 h 2733675"/>
              <a:gd name="connsiteX45" fmla="*/ 6434138 w 6653212"/>
              <a:gd name="connsiteY45" fmla="*/ 2638425 h 2733675"/>
              <a:gd name="connsiteX46" fmla="*/ 6272213 w 6653212"/>
              <a:gd name="connsiteY46" fmla="*/ 2528888 h 2733675"/>
              <a:gd name="connsiteX47" fmla="*/ 6234113 w 6653212"/>
              <a:gd name="connsiteY47" fmla="*/ 2490788 h 2733675"/>
              <a:gd name="connsiteX48" fmla="*/ 6162675 w 6653212"/>
              <a:gd name="connsiteY48" fmla="*/ 2376488 h 2733675"/>
              <a:gd name="connsiteX49" fmla="*/ 6100763 w 6653212"/>
              <a:gd name="connsiteY49" fmla="*/ 2433638 h 2733675"/>
              <a:gd name="connsiteX50" fmla="*/ 6034088 w 6653212"/>
              <a:gd name="connsiteY50" fmla="*/ 2457450 h 2733675"/>
              <a:gd name="connsiteX51" fmla="*/ 5934075 w 6653212"/>
              <a:gd name="connsiteY51" fmla="*/ 2581275 h 2733675"/>
              <a:gd name="connsiteX52" fmla="*/ 5881688 w 6653212"/>
              <a:gd name="connsiteY52" fmla="*/ 2652713 h 2733675"/>
              <a:gd name="connsiteX53" fmla="*/ 5900738 w 6653212"/>
              <a:gd name="connsiteY53" fmla="*/ 2733675 h 2733675"/>
              <a:gd name="connsiteX54" fmla="*/ 5705475 w 6653212"/>
              <a:gd name="connsiteY54" fmla="*/ 2733675 h 2733675"/>
              <a:gd name="connsiteX55" fmla="*/ 5691188 w 6653212"/>
              <a:gd name="connsiteY55" fmla="*/ 2681288 h 2733675"/>
              <a:gd name="connsiteX56" fmla="*/ 5643563 w 6653212"/>
              <a:gd name="connsiteY56" fmla="*/ 2638425 h 2733675"/>
              <a:gd name="connsiteX57" fmla="*/ 5614988 w 6653212"/>
              <a:gd name="connsiteY57" fmla="*/ 2538413 h 2733675"/>
              <a:gd name="connsiteX58" fmla="*/ 5686425 w 6653212"/>
              <a:gd name="connsiteY58" fmla="*/ 2266950 h 2733675"/>
              <a:gd name="connsiteX59" fmla="*/ 5648325 w 6653212"/>
              <a:gd name="connsiteY59" fmla="*/ 2200275 h 2733675"/>
              <a:gd name="connsiteX60" fmla="*/ 5619750 w 6653212"/>
              <a:gd name="connsiteY60" fmla="*/ 2166938 h 2733675"/>
              <a:gd name="connsiteX61" fmla="*/ 5553075 w 6653212"/>
              <a:gd name="connsiteY61" fmla="*/ 1938338 h 2733675"/>
              <a:gd name="connsiteX62" fmla="*/ 5543550 w 6653212"/>
              <a:gd name="connsiteY62" fmla="*/ 1914525 h 2733675"/>
              <a:gd name="connsiteX63" fmla="*/ 5534025 w 6653212"/>
              <a:gd name="connsiteY63" fmla="*/ 1824038 h 2733675"/>
              <a:gd name="connsiteX64" fmla="*/ 5548313 w 6653212"/>
              <a:gd name="connsiteY64" fmla="*/ 1757363 h 2733675"/>
              <a:gd name="connsiteX65" fmla="*/ 5672138 w 6653212"/>
              <a:gd name="connsiteY65" fmla="*/ 1576388 h 2733675"/>
              <a:gd name="connsiteX66" fmla="*/ 5591175 w 6653212"/>
              <a:gd name="connsiteY66" fmla="*/ 1528763 h 2733675"/>
              <a:gd name="connsiteX67" fmla="*/ 5581650 w 6653212"/>
              <a:gd name="connsiteY67" fmla="*/ 1476375 h 2733675"/>
              <a:gd name="connsiteX68" fmla="*/ 5581650 w 6653212"/>
              <a:gd name="connsiteY68" fmla="*/ 1338263 h 2733675"/>
              <a:gd name="connsiteX69" fmla="*/ 5553075 w 6653212"/>
              <a:gd name="connsiteY69" fmla="*/ 1295400 h 2733675"/>
              <a:gd name="connsiteX70" fmla="*/ 5519738 w 6653212"/>
              <a:gd name="connsiteY70" fmla="*/ 1281113 h 2733675"/>
              <a:gd name="connsiteX71" fmla="*/ 5581650 w 6653212"/>
              <a:gd name="connsiteY71" fmla="*/ 1257300 h 2733675"/>
              <a:gd name="connsiteX72" fmla="*/ 5614988 w 6653212"/>
              <a:gd name="connsiteY72" fmla="*/ 1204913 h 2733675"/>
              <a:gd name="connsiteX73" fmla="*/ 5705475 w 6653212"/>
              <a:gd name="connsiteY73" fmla="*/ 1181100 h 2733675"/>
              <a:gd name="connsiteX74" fmla="*/ 5905500 w 6653212"/>
              <a:gd name="connsiteY74" fmla="*/ 1314450 h 2733675"/>
              <a:gd name="connsiteX75" fmla="*/ 2366963 w 6653212"/>
              <a:gd name="connsiteY75" fmla="*/ 609600 h 2733675"/>
              <a:gd name="connsiteX76" fmla="*/ 2333625 w 6653212"/>
              <a:gd name="connsiteY76" fmla="*/ 619125 h 2733675"/>
              <a:gd name="connsiteX77" fmla="*/ 2295525 w 6653212"/>
              <a:gd name="connsiteY77" fmla="*/ 609600 h 2733675"/>
              <a:gd name="connsiteX78" fmla="*/ 2295525 w 6653212"/>
              <a:gd name="connsiteY78" fmla="*/ 595313 h 2733675"/>
              <a:gd name="connsiteX79" fmla="*/ 2366963 w 6653212"/>
              <a:gd name="connsiteY79" fmla="*/ 576263 h 2733675"/>
              <a:gd name="connsiteX80" fmla="*/ 2366963 w 6653212"/>
              <a:gd name="connsiteY80" fmla="*/ 609600 h 2733675"/>
              <a:gd name="connsiteX81" fmla="*/ 4848225 w 6653212"/>
              <a:gd name="connsiteY81" fmla="*/ 4763 h 2733675"/>
              <a:gd name="connsiteX82" fmla="*/ 4819650 w 6653212"/>
              <a:gd name="connsiteY82" fmla="*/ 90488 h 2733675"/>
              <a:gd name="connsiteX83" fmla="*/ 4829175 w 6653212"/>
              <a:gd name="connsiteY83" fmla="*/ 95250 h 2733675"/>
              <a:gd name="connsiteX84" fmla="*/ 4895850 w 6653212"/>
              <a:gd name="connsiteY84" fmla="*/ 4763 h 2733675"/>
              <a:gd name="connsiteX85" fmla="*/ 4900613 w 6653212"/>
              <a:gd name="connsiteY85" fmla="*/ 28575 h 2733675"/>
              <a:gd name="connsiteX86" fmla="*/ 4857750 w 6653212"/>
              <a:gd name="connsiteY86" fmla="*/ 147638 h 2733675"/>
              <a:gd name="connsiteX87" fmla="*/ 4710113 w 6653212"/>
              <a:gd name="connsiteY87" fmla="*/ 304800 h 2733675"/>
              <a:gd name="connsiteX88" fmla="*/ 4633913 w 6653212"/>
              <a:gd name="connsiteY88" fmla="*/ 481013 h 2733675"/>
              <a:gd name="connsiteX89" fmla="*/ 4557713 w 6653212"/>
              <a:gd name="connsiteY89" fmla="*/ 657225 h 2733675"/>
              <a:gd name="connsiteX90" fmla="*/ 4481513 w 6653212"/>
              <a:gd name="connsiteY90" fmla="*/ 747713 h 2733675"/>
              <a:gd name="connsiteX91" fmla="*/ 4471988 w 6653212"/>
              <a:gd name="connsiteY91" fmla="*/ 776288 h 2733675"/>
              <a:gd name="connsiteX92" fmla="*/ 4486275 w 6653212"/>
              <a:gd name="connsiteY92" fmla="*/ 819150 h 2733675"/>
              <a:gd name="connsiteX93" fmla="*/ 4462463 w 6653212"/>
              <a:gd name="connsiteY93" fmla="*/ 866775 h 2733675"/>
              <a:gd name="connsiteX94" fmla="*/ 4343400 w 6653212"/>
              <a:gd name="connsiteY94" fmla="*/ 914400 h 2733675"/>
              <a:gd name="connsiteX95" fmla="*/ 4071938 w 6653212"/>
              <a:gd name="connsiteY95" fmla="*/ 1247775 h 2733675"/>
              <a:gd name="connsiteX96" fmla="*/ 4086225 w 6653212"/>
              <a:gd name="connsiteY96" fmla="*/ 1390650 h 2733675"/>
              <a:gd name="connsiteX97" fmla="*/ 4062413 w 6653212"/>
              <a:gd name="connsiteY97" fmla="*/ 1447800 h 2733675"/>
              <a:gd name="connsiteX98" fmla="*/ 4133850 w 6653212"/>
              <a:gd name="connsiteY98" fmla="*/ 1533525 h 2733675"/>
              <a:gd name="connsiteX99" fmla="*/ 4167188 w 6653212"/>
              <a:gd name="connsiteY99" fmla="*/ 1514475 h 2733675"/>
              <a:gd name="connsiteX100" fmla="*/ 4210050 w 6653212"/>
              <a:gd name="connsiteY100" fmla="*/ 1566863 h 2733675"/>
              <a:gd name="connsiteX101" fmla="*/ 4305300 w 6653212"/>
              <a:gd name="connsiteY101" fmla="*/ 1866900 h 2733675"/>
              <a:gd name="connsiteX102" fmla="*/ 4281488 w 6653212"/>
              <a:gd name="connsiteY102" fmla="*/ 1895475 h 2733675"/>
              <a:gd name="connsiteX103" fmla="*/ 4238625 w 6653212"/>
              <a:gd name="connsiteY103" fmla="*/ 1862138 h 2733675"/>
              <a:gd name="connsiteX104" fmla="*/ 4210050 w 6653212"/>
              <a:gd name="connsiteY104" fmla="*/ 1924050 h 2733675"/>
              <a:gd name="connsiteX105" fmla="*/ 4214813 w 6653212"/>
              <a:gd name="connsiteY105" fmla="*/ 1976438 h 2733675"/>
              <a:gd name="connsiteX106" fmla="*/ 4276725 w 6653212"/>
              <a:gd name="connsiteY106" fmla="*/ 2414588 h 2733675"/>
              <a:gd name="connsiteX107" fmla="*/ 4286250 w 6653212"/>
              <a:gd name="connsiteY107" fmla="*/ 2409825 h 2733675"/>
              <a:gd name="connsiteX108" fmla="*/ 4329113 w 6653212"/>
              <a:gd name="connsiteY108" fmla="*/ 2300288 h 2733675"/>
              <a:gd name="connsiteX109" fmla="*/ 4357688 w 6653212"/>
              <a:gd name="connsiteY109" fmla="*/ 2257425 h 2733675"/>
              <a:gd name="connsiteX110" fmla="*/ 4410075 w 6653212"/>
              <a:gd name="connsiteY110" fmla="*/ 2228850 h 2733675"/>
              <a:gd name="connsiteX111" fmla="*/ 4476750 w 6653212"/>
              <a:gd name="connsiteY111" fmla="*/ 2147888 h 2733675"/>
              <a:gd name="connsiteX112" fmla="*/ 4610100 w 6653212"/>
              <a:gd name="connsiteY112" fmla="*/ 1928813 h 2733675"/>
              <a:gd name="connsiteX113" fmla="*/ 4729163 w 6653212"/>
              <a:gd name="connsiteY113" fmla="*/ 1757363 h 2733675"/>
              <a:gd name="connsiteX114" fmla="*/ 4686300 w 6653212"/>
              <a:gd name="connsiteY114" fmla="*/ 1724025 h 2733675"/>
              <a:gd name="connsiteX115" fmla="*/ 4695825 w 6653212"/>
              <a:gd name="connsiteY115" fmla="*/ 1700213 h 2733675"/>
              <a:gd name="connsiteX116" fmla="*/ 4691063 w 6653212"/>
              <a:gd name="connsiteY116" fmla="*/ 1643063 h 2733675"/>
              <a:gd name="connsiteX117" fmla="*/ 4586288 w 6653212"/>
              <a:gd name="connsiteY117" fmla="*/ 1843088 h 2733675"/>
              <a:gd name="connsiteX118" fmla="*/ 4557713 w 6653212"/>
              <a:gd name="connsiteY118" fmla="*/ 1819275 h 2733675"/>
              <a:gd name="connsiteX119" fmla="*/ 4619625 w 6653212"/>
              <a:gd name="connsiteY119" fmla="*/ 1547813 h 2733675"/>
              <a:gd name="connsiteX120" fmla="*/ 4610100 w 6653212"/>
              <a:gd name="connsiteY120" fmla="*/ 1528763 h 2733675"/>
              <a:gd name="connsiteX121" fmla="*/ 4576763 w 6653212"/>
              <a:gd name="connsiteY121" fmla="*/ 1524000 h 2733675"/>
              <a:gd name="connsiteX122" fmla="*/ 4557713 w 6653212"/>
              <a:gd name="connsiteY122" fmla="*/ 1485900 h 2733675"/>
              <a:gd name="connsiteX123" fmla="*/ 4510088 w 6653212"/>
              <a:gd name="connsiteY123" fmla="*/ 1452563 h 2733675"/>
              <a:gd name="connsiteX124" fmla="*/ 4510088 w 6653212"/>
              <a:gd name="connsiteY124" fmla="*/ 1414463 h 2733675"/>
              <a:gd name="connsiteX125" fmla="*/ 4391025 w 6653212"/>
              <a:gd name="connsiteY125" fmla="*/ 1357313 h 2733675"/>
              <a:gd name="connsiteX126" fmla="*/ 4391025 w 6653212"/>
              <a:gd name="connsiteY126" fmla="*/ 1343025 h 2733675"/>
              <a:gd name="connsiteX127" fmla="*/ 4414838 w 6653212"/>
              <a:gd name="connsiteY127" fmla="*/ 1328738 h 2733675"/>
              <a:gd name="connsiteX128" fmla="*/ 4533900 w 6653212"/>
              <a:gd name="connsiteY128" fmla="*/ 1357313 h 2733675"/>
              <a:gd name="connsiteX129" fmla="*/ 4605338 w 6653212"/>
              <a:gd name="connsiteY129" fmla="*/ 1319213 h 2733675"/>
              <a:gd name="connsiteX130" fmla="*/ 4700588 w 6653212"/>
              <a:gd name="connsiteY130" fmla="*/ 1395413 h 2733675"/>
              <a:gd name="connsiteX131" fmla="*/ 4810125 w 6653212"/>
              <a:gd name="connsiteY131" fmla="*/ 1390650 h 2733675"/>
              <a:gd name="connsiteX132" fmla="*/ 4857750 w 6653212"/>
              <a:gd name="connsiteY132" fmla="*/ 1381125 h 2733675"/>
              <a:gd name="connsiteX133" fmla="*/ 4900613 w 6653212"/>
              <a:gd name="connsiteY133" fmla="*/ 1314450 h 2733675"/>
              <a:gd name="connsiteX134" fmla="*/ 4957763 w 6653212"/>
              <a:gd name="connsiteY134" fmla="*/ 1176338 h 2733675"/>
              <a:gd name="connsiteX135" fmla="*/ 5076825 w 6653212"/>
              <a:gd name="connsiteY135" fmla="*/ 1052513 h 2733675"/>
              <a:gd name="connsiteX136" fmla="*/ 5153025 w 6653212"/>
              <a:gd name="connsiteY136" fmla="*/ 909638 h 2733675"/>
              <a:gd name="connsiteX137" fmla="*/ 5114925 w 6653212"/>
              <a:gd name="connsiteY137" fmla="*/ 890588 h 2733675"/>
              <a:gd name="connsiteX138" fmla="*/ 5100638 w 6653212"/>
              <a:gd name="connsiteY138" fmla="*/ 781050 h 2733675"/>
              <a:gd name="connsiteX139" fmla="*/ 5110163 w 6653212"/>
              <a:gd name="connsiteY139" fmla="*/ 685800 h 2733675"/>
              <a:gd name="connsiteX140" fmla="*/ 5072063 w 6653212"/>
              <a:gd name="connsiteY140" fmla="*/ 619125 h 2733675"/>
              <a:gd name="connsiteX141" fmla="*/ 5091113 w 6653212"/>
              <a:gd name="connsiteY141" fmla="*/ 585788 h 2733675"/>
              <a:gd name="connsiteX142" fmla="*/ 5153025 w 6653212"/>
              <a:gd name="connsiteY142" fmla="*/ 552450 h 2733675"/>
              <a:gd name="connsiteX143" fmla="*/ 5224463 w 6653212"/>
              <a:gd name="connsiteY143" fmla="*/ 519113 h 2733675"/>
              <a:gd name="connsiteX144" fmla="*/ 5262563 w 6653212"/>
              <a:gd name="connsiteY144" fmla="*/ 523875 h 2733675"/>
              <a:gd name="connsiteX145" fmla="*/ 5386388 w 6653212"/>
              <a:gd name="connsiteY145" fmla="*/ 571500 h 2733675"/>
              <a:gd name="connsiteX146" fmla="*/ 5429250 w 6653212"/>
              <a:gd name="connsiteY146" fmla="*/ 671513 h 2733675"/>
              <a:gd name="connsiteX147" fmla="*/ 5338763 w 6653212"/>
              <a:gd name="connsiteY147" fmla="*/ 842963 h 2733675"/>
              <a:gd name="connsiteX148" fmla="*/ 5357813 w 6653212"/>
              <a:gd name="connsiteY148" fmla="*/ 885825 h 2733675"/>
              <a:gd name="connsiteX149" fmla="*/ 5372100 w 6653212"/>
              <a:gd name="connsiteY149" fmla="*/ 952500 h 2733675"/>
              <a:gd name="connsiteX150" fmla="*/ 5472113 w 6653212"/>
              <a:gd name="connsiteY150" fmla="*/ 1000125 h 2733675"/>
              <a:gd name="connsiteX151" fmla="*/ 5514975 w 6653212"/>
              <a:gd name="connsiteY151" fmla="*/ 1014413 h 2733675"/>
              <a:gd name="connsiteX152" fmla="*/ 5557838 w 6653212"/>
              <a:gd name="connsiteY152" fmla="*/ 1104900 h 2733675"/>
              <a:gd name="connsiteX153" fmla="*/ 5495925 w 6653212"/>
              <a:gd name="connsiteY153" fmla="*/ 1247775 h 2733675"/>
              <a:gd name="connsiteX154" fmla="*/ 5495925 w 6653212"/>
              <a:gd name="connsiteY154" fmla="*/ 1300163 h 2733675"/>
              <a:gd name="connsiteX155" fmla="*/ 5476875 w 6653212"/>
              <a:gd name="connsiteY155" fmla="*/ 1347788 h 2733675"/>
              <a:gd name="connsiteX156" fmla="*/ 5419725 w 6653212"/>
              <a:gd name="connsiteY156" fmla="*/ 1447800 h 2733675"/>
              <a:gd name="connsiteX157" fmla="*/ 5400675 w 6653212"/>
              <a:gd name="connsiteY157" fmla="*/ 1533525 h 2733675"/>
              <a:gd name="connsiteX158" fmla="*/ 5376863 w 6653212"/>
              <a:gd name="connsiteY158" fmla="*/ 1585913 h 2733675"/>
              <a:gd name="connsiteX159" fmla="*/ 5319713 w 6653212"/>
              <a:gd name="connsiteY159" fmla="*/ 1638300 h 2733675"/>
              <a:gd name="connsiteX160" fmla="*/ 5348288 w 6653212"/>
              <a:gd name="connsiteY160" fmla="*/ 1738313 h 2733675"/>
              <a:gd name="connsiteX161" fmla="*/ 5391150 w 6653212"/>
              <a:gd name="connsiteY161" fmla="*/ 2009775 h 2733675"/>
              <a:gd name="connsiteX162" fmla="*/ 5405438 w 6653212"/>
              <a:gd name="connsiteY162" fmla="*/ 2043113 h 2733675"/>
              <a:gd name="connsiteX163" fmla="*/ 5400675 w 6653212"/>
              <a:gd name="connsiteY163" fmla="*/ 2062163 h 2733675"/>
              <a:gd name="connsiteX164" fmla="*/ 5357813 w 6653212"/>
              <a:gd name="connsiteY164" fmla="*/ 2066925 h 2733675"/>
              <a:gd name="connsiteX165" fmla="*/ 5343525 w 6653212"/>
              <a:gd name="connsiteY165" fmla="*/ 2100263 h 2733675"/>
              <a:gd name="connsiteX166" fmla="*/ 5343525 w 6653212"/>
              <a:gd name="connsiteY166" fmla="*/ 2266950 h 2733675"/>
              <a:gd name="connsiteX167" fmla="*/ 5314950 w 6653212"/>
              <a:gd name="connsiteY167" fmla="*/ 2733675 h 2733675"/>
              <a:gd name="connsiteX168" fmla="*/ 5153025 w 6653212"/>
              <a:gd name="connsiteY168" fmla="*/ 2733675 h 2733675"/>
              <a:gd name="connsiteX169" fmla="*/ 5119688 w 6653212"/>
              <a:gd name="connsiteY169" fmla="*/ 2619375 h 2733675"/>
              <a:gd name="connsiteX170" fmla="*/ 5072063 w 6653212"/>
              <a:gd name="connsiteY170" fmla="*/ 2547938 h 2733675"/>
              <a:gd name="connsiteX171" fmla="*/ 4986338 w 6653212"/>
              <a:gd name="connsiteY171" fmla="*/ 2347913 h 2733675"/>
              <a:gd name="connsiteX172" fmla="*/ 4948238 w 6653212"/>
              <a:gd name="connsiteY172" fmla="*/ 2185988 h 2733675"/>
              <a:gd name="connsiteX173" fmla="*/ 4924425 w 6653212"/>
              <a:gd name="connsiteY173" fmla="*/ 2162175 h 2733675"/>
              <a:gd name="connsiteX174" fmla="*/ 4638675 w 6653212"/>
              <a:gd name="connsiteY174" fmla="*/ 2390775 h 2733675"/>
              <a:gd name="connsiteX175" fmla="*/ 4533900 w 6653212"/>
              <a:gd name="connsiteY175" fmla="*/ 2457450 h 2733675"/>
              <a:gd name="connsiteX176" fmla="*/ 4481513 w 6653212"/>
              <a:gd name="connsiteY176" fmla="*/ 2500313 h 2733675"/>
              <a:gd name="connsiteX177" fmla="*/ 4433888 w 6653212"/>
              <a:gd name="connsiteY177" fmla="*/ 2547938 h 2733675"/>
              <a:gd name="connsiteX178" fmla="*/ 4391025 w 6653212"/>
              <a:gd name="connsiteY178" fmla="*/ 2624138 h 2733675"/>
              <a:gd name="connsiteX179" fmla="*/ 4381500 w 6653212"/>
              <a:gd name="connsiteY179" fmla="*/ 2671763 h 2733675"/>
              <a:gd name="connsiteX180" fmla="*/ 4305300 w 6653212"/>
              <a:gd name="connsiteY180" fmla="*/ 2719388 h 2733675"/>
              <a:gd name="connsiteX181" fmla="*/ 4310063 w 6653212"/>
              <a:gd name="connsiteY181" fmla="*/ 2733675 h 2733675"/>
              <a:gd name="connsiteX182" fmla="*/ 4152900 w 6653212"/>
              <a:gd name="connsiteY182" fmla="*/ 2733675 h 2733675"/>
              <a:gd name="connsiteX183" fmla="*/ 4171950 w 6653212"/>
              <a:gd name="connsiteY183" fmla="*/ 2681288 h 2733675"/>
              <a:gd name="connsiteX184" fmla="*/ 4114800 w 6653212"/>
              <a:gd name="connsiteY184" fmla="*/ 2581275 h 2733675"/>
              <a:gd name="connsiteX185" fmla="*/ 4052888 w 6653212"/>
              <a:gd name="connsiteY185" fmla="*/ 2409825 h 2733675"/>
              <a:gd name="connsiteX186" fmla="*/ 4019550 w 6653212"/>
              <a:gd name="connsiteY186" fmla="*/ 2314575 h 2733675"/>
              <a:gd name="connsiteX187" fmla="*/ 3957638 w 6653212"/>
              <a:gd name="connsiteY187" fmla="*/ 2166938 h 2733675"/>
              <a:gd name="connsiteX188" fmla="*/ 3933825 w 6653212"/>
              <a:gd name="connsiteY188" fmla="*/ 2138363 h 2733675"/>
              <a:gd name="connsiteX189" fmla="*/ 3881438 w 6653212"/>
              <a:gd name="connsiteY189" fmla="*/ 2119313 h 2733675"/>
              <a:gd name="connsiteX190" fmla="*/ 3833813 w 6653212"/>
              <a:gd name="connsiteY190" fmla="*/ 2138363 h 2733675"/>
              <a:gd name="connsiteX191" fmla="*/ 3757613 w 6653212"/>
              <a:gd name="connsiteY191" fmla="*/ 2290763 h 2733675"/>
              <a:gd name="connsiteX192" fmla="*/ 3743325 w 6653212"/>
              <a:gd name="connsiteY192" fmla="*/ 2305050 h 2733675"/>
              <a:gd name="connsiteX193" fmla="*/ 3714750 w 6653212"/>
              <a:gd name="connsiteY193" fmla="*/ 2357438 h 2733675"/>
              <a:gd name="connsiteX194" fmla="*/ 3619500 w 6653212"/>
              <a:gd name="connsiteY194" fmla="*/ 2481263 h 2733675"/>
              <a:gd name="connsiteX195" fmla="*/ 3614738 w 6653212"/>
              <a:gd name="connsiteY195" fmla="*/ 2528888 h 2733675"/>
              <a:gd name="connsiteX196" fmla="*/ 3648075 w 6653212"/>
              <a:gd name="connsiteY196" fmla="*/ 2700338 h 2733675"/>
              <a:gd name="connsiteX197" fmla="*/ 3648075 w 6653212"/>
              <a:gd name="connsiteY197" fmla="*/ 2733675 h 2733675"/>
              <a:gd name="connsiteX198" fmla="*/ 3490913 w 6653212"/>
              <a:gd name="connsiteY198" fmla="*/ 2733675 h 2733675"/>
              <a:gd name="connsiteX199" fmla="*/ 3424238 w 6653212"/>
              <a:gd name="connsiteY199" fmla="*/ 2609850 h 2733675"/>
              <a:gd name="connsiteX200" fmla="*/ 3386138 w 6653212"/>
              <a:gd name="connsiteY200" fmla="*/ 2509838 h 2733675"/>
              <a:gd name="connsiteX201" fmla="*/ 3348038 w 6653212"/>
              <a:gd name="connsiteY201" fmla="*/ 2428875 h 2733675"/>
              <a:gd name="connsiteX202" fmla="*/ 3409950 w 6653212"/>
              <a:gd name="connsiteY202" fmla="*/ 2305050 h 2733675"/>
              <a:gd name="connsiteX203" fmla="*/ 3505200 w 6653212"/>
              <a:gd name="connsiteY203" fmla="*/ 2071688 h 2733675"/>
              <a:gd name="connsiteX204" fmla="*/ 3524250 w 6653212"/>
              <a:gd name="connsiteY204" fmla="*/ 2005013 h 2733675"/>
              <a:gd name="connsiteX205" fmla="*/ 3581400 w 6653212"/>
              <a:gd name="connsiteY205" fmla="*/ 1700213 h 2733675"/>
              <a:gd name="connsiteX206" fmla="*/ 3605213 w 6653212"/>
              <a:gd name="connsiteY206" fmla="*/ 1614488 h 2733675"/>
              <a:gd name="connsiteX207" fmla="*/ 3533775 w 6653212"/>
              <a:gd name="connsiteY207" fmla="*/ 1500188 h 2733675"/>
              <a:gd name="connsiteX208" fmla="*/ 3390900 w 6653212"/>
              <a:gd name="connsiteY208" fmla="*/ 1295400 h 2733675"/>
              <a:gd name="connsiteX209" fmla="*/ 3214688 w 6653212"/>
              <a:gd name="connsiteY209" fmla="*/ 1257300 h 2733675"/>
              <a:gd name="connsiteX210" fmla="*/ 3114675 w 6653212"/>
              <a:gd name="connsiteY210" fmla="*/ 1271588 h 2733675"/>
              <a:gd name="connsiteX211" fmla="*/ 3114675 w 6653212"/>
              <a:gd name="connsiteY211" fmla="*/ 1281113 h 2733675"/>
              <a:gd name="connsiteX212" fmla="*/ 3148013 w 6653212"/>
              <a:gd name="connsiteY212" fmla="*/ 1357313 h 2733675"/>
              <a:gd name="connsiteX213" fmla="*/ 3143250 w 6653212"/>
              <a:gd name="connsiteY213" fmla="*/ 1452563 h 2733675"/>
              <a:gd name="connsiteX214" fmla="*/ 3124200 w 6653212"/>
              <a:gd name="connsiteY214" fmla="*/ 1576388 h 2733675"/>
              <a:gd name="connsiteX215" fmla="*/ 3081338 w 6653212"/>
              <a:gd name="connsiteY215" fmla="*/ 1804988 h 2733675"/>
              <a:gd name="connsiteX216" fmla="*/ 3071813 w 6653212"/>
              <a:gd name="connsiteY216" fmla="*/ 1885950 h 2733675"/>
              <a:gd name="connsiteX217" fmla="*/ 3038475 w 6653212"/>
              <a:gd name="connsiteY217" fmla="*/ 1909763 h 2733675"/>
              <a:gd name="connsiteX218" fmla="*/ 2943225 w 6653212"/>
              <a:gd name="connsiteY218" fmla="*/ 1881188 h 2733675"/>
              <a:gd name="connsiteX219" fmla="*/ 2928938 w 6653212"/>
              <a:gd name="connsiteY219" fmla="*/ 1852613 h 2733675"/>
              <a:gd name="connsiteX220" fmla="*/ 2957513 w 6653212"/>
              <a:gd name="connsiteY220" fmla="*/ 1785938 h 2733675"/>
              <a:gd name="connsiteX221" fmla="*/ 3019425 w 6653212"/>
              <a:gd name="connsiteY221" fmla="*/ 1633538 h 2733675"/>
              <a:gd name="connsiteX222" fmla="*/ 3024188 w 6653212"/>
              <a:gd name="connsiteY222" fmla="*/ 1576388 h 2733675"/>
              <a:gd name="connsiteX223" fmla="*/ 3028950 w 6653212"/>
              <a:gd name="connsiteY223" fmla="*/ 1419225 h 2733675"/>
              <a:gd name="connsiteX224" fmla="*/ 2938463 w 6653212"/>
              <a:gd name="connsiteY224" fmla="*/ 1357313 h 2733675"/>
              <a:gd name="connsiteX225" fmla="*/ 2914650 w 6653212"/>
              <a:gd name="connsiteY225" fmla="*/ 1328738 h 2733675"/>
              <a:gd name="connsiteX226" fmla="*/ 2838450 w 6653212"/>
              <a:gd name="connsiteY226" fmla="*/ 1209675 h 2733675"/>
              <a:gd name="connsiteX227" fmla="*/ 2800350 w 6653212"/>
              <a:gd name="connsiteY227" fmla="*/ 1262063 h 2733675"/>
              <a:gd name="connsiteX228" fmla="*/ 2786063 w 6653212"/>
              <a:gd name="connsiteY228" fmla="*/ 1304925 h 2733675"/>
              <a:gd name="connsiteX229" fmla="*/ 2724150 w 6653212"/>
              <a:gd name="connsiteY229" fmla="*/ 1366838 h 2733675"/>
              <a:gd name="connsiteX230" fmla="*/ 2719388 w 6653212"/>
              <a:gd name="connsiteY230" fmla="*/ 1395413 h 2733675"/>
              <a:gd name="connsiteX231" fmla="*/ 2771775 w 6653212"/>
              <a:gd name="connsiteY231" fmla="*/ 1495425 h 2733675"/>
              <a:gd name="connsiteX232" fmla="*/ 2790825 w 6653212"/>
              <a:gd name="connsiteY232" fmla="*/ 1547813 h 2733675"/>
              <a:gd name="connsiteX233" fmla="*/ 2819400 w 6653212"/>
              <a:gd name="connsiteY233" fmla="*/ 1662113 h 2733675"/>
              <a:gd name="connsiteX234" fmla="*/ 2852738 w 6653212"/>
              <a:gd name="connsiteY234" fmla="*/ 1709738 h 2733675"/>
              <a:gd name="connsiteX235" fmla="*/ 2857500 w 6653212"/>
              <a:gd name="connsiteY235" fmla="*/ 1724025 h 2733675"/>
              <a:gd name="connsiteX236" fmla="*/ 2843213 w 6653212"/>
              <a:gd name="connsiteY236" fmla="*/ 1857375 h 2733675"/>
              <a:gd name="connsiteX237" fmla="*/ 2914650 w 6653212"/>
              <a:gd name="connsiteY237" fmla="*/ 2181225 h 2733675"/>
              <a:gd name="connsiteX238" fmla="*/ 2947988 w 6653212"/>
              <a:gd name="connsiteY238" fmla="*/ 2262188 h 2733675"/>
              <a:gd name="connsiteX239" fmla="*/ 2976563 w 6653212"/>
              <a:gd name="connsiteY239" fmla="*/ 2357438 h 2733675"/>
              <a:gd name="connsiteX240" fmla="*/ 2995613 w 6653212"/>
              <a:gd name="connsiteY240" fmla="*/ 2562225 h 2733675"/>
              <a:gd name="connsiteX241" fmla="*/ 3014663 w 6653212"/>
              <a:gd name="connsiteY241" fmla="*/ 2681288 h 2733675"/>
              <a:gd name="connsiteX242" fmla="*/ 3024188 w 6653212"/>
              <a:gd name="connsiteY242" fmla="*/ 2686050 h 2733675"/>
              <a:gd name="connsiteX243" fmla="*/ 3048000 w 6653212"/>
              <a:gd name="connsiteY243" fmla="*/ 2733675 h 2733675"/>
              <a:gd name="connsiteX244" fmla="*/ 2928938 w 6653212"/>
              <a:gd name="connsiteY244" fmla="*/ 2733675 h 2733675"/>
              <a:gd name="connsiteX245" fmla="*/ 2809875 w 6653212"/>
              <a:gd name="connsiteY245" fmla="*/ 2419350 h 2733675"/>
              <a:gd name="connsiteX246" fmla="*/ 2752725 w 6653212"/>
              <a:gd name="connsiteY246" fmla="*/ 2352675 h 2733675"/>
              <a:gd name="connsiteX247" fmla="*/ 2714625 w 6653212"/>
              <a:gd name="connsiteY247" fmla="*/ 2266950 h 2733675"/>
              <a:gd name="connsiteX248" fmla="*/ 2647950 w 6653212"/>
              <a:gd name="connsiteY248" fmla="*/ 2119313 h 2733675"/>
              <a:gd name="connsiteX249" fmla="*/ 2595563 w 6653212"/>
              <a:gd name="connsiteY249" fmla="*/ 2038350 h 2733675"/>
              <a:gd name="connsiteX250" fmla="*/ 2543175 w 6653212"/>
              <a:gd name="connsiteY250" fmla="*/ 2090738 h 2733675"/>
              <a:gd name="connsiteX251" fmla="*/ 2552700 w 6653212"/>
              <a:gd name="connsiteY251" fmla="*/ 2181225 h 2733675"/>
              <a:gd name="connsiteX252" fmla="*/ 2533650 w 6653212"/>
              <a:gd name="connsiteY252" fmla="*/ 2271713 h 2733675"/>
              <a:gd name="connsiteX253" fmla="*/ 2519363 w 6653212"/>
              <a:gd name="connsiteY253" fmla="*/ 2424113 h 2733675"/>
              <a:gd name="connsiteX254" fmla="*/ 2519363 w 6653212"/>
              <a:gd name="connsiteY254" fmla="*/ 2476500 h 2733675"/>
              <a:gd name="connsiteX255" fmla="*/ 2619375 w 6653212"/>
              <a:gd name="connsiteY255" fmla="*/ 2571750 h 2733675"/>
              <a:gd name="connsiteX256" fmla="*/ 2714625 w 6653212"/>
              <a:gd name="connsiteY256" fmla="*/ 2733675 h 2733675"/>
              <a:gd name="connsiteX257" fmla="*/ 2143125 w 6653212"/>
              <a:gd name="connsiteY257" fmla="*/ 2733675 h 2733675"/>
              <a:gd name="connsiteX258" fmla="*/ 2143125 w 6653212"/>
              <a:gd name="connsiteY258" fmla="*/ 2719388 h 2733675"/>
              <a:gd name="connsiteX259" fmla="*/ 2324100 w 6653212"/>
              <a:gd name="connsiteY259" fmla="*/ 2628900 h 2733675"/>
              <a:gd name="connsiteX260" fmla="*/ 2338388 w 6653212"/>
              <a:gd name="connsiteY260" fmla="*/ 2566988 h 2733675"/>
              <a:gd name="connsiteX261" fmla="*/ 2205038 w 6653212"/>
              <a:gd name="connsiteY261" fmla="*/ 2471738 h 2733675"/>
              <a:gd name="connsiteX262" fmla="*/ 2114550 w 6653212"/>
              <a:gd name="connsiteY262" fmla="*/ 2381250 h 2733675"/>
              <a:gd name="connsiteX263" fmla="*/ 2090738 w 6653212"/>
              <a:gd name="connsiteY263" fmla="*/ 2376488 h 2733675"/>
              <a:gd name="connsiteX264" fmla="*/ 1905000 w 6653212"/>
              <a:gd name="connsiteY264" fmla="*/ 2228850 h 2733675"/>
              <a:gd name="connsiteX265" fmla="*/ 1824038 w 6653212"/>
              <a:gd name="connsiteY265" fmla="*/ 2181225 h 2733675"/>
              <a:gd name="connsiteX266" fmla="*/ 1709738 w 6653212"/>
              <a:gd name="connsiteY266" fmla="*/ 2276475 h 2733675"/>
              <a:gd name="connsiteX267" fmla="*/ 1662113 w 6653212"/>
              <a:gd name="connsiteY267" fmla="*/ 2314575 h 2733675"/>
              <a:gd name="connsiteX268" fmla="*/ 1619250 w 6653212"/>
              <a:gd name="connsiteY268" fmla="*/ 2333625 h 2733675"/>
              <a:gd name="connsiteX269" fmla="*/ 1609725 w 6653212"/>
              <a:gd name="connsiteY269" fmla="*/ 2347913 h 2733675"/>
              <a:gd name="connsiteX270" fmla="*/ 1438275 w 6653212"/>
              <a:gd name="connsiteY270" fmla="*/ 2438400 h 2733675"/>
              <a:gd name="connsiteX271" fmla="*/ 1452563 w 6653212"/>
              <a:gd name="connsiteY271" fmla="*/ 2457450 h 2733675"/>
              <a:gd name="connsiteX272" fmla="*/ 1533525 w 6653212"/>
              <a:gd name="connsiteY272" fmla="*/ 2495550 h 2733675"/>
              <a:gd name="connsiteX273" fmla="*/ 1576388 w 6653212"/>
              <a:gd name="connsiteY273" fmla="*/ 2557463 h 2733675"/>
              <a:gd name="connsiteX274" fmla="*/ 1600200 w 6653212"/>
              <a:gd name="connsiteY274" fmla="*/ 2605088 h 2733675"/>
              <a:gd name="connsiteX275" fmla="*/ 1685925 w 6653212"/>
              <a:gd name="connsiteY275" fmla="*/ 2733675 h 2733675"/>
              <a:gd name="connsiteX276" fmla="*/ 1476375 w 6653212"/>
              <a:gd name="connsiteY276" fmla="*/ 2733675 h 2733675"/>
              <a:gd name="connsiteX277" fmla="*/ 1271588 w 6653212"/>
              <a:gd name="connsiteY277" fmla="*/ 2543175 h 2733675"/>
              <a:gd name="connsiteX278" fmla="*/ 1266825 w 6653212"/>
              <a:gd name="connsiteY278" fmla="*/ 2524125 h 2733675"/>
              <a:gd name="connsiteX279" fmla="*/ 1157288 w 6653212"/>
              <a:gd name="connsiteY279" fmla="*/ 2409825 h 2733675"/>
              <a:gd name="connsiteX280" fmla="*/ 1185863 w 6653212"/>
              <a:gd name="connsiteY280" fmla="*/ 2324100 h 2733675"/>
              <a:gd name="connsiteX281" fmla="*/ 1223963 w 6653212"/>
              <a:gd name="connsiteY281" fmla="*/ 2281238 h 2733675"/>
              <a:gd name="connsiteX282" fmla="*/ 1233488 w 6653212"/>
              <a:gd name="connsiteY282" fmla="*/ 2257425 h 2733675"/>
              <a:gd name="connsiteX283" fmla="*/ 1362075 w 6653212"/>
              <a:gd name="connsiteY283" fmla="*/ 2100263 h 2733675"/>
              <a:gd name="connsiteX284" fmla="*/ 1400175 w 6653212"/>
              <a:gd name="connsiteY284" fmla="*/ 2052638 h 2733675"/>
              <a:gd name="connsiteX285" fmla="*/ 1404938 w 6653212"/>
              <a:gd name="connsiteY285" fmla="*/ 2014538 h 2733675"/>
              <a:gd name="connsiteX286" fmla="*/ 1495425 w 6653212"/>
              <a:gd name="connsiteY286" fmla="*/ 1924050 h 2733675"/>
              <a:gd name="connsiteX287" fmla="*/ 1419225 w 6653212"/>
              <a:gd name="connsiteY287" fmla="*/ 1809750 h 2733675"/>
              <a:gd name="connsiteX288" fmla="*/ 1366838 w 6653212"/>
              <a:gd name="connsiteY288" fmla="*/ 1785938 h 2733675"/>
              <a:gd name="connsiteX289" fmla="*/ 1057275 w 6653212"/>
              <a:gd name="connsiteY289" fmla="*/ 1714500 h 2733675"/>
              <a:gd name="connsiteX290" fmla="*/ 985838 w 6653212"/>
              <a:gd name="connsiteY290" fmla="*/ 1781175 h 2733675"/>
              <a:gd name="connsiteX291" fmla="*/ 966788 w 6653212"/>
              <a:gd name="connsiteY291" fmla="*/ 1785938 h 2733675"/>
              <a:gd name="connsiteX292" fmla="*/ 681038 w 6653212"/>
              <a:gd name="connsiteY292" fmla="*/ 1604963 h 2733675"/>
              <a:gd name="connsiteX293" fmla="*/ 619125 w 6653212"/>
              <a:gd name="connsiteY293" fmla="*/ 1638300 h 2733675"/>
              <a:gd name="connsiteX294" fmla="*/ 504825 w 6653212"/>
              <a:gd name="connsiteY294" fmla="*/ 1600200 h 2733675"/>
              <a:gd name="connsiteX295" fmla="*/ 495300 w 6653212"/>
              <a:gd name="connsiteY295" fmla="*/ 1547813 h 2733675"/>
              <a:gd name="connsiteX296" fmla="*/ 0 w 6653212"/>
              <a:gd name="connsiteY296" fmla="*/ 1352550 h 2733675"/>
              <a:gd name="connsiteX297" fmla="*/ 0 w 6653212"/>
              <a:gd name="connsiteY297" fmla="*/ 1333500 h 2733675"/>
              <a:gd name="connsiteX298" fmla="*/ 19050 w 6653212"/>
              <a:gd name="connsiteY298" fmla="*/ 1333500 h 2733675"/>
              <a:gd name="connsiteX299" fmla="*/ 200025 w 6653212"/>
              <a:gd name="connsiteY299" fmla="*/ 1400175 h 2733675"/>
              <a:gd name="connsiteX300" fmla="*/ 485775 w 6653212"/>
              <a:gd name="connsiteY300" fmla="*/ 1462088 h 2733675"/>
              <a:gd name="connsiteX301" fmla="*/ 609600 w 6653212"/>
              <a:gd name="connsiteY301" fmla="*/ 1433513 h 2733675"/>
              <a:gd name="connsiteX302" fmla="*/ 866775 w 6653212"/>
              <a:gd name="connsiteY302" fmla="*/ 1547813 h 2733675"/>
              <a:gd name="connsiteX303" fmla="*/ 904875 w 6653212"/>
              <a:gd name="connsiteY303" fmla="*/ 1528763 h 2733675"/>
              <a:gd name="connsiteX304" fmla="*/ 1019175 w 6653212"/>
              <a:gd name="connsiteY304" fmla="*/ 1252538 h 2733675"/>
              <a:gd name="connsiteX305" fmla="*/ 990600 w 6653212"/>
              <a:gd name="connsiteY305" fmla="*/ 1214438 h 2733675"/>
              <a:gd name="connsiteX306" fmla="*/ 976313 w 6653212"/>
              <a:gd name="connsiteY306" fmla="*/ 1143000 h 2733675"/>
              <a:gd name="connsiteX307" fmla="*/ 866775 w 6653212"/>
              <a:gd name="connsiteY307" fmla="*/ 1071563 h 2733675"/>
              <a:gd name="connsiteX308" fmla="*/ 785813 w 6653212"/>
              <a:gd name="connsiteY308" fmla="*/ 1062038 h 2733675"/>
              <a:gd name="connsiteX309" fmla="*/ 719138 w 6653212"/>
              <a:gd name="connsiteY309" fmla="*/ 938213 h 2733675"/>
              <a:gd name="connsiteX310" fmla="*/ 742950 w 6653212"/>
              <a:gd name="connsiteY310" fmla="*/ 900113 h 2733675"/>
              <a:gd name="connsiteX311" fmla="*/ 762000 w 6653212"/>
              <a:gd name="connsiteY311" fmla="*/ 838200 h 2733675"/>
              <a:gd name="connsiteX312" fmla="*/ 700088 w 6653212"/>
              <a:gd name="connsiteY312" fmla="*/ 771525 h 2733675"/>
              <a:gd name="connsiteX313" fmla="*/ 704850 w 6653212"/>
              <a:gd name="connsiteY313" fmla="*/ 752475 h 2733675"/>
              <a:gd name="connsiteX314" fmla="*/ 785813 w 6653212"/>
              <a:gd name="connsiteY314" fmla="*/ 709613 h 2733675"/>
              <a:gd name="connsiteX315" fmla="*/ 857250 w 6653212"/>
              <a:gd name="connsiteY315" fmla="*/ 681038 h 2733675"/>
              <a:gd name="connsiteX316" fmla="*/ 900113 w 6653212"/>
              <a:gd name="connsiteY316" fmla="*/ 671513 h 2733675"/>
              <a:gd name="connsiteX317" fmla="*/ 985838 w 6653212"/>
              <a:gd name="connsiteY317" fmla="*/ 681038 h 2733675"/>
              <a:gd name="connsiteX318" fmla="*/ 1114425 w 6653212"/>
              <a:gd name="connsiteY318" fmla="*/ 781050 h 2733675"/>
              <a:gd name="connsiteX319" fmla="*/ 1123950 w 6653212"/>
              <a:gd name="connsiteY319" fmla="*/ 790575 h 2733675"/>
              <a:gd name="connsiteX320" fmla="*/ 1138238 w 6653212"/>
              <a:gd name="connsiteY320" fmla="*/ 828675 h 2733675"/>
              <a:gd name="connsiteX321" fmla="*/ 1109663 w 6653212"/>
              <a:gd name="connsiteY321" fmla="*/ 928688 h 2733675"/>
              <a:gd name="connsiteX322" fmla="*/ 1238250 w 6653212"/>
              <a:gd name="connsiteY322" fmla="*/ 995363 h 2733675"/>
              <a:gd name="connsiteX323" fmla="*/ 1328738 w 6653212"/>
              <a:gd name="connsiteY323" fmla="*/ 1009650 h 2733675"/>
              <a:gd name="connsiteX324" fmla="*/ 1376363 w 6653212"/>
              <a:gd name="connsiteY324" fmla="*/ 1014413 h 2733675"/>
              <a:gd name="connsiteX325" fmla="*/ 1538288 w 6653212"/>
              <a:gd name="connsiteY325" fmla="*/ 1090613 h 2733675"/>
              <a:gd name="connsiteX326" fmla="*/ 1638300 w 6653212"/>
              <a:gd name="connsiteY326" fmla="*/ 1157288 h 2733675"/>
              <a:gd name="connsiteX327" fmla="*/ 1757363 w 6653212"/>
              <a:gd name="connsiteY327" fmla="*/ 1243013 h 2733675"/>
              <a:gd name="connsiteX328" fmla="*/ 1843088 w 6653212"/>
              <a:gd name="connsiteY328" fmla="*/ 1328738 h 2733675"/>
              <a:gd name="connsiteX329" fmla="*/ 1785938 w 6653212"/>
              <a:gd name="connsiteY329" fmla="*/ 1452563 h 2733675"/>
              <a:gd name="connsiteX330" fmla="*/ 1847850 w 6653212"/>
              <a:gd name="connsiteY330" fmla="*/ 1533525 h 2733675"/>
              <a:gd name="connsiteX331" fmla="*/ 2109788 w 6653212"/>
              <a:gd name="connsiteY331" fmla="*/ 1814513 h 2733675"/>
              <a:gd name="connsiteX332" fmla="*/ 2138363 w 6653212"/>
              <a:gd name="connsiteY332" fmla="*/ 1866900 h 2733675"/>
              <a:gd name="connsiteX333" fmla="*/ 2124075 w 6653212"/>
              <a:gd name="connsiteY333" fmla="*/ 1905000 h 2733675"/>
              <a:gd name="connsiteX334" fmla="*/ 2266950 w 6653212"/>
              <a:gd name="connsiteY334" fmla="*/ 2138363 h 2733675"/>
              <a:gd name="connsiteX335" fmla="*/ 2281238 w 6653212"/>
              <a:gd name="connsiteY335" fmla="*/ 2138363 h 2733675"/>
              <a:gd name="connsiteX336" fmla="*/ 2281238 w 6653212"/>
              <a:gd name="connsiteY336" fmla="*/ 2033588 h 2733675"/>
              <a:gd name="connsiteX337" fmla="*/ 2243138 w 6653212"/>
              <a:gd name="connsiteY337" fmla="*/ 1647825 h 2733675"/>
              <a:gd name="connsiteX338" fmla="*/ 2243138 w 6653212"/>
              <a:gd name="connsiteY338" fmla="*/ 1566863 h 2733675"/>
              <a:gd name="connsiteX339" fmla="*/ 2295525 w 6653212"/>
              <a:gd name="connsiteY339" fmla="*/ 1423988 h 2733675"/>
              <a:gd name="connsiteX340" fmla="*/ 2338388 w 6653212"/>
              <a:gd name="connsiteY340" fmla="*/ 1338263 h 2733675"/>
              <a:gd name="connsiteX341" fmla="*/ 2305050 w 6653212"/>
              <a:gd name="connsiteY341" fmla="*/ 1281113 h 2733675"/>
              <a:gd name="connsiteX342" fmla="*/ 2295525 w 6653212"/>
              <a:gd name="connsiteY342" fmla="*/ 1238250 h 2733675"/>
              <a:gd name="connsiteX343" fmla="*/ 2295525 w 6653212"/>
              <a:gd name="connsiteY343" fmla="*/ 1114425 h 2733675"/>
              <a:gd name="connsiteX344" fmla="*/ 2224088 w 6653212"/>
              <a:gd name="connsiteY344" fmla="*/ 1038225 h 2733675"/>
              <a:gd name="connsiteX345" fmla="*/ 2228850 w 6653212"/>
              <a:gd name="connsiteY345" fmla="*/ 1019175 h 2733675"/>
              <a:gd name="connsiteX346" fmla="*/ 2157413 w 6653212"/>
              <a:gd name="connsiteY346" fmla="*/ 957263 h 2733675"/>
              <a:gd name="connsiteX347" fmla="*/ 2138363 w 6653212"/>
              <a:gd name="connsiteY347" fmla="*/ 957263 h 2733675"/>
              <a:gd name="connsiteX348" fmla="*/ 2138363 w 6653212"/>
              <a:gd name="connsiteY348" fmla="*/ 1042988 h 2733675"/>
              <a:gd name="connsiteX349" fmla="*/ 2105025 w 6653212"/>
              <a:gd name="connsiteY349" fmla="*/ 1042988 h 2733675"/>
              <a:gd name="connsiteX350" fmla="*/ 2071688 w 6653212"/>
              <a:gd name="connsiteY350" fmla="*/ 995363 h 2733675"/>
              <a:gd name="connsiteX351" fmla="*/ 2000250 w 6653212"/>
              <a:gd name="connsiteY351" fmla="*/ 885825 h 2733675"/>
              <a:gd name="connsiteX352" fmla="*/ 1957388 w 6653212"/>
              <a:gd name="connsiteY352" fmla="*/ 862013 h 2733675"/>
              <a:gd name="connsiteX353" fmla="*/ 1957388 w 6653212"/>
              <a:gd name="connsiteY353" fmla="*/ 838200 h 2733675"/>
              <a:gd name="connsiteX354" fmla="*/ 1952625 w 6653212"/>
              <a:gd name="connsiteY354" fmla="*/ 804863 h 2733675"/>
              <a:gd name="connsiteX355" fmla="*/ 1847850 w 6653212"/>
              <a:gd name="connsiteY355" fmla="*/ 804863 h 2733675"/>
              <a:gd name="connsiteX356" fmla="*/ 1843088 w 6653212"/>
              <a:gd name="connsiteY356" fmla="*/ 790575 h 2733675"/>
              <a:gd name="connsiteX357" fmla="*/ 1952625 w 6653212"/>
              <a:gd name="connsiteY357" fmla="*/ 766763 h 2733675"/>
              <a:gd name="connsiteX358" fmla="*/ 2024063 w 6653212"/>
              <a:gd name="connsiteY358" fmla="*/ 685800 h 2733675"/>
              <a:gd name="connsiteX359" fmla="*/ 2038350 w 6653212"/>
              <a:gd name="connsiteY359" fmla="*/ 661988 h 2733675"/>
              <a:gd name="connsiteX360" fmla="*/ 2195513 w 6653212"/>
              <a:gd name="connsiteY360" fmla="*/ 500063 h 2733675"/>
              <a:gd name="connsiteX361" fmla="*/ 2152650 w 6653212"/>
              <a:gd name="connsiteY361" fmla="*/ 466725 h 2733675"/>
              <a:gd name="connsiteX362" fmla="*/ 2133600 w 6653212"/>
              <a:gd name="connsiteY362" fmla="*/ 466725 h 2733675"/>
              <a:gd name="connsiteX363" fmla="*/ 2076450 w 6653212"/>
              <a:gd name="connsiteY363" fmla="*/ 509588 h 2733675"/>
              <a:gd name="connsiteX364" fmla="*/ 2033588 w 6653212"/>
              <a:gd name="connsiteY364" fmla="*/ 461963 h 2733675"/>
              <a:gd name="connsiteX365" fmla="*/ 2038350 w 6653212"/>
              <a:gd name="connsiteY365" fmla="*/ 419100 h 2733675"/>
              <a:gd name="connsiteX366" fmla="*/ 2052638 w 6653212"/>
              <a:gd name="connsiteY366" fmla="*/ 390525 h 2733675"/>
              <a:gd name="connsiteX367" fmla="*/ 2081213 w 6653212"/>
              <a:gd name="connsiteY367" fmla="*/ 352425 h 2733675"/>
              <a:gd name="connsiteX368" fmla="*/ 2109788 w 6653212"/>
              <a:gd name="connsiteY368" fmla="*/ 342900 h 2733675"/>
              <a:gd name="connsiteX369" fmla="*/ 2133600 w 6653212"/>
              <a:gd name="connsiteY369" fmla="*/ 347663 h 2733675"/>
              <a:gd name="connsiteX370" fmla="*/ 2147888 w 6653212"/>
              <a:gd name="connsiteY370" fmla="*/ 409575 h 2733675"/>
              <a:gd name="connsiteX371" fmla="*/ 2209800 w 6653212"/>
              <a:gd name="connsiteY371" fmla="*/ 447675 h 2733675"/>
              <a:gd name="connsiteX372" fmla="*/ 2276475 w 6653212"/>
              <a:gd name="connsiteY372" fmla="*/ 428625 h 2733675"/>
              <a:gd name="connsiteX373" fmla="*/ 2405063 w 6653212"/>
              <a:gd name="connsiteY373" fmla="*/ 542925 h 2733675"/>
              <a:gd name="connsiteX374" fmla="*/ 2390775 w 6653212"/>
              <a:gd name="connsiteY374" fmla="*/ 566738 h 2733675"/>
              <a:gd name="connsiteX375" fmla="*/ 2386013 w 6653212"/>
              <a:gd name="connsiteY375" fmla="*/ 628650 h 2733675"/>
              <a:gd name="connsiteX376" fmla="*/ 2347913 w 6653212"/>
              <a:gd name="connsiteY376" fmla="*/ 652463 h 2733675"/>
              <a:gd name="connsiteX377" fmla="*/ 2252663 w 6653212"/>
              <a:gd name="connsiteY377" fmla="*/ 619125 h 2733675"/>
              <a:gd name="connsiteX378" fmla="*/ 2138363 w 6653212"/>
              <a:gd name="connsiteY378" fmla="*/ 766763 h 2733675"/>
              <a:gd name="connsiteX379" fmla="*/ 2176463 w 6653212"/>
              <a:gd name="connsiteY379" fmla="*/ 781050 h 2733675"/>
              <a:gd name="connsiteX380" fmla="*/ 2386013 w 6653212"/>
              <a:gd name="connsiteY380" fmla="*/ 809625 h 2733675"/>
              <a:gd name="connsiteX381" fmla="*/ 2495550 w 6653212"/>
              <a:gd name="connsiteY381" fmla="*/ 771525 h 2733675"/>
              <a:gd name="connsiteX382" fmla="*/ 2533650 w 6653212"/>
              <a:gd name="connsiteY382" fmla="*/ 714375 h 2733675"/>
              <a:gd name="connsiteX383" fmla="*/ 2471738 w 6653212"/>
              <a:gd name="connsiteY383" fmla="*/ 619125 h 2733675"/>
              <a:gd name="connsiteX384" fmla="*/ 2490788 w 6653212"/>
              <a:gd name="connsiteY384" fmla="*/ 500063 h 2733675"/>
              <a:gd name="connsiteX385" fmla="*/ 2505075 w 6653212"/>
              <a:gd name="connsiteY385" fmla="*/ 452438 h 2733675"/>
              <a:gd name="connsiteX386" fmla="*/ 2476500 w 6653212"/>
              <a:gd name="connsiteY386" fmla="*/ 381000 h 2733675"/>
              <a:gd name="connsiteX387" fmla="*/ 2552700 w 6653212"/>
              <a:gd name="connsiteY387" fmla="*/ 371475 h 2733675"/>
              <a:gd name="connsiteX388" fmla="*/ 2586038 w 6653212"/>
              <a:gd name="connsiteY388" fmla="*/ 333375 h 2733675"/>
              <a:gd name="connsiteX389" fmla="*/ 2638425 w 6653212"/>
              <a:gd name="connsiteY389" fmla="*/ 328613 h 2733675"/>
              <a:gd name="connsiteX390" fmla="*/ 2762250 w 6653212"/>
              <a:gd name="connsiteY390" fmla="*/ 390525 h 2733675"/>
              <a:gd name="connsiteX391" fmla="*/ 2786063 w 6653212"/>
              <a:gd name="connsiteY391" fmla="*/ 428625 h 2733675"/>
              <a:gd name="connsiteX392" fmla="*/ 2795588 w 6653212"/>
              <a:gd name="connsiteY392" fmla="*/ 438150 h 2733675"/>
              <a:gd name="connsiteX393" fmla="*/ 2814638 w 6653212"/>
              <a:gd name="connsiteY393" fmla="*/ 500063 h 2733675"/>
              <a:gd name="connsiteX394" fmla="*/ 2719388 w 6653212"/>
              <a:gd name="connsiteY394" fmla="*/ 666750 h 2733675"/>
              <a:gd name="connsiteX395" fmla="*/ 2714625 w 6653212"/>
              <a:gd name="connsiteY395" fmla="*/ 690563 h 2733675"/>
              <a:gd name="connsiteX396" fmla="*/ 2728913 w 6653212"/>
              <a:gd name="connsiteY396" fmla="*/ 766763 h 2733675"/>
              <a:gd name="connsiteX397" fmla="*/ 2771775 w 6653212"/>
              <a:gd name="connsiteY397" fmla="*/ 814388 h 2733675"/>
              <a:gd name="connsiteX398" fmla="*/ 2900363 w 6653212"/>
              <a:gd name="connsiteY398" fmla="*/ 876300 h 2733675"/>
              <a:gd name="connsiteX399" fmla="*/ 3005138 w 6653212"/>
              <a:gd name="connsiteY399" fmla="*/ 1038225 h 2733675"/>
              <a:gd name="connsiteX400" fmla="*/ 3119438 w 6653212"/>
              <a:gd name="connsiteY400" fmla="*/ 1057275 h 2733675"/>
              <a:gd name="connsiteX401" fmla="*/ 3514725 w 6653212"/>
              <a:gd name="connsiteY401" fmla="*/ 957263 h 2733675"/>
              <a:gd name="connsiteX402" fmla="*/ 3576638 w 6653212"/>
              <a:gd name="connsiteY402" fmla="*/ 847725 h 2733675"/>
              <a:gd name="connsiteX403" fmla="*/ 3452813 w 6653212"/>
              <a:gd name="connsiteY403" fmla="*/ 647700 h 2733675"/>
              <a:gd name="connsiteX404" fmla="*/ 3467100 w 6653212"/>
              <a:gd name="connsiteY404" fmla="*/ 595313 h 2733675"/>
              <a:gd name="connsiteX405" fmla="*/ 3548063 w 6653212"/>
              <a:gd name="connsiteY405" fmla="*/ 490538 h 2733675"/>
              <a:gd name="connsiteX406" fmla="*/ 3619500 w 6653212"/>
              <a:gd name="connsiteY406" fmla="*/ 452438 h 2733675"/>
              <a:gd name="connsiteX407" fmla="*/ 3667125 w 6653212"/>
              <a:gd name="connsiteY407" fmla="*/ 438150 h 2733675"/>
              <a:gd name="connsiteX408" fmla="*/ 3700463 w 6653212"/>
              <a:gd name="connsiteY408" fmla="*/ 442913 h 2733675"/>
              <a:gd name="connsiteX409" fmla="*/ 3776663 w 6653212"/>
              <a:gd name="connsiteY409" fmla="*/ 500063 h 2733675"/>
              <a:gd name="connsiteX410" fmla="*/ 3852863 w 6653212"/>
              <a:gd name="connsiteY410" fmla="*/ 528638 h 2733675"/>
              <a:gd name="connsiteX411" fmla="*/ 3810000 w 6653212"/>
              <a:gd name="connsiteY411" fmla="*/ 547688 h 2733675"/>
              <a:gd name="connsiteX412" fmla="*/ 3786188 w 6653212"/>
              <a:gd name="connsiteY412" fmla="*/ 600075 h 2733675"/>
              <a:gd name="connsiteX413" fmla="*/ 3795713 w 6653212"/>
              <a:gd name="connsiteY413" fmla="*/ 652463 h 2733675"/>
              <a:gd name="connsiteX414" fmla="*/ 3819525 w 6653212"/>
              <a:gd name="connsiteY414" fmla="*/ 681038 h 2733675"/>
              <a:gd name="connsiteX415" fmla="*/ 3819525 w 6653212"/>
              <a:gd name="connsiteY415" fmla="*/ 747713 h 2733675"/>
              <a:gd name="connsiteX416" fmla="*/ 3833813 w 6653212"/>
              <a:gd name="connsiteY416" fmla="*/ 804863 h 2733675"/>
              <a:gd name="connsiteX417" fmla="*/ 3790950 w 6653212"/>
              <a:gd name="connsiteY417" fmla="*/ 866775 h 2733675"/>
              <a:gd name="connsiteX418" fmla="*/ 3819525 w 6653212"/>
              <a:gd name="connsiteY418" fmla="*/ 890588 h 2733675"/>
              <a:gd name="connsiteX419" fmla="*/ 4224338 w 6653212"/>
              <a:gd name="connsiteY419" fmla="*/ 762000 h 2733675"/>
              <a:gd name="connsiteX420" fmla="*/ 4262438 w 6653212"/>
              <a:gd name="connsiteY420" fmla="*/ 709613 h 2733675"/>
              <a:gd name="connsiteX421" fmla="*/ 4371975 w 6653212"/>
              <a:gd name="connsiteY421" fmla="*/ 642938 h 2733675"/>
              <a:gd name="connsiteX422" fmla="*/ 4619625 w 6653212"/>
              <a:gd name="connsiteY422" fmla="*/ 309563 h 2733675"/>
              <a:gd name="connsiteX423" fmla="*/ 4633913 w 6653212"/>
              <a:gd name="connsiteY423" fmla="*/ 257175 h 2733675"/>
              <a:gd name="connsiteX424" fmla="*/ 4686300 w 6653212"/>
              <a:gd name="connsiteY424" fmla="*/ 138113 h 2733675"/>
              <a:gd name="connsiteX425" fmla="*/ 4705350 w 6653212"/>
              <a:gd name="connsiteY425" fmla="*/ 57150 h 2733675"/>
              <a:gd name="connsiteX426" fmla="*/ 4719638 w 6653212"/>
              <a:gd name="connsiteY426" fmla="*/ 57150 h 2733675"/>
              <a:gd name="connsiteX427" fmla="*/ 4719638 w 6653212"/>
              <a:gd name="connsiteY427" fmla="*/ 133350 h 2733675"/>
              <a:gd name="connsiteX428" fmla="*/ 4733925 w 6653212"/>
              <a:gd name="connsiteY428" fmla="*/ 138113 h 2733675"/>
              <a:gd name="connsiteX429" fmla="*/ 4824413 w 6653212"/>
              <a:gd name="connsiteY429" fmla="*/ 0 h 2733675"/>
              <a:gd name="connsiteX430" fmla="*/ 4848225 w 6653212"/>
              <a:gd name="connsiteY430" fmla="*/ 4763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6653212" h="2733675">
                <a:moveTo>
                  <a:pt x="6519863" y="1952625"/>
                </a:moveTo>
                <a:cubicBezTo>
                  <a:pt x="6519863" y="1957388"/>
                  <a:pt x="6524625" y="1957388"/>
                  <a:pt x="6524625" y="1966913"/>
                </a:cubicBezTo>
                <a:cubicBezTo>
                  <a:pt x="6524625" y="1981200"/>
                  <a:pt x="6477000" y="2043113"/>
                  <a:pt x="6457950" y="2071688"/>
                </a:cubicBezTo>
                <a:lnTo>
                  <a:pt x="6438900" y="2071688"/>
                </a:lnTo>
                <a:cubicBezTo>
                  <a:pt x="6434138" y="2066925"/>
                  <a:pt x="6434138" y="2066925"/>
                  <a:pt x="6434138" y="2052638"/>
                </a:cubicBezTo>
                <a:cubicBezTo>
                  <a:pt x="6434138" y="2043113"/>
                  <a:pt x="6477000" y="1985963"/>
                  <a:pt x="6500813" y="1952625"/>
                </a:cubicBezTo>
                <a:lnTo>
                  <a:pt x="6519863" y="1952625"/>
                </a:lnTo>
                <a:close/>
                <a:moveTo>
                  <a:pt x="6348413" y="1719263"/>
                </a:moveTo>
                <a:cubicBezTo>
                  <a:pt x="6362700" y="1719263"/>
                  <a:pt x="6367463" y="1714500"/>
                  <a:pt x="6386513" y="1709738"/>
                </a:cubicBezTo>
                <a:cubicBezTo>
                  <a:pt x="6400800" y="1743075"/>
                  <a:pt x="6415088" y="1776413"/>
                  <a:pt x="6424613" y="1809750"/>
                </a:cubicBezTo>
                <a:cubicBezTo>
                  <a:pt x="6376988" y="1776413"/>
                  <a:pt x="6324600" y="1714500"/>
                  <a:pt x="6267450" y="1719263"/>
                </a:cubicBezTo>
                <a:cubicBezTo>
                  <a:pt x="6257925" y="1719263"/>
                  <a:pt x="6243638" y="1724025"/>
                  <a:pt x="6229350" y="1719263"/>
                </a:cubicBezTo>
                <a:cubicBezTo>
                  <a:pt x="6238875" y="1704975"/>
                  <a:pt x="6257925" y="1700213"/>
                  <a:pt x="6272213" y="1700213"/>
                </a:cubicBezTo>
                <a:cubicBezTo>
                  <a:pt x="6281738" y="1700213"/>
                  <a:pt x="6338888" y="1719263"/>
                  <a:pt x="6348413" y="1719263"/>
                </a:cubicBezTo>
                <a:close/>
                <a:moveTo>
                  <a:pt x="1257300" y="1638300"/>
                </a:moveTo>
                <a:cubicBezTo>
                  <a:pt x="1262063" y="1638300"/>
                  <a:pt x="1271588" y="1652588"/>
                  <a:pt x="1281113" y="1666875"/>
                </a:cubicBezTo>
                <a:lnTo>
                  <a:pt x="1257300" y="1666875"/>
                </a:lnTo>
                <a:cubicBezTo>
                  <a:pt x="1214438" y="1638300"/>
                  <a:pt x="1181100" y="1628775"/>
                  <a:pt x="1143000" y="1628775"/>
                </a:cubicBezTo>
                <a:lnTo>
                  <a:pt x="1143000" y="1614488"/>
                </a:lnTo>
                <a:cubicBezTo>
                  <a:pt x="1152525" y="1604963"/>
                  <a:pt x="1157288" y="1590675"/>
                  <a:pt x="1171575" y="1590675"/>
                </a:cubicBezTo>
                <a:cubicBezTo>
                  <a:pt x="1200150" y="1590675"/>
                  <a:pt x="1228725" y="1614488"/>
                  <a:pt x="1257300" y="1638300"/>
                </a:cubicBezTo>
                <a:close/>
                <a:moveTo>
                  <a:pt x="5905500" y="1314450"/>
                </a:moveTo>
                <a:cubicBezTo>
                  <a:pt x="5905500" y="1328738"/>
                  <a:pt x="5862638" y="1414463"/>
                  <a:pt x="5862638" y="1428750"/>
                </a:cubicBezTo>
                <a:cubicBezTo>
                  <a:pt x="5862638" y="1438275"/>
                  <a:pt x="5862638" y="1447800"/>
                  <a:pt x="5876925" y="1447800"/>
                </a:cubicBezTo>
                <a:cubicBezTo>
                  <a:pt x="5929313" y="1447800"/>
                  <a:pt x="5962650" y="1366838"/>
                  <a:pt x="5972175" y="1343025"/>
                </a:cubicBezTo>
                <a:cubicBezTo>
                  <a:pt x="5986463" y="1290638"/>
                  <a:pt x="6005513" y="1247775"/>
                  <a:pt x="6019800" y="1204913"/>
                </a:cubicBezTo>
                <a:cubicBezTo>
                  <a:pt x="6053138" y="1214438"/>
                  <a:pt x="6115050" y="1243013"/>
                  <a:pt x="6153150" y="1266825"/>
                </a:cubicBezTo>
                <a:cubicBezTo>
                  <a:pt x="6129338" y="1304925"/>
                  <a:pt x="6100763" y="1347788"/>
                  <a:pt x="6081713" y="1385888"/>
                </a:cubicBezTo>
                <a:cubicBezTo>
                  <a:pt x="6110288" y="1409700"/>
                  <a:pt x="6153150" y="1409700"/>
                  <a:pt x="6191250" y="1428750"/>
                </a:cubicBezTo>
                <a:cubicBezTo>
                  <a:pt x="6243638" y="1457325"/>
                  <a:pt x="6267450" y="1476375"/>
                  <a:pt x="6310313" y="1476375"/>
                </a:cubicBezTo>
                <a:cubicBezTo>
                  <a:pt x="6324600" y="1476375"/>
                  <a:pt x="6353175" y="1466850"/>
                  <a:pt x="6367463" y="1466850"/>
                </a:cubicBezTo>
                <a:cubicBezTo>
                  <a:pt x="6381750" y="1466850"/>
                  <a:pt x="6467475" y="1557338"/>
                  <a:pt x="6472238" y="1576388"/>
                </a:cubicBezTo>
                <a:cubicBezTo>
                  <a:pt x="6477000" y="1581150"/>
                  <a:pt x="6477000" y="1600200"/>
                  <a:pt x="6481763" y="1609725"/>
                </a:cubicBezTo>
                <a:cubicBezTo>
                  <a:pt x="6581775" y="1771650"/>
                  <a:pt x="6572250" y="1714500"/>
                  <a:pt x="6572250" y="1843088"/>
                </a:cubicBezTo>
                <a:cubicBezTo>
                  <a:pt x="6572250" y="1852613"/>
                  <a:pt x="6624638" y="2005013"/>
                  <a:pt x="6624638" y="2019300"/>
                </a:cubicBezTo>
                <a:cubicBezTo>
                  <a:pt x="6624638" y="2028825"/>
                  <a:pt x="6600825" y="2076450"/>
                  <a:pt x="6600825" y="2090738"/>
                </a:cubicBezTo>
                <a:cubicBezTo>
                  <a:pt x="6600825" y="2105025"/>
                  <a:pt x="6634163" y="2124075"/>
                  <a:pt x="6643688" y="2128838"/>
                </a:cubicBezTo>
                <a:lnTo>
                  <a:pt x="6643688" y="2157413"/>
                </a:lnTo>
                <a:cubicBezTo>
                  <a:pt x="6629400" y="2157413"/>
                  <a:pt x="6600825" y="2152650"/>
                  <a:pt x="6591300" y="2152650"/>
                </a:cubicBezTo>
                <a:cubicBezTo>
                  <a:pt x="6572250" y="2152650"/>
                  <a:pt x="6577013" y="2162175"/>
                  <a:pt x="6538913" y="2181225"/>
                </a:cubicBezTo>
                <a:cubicBezTo>
                  <a:pt x="6529388" y="2185988"/>
                  <a:pt x="6510338" y="2185988"/>
                  <a:pt x="6496050" y="2185988"/>
                </a:cubicBezTo>
                <a:lnTo>
                  <a:pt x="6481763" y="2185988"/>
                </a:lnTo>
                <a:cubicBezTo>
                  <a:pt x="6477000" y="2200275"/>
                  <a:pt x="6477000" y="2214563"/>
                  <a:pt x="6472238" y="2224088"/>
                </a:cubicBezTo>
                <a:lnTo>
                  <a:pt x="6653213" y="2733675"/>
                </a:lnTo>
                <a:lnTo>
                  <a:pt x="6472238" y="2733675"/>
                </a:lnTo>
                <a:cubicBezTo>
                  <a:pt x="6457950" y="2705100"/>
                  <a:pt x="6448425" y="2671763"/>
                  <a:pt x="6434138" y="2638425"/>
                </a:cubicBezTo>
                <a:cubicBezTo>
                  <a:pt x="6376988" y="2671763"/>
                  <a:pt x="6310313" y="2571750"/>
                  <a:pt x="6272213" y="2528888"/>
                </a:cubicBezTo>
                <a:cubicBezTo>
                  <a:pt x="6267450" y="2514600"/>
                  <a:pt x="6243638" y="2505075"/>
                  <a:pt x="6234113" y="2490788"/>
                </a:cubicBezTo>
                <a:cubicBezTo>
                  <a:pt x="6219825" y="2471738"/>
                  <a:pt x="6172200" y="2376488"/>
                  <a:pt x="6162675" y="2376488"/>
                </a:cubicBezTo>
                <a:cubicBezTo>
                  <a:pt x="6148388" y="2376488"/>
                  <a:pt x="6124575" y="2414588"/>
                  <a:pt x="6100763" y="2433638"/>
                </a:cubicBezTo>
                <a:cubicBezTo>
                  <a:pt x="6081713" y="2443163"/>
                  <a:pt x="6053138" y="2447925"/>
                  <a:pt x="6034088" y="2457450"/>
                </a:cubicBezTo>
                <a:cubicBezTo>
                  <a:pt x="6015038" y="2466975"/>
                  <a:pt x="5934075" y="2576513"/>
                  <a:pt x="5934075" y="2581275"/>
                </a:cubicBezTo>
                <a:cubicBezTo>
                  <a:pt x="5934075" y="2595563"/>
                  <a:pt x="5881688" y="2619375"/>
                  <a:pt x="5881688" y="2652713"/>
                </a:cubicBezTo>
                <a:cubicBezTo>
                  <a:pt x="5881688" y="2662238"/>
                  <a:pt x="5891213" y="2705100"/>
                  <a:pt x="5900738" y="2733675"/>
                </a:cubicBezTo>
                <a:lnTo>
                  <a:pt x="5705475" y="2733675"/>
                </a:lnTo>
                <a:cubicBezTo>
                  <a:pt x="5700713" y="2719388"/>
                  <a:pt x="5700713" y="2695575"/>
                  <a:pt x="5691188" y="2681288"/>
                </a:cubicBezTo>
                <a:cubicBezTo>
                  <a:pt x="5681663" y="2667000"/>
                  <a:pt x="5657850" y="2652713"/>
                  <a:pt x="5643563" y="2638425"/>
                </a:cubicBezTo>
                <a:cubicBezTo>
                  <a:pt x="5629275" y="2619375"/>
                  <a:pt x="5614988" y="2562225"/>
                  <a:pt x="5614988" y="2538413"/>
                </a:cubicBezTo>
                <a:cubicBezTo>
                  <a:pt x="5614988" y="2466975"/>
                  <a:pt x="5686425" y="2309813"/>
                  <a:pt x="5686425" y="2266950"/>
                </a:cubicBezTo>
                <a:cubicBezTo>
                  <a:pt x="5686425" y="2257425"/>
                  <a:pt x="5662613" y="2219325"/>
                  <a:pt x="5648325" y="2200275"/>
                </a:cubicBezTo>
                <a:cubicBezTo>
                  <a:pt x="5638800" y="2185988"/>
                  <a:pt x="5624513" y="2176463"/>
                  <a:pt x="5619750" y="2166938"/>
                </a:cubicBezTo>
                <a:cubicBezTo>
                  <a:pt x="5576888" y="2090738"/>
                  <a:pt x="5572125" y="2009775"/>
                  <a:pt x="5553075" y="1938338"/>
                </a:cubicBezTo>
                <a:cubicBezTo>
                  <a:pt x="5553075" y="1928813"/>
                  <a:pt x="5543550" y="1924050"/>
                  <a:pt x="5543550" y="1914525"/>
                </a:cubicBezTo>
                <a:cubicBezTo>
                  <a:pt x="5534025" y="1885950"/>
                  <a:pt x="5534025" y="1838325"/>
                  <a:pt x="5534025" y="1824038"/>
                </a:cubicBezTo>
                <a:cubicBezTo>
                  <a:pt x="5534025" y="1814513"/>
                  <a:pt x="5548313" y="1771650"/>
                  <a:pt x="5548313" y="1757363"/>
                </a:cubicBezTo>
                <a:cubicBezTo>
                  <a:pt x="5548313" y="1747838"/>
                  <a:pt x="5672138" y="1585913"/>
                  <a:pt x="5672138" y="1576388"/>
                </a:cubicBezTo>
                <a:cubicBezTo>
                  <a:pt x="5672138" y="1538288"/>
                  <a:pt x="5600700" y="1547813"/>
                  <a:pt x="5591175" y="1528763"/>
                </a:cubicBezTo>
                <a:cubicBezTo>
                  <a:pt x="5586413" y="1514475"/>
                  <a:pt x="5581650" y="1495425"/>
                  <a:pt x="5581650" y="1476375"/>
                </a:cubicBezTo>
                <a:cubicBezTo>
                  <a:pt x="5576888" y="1357313"/>
                  <a:pt x="5581650" y="1347788"/>
                  <a:pt x="5581650" y="1338263"/>
                </a:cubicBezTo>
                <a:cubicBezTo>
                  <a:pt x="5581650" y="1323975"/>
                  <a:pt x="5562600" y="1304925"/>
                  <a:pt x="5553075" y="1295400"/>
                </a:cubicBezTo>
                <a:cubicBezTo>
                  <a:pt x="5543550" y="1290638"/>
                  <a:pt x="5529263" y="1285875"/>
                  <a:pt x="5519738" y="1281113"/>
                </a:cubicBezTo>
                <a:cubicBezTo>
                  <a:pt x="5524500" y="1243013"/>
                  <a:pt x="5557838" y="1266825"/>
                  <a:pt x="5581650" y="1257300"/>
                </a:cubicBezTo>
                <a:cubicBezTo>
                  <a:pt x="5600700" y="1247775"/>
                  <a:pt x="5600700" y="1219200"/>
                  <a:pt x="5614988" y="1204913"/>
                </a:cubicBezTo>
                <a:cubicBezTo>
                  <a:pt x="5619750" y="1195388"/>
                  <a:pt x="5686425" y="1181100"/>
                  <a:pt x="5705475" y="1181100"/>
                </a:cubicBezTo>
                <a:cubicBezTo>
                  <a:pt x="5776913" y="1181100"/>
                  <a:pt x="5905500" y="1223963"/>
                  <a:pt x="5905500" y="1314450"/>
                </a:cubicBezTo>
                <a:close/>
                <a:moveTo>
                  <a:pt x="2366963" y="609600"/>
                </a:moveTo>
                <a:cubicBezTo>
                  <a:pt x="2357438" y="619125"/>
                  <a:pt x="2347913" y="619125"/>
                  <a:pt x="2333625" y="619125"/>
                </a:cubicBezTo>
                <a:cubicBezTo>
                  <a:pt x="2324100" y="619125"/>
                  <a:pt x="2309813" y="614363"/>
                  <a:pt x="2295525" y="609600"/>
                </a:cubicBezTo>
                <a:lnTo>
                  <a:pt x="2295525" y="595313"/>
                </a:lnTo>
                <a:cubicBezTo>
                  <a:pt x="2309813" y="595313"/>
                  <a:pt x="2328863" y="581025"/>
                  <a:pt x="2366963" y="576263"/>
                </a:cubicBezTo>
                <a:lnTo>
                  <a:pt x="2366963" y="609600"/>
                </a:lnTo>
                <a:close/>
                <a:moveTo>
                  <a:pt x="4848225" y="4763"/>
                </a:moveTo>
                <a:lnTo>
                  <a:pt x="4819650" y="90488"/>
                </a:lnTo>
                <a:cubicBezTo>
                  <a:pt x="4819650" y="90488"/>
                  <a:pt x="4814888" y="95250"/>
                  <a:pt x="4829175" y="95250"/>
                </a:cubicBezTo>
                <a:cubicBezTo>
                  <a:pt x="4852988" y="95250"/>
                  <a:pt x="4881563" y="14288"/>
                  <a:pt x="4895850" y="4763"/>
                </a:cubicBezTo>
                <a:cubicBezTo>
                  <a:pt x="4895850" y="14288"/>
                  <a:pt x="4900613" y="19050"/>
                  <a:pt x="4900613" y="28575"/>
                </a:cubicBezTo>
                <a:cubicBezTo>
                  <a:pt x="4900613" y="42863"/>
                  <a:pt x="4857750" y="133350"/>
                  <a:pt x="4857750" y="147638"/>
                </a:cubicBezTo>
                <a:cubicBezTo>
                  <a:pt x="4857750" y="157163"/>
                  <a:pt x="4752975" y="247650"/>
                  <a:pt x="4710113" y="304800"/>
                </a:cubicBezTo>
                <a:cubicBezTo>
                  <a:pt x="4705350" y="304800"/>
                  <a:pt x="4633913" y="452438"/>
                  <a:pt x="4633913" y="481013"/>
                </a:cubicBezTo>
                <a:cubicBezTo>
                  <a:pt x="4633913" y="495300"/>
                  <a:pt x="4586288" y="600075"/>
                  <a:pt x="4557713" y="657225"/>
                </a:cubicBezTo>
                <a:cubicBezTo>
                  <a:pt x="4538663" y="690563"/>
                  <a:pt x="4505325" y="719138"/>
                  <a:pt x="4481513" y="747713"/>
                </a:cubicBezTo>
                <a:cubicBezTo>
                  <a:pt x="4476750" y="752475"/>
                  <a:pt x="4471988" y="762000"/>
                  <a:pt x="4471988" y="776288"/>
                </a:cubicBezTo>
                <a:cubicBezTo>
                  <a:pt x="4471988" y="785813"/>
                  <a:pt x="4486275" y="804863"/>
                  <a:pt x="4486275" y="819150"/>
                </a:cubicBezTo>
                <a:cubicBezTo>
                  <a:pt x="4486275" y="828675"/>
                  <a:pt x="4481513" y="857250"/>
                  <a:pt x="4462463" y="866775"/>
                </a:cubicBezTo>
                <a:cubicBezTo>
                  <a:pt x="4429125" y="881063"/>
                  <a:pt x="4376738" y="881063"/>
                  <a:pt x="4343400" y="914400"/>
                </a:cubicBezTo>
                <a:cubicBezTo>
                  <a:pt x="4129088" y="1114425"/>
                  <a:pt x="4071938" y="1066800"/>
                  <a:pt x="4071938" y="1247775"/>
                </a:cubicBezTo>
                <a:cubicBezTo>
                  <a:pt x="4071938" y="1262063"/>
                  <a:pt x="4086225" y="1381125"/>
                  <a:pt x="4086225" y="1390650"/>
                </a:cubicBezTo>
                <a:cubicBezTo>
                  <a:pt x="4086225" y="1419225"/>
                  <a:pt x="4062413" y="1443038"/>
                  <a:pt x="4062413" y="1447800"/>
                </a:cubicBezTo>
                <a:cubicBezTo>
                  <a:pt x="4062413" y="1457325"/>
                  <a:pt x="4119563" y="1533525"/>
                  <a:pt x="4133850" y="1533525"/>
                </a:cubicBezTo>
                <a:cubicBezTo>
                  <a:pt x="4143375" y="1533525"/>
                  <a:pt x="4152900" y="1514475"/>
                  <a:pt x="4167188" y="1514475"/>
                </a:cubicBezTo>
                <a:cubicBezTo>
                  <a:pt x="4186238" y="1514475"/>
                  <a:pt x="4200525" y="1528763"/>
                  <a:pt x="4210050" y="1566863"/>
                </a:cubicBezTo>
                <a:cubicBezTo>
                  <a:pt x="4243388" y="1662113"/>
                  <a:pt x="4305300" y="1857375"/>
                  <a:pt x="4305300" y="1866900"/>
                </a:cubicBezTo>
                <a:cubicBezTo>
                  <a:pt x="4305300" y="1890713"/>
                  <a:pt x="4286250" y="1895475"/>
                  <a:pt x="4281488" y="1895475"/>
                </a:cubicBezTo>
                <a:cubicBezTo>
                  <a:pt x="4271963" y="1895475"/>
                  <a:pt x="4248150" y="1881188"/>
                  <a:pt x="4238625" y="1862138"/>
                </a:cubicBezTo>
                <a:cubicBezTo>
                  <a:pt x="4229100" y="1866900"/>
                  <a:pt x="4210050" y="1909763"/>
                  <a:pt x="4210050" y="1924050"/>
                </a:cubicBezTo>
                <a:cubicBezTo>
                  <a:pt x="4210050" y="1933575"/>
                  <a:pt x="4214813" y="1957388"/>
                  <a:pt x="4214813" y="1976438"/>
                </a:cubicBezTo>
                <a:cubicBezTo>
                  <a:pt x="4224338" y="2114550"/>
                  <a:pt x="4238625" y="2266950"/>
                  <a:pt x="4276725" y="2414588"/>
                </a:cubicBezTo>
                <a:cubicBezTo>
                  <a:pt x="4281488" y="2414588"/>
                  <a:pt x="4286250" y="2414588"/>
                  <a:pt x="4286250" y="2409825"/>
                </a:cubicBezTo>
                <a:cubicBezTo>
                  <a:pt x="4305300" y="2371725"/>
                  <a:pt x="4329113" y="2314575"/>
                  <a:pt x="4329113" y="2300288"/>
                </a:cubicBezTo>
                <a:cubicBezTo>
                  <a:pt x="4329113" y="2290763"/>
                  <a:pt x="4348163" y="2266950"/>
                  <a:pt x="4357688" y="2257425"/>
                </a:cubicBezTo>
                <a:cubicBezTo>
                  <a:pt x="4367213" y="2247900"/>
                  <a:pt x="4391025" y="2243138"/>
                  <a:pt x="4410075" y="2228850"/>
                </a:cubicBezTo>
                <a:cubicBezTo>
                  <a:pt x="4433888" y="2205038"/>
                  <a:pt x="4462463" y="2171700"/>
                  <a:pt x="4476750" y="2147888"/>
                </a:cubicBezTo>
                <a:cubicBezTo>
                  <a:pt x="4510088" y="2095500"/>
                  <a:pt x="4610100" y="1966913"/>
                  <a:pt x="4610100" y="1928813"/>
                </a:cubicBezTo>
                <a:cubicBezTo>
                  <a:pt x="4610100" y="1890713"/>
                  <a:pt x="4719638" y="1766888"/>
                  <a:pt x="4729163" y="1757363"/>
                </a:cubicBezTo>
                <a:cubicBezTo>
                  <a:pt x="4700588" y="1728788"/>
                  <a:pt x="4686300" y="1752600"/>
                  <a:pt x="4686300" y="1724025"/>
                </a:cubicBezTo>
                <a:cubicBezTo>
                  <a:pt x="4686300" y="1709738"/>
                  <a:pt x="4686300" y="1709738"/>
                  <a:pt x="4695825" y="1700213"/>
                </a:cubicBezTo>
                <a:lnTo>
                  <a:pt x="4691063" y="1643063"/>
                </a:lnTo>
                <a:cubicBezTo>
                  <a:pt x="4648200" y="1681163"/>
                  <a:pt x="4662488" y="1843088"/>
                  <a:pt x="4586288" y="1843088"/>
                </a:cubicBezTo>
                <a:cubicBezTo>
                  <a:pt x="4557713" y="1843088"/>
                  <a:pt x="4557713" y="1833563"/>
                  <a:pt x="4557713" y="1819275"/>
                </a:cubicBezTo>
                <a:cubicBezTo>
                  <a:pt x="4557713" y="1781175"/>
                  <a:pt x="4619625" y="1547813"/>
                  <a:pt x="4619625" y="1547813"/>
                </a:cubicBezTo>
                <a:cubicBezTo>
                  <a:pt x="4619625" y="1533525"/>
                  <a:pt x="4614863" y="1533525"/>
                  <a:pt x="4610100" y="1528763"/>
                </a:cubicBezTo>
                <a:cubicBezTo>
                  <a:pt x="4600575" y="1528763"/>
                  <a:pt x="4586288" y="1528763"/>
                  <a:pt x="4576763" y="1524000"/>
                </a:cubicBezTo>
                <a:cubicBezTo>
                  <a:pt x="4567238" y="1514475"/>
                  <a:pt x="4567238" y="1495425"/>
                  <a:pt x="4557713" y="1485900"/>
                </a:cubicBezTo>
                <a:cubicBezTo>
                  <a:pt x="4548188" y="1471613"/>
                  <a:pt x="4524375" y="1462088"/>
                  <a:pt x="4510088" y="1452563"/>
                </a:cubicBezTo>
                <a:cubicBezTo>
                  <a:pt x="4500563" y="1443038"/>
                  <a:pt x="4510088" y="1423988"/>
                  <a:pt x="4510088" y="1414463"/>
                </a:cubicBezTo>
                <a:cubicBezTo>
                  <a:pt x="4510088" y="1385888"/>
                  <a:pt x="4400550" y="1357313"/>
                  <a:pt x="4391025" y="1357313"/>
                </a:cubicBezTo>
                <a:lnTo>
                  <a:pt x="4391025" y="1343025"/>
                </a:lnTo>
                <a:cubicBezTo>
                  <a:pt x="4400550" y="1333500"/>
                  <a:pt x="4405313" y="1328738"/>
                  <a:pt x="4414838" y="1328738"/>
                </a:cubicBezTo>
                <a:cubicBezTo>
                  <a:pt x="4429125" y="1328738"/>
                  <a:pt x="4519613" y="1357313"/>
                  <a:pt x="4533900" y="1357313"/>
                </a:cubicBezTo>
                <a:cubicBezTo>
                  <a:pt x="4572000" y="1357313"/>
                  <a:pt x="4572000" y="1319213"/>
                  <a:pt x="4605338" y="1319213"/>
                </a:cubicBezTo>
                <a:cubicBezTo>
                  <a:pt x="4648200" y="1319213"/>
                  <a:pt x="4643438" y="1395413"/>
                  <a:pt x="4700588" y="1395413"/>
                </a:cubicBezTo>
                <a:cubicBezTo>
                  <a:pt x="4714875" y="1395413"/>
                  <a:pt x="4719638" y="1390650"/>
                  <a:pt x="4810125" y="1390650"/>
                </a:cubicBezTo>
                <a:cubicBezTo>
                  <a:pt x="4824413" y="1385888"/>
                  <a:pt x="4843463" y="1385888"/>
                  <a:pt x="4857750" y="1381125"/>
                </a:cubicBezTo>
                <a:cubicBezTo>
                  <a:pt x="4881563" y="1376363"/>
                  <a:pt x="4895850" y="1328738"/>
                  <a:pt x="4900613" y="1314450"/>
                </a:cubicBezTo>
                <a:cubicBezTo>
                  <a:pt x="4914900" y="1271588"/>
                  <a:pt x="4929188" y="1219200"/>
                  <a:pt x="4957763" y="1176338"/>
                </a:cubicBezTo>
                <a:cubicBezTo>
                  <a:pt x="4986338" y="1128713"/>
                  <a:pt x="5043488" y="1095375"/>
                  <a:pt x="5076825" y="1052513"/>
                </a:cubicBezTo>
                <a:cubicBezTo>
                  <a:pt x="5110163" y="1004888"/>
                  <a:pt x="5129213" y="957263"/>
                  <a:pt x="5153025" y="909638"/>
                </a:cubicBezTo>
                <a:cubicBezTo>
                  <a:pt x="5143500" y="904875"/>
                  <a:pt x="5129213" y="900113"/>
                  <a:pt x="5114925" y="890588"/>
                </a:cubicBezTo>
                <a:cubicBezTo>
                  <a:pt x="5110163" y="857250"/>
                  <a:pt x="5100638" y="790575"/>
                  <a:pt x="5100638" y="781050"/>
                </a:cubicBezTo>
                <a:cubicBezTo>
                  <a:pt x="5100638" y="766763"/>
                  <a:pt x="5110163" y="695325"/>
                  <a:pt x="5110163" y="685800"/>
                </a:cubicBezTo>
                <a:cubicBezTo>
                  <a:pt x="5110163" y="633413"/>
                  <a:pt x="5072063" y="666750"/>
                  <a:pt x="5072063" y="619125"/>
                </a:cubicBezTo>
                <a:cubicBezTo>
                  <a:pt x="5072063" y="609600"/>
                  <a:pt x="5076825" y="590550"/>
                  <a:pt x="5091113" y="585788"/>
                </a:cubicBezTo>
                <a:cubicBezTo>
                  <a:pt x="5105400" y="571500"/>
                  <a:pt x="5133975" y="566738"/>
                  <a:pt x="5153025" y="552450"/>
                </a:cubicBezTo>
                <a:cubicBezTo>
                  <a:pt x="5181600" y="528638"/>
                  <a:pt x="5205413" y="519113"/>
                  <a:pt x="5224463" y="519113"/>
                </a:cubicBezTo>
                <a:cubicBezTo>
                  <a:pt x="5238750" y="519113"/>
                  <a:pt x="5253038" y="523875"/>
                  <a:pt x="5262563" y="523875"/>
                </a:cubicBezTo>
                <a:cubicBezTo>
                  <a:pt x="5272088" y="523875"/>
                  <a:pt x="5362575" y="557213"/>
                  <a:pt x="5386388" y="571500"/>
                </a:cubicBezTo>
                <a:cubicBezTo>
                  <a:pt x="5414963" y="585788"/>
                  <a:pt x="5429250" y="642938"/>
                  <a:pt x="5429250" y="671513"/>
                </a:cubicBezTo>
                <a:cubicBezTo>
                  <a:pt x="5429250" y="757238"/>
                  <a:pt x="5338763" y="833438"/>
                  <a:pt x="5338763" y="842963"/>
                </a:cubicBezTo>
                <a:cubicBezTo>
                  <a:pt x="5338763" y="857250"/>
                  <a:pt x="5353050" y="866775"/>
                  <a:pt x="5357813" y="885825"/>
                </a:cubicBezTo>
                <a:cubicBezTo>
                  <a:pt x="5362575" y="900113"/>
                  <a:pt x="5357813" y="928688"/>
                  <a:pt x="5372100" y="952500"/>
                </a:cubicBezTo>
                <a:cubicBezTo>
                  <a:pt x="5395913" y="990600"/>
                  <a:pt x="5434013" y="985838"/>
                  <a:pt x="5472113" y="1000125"/>
                </a:cubicBezTo>
                <a:cubicBezTo>
                  <a:pt x="5481638" y="1004888"/>
                  <a:pt x="5500688" y="1004888"/>
                  <a:pt x="5514975" y="1014413"/>
                </a:cubicBezTo>
                <a:cubicBezTo>
                  <a:pt x="5529263" y="1023938"/>
                  <a:pt x="5557838" y="1095375"/>
                  <a:pt x="5557838" y="1104900"/>
                </a:cubicBezTo>
                <a:cubicBezTo>
                  <a:pt x="5557838" y="1143000"/>
                  <a:pt x="5510213" y="1204913"/>
                  <a:pt x="5495925" y="1247775"/>
                </a:cubicBezTo>
                <a:cubicBezTo>
                  <a:pt x="5491163" y="1257300"/>
                  <a:pt x="5495925" y="1285875"/>
                  <a:pt x="5495925" y="1300163"/>
                </a:cubicBezTo>
                <a:cubicBezTo>
                  <a:pt x="5495925" y="1314450"/>
                  <a:pt x="5491163" y="1319213"/>
                  <a:pt x="5476875" y="1347788"/>
                </a:cubicBezTo>
                <a:cubicBezTo>
                  <a:pt x="5457825" y="1376363"/>
                  <a:pt x="5434013" y="1409700"/>
                  <a:pt x="5419725" y="1447800"/>
                </a:cubicBezTo>
                <a:cubicBezTo>
                  <a:pt x="5410200" y="1471613"/>
                  <a:pt x="5405438" y="1504950"/>
                  <a:pt x="5400675" y="1533525"/>
                </a:cubicBezTo>
                <a:cubicBezTo>
                  <a:pt x="5395913" y="1547813"/>
                  <a:pt x="5400675" y="1576388"/>
                  <a:pt x="5376863" y="1585913"/>
                </a:cubicBezTo>
                <a:cubicBezTo>
                  <a:pt x="5334000" y="1604963"/>
                  <a:pt x="5319713" y="1604963"/>
                  <a:pt x="5319713" y="1638300"/>
                </a:cubicBezTo>
                <a:cubicBezTo>
                  <a:pt x="5319713" y="1652588"/>
                  <a:pt x="5343525" y="1700213"/>
                  <a:pt x="5348288" y="1738313"/>
                </a:cubicBezTo>
                <a:cubicBezTo>
                  <a:pt x="5367338" y="1824038"/>
                  <a:pt x="5372100" y="1919288"/>
                  <a:pt x="5391150" y="2009775"/>
                </a:cubicBezTo>
                <a:cubicBezTo>
                  <a:pt x="5391150" y="2019300"/>
                  <a:pt x="5405438" y="2028825"/>
                  <a:pt x="5405438" y="2043113"/>
                </a:cubicBezTo>
                <a:cubicBezTo>
                  <a:pt x="5405438" y="2052638"/>
                  <a:pt x="5400675" y="2052638"/>
                  <a:pt x="5400675" y="2062163"/>
                </a:cubicBezTo>
                <a:cubicBezTo>
                  <a:pt x="5386388" y="2066925"/>
                  <a:pt x="5367338" y="2066925"/>
                  <a:pt x="5357813" y="2066925"/>
                </a:cubicBezTo>
                <a:cubicBezTo>
                  <a:pt x="5334000" y="2066925"/>
                  <a:pt x="5343525" y="2090738"/>
                  <a:pt x="5343525" y="2100263"/>
                </a:cubicBezTo>
                <a:lnTo>
                  <a:pt x="5343525" y="2266950"/>
                </a:lnTo>
                <a:lnTo>
                  <a:pt x="5314950" y="2733675"/>
                </a:lnTo>
                <a:lnTo>
                  <a:pt x="5153025" y="2733675"/>
                </a:lnTo>
                <a:cubicBezTo>
                  <a:pt x="5143500" y="2695575"/>
                  <a:pt x="5138738" y="2652713"/>
                  <a:pt x="5119688" y="2619375"/>
                </a:cubicBezTo>
                <a:cubicBezTo>
                  <a:pt x="5110163" y="2595563"/>
                  <a:pt x="5086350" y="2566988"/>
                  <a:pt x="5072063" y="2547938"/>
                </a:cubicBezTo>
                <a:cubicBezTo>
                  <a:pt x="5014913" y="2486025"/>
                  <a:pt x="5000625" y="2405063"/>
                  <a:pt x="4986338" y="2347913"/>
                </a:cubicBezTo>
                <a:cubicBezTo>
                  <a:pt x="4972050" y="2295525"/>
                  <a:pt x="4948238" y="2195513"/>
                  <a:pt x="4948238" y="2185988"/>
                </a:cubicBezTo>
                <a:cubicBezTo>
                  <a:pt x="4948238" y="2171700"/>
                  <a:pt x="4933950" y="2162175"/>
                  <a:pt x="4924425" y="2162175"/>
                </a:cubicBezTo>
                <a:cubicBezTo>
                  <a:pt x="4862513" y="2162175"/>
                  <a:pt x="4657725" y="2371725"/>
                  <a:pt x="4638675" y="2390775"/>
                </a:cubicBezTo>
                <a:cubicBezTo>
                  <a:pt x="4614863" y="2409825"/>
                  <a:pt x="4562475" y="2438400"/>
                  <a:pt x="4533900" y="2457450"/>
                </a:cubicBezTo>
                <a:cubicBezTo>
                  <a:pt x="4510088" y="2466975"/>
                  <a:pt x="4495800" y="2490788"/>
                  <a:pt x="4481513" y="2500313"/>
                </a:cubicBezTo>
                <a:cubicBezTo>
                  <a:pt x="4467225" y="2509838"/>
                  <a:pt x="4448175" y="2528888"/>
                  <a:pt x="4433888" y="2547938"/>
                </a:cubicBezTo>
                <a:cubicBezTo>
                  <a:pt x="4414838" y="2566988"/>
                  <a:pt x="4395788" y="2595563"/>
                  <a:pt x="4391025" y="2624138"/>
                </a:cubicBezTo>
                <a:cubicBezTo>
                  <a:pt x="4386263" y="2633663"/>
                  <a:pt x="4391025" y="2657475"/>
                  <a:pt x="4381500" y="2671763"/>
                </a:cubicBezTo>
                <a:cubicBezTo>
                  <a:pt x="4362450" y="2695575"/>
                  <a:pt x="4305300" y="2690813"/>
                  <a:pt x="4305300" y="2719388"/>
                </a:cubicBezTo>
                <a:cubicBezTo>
                  <a:pt x="4305300" y="2728913"/>
                  <a:pt x="4305300" y="2724150"/>
                  <a:pt x="4310063" y="2733675"/>
                </a:cubicBezTo>
                <a:lnTo>
                  <a:pt x="4152900" y="2733675"/>
                </a:lnTo>
                <a:cubicBezTo>
                  <a:pt x="4162425" y="2719388"/>
                  <a:pt x="4171950" y="2695575"/>
                  <a:pt x="4171950" y="2681288"/>
                </a:cubicBezTo>
                <a:cubicBezTo>
                  <a:pt x="4171950" y="2671763"/>
                  <a:pt x="4138613" y="2609850"/>
                  <a:pt x="4114800" y="2581275"/>
                </a:cubicBezTo>
                <a:cubicBezTo>
                  <a:pt x="4081463" y="2533650"/>
                  <a:pt x="4067175" y="2457450"/>
                  <a:pt x="4052888" y="2409825"/>
                </a:cubicBezTo>
                <a:cubicBezTo>
                  <a:pt x="4043363" y="2381250"/>
                  <a:pt x="4033838" y="2343150"/>
                  <a:pt x="4019550" y="2314575"/>
                </a:cubicBezTo>
                <a:cubicBezTo>
                  <a:pt x="4005263" y="2266950"/>
                  <a:pt x="3957638" y="2176463"/>
                  <a:pt x="3957638" y="2166938"/>
                </a:cubicBezTo>
                <a:cubicBezTo>
                  <a:pt x="3957638" y="2152650"/>
                  <a:pt x="3938588" y="2143125"/>
                  <a:pt x="3933825" y="2138363"/>
                </a:cubicBezTo>
                <a:cubicBezTo>
                  <a:pt x="3919538" y="2128838"/>
                  <a:pt x="3895725" y="2119313"/>
                  <a:pt x="3881438" y="2119313"/>
                </a:cubicBezTo>
                <a:cubicBezTo>
                  <a:pt x="3871913" y="2119313"/>
                  <a:pt x="3843338" y="2124075"/>
                  <a:pt x="3833813" y="2138363"/>
                </a:cubicBezTo>
                <a:cubicBezTo>
                  <a:pt x="3819525" y="2147888"/>
                  <a:pt x="3757613" y="2252663"/>
                  <a:pt x="3757613" y="2290763"/>
                </a:cubicBezTo>
                <a:cubicBezTo>
                  <a:pt x="3757613" y="2300288"/>
                  <a:pt x="3748088" y="2300288"/>
                  <a:pt x="3743325" y="2305050"/>
                </a:cubicBezTo>
                <a:cubicBezTo>
                  <a:pt x="3738563" y="2324100"/>
                  <a:pt x="3719513" y="2343150"/>
                  <a:pt x="3714750" y="2357438"/>
                </a:cubicBezTo>
                <a:cubicBezTo>
                  <a:pt x="3700463" y="2386013"/>
                  <a:pt x="3643313" y="2438400"/>
                  <a:pt x="3619500" y="2481263"/>
                </a:cubicBezTo>
                <a:cubicBezTo>
                  <a:pt x="3614738" y="2490788"/>
                  <a:pt x="3614738" y="2519363"/>
                  <a:pt x="3614738" y="2528888"/>
                </a:cubicBezTo>
                <a:cubicBezTo>
                  <a:pt x="3614738" y="2543175"/>
                  <a:pt x="3648075" y="2686050"/>
                  <a:pt x="3648075" y="2700338"/>
                </a:cubicBezTo>
                <a:lnTo>
                  <a:pt x="3648075" y="2733675"/>
                </a:lnTo>
                <a:lnTo>
                  <a:pt x="3490913" y="2733675"/>
                </a:lnTo>
                <a:cubicBezTo>
                  <a:pt x="3457575" y="2686050"/>
                  <a:pt x="3438525" y="2647950"/>
                  <a:pt x="3424238" y="2609850"/>
                </a:cubicBezTo>
                <a:cubicBezTo>
                  <a:pt x="3414713" y="2571750"/>
                  <a:pt x="3400425" y="2538413"/>
                  <a:pt x="3386138" y="2509838"/>
                </a:cubicBezTo>
                <a:cubicBezTo>
                  <a:pt x="3376613" y="2481263"/>
                  <a:pt x="3348038" y="2443163"/>
                  <a:pt x="3348038" y="2428875"/>
                </a:cubicBezTo>
                <a:cubicBezTo>
                  <a:pt x="3348038" y="2414588"/>
                  <a:pt x="3409950" y="2324100"/>
                  <a:pt x="3409950" y="2305050"/>
                </a:cubicBezTo>
                <a:cubicBezTo>
                  <a:pt x="3409950" y="2295525"/>
                  <a:pt x="3481388" y="2147888"/>
                  <a:pt x="3505200" y="2071688"/>
                </a:cubicBezTo>
                <a:cubicBezTo>
                  <a:pt x="3509963" y="2052638"/>
                  <a:pt x="3519488" y="2028825"/>
                  <a:pt x="3524250" y="2005013"/>
                </a:cubicBezTo>
                <a:lnTo>
                  <a:pt x="3581400" y="1700213"/>
                </a:lnTo>
                <a:cubicBezTo>
                  <a:pt x="3590925" y="1671638"/>
                  <a:pt x="3605213" y="1628775"/>
                  <a:pt x="3605213" y="1614488"/>
                </a:cubicBezTo>
                <a:cubicBezTo>
                  <a:pt x="3605213" y="1552575"/>
                  <a:pt x="3557588" y="1557338"/>
                  <a:pt x="3533775" y="1500188"/>
                </a:cubicBezTo>
                <a:cubicBezTo>
                  <a:pt x="3500438" y="1423988"/>
                  <a:pt x="3481388" y="1333500"/>
                  <a:pt x="3390900" y="1295400"/>
                </a:cubicBezTo>
                <a:cubicBezTo>
                  <a:pt x="3276600" y="1247775"/>
                  <a:pt x="3305175" y="1257300"/>
                  <a:pt x="3214688" y="1257300"/>
                </a:cubicBezTo>
                <a:cubicBezTo>
                  <a:pt x="3176588" y="1257300"/>
                  <a:pt x="3148013" y="1257300"/>
                  <a:pt x="3114675" y="1271588"/>
                </a:cubicBezTo>
                <a:lnTo>
                  <a:pt x="3114675" y="1281113"/>
                </a:lnTo>
                <a:cubicBezTo>
                  <a:pt x="3128963" y="1309688"/>
                  <a:pt x="3148013" y="1343025"/>
                  <a:pt x="3148013" y="1357313"/>
                </a:cubicBezTo>
                <a:cubicBezTo>
                  <a:pt x="3148013" y="1366838"/>
                  <a:pt x="3143250" y="1371600"/>
                  <a:pt x="3143250" y="1452563"/>
                </a:cubicBezTo>
                <a:cubicBezTo>
                  <a:pt x="3138488" y="1490663"/>
                  <a:pt x="3133725" y="1533525"/>
                  <a:pt x="3124200" y="1576388"/>
                </a:cubicBezTo>
                <a:cubicBezTo>
                  <a:pt x="3109913" y="1652588"/>
                  <a:pt x="3090863" y="1728788"/>
                  <a:pt x="3081338" y="1804988"/>
                </a:cubicBezTo>
                <a:cubicBezTo>
                  <a:pt x="3076575" y="1828800"/>
                  <a:pt x="3081338" y="1862138"/>
                  <a:pt x="3071813" y="1885950"/>
                </a:cubicBezTo>
                <a:cubicBezTo>
                  <a:pt x="3067050" y="1895475"/>
                  <a:pt x="3052763" y="1909763"/>
                  <a:pt x="3038475" y="1909763"/>
                </a:cubicBezTo>
                <a:cubicBezTo>
                  <a:pt x="3028950" y="1909763"/>
                  <a:pt x="2971800" y="1895475"/>
                  <a:pt x="2943225" y="1881188"/>
                </a:cubicBezTo>
                <a:cubicBezTo>
                  <a:pt x="2933700" y="1876425"/>
                  <a:pt x="2928938" y="1862138"/>
                  <a:pt x="2928938" y="1852613"/>
                </a:cubicBezTo>
                <a:cubicBezTo>
                  <a:pt x="2928938" y="1838325"/>
                  <a:pt x="2943225" y="1800225"/>
                  <a:pt x="2957513" y="1785938"/>
                </a:cubicBezTo>
                <a:cubicBezTo>
                  <a:pt x="3000375" y="1738313"/>
                  <a:pt x="3019425" y="1681163"/>
                  <a:pt x="3019425" y="1633538"/>
                </a:cubicBezTo>
                <a:cubicBezTo>
                  <a:pt x="3019425" y="1614488"/>
                  <a:pt x="3019425" y="1595438"/>
                  <a:pt x="3024188" y="1576388"/>
                </a:cubicBezTo>
                <a:cubicBezTo>
                  <a:pt x="3024188" y="1428750"/>
                  <a:pt x="3028950" y="1433513"/>
                  <a:pt x="3028950" y="1419225"/>
                </a:cubicBezTo>
                <a:cubicBezTo>
                  <a:pt x="3028950" y="1371600"/>
                  <a:pt x="2938463" y="1385888"/>
                  <a:pt x="2938463" y="1357313"/>
                </a:cubicBezTo>
                <a:cubicBezTo>
                  <a:pt x="2938463" y="1343025"/>
                  <a:pt x="2919413" y="1338263"/>
                  <a:pt x="2914650" y="1328738"/>
                </a:cubicBezTo>
                <a:cubicBezTo>
                  <a:pt x="2909888" y="1319213"/>
                  <a:pt x="2852738" y="1209675"/>
                  <a:pt x="2838450" y="1209675"/>
                </a:cubicBezTo>
                <a:cubicBezTo>
                  <a:pt x="2809875" y="1209675"/>
                  <a:pt x="2800350" y="1243013"/>
                  <a:pt x="2800350" y="1262063"/>
                </a:cubicBezTo>
                <a:cubicBezTo>
                  <a:pt x="2800350" y="1271588"/>
                  <a:pt x="2786063" y="1290638"/>
                  <a:pt x="2786063" y="1304925"/>
                </a:cubicBezTo>
                <a:cubicBezTo>
                  <a:pt x="2786063" y="1314450"/>
                  <a:pt x="2743200" y="1347788"/>
                  <a:pt x="2724150" y="1366838"/>
                </a:cubicBezTo>
                <a:cubicBezTo>
                  <a:pt x="2714625" y="1371600"/>
                  <a:pt x="2719388" y="1385888"/>
                  <a:pt x="2719388" y="1395413"/>
                </a:cubicBezTo>
                <a:cubicBezTo>
                  <a:pt x="2719388" y="1452563"/>
                  <a:pt x="2771775" y="1447800"/>
                  <a:pt x="2771775" y="1495425"/>
                </a:cubicBezTo>
                <a:cubicBezTo>
                  <a:pt x="2771775" y="1504950"/>
                  <a:pt x="2786063" y="1528763"/>
                  <a:pt x="2790825" y="1547813"/>
                </a:cubicBezTo>
                <a:cubicBezTo>
                  <a:pt x="2800350" y="1581150"/>
                  <a:pt x="2800350" y="1624013"/>
                  <a:pt x="2819400" y="1662113"/>
                </a:cubicBezTo>
                <a:cubicBezTo>
                  <a:pt x="2824163" y="1676400"/>
                  <a:pt x="2843213" y="1690688"/>
                  <a:pt x="2852738" y="1709738"/>
                </a:cubicBezTo>
                <a:cubicBezTo>
                  <a:pt x="2852738" y="1714500"/>
                  <a:pt x="2857500" y="1709738"/>
                  <a:pt x="2857500" y="1724025"/>
                </a:cubicBezTo>
                <a:cubicBezTo>
                  <a:pt x="2857500" y="1733550"/>
                  <a:pt x="2843213" y="1843088"/>
                  <a:pt x="2843213" y="1857375"/>
                </a:cubicBezTo>
                <a:cubicBezTo>
                  <a:pt x="2843213" y="1928813"/>
                  <a:pt x="2895600" y="2128838"/>
                  <a:pt x="2914650" y="2181225"/>
                </a:cubicBezTo>
                <a:cubicBezTo>
                  <a:pt x="2924175" y="2205038"/>
                  <a:pt x="2938463" y="2233613"/>
                  <a:pt x="2947988" y="2262188"/>
                </a:cubicBezTo>
                <a:cubicBezTo>
                  <a:pt x="2962275" y="2286000"/>
                  <a:pt x="2971800" y="2324100"/>
                  <a:pt x="2976563" y="2357438"/>
                </a:cubicBezTo>
                <a:cubicBezTo>
                  <a:pt x="2986088" y="2419350"/>
                  <a:pt x="2990850" y="2495550"/>
                  <a:pt x="2995613" y="2562225"/>
                </a:cubicBezTo>
                <a:cubicBezTo>
                  <a:pt x="3000375" y="2590800"/>
                  <a:pt x="2995613" y="2647950"/>
                  <a:pt x="3014663" y="2681288"/>
                </a:cubicBezTo>
                <a:cubicBezTo>
                  <a:pt x="3019425" y="2686050"/>
                  <a:pt x="3024188" y="2686050"/>
                  <a:pt x="3024188" y="2686050"/>
                </a:cubicBezTo>
                <a:cubicBezTo>
                  <a:pt x="3033713" y="2705100"/>
                  <a:pt x="3043238" y="2714625"/>
                  <a:pt x="3048000" y="2733675"/>
                </a:cubicBezTo>
                <a:lnTo>
                  <a:pt x="2928938" y="2733675"/>
                </a:lnTo>
                <a:cubicBezTo>
                  <a:pt x="2905125" y="2624138"/>
                  <a:pt x="2857500" y="2514600"/>
                  <a:pt x="2809875" y="2419350"/>
                </a:cubicBezTo>
                <a:cubicBezTo>
                  <a:pt x="2800350" y="2395538"/>
                  <a:pt x="2771775" y="2371725"/>
                  <a:pt x="2752725" y="2352675"/>
                </a:cubicBezTo>
                <a:cubicBezTo>
                  <a:pt x="2733675" y="2324100"/>
                  <a:pt x="2728913" y="2290763"/>
                  <a:pt x="2714625" y="2266950"/>
                </a:cubicBezTo>
                <a:cubicBezTo>
                  <a:pt x="2690813" y="2214563"/>
                  <a:pt x="2647950" y="2128838"/>
                  <a:pt x="2647950" y="2119313"/>
                </a:cubicBezTo>
                <a:cubicBezTo>
                  <a:pt x="2647950" y="2105025"/>
                  <a:pt x="2609850" y="2066925"/>
                  <a:pt x="2595563" y="2038350"/>
                </a:cubicBezTo>
                <a:cubicBezTo>
                  <a:pt x="2557463" y="2033588"/>
                  <a:pt x="2543175" y="2076450"/>
                  <a:pt x="2543175" y="2090738"/>
                </a:cubicBezTo>
                <a:cubicBezTo>
                  <a:pt x="2543175" y="2105025"/>
                  <a:pt x="2552700" y="2166938"/>
                  <a:pt x="2552700" y="2181225"/>
                </a:cubicBezTo>
                <a:cubicBezTo>
                  <a:pt x="2552700" y="2190750"/>
                  <a:pt x="2543175" y="2243138"/>
                  <a:pt x="2533650" y="2271713"/>
                </a:cubicBezTo>
                <a:cubicBezTo>
                  <a:pt x="2519363" y="2319338"/>
                  <a:pt x="2519363" y="2376488"/>
                  <a:pt x="2519363" y="2424113"/>
                </a:cubicBezTo>
                <a:cubicBezTo>
                  <a:pt x="2519363" y="2438400"/>
                  <a:pt x="2509838" y="2462213"/>
                  <a:pt x="2519363" y="2476500"/>
                </a:cubicBezTo>
                <a:cubicBezTo>
                  <a:pt x="2543175" y="2505075"/>
                  <a:pt x="2595563" y="2533650"/>
                  <a:pt x="2619375" y="2571750"/>
                </a:cubicBezTo>
                <a:cubicBezTo>
                  <a:pt x="2657475" y="2619375"/>
                  <a:pt x="2681288" y="2681288"/>
                  <a:pt x="2714625" y="2733675"/>
                </a:cubicBezTo>
                <a:lnTo>
                  <a:pt x="2143125" y="2733675"/>
                </a:lnTo>
                <a:lnTo>
                  <a:pt x="2143125" y="2719388"/>
                </a:lnTo>
                <a:cubicBezTo>
                  <a:pt x="2209800" y="2700338"/>
                  <a:pt x="2295525" y="2676525"/>
                  <a:pt x="2324100" y="2628900"/>
                </a:cubicBezTo>
                <a:cubicBezTo>
                  <a:pt x="2328863" y="2609850"/>
                  <a:pt x="2338388" y="2576513"/>
                  <a:pt x="2338388" y="2566988"/>
                </a:cubicBezTo>
                <a:cubicBezTo>
                  <a:pt x="2338388" y="2528888"/>
                  <a:pt x="2214563" y="2481263"/>
                  <a:pt x="2205038" y="2471738"/>
                </a:cubicBezTo>
                <a:cubicBezTo>
                  <a:pt x="2166938" y="2443163"/>
                  <a:pt x="2114550" y="2433638"/>
                  <a:pt x="2114550" y="2381250"/>
                </a:cubicBezTo>
                <a:cubicBezTo>
                  <a:pt x="2109788" y="2381250"/>
                  <a:pt x="2095500" y="2381250"/>
                  <a:pt x="2090738" y="2376488"/>
                </a:cubicBezTo>
                <a:cubicBezTo>
                  <a:pt x="2024063" y="2343150"/>
                  <a:pt x="1966913" y="2281238"/>
                  <a:pt x="1905000" y="2228850"/>
                </a:cubicBezTo>
                <a:cubicBezTo>
                  <a:pt x="1885950" y="2209800"/>
                  <a:pt x="1847850" y="2171700"/>
                  <a:pt x="1824038" y="2181225"/>
                </a:cubicBezTo>
                <a:cubicBezTo>
                  <a:pt x="1790700" y="2228850"/>
                  <a:pt x="1752600" y="2247900"/>
                  <a:pt x="1709738" y="2276475"/>
                </a:cubicBezTo>
                <a:cubicBezTo>
                  <a:pt x="1695450" y="2286000"/>
                  <a:pt x="1681163" y="2305050"/>
                  <a:pt x="1662113" y="2314575"/>
                </a:cubicBezTo>
                <a:cubicBezTo>
                  <a:pt x="1647825" y="2324100"/>
                  <a:pt x="1633538" y="2328863"/>
                  <a:pt x="1619250" y="2333625"/>
                </a:cubicBezTo>
                <a:cubicBezTo>
                  <a:pt x="1614488" y="2338388"/>
                  <a:pt x="1614488" y="2347913"/>
                  <a:pt x="1609725" y="2347913"/>
                </a:cubicBezTo>
                <a:cubicBezTo>
                  <a:pt x="1557338" y="2386013"/>
                  <a:pt x="1495425" y="2409825"/>
                  <a:pt x="1438275" y="2438400"/>
                </a:cubicBezTo>
                <a:cubicBezTo>
                  <a:pt x="1438275" y="2443163"/>
                  <a:pt x="1438275" y="2452688"/>
                  <a:pt x="1452563" y="2457450"/>
                </a:cubicBezTo>
                <a:cubicBezTo>
                  <a:pt x="1471613" y="2471738"/>
                  <a:pt x="1504950" y="2476500"/>
                  <a:pt x="1533525" y="2495550"/>
                </a:cubicBezTo>
                <a:cubicBezTo>
                  <a:pt x="1552575" y="2514600"/>
                  <a:pt x="1571625" y="2538413"/>
                  <a:pt x="1576388" y="2557463"/>
                </a:cubicBezTo>
                <a:cubicBezTo>
                  <a:pt x="1585913" y="2576513"/>
                  <a:pt x="1571625" y="2566988"/>
                  <a:pt x="1600200" y="2605088"/>
                </a:cubicBezTo>
                <a:cubicBezTo>
                  <a:pt x="1628775" y="2643188"/>
                  <a:pt x="1657350" y="2690813"/>
                  <a:pt x="1685925" y="2733675"/>
                </a:cubicBezTo>
                <a:lnTo>
                  <a:pt x="1476375" y="2733675"/>
                </a:lnTo>
                <a:cubicBezTo>
                  <a:pt x="1409700" y="2667000"/>
                  <a:pt x="1338263" y="2600325"/>
                  <a:pt x="1271588" y="2543175"/>
                </a:cubicBezTo>
                <a:cubicBezTo>
                  <a:pt x="1271588" y="2538413"/>
                  <a:pt x="1271588" y="2528888"/>
                  <a:pt x="1266825" y="2524125"/>
                </a:cubicBezTo>
                <a:cubicBezTo>
                  <a:pt x="1200150" y="2486025"/>
                  <a:pt x="1157288" y="2466975"/>
                  <a:pt x="1157288" y="2409825"/>
                </a:cubicBezTo>
                <a:cubicBezTo>
                  <a:pt x="1157288" y="2395538"/>
                  <a:pt x="1171575" y="2347913"/>
                  <a:pt x="1185863" y="2324100"/>
                </a:cubicBezTo>
                <a:cubicBezTo>
                  <a:pt x="1190625" y="2309813"/>
                  <a:pt x="1214438" y="2295525"/>
                  <a:pt x="1223963" y="2281238"/>
                </a:cubicBezTo>
                <a:cubicBezTo>
                  <a:pt x="1228725" y="2276475"/>
                  <a:pt x="1228725" y="2262188"/>
                  <a:pt x="1233488" y="2257425"/>
                </a:cubicBezTo>
                <a:cubicBezTo>
                  <a:pt x="1271588" y="2205038"/>
                  <a:pt x="1362075" y="2109788"/>
                  <a:pt x="1362075" y="2100263"/>
                </a:cubicBezTo>
                <a:cubicBezTo>
                  <a:pt x="1362075" y="2085975"/>
                  <a:pt x="1390650" y="2066925"/>
                  <a:pt x="1400175" y="2052638"/>
                </a:cubicBezTo>
                <a:cubicBezTo>
                  <a:pt x="1404938" y="2043113"/>
                  <a:pt x="1404938" y="2028825"/>
                  <a:pt x="1404938" y="2014538"/>
                </a:cubicBezTo>
                <a:cubicBezTo>
                  <a:pt x="1404938" y="1976438"/>
                  <a:pt x="1495425" y="1971675"/>
                  <a:pt x="1495425" y="1924050"/>
                </a:cubicBezTo>
                <a:cubicBezTo>
                  <a:pt x="1495425" y="1905000"/>
                  <a:pt x="1423988" y="1809750"/>
                  <a:pt x="1419225" y="1809750"/>
                </a:cubicBezTo>
                <a:cubicBezTo>
                  <a:pt x="1400175" y="1800225"/>
                  <a:pt x="1381125" y="1790700"/>
                  <a:pt x="1366838" y="1785938"/>
                </a:cubicBezTo>
                <a:cubicBezTo>
                  <a:pt x="1266825" y="1757363"/>
                  <a:pt x="1066800" y="1714500"/>
                  <a:pt x="1057275" y="1714500"/>
                </a:cubicBezTo>
                <a:cubicBezTo>
                  <a:pt x="1023938" y="1714500"/>
                  <a:pt x="1009650" y="1762125"/>
                  <a:pt x="985838" y="1781175"/>
                </a:cubicBezTo>
                <a:cubicBezTo>
                  <a:pt x="981075" y="1785938"/>
                  <a:pt x="976313" y="1785938"/>
                  <a:pt x="966788" y="1785938"/>
                </a:cubicBezTo>
                <a:cubicBezTo>
                  <a:pt x="890588" y="1785938"/>
                  <a:pt x="728663" y="1604963"/>
                  <a:pt x="681038" y="1604963"/>
                </a:cubicBezTo>
                <a:cubicBezTo>
                  <a:pt x="638175" y="1604963"/>
                  <a:pt x="666750" y="1638300"/>
                  <a:pt x="619125" y="1638300"/>
                </a:cubicBezTo>
                <a:cubicBezTo>
                  <a:pt x="585788" y="1638300"/>
                  <a:pt x="523875" y="1614488"/>
                  <a:pt x="504825" y="1600200"/>
                </a:cubicBezTo>
                <a:cubicBezTo>
                  <a:pt x="504825" y="1585913"/>
                  <a:pt x="504825" y="1566863"/>
                  <a:pt x="495300" y="1547813"/>
                </a:cubicBezTo>
                <a:cubicBezTo>
                  <a:pt x="328613" y="1509713"/>
                  <a:pt x="161925" y="1471613"/>
                  <a:pt x="0" y="1352550"/>
                </a:cubicBezTo>
                <a:lnTo>
                  <a:pt x="0" y="1333500"/>
                </a:lnTo>
                <a:lnTo>
                  <a:pt x="19050" y="1333500"/>
                </a:lnTo>
                <a:cubicBezTo>
                  <a:pt x="80963" y="1357313"/>
                  <a:pt x="138113" y="1385888"/>
                  <a:pt x="200025" y="1400175"/>
                </a:cubicBezTo>
                <a:cubicBezTo>
                  <a:pt x="290513" y="1428750"/>
                  <a:pt x="476250" y="1462088"/>
                  <a:pt x="485775" y="1462088"/>
                </a:cubicBezTo>
                <a:cubicBezTo>
                  <a:pt x="500063" y="1462088"/>
                  <a:pt x="600075" y="1433513"/>
                  <a:pt x="609600" y="1433513"/>
                </a:cubicBezTo>
                <a:cubicBezTo>
                  <a:pt x="642938" y="1433513"/>
                  <a:pt x="795338" y="1547813"/>
                  <a:pt x="866775" y="1547813"/>
                </a:cubicBezTo>
                <a:cubicBezTo>
                  <a:pt x="876300" y="1547813"/>
                  <a:pt x="895350" y="1547813"/>
                  <a:pt x="904875" y="1528763"/>
                </a:cubicBezTo>
                <a:cubicBezTo>
                  <a:pt x="928688" y="1485900"/>
                  <a:pt x="1019175" y="1262063"/>
                  <a:pt x="1019175" y="1252538"/>
                </a:cubicBezTo>
                <a:cubicBezTo>
                  <a:pt x="1019175" y="1238250"/>
                  <a:pt x="1000125" y="1228725"/>
                  <a:pt x="990600" y="1214438"/>
                </a:cubicBezTo>
                <a:cubicBezTo>
                  <a:pt x="981075" y="1190625"/>
                  <a:pt x="1000125" y="1162050"/>
                  <a:pt x="976313" y="1143000"/>
                </a:cubicBezTo>
                <a:cubicBezTo>
                  <a:pt x="942975" y="1104900"/>
                  <a:pt x="900113" y="1076325"/>
                  <a:pt x="866775" y="1071563"/>
                </a:cubicBezTo>
                <a:cubicBezTo>
                  <a:pt x="842963" y="1066800"/>
                  <a:pt x="809625" y="1076325"/>
                  <a:pt x="785813" y="1062038"/>
                </a:cubicBezTo>
                <a:cubicBezTo>
                  <a:pt x="738188" y="1033463"/>
                  <a:pt x="781050" y="957263"/>
                  <a:pt x="719138" y="938213"/>
                </a:cubicBezTo>
                <a:cubicBezTo>
                  <a:pt x="719138" y="928688"/>
                  <a:pt x="733425" y="914400"/>
                  <a:pt x="742950" y="900113"/>
                </a:cubicBezTo>
                <a:cubicBezTo>
                  <a:pt x="752475" y="881063"/>
                  <a:pt x="762000" y="852488"/>
                  <a:pt x="762000" y="838200"/>
                </a:cubicBezTo>
                <a:cubicBezTo>
                  <a:pt x="762000" y="795338"/>
                  <a:pt x="733425" y="795338"/>
                  <a:pt x="700088" y="771525"/>
                </a:cubicBezTo>
                <a:lnTo>
                  <a:pt x="704850" y="752475"/>
                </a:lnTo>
                <a:cubicBezTo>
                  <a:pt x="742950" y="757238"/>
                  <a:pt x="776288" y="766763"/>
                  <a:pt x="785813" y="709613"/>
                </a:cubicBezTo>
                <a:cubicBezTo>
                  <a:pt x="809625" y="685800"/>
                  <a:pt x="828675" y="681038"/>
                  <a:pt x="857250" y="681038"/>
                </a:cubicBezTo>
                <a:cubicBezTo>
                  <a:pt x="866775" y="681038"/>
                  <a:pt x="890588" y="671513"/>
                  <a:pt x="900113" y="671513"/>
                </a:cubicBezTo>
                <a:cubicBezTo>
                  <a:pt x="914400" y="671513"/>
                  <a:pt x="957263" y="676275"/>
                  <a:pt x="985838" y="681038"/>
                </a:cubicBezTo>
                <a:cubicBezTo>
                  <a:pt x="985838" y="681038"/>
                  <a:pt x="1114425" y="733425"/>
                  <a:pt x="1114425" y="781050"/>
                </a:cubicBezTo>
                <a:cubicBezTo>
                  <a:pt x="1114425" y="790575"/>
                  <a:pt x="1123950" y="790575"/>
                  <a:pt x="1123950" y="790575"/>
                </a:cubicBezTo>
                <a:cubicBezTo>
                  <a:pt x="1133475" y="804863"/>
                  <a:pt x="1138238" y="819150"/>
                  <a:pt x="1138238" y="828675"/>
                </a:cubicBezTo>
                <a:cubicBezTo>
                  <a:pt x="1138238" y="842963"/>
                  <a:pt x="1109663" y="919163"/>
                  <a:pt x="1109663" y="928688"/>
                </a:cubicBezTo>
                <a:cubicBezTo>
                  <a:pt x="1109663" y="985838"/>
                  <a:pt x="1214438" y="990600"/>
                  <a:pt x="1238250" y="995363"/>
                </a:cubicBezTo>
                <a:cubicBezTo>
                  <a:pt x="1262063" y="1000125"/>
                  <a:pt x="1295400" y="1009650"/>
                  <a:pt x="1328738" y="1009650"/>
                </a:cubicBezTo>
                <a:cubicBezTo>
                  <a:pt x="1343025" y="1009650"/>
                  <a:pt x="1362075" y="1009650"/>
                  <a:pt x="1376363" y="1014413"/>
                </a:cubicBezTo>
                <a:cubicBezTo>
                  <a:pt x="1428750" y="1023938"/>
                  <a:pt x="1490663" y="1062038"/>
                  <a:pt x="1538288" y="1090613"/>
                </a:cubicBezTo>
                <a:cubicBezTo>
                  <a:pt x="1566863" y="1114425"/>
                  <a:pt x="1600200" y="1133475"/>
                  <a:pt x="1638300" y="1157288"/>
                </a:cubicBezTo>
                <a:cubicBezTo>
                  <a:pt x="1671638" y="1185863"/>
                  <a:pt x="1709738" y="1214438"/>
                  <a:pt x="1757363" y="1243013"/>
                </a:cubicBezTo>
                <a:cubicBezTo>
                  <a:pt x="1790700" y="1262063"/>
                  <a:pt x="1843088" y="1290638"/>
                  <a:pt x="1843088" y="1328738"/>
                </a:cubicBezTo>
                <a:cubicBezTo>
                  <a:pt x="1843088" y="1343025"/>
                  <a:pt x="1785938" y="1443038"/>
                  <a:pt x="1785938" y="1452563"/>
                </a:cubicBezTo>
                <a:cubicBezTo>
                  <a:pt x="1785938" y="1481138"/>
                  <a:pt x="1833563" y="1524000"/>
                  <a:pt x="1847850" y="1533525"/>
                </a:cubicBezTo>
                <a:cubicBezTo>
                  <a:pt x="1943100" y="1624013"/>
                  <a:pt x="2052638" y="1704975"/>
                  <a:pt x="2109788" y="1814513"/>
                </a:cubicBezTo>
                <a:cubicBezTo>
                  <a:pt x="2119313" y="1828800"/>
                  <a:pt x="2138363" y="1852613"/>
                  <a:pt x="2138363" y="1866900"/>
                </a:cubicBezTo>
                <a:cubicBezTo>
                  <a:pt x="2138363" y="1876425"/>
                  <a:pt x="2128838" y="1895475"/>
                  <a:pt x="2124075" y="1905000"/>
                </a:cubicBezTo>
                <a:lnTo>
                  <a:pt x="2266950" y="2138363"/>
                </a:lnTo>
                <a:lnTo>
                  <a:pt x="2281238" y="2138363"/>
                </a:lnTo>
                <a:lnTo>
                  <a:pt x="2281238" y="2033588"/>
                </a:lnTo>
                <a:lnTo>
                  <a:pt x="2243138" y="1647825"/>
                </a:lnTo>
                <a:lnTo>
                  <a:pt x="2243138" y="1566863"/>
                </a:lnTo>
                <a:cubicBezTo>
                  <a:pt x="2257425" y="1519238"/>
                  <a:pt x="2295525" y="1433513"/>
                  <a:pt x="2295525" y="1423988"/>
                </a:cubicBezTo>
                <a:cubicBezTo>
                  <a:pt x="2295525" y="1409700"/>
                  <a:pt x="2338388" y="1347788"/>
                  <a:pt x="2338388" y="1338263"/>
                </a:cubicBezTo>
                <a:cubicBezTo>
                  <a:pt x="2338388" y="1323975"/>
                  <a:pt x="2305050" y="1304925"/>
                  <a:pt x="2305050" y="1281113"/>
                </a:cubicBezTo>
                <a:cubicBezTo>
                  <a:pt x="2305050" y="1266825"/>
                  <a:pt x="2295525" y="1252538"/>
                  <a:pt x="2295525" y="1238250"/>
                </a:cubicBezTo>
                <a:cubicBezTo>
                  <a:pt x="2295525" y="1233488"/>
                  <a:pt x="2300288" y="1223963"/>
                  <a:pt x="2295525" y="1114425"/>
                </a:cubicBezTo>
                <a:cubicBezTo>
                  <a:pt x="2286000" y="1104900"/>
                  <a:pt x="2228850" y="1062038"/>
                  <a:pt x="2224088" y="1038225"/>
                </a:cubicBezTo>
                <a:cubicBezTo>
                  <a:pt x="2224088" y="1038225"/>
                  <a:pt x="2228850" y="1028700"/>
                  <a:pt x="2228850" y="1019175"/>
                </a:cubicBezTo>
                <a:cubicBezTo>
                  <a:pt x="2228850" y="976313"/>
                  <a:pt x="2185988" y="981075"/>
                  <a:pt x="2157413" y="957263"/>
                </a:cubicBezTo>
                <a:lnTo>
                  <a:pt x="2138363" y="957263"/>
                </a:lnTo>
                <a:cubicBezTo>
                  <a:pt x="2138363" y="985838"/>
                  <a:pt x="2143125" y="1014413"/>
                  <a:pt x="2138363" y="1042988"/>
                </a:cubicBezTo>
                <a:lnTo>
                  <a:pt x="2105025" y="1042988"/>
                </a:lnTo>
                <a:cubicBezTo>
                  <a:pt x="2085975" y="1038225"/>
                  <a:pt x="2057400" y="1009650"/>
                  <a:pt x="2071688" y="995363"/>
                </a:cubicBezTo>
                <a:cubicBezTo>
                  <a:pt x="2090738" y="962025"/>
                  <a:pt x="2033588" y="914400"/>
                  <a:pt x="2000250" y="885825"/>
                </a:cubicBezTo>
                <a:cubicBezTo>
                  <a:pt x="1985963" y="876300"/>
                  <a:pt x="1971675" y="876300"/>
                  <a:pt x="1957388" y="862013"/>
                </a:cubicBezTo>
                <a:lnTo>
                  <a:pt x="1957388" y="838200"/>
                </a:lnTo>
                <a:cubicBezTo>
                  <a:pt x="1957388" y="823913"/>
                  <a:pt x="1952625" y="819150"/>
                  <a:pt x="1952625" y="804863"/>
                </a:cubicBezTo>
                <a:lnTo>
                  <a:pt x="1847850" y="804863"/>
                </a:lnTo>
                <a:cubicBezTo>
                  <a:pt x="1843088" y="800100"/>
                  <a:pt x="1843088" y="800100"/>
                  <a:pt x="1843088" y="790575"/>
                </a:cubicBezTo>
                <a:cubicBezTo>
                  <a:pt x="1843088" y="752475"/>
                  <a:pt x="1933575" y="781050"/>
                  <a:pt x="1952625" y="766763"/>
                </a:cubicBezTo>
                <a:cubicBezTo>
                  <a:pt x="1981200" y="742950"/>
                  <a:pt x="2005013" y="709613"/>
                  <a:pt x="2024063" y="685800"/>
                </a:cubicBezTo>
                <a:cubicBezTo>
                  <a:pt x="2028825" y="681038"/>
                  <a:pt x="2028825" y="666750"/>
                  <a:pt x="2038350" y="661988"/>
                </a:cubicBezTo>
                <a:cubicBezTo>
                  <a:pt x="2066925" y="623888"/>
                  <a:pt x="2195513" y="561975"/>
                  <a:pt x="2195513" y="500063"/>
                </a:cubicBezTo>
                <a:cubicBezTo>
                  <a:pt x="2195513" y="471488"/>
                  <a:pt x="2171700" y="466725"/>
                  <a:pt x="2152650" y="466725"/>
                </a:cubicBezTo>
                <a:cubicBezTo>
                  <a:pt x="2138363" y="466725"/>
                  <a:pt x="2138363" y="471488"/>
                  <a:pt x="2133600" y="466725"/>
                </a:cubicBezTo>
                <a:cubicBezTo>
                  <a:pt x="2119313" y="485775"/>
                  <a:pt x="2090738" y="509588"/>
                  <a:pt x="2076450" y="509588"/>
                </a:cubicBezTo>
                <a:cubicBezTo>
                  <a:pt x="2043113" y="509588"/>
                  <a:pt x="2033588" y="485775"/>
                  <a:pt x="2033588" y="461963"/>
                </a:cubicBezTo>
                <a:cubicBezTo>
                  <a:pt x="2033588" y="452438"/>
                  <a:pt x="2038350" y="428625"/>
                  <a:pt x="2038350" y="419100"/>
                </a:cubicBezTo>
                <a:cubicBezTo>
                  <a:pt x="2038350" y="404813"/>
                  <a:pt x="2047875" y="395288"/>
                  <a:pt x="2052638" y="390525"/>
                </a:cubicBezTo>
                <a:cubicBezTo>
                  <a:pt x="2057400" y="381000"/>
                  <a:pt x="2062163" y="361950"/>
                  <a:pt x="2081213" y="352425"/>
                </a:cubicBezTo>
                <a:cubicBezTo>
                  <a:pt x="2085975" y="347663"/>
                  <a:pt x="2095500" y="342900"/>
                  <a:pt x="2109788" y="342900"/>
                </a:cubicBezTo>
                <a:cubicBezTo>
                  <a:pt x="2119313" y="342900"/>
                  <a:pt x="2128838" y="347663"/>
                  <a:pt x="2133600" y="347663"/>
                </a:cubicBezTo>
                <a:cubicBezTo>
                  <a:pt x="2143125" y="366713"/>
                  <a:pt x="2147888" y="390525"/>
                  <a:pt x="2147888" y="409575"/>
                </a:cubicBezTo>
                <a:cubicBezTo>
                  <a:pt x="2157413" y="419100"/>
                  <a:pt x="2190750" y="447675"/>
                  <a:pt x="2209800" y="447675"/>
                </a:cubicBezTo>
                <a:cubicBezTo>
                  <a:pt x="2219325" y="447675"/>
                  <a:pt x="2266950" y="428625"/>
                  <a:pt x="2276475" y="428625"/>
                </a:cubicBezTo>
                <a:cubicBezTo>
                  <a:pt x="2328863" y="428625"/>
                  <a:pt x="2405063" y="476250"/>
                  <a:pt x="2405063" y="542925"/>
                </a:cubicBezTo>
                <a:cubicBezTo>
                  <a:pt x="2405063" y="552450"/>
                  <a:pt x="2395538" y="552450"/>
                  <a:pt x="2390775" y="566738"/>
                </a:cubicBezTo>
                <a:cubicBezTo>
                  <a:pt x="2386013" y="581025"/>
                  <a:pt x="2390775" y="609600"/>
                  <a:pt x="2386013" y="628650"/>
                </a:cubicBezTo>
                <a:cubicBezTo>
                  <a:pt x="2371725" y="638175"/>
                  <a:pt x="2362200" y="652463"/>
                  <a:pt x="2347913" y="652463"/>
                </a:cubicBezTo>
                <a:cubicBezTo>
                  <a:pt x="2333625" y="652463"/>
                  <a:pt x="2262188" y="619125"/>
                  <a:pt x="2252663" y="619125"/>
                </a:cubicBezTo>
                <a:cubicBezTo>
                  <a:pt x="2214563" y="619125"/>
                  <a:pt x="2138363" y="762000"/>
                  <a:pt x="2138363" y="766763"/>
                </a:cubicBezTo>
                <a:cubicBezTo>
                  <a:pt x="2147888" y="776288"/>
                  <a:pt x="2162175" y="781050"/>
                  <a:pt x="2176463" y="781050"/>
                </a:cubicBezTo>
                <a:cubicBezTo>
                  <a:pt x="2243138" y="790575"/>
                  <a:pt x="2371725" y="809625"/>
                  <a:pt x="2386013" y="809625"/>
                </a:cubicBezTo>
                <a:cubicBezTo>
                  <a:pt x="2405063" y="809625"/>
                  <a:pt x="2495550" y="785813"/>
                  <a:pt x="2495550" y="771525"/>
                </a:cubicBezTo>
                <a:cubicBezTo>
                  <a:pt x="2495550" y="757238"/>
                  <a:pt x="2533650" y="738188"/>
                  <a:pt x="2533650" y="714375"/>
                </a:cubicBezTo>
                <a:cubicBezTo>
                  <a:pt x="2533650" y="666750"/>
                  <a:pt x="2471738" y="690563"/>
                  <a:pt x="2471738" y="619125"/>
                </a:cubicBezTo>
                <a:cubicBezTo>
                  <a:pt x="2471738" y="609600"/>
                  <a:pt x="2490788" y="509588"/>
                  <a:pt x="2490788" y="500063"/>
                </a:cubicBezTo>
                <a:cubicBezTo>
                  <a:pt x="2490788" y="485775"/>
                  <a:pt x="2505075" y="461963"/>
                  <a:pt x="2505075" y="452438"/>
                </a:cubicBezTo>
                <a:cubicBezTo>
                  <a:pt x="2505075" y="438150"/>
                  <a:pt x="2486025" y="404813"/>
                  <a:pt x="2476500" y="381000"/>
                </a:cubicBezTo>
                <a:cubicBezTo>
                  <a:pt x="2490788" y="352425"/>
                  <a:pt x="2528888" y="376238"/>
                  <a:pt x="2552700" y="371475"/>
                </a:cubicBezTo>
                <a:cubicBezTo>
                  <a:pt x="2562225" y="361950"/>
                  <a:pt x="2566988" y="338138"/>
                  <a:pt x="2586038" y="333375"/>
                </a:cubicBezTo>
                <a:cubicBezTo>
                  <a:pt x="2595563" y="328613"/>
                  <a:pt x="2624138" y="328613"/>
                  <a:pt x="2638425" y="328613"/>
                </a:cubicBezTo>
                <a:cubicBezTo>
                  <a:pt x="2676525" y="328613"/>
                  <a:pt x="2724150" y="338138"/>
                  <a:pt x="2762250" y="390525"/>
                </a:cubicBezTo>
                <a:cubicBezTo>
                  <a:pt x="2771775" y="404813"/>
                  <a:pt x="2786063" y="414338"/>
                  <a:pt x="2786063" y="428625"/>
                </a:cubicBezTo>
                <a:cubicBezTo>
                  <a:pt x="2786063" y="438150"/>
                  <a:pt x="2795588" y="433388"/>
                  <a:pt x="2795588" y="438150"/>
                </a:cubicBezTo>
                <a:cubicBezTo>
                  <a:pt x="2805113" y="457200"/>
                  <a:pt x="2814638" y="485775"/>
                  <a:pt x="2814638" y="500063"/>
                </a:cubicBezTo>
                <a:cubicBezTo>
                  <a:pt x="2814638" y="581025"/>
                  <a:pt x="2776538" y="600075"/>
                  <a:pt x="2719388" y="666750"/>
                </a:cubicBezTo>
                <a:cubicBezTo>
                  <a:pt x="2709863" y="671513"/>
                  <a:pt x="2714625" y="681038"/>
                  <a:pt x="2714625" y="690563"/>
                </a:cubicBezTo>
                <a:cubicBezTo>
                  <a:pt x="2714625" y="704850"/>
                  <a:pt x="2728913" y="752475"/>
                  <a:pt x="2728913" y="766763"/>
                </a:cubicBezTo>
                <a:cubicBezTo>
                  <a:pt x="2728913" y="776288"/>
                  <a:pt x="2752725" y="804863"/>
                  <a:pt x="2771775" y="814388"/>
                </a:cubicBezTo>
                <a:cubicBezTo>
                  <a:pt x="2809875" y="842963"/>
                  <a:pt x="2857500" y="852488"/>
                  <a:pt x="2900363" y="876300"/>
                </a:cubicBezTo>
                <a:cubicBezTo>
                  <a:pt x="2967038" y="909638"/>
                  <a:pt x="2971800" y="1000125"/>
                  <a:pt x="3005138" y="1038225"/>
                </a:cubicBezTo>
                <a:cubicBezTo>
                  <a:pt x="3043238" y="1047750"/>
                  <a:pt x="3109913" y="1057275"/>
                  <a:pt x="3119438" y="1057275"/>
                </a:cubicBezTo>
                <a:cubicBezTo>
                  <a:pt x="3148013" y="1057275"/>
                  <a:pt x="3424238" y="1000125"/>
                  <a:pt x="3514725" y="957263"/>
                </a:cubicBezTo>
                <a:cubicBezTo>
                  <a:pt x="3519488" y="952500"/>
                  <a:pt x="3576638" y="866775"/>
                  <a:pt x="3576638" y="847725"/>
                </a:cubicBezTo>
                <a:cubicBezTo>
                  <a:pt x="3576638" y="728663"/>
                  <a:pt x="3452813" y="728663"/>
                  <a:pt x="3452813" y="647700"/>
                </a:cubicBezTo>
                <a:cubicBezTo>
                  <a:pt x="3452813" y="633413"/>
                  <a:pt x="3467100" y="604838"/>
                  <a:pt x="3467100" y="595313"/>
                </a:cubicBezTo>
                <a:cubicBezTo>
                  <a:pt x="3467100" y="581025"/>
                  <a:pt x="3514725" y="519113"/>
                  <a:pt x="3548063" y="490538"/>
                </a:cubicBezTo>
                <a:cubicBezTo>
                  <a:pt x="3562350" y="471488"/>
                  <a:pt x="3595688" y="461963"/>
                  <a:pt x="3619500" y="452438"/>
                </a:cubicBezTo>
                <a:cubicBezTo>
                  <a:pt x="3633788" y="447675"/>
                  <a:pt x="3657600" y="438150"/>
                  <a:pt x="3667125" y="438150"/>
                </a:cubicBezTo>
                <a:cubicBezTo>
                  <a:pt x="3681413" y="438150"/>
                  <a:pt x="3686175" y="442913"/>
                  <a:pt x="3700463" y="442913"/>
                </a:cubicBezTo>
                <a:cubicBezTo>
                  <a:pt x="3709988" y="442913"/>
                  <a:pt x="3748088" y="481013"/>
                  <a:pt x="3776663" y="500063"/>
                </a:cubicBezTo>
                <a:cubicBezTo>
                  <a:pt x="3790950" y="514350"/>
                  <a:pt x="3833813" y="500063"/>
                  <a:pt x="3852863" y="528638"/>
                </a:cubicBezTo>
                <a:cubicBezTo>
                  <a:pt x="3838575" y="538163"/>
                  <a:pt x="3819525" y="538163"/>
                  <a:pt x="3810000" y="547688"/>
                </a:cubicBezTo>
                <a:cubicBezTo>
                  <a:pt x="3776663" y="571500"/>
                  <a:pt x="3786188" y="581025"/>
                  <a:pt x="3786188" y="600075"/>
                </a:cubicBezTo>
                <a:cubicBezTo>
                  <a:pt x="3786188" y="614363"/>
                  <a:pt x="3786188" y="638175"/>
                  <a:pt x="3795713" y="652463"/>
                </a:cubicBezTo>
                <a:cubicBezTo>
                  <a:pt x="3800475" y="661988"/>
                  <a:pt x="3814763" y="666750"/>
                  <a:pt x="3819525" y="681038"/>
                </a:cubicBezTo>
                <a:cubicBezTo>
                  <a:pt x="3824288" y="695325"/>
                  <a:pt x="3814763" y="723900"/>
                  <a:pt x="3819525" y="747713"/>
                </a:cubicBezTo>
                <a:cubicBezTo>
                  <a:pt x="3824288" y="766763"/>
                  <a:pt x="3833813" y="790575"/>
                  <a:pt x="3833813" y="804863"/>
                </a:cubicBezTo>
                <a:cubicBezTo>
                  <a:pt x="3833813" y="814388"/>
                  <a:pt x="3790950" y="857250"/>
                  <a:pt x="3790950" y="866775"/>
                </a:cubicBezTo>
                <a:cubicBezTo>
                  <a:pt x="3790950" y="890588"/>
                  <a:pt x="3819525" y="890588"/>
                  <a:pt x="3819525" y="890588"/>
                </a:cubicBezTo>
                <a:cubicBezTo>
                  <a:pt x="3914775" y="890588"/>
                  <a:pt x="4152900" y="804863"/>
                  <a:pt x="4224338" y="762000"/>
                </a:cubicBezTo>
                <a:cubicBezTo>
                  <a:pt x="4238625" y="752475"/>
                  <a:pt x="4252913" y="719138"/>
                  <a:pt x="4262438" y="709613"/>
                </a:cubicBezTo>
                <a:cubicBezTo>
                  <a:pt x="4286250" y="676275"/>
                  <a:pt x="4338638" y="666750"/>
                  <a:pt x="4371975" y="642938"/>
                </a:cubicBezTo>
                <a:cubicBezTo>
                  <a:pt x="4467225" y="561975"/>
                  <a:pt x="4543425" y="414338"/>
                  <a:pt x="4619625" y="309563"/>
                </a:cubicBezTo>
                <a:cubicBezTo>
                  <a:pt x="4629150" y="295275"/>
                  <a:pt x="4633913" y="276225"/>
                  <a:pt x="4633913" y="257175"/>
                </a:cubicBezTo>
                <a:cubicBezTo>
                  <a:pt x="4643438" y="219075"/>
                  <a:pt x="4695825" y="180975"/>
                  <a:pt x="4686300" y="138113"/>
                </a:cubicBezTo>
                <a:cubicBezTo>
                  <a:pt x="4691063" y="114300"/>
                  <a:pt x="4681538" y="80963"/>
                  <a:pt x="4705350" y="57150"/>
                </a:cubicBezTo>
                <a:lnTo>
                  <a:pt x="4719638" y="57150"/>
                </a:lnTo>
                <a:lnTo>
                  <a:pt x="4719638" y="133350"/>
                </a:lnTo>
                <a:cubicBezTo>
                  <a:pt x="4724400" y="133350"/>
                  <a:pt x="4719638" y="138113"/>
                  <a:pt x="4733925" y="138113"/>
                </a:cubicBezTo>
                <a:cubicBezTo>
                  <a:pt x="4776788" y="138113"/>
                  <a:pt x="4819650" y="9525"/>
                  <a:pt x="4824413" y="0"/>
                </a:cubicBezTo>
                <a:cubicBezTo>
                  <a:pt x="4824413" y="0"/>
                  <a:pt x="4843463" y="0"/>
                  <a:pt x="4848225" y="4763"/>
                </a:cubicBezTo>
                <a:close/>
              </a:path>
            </a:pathLst>
          </a:custGeom>
          <a:gradFill>
            <a:gsLst>
              <a:gs pos="0">
                <a:srgbClr val="E1180E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42B43E6-C642-C86E-536B-0FD4ABCAA5FF}"/>
              </a:ext>
            </a:extLst>
          </p:cNvPr>
          <p:cNvSpPr txBox="1"/>
          <p:nvPr/>
        </p:nvSpPr>
        <p:spPr>
          <a:xfrm>
            <a:off x="731429" y="88135"/>
            <a:ext cx="461216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45900">
                        <a:schemeClr val="bg1"/>
                      </a:gs>
                      <a:gs pos="100000">
                        <a:schemeClr val="accent1">
                          <a:lumMod val="63000"/>
                          <a:lumOff val="37000"/>
                        </a:schemeClr>
                      </a:gs>
                    </a:gsLst>
                    <a:lin ang="18900000" scaled="1"/>
                    <a:tileRect/>
                  </a:gradFill>
                </a:ln>
                <a:solidFill>
                  <a:srgbClr val="E1180E">
                    <a:alpha val="8000"/>
                  </a:srgb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28700" dirty="0"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5900">
                      <a:schemeClr val="bg1"/>
                    </a:gs>
                    <a:gs pos="100000">
                      <a:schemeClr val="accent1">
                        <a:lumMod val="63000"/>
                        <a:lumOff val="37000"/>
                      </a:schemeClr>
                    </a:gs>
                  </a:gsLst>
                  <a:lin ang="18900000" scaled="1"/>
                  <a:tileRect/>
                </a:gradFill>
              </a:ln>
              <a:solidFill>
                <a:srgbClr val="E1180E">
                  <a:alpha val="8000"/>
                </a:srgb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AE9DD9E-F661-46F2-1630-73CDF15871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40093"/>
            <a:ext cx="5219472" cy="1009098"/>
          </a:xfrm>
          <a:prstGeom prst="rect">
            <a:avLst/>
          </a:prstGeom>
        </p:spPr>
      </p:pic>
      <p:grpSp>
        <p:nvGrpSpPr>
          <p:cNvPr id="67" name="图形 65">
            <a:extLst>
              <a:ext uri="{FF2B5EF4-FFF2-40B4-BE49-F238E27FC236}">
                <a16:creationId xmlns:a16="http://schemas.microsoft.com/office/drawing/2014/main" id="{4A49A63D-F068-E111-7CDD-E2CC5053170A}"/>
              </a:ext>
            </a:extLst>
          </p:cNvPr>
          <p:cNvGrpSpPr/>
          <p:nvPr/>
        </p:nvGrpSpPr>
        <p:grpSpPr>
          <a:xfrm>
            <a:off x="2020595" y="3042974"/>
            <a:ext cx="5871851" cy="1833032"/>
            <a:chOff x="1362075" y="2004363"/>
            <a:chExt cx="7785735" cy="2430494"/>
          </a:xfrm>
          <a:gradFill flip="none" rotWithShape="1">
            <a:gsLst>
              <a:gs pos="0">
                <a:srgbClr val="E00E0C">
                  <a:alpha val="24000"/>
                </a:srgbClr>
              </a:gs>
              <a:gs pos="100000">
                <a:srgbClr val="E1180E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AF5D91-5CE3-9559-2174-ACF4C93B2D93}"/>
                </a:ext>
              </a:extLst>
            </p:cNvPr>
            <p:cNvSpPr/>
            <p:nvPr/>
          </p:nvSpPr>
          <p:spPr>
            <a:xfrm>
              <a:off x="1362075" y="4186159"/>
              <a:ext cx="7738681" cy="248697"/>
            </a:xfrm>
            <a:custGeom>
              <a:avLst/>
              <a:gdLst>
                <a:gd name="connsiteX0" fmla="*/ 7516178 w 7738681"/>
                <a:gd name="connsiteY0" fmla="*/ 248698 h 248697"/>
                <a:gd name="connsiteX1" fmla="*/ 427387 w 7738681"/>
                <a:gd name="connsiteY1" fmla="*/ 248698 h 248697"/>
                <a:gd name="connsiteX2" fmla="*/ 427387 w 7738681"/>
                <a:gd name="connsiteY2" fmla="*/ 236792 h 248697"/>
                <a:gd name="connsiteX3" fmla="*/ 7504367 w 7738681"/>
                <a:gd name="connsiteY3" fmla="*/ 236792 h 248697"/>
                <a:gd name="connsiteX4" fmla="*/ 7504367 w 7738681"/>
                <a:gd name="connsiteY4" fmla="*/ 157544 h 248697"/>
                <a:gd name="connsiteX5" fmla="*/ 168974 w 7738681"/>
                <a:gd name="connsiteY5" fmla="*/ 157544 h 248697"/>
                <a:gd name="connsiteX6" fmla="*/ 168974 w 7738681"/>
                <a:gd name="connsiteY6" fmla="*/ 82010 h 248697"/>
                <a:gd name="connsiteX7" fmla="*/ 7726776 w 7738681"/>
                <a:gd name="connsiteY7" fmla="*/ 82010 h 248697"/>
                <a:gd name="connsiteX8" fmla="*/ 7726776 w 7738681"/>
                <a:gd name="connsiteY8" fmla="*/ 11906 h 248697"/>
                <a:gd name="connsiteX9" fmla="*/ 0 w 7738681"/>
                <a:gd name="connsiteY9" fmla="*/ 11906 h 248697"/>
                <a:gd name="connsiteX10" fmla="*/ 0 w 7738681"/>
                <a:gd name="connsiteY10" fmla="*/ 0 h 248697"/>
                <a:gd name="connsiteX11" fmla="*/ 7738682 w 7738681"/>
                <a:gd name="connsiteY11" fmla="*/ 0 h 248697"/>
                <a:gd name="connsiteX12" fmla="*/ 7738682 w 7738681"/>
                <a:gd name="connsiteY12" fmla="*/ 93821 h 248697"/>
                <a:gd name="connsiteX13" fmla="*/ 180785 w 7738681"/>
                <a:gd name="connsiteY13" fmla="*/ 93821 h 248697"/>
                <a:gd name="connsiteX14" fmla="*/ 180785 w 7738681"/>
                <a:gd name="connsiteY14" fmla="*/ 145733 h 248697"/>
                <a:gd name="connsiteX15" fmla="*/ 7516178 w 7738681"/>
                <a:gd name="connsiteY15" fmla="*/ 145733 h 24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38681" h="248697">
                  <a:moveTo>
                    <a:pt x="7516178" y="248698"/>
                  </a:moveTo>
                  <a:lnTo>
                    <a:pt x="427387" y="248698"/>
                  </a:lnTo>
                  <a:lnTo>
                    <a:pt x="427387" y="236792"/>
                  </a:lnTo>
                  <a:lnTo>
                    <a:pt x="7504367" y="236792"/>
                  </a:lnTo>
                  <a:lnTo>
                    <a:pt x="7504367" y="157544"/>
                  </a:lnTo>
                  <a:lnTo>
                    <a:pt x="168974" y="157544"/>
                  </a:lnTo>
                  <a:lnTo>
                    <a:pt x="168974" y="82010"/>
                  </a:lnTo>
                  <a:lnTo>
                    <a:pt x="7726776" y="82010"/>
                  </a:lnTo>
                  <a:lnTo>
                    <a:pt x="7726776" y="11906"/>
                  </a:lnTo>
                  <a:lnTo>
                    <a:pt x="0" y="11906"/>
                  </a:lnTo>
                  <a:lnTo>
                    <a:pt x="0" y="0"/>
                  </a:lnTo>
                  <a:lnTo>
                    <a:pt x="7738682" y="0"/>
                  </a:lnTo>
                  <a:lnTo>
                    <a:pt x="7738682" y="93821"/>
                  </a:lnTo>
                  <a:lnTo>
                    <a:pt x="180785" y="93821"/>
                  </a:lnTo>
                  <a:lnTo>
                    <a:pt x="180785" y="145733"/>
                  </a:lnTo>
                  <a:lnTo>
                    <a:pt x="7516178" y="1457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65">
              <a:extLst>
                <a:ext uri="{FF2B5EF4-FFF2-40B4-BE49-F238E27FC236}">
                  <a16:creationId xmlns:a16="http://schemas.microsoft.com/office/drawing/2014/main" id="{C3DB81DE-4885-1E7E-6063-530514968B48}"/>
                </a:ext>
              </a:extLst>
            </p:cNvPr>
            <p:cNvGrpSpPr/>
            <p:nvPr/>
          </p:nvGrpSpPr>
          <p:grpSpPr>
            <a:xfrm>
              <a:off x="1388649" y="2004363"/>
              <a:ext cx="7759160" cy="2136552"/>
              <a:chOff x="1388649" y="2004363"/>
              <a:chExt cx="7759160" cy="2136552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DBAA049-6412-DB82-746B-7E0D9EF71EF4}"/>
                  </a:ext>
                </a:extLst>
              </p:cNvPr>
              <p:cNvSpPr/>
              <p:nvPr/>
            </p:nvSpPr>
            <p:spPr>
              <a:xfrm>
                <a:off x="1388649" y="3173652"/>
                <a:ext cx="291560" cy="967263"/>
              </a:xfrm>
              <a:custGeom>
                <a:avLst/>
                <a:gdLst>
                  <a:gd name="connsiteX0" fmla="*/ 291560 w 291560"/>
                  <a:gd name="connsiteY0" fmla="*/ 967264 h 967263"/>
                  <a:gd name="connsiteX1" fmla="*/ 274415 w 291560"/>
                  <a:gd name="connsiteY1" fmla="*/ 967264 h 967263"/>
                  <a:gd name="connsiteX2" fmla="*/ 274415 w 291560"/>
                  <a:gd name="connsiteY2" fmla="*/ 17145 h 967263"/>
                  <a:gd name="connsiteX3" fmla="*/ 17145 w 291560"/>
                  <a:gd name="connsiteY3" fmla="*/ 17145 h 967263"/>
                  <a:gd name="connsiteX4" fmla="*/ 17145 w 291560"/>
                  <a:gd name="connsiteY4" fmla="*/ 967264 h 967263"/>
                  <a:gd name="connsiteX5" fmla="*/ 0 w 291560"/>
                  <a:gd name="connsiteY5" fmla="*/ 967264 h 967263"/>
                  <a:gd name="connsiteX6" fmla="*/ 0 w 291560"/>
                  <a:gd name="connsiteY6" fmla="*/ 0 h 967263"/>
                  <a:gd name="connsiteX7" fmla="*/ 291560 w 291560"/>
                  <a:gd name="connsiteY7" fmla="*/ 0 h 9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560" h="967263">
                    <a:moveTo>
                      <a:pt x="291560" y="967264"/>
                    </a:moveTo>
                    <a:lnTo>
                      <a:pt x="274415" y="967264"/>
                    </a:lnTo>
                    <a:lnTo>
                      <a:pt x="274415" y="17145"/>
                    </a:lnTo>
                    <a:lnTo>
                      <a:pt x="17145" y="17145"/>
                    </a:lnTo>
                    <a:lnTo>
                      <a:pt x="17145" y="967264"/>
                    </a:lnTo>
                    <a:lnTo>
                      <a:pt x="0" y="967264"/>
                    </a:lnTo>
                    <a:lnTo>
                      <a:pt x="0" y="0"/>
                    </a:lnTo>
                    <a:lnTo>
                      <a:pt x="2915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4E88C5B-32E3-8458-BEC1-F940DDA93093}"/>
                  </a:ext>
                </a:extLst>
              </p:cNvPr>
              <p:cNvSpPr/>
              <p:nvPr/>
            </p:nvSpPr>
            <p:spPr>
              <a:xfrm>
                <a:off x="1505902" y="2761314"/>
                <a:ext cx="271081" cy="397668"/>
              </a:xfrm>
              <a:custGeom>
                <a:avLst/>
                <a:gdLst>
                  <a:gd name="connsiteX0" fmla="*/ 17145 w 271081"/>
                  <a:gd name="connsiteY0" fmla="*/ 397669 h 397668"/>
                  <a:gd name="connsiteX1" fmla="*/ 0 w 271081"/>
                  <a:gd name="connsiteY1" fmla="*/ 397669 h 397668"/>
                  <a:gd name="connsiteX2" fmla="*/ 0 w 271081"/>
                  <a:gd name="connsiteY2" fmla="*/ 0 h 397668"/>
                  <a:gd name="connsiteX3" fmla="*/ 271082 w 271081"/>
                  <a:gd name="connsiteY3" fmla="*/ 0 h 397668"/>
                  <a:gd name="connsiteX4" fmla="*/ 271082 w 271081"/>
                  <a:gd name="connsiteY4" fmla="*/ 319183 h 397668"/>
                  <a:gd name="connsiteX5" fmla="*/ 253936 w 271081"/>
                  <a:gd name="connsiteY5" fmla="*/ 319183 h 397668"/>
                  <a:gd name="connsiteX6" fmla="*/ 253936 w 271081"/>
                  <a:gd name="connsiteY6" fmla="*/ 17145 h 397668"/>
                  <a:gd name="connsiteX7" fmla="*/ 17145 w 271081"/>
                  <a:gd name="connsiteY7" fmla="*/ 17145 h 39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" h="397668">
                    <a:moveTo>
                      <a:pt x="17145" y="397669"/>
                    </a:moveTo>
                    <a:lnTo>
                      <a:pt x="0" y="397669"/>
                    </a:lnTo>
                    <a:lnTo>
                      <a:pt x="0" y="0"/>
                    </a:lnTo>
                    <a:lnTo>
                      <a:pt x="271082" y="0"/>
                    </a:lnTo>
                    <a:lnTo>
                      <a:pt x="271082" y="319183"/>
                    </a:lnTo>
                    <a:lnTo>
                      <a:pt x="253936" y="319183"/>
                    </a:lnTo>
                    <a:lnTo>
                      <a:pt x="253936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5D24E0-0916-FA89-F0FC-8948168502A8}"/>
                  </a:ext>
                </a:extLst>
              </p:cNvPr>
              <p:cNvSpPr/>
              <p:nvPr/>
            </p:nvSpPr>
            <p:spPr>
              <a:xfrm>
                <a:off x="1796986" y="2796938"/>
                <a:ext cx="129254" cy="283559"/>
              </a:xfrm>
              <a:custGeom>
                <a:avLst/>
                <a:gdLst>
                  <a:gd name="connsiteX0" fmla="*/ 129254 w 129254"/>
                  <a:gd name="connsiteY0" fmla="*/ 283559 h 283559"/>
                  <a:gd name="connsiteX1" fmla="*/ 112109 w 129254"/>
                  <a:gd name="connsiteY1" fmla="*/ 283559 h 283559"/>
                  <a:gd name="connsiteX2" fmla="*/ 112109 w 129254"/>
                  <a:gd name="connsiteY2" fmla="*/ 17240 h 283559"/>
                  <a:gd name="connsiteX3" fmla="*/ 0 w 129254"/>
                  <a:gd name="connsiteY3" fmla="*/ 17240 h 283559"/>
                  <a:gd name="connsiteX4" fmla="*/ 0 w 129254"/>
                  <a:gd name="connsiteY4" fmla="*/ 0 h 283559"/>
                  <a:gd name="connsiteX5" fmla="*/ 129254 w 129254"/>
                  <a:gd name="connsiteY5" fmla="*/ 0 h 28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254" h="283559">
                    <a:moveTo>
                      <a:pt x="129254" y="283559"/>
                    </a:moveTo>
                    <a:lnTo>
                      <a:pt x="112109" y="283559"/>
                    </a:lnTo>
                    <a:lnTo>
                      <a:pt x="112109" y="17240"/>
                    </a:lnTo>
                    <a:lnTo>
                      <a:pt x="0" y="17240"/>
                    </a:lnTo>
                    <a:lnTo>
                      <a:pt x="0" y="0"/>
                    </a:lnTo>
                    <a:lnTo>
                      <a:pt x="1292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D545331-A39E-FF0C-E5F3-E75D28419002}"/>
                  </a:ext>
                </a:extLst>
              </p:cNvPr>
              <p:cNvSpPr/>
              <p:nvPr/>
            </p:nvSpPr>
            <p:spPr>
              <a:xfrm>
                <a:off x="1737645" y="3111167"/>
                <a:ext cx="252126" cy="1029747"/>
              </a:xfrm>
              <a:custGeom>
                <a:avLst/>
                <a:gdLst>
                  <a:gd name="connsiteX0" fmla="*/ 252127 w 252126"/>
                  <a:gd name="connsiteY0" fmla="*/ 1029748 h 1029747"/>
                  <a:gd name="connsiteX1" fmla="*/ 234982 w 252126"/>
                  <a:gd name="connsiteY1" fmla="*/ 1029748 h 1029747"/>
                  <a:gd name="connsiteX2" fmla="*/ 234982 w 252126"/>
                  <a:gd name="connsiteY2" fmla="*/ 17145 h 1029747"/>
                  <a:gd name="connsiteX3" fmla="*/ 17145 w 252126"/>
                  <a:gd name="connsiteY3" fmla="*/ 17145 h 1029747"/>
                  <a:gd name="connsiteX4" fmla="*/ 17145 w 252126"/>
                  <a:gd name="connsiteY4" fmla="*/ 1029748 h 1029747"/>
                  <a:gd name="connsiteX5" fmla="*/ 0 w 252126"/>
                  <a:gd name="connsiteY5" fmla="*/ 1029748 h 1029747"/>
                  <a:gd name="connsiteX6" fmla="*/ 0 w 252126"/>
                  <a:gd name="connsiteY6" fmla="*/ 0 h 1029747"/>
                  <a:gd name="connsiteX7" fmla="*/ 252127 w 252126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126" h="1029747">
                    <a:moveTo>
                      <a:pt x="252127" y="1029748"/>
                    </a:moveTo>
                    <a:lnTo>
                      <a:pt x="234982" y="1029748"/>
                    </a:lnTo>
                    <a:lnTo>
                      <a:pt x="234982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52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36BA8-3EA6-00F0-B77F-F41520DCF8BA}"/>
                  </a:ext>
                </a:extLst>
              </p:cNvPr>
              <p:cNvSpPr/>
              <p:nvPr/>
            </p:nvSpPr>
            <p:spPr>
              <a:xfrm>
                <a:off x="2055114" y="3111167"/>
                <a:ext cx="261651" cy="1029747"/>
              </a:xfrm>
              <a:custGeom>
                <a:avLst/>
                <a:gdLst>
                  <a:gd name="connsiteX0" fmla="*/ 261652 w 261651"/>
                  <a:gd name="connsiteY0" fmla="*/ 1029748 h 1029747"/>
                  <a:gd name="connsiteX1" fmla="*/ 244507 w 261651"/>
                  <a:gd name="connsiteY1" fmla="*/ 1029748 h 1029747"/>
                  <a:gd name="connsiteX2" fmla="*/ 244507 w 261651"/>
                  <a:gd name="connsiteY2" fmla="*/ 17145 h 1029747"/>
                  <a:gd name="connsiteX3" fmla="*/ 17145 w 261651"/>
                  <a:gd name="connsiteY3" fmla="*/ 17145 h 1029747"/>
                  <a:gd name="connsiteX4" fmla="*/ 17145 w 261651"/>
                  <a:gd name="connsiteY4" fmla="*/ 1029748 h 1029747"/>
                  <a:gd name="connsiteX5" fmla="*/ 0 w 261651"/>
                  <a:gd name="connsiteY5" fmla="*/ 1029748 h 1029747"/>
                  <a:gd name="connsiteX6" fmla="*/ 0 w 261651"/>
                  <a:gd name="connsiteY6" fmla="*/ 0 h 1029747"/>
                  <a:gd name="connsiteX7" fmla="*/ 261652 w 261651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651" h="1029747">
                    <a:moveTo>
                      <a:pt x="261652" y="1029748"/>
                    </a:moveTo>
                    <a:lnTo>
                      <a:pt x="244507" y="1029748"/>
                    </a:lnTo>
                    <a:lnTo>
                      <a:pt x="244507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616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5FE856D-36AD-F547-3840-A18E17469322}"/>
                  </a:ext>
                </a:extLst>
              </p:cNvPr>
              <p:cNvSpPr/>
              <p:nvPr/>
            </p:nvSpPr>
            <p:spPr>
              <a:xfrm>
                <a:off x="2334577" y="3236136"/>
                <a:ext cx="718756" cy="508444"/>
              </a:xfrm>
              <a:custGeom>
                <a:avLst/>
                <a:gdLst>
                  <a:gd name="connsiteX0" fmla="*/ 17145 w 718756"/>
                  <a:gd name="connsiteY0" fmla="*/ 508444 h 508444"/>
                  <a:gd name="connsiteX1" fmla="*/ 0 w 718756"/>
                  <a:gd name="connsiteY1" fmla="*/ 508444 h 508444"/>
                  <a:gd name="connsiteX2" fmla="*/ 0 w 718756"/>
                  <a:gd name="connsiteY2" fmla="*/ 0 h 508444"/>
                  <a:gd name="connsiteX3" fmla="*/ 718757 w 718756"/>
                  <a:gd name="connsiteY3" fmla="*/ 0 h 508444"/>
                  <a:gd name="connsiteX4" fmla="*/ 718757 w 718756"/>
                  <a:gd name="connsiteY4" fmla="*/ 44291 h 508444"/>
                  <a:gd name="connsiteX5" fmla="*/ 701611 w 718756"/>
                  <a:gd name="connsiteY5" fmla="*/ 44291 h 508444"/>
                  <a:gd name="connsiteX6" fmla="*/ 701611 w 718756"/>
                  <a:gd name="connsiteY6" fmla="*/ 17145 h 508444"/>
                  <a:gd name="connsiteX7" fmla="*/ 17145 w 718756"/>
                  <a:gd name="connsiteY7" fmla="*/ 17145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756" h="508444">
                    <a:moveTo>
                      <a:pt x="17145" y="508444"/>
                    </a:moveTo>
                    <a:lnTo>
                      <a:pt x="0" y="508444"/>
                    </a:lnTo>
                    <a:lnTo>
                      <a:pt x="0" y="0"/>
                    </a:lnTo>
                    <a:lnTo>
                      <a:pt x="718757" y="0"/>
                    </a:lnTo>
                    <a:lnTo>
                      <a:pt x="718757" y="44291"/>
                    </a:lnTo>
                    <a:lnTo>
                      <a:pt x="701611" y="44291"/>
                    </a:lnTo>
                    <a:lnTo>
                      <a:pt x="701611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92B4033-AD18-2909-B52D-1F0D2429D027}"/>
                  </a:ext>
                </a:extLst>
              </p:cNvPr>
              <p:cNvSpPr/>
              <p:nvPr/>
            </p:nvSpPr>
            <p:spPr>
              <a:xfrm>
                <a:off x="2944177" y="3278998"/>
                <a:ext cx="205358" cy="629792"/>
              </a:xfrm>
              <a:custGeom>
                <a:avLst/>
                <a:gdLst>
                  <a:gd name="connsiteX0" fmla="*/ 17145 w 205358"/>
                  <a:gd name="connsiteY0" fmla="*/ 629793 h 629792"/>
                  <a:gd name="connsiteX1" fmla="*/ 0 w 205358"/>
                  <a:gd name="connsiteY1" fmla="*/ 629793 h 629792"/>
                  <a:gd name="connsiteX2" fmla="*/ 0 w 205358"/>
                  <a:gd name="connsiteY2" fmla="*/ 0 h 629792"/>
                  <a:gd name="connsiteX3" fmla="*/ 66389 w 205358"/>
                  <a:gd name="connsiteY3" fmla="*/ 0 h 629792"/>
                  <a:gd name="connsiteX4" fmla="*/ 85439 w 205358"/>
                  <a:gd name="connsiteY4" fmla="*/ 21431 h 629792"/>
                  <a:gd name="connsiteX5" fmla="*/ 205359 w 205358"/>
                  <a:gd name="connsiteY5" fmla="*/ 21431 h 629792"/>
                  <a:gd name="connsiteX6" fmla="*/ 205359 w 205358"/>
                  <a:gd name="connsiteY6" fmla="*/ 38576 h 629792"/>
                  <a:gd name="connsiteX7" fmla="*/ 77724 w 205358"/>
                  <a:gd name="connsiteY7" fmla="*/ 38576 h 629792"/>
                  <a:gd name="connsiteX8" fmla="*/ 58674 w 205358"/>
                  <a:gd name="connsiteY8" fmla="*/ 17145 h 629792"/>
                  <a:gd name="connsiteX9" fmla="*/ 17145 w 205358"/>
                  <a:gd name="connsiteY9" fmla="*/ 17145 h 62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358" h="629792">
                    <a:moveTo>
                      <a:pt x="17145" y="629793"/>
                    </a:moveTo>
                    <a:lnTo>
                      <a:pt x="0" y="629793"/>
                    </a:lnTo>
                    <a:lnTo>
                      <a:pt x="0" y="0"/>
                    </a:lnTo>
                    <a:lnTo>
                      <a:pt x="66389" y="0"/>
                    </a:lnTo>
                    <a:lnTo>
                      <a:pt x="85439" y="21431"/>
                    </a:lnTo>
                    <a:lnTo>
                      <a:pt x="205359" y="21431"/>
                    </a:lnTo>
                    <a:lnTo>
                      <a:pt x="205359" y="38576"/>
                    </a:lnTo>
                    <a:lnTo>
                      <a:pt x="77724" y="38576"/>
                    </a:lnTo>
                    <a:lnTo>
                      <a:pt x="5867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C2B9D9-0C5D-3B43-2E3F-DF0AA172F43E}"/>
                  </a:ext>
                </a:extLst>
              </p:cNvPr>
              <p:cNvSpPr/>
              <p:nvPr/>
            </p:nvSpPr>
            <p:spPr>
              <a:xfrm>
                <a:off x="2343150" y="3760963"/>
                <a:ext cx="491108" cy="379952"/>
              </a:xfrm>
              <a:custGeom>
                <a:avLst/>
                <a:gdLst>
                  <a:gd name="connsiteX0" fmla="*/ 408622 w 491108"/>
                  <a:gd name="connsiteY0" fmla="*/ 379952 h 379952"/>
                  <a:gd name="connsiteX1" fmla="*/ 391478 w 491108"/>
                  <a:gd name="connsiteY1" fmla="*/ 379952 h 379952"/>
                  <a:gd name="connsiteX2" fmla="*/ 391478 w 491108"/>
                  <a:gd name="connsiteY2" fmla="*/ 185642 h 379952"/>
                  <a:gd name="connsiteX3" fmla="*/ 473964 w 491108"/>
                  <a:gd name="connsiteY3" fmla="*/ 185642 h 379952"/>
                  <a:gd name="connsiteX4" fmla="*/ 473964 w 491108"/>
                  <a:gd name="connsiteY4" fmla="*/ 17145 h 379952"/>
                  <a:gd name="connsiteX5" fmla="*/ 0 w 491108"/>
                  <a:gd name="connsiteY5" fmla="*/ 17145 h 379952"/>
                  <a:gd name="connsiteX6" fmla="*/ 0 w 491108"/>
                  <a:gd name="connsiteY6" fmla="*/ 0 h 379952"/>
                  <a:gd name="connsiteX7" fmla="*/ 491109 w 491108"/>
                  <a:gd name="connsiteY7" fmla="*/ 0 h 379952"/>
                  <a:gd name="connsiteX8" fmla="*/ 491109 w 491108"/>
                  <a:gd name="connsiteY8" fmla="*/ 202787 h 379952"/>
                  <a:gd name="connsiteX9" fmla="*/ 408622 w 491108"/>
                  <a:gd name="connsiteY9" fmla="*/ 202787 h 3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108" h="379952">
                    <a:moveTo>
                      <a:pt x="408622" y="379952"/>
                    </a:moveTo>
                    <a:lnTo>
                      <a:pt x="391478" y="379952"/>
                    </a:lnTo>
                    <a:lnTo>
                      <a:pt x="391478" y="185642"/>
                    </a:lnTo>
                    <a:lnTo>
                      <a:pt x="473964" y="185642"/>
                    </a:lnTo>
                    <a:lnTo>
                      <a:pt x="47396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91109" y="0"/>
                    </a:lnTo>
                    <a:lnTo>
                      <a:pt x="491109" y="202787"/>
                    </a:lnTo>
                    <a:lnTo>
                      <a:pt x="408622" y="2027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BB4CB93-1ACB-6BED-2464-A87738B1C944}"/>
                  </a:ext>
                </a:extLst>
              </p:cNvPr>
              <p:cNvSpPr/>
              <p:nvPr/>
            </p:nvSpPr>
            <p:spPr>
              <a:xfrm>
                <a:off x="2366295" y="3900218"/>
                <a:ext cx="336232" cy="240696"/>
              </a:xfrm>
              <a:custGeom>
                <a:avLst/>
                <a:gdLst>
                  <a:gd name="connsiteX0" fmla="*/ 336232 w 336232"/>
                  <a:gd name="connsiteY0" fmla="*/ 240697 h 240696"/>
                  <a:gd name="connsiteX1" fmla="*/ 319087 w 336232"/>
                  <a:gd name="connsiteY1" fmla="*/ 240697 h 240696"/>
                  <a:gd name="connsiteX2" fmla="*/ 319087 w 336232"/>
                  <a:gd name="connsiteY2" fmla="*/ 113538 h 240696"/>
                  <a:gd name="connsiteX3" fmla="*/ 247650 w 336232"/>
                  <a:gd name="connsiteY3" fmla="*/ 113538 h 240696"/>
                  <a:gd name="connsiteX4" fmla="*/ 247650 w 336232"/>
                  <a:gd name="connsiteY4" fmla="*/ 17145 h 240696"/>
                  <a:gd name="connsiteX5" fmla="*/ 144113 w 336232"/>
                  <a:gd name="connsiteY5" fmla="*/ 17145 h 240696"/>
                  <a:gd name="connsiteX6" fmla="*/ 144113 w 336232"/>
                  <a:gd name="connsiteY6" fmla="*/ 92107 h 240696"/>
                  <a:gd name="connsiteX7" fmla="*/ 17145 w 336232"/>
                  <a:gd name="connsiteY7" fmla="*/ 92107 h 240696"/>
                  <a:gd name="connsiteX8" fmla="*/ 17145 w 336232"/>
                  <a:gd name="connsiteY8" fmla="*/ 240697 h 240696"/>
                  <a:gd name="connsiteX9" fmla="*/ 0 w 336232"/>
                  <a:gd name="connsiteY9" fmla="*/ 240697 h 240696"/>
                  <a:gd name="connsiteX10" fmla="*/ 0 w 336232"/>
                  <a:gd name="connsiteY10" fmla="*/ 74962 h 240696"/>
                  <a:gd name="connsiteX11" fmla="*/ 126968 w 336232"/>
                  <a:gd name="connsiteY11" fmla="*/ 74962 h 240696"/>
                  <a:gd name="connsiteX12" fmla="*/ 126968 w 336232"/>
                  <a:gd name="connsiteY12" fmla="*/ 0 h 240696"/>
                  <a:gd name="connsiteX13" fmla="*/ 264795 w 336232"/>
                  <a:gd name="connsiteY13" fmla="*/ 0 h 240696"/>
                  <a:gd name="connsiteX14" fmla="*/ 264795 w 336232"/>
                  <a:gd name="connsiteY14" fmla="*/ 96393 h 240696"/>
                  <a:gd name="connsiteX15" fmla="*/ 336232 w 336232"/>
                  <a:gd name="connsiteY15" fmla="*/ 96393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232" h="240696">
                    <a:moveTo>
                      <a:pt x="336232" y="240697"/>
                    </a:moveTo>
                    <a:lnTo>
                      <a:pt x="319087" y="240697"/>
                    </a:lnTo>
                    <a:lnTo>
                      <a:pt x="319087" y="113538"/>
                    </a:lnTo>
                    <a:lnTo>
                      <a:pt x="247650" y="113538"/>
                    </a:lnTo>
                    <a:lnTo>
                      <a:pt x="247650" y="17145"/>
                    </a:lnTo>
                    <a:lnTo>
                      <a:pt x="144113" y="17145"/>
                    </a:lnTo>
                    <a:lnTo>
                      <a:pt x="144113" y="92107"/>
                    </a:lnTo>
                    <a:lnTo>
                      <a:pt x="17145" y="92107"/>
                    </a:lnTo>
                    <a:lnTo>
                      <a:pt x="17145" y="240697"/>
                    </a:lnTo>
                    <a:lnTo>
                      <a:pt x="0" y="240697"/>
                    </a:lnTo>
                    <a:lnTo>
                      <a:pt x="0" y="74962"/>
                    </a:lnTo>
                    <a:lnTo>
                      <a:pt x="126968" y="74962"/>
                    </a:lnTo>
                    <a:lnTo>
                      <a:pt x="126968" y="0"/>
                    </a:lnTo>
                    <a:lnTo>
                      <a:pt x="264795" y="0"/>
                    </a:lnTo>
                    <a:lnTo>
                      <a:pt x="264795" y="96393"/>
                    </a:lnTo>
                    <a:lnTo>
                      <a:pt x="336232" y="963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4947C70-6248-661A-D919-8041BDDAD9C9}"/>
                  </a:ext>
                </a:extLst>
              </p:cNvPr>
              <p:cNvSpPr/>
              <p:nvPr/>
            </p:nvSpPr>
            <p:spPr>
              <a:xfrm>
                <a:off x="2448877" y="3675333"/>
                <a:ext cx="118681" cy="69246"/>
              </a:xfrm>
              <a:custGeom>
                <a:avLst/>
                <a:gdLst>
                  <a:gd name="connsiteX0" fmla="*/ 118681 w 118681"/>
                  <a:gd name="connsiteY0" fmla="*/ 69247 h 69246"/>
                  <a:gd name="connsiteX1" fmla="*/ 101537 w 118681"/>
                  <a:gd name="connsiteY1" fmla="*/ 69247 h 69246"/>
                  <a:gd name="connsiteX2" fmla="*/ 101537 w 118681"/>
                  <a:gd name="connsiteY2" fmla="*/ 17145 h 69246"/>
                  <a:gd name="connsiteX3" fmla="*/ 17145 w 118681"/>
                  <a:gd name="connsiteY3" fmla="*/ 17145 h 69246"/>
                  <a:gd name="connsiteX4" fmla="*/ 17145 w 118681"/>
                  <a:gd name="connsiteY4" fmla="*/ 69247 h 69246"/>
                  <a:gd name="connsiteX5" fmla="*/ 0 w 118681"/>
                  <a:gd name="connsiteY5" fmla="*/ 69247 h 69246"/>
                  <a:gd name="connsiteX6" fmla="*/ 0 w 118681"/>
                  <a:gd name="connsiteY6" fmla="*/ 0 h 69246"/>
                  <a:gd name="connsiteX7" fmla="*/ 118681 w 118681"/>
                  <a:gd name="connsiteY7" fmla="*/ 0 h 6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81" h="69246">
                    <a:moveTo>
                      <a:pt x="118681" y="69247"/>
                    </a:moveTo>
                    <a:lnTo>
                      <a:pt x="101537" y="69247"/>
                    </a:lnTo>
                    <a:lnTo>
                      <a:pt x="101537" y="17145"/>
                    </a:lnTo>
                    <a:lnTo>
                      <a:pt x="17145" y="17145"/>
                    </a:lnTo>
                    <a:lnTo>
                      <a:pt x="17145" y="69247"/>
                    </a:lnTo>
                    <a:lnTo>
                      <a:pt x="0" y="69247"/>
                    </a:lnTo>
                    <a:lnTo>
                      <a:pt x="0" y="0"/>
                    </a:lnTo>
                    <a:lnTo>
                      <a:pt x="11868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157428-2D8B-DF88-0C15-8B2C8AF71C7A}"/>
                  </a:ext>
                </a:extLst>
              </p:cNvPr>
              <p:cNvSpPr/>
              <p:nvPr/>
            </p:nvSpPr>
            <p:spPr>
              <a:xfrm>
                <a:off x="3175920" y="2811225"/>
                <a:ext cx="734663" cy="1097565"/>
              </a:xfrm>
              <a:custGeom>
                <a:avLst/>
                <a:gdLst>
                  <a:gd name="connsiteX0" fmla="*/ 17145 w 734663"/>
                  <a:gd name="connsiteY0" fmla="*/ 1097566 h 1097565"/>
                  <a:gd name="connsiteX1" fmla="*/ 0 w 734663"/>
                  <a:gd name="connsiteY1" fmla="*/ 1097566 h 1097565"/>
                  <a:gd name="connsiteX2" fmla="*/ 0 w 734663"/>
                  <a:gd name="connsiteY2" fmla="*/ 89249 h 1097565"/>
                  <a:gd name="connsiteX3" fmla="*/ 60293 w 734663"/>
                  <a:gd name="connsiteY3" fmla="*/ 89249 h 1097565"/>
                  <a:gd name="connsiteX4" fmla="*/ 60293 w 734663"/>
                  <a:gd name="connsiteY4" fmla="*/ 32194 h 1097565"/>
                  <a:gd name="connsiteX5" fmla="*/ 190500 w 734663"/>
                  <a:gd name="connsiteY5" fmla="*/ 32194 h 1097565"/>
                  <a:gd name="connsiteX6" fmla="*/ 190500 w 734663"/>
                  <a:gd name="connsiteY6" fmla="*/ 0 h 1097565"/>
                  <a:gd name="connsiteX7" fmla="*/ 734663 w 734663"/>
                  <a:gd name="connsiteY7" fmla="*/ 0 h 1097565"/>
                  <a:gd name="connsiteX8" fmla="*/ 734663 w 734663"/>
                  <a:gd name="connsiteY8" fmla="*/ 387096 h 1097565"/>
                  <a:gd name="connsiteX9" fmla="*/ 717518 w 734663"/>
                  <a:gd name="connsiteY9" fmla="*/ 387096 h 1097565"/>
                  <a:gd name="connsiteX10" fmla="*/ 717518 w 734663"/>
                  <a:gd name="connsiteY10" fmla="*/ 17145 h 1097565"/>
                  <a:gd name="connsiteX11" fmla="*/ 207645 w 734663"/>
                  <a:gd name="connsiteY11" fmla="*/ 17145 h 1097565"/>
                  <a:gd name="connsiteX12" fmla="*/ 207645 w 734663"/>
                  <a:gd name="connsiteY12" fmla="*/ 49340 h 1097565"/>
                  <a:gd name="connsiteX13" fmla="*/ 77438 w 734663"/>
                  <a:gd name="connsiteY13" fmla="*/ 49340 h 1097565"/>
                  <a:gd name="connsiteX14" fmla="*/ 77438 w 734663"/>
                  <a:gd name="connsiteY14" fmla="*/ 106490 h 1097565"/>
                  <a:gd name="connsiteX15" fmla="*/ 17145 w 734663"/>
                  <a:gd name="connsiteY15" fmla="*/ 106490 h 10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4663" h="1097565">
                    <a:moveTo>
                      <a:pt x="17145" y="1097566"/>
                    </a:moveTo>
                    <a:lnTo>
                      <a:pt x="0" y="1097566"/>
                    </a:lnTo>
                    <a:lnTo>
                      <a:pt x="0" y="89249"/>
                    </a:lnTo>
                    <a:lnTo>
                      <a:pt x="60293" y="89249"/>
                    </a:lnTo>
                    <a:lnTo>
                      <a:pt x="60293" y="32194"/>
                    </a:lnTo>
                    <a:lnTo>
                      <a:pt x="190500" y="32194"/>
                    </a:lnTo>
                    <a:lnTo>
                      <a:pt x="190500" y="0"/>
                    </a:lnTo>
                    <a:lnTo>
                      <a:pt x="734663" y="0"/>
                    </a:lnTo>
                    <a:lnTo>
                      <a:pt x="734663" y="387096"/>
                    </a:lnTo>
                    <a:lnTo>
                      <a:pt x="717518" y="387096"/>
                    </a:lnTo>
                    <a:lnTo>
                      <a:pt x="717518" y="17145"/>
                    </a:lnTo>
                    <a:lnTo>
                      <a:pt x="207645" y="17145"/>
                    </a:lnTo>
                    <a:lnTo>
                      <a:pt x="207645" y="49340"/>
                    </a:lnTo>
                    <a:lnTo>
                      <a:pt x="77438" y="49340"/>
                    </a:lnTo>
                    <a:lnTo>
                      <a:pt x="77438" y="106490"/>
                    </a:lnTo>
                    <a:lnTo>
                      <a:pt x="17145" y="1064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C09AE04-67FF-ED8A-5335-3DD1D19EBE10}"/>
                  </a:ext>
                </a:extLst>
              </p:cNvPr>
              <p:cNvSpPr/>
              <p:nvPr/>
            </p:nvSpPr>
            <p:spPr>
              <a:xfrm>
                <a:off x="3391852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4180C5-2F95-E7CF-A1DA-6CDDB1EE6665}"/>
                  </a:ext>
                </a:extLst>
              </p:cNvPr>
              <p:cNvSpPr/>
              <p:nvPr/>
            </p:nvSpPr>
            <p:spPr>
              <a:xfrm>
                <a:off x="3617214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B84B4E4-4667-EF0C-3202-9C578660E494}"/>
                  </a:ext>
                </a:extLst>
              </p:cNvPr>
              <p:cNvSpPr/>
              <p:nvPr/>
            </p:nvSpPr>
            <p:spPr>
              <a:xfrm>
                <a:off x="2876550" y="3946605"/>
                <a:ext cx="780097" cy="194309"/>
              </a:xfrm>
              <a:custGeom>
                <a:avLst/>
                <a:gdLst>
                  <a:gd name="connsiteX0" fmla="*/ 780097 w 780097"/>
                  <a:gd name="connsiteY0" fmla="*/ 194310 h 194309"/>
                  <a:gd name="connsiteX1" fmla="*/ 762953 w 780097"/>
                  <a:gd name="connsiteY1" fmla="*/ 194310 h 194309"/>
                  <a:gd name="connsiteX2" fmla="*/ 762953 w 780097"/>
                  <a:gd name="connsiteY2" fmla="*/ 17145 h 194309"/>
                  <a:gd name="connsiteX3" fmla="*/ 0 w 780097"/>
                  <a:gd name="connsiteY3" fmla="*/ 17145 h 194309"/>
                  <a:gd name="connsiteX4" fmla="*/ 0 w 780097"/>
                  <a:gd name="connsiteY4" fmla="*/ 0 h 194309"/>
                  <a:gd name="connsiteX5" fmla="*/ 780097 w 780097"/>
                  <a:gd name="connsiteY5" fmla="*/ 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097" h="194309">
                    <a:moveTo>
                      <a:pt x="780097" y="194310"/>
                    </a:moveTo>
                    <a:lnTo>
                      <a:pt x="762953" y="194310"/>
                    </a:lnTo>
                    <a:lnTo>
                      <a:pt x="762953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009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424C5AC-BFEB-B397-3D99-9C8B0B9A4686}"/>
                  </a:ext>
                </a:extLst>
              </p:cNvPr>
              <p:cNvSpPr/>
              <p:nvPr/>
            </p:nvSpPr>
            <p:spPr>
              <a:xfrm>
                <a:off x="3668077" y="3236136"/>
                <a:ext cx="537781" cy="904779"/>
              </a:xfrm>
              <a:custGeom>
                <a:avLst/>
                <a:gdLst>
                  <a:gd name="connsiteX0" fmla="*/ 537781 w 537781"/>
                  <a:gd name="connsiteY0" fmla="*/ 904780 h 904779"/>
                  <a:gd name="connsiteX1" fmla="*/ 520637 w 537781"/>
                  <a:gd name="connsiteY1" fmla="*/ 904780 h 904779"/>
                  <a:gd name="connsiteX2" fmla="*/ 520637 w 537781"/>
                  <a:gd name="connsiteY2" fmla="*/ 820484 h 904779"/>
                  <a:gd name="connsiteX3" fmla="*/ 444437 w 537781"/>
                  <a:gd name="connsiteY3" fmla="*/ 820484 h 904779"/>
                  <a:gd name="connsiteX4" fmla="*/ 444437 w 537781"/>
                  <a:gd name="connsiteY4" fmla="*/ 17145 h 904779"/>
                  <a:gd name="connsiteX5" fmla="*/ 147256 w 537781"/>
                  <a:gd name="connsiteY5" fmla="*/ 17145 h 904779"/>
                  <a:gd name="connsiteX6" fmla="*/ 147256 w 537781"/>
                  <a:gd name="connsiteY6" fmla="*/ 749046 h 904779"/>
                  <a:gd name="connsiteX7" fmla="*/ 102870 w 537781"/>
                  <a:gd name="connsiteY7" fmla="*/ 749046 h 904779"/>
                  <a:gd name="connsiteX8" fmla="*/ 102870 w 537781"/>
                  <a:gd name="connsiteY8" fmla="*/ 797243 h 904779"/>
                  <a:gd name="connsiteX9" fmla="*/ 17145 w 537781"/>
                  <a:gd name="connsiteY9" fmla="*/ 797243 h 904779"/>
                  <a:gd name="connsiteX10" fmla="*/ 17145 w 537781"/>
                  <a:gd name="connsiteY10" fmla="*/ 904780 h 904779"/>
                  <a:gd name="connsiteX11" fmla="*/ 0 w 537781"/>
                  <a:gd name="connsiteY11" fmla="*/ 904780 h 904779"/>
                  <a:gd name="connsiteX12" fmla="*/ 0 w 537781"/>
                  <a:gd name="connsiteY12" fmla="*/ 780097 h 904779"/>
                  <a:gd name="connsiteX13" fmla="*/ 85725 w 537781"/>
                  <a:gd name="connsiteY13" fmla="*/ 780097 h 904779"/>
                  <a:gd name="connsiteX14" fmla="*/ 85725 w 537781"/>
                  <a:gd name="connsiteY14" fmla="*/ 731901 h 904779"/>
                  <a:gd name="connsiteX15" fmla="*/ 130111 w 537781"/>
                  <a:gd name="connsiteY15" fmla="*/ 731901 h 904779"/>
                  <a:gd name="connsiteX16" fmla="*/ 130111 w 537781"/>
                  <a:gd name="connsiteY16" fmla="*/ 0 h 904779"/>
                  <a:gd name="connsiteX17" fmla="*/ 461581 w 537781"/>
                  <a:gd name="connsiteY17" fmla="*/ 0 h 904779"/>
                  <a:gd name="connsiteX18" fmla="*/ 461581 w 537781"/>
                  <a:gd name="connsiteY18" fmla="*/ 803338 h 904779"/>
                  <a:gd name="connsiteX19" fmla="*/ 537781 w 537781"/>
                  <a:gd name="connsiteY19" fmla="*/ 803338 h 9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7781" h="904779">
                    <a:moveTo>
                      <a:pt x="537781" y="904780"/>
                    </a:moveTo>
                    <a:lnTo>
                      <a:pt x="520637" y="904780"/>
                    </a:lnTo>
                    <a:lnTo>
                      <a:pt x="520637" y="820484"/>
                    </a:lnTo>
                    <a:lnTo>
                      <a:pt x="444437" y="820484"/>
                    </a:lnTo>
                    <a:lnTo>
                      <a:pt x="444437" y="17145"/>
                    </a:lnTo>
                    <a:lnTo>
                      <a:pt x="147256" y="17145"/>
                    </a:lnTo>
                    <a:lnTo>
                      <a:pt x="147256" y="749046"/>
                    </a:lnTo>
                    <a:lnTo>
                      <a:pt x="102870" y="749046"/>
                    </a:lnTo>
                    <a:lnTo>
                      <a:pt x="102870" y="797243"/>
                    </a:lnTo>
                    <a:lnTo>
                      <a:pt x="17145" y="797243"/>
                    </a:lnTo>
                    <a:lnTo>
                      <a:pt x="17145" y="904780"/>
                    </a:lnTo>
                    <a:lnTo>
                      <a:pt x="0" y="904780"/>
                    </a:lnTo>
                    <a:lnTo>
                      <a:pt x="0" y="780097"/>
                    </a:lnTo>
                    <a:lnTo>
                      <a:pt x="85725" y="780097"/>
                    </a:lnTo>
                    <a:lnTo>
                      <a:pt x="85725" y="731901"/>
                    </a:lnTo>
                    <a:lnTo>
                      <a:pt x="130111" y="731901"/>
                    </a:lnTo>
                    <a:lnTo>
                      <a:pt x="130111" y="0"/>
                    </a:lnTo>
                    <a:lnTo>
                      <a:pt x="461581" y="0"/>
                    </a:lnTo>
                    <a:lnTo>
                      <a:pt x="461581" y="803338"/>
                    </a:lnTo>
                    <a:lnTo>
                      <a:pt x="537781" y="803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E879D0-4383-FAAA-B2A3-3E09BCCC5F1F}"/>
                  </a:ext>
                </a:extLst>
              </p:cNvPr>
              <p:cNvSpPr/>
              <p:nvPr/>
            </p:nvSpPr>
            <p:spPr>
              <a:xfrm>
                <a:off x="3936968" y="3000487"/>
                <a:ext cx="160972" cy="197834"/>
              </a:xfrm>
              <a:custGeom>
                <a:avLst/>
                <a:gdLst>
                  <a:gd name="connsiteX0" fmla="*/ 160973 w 160972"/>
                  <a:gd name="connsiteY0" fmla="*/ 197834 h 197834"/>
                  <a:gd name="connsiteX1" fmla="*/ 143828 w 160972"/>
                  <a:gd name="connsiteY1" fmla="*/ 197834 h 197834"/>
                  <a:gd name="connsiteX2" fmla="*/ 143828 w 160972"/>
                  <a:gd name="connsiteY2" fmla="*/ 17145 h 197834"/>
                  <a:gd name="connsiteX3" fmla="*/ 0 w 160972"/>
                  <a:gd name="connsiteY3" fmla="*/ 17145 h 197834"/>
                  <a:gd name="connsiteX4" fmla="*/ 0 w 160972"/>
                  <a:gd name="connsiteY4" fmla="*/ 0 h 197834"/>
                  <a:gd name="connsiteX5" fmla="*/ 160973 w 160972"/>
                  <a:gd name="connsiteY5" fmla="*/ 0 h 19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972" h="197834">
                    <a:moveTo>
                      <a:pt x="160973" y="197834"/>
                    </a:moveTo>
                    <a:lnTo>
                      <a:pt x="143828" y="197834"/>
                    </a:lnTo>
                    <a:lnTo>
                      <a:pt x="143828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60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54B3A5-0CD2-FF97-9E3B-3B443A2D3C73}"/>
                  </a:ext>
                </a:extLst>
              </p:cNvPr>
              <p:cNvSpPr/>
              <p:nvPr/>
            </p:nvSpPr>
            <p:spPr>
              <a:xfrm>
                <a:off x="3598163" y="2711308"/>
                <a:ext cx="194976" cy="76390"/>
              </a:xfrm>
              <a:custGeom>
                <a:avLst/>
                <a:gdLst>
                  <a:gd name="connsiteX0" fmla="*/ 194977 w 194976"/>
                  <a:gd name="connsiteY0" fmla="*/ 76390 h 76390"/>
                  <a:gd name="connsiteX1" fmla="*/ 177832 w 194976"/>
                  <a:gd name="connsiteY1" fmla="*/ 76390 h 76390"/>
                  <a:gd name="connsiteX2" fmla="*/ 177832 w 194976"/>
                  <a:gd name="connsiteY2" fmla="*/ 56388 h 76390"/>
                  <a:gd name="connsiteX3" fmla="*/ 95250 w 194976"/>
                  <a:gd name="connsiteY3" fmla="*/ 56388 h 76390"/>
                  <a:gd name="connsiteX4" fmla="*/ 95250 w 194976"/>
                  <a:gd name="connsiteY4" fmla="*/ 17145 h 76390"/>
                  <a:gd name="connsiteX5" fmla="*/ 58483 w 194976"/>
                  <a:gd name="connsiteY5" fmla="*/ 17145 h 76390"/>
                  <a:gd name="connsiteX6" fmla="*/ 58483 w 194976"/>
                  <a:gd name="connsiteY6" fmla="*/ 38576 h 76390"/>
                  <a:gd name="connsiteX7" fmla="*/ 17145 w 194976"/>
                  <a:gd name="connsiteY7" fmla="*/ 38576 h 76390"/>
                  <a:gd name="connsiteX8" fmla="*/ 17145 w 194976"/>
                  <a:gd name="connsiteY8" fmla="*/ 76390 h 76390"/>
                  <a:gd name="connsiteX9" fmla="*/ 0 w 194976"/>
                  <a:gd name="connsiteY9" fmla="*/ 76390 h 76390"/>
                  <a:gd name="connsiteX10" fmla="*/ 0 w 194976"/>
                  <a:gd name="connsiteY10" fmla="*/ 21431 h 76390"/>
                  <a:gd name="connsiteX11" fmla="*/ 41339 w 194976"/>
                  <a:gd name="connsiteY11" fmla="*/ 21431 h 76390"/>
                  <a:gd name="connsiteX12" fmla="*/ 41339 w 194976"/>
                  <a:gd name="connsiteY12" fmla="*/ 0 h 76390"/>
                  <a:gd name="connsiteX13" fmla="*/ 112395 w 194976"/>
                  <a:gd name="connsiteY13" fmla="*/ 0 h 76390"/>
                  <a:gd name="connsiteX14" fmla="*/ 112395 w 194976"/>
                  <a:gd name="connsiteY14" fmla="*/ 39243 h 76390"/>
                  <a:gd name="connsiteX15" fmla="*/ 194977 w 194976"/>
                  <a:gd name="connsiteY15" fmla="*/ 39243 h 7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76" h="76390">
                    <a:moveTo>
                      <a:pt x="194977" y="76390"/>
                    </a:moveTo>
                    <a:lnTo>
                      <a:pt x="177832" y="76390"/>
                    </a:lnTo>
                    <a:lnTo>
                      <a:pt x="177832" y="56388"/>
                    </a:lnTo>
                    <a:lnTo>
                      <a:pt x="95250" y="56388"/>
                    </a:lnTo>
                    <a:lnTo>
                      <a:pt x="95250" y="17145"/>
                    </a:lnTo>
                    <a:lnTo>
                      <a:pt x="58483" y="17145"/>
                    </a:lnTo>
                    <a:lnTo>
                      <a:pt x="58483" y="38576"/>
                    </a:lnTo>
                    <a:lnTo>
                      <a:pt x="17145" y="38576"/>
                    </a:lnTo>
                    <a:lnTo>
                      <a:pt x="17145" y="76390"/>
                    </a:lnTo>
                    <a:lnTo>
                      <a:pt x="0" y="76390"/>
                    </a:lnTo>
                    <a:lnTo>
                      <a:pt x="0" y="21431"/>
                    </a:lnTo>
                    <a:lnTo>
                      <a:pt x="41339" y="21431"/>
                    </a:lnTo>
                    <a:lnTo>
                      <a:pt x="41339" y="0"/>
                    </a:lnTo>
                    <a:lnTo>
                      <a:pt x="112395" y="0"/>
                    </a:lnTo>
                    <a:lnTo>
                      <a:pt x="112395" y="39243"/>
                    </a:lnTo>
                    <a:lnTo>
                      <a:pt x="194977" y="39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51E5437-14CE-D6A6-C5FA-819D95D47080}"/>
                  </a:ext>
                </a:extLst>
              </p:cNvPr>
              <p:cNvSpPr/>
              <p:nvPr/>
            </p:nvSpPr>
            <p:spPr>
              <a:xfrm>
                <a:off x="4115752" y="3000487"/>
                <a:ext cx="382238" cy="597693"/>
              </a:xfrm>
              <a:custGeom>
                <a:avLst/>
                <a:gdLst>
                  <a:gd name="connsiteX0" fmla="*/ 382238 w 382238"/>
                  <a:gd name="connsiteY0" fmla="*/ 597694 h 597693"/>
                  <a:gd name="connsiteX1" fmla="*/ 365093 w 382238"/>
                  <a:gd name="connsiteY1" fmla="*/ 597694 h 597693"/>
                  <a:gd name="connsiteX2" fmla="*/ 365093 w 382238"/>
                  <a:gd name="connsiteY2" fmla="*/ 74295 h 597693"/>
                  <a:gd name="connsiteX3" fmla="*/ 276225 w 382238"/>
                  <a:gd name="connsiteY3" fmla="*/ 74295 h 597693"/>
                  <a:gd name="connsiteX4" fmla="*/ 276225 w 382238"/>
                  <a:gd name="connsiteY4" fmla="*/ 17145 h 597693"/>
                  <a:gd name="connsiteX5" fmla="*/ 210788 w 382238"/>
                  <a:gd name="connsiteY5" fmla="*/ 17145 h 597693"/>
                  <a:gd name="connsiteX6" fmla="*/ 210788 w 382238"/>
                  <a:gd name="connsiteY6" fmla="*/ 77819 h 597693"/>
                  <a:gd name="connsiteX7" fmla="*/ 160020 w 382238"/>
                  <a:gd name="connsiteY7" fmla="*/ 77819 h 597693"/>
                  <a:gd name="connsiteX8" fmla="*/ 160020 w 382238"/>
                  <a:gd name="connsiteY8" fmla="*/ 111728 h 597693"/>
                  <a:gd name="connsiteX9" fmla="*/ 17145 w 382238"/>
                  <a:gd name="connsiteY9" fmla="*/ 111728 h 597693"/>
                  <a:gd name="connsiteX10" fmla="*/ 17145 w 382238"/>
                  <a:gd name="connsiteY10" fmla="*/ 197834 h 597693"/>
                  <a:gd name="connsiteX11" fmla="*/ 0 w 382238"/>
                  <a:gd name="connsiteY11" fmla="*/ 197834 h 597693"/>
                  <a:gd name="connsiteX12" fmla="*/ 0 w 382238"/>
                  <a:gd name="connsiteY12" fmla="*/ 94583 h 597693"/>
                  <a:gd name="connsiteX13" fmla="*/ 142875 w 382238"/>
                  <a:gd name="connsiteY13" fmla="*/ 94583 h 597693"/>
                  <a:gd name="connsiteX14" fmla="*/ 142875 w 382238"/>
                  <a:gd name="connsiteY14" fmla="*/ 60674 h 597693"/>
                  <a:gd name="connsiteX15" fmla="*/ 193643 w 382238"/>
                  <a:gd name="connsiteY15" fmla="*/ 60674 h 597693"/>
                  <a:gd name="connsiteX16" fmla="*/ 193643 w 382238"/>
                  <a:gd name="connsiteY16" fmla="*/ 0 h 597693"/>
                  <a:gd name="connsiteX17" fmla="*/ 293370 w 382238"/>
                  <a:gd name="connsiteY17" fmla="*/ 0 h 597693"/>
                  <a:gd name="connsiteX18" fmla="*/ 293370 w 382238"/>
                  <a:gd name="connsiteY18" fmla="*/ 57150 h 597693"/>
                  <a:gd name="connsiteX19" fmla="*/ 382238 w 382238"/>
                  <a:gd name="connsiteY19" fmla="*/ 57150 h 59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2238" h="597693">
                    <a:moveTo>
                      <a:pt x="382238" y="597694"/>
                    </a:moveTo>
                    <a:lnTo>
                      <a:pt x="365093" y="597694"/>
                    </a:lnTo>
                    <a:lnTo>
                      <a:pt x="365093" y="74295"/>
                    </a:lnTo>
                    <a:lnTo>
                      <a:pt x="276225" y="74295"/>
                    </a:lnTo>
                    <a:lnTo>
                      <a:pt x="276225" y="17145"/>
                    </a:lnTo>
                    <a:lnTo>
                      <a:pt x="210788" y="17145"/>
                    </a:lnTo>
                    <a:lnTo>
                      <a:pt x="210788" y="77819"/>
                    </a:lnTo>
                    <a:lnTo>
                      <a:pt x="160020" y="77819"/>
                    </a:lnTo>
                    <a:lnTo>
                      <a:pt x="160020" y="111728"/>
                    </a:lnTo>
                    <a:lnTo>
                      <a:pt x="17145" y="111728"/>
                    </a:lnTo>
                    <a:lnTo>
                      <a:pt x="17145" y="197834"/>
                    </a:lnTo>
                    <a:lnTo>
                      <a:pt x="0" y="197834"/>
                    </a:lnTo>
                    <a:lnTo>
                      <a:pt x="0" y="94583"/>
                    </a:lnTo>
                    <a:lnTo>
                      <a:pt x="142875" y="94583"/>
                    </a:lnTo>
                    <a:lnTo>
                      <a:pt x="142875" y="60674"/>
                    </a:lnTo>
                    <a:lnTo>
                      <a:pt x="193643" y="60674"/>
                    </a:lnTo>
                    <a:lnTo>
                      <a:pt x="193643" y="0"/>
                    </a:lnTo>
                    <a:lnTo>
                      <a:pt x="293370" y="0"/>
                    </a:lnTo>
                    <a:lnTo>
                      <a:pt x="293370" y="57150"/>
                    </a:lnTo>
                    <a:lnTo>
                      <a:pt x="382238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811EE08-589E-C1BB-7D04-88FEF6547337}"/>
                  </a:ext>
                </a:extLst>
              </p:cNvPr>
              <p:cNvSpPr/>
              <p:nvPr/>
            </p:nvSpPr>
            <p:spPr>
              <a:xfrm>
                <a:off x="4162425" y="3993087"/>
                <a:ext cx="1437322" cy="147828"/>
              </a:xfrm>
              <a:custGeom>
                <a:avLst/>
                <a:gdLst>
                  <a:gd name="connsiteX0" fmla="*/ 1437323 w 1437322"/>
                  <a:gd name="connsiteY0" fmla="*/ 147828 h 147828"/>
                  <a:gd name="connsiteX1" fmla="*/ 1420082 w 1437322"/>
                  <a:gd name="connsiteY1" fmla="*/ 147828 h 147828"/>
                  <a:gd name="connsiteX2" fmla="*/ 1420082 w 1437322"/>
                  <a:gd name="connsiteY2" fmla="*/ 84963 h 147828"/>
                  <a:gd name="connsiteX3" fmla="*/ 826389 w 1437322"/>
                  <a:gd name="connsiteY3" fmla="*/ 84963 h 147828"/>
                  <a:gd name="connsiteX4" fmla="*/ 826389 w 1437322"/>
                  <a:gd name="connsiteY4" fmla="*/ 17145 h 147828"/>
                  <a:gd name="connsiteX5" fmla="*/ 0 w 1437322"/>
                  <a:gd name="connsiteY5" fmla="*/ 17145 h 147828"/>
                  <a:gd name="connsiteX6" fmla="*/ 0 w 1437322"/>
                  <a:gd name="connsiteY6" fmla="*/ 0 h 147828"/>
                  <a:gd name="connsiteX7" fmla="*/ 843534 w 1437322"/>
                  <a:gd name="connsiteY7" fmla="*/ 0 h 147828"/>
                  <a:gd name="connsiteX8" fmla="*/ 843534 w 1437322"/>
                  <a:gd name="connsiteY8" fmla="*/ 67818 h 147828"/>
                  <a:gd name="connsiteX9" fmla="*/ 1437323 w 1437322"/>
                  <a:gd name="connsiteY9" fmla="*/ 67818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7322" h="147828">
                    <a:moveTo>
                      <a:pt x="1437323" y="147828"/>
                    </a:moveTo>
                    <a:lnTo>
                      <a:pt x="1420082" y="147828"/>
                    </a:lnTo>
                    <a:lnTo>
                      <a:pt x="1420082" y="84963"/>
                    </a:lnTo>
                    <a:lnTo>
                      <a:pt x="826389" y="84963"/>
                    </a:lnTo>
                    <a:lnTo>
                      <a:pt x="82638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843534" y="0"/>
                    </a:lnTo>
                    <a:lnTo>
                      <a:pt x="843534" y="67818"/>
                    </a:lnTo>
                    <a:lnTo>
                      <a:pt x="1437323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36CD339-B941-2367-C8BB-E3B973489815}"/>
                  </a:ext>
                </a:extLst>
              </p:cNvPr>
              <p:cNvSpPr/>
              <p:nvPr/>
            </p:nvSpPr>
            <p:spPr>
              <a:xfrm>
                <a:off x="4480845" y="3561033"/>
                <a:ext cx="280701" cy="412051"/>
              </a:xfrm>
              <a:custGeom>
                <a:avLst/>
                <a:gdLst>
                  <a:gd name="connsiteX0" fmla="*/ 280702 w 280701"/>
                  <a:gd name="connsiteY0" fmla="*/ 412052 h 412051"/>
                  <a:gd name="connsiteX1" fmla="*/ 263557 w 280701"/>
                  <a:gd name="connsiteY1" fmla="*/ 412052 h 412051"/>
                  <a:gd name="connsiteX2" fmla="*/ 263557 w 280701"/>
                  <a:gd name="connsiteY2" fmla="*/ 84963 h 412051"/>
                  <a:gd name="connsiteX3" fmla="*/ 146018 w 280701"/>
                  <a:gd name="connsiteY3" fmla="*/ 84963 h 412051"/>
                  <a:gd name="connsiteX4" fmla="*/ 146018 w 280701"/>
                  <a:gd name="connsiteY4" fmla="*/ 17145 h 412051"/>
                  <a:gd name="connsiteX5" fmla="*/ 55245 w 280701"/>
                  <a:gd name="connsiteY5" fmla="*/ 17145 h 412051"/>
                  <a:gd name="connsiteX6" fmla="*/ 55245 w 280701"/>
                  <a:gd name="connsiteY6" fmla="*/ 81439 h 412051"/>
                  <a:gd name="connsiteX7" fmla="*/ 17145 w 280701"/>
                  <a:gd name="connsiteY7" fmla="*/ 81439 h 412051"/>
                  <a:gd name="connsiteX8" fmla="*/ 17145 w 280701"/>
                  <a:gd name="connsiteY8" fmla="*/ 412052 h 412051"/>
                  <a:gd name="connsiteX9" fmla="*/ 0 w 280701"/>
                  <a:gd name="connsiteY9" fmla="*/ 412052 h 412051"/>
                  <a:gd name="connsiteX10" fmla="*/ 0 w 280701"/>
                  <a:gd name="connsiteY10" fmla="*/ 64294 h 412051"/>
                  <a:gd name="connsiteX11" fmla="*/ 38100 w 280701"/>
                  <a:gd name="connsiteY11" fmla="*/ 64294 h 412051"/>
                  <a:gd name="connsiteX12" fmla="*/ 38100 w 280701"/>
                  <a:gd name="connsiteY12" fmla="*/ 0 h 412051"/>
                  <a:gd name="connsiteX13" fmla="*/ 163163 w 280701"/>
                  <a:gd name="connsiteY13" fmla="*/ 0 h 412051"/>
                  <a:gd name="connsiteX14" fmla="*/ 163163 w 280701"/>
                  <a:gd name="connsiteY14" fmla="*/ 67818 h 412051"/>
                  <a:gd name="connsiteX15" fmla="*/ 280702 w 280701"/>
                  <a:gd name="connsiteY15" fmla="*/ 67818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0701" h="412051">
                    <a:moveTo>
                      <a:pt x="280702" y="412052"/>
                    </a:moveTo>
                    <a:lnTo>
                      <a:pt x="263557" y="412052"/>
                    </a:lnTo>
                    <a:lnTo>
                      <a:pt x="263557" y="84963"/>
                    </a:lnTo>
                    <a:lnTo>
                      <a:pt x="146018" y="84963"/>
                    </a:lnTo>
                    <a:lnTo>
                      <a:pt x="146018" y="17145"/>
                    </a:lnTo>
                    <a:lnTo>
                      <a:pt x="55245" y="17145"/>
                    </a:lnTo>
                    <a:lnTo>
                      <a:pt x="55245" y="81439"/>
                    </a:lnTo>
                    <a:lnTo>
                      <a:pt x="17145" y="81439"/>
                    </a:lnTo>
                    <a:lnTo>
                      <a:pt x="17145" y="412052"/>
                    </a:lnTo>
                    <a:lnTo>
                      <a:pt x="0" y="412052"/>
                    </a:lnTo>
                    <a:lnTo>
                      <a:pt x="0" y="64294"/>
                    </a:lnTo>
                    <a:lnTo>
                      <a:pt x="38100" y="64294"/>
                    </a:lnTo>
                    <a:lnTo>
                      <a:pt x="38100" y="0"/>
                    </a:lnTo>
                    <a:lnTo>
                      <a:pt x="163163" y="0"/>
                    </a:lnTo>
                    <a:lnTo>
                      <a:pt x="163163" y="67818"/>
                    </a:lnTo>
                    <a:lnTo>
                      <a:pt x="280702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940087F-E4F6-8281-896F-68365D65A4D4}"/>
                  </a:ext>
                </a:extLst>
              </p:cNvPr>
              <p:cNvSpPr/>
              <p:nvPr/>
            </p:nvSpPr>
            <p:spPr>
              <a:xfrm>
                <a:off x="4612576" y="3400346"/>
                <a:ext cx="336232" cy="572738"/>
              </a:xfrm>
              <a:custGeom>
                <a:avLst/>
                <a:gdLst>
                  <a:gd name="connsiteX0" fmla="*/ 336232 w 336232"/>
                  <a:gd name="connsiteY0" fmla="*/ 572738 h 572738"/>
                  <a:gd name="connsiteX1" fmla="*/ 319088 w 336232"/>
                  <a:gd name="connsiteY1" fmla="*/ 572738 h 572738"/>
                  <a:gd name="connsiteX2" fmla="*/ 319088 w 336232"/>
                  <a:gd name="connsiteY2" fmla="*/ 17145 h 572738"/>
                  <a:gd name="connsiteX3" fmla="*/ 17145 w 336232"/>
                  <a:gd name="connsiteY3" fmla="*/ 17145 h 572738"/>
                  <a:gd name="connsiteX4" fmla="*/ 17145 w 336232"/>
                  <a:gd name="connsiteY4" fmla="*/ 133541 h 572738"/>
                  <a:gd name="connsiteX5" fmla="*/ 0 w 336232"/>
                  <a:gd name="connsiteY5" fmla="*/ 133541 h 572738"/>
                  <a:gd name="connsiteX6" fmla="*/ 0 w 336232"/>
                  <a:gd name="connsiteY6" fmla="*/ 0 h 572738"/>
                  <a:gd name="connsiteX7" fmla="*/ 336232 w 336232"/>
                  <a:gd name="connsiteY7" fmla="*/ 0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32" h="572738">
                    <a:moveTo>
                      <a:pt x="336232" y="572738"/>
                    </a:moveTo>
                    <a:lnTo>
                      <a:pt x="319088" y="572738"/>
                    </a:lnTo>
                    <a:lnTo>
                      <a:pt x="319088" y="17145"/>
                    </a:lnTo>
                    <a:lnTo>
                      <a:pt x="17145" y="17145"/>
                    </a:lnTo>
                    <a:lnTo>
                      <a:pt x="17145" y="133541"/>
                    </a:lnTo>
                    <a:lnTo>
                      <a:pt x="0" y="133541"/>
                    </a:lnTo>
                    <a:lnTo>
                      <a:pt x="0" y="0"/>
                    </a:lnTo>
                    <a:lnTo>
                      <a:pt x="33623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B69CD6D-BFC5-4BC8-09D6-A3639AEC6D7A}"/>
                  </a:ext>
                </a:extLst>
              </p:cNvPr>
              <p:cNvSpPr/>
              <p:nvPr/>
            </p:nvSpPr>
            <p:spPr>
              <a:xfrm>
                <a:off x="4699920" y="3050493"/>
                <a:ext cx="299751" cy="922591"/>
              </a:xfrm>
              <a:custGeom>
                <a:avLst/>
                <a:gdLst>
                  <a:gd name="connsiteX0" fmla="*/ 299752 w 299751"/>
                  <a:gd name="connsiteY0" fmla="*/ 922592 h 922591"/>
                  <a:gd name="connsiteX1" fmla="*/ 282607 w 299751"/>
                  <a:gd name="connsiteY1" fmla="*/ 922592 h 922591"/>
                  <a:gd name="connsiteX2" fmla="*/ 282607 w 299751"/>
                  <a:gd name="connsiteY2" fmla="*/ 17145 h 922591"/>
                  <a:gd name="connsiteX3" fmla="*/ 17145 w 299751"/>
                  <a:gd name="connsiteY3" fmla="*/ 17145 h 922591"/>
                  <a:gd name="connsiteX4" fmla="*/ 17145 w 299751"/>
                  <a:gd name="connsiteY4" fmla="*/ 319183 h 922591"/>
                  <a:gd name="connsiteX5" fmla="*/ 0 w 299751"/>
                  <a:gd name="connsiteY5" fmla="*/ 319183 h 922591"/>
                  <a:gd name="connsiteX6" fmla="*/ 0 w 299751"/>
                  <a:gd name="connsiteY6" fmla="*/ 0 h 922591"/>
                  <a:gd name="connsiteX7" fmla="*/ 299752 w 299751"/>
                  <a:gd name="connsiteY7" fmla="*/ 0 h 9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751" h="922591">
                    <a:moveTo>
                      <a:pt x="299752" y="922592"/>
                    </a:moveTo>
                    <a:lnTo>
                      <a:pt x="282607" y="922592"/>
                    </a:lnTo>
                    <a:lnTo>
                      <a:pt x="282607" y="17145"/>
                    </a:lnTo>
                    <a:lnTo>
                      <a:pt x="17145" y="17145"/>
                    </a:lnTo>
                    <a:lnTo>
                      <a:pt x="17145" y="319183"/>
                    </a:lnTo>
                    <a:lnTo>
                      <a:pt x="0" y="319183"/>
                    </a:lnTo>
                    <a:lnTo>
                      <a:pt x="0" y="0"/>
                    </a:lnTo>
                    <a:lnTo>
                      <a:pt x="2997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8EBD420-FDC0-C71E-203B-5AB387C98F73}"/>
                  </a:ext>
                </a:extLst>
              </p:cNvPr>
              <p:cNvSpPr/>
              <p:nvPr/>
            </p:nvSpPr>
            <p:spPr>
              <a:xfrm>
                <a:off x="4214145" y="2418509"/>
                <a:ext cx="353663" cy="1118997"/>
              </a:xfrm>
              <a:custGeom>
                <a:avLst/>
                <a:gdLst>
                  <a:gd name="connsiteX0" fmla="*/ 353663 w 353663"/>
                  <a:gd name="connsiteY0" fmla="*/ 1118997 h 1118997"/>
                  <a:gd name="connsiteX1" fmla="*/ 336518 w 353663"/>
                  <a:gd name="connsiteY1" fmla="*/ 1118997 h 1118997"/>
                  <a:gd name="connsiteX2" fmla="*/ 336518 w 353663"/>
                  <a:gd name="connsiteY2" fmla="*/ 17145 h 1118997"/>
                  <a:gd name="connsiteX3" fmla="*/ 17145 w 353663"/>
                  <a:gd name="connsiteY3" fmla="*/ 17145 h 1118997"/>
                  <a:gd name="connsiteX4" fmla="*/ 17145 w 353663"/>
                  <a:gd name="connsiteY4" fmla="*/ 640556 h 1118997"/>
                  <a:gd name="connsiteX5" fmla="*/ 0 w 353663"/>
                  <a:gd name="connsiteY5" fmla="*/ 640556 h 1118997"/>
                  <a:gd name="connsiteX6" fmla="*/ 0 w 353663"/>
                  <a:gd name="connsiteY6" fmla="*/ 0 h 1118997"/>
                  <a:gd name="connsiteX7" fmla="*/ 353663 w 353663"/>
                  <a:gd name="connsiteY7" fmla="*/ 0 h 11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663" h="1118997">
                    <a:moveTo>
                      <a:pt x="353663" y="1118997"/>
                    </a:moveTo>
                    <a:lnTo>
                      <a:pt x="336518" y="1118997"/>
                    </a:lnTo>
                    <a:lnTo>
                      <a:pt x="336518" y="17145"/>
                    </a:lnTo>
                    <a:lnTo>
                      <a:pt x="17145" y="17145"/>
                    </a:lnTo>
                    <a:lnTo>
                      <a:pt x="17145" y="640556"/>
                    </a:lnTo>
                    <a:lnTo>
                      <a:pt x="0" y="640556"/>
                    </a:lnTo>
                    <a:lnTo>
                      <a:pt x="0" y="0"/>
                    </a:lnTo>
                    <a:lnTo>
                      <a:pt x="3536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AD2C99-6D52-E2D5-193A-C8B6ECBE690B}"/>
                  </a:ext>
                </a:extLst>
              </p:cNvPr>
              <p:cNvSpPr/>
              <p:nvPr/>
            </p:nvSpPr>
            <p:spPr>
              <a:xfrm>
                <a:off x="4587811" y="2861231"/>
                <a:ext cx="157829" cy="147828"/>
              </a:xfrm>
              <a:custGeom>
                <a:avLst/>
                <a:gdLst>
                  <a:gd name="connsiteX0" fmla="*/ 157829 w 157829"/>
                  <a:gd name="connsiteY0" fmla="*/ 147828 h 147828"/>
                  <a:gd name="connsiteX1" fmla="*/ 140684 w 157829"/>
                  <a:gd name="connsiteY1" fmla="*/ 147828 h 147828"/>
                  <a:gd name="connsiteX2" fmla="*/ 140684 w 157829"/>
                  <a:gd name="connsiteY2" fmla="*/ 17145 h 147828"/>
                  <a:gd name="connsiteX3" fmla="*/ 0 w 157829"/>
                  <a:gd name="connsiteY3" fmla="*/ 17145 h 147828"/>
                  <a:gd name="connsiteX4" fmla="*/ 0 w 157829"/>
                  <a:gd name="connsiteY4" fmla="*/ 0 h 147828"/>
                  <a:gd name="connsiteX5" fmla="*/ 157829 w 157829"/>
                  <a:gd name="connsiteY5" fmla="*/ 0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29" h="147828">
                    <a:moveTo>
                      <a:pt x="157829" y="147828"/>
                    </a:moveTo>
                    <a:lnTo>
                      <a:pt x="140684" y="147828"/>
                    </a:lnTo>
                    <a:lnTo>
                      <a:pt x="14068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57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6A06EF-174E-701B-7BBC-15A6AB7148C7}"/>
                  </a:ext>
                </a:extLst>
              </p:cNvPr>
              <p:cNvSpPr/>
              <p:nvPr/>
            </p:nvSpPr>
            <p:spPr>
              <a:xfrm>
                <a:off x="4699920" y="2204292"/>
                <a:ext cx="80772" cy="615505"/>
              </a:xfrm>
              <a:custGeom>
                <a:avLst/>
                <a:gdLst>
                  <a:gd name="connsiteX0" fmla="*/ 17145 w 80772"/>
                  <a:gd name="connsiteY0" fmla="*/ 615506 h 615505"/>
                  <a:gd name="connsiteX1" fmla="*/ 0 w 80772"/>
                  <a:gd name="connsiteY1" fmla="*/ 615506 h 615505"/>
                  <a:gd name="connsiteX2" fmla="*/ 0 w 80772"/>
                  <a:gd name="connsiteY2" fmla="*/ 0 h 615505"/>
                  <a:gd name="connsiteX3" fmla="*/ 80772 w 80772"/>
                  <a:gd name="connsiteY3" fmla="*/ 0 h 615505"/>
                  <a:gd name="connsiteX4" fmla="*/ 80772 w 80772"/>
                  <a:gd name="connsiteY4" fmla="*/ 17145 h 615505"/>
                  <a:gd name="connsiteX5" fmla="*/ 17145 w 80772"/>
                  <a:gd name="connsiteY5" fmla="*/ 17145 h 61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72" h="615505">
                    <a:moveTo>
                      <a:pt x="17145" y="615506"/>
                    </a:moveTo>
                    <a:lnTo>
                      <a:pt x="0" y="615506"/>
                    </a:lnTo>
                    <a:lnTo>
                      <a:pt x="0" y="0"/>
                    </a:lnTo>
                    <a:lnTo>
                      <a:pt x="80772" y="0"/>
                    </a:lnTo>
                    <a:lnTo>
                      <a:pt x="807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FB0199-153A-4E4F-B4C8-07B656899E8A}"/>
                  </a:ext>
                </a:extLst>
              </p:cNvPr>
              <p:cNvSpPr/>
              <p:nvPr/>
            </p:nvSpPr>
            <p:spPr>
              <a:xfrm>
                <a:off x="4817364" y="2004363"/>
                <a:ext cx="277558" cy="1608105"/>
              </a:xfrm>
              <a:custGeom>
                <a:avLst/>
                <a:gdLst>
                  <a:gd name="connsiteX0" fmla="*/ 277558 w 277558"/>
                  <a:gd name="connsiteY0" fmla="*/ 1608106 h 1608105"/>
                  <a:gd name="connsiteX1" fmla="*/ 260413 w 277558"/>
                  <a:gd name="connsiteY1" fmla="*/ 1608106 h 1608105"/>
                  <a:gd name="connsiteX2" fmla="*/ 260413 w 277558"/>
                  <a:gd name="connsiteY2" fmla="*/ 17145 h 1608105"/>
                  <a:gd name="connsiteX3" fmla="*/ 17145 w 277558"/>
                  <a:gd name="connsiteY3" fmla="*/ 17145 h 1608105"/>
                  <a:gd name="connsiteX4" fmla="*/ 17145 w 277558"/>
                  <a:gd name="connsiteY4" fmla="*/ 1004697 h 1608105"/>
                  <a:gd name="connsiteX5" fmla="*/ 0 w 277558"/>
                  <a:gd name="connsiteY5" fmla="*/ 1004697 h 1608105"/>
                  <a:gd name="connsiteX6" fmla="*/ 0 w 277558"/>
                  <a:gd name="connsiteY6" fmla="*/ 0 h 1608105"/>
                  <a:gd name="connsiteX7" fmla="*/ 277558 w 277558"/>
                  <a:gd name="connsiteY7" fmla="*/ 0 h 16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58" h="1608105">
                    <a:moveTo>
                      <a:pt x="277558" y="1608106"/>
                    </a:moveTo>
                    <a:lnTo>
                      <a:pt x="260413" y="1608106"/>
                    </a:lnTo>
                    <a:lnTo>
                      <a:pt x="260413" y="17145"/>
                    </a:lnTo>
                    <a:lnTo>
                      <a:pt x="17145" y="17145"/>
                    </a:lnTo>
                    <a:lnTo>
                      <a:pt x="17145" y="1004697"/>
                    </a:lnTo>
                    <a:lnTo>
                      <a:pt x="0" y="1004697"/>
                    </a:lnTo>
                    <a:lnTo>
                      <a:pt x="0" y="0"/>
                    </a:lnTo>
                    <a:lnTo>
                      <a:pt x="277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87C1806-2A95-9361-A707-ED96841B1B55}"/>
                  </a:ext>
                </a:extLst>
              </p:cNvPr>
              <p:cNvSpPr/>
              <p:nvPr/>
            </p:nvSpPr>
            <p:spPr>
              <a:xfrm>
                <a:off x="5022818" y="3589608"/>
                <a:ext cx="335565" cy="435197"/>
              </a:xfrm>
              <a:custGeom>
                <a:avLst/>
                <a:gdLst>
                  <a:gd name="connsiteX0" fmla="*/ 335566 w 335565"/>
                  <a:gd name="connsiteY0" fmla="*/ 435197 h 435197"/>
                  <a:gd name="connsiteX1" fmla="*/ 318421 w 335565"/>
                  <a:gd name="connsiteY1" fmla="*/ 435197 h 435197"/>
                  <a:gd name="connsiteX2" fmla="*/ 318421 w 335565"/>
                  <a:gd name="connsiteY2" fmla="*/ 81439 h 435197"/>
                  <a:gd name="connsiteX3" fmla="*/ 208788 w 335565"/>
                  <a:gd name="connsiteY3" fmla="*/ 81439 h 435197"/>
                  <a:gd name="connsiteX4" fmla="*/ 208788 w 335565"/>
                  <a:gd name="connsiteY4" fmla="*/ 17145 h 435197"/>
                  <a:gd name="connsiteX5" fmla="*/ 106966 w 335565"/>
                  <a:gd name="connsiteY5" fmla="*/ 17145 h 435197"/>
                  <a:gd name="connsiteX6" fmla="*/ 106966 w 335565"/>
                  <a:gd name="connsiteY6" fmla="*/ 81439 h 435197"/>
                  <a:gd name="connsiteX7" fmla="*/ 0 w 335565"/>
                  <a:gd name="connsiteY7" fmla="*/ 81439 h 435197"/>
                  <a:gd name="connsiteX8" fmla="*/ 0 w 335565"/>
                  <a:gd name="connsiteY8" fmla="*/ 64294 h 435197"/>
                  <a:gd name="connsiteX9" fmla="*/ 89821 w 335565"/>
                  <a:gd name="connsiteY9" fmla="*/ 64294 h 435197"/>
                  <a:gd name="connsiteX10" fmla="*/ 89821 w 335565"/>
                  <a:gd name="connsiteY10" fmla="*/ 0 h 435197"/>
                  <a:gd name="connsiteX11" fmla="*/ 225933 w 335565"/>
                  <a:gd name="connsiteY11" fmla="*/ 0 h 435197"/>
                  <a:gd name="connsiteX12" fmla="*/ 225933 w 335565"/>
                  <a:gd name="connsiteY12" fmla="*/ 64294 h 435197"/>
                  <a:gd name="connsiteX13" fmla="*/ 335566 w 335565"/>
                  <a:gd name="connsiteY13" fmla="*/ 64294 h 43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565" h="435197">
                    <a:moveTo>
                      <a:pt x="335566" y="435197"/>
                    </a:moveTo>
                    <a:lnTo>
                      <a:pt x="318421" y="435197"/>
                    </a:lnTo>
                    <a:lnTo>
                      <a:pt x="318421" y="81439"/>
                    </a:lnTo>
                    <a:lnTo>
                      <a:pt x="208788" y="81439"/>
                    </a:lnTo>
                    <a:lnTo>
                      <a:pt x="208788" y="17145"/>
                    </a:lnTo>
                    <a:lnTo>
                      <a:pt x="106966" y="17145"/>
                    </a:lnTo>
                    <a:lnTo>
                      <a:pt x="106966" y="81439"/>
                    </a:lnTo>
                    <a:lnTo>
                      <a:pt x="0" y="81439"/>
                    </a:lnTo>
                    <a:lnTo>
                      <a:pt x="0" y="64294"/>
                    </a:lnTo>
                    <a:lnTo>
                      <a:pt x="89821" y="64294"/>
                    </a:lnTo>
                    <a:lnTo>
                      <a:pt x="89821" y="0"/>
                    </a:lnTo>
                    <a:lnTo>
                      <a:pt x="225933" y="0"/>
                    </a:lnTo>
                    <a:lnTo>
                      <a:pt x="225933" y="64294"/>
                    </a:lnTo>
                    <a:lnTo>
                      <a:pt x="335566" y="64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1E4492-E06B-EB95-8869-685D3678C07C}"/>
                  </a:ext>
                </a:extLst>
              </p:cNvPr>
              <p:cNvSpPr/>
              <p:nvPr/>
            </p:nvSpPr>
            <p:spPr>
              <a:xfrm>
                <a:off x="5153977" y="3432541"/>
                <a:ext cx="138683" cy="137064"/>
              </a:xfrm>
              <a:custGeom>
                <a:avLst/>
                <a:gdLst>
                  <a:gd name="connsiteX0" fmla="*/ 17145 w 138683"/>
                  <a:gd name="connsiteY0" fmla="*/ 137065 h 137064"/>
                  <a:gd name="connsiteX1" fmla="*/ 0 w 138683"/>
                  <a:gd name="connsiteY1" fmla="*/ 137065 h 137064"/>
                  <a:gd name="connsiteX2" fmla="*/ 0 w 138683"/>
                  <a:gd name="connsiteY2" fmla="*/ 0 h 137064"/>
                  <a:gd name="connsiteX3" fmla="*/ 138684 w 138683"/>
                  <a:gd name="connsiteY3" fmla="*/ 0 h 137064"/>
                  <a:gd name="connsiteX4" fmla="*/ 138684 w 138683"/>
                  <a:gd name="connsiteY4" fmla="*/ 17145 h 137064"/>
                  <a:gd name="connsiteX5" fmla="*/ 17145 w 138683"/>
                  <a:gd name="connsiteY5" fmla="*/ 1714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137064">
                    <a:moveTo>
                      <a:pt x="17145" y="137065"/>
                    </a:moveTo>
                    <a:lnTo>
                      <a:pt x="0" y="137065"/>
                    </a:lnTo>
                    <a:lnTo>
                      <a:pt x="0" y="0"/>
                    </a:lnTo>
                    <a:lnTo>
                      <a:pt x="138684" y="0"/>
                    </a:lnTo>
                    <a:lnTo>
                      <a:pt x="13868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D97145B-74BA-4382-E09B-EDB31824712B}"/>
                  </a:ext>
                </a:extLst>
              </p:cNvPr>
              <p:cNvSpPr/>
              <p:nvPr/>
            </p:nvSpPr>
            <p:spPr>
              <a:xfrm>
                <a:off x="5192077" y="3018394"/>
                <a:ext cx="299656" cy="1006411"/>
              </a:xfrm>
              <a:custGeom>
                <a:avLst/>
                <a:gdLst>
                  <a:gd name="connsiteX0" fmla="*/ 299656 w 299656"/>
                  <a:gd name="connsiteY0" fmla="*/ 1006411 h 1006411"/>
                  <a:gd name="connsiteX1" fmla="*/ 282512 w 299656"/>
                  <a:gd name="connsiteY1" fmla="*/ 1006411 h 1006411"/>
                  <a:gd name="connsiteX2" fmla="*/ 282512 w 299656"/>
                  <a:gd name="connsiteY2" fmla="*/ 49244 h 1006411"/>
                  <a:gd name="connsiteX3" fmla="*/ 218980 w 299656"/>
                  <a:gd name="connsiteY3" fmla="*/ 49244 h 1006411"/>
                  <a:gd name="connsiteX4" fmla="*/ 218980 w 299656"/>
                  <a:gd name="connsiteY4" fmla="*/ 17145 h 1006411"/>
                  <a:gd name="connsiteX5" fmla="*/ 109156 w 299656"/>
                  <a:gd name="connsiteY5" fmla="*/ 17145 h 1006411"/>
                  <a:gd name="connsiteX6" fmla="*/ 109156 w 299656"/>
                  <a:gd name="connsiteY6" fmla="*/ 49244 h 1006411"/>
                  <a:gd name="connsiteX7" fmla="*/ 17145 w 299656"/>
                  <a:gd name="connsiteY7" fmla="*/ 49244 h 1006411"/>
                  <a:gd name="connsiteX8" fmla="*/ 17145 w 299656"/>
                  <a:gd name="connsiteY8" fmla="*/ 390525 h 1006411"/>
                  <a:gd name="connsiteX9" fmla="*/ 0 w 299656"/>
                  <a:gd name="connsiteY9" fmla="*/ 390525 h 1006411"/>
                  <a:gd name="connsiteX10" fmla="*/ 0 w 299656"/>
                  <a:gd name="connsiteY10" fmla="*/ 32099 h 1006411"/>
                  <a:gd name="connsiteX11" fmla="*/ 92012 w 299656"/>
                  <a:gd name="connsiteY11" fmla="*/ 32099 h 1006411"/>
                  <a:gd name="connsiteX12" fmla="*/ 92012 w 299656"/>
                  <a:gd name="connsiteY12" fmla="*/ 0 h 1006411"/>
                  <a:gd name="connsiteX13" fmla="*/ 236220 w 299656"/>
                  <a:gd name="connsiteY13" fmla="*/ 0 h 1006411"/>
                  <a:gd name="connsiteX14" fmla="*/ 236220 w 299656"/>
                  <a:gd name="connsiteY14" fmla="*/ 32099 h 1006411"/>
                  <a:gd name="connsiteX15" fmla="*/ 299656 w 299656"/>
                  <a:gd name="connsiteY15" fmla="*/ 32099 h 100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656" h="1006411">
                    <a:moveTo>
                      <a:pt x="299656" y="1006411"/>
                    </a:moveTo>
                    <a:lnTo>
                      <a:pt x="282512" y="1006411"/>
                    </a:lnTo>
                    <a:lnTo>
                      <a:pt x="282512" y="49244"/>
                    </a:lnTo>
                    <a:lnTo>
                      <a:pt x="218980" y="49244"/>
                    </a:lnTo>
                    <a:lnTo>
                      <a:pt x="218980" y="17145"/>
                    </a:lnTo>
                    <a:lnTo>
                      <a:pt x="109156" y="17145"/>
                    </a:lnTo>
                    <a:lnTo>
                      <a:pt x="109156" y="49244"/>
                    </a:lnTo>
                    <a:lnTo>
                      <a:pt x="17145" y="49244"/>
                    </a:lnTo>
                    <a:lnTo>
                      <a:pt x="17145" y="390525"/>
                    </a:lnTo>
                    <a:lnTo>
                      <a:pt x="0" y="390525"/>
                    </a:lnTo>
                    <a:lnTo>
                      <a:pt x="0" y="32099"/>
                    </a:lnTo>
                    <a:lnTo>
                      <a:pt x="92012" y="32099"/>
                    </a:lnTo>
                    <a:lnTo>
                      <a:pt x="92012" y="0"/>
                    </a:lnTo>
                    <a:lnTo>
                      <a:pt x="236220" y="0"/>
                    </a:lnTo>
                    <a:lnTo>
                      <a:pt x="236220" y="32099"/>
                    </a:lnTo>
                    <a:lnTo>
                      <a:pt x="299656" y="32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80575E7-4E14-FC2B-62EE-CEDAA5BA3A88}"/>
                  </a:ext>
                </a:extLst>
              </p:cNvPr>
              <p:cNvSpPr/>
              <p:nvPr/>
            </p:nvSpPr>
            <p:spPr>
              <a:xfrm>
                <a:off x="5333333" y="2400698"/>
                <a:ext cx="333089" cy="1740217"/>
              </a:xfrm>
              <a:custGeom>
                <a:avLst/>
                <a:gdLst>
                  <a:gd name="connsiteX0" fmla="*/ 333089 w 333089"/>
                  <a:gd name="connsiteY0" fmla="*/ 1740218 h 1740217"/>
                  <a:gd name="connsiteX1" fmla="*/ 315849 w 333089"/>
                  <a:gd name="connsiteY1" fmla="*/ 1740218 h 1740217"/>
                  <a:gd name="connsiteX2" fmla="*/ 315849 w 333089"/>
                  <a:gd name="connsiteY2" fmla="*/ 17145 h 1740217"/>
                  <a:gd name="connsiteX3" fmla="*/ 17145 w 333089"/>
                  <a:gd name="connsiteY3" fmla="*/ 17145 h 1740217"/>
                  <a:gd name="connsiteX4" fmla="*/ 17145 w 333089"/>
                  <a:gd name="connsiteY4" fmla="*/ 581597 h 1740217"/>
                  <a:gd name="connsiteX5" fmla="*/ 0 w 333089"/>
                  <a:gd name="connsiteY5" fmla="*/ 581597 h 1740217"/>
                  <a:gd name="connsiteX6" fmla="*/ 0 w 333089"/>
                  <a:gd name="connsiteY6" fmla="*/ 0 h 1740217"/>
                  <a:gd name="connsiteX7" fmla="*/ 333089 w 333089"/>
                  <a:gd name="connsiteY7" fmla="*/ 0 h 174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089" h="1740217">
                    <a:moveTo>
                      <a:pt x="333089" y="1740218"/>
                    </a:moveTo>
                    <a:lnTo>
                      <a:pt x="315849" y="1740218"/>
                    </a:lnTo>
                    <a:lnTo>
                      <a:pt x="315849" y="17145"/>
                    </a:lnTo>
                    <a:lnTo>
                      <a:pt x="17145" y="17145"/>
                    </a:lnTo>
                    <a:lnTo>
                      <a:pt x="17145" y="581597"/>
                    </a:lnTo>
                    <a:lnTo>
                      <a:pt x="0" y="581597"/>
                    </a:lnTo>
                    <a:lnTo>
                      <a:pt x="0" y="0"/>
                    </a:lnTo>
                    <a:lnTo>
                      <a:pt x="3330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5D13FA1-FB4B-2E26-CA2E-FE753A9525F9}"/>
                  </a:ext>
                </a:extLst>
              </p:cNvPr>
              <p:cNvSpPr/>
              <p:nvPr/>
            </p:nvSpPr>
            <p:spPr>
              <a:xfrm>
                <a:off x="5695950" y="3900218"/>
                <a:ext cx="240315" cy="240696"/>
              </a:xfrm>
              <a:custGeom>
                <a:avLst/>
                <a:gdLst>
                  <a:gd name="connsiteX0" fmla="*/ 240316 w 240315"/>
                  <a:gd name="connsiteY0" fmla="*/ 240697 h 240696"/>
                  <a:gd name="connsiteX1" fmla="*/ 223171 w 240315"/>
                  <a:gd name="connsiteY1" fmla="*/ 240697 h 240696"/>
                  <a:gd name="connsiteX2" fmla="*/ 223171 w 240315"/>
                  <a:gd name="connsiteY2" fmla="*/ 133160 h 240696"/>
                  <a:gd name="connsiteX3" fmla="*/ 86582 w 240315"/>
                  <a:gd name="connsiteY3" fmla="*/ 133160 h 240696"/>
                  <a:gd name="connsiteX4" fmla="*/ 86582 w 240315"/>
                  <a:gd name="connsiteY4" fmla="*/ 17145 h 240696"/>
                  <a:gd name="connsiteX5" fmla="*/ 0 w 240315"/>
                  <a:gd name="connsiteY5" fmla="*/ 17145 h 240696"/>
                  <a:gd name="connsiteX6" fmla="*/ 0 w 240315"/>
                  <a:gd name="connsiteY6" fmla="*/ 0 h 240696"/>
                  <a:gd name="connsiteX7" fmla="*/ 103822 w 240315"/>
                  <a:gd name="connsiteY7" fmla="*/ 0 h 240696"/>
                  <a:gd name="connsiteX8" fmla="*/ 103822 w 240315"/>
                  <a:gd name="connsiteY8" fmla="*/ 116015 h 240696"/>
                  <a:gd name="connsiteX9" fmla="*/ 240316 w 240315"/>
                  <a:gd name="connsiteY9" fmla="*/ 116015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315" h="240696">
                    <a:moveTo>
                      <a:pt x="240316" y="240697"/>
                    </a:moveTo>
                    <a:lnTo>
                      <a:pt x="223171" y="240697"/>
                    </a:lnTo>
                    <a:lnTo>
                      <a:pt x="223171" y="133160"/>
                    </a:lnTo>
                    <a:lnTo>
                      <a:pt x="86582" y="133160"/>
                    </a:lnTo>
                    <a:lnTo>
                      <a:pt x="8658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03822" y="0"/>
                    </a:lnTo>
                    <a:lnTo>
                      <a:pt x="103822" y="116015"/>
                    </a:lnTo>
                    <a:lnTo>
                      <a:pt x="240316" y="1160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BD4BCF4-1A57-29E1-96E2-30BA68A165A6}"/>
                  </a:ext>
                </a:extLst>
              </p:cNvPr>
              <p:cNvSpPr/>
              <p:nvPr/>
            </p:nvSpPr>
            <p:spPr>
              <a:xfrm>
                <a:off x="5890545" y="2973722"/>
                <a:ext cx="356902" cy="1167193"/>
              </a:xfrm>
              <a:custGeom>
                <a:avLst/>
                <a:gdLst>
                  <a:gd name="connsiteX0" fmla="*/ 356902 w 356902"/>
                  <a:gd name="connsiteY0" fmla="*/ 1167194 h 1167193"/>
                  <a:gd name="connsiteX1" fmla="*/ 339662 w 356902"/>
                  <a:gd name="connsiteY1" fmla="*/ 1167194 h 1167193"/>
                  <a:gd name="connsiteX2" fmla="*/ 339662 w 356902"/>
                  <a:gd name="connsiteY2" fmla="*/ 17145 h 1167193"/>
                  <a:gd name="connsiteX3" fmla="*/ 17145 w 356902"/>
                  <a:gd name="connsiteY3" fmla="*/ 17145 h 1167193"/>
                  <a:gd name="connsiteX4" fmla="*/ 17145 w 356902"/>
                  <a:gd name="connsiteY4" fmla="*/ 999363 h 1167193"/>
                  <a:gd name="connsiteX5" fmla="*/ 0 w 356902"/>
                  <a:gd name="connsiteY5" fmla="*/ 999363 h 1167193"/>
                  <a:gd name="connsiteX6" fmla="*/ 0 w 356902"/>
                  <a:gd name="connsiteY6" fmla="*/ 0 h 1167193"/>
                  <a:gd name="connsiteX7" fmla="*/ 356902 w 356902"/>
                  <a:gd name="connsiteY7" fmla="*/ 0 h 116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02" h="1167193">
                    <a:moveTo>
                      <a:pt x="356902" y="1167194"/>
                    </a:moveTo>
                    <a:lnTo>
                      <a:pt x="339662" y="1167194"/>
                    </a:lnTo>
                    <a:lnTo>
                      <a:pt x="339662" y="17145"/>
                    </a:lnTo>
                    <a:lnTo>
                      <a:pt x="17145" y="17145"/>
                    </a:lnTo>
                    <a:lnTo>
                      <a:pt x="17145" y="999363"/>
                    </a:lnTo>
                    <a:lnTo>
                      <a:pt x="0" y="999363"/>
                    </a:lnTo>
                    <a:lnTo>
                      <a:pt x="0" y="0"/>
                    </a:lnTo>
                    <a:lnTo>
                      <a:pt x="3569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3E784F6-6385-FEBF-14DC-F4625332E13E}"/>
                  </a:ext>
                </a:extLst>
              </p:cNvPr>
              <p:cNvSpPr/>
              <p:nvPr/>
            </p:nvSpPr>
            <p:spPr>
              <a:xfrm>
                <a:off x="5776245" y="3050493"/>
                <a:ext cx="94297" cy="811911"/>
              </a:xfrm>
              <a:custGeom>
                <a:avLst/>
                <a:gdLst>
                  <a:gd name="connsiteX0" fmla="*/ 17145 w 94297"/>
                  <a:gd name="connsiteY0" fmla="*/ 811911 h 811911"/>
                  <a:gd name="connsiteX1" fmla="*/ 0 w 94297"/>
                  <a:gd name="connsiteY1" fmla="*/ 811911 h 811911"/>
                  <a:gd name="connsiteX2" fmla="*/ 0 w 94297"/>
                  <a:gd name="connsiteY2" fmla="*/ 0 h 811911"/>
                  <a:gd name="connsiteX3" fmla="*/ 94297 w 94297"/>
                  <a:gd name="connsiteY3" fmla="*/ 0 h 811911"/>
                  <a:gd name="connsiteX4" fmla="*/ 94297 w 94297"/>
                  <a:gd name="connsiteY4" fmla="*/ 17145 h 811911"/>
                  <a:gd name="connsiteX5" fmla="*/ 17145 w 94297"/>
                  <a:gd name="connsiteY5" fmla="*/ 17145 h 81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297" h="811911">
                    <a:moveTo>
                      <a:pt x="17145" y="811911"/>
                    </a:moveTo>
                    <a:lnTo>
                      <a:pt x="0" y="811911"/>
                    </a:lnTo>
                    <a:lnTo>
                      <a:pt x="0" y="0"/>
                    </a:lnTo>
                    <a:lnTo>
                      <a:pt x="94297" y="0"/>
                    </a:lnTo>
                    <a:lnTo>
                      <a:pt x="94297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8E56A07-BB56-9DED-EAE8-22180DFA665B}"/>
                  </a:ext>
                </a:extLst>
              </p:cNvPr>
              <p:cNvSpPr/>
              <p:nvPr/>
            </p:nvSpPr>
            <p:spPr>
              <a:xfrm>
                <a:off x="5712714" y="3314717"/>
                <a:ext cx="46672" cy="547687"/>
              </a:xfrm>
              <a:custGeom>
                <a:avLst/>
                <a:gdLst>
                  <a:gd name="connsiteX0" fmla="*/ 17145 w 46672"/>
                  <a:gd name="connsiteY0" fmla="*/ 547688 h 547687"/>
                  <a:gd name="connsiteX1" fmla="*/ 0 w 46672"/>
                  <a:gd name="connsiteY1" fmla="*/ 547688 h 547687"/>
                  <a:gd name="connsiteX2" fmla="*/ 0 w 46672"/>
                  <a:gd name="connsiteY2" fmla="*/ 0 h 547687"/>
                  <a:gd name="connsiteX3" fmla="*/ 46672 w 46672"/>
                  <a:gd name="connsiteY3" fmla="*/ 0 h 547687"/>
                  <a:gd name="connsiteX4" fmla="*/ 46672 w 46672"/>
                  <a:gd name="connsiteY4" fmla="*/ 17145 h 547687"/>
                  <a:gd name="connsiteX5" fmla="*/ 17145 w 46672"/>
                  <a:gd name="connsiteY5" fmla="*/ 17145 h 54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" h="547687">
                    <a:moveTo>
                      <a:pt x="17145" y="547688"/>
                    </a:moveTo>
                    <a:lnTo>
                      <a:pt x="0" y="547688"/>
                    </a:lnTo>
                    <a:lnTo>
                      <a:pt x="0" y="0"/>
                    </a:lnTo>
                    <a:lnTo>
                      <a:pt x="46672" y="0"/>
                    </a:lnTo>
                    <a:lnTo>
                      <a:pt x="466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173BF9-6EAC-74CD-F549-95F344B888C3}"/>
                  </a:ext>
                </a:extLst>
              </p:cNvPr>
              <p:cNvSpPr/>
              <p:nvPr/>
            </p:nvSpPr>
            <p:spPr>
              <a:xfrm>
                <a:off x="6487382" y="3041444"/>
                <a:ext cx="318801" cy="910209"/>
              </a:xfrm>
              <a:custGeom>
                <a:avLst/>
                <a:gdLst>
                  <a:gd name="connsiteX0" fmla="*/ 318801 w 318801"/>
                  <a:gd name="connsiteY0" fmla="*/ 910209 h 910209"/>
                  <a:gd name="connsiteX1" fmla="*/ 301657 w 318801"/>
                  <a:gd name="connsiteY1" fmla="*/ 910209 h 910209"/>
                  <a:gd name="connsiteX2" fmla="*/ 301657 w 318801"/>
                  <a:gd name="connsiteY2" fmla="*/ 836009 h 910209"/>
                  <a:gd name="connsiteX3" fmla="*/ 160020 w 318801"/>
                  <a:gd name="connsiteY3" fmla="*/ 39433 h 910209"/>
                  <a:gd name="connsiteX4" fmla="*/ 39528 w 318801"/>
                  <a:gd name="connsiteY4" fmla="*/ 20955 h 910209"/>
                  <a:gd name="connsiteX5" fmla="*/ 61722 w 318801"/>
                  <a:gd name="connsiteY5" fmla="*/ 98774 h 910209"/>
                  <a:gd name="connsiteX6" fmla="*/ 61626 w 318801"/>
                  <a:gd name="connsiteY6" fmla="*/ 100203 h 910209"/>
                  <a:gd name="connsiteX7" fmla="*/ 17145 w 318801"/>
                  <a:gd name="connsiteY7" fmla="*/ 853535 h 910209"/>
                  <a:gd name="connsiteX8" fmla="*/ 17240 w 318801"/>
                  <a:gd name="connsiteY8" fmla="*/ 910209 h 910209"/>
                  <a:gd name="connsiteX9" fmla="*/ 0 w 318801"/>
                  <a:gd name="connsiteY9" fmla="*/ 910209 h 910209"/>
                  <a:gd name="connsiteX10" fmla="*/ 0 w 318801"/>
                  <a:gd name="connsiteY10" fmla="*/ 853059 h 910209"/>
                  <a:gd name="connsiteX11" fmla="*/ 44482 w 318801"/>
                  <a:gd name="connsiteY11" fmla="*/ 100679 h 910209"/>
                  <a:gd name="connsiteX12" fmla="*/ 15811 w 318801"/>
                  <a:gd name="connsiteY12" fmla="*/ 0 h 910209"/>
                  <a:gd name="connsiteX13" fmla="*/ 174784 w 318801"/>
                  <a:gd name="connsiteY13" fmla="*/ 24384 h 910209"/>
                  <a:gd name="connsiteX14" fmla="*/ 175831 w 318801"/>
                  <a:gd name="connsiteY14" fmla="*/ 30385 h 910209"/>
                  <a:gd name="connsiteX15" fmla="*/ 318801 w 318801"/>
                  <a:gd name="connsiteY15" fmla="*/ 834485 h 91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801" h="910209">
                    <a:moveTo>
                      <a:pt x="318801" y="910209"/>
                    </a:moveTo>
                    <a:lnTo>
                      <a:pt x="301657" y="910209"/>
                    </a:lnTo>
                    <a:lnTo>
                      <a:pt x="301657" y="836009"/>
                    </a:lnTo>
                    <a:lnTo>
                      <a:pt x="160020" y="39433"/>
                    </a:lnTo>
                    <a:lnTo>
                      <a:pt x="39528" y="20955"/>
                    </a:lnTo>
                    <a:lnTo>
                      <a:pt x="61722" y="98774"/>
                    </a:lnTo>
                    <a:lnTo>
                      <a:pt x="61626" y="100203"/>
                    </a:lnTo>
                    <a:lnTo>
                      <a:pt x="17145" y="853535"/>
                    </a:lnTo>
                    <a:lnTo>
                      <a:pt x="17240" y="910209"/>
                    </a:lnTo>
                    <a:lnTo>
                      <a:pt x="0" y="910209"/>
                    </a:lnTo>
                    <a:lnTo>
                      <a:pt x="0" y="853059"/>
                    </a:lnTo>
                    <a:lnTo>
                      <a:pt x="44482" y="100679"/>
                    </a:lnTo>
                    <a:lnTo>
                      <a:pt x="15811" y="0"/>
                    </a:lnTo>
                    <a:lnTo>
                      <a:pt x="174784" y="24384"/>
                    </a:lnTo>
                    <a:lnTo>
                      <a:pt x="175831" y="30385"/>
                    </a:lnTo>
                    <a:lnTo>
                      <a:pt x="318801" y="8344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10FC6CC-A177-CFF6-FF34-721A5C8B6EB7}"/>
                  </a:ext>
                </a:extLst>
              </p:cNvPr>
              <p:cNvSpPr/>
              <p:nvPr/>
            </p:nvSpPr>
            <p:spPr>
              <a:xfrm>
                <a:off x="6273070" y="2848277"/>
                <a:ext cx="733138" cy="1103376"/>
              </a:xfrm>
              <a:custGeom>
                <a:avLst/>
                <a:gdLst>
                  <a:gd name="connsiteX0" fmla="*/ 733139 w 733138"/>
                  <a:gd name="connsiteY0" fmla="*/ 1103376 h 1103376"/>
                  <a:gd name="connsiteX1" fmla="*/ 715994 w 733138"/>
                  <a:gd name="connsiteY1" fmla="*/ 1103376 h 1103376"/>
                  <a:gd name="connsiteX2" fmla="*/ 715994 w 733138"/>
                  <a:gd name="connsiteY2" fmla="*/ 1029081 h 1103376"/>
                  <a:gd name="connsiteX3" fmla="*/ 561498 w 733138"/>
                  <a:gd name="connsiteY3" fmla="*/ 106966 h 1103376"/>
                  <a:gd name="connsiteX4" fmla="*/ 222789 w 733138"/>
                  <a:gd name="connsiteY4" fmla="*/ 17621 h 1103376"/>
                  <a:gd name="connsiteX5" fmla="*/ 111347 w 733138"/>
                  <a:gd name="connsiteY5" fmla="*/ 42196 h 1103376"/>
                  <a:gd name="connsiteX6" fmla="*/ 17145 w 733138"/>
                  <a:gd name="connsiteY6" fmla="*/ 1057751 h 1103376"/>
                  <a:gd name="connsiteX7" fmla="*/ 17240 w 733138"/>
                  <a:gd name="connsiteY7" fmla="*/ 1103376 h 1103376"/>
                  <a:gd name="connsiteX8" fmla="*/ 0 w 733138"/>
                  <a:gd name="connsiteY8" fmla="*/ 1103376 h 1103376"/>
                  <a:gd name="connsiteX9" fmla="*/ 0 w 733138"/>
                  <a:gd name="connsiteY9" fmla="*/ 1056989 h 1103376"/>
                  <a:gd name="connsiteX10" fmla="*/ 95440 w 733138"/>
                  <a:gd name="connsiteY10" fmla="*/ 28194 h 1103376"/>
                  <a:gd name="connsiteX11" fmla="*/ 223171 w 733138"/>
                  <a:gd name="connsiteY11" fmla="*/ 0 h 1103376"/>
                  <a:gd name="connsiteX12" fmla="*/ 576548 w 733138"/>
                  <a:gd name="connsiteY12" fmla="*/ 93250 h 1103376"/>
                  <a:gd name="connsiteX13" fmla="*/ 577500 w 733138"/>
                  <a:gd name="connsiteY13" fmla="*/ 98679 h 1103376"/>
                  <a:gd name="connsiteX14" fmla="*/ 733139 w 733138"/>
                  <a:gd name="connsiteY14" fmla="*/ 1027652 h 110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3138" h="1103376">
                    <a:moveTo>
                      <a:pt x="733139" y="1103376"/>
                    </a:moveTo>
                    <a:lnTo>
                      <a:pt x="715994" y="1103376"/>
                    </a:lnTo>
                    <a:lnTo>
                      <a:pt x="715994" y="1029081"/>
                    </a:lnTo>
                    <a:lnTo>
                      <a:pt x="561498" y="106966"/>
                    </a:lnTo>
                    <a:lnTo>
                      <a:pt x="222789" y="17621"/>
                    </a:lnTo>
                    <a:lnTo>
                      <a:pt x="111347" y="42196"/>
                    </a:lnTo>
                    <a:lnTo>
                      <a:pt x="17145" y="1057751"/>
                    </a:lnTo>
                    <a:lnTo>
                      <a:pt x="17240" y="1103376"/>
                    </a:lnTo>
                    <a:lnTo>
                      <a:pt x="0" y="1103376"/>
                    </a:lnTo>
                    <a:lnTo>
                      <a:pt x="0" y="1056989"/>
                    </a:lnTo>
                    <a:lnTo>
                      <a:pt x="95440" y="28194"/>
                    </a:lnTo>
                    <a:lnTo>
                      <a:pt x="223171" y="0"/>
                    </a:lnTo>
                    <a:lnTo>
                      <a:pt x="576548" y="93250"/>
                    </a:lnTo>
                    <a:lnTo>
                      <a:pt x="577500" y="98679"/>
                    </a:lnTo>
                    <a:lnTo>
                      <a:pt x="733139" y="102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1B24066-7B42-460E-49F9-BE602AA5B116}"/>
                  </a:ext>
                </a:extLst>
              </p:cNvPr>
              <p:cNvSpPr/>
              <p:nvPr/>
            </p:nvSpPr>
            <p:spPr>
              <a:xfrm>
                <a:off x="6273070" y="3875263"/>
                <a:ext cx="450627" cy="265652"/>
              </a:xfrm>
              <a:custGeom>
                <a:avLst/>
                <a:gdLst>
                  <a:gd name="connsiteX0" fmla="*/ 450628 w 450627"/>
                  <a:gd name="connsiteY0" fmla="*/ 265652 h 265652"/>
                  <a:gd name="connsiteX1" fmla="*/ 433388 w 450627"/>
                  <a:gd name="connsiteY1" fmla="*/ 265652 h 265652"/>
                  <a:gd name="connsiteX2" fmla="*/ 433388 w 450627"/>
                  <a:gd name="connsiteY2" fmla="*/ 17145 h 265652"/>
                  <a:gd name="connsiteX3" fmla="*/ 266414 w 450627"/>
                  <a:gd name="connsiteY3" fmla="*/ 17145 h 265652"/>
                  <a:gd name="connsiteX4" fmla="*/ 266414 w 450627"/>
                  <a:gd name="connsiteY4" fmla="*/ 117062 h 265652"/>
                  <a:gd name="connsiteX5" fmla="*/ 17240 w 450627"/>
                  <a:gd name="connsiteY5" fmla="*/ 117062 h 265652"/>
                  <a:gd name="connsiteX6" fmla="*/ 17240 w 450627"/>
                  <a:gd name="connsiteY6" fmla="*/ 265652 h 265652"/>
                  <a:gd name="connsiteX7" fmla="*/ 0 w 450627"/>
                  <a:gd name="connsiteY7" fmla="*/ 265652 h 265652"/>
                  <a:gd name="connsiteX8" fmla="*/ 0 w 450627"/>
                  <a:gd name="connsiteY8" fmla="*/ 99917 h 265652"/>
                  <a:gd name="connsiteX9" fmla="*/ 249269 w 450627"/>
                  <a:gd name="connsiteY9" fmla="*/ 99917 h 265652"/>
                  <a:gd name="connsiteX10" fmla="*/ 249269 w 450627"/>
                  <a:gd name="connsiteY10" fmla="*/ 0 h 265652"/>
                  <a:gd name="connsiteX11" fmla="*/ 450628 w 450627"/>
                  <a:gd name="connsiteY11" fmla="*/ 0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627" h="265652">
                    <a:moveTo>
                      <a:pt x="450628" y="265652"/>
                    </a:moveTo>
                    <a:lnTo>
                      <a:pt x="433388" y="265652"/>
                    </a:lnTo>
                    <a:lnTo>
                      <a:pt x="433388" y="17145"/>
                    </a:lnTo>
                    <a:lnTo>
                      <a:pt x="266414" y="17145"/>
                    </a:lnTo>
                    <a:lnTo>
                      <a:pt x="266414" y="117062"/>
                    </a:lnTo>
                    <a:lnTo>
                      <a:pt x="17240" y="117062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9917"/>
                    </a:lnTo>
                    <a:lnTo>
                      <a:pt x="249269" y="99917"/>
                    </a:lnTo>
                    <a:lnTo>
                      <a:pt x="249269" y="0"/>
                    </a:lnTo>
                    <a:lnTo>
                      <a:pt x="45062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1EA9717-70F2-FB93-4CFA-52FB2419FFC6}"/>
                  </a:ext>
                </a:extLst>
              </p:cNvPr>
              <p:cNvSpPr/>
              <p:nvPr/>
            </p:nvSpPr>
            <p:spPr>
              <a:xfrm>
                <a:off x="6746843" y="3968037"/>
                <a:ext cx="665797" cy="172878"/>
              </a:xfrm>
              <a:custGeom>
                <a:avLst/>
                <a:gdLst>
                  <a:gd name="connsiteX0" fmla="*/ 665797 w 665797"/>
                  <a:gd name="connsiteY0" fmla="*/ 172879 h 172878"/>
                  <a:gd name="connsiteX1" fmla="*/ 648652 w 665797"/>
                  <a:gd name="connsiteY1" fmla="*/ 172879 h 172878"/>
                  <a:gd name="connsiteX2" fmla="*/ 648652 w 665797"/>
                  <a:gd name="connsiteY2" fmla="*/ 111823 h 172878"/>
                  <a:gd name="connsiteX3" fmla="*/ 267652 w 665797"/>
                  <a:gd name="connsiteY3" fmla="*/ 111823 h 172878"/>
                  <a:gd name="connsiteX4" fmla="*/ 267652 w 665797"/>
                  <a:gd name="connsiteY4" fmla="*/ 17145 h 172878"/>
                  <a:gd name="connsiteX5" fmla="*/ 0 w 665797"/>
                  <a:gd name="connsiteY5" fmla="*/ 17145 h 172878"/>
                  <a:gd name="connsiteX6" fmla="*/ 0 w 665797"/>
                  <a:gd name="connsiteY6" fmla="*/ 0 h 172878"/>
                  <a:gd name="connsiteX7" fmla="*/ 284797 w 665797"/>
                  <a:gd name="connsiteY7" fmla="*/ 0 h 172878"/>
                  <a:gd name="connsiteX8" fmla="*/ 284797 w 665797"/>
                  <a:gd name="connsiteY8" fmla="*/ 94679 h 172878"/>
                  <a:gd name="connsiteX9" fmla="*/ 665797 w 665797"/>
                  <a:gd name="connsiteY9" fmla="*/ 946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797" h="172878">
                    <a:moveTo>
                      <a:pt x="665797" y="172879"/>
                    </a:moveTo>
                    <a:lnTo>
                      <a:pt x="648652" y="172879"/>
                    </a:lnTo>
                    <a:lnTo>
                      <a:pt x="648652" y="111823"/>
                    </a:lnTo>
                    <a:lnTo>
                      <a:pt x="267652" y="111823"/>
                    </a:lnTo>
                    <a:lnTo>
                      <a:pt x="26765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284797" y="0"/>
                    </a:lnTo>
                    <a:lnTo>
                      <a:pt x="284797" y="94679"/>
                    </a:lnTo>
                    <a:lnTo>
                      <a:pt x="665797" y="94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A4E11DE-1AAF-2136-004F-F4BB42DE4779}"/>
                  </a:ext>
                </a:extLst>
              </p:cNvPr>
              <p:cNvSpPr/>
              <p:nvPr/>
            </p:nvSpPr>
            <p:spPr>
              <a:xfrm>
                <a:off x="6947820" y="3186129"/>
                <a:ext cx="169544" cy="508444"/>
              </a:xfrm>
              <a:custGeom>
                <a:avLst/>
                <a:gdLst>
                  <a:gd name="connsiteX0" fmla="*/ 169545 w 169544"/>
                  <a:gd name="connsiteY0" fmla="*/ 508444 h 508444"/>
                  <a:gd name="connsiteX1" fmla="*/ 152400 w 169544"/>
                  <a:gd name="connsiteY1" fmla="*/ 508444 h 508444"/>
                  <a:gd name="connsiteX2" fmla="*/ 152400 w 169544"/>
                  <a:gd name="connsiteY2" fmla="*/ 17145 h 508444"/>
                  <a:gd name="connsiteX3" fmla="*/ 17145 w 169544"/>
                  <a:gd name="connsiteY3" fmla="*/ 17145 h 508444"/>
                  <a:gd name="connsiteX4" fmla="*/ 17145 w 169544"/>
                  <a:gd name="connsiteY4" fmla="*/ 274606 h 508444"/>
                  <a:gd name="connsiteX5" fmla="*/ 0 w 169544"/>
                  <a:gd name="connsiteY5" fmla="*/ 274606 h 508444"/>
                  <a:gd name="connsiteX6" fmla="*/ 0 w 169544"/>
                  <a:gd name="connsiteY6" fmla="*/ 0 h 508444"/>
                  <a:gd name="connsiteX7" fmla="*/ 169545 w 169544"/>
                  <a:gd name="connsiteY7" fmla="*/ 0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544" h="508444">
                    <a:moveTo>
                      <a:pt x="169545" y="508444"/>
                    </a:moveTo>
                    <a:lnTo>
                      <a:pt x="152400" y="508444"/>
                    </a:lnTo>
                    <a:lnTo>
                      <a:pt x="152400" y="17145"/>
                    </a:lnTo>
                    <a:lnTo>
                      <a:pt x="17145" y="17145"/>
                    </a:lnTo>
                    <a:lnTo>
                      <a:pt x="17145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1695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B9005F-D81B-A040-38F2-F919DE47B161}"/>
                  </a:ext>
                </a:extLst>
              </p:cNvPr>
              <p:cNvSpPr/>
              <p:nvPr/>
            </p:nvSpPr>
            <p:spPr>
              <a:xfrm>
                <a:off x="7032593" y="3721720"/>
                <a:ext cx="126015" cy="303085"/>
              </a:xfrm>
              <a:custGeom>
                <a:avLst/>
                <a:gdLst>
                  <a:gd name="connsiteX0" fmla="*/ 126016 w 126015"/>
                  <a:gd name="connsiteY0" fmla="*/ 303085 h 303085"/>
                  <a:gd name="connsiteX1" fmla="*/ 108871 w 126015"/>
                  <a:gd name="connsiteY1" fmla="*/ 303085 h 303085"/>
                  <a:gd name="connsiteX2" fmla="*/ 108871 w 126015"/>
                  <a:gd name="connsiteY2" fmla="*/ 17145 h 303085"/>
                  <a:gd name="connsiteX3" fmla="*/ 0 w 126015"/>
                  <a:gd name="connsiteY3" fmla="*/ 17145 h 303085"/>
                  <a:gd name="connsiteX4" fmla="*/ 0 w 126015"/>
                  <a:gd name="connsiteY4" fmla="*/ 0 h 303085"/>
                  <a:gd name="connsiteX5" fmla="*/ 126016 w 126015"/>
                  <a:gd name="connsiteY5" fmla="*/ 0 h 30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015" h="303085">
                    <a:moveTo>
                      <a:pt x="126016" y="303085"/>
                    </a:moveTo>
                    <a:lnTo>
                      <a:pt x="108871" y="303085"/>
                    </a:lnTo>
                    <a:lnTo>
                      <a:pt x="108871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260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5C1D996-BDC3-ABDF-22BD-BAE6C7D97CA4}"/>
                  </a:ext>
                </a:extLst>
              </p:cNvPr>
              <p:cNvSpPr/>
              <p:nvPr/>
            </p:nvSpPr>
            <p:spPr>
              <a:xfrm>
                <a:off x="7188136" y="3853832"/>
                <a:ext cx="78486" cy="170973"/>
              </a:xfrm>
              <a:custGeom>
                <a:avLst/>
                <a:gdLst>
                  <a:gd name="connsiteX0" fmla="*/ 78486 w 78486"/>
                  <a:gd name="connsiteY0" fmla="*/ 170974 h 170973"/>
                  <a:gd name="connsiteX1" fmla="*/ 61246 w 78486"/>
                  <a:gd name="connsiteY1" fmla="*/ 170974 h 170973"/>
                  <a:gd name="connsiteX2" fmla="*/ 61246 w 78486"/>
                  <a:gd name="connsiteY2" fmla="*/ 17145 h 170973"/>
                  <a:gd name="connsiteX3" fmla="*/ 0 w 78486"/>
                  <a:gd name="connsiteY3" fmla="*/ 17145 h 170973"/>
                  <a:gd name="connsiteX4" fmla="*/ 0 w 78486"/>
                  <a:gd name="connsiteY4" fmla="*/ 0 h 170973"/>
                  <a:gd name="connsiteX5" fmla="*/ 78486 w 78486"/>
                  <a:gd name="connsiteY5" fmla="*/ 0 h 17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6" h="170973">
                    <a:moveTo>
                      <a:pt x="78486" y="170974"/>
                    </a:moveTo>
                    <a:lnTo>
                      <a:pt x="61246" y="170974"/>
                    </a:lnTo>
                    <a:lnTo>
                      <a:pt x="612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4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4E0ED7E-986B-A059-FCCB-567F3967255A}"/>
                  </a:ext>
                </a:extLst>
              </p:cNvPr>
              <p:cNvSpPr/>
              <p:nvPr/>
            </p:nvSpPr>
            <p:spPr>
              <a:xfrm>
                <a:off x="7347870" y="3075449"/>
                <a:ext cx="337852" cy="1065466"/>
              </a:xfrm>
              <a:custGeom>
                <a:avLst/>
                <a:gdLst>
                  <a:gd name="connsiteX0" fmla="*/ 337852 w 337852"/>
                  <a:gd name="connsiteY0" fmla="*/ 1065467 h 1065466"/>
                  <a:gd name="connsiteX1" fmla="*/ 320612 w 337852"/>
                  <a:gd name="connsiteY1" fmla="*/ 1065467 h 1065466"/>
                  <a:gd name="connsiteX2" fmla="*/ 320612 w 337852"/>
                  <a:gd name="connsiteY2" fmla="*/ 17145 h 1065466"/>
                  <a:gd name="connsiteX3" fmla="*/ 17145 w 337852"/>
                  <a:gd name="connsiteY3" fmla="*/ 17145 h 1065466"/>
                  <a:gd name="connsiteX4" fmla="*/ 17145 w 337852"/>
                  <a:gd name="connsiteY4" fmla="*/ 957834 h 1065466"/>
                  <a:gd name="connsiteX5" fmla="*/ 0 w 337852"/>
                  <a:gd name="connsiteY5" fmla="*/ 957834 h 1065466"/>
                  <a:gd name="connsiteX6" fmla="*/ 0 w 337852"/>
                  <a:gd name="connsiteY6" fmla="*/ 0 h 1065466"/>
                  <a:gd name="connsiteX7" fmla="*/ 337852 w 337852"/>
                  <a:gd name="connsiteY7" fmla="*/ 0 h 1065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52" h="1065466">
                    <a:moveTo>
                      <a:pt x="337852" y="1065467"/>
                    </a:moveTo>
                    <a:lnTo>
                      <a:pt x="320612" y="1065467"/>
                    </a:lnTo>
                    <a:lnTo>
                      <a:pt x="320612" y="17145"/>
                    </a:lnTo>
                    <a:lnTo>
                      <a:pt x="17145" y="17145"/>
                    </a:lnTo>
                    <a:lnTo>
                      <a:pt x="17145" y="957834"/>
                    </a:lnTo>
                    <a:lnTo>
                      <a:pt x="0" y="957834"/>
                    </a:lnTo>
                    <a:lnTo>
                      <a:pt x="0" y="0"/>
                    </a:lnTo>
                    <a:lnTo>
                      <a:pt x="3378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5CDF00-EA6F-B0B8-06BD-FA50C999B8E7}"/>
                  </a:ext>
                </a:extLst>
              </p:cNvPr>
              <p:cNvSpPr/>
              <p:nvPr/>
            </p:nvSpPr>
            <p:spPr>
              <a:xfrm rot="-5018677">
                <a:off x="5922518" y="3361693"/>
                <a:ext cx="1033128" cy="17145"/>
              </a:xfrm>
              <a:custGeom>
                <a:avLst/>
                <a:gdLst>
                  <a:gd name="connsiteX0" fmla="*/ 0 w 1033128"/>
                  <a:gd name="connsiteY0" fmla="*/ 0 h 17145"/>
                  <a:gd name="connsiteX1" fmla="*/ 1033129 w 1033128"/>
                  <a:gd name="connsiteY1" fmla="*/ 0 h 17145"/>
                  <a:gd name="connsiteX2" fmla="*/ 1033129 w 1033128"/>
                  <a:gd name="connsiteY2" fmla="*/ 17146 h 17145"/>
                  <a:gd name="connsiteX3" fmla="*/ 0 w 1033128"/>
                  <a:gd name="connsiteY3" fmla="*/ 17146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128" h="17145">
                    <a:moveTo>
                      <a:pt x="0" y="0"/>
                    </a:moveTo>
                    <a:lnTo>
                      <a:pt x="1033129" y="0"/>
                    </a:lnTo>
                    <a:lnTo>
                      <a:pt x="1033129" y="17146"/>
                    </a:lnTo>
                    <a:lnTo>
                      <a:pt x="0" y="17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9E4D75B-5756-A854-EE6F-1624C085E154}"/>
                  </a:ext>
                </a:extLst>
              </p:cNvPr>
              <p:cNvSpPr/>
              <p:nvPr/>
            </p:nvSpPr>
            <p:spPr>
              <a:xfrm>
                <a:off x="7360539" y="2879138"/>
                <a:ext cx="306133" cy="179927"/>
              </a:xfrm>
              <a:custGeom>
                <a:avLst/>
                <a:gdLst>
                  <a:gd name="connsiteX0" fmla="*/ 306134 w 306133"/>
                  <a:gd name="connsiteY0" fmla="*/ 179927 h 179927"/>
                  <a:gd name="connsiteX1" fmla="*/ 288893 w 306133"/>
                  <a:gd name="connsiteY1" fmla="*/ 179927 h 179927"/>
                  <a:gd name="connsiteX2" fmla="*/ 288893 w 306133"/>
                  <a:gd name="connsiteY2" fmla="*/ 17145 h 179927"/>
                  <a:gd name="connsiteX3" fmla="*/ 17145 w 306133"/>
                  <a:gd name="connsiteY3" fmla="*/ 17145 h 179927"/>
                  <a:gd name="connsiteX4" fmla="*/ 17145 w 306133"/>
                  <a:gd name="connsiteY4" fmla="*/ 172784 h 179927"/>
                  <a:gd name="connsiteX5" fmla="*/ 0 w 306133"/>
                  <a:gd name="connsiteY5" fmla="*/ 172784 h 179927"/>
                  <a:gd name="connsiteX6" fmla="*/ 0 w 306133"/>
                  <a:gd name="connsiteY6" fmla="*/ 0 h 179927"/>
                  <a:gd name="connsiteX7" fmla="*/ 306134 w 306133"/>
                  <a:gd name="connsiteY7" fmla="*/ 0 h 1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133" h="179927">
                    <a:moveTo>
                      <a:pt x="306134" y="179927"/>
                    </a:moveTo>
                    <a:lnTo>
                      <a:pt x="288893" y="179927"/>
                    </a:lnTo>
                    <a:lnTo>
                      <a:pt x="288893" y="17145"/>
                    </a:lnTo>
                    <a:lnTo>
                      <a:pt x="17145" y="17145"/>
                    </a:lnTo>
                    <a:lnTo>
                      <a:pt x="17145" y="172784"/>
                    </a:lnTo>
                    <a:lnTo>
                      <a:pt x="0" y="172784"/>
                    </a:lnTo>
                    <a:lnTo>
                      <a:pt x="0" y="0"/>
                    </a:lnTo>
                    <a:lnTo>
                      <a:pt x="3061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82AE180-7270-8CDF-CBD8-6F4E45BD2397}"/>
                  </a:ext>
                </a:extLst>
              </p:cNvPr>
              <p:cNvSpPr/>
              <p:nvPr/>
            </p:nvSpPr>
            <p:spPr>
              <a:xfrm>
                <a:off x="7395495" y="2804081"/>
                <a:ext cx="234029" cy="61626"/>
              </a:xfrm>
              <a:custGeom>
                <a:avLst/>
                <a:gdLst>
                  <a:gd name="connsiteX0" fmla="*/ 234029 w 234029"/>
                  <a:gd name="connsiteY0" fmla="*/ 61627 h 61626"/>
                  <a:gd name="connsiteX1" fmla="*/ 139637 w 234029"/>
                  <a:gd name="connsiteY1" fmla="*/ 61627 h 61626"/>
                  <a:gd name="connsiteX2" fmla="*/ 139637 w 234029"/>
                  <a:gd name="connsiteY2" fmla="*/ 17145 h 61626"/>
                  <a:gd name="connsiteX3" fmla="*/ 17145 w 234029"/>
                  <a:gd name="connsiteY3" fmla="*/ 17145 h 61626"/>
                  <a:gd name="connsiteX4" fmla="*/ 17145 w 234029"/>
                  <a:gd name="connsiteY4" fmla="*/ 53054 h 61626"/>
                  <a:gd name="connsiteX5" fmla="*/ 0 w 234029"/>
                  <a:gd name="connsiteY5" fmla="*/ 53054 h 61626"/>
                  <a:gd name="connsiteX6" fmla="*/ 0 w 234029"/>
                  <a:gd name="connsiteY6" fmla="*/ 0 h 61626"/>
                  <a:gd name="connsiteX7" fmla="*/ 156877 w 234029"/>
                  <a:gd name="connsiteY7" fmla="*/ 0 h 61626"/>
                  <a:gd name="connsiteX8" fmla="*/ 156877 w 234029"/>
                  <a:gd name="connsiteY8" fmla="*/ 44482 h 61626"/>
                  <a:gd name="connsiteX9" fmla="*/ 234029 w 234029"/>
                  <a:gd name="connsiteY9" fmla="*/ 44482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9" h="61626">
                    <a:moveTo>
                      <a:pt x="234029" y="61627"/>
                    </a:moveTo>
                    <a:lnTo>
                      <a:pt x="139637" y="61627"/>
                    </a:lnTo>
                    <a:lnTo>
                      <a:pt x="139637" y="17145"/>
                    </a:lnTo>
                    <a:lnTo>
                      <a:pt x="17145" y="17145"/>
                    </a:lnTo>
                    <a:lnTo>
                      <a:pt x="17145" y="53054"/>
                    </a:lnTo>
                    <a:lnTo>
                      <a:pt x="0" y="53054"/>
                    </a:lnTo>
                    <a:lnTo>
                      <a:pt x="0" y="0"/>
                    </a:lnTo>
                    <a:lnTo>
                      <a:pt x="156877" y="0"/>
                    </a:lnTo>
                    <a:lnTo>
                      <a:pt x="156877" y="44482"/>
                    </a:lnTo>
                    <a:lnTo>
                      <a:pt x="234029" y="44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9D3C02-AA29-B8E1-CEF3-3AF5266348A4}"/>
                  </a:ext>
                </a:extLst>
              </p:cNvPr>
              <p:cNvSpPr/>
              <p:nvPr/>
            </p:nvSpPr>
            <p:spPr>
              <a:xfrm>
                <a:off x="7407211" y="2708450"/>
                <a:ext cx="131635" cy="77152"/>
              </a:xfrm>
              <a:custGeom>
                <a:avLst/>
                <a:gdLst>
                  <a:gd name="connsiteX0" fmla="*/ 131636 w 131635"/>
                  <a:gd name="connsiteY0" fmla="*/ 77152 h 77152"/>
                  <a:gd name="connsiteX1" fmla="*/ 0 w 131635"/>
                  <a:gd name="connsiteY1" fmla="*/ 77152 h 77152"/>
                  <a:gd name="connsiteX2" fmla="*/ 68580 w 131635"/>
                  <a:gd name="connsiteY2" fmla="*/ 0 h 77152"/>
                  <a:gd name="connsiteX3" fmla="*/ 131636 w 131635"/>
                  <a:gd name="connsiteY3" fmla="*/ 77152 h 77152"/>
                  <a:gd name="connsiteX4" fmla="*/ 38195 w 131635"/>
                  <a:gd name="connsiteY4" fmla="*/ 60008 h 77152"/>
                  <a:gd name="connsiteX5" fmla="*/ 95441 w 131635"/>
                  <a:gd name="connsiteY5" fmla="*/ 60008 h 77152"/>
                  <a:gd name="connsiteX6" fmla="*/ 68009 w 131635"/>
                  <a:gd name="connsiteY6" fmla="*/ 26479 h 77152"/>
                  <a:gd name="connsiteX7" fmla="*/ 38195 w 131635"/>
                  <a:gd name="connsiteY7" fmla="*/ 60008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5" h="77152">
                    <a:moveTo>
                      <a:pt x="131636" y="77152"/>
                    </a:moveTo>
                    <a:lnTo>
                      <a:pt x="0" y="77152"/>
                    </a:lnTo>
                    <a:lnTo>
                      <a:pt x="68580" y="0"/>
                    </a:lnTo>
                    <a:lnTo>
                      <a:pt x="131636" y="77152"/>
                    </a:lnTo>
                    <a:close/>
                    <a:moveTo>
                      <a:pt x="38195" y="60008"/>
                    </a:moveTo>
                    <a:lnTo>
                      <a:pt x="95441" y="60008"/>
                    </a:lnTo>
                    <a:lnTo>
                      <a:pt x="68009" y="26479"/>
                    </a:lnTo>
                    <a:lnTo>
                      <a:pt x="38195" y="600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012F140-9A25-38AE-84AE-063A10E7E73F}"/>
                  </a:ext>
                </a:extLst>
              </p:cNvPr>
              <p:cNvSpPr/>
              <p:nvPr/>
            </p:nvSpPr>
            <p:spPr>
              <a:xfrm>
                <a:off x="7179564" y="3436065"/>
                <a:ext cx="145160" cy="375475"/>
              </a:xfrm>
              <a:custGeom>
                <a:avLst/>
                <a:gdLst>
                  <a:gd name="connsiteX0" fmla="*/ 17145 w 145160"/>
                  <a:gd name="connsiteY0" fmla="*/ 375475 h 375475"/>
                  <a:gd name="connsiteX1" fmla="*/ 0 w 145160"/>
                  <a:gd name="connsiteY1" fmla="*/ 375475 h 375475"/>
                  <a:gd name="connsiteX2" fmla="*/ 0 w 145160"/>
                  <a:gd name="connsiteY2" fmla="*/ 167830 h 375475"/>
                  <a:gd name="connsiteX3" fmla="*/ 69818 w 145160"/>
                  <a:gd name="connsiteY3" fmla="*/ 167830 h 375475"/>
                  <a:gd name="connsiteX4" fmla="*/ 69818 w 145160"/>
                  <a:gd name="connsiteY4" fmla="*/ 0 h 375475"/>
                  <a:gd name="connsiteX5" fmla="*/ 145161 w 145160"/>
                  <a:gd name="connsiteY5" fmla="*/ 0 h 375475"/>
                  <a:gd name="connsiteX6" fmla="*/ 145161 w 145160"/>
                  <a:gd name="connsiteY6" fmla="*/ 17145 h 375475"/>
                  <a:gd name="connsiteX7" fmla="*/ 87059 w 145160"/>
                  <a:gd name="connsiteY7" fmla="*/ 17145 h 375475"/>
                  <a:gd name="connsiteX8" fmla="*/ 87059 w 145160"/>
                  <a:gd name="connsiteY8" fmla="*/ 184975 h 375475"/>
                  <a:gd name="connsiteX9" fmla="*/ 17145 w 145160"/>
                  <a:gd name="connsiteY9" fmla="*/ 184975 h 37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160" h="375475">
                    <a:moveTo>
                      <a:pt x="17145" y="375475"/>
                    </a:moveTo>
                    <a:lnTo>
                      <a:pt x="0" y="375475"/>
                    </a:lnTo>
                    <a:lnTo>
                      <a:pt x="0" y="167830"/>
                    </a:lnTo>
                    <a:lnTo>
                      <a:pt x="69818" y="167830"/>
                    </a:lnTo>
                    <a:lnTo>
                      <a:pt x="69818" y="0"/>
                    </a:lnTo>
                    <a:lnTo>
                      <a:pt x="145161" y="0"/>
                    </a:lnTo>
                    <a:lnTo>
                      <a:pt x="145161" y="17145"/>
                    </a:lnTo>
                    <a:lnTo>
                      <a:pt x="87059" y="17145"/>
                    </a:lnTo>
                    <a:lnTo>
                      <a:pt x="87059" y="184975"/>
                    </a:lnTo>
                    <a:lnTo>
                      <a:pt x="17145" y="184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F4C571E-CC61-AFCE-6254-D344B70B5B23}"/>
                  </a:ext>
                </a:extLst>
              </p:cNvPr>
              <p:cNvSpPr/>
              <p:nvPr/>
            </p:nvSpPr>
            <p:spPr>
              <a:xfrm>
                <a:off x="6960489" y="3027443"/>
                <a:ext cx="144208" cy="133350"/>
              </a:xfrm>
              <a:custGeom>
                <a:avLst/>
                <a:gdLst>
                  <a:gd name="connsiteX0" fmla="*/ 144209 w 144208"/>
                  <a:gd name="connsiteY0" fmla="*/ 133350 h 133350"/>
                  <a:gd name="connsiteX1" fmla="*/ 126968 w 144208"/>
                  <a:gd name="connsiteY1" fmla="*/ 133350 h 133350"/>
                  <a:gd name="connsiteX2" fmla="*/ 126968 w 144208"/>
                  <a:gd name="connsiteY2" fmla="*/ 87535 h 133350"/>
                  <a:gd name="connsiteX3" fmla="*/ 72104 w 144208"/>
                  <a:gd name="connsiteY3" fmla="*/ 25813 h 133350"/>
                  <a:gd name="connsiteX4" fmla="*/ 17145 w 144208"/>
                  <a:gd name="connsiteY4" fmla="*/ 87535 h 133350"/>
                  <a:gd name="connsiteX5" fmla="*/ 17145 w 144208"/>
                  <a:gd name="connsiteY5" fmla="*/ 133350 h 133350"/>
                  <a:gd name="connsiteX6" fmla="*/ 0 w 144208"/>
                  <a:gd name="connsiteY6" fmla="*/ 133350 h 133350"/>
                  <a:gd name="connsiteX7" fmla="*/ 0 w 144208"/>
                  <a:gd name="connsiteY7" fmla="*/ 81058 h 133350"/>
                  <a:gd name="connsiteX8" fmla="*/ 72104 w 144208"/>
                  <a:gd name="connsiteY8" fmla="*/ 0 h 133350"/>
                  <a:gd name="connsiteX9" fmla="*/ 144209 w 144208"/>
                  <a:gd name="connsiteY9" fmla="*/ 81058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33350">
                    <a:moveTo>
                      <a:pt x="144209" y="133350"/>
                    </a:moveTo>
                    <a:lnTo>
                      <a:pt x="126968" y="133350"/>
                    </a:lnTo>
                    <a:lnTo>
                      <a:pt x="126968" y="87535"/>
                    </a:lnTo>
                    <a:lnTo>
                      <a:pt x="72104" y="25813"/>
                    </a:lnTo>
                    <a:lnTo>
                      <a:pt x="17145" y="87535"/>
                    </a:lnTo>
                    <a:lnTo>
                      <a:pt x="17145" y="133350"/>
                    </a:lnTo>
                    <a:lnTo>
                      <a:pt x="0" y="133350"/>
                    </a:lnTo>
                    <a:lnTo>
                      <a:pt x="0" y="81058"/>
                    </a:lnTo>
                    <a:lnTo>
                      <a:pt x="72104" y="0"/>
                    </a:lnTo>
                    <a:lnTo>
                      <a:pt x="144209" y="810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E10050-B8DC-A054-8108-0D671980A197}"/>
                  </a:ext>
                </a:extLst>
              </p:cNvPr>
              <p:cNvSpPr/>
              <p:nvPr/>
            </p:nvSpPr>
            <p:spPr>
              <a:xfrm>
                <a:off x="7700962" y="3075449"/>
                <a:ext cx="508635" cy="572738"/>
              </a:xfrm>
              <a:custGeom>
                <a:avLst/>
                <a:gdLst>
                  <a:gd name="connsiteX0" fmla="*/ 508635 w 508635"/>
                  <a:gd name="connsiteY0" fmla="*/ 572738 h 572738"/>
                  <a:gd name="connsiteX1" fmla="*/ 491395 w 508635"/>
                  <a:gd name="connsiteY1" fmla="*/ 572738 h 572738"/>
                  <a:gd name="connsiteX2" fmla="*/ 491395 w 508635"/>
                  <a:gd name="connsiteY2" fmla="*/ 324231 h 572738"/>
                  <a:gd name="connsiteX3" fmla="*/ 427101 w 508635"/>
                  <a:gd name="connsiteY3" fmla="*/ 324231 h 572738"/>
                  <a:gd name="connsiteX4" fmla="*/ 427101 w 508635"/>
                  <a:gd name="connsiteY4" fmla="*/ 72581 h 572738"/>
                  <a:gd name="connsiteX5" fmla="*/ 405670 w 508635"/>
                  <a:gd name="connsiteY5" fmla="*/ 48482 h 572738"/>
                  <a:gd name="connsiteX6" fmla="*/ 405670 w 508635"/>
                  <a:gd name="connsiteY6" fmla="*/ 17145 h 572738"/>
                  <a:gd name="connsiteX7" fmla="*/ 0 w 508635"/>
                  <a:gd name="connsiteY7" fmla="*/ 17145 h 572738"/>
                  <a:gd name="connsiteX8" fmla="*/ 0 w 508635"/>
                  <a:gd name="connsiteY8" fmla="*/ 0 h 572738"/>
                  <a:gd name="connsiteX9" fmla="*/ 422910 w 508635"/>
                  <a:gd name="connsiteY9" fmla="*/ 0 h 572738"/>
                  <a:gd name="connsiteX10" fmla="*/ 422910 w 508635"/>
                  <a:gd name="connsiteY10" fmla="*/ 41910 h 572738"/>
                  <a:gd name="connsiteX11" fmla="*/ 444341 w 508635"/>
                  <a:gd name="connsiteY11" fmla="*/ 66008 h 572738"/>
                  <a:gd name="connsiteX12" fmla="*/ 444341 w 508635"/>
                  <a:gd name="connsiteY12" fmla="*/ 307086 h 572738"/>
                  <a:gd name="connsiteX13" fmla="*/ 508635 w 508635"/>
                  <a:gd name="connsiteY13" fmla="*/ 307086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" h="572738">
                    <a:moveTo>
                      <a:pt x="508635" y="572738"/>
                    </a:moveTo>
                    <a:lnTo>
                      <a:pt x="491395" y="572738"/>
                    </a:lnTo>
                    <a:lnTo>
                      <a:pt x="491395" y="324231"/>
                    </a:lnTo>
                    <a:lnTo>
                      <a:pt x="427101" y="324231"/>
                    </a:lnTo>
                    <a:lnTo>
                      <a:pt x="427101" y="72581"/>
                    </a:lnTo>
                    <a:lnTo>
                      <a:pt x="405670" y="48482"/>
                    </a:lnTo>
                    <a:lnTo>
                      <a:pt x="405670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22910" y="0"/>
                    </a:lnTo>
                    <a:lnTo>
                      <a:pt x="422910" y="41910"/>
                    </a:lnTo>
                    <a:lnTo>
                      <a:pt x="444341" y="66008"/>
                    </a:lnTo>
                    <a:lnTo>
                      <a:pt x="444341" y="307086"/>
                    </a:lnTo>
                    <a:lnTo>
                      <a:pt x="508635" y="3070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D6C65C-DDE9-A061-E11A-ABAA78F716E5}"/>
                  </a:ext>
                </a:extLst>
              </p:cNvPr>
              <p:cNvSpPr/>
              <p:nvPr/>
            </p:nvSpPr>
            <p:spPr>
              <a:xfrm>
                <a:off x="7882795" y="3875263"/>
                <a:ext cx="936402" cy="265652"/>
              </a:xfrm>
              <a:custGeom>
                <a:avLst/>
                <a:gdLst>
                  <a:gd name="connsiteX0" fmla="*/ 936403 w 936402"/>
                  <a:gd name="connsiteY0" fmla="*/ 265652 h 265652"/>
                  <a:gd name="connsiteX1" fmla="*/ 919163 w 936402"/>
                  <a:gd name="connsiteY1" fmla="*/ 265652 h 265652"/>
                  <a:gd name="connsiteX2" fmla="*/ 919163 w 936402"/>
                  <a:gd name="connsiteY2" fmla="*/ 192119 h 265652"/>
                  <a:gd name="connsiteX3" fmla="*/ 597694 w 936402"/>
                  <a:gd name="connsiteY3" fmla="*/ 192119 h 265652"/>
                  <a:gd name="connsiteX4" fmla="*/ 597694 w 936402"/>
                  <a:gd name="connsiteY4" fmla="*/ 145637 h 265652"/>
                  <a:gd name="connsiteX5" fmla="*/ 371475 w 936402"/>
                  <a:gd name="connsiteY5" fmla="*/ 145637 h 265652"/>
                  <a:gd name="connsiteX6" fmla="*/ 371475 w 936402"/>
                  <a:gd name="connsiteY6" fmla="*/ 109919 h 265652"/>
                  <a:gd name="connsiteX7" fmla="*/ 233363 w 936402"/>
                  <a:gd name="connsiteY7" fmla="*/ 109919 h 265652"/>
                  <a:gd name="connsiteX8" fmla="*/ 233363 w 936402"/>
                  <a:gd name="connsiteY8" fmla="*/ 17145 h 265652"/>
                  <a:gd name="connsiteX9" fmla="*/ 138684 w 936402"/>
                  <a:gd name="connsiteY9" fmla="*/ 17145 h 265652"/>
                  <a:gd name="connsiteX10" fmla="*/ 138684 w 936402"/>
                  <a:gd name="connsiteY10" fmla="*/ 109919 h 265652"/>
                  <a:gd name="connsiteX11" fmla="*/ 17240 w 936402"/>
                  <a:gd name="connsiteY11" fmla="*/ 109919 h 265652"/>
                  <a:gd name="connsiteX12" fmla="*/ 17240 w 936402"/>
                  <a:gd name="connsiteY12" fmla="*/ 265652 h 265652"/>
                  <a:gd name="connsiteX13" fmla="*/ 0 w 936402"/>
                  <a:gd name="connsiteY13" fmla="*/ 265652 h 265652"/>
                  <a:gd name="connsiteX14" fmla="*/ 0 w 936402"/>
                  <a:gd name="connsiteY14" fmla="*/ 92774 h 265652"/>
                  <a:gd name="connsiteX15" fmla="*/ 121444 w 936402"/>
                  <a:gd name="connsiteY15" fmla="*/ 92774 h 265652"/>
                  <a:gd name="connsiteX16" fmla="*/ 121444 w 936402"/>
                  <a:gd name="connsiteY16" fmla="*/ 0 h 265652"/>
                  <a:gd name="connsiteX17" fmla="*/ 250603 w 936402"/>
                  <a:gd name="connsiteY17" fmla="*/ 0 h 265652"/>
                  <a:gd name="connsiteX18" fmla="*/ 250603 w 936402"/>
                  <a:gd name="connsiteY18" fmla="*/ 92774 h 265652"/>
                  <a:gd name="connsiteX19" fmla="*/ 388715 w 936402"/>
                  <a:gd name="connsiteY19" fmla="*/ 92774 h 265652"/>
                  <a:gd name="connsiteX20" fmla="*/ 388715 w 936402"/>
                  <a:gd name="connsiteY20" fmla="*/ 128492 h 265652"/>
                  <a:gd name="connsiteX21" fmla="*/ 614934 w 936402"/>
                  <a:gd name="connsiteY21" fmla="*/ 128492 h 265652"/>
                  <a:gd name="connsiteX22" fmla="*/ 614934 w 936402"/>
                  <a:gd name="connsiteY22" fmla="*/ 174879 h 265652"/>
                  <a:gd name="connsiteX23" fmla="*/ 936403 w 936402"/>
                  <a:gd name="connsiteY23" fmla="*/ 174879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36402" h="265652">
                    <a:moveTo>
                      <a:pt x="936403" y="265652"/>
                    </a:moveTo>
                    <a:lnTo>
                      <a:pt x="919163" y="265652"/>
                    </a:lnTo>
                    <a:lnTo>
                      <a:pt x="919163" y="192119"/>
                    </a:lnTo>
                    <a:lnTo>
                      <a:pt x="597694" y="192119"/>
                    </a:lnTo>
                    <a:lnTo>
                      <a:pt x="597694" y="145637"/>
                    </a:lnTo>
                    <a:lnTo>
                      <a:pt x="371475" y="145637"/>
                    </a:lnTo>
                    <a:lnTo>
                      <a:pt x="371475" y="109919"/>
                    </a:lnTo>
                    <a:lnTo>
                      <a:pt x="233363" y="109919"/>
                    </a:lnTo>
                    <a:lnTo>
                      <a:pt x="233363" y="17145"/>
                    </a:lnTo>
                    <a:lnTo>
                      <a:pt x="138684" y="17145"/>
                    </a:lnTo>
                    <a:lnTo>
                      <a:pt x="138684" y="109919"/>
                    </a:lnTo>
                    <a:lnTo>
                      <a:pt x="17240" y="109919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2774"/>
                    </a:lnTo>
                    <a:lnTo>
                      <a:pt x="121444" y="92774"/>
                    </a:lnTo>
                    <a:lnTo>
                      <a:pt x="121444" y="0"/>
                    </a:lnTo>
                    <a:lnTo>
                      <a:pt x="250603" y="0"/>
                    </a:lnTo>
                    <a:lnTo>
                      <a:pt x="250603" y="92774"/>
                    </a:lnTo>
                    <a:lnTo>
                      <a:pt x="388715" y="92774"/>
                    </a:lnTo>
                    <a:lnTo>
                      <a:pt x="388715" y="128492"/>
                    </a:lnTo>
                    <a:lnTo>
                      <a:pt x="614934" y="128492"/>
                    </a:lnTo>
                    <a:lnTo>
                      <a:pt x="614934" y="174879"/>
                    </a:lnTo>
                    <a:lnTo>
                      <a:pt x="936403" y="1748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D79C0E-3A43-A233-7BB5-5ED0798E232B}"/>
                  </a:ext>
                </a:extLst>
              </p:cNvPr>
              <p:cNvSpPr/>
              <p:nvPr/>
            </p:nvSpPr>
            <p:spPr>
              <a:xfrm>
                <a:off x="8147113" y="3677048"/>
                <a:ext cx="348233" cy="299561"/>
              </a:xfrm>
              <a:custGeom>
                <a:avLst/>
                <a:gdLst>
                  <a:gd name="connsiteX0" fmla="*/ 348234 w 348233"/>
                  <a:gd name="connsiteY0" fmla="*/ 299561 h 299561"/>
                  <a:gd name="connsiteX1" fmla="*/ 330994 w 348233"/>
                  <a:gd name="connsiteY1" fmla="*/ 299561 h 299561"/>
                  <a:gd name="connsiteX2" fmla="*/ 330994 w 348233"/>
                  <a:gd name="connsiteY2" fmla="*/ 17145 h 299561"/>
                  <a:gd name="connsiteX3" fmla="*/ 17240 w 348233"/>
                  <a:gd name="connsiteY3" fmla="*/ 17145 h 299561"/>
                  <a:gd name="connsiteX4" fmla="*/ 17240 w 348233"/>
                  <a:gd name="connsiteY4" fmla="*/ 274606 h 299561"/>
                  <a:gd name="connsiteX5" fmla="*/ 0 w 348233"/>
                  <a:gd name="connsiteY5" fmla="*/ 274606 h 299561"/>
                  <a:gd name="connsiteX6" fmla="*/ 0 w 348233"/>
                  <a:gd name="connsiteY6" fmla="*/ 0 h 299561"/>
                  <a:gd name="connsiteX7" fmla="*/ 348234 w 348233"/>
                  <a:gd name="connsiteY7" fmla="*/ 0 h 29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33" h="299561">
                    <a:moveTo>
                      <a:pt x="348234" y="299561"/>
                    </a:moveTo>
                    <a:lnTo>
                      <a:pt x="330994" y="299561"/>
                    </a:lnTo>
                    <a:lnTo>
                      <a:pt x="330994" y="17145"/>
                    </a:lnTo>
                    <a:lnTo>
                      <a:pt x="17240" y="17145"/>
                    </a:lnTo>
                    <a:lnTo>
                      <a:pt x="17240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3482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9C14667-78F3-508D-DA8D-46A1F1ABB575}"/>
                  </a:ext>
                </a:extLst>
              </p:cNvPr>
              <p:cNvSpPr/>
              <p:nvPr/>
            </p:nvSpPr>
            <p:spPr>
              <a:xfrm>
                <a:off x="8155781" y="3283475"/>
                <a:ext cx="96678" cy="82581"/>
              </a:xfrm>
              <a:custGeom>
                <a:avLst/>
                <a:gdLst>
                  <a:gd name="connsiteX0" fmla="*/ 96679 w 96678"/>
                  <a:gd name="connsiteY0" fmla="*/ 82582 h 82581"/>
                  <a:gd name="connsiteX1" fmla="*/ 79439 w 96678"/>
                  <a:gd name="connsiteY1" fmla="*/ 82582 h 82581"/>
                  <a:gd name="connsiteX2" fmla="*/ 79439 w 96678"/>
                  <a:gd name="connsiteY2" fmla="*/ 17145 h 82581"/>
                  <a:gd name="connsiteX3" fmla="*/ 0 w 96678"/>
                  <a:gd name="connsiteY3" fmla="*/ 17145 h 82581"/>
                  <a:gd name="connsiteX4" fmla="*/ 0 w 96678"/>
                  <a:gd name="connsiteY4" fmla="*/ 0 h 82581"/>
                  <a:gd name="connsiteX5" fmla="*/ 96679 w 96678"/>
                  <a:gd name="connsiteY5" fmla="*/ 0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8" h="82581">
                    <a:moveTo>
                      <a:pt x="96679" y="82582"/>
                    </a:moveTo>
                    <a:lnTo>
                      <a:pt x="79439" y="82582"/>
                    </a:lnTo>
                    <a:lnTo>
                      <a:pt x="7943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966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A95F364-452B-006E-4C5C-3B33CFE1D6BF}"/>
                  </a:ext>
                </a:extLst>
              </p:cNvPr>
              <p:cNvSpPr/>
              <p:nvPr/>
            </p:nvSpPr>
            <p:spPr>
              <a:xfrm>
                <a:off x="8223313" y="3365485"/>
                <a:ext cx="207740" cy="282702"/>
              </a:xfrm>
              <a:custGeom>
                <a:avLst/>
                <a:gdLst>
                  <a:gd name="connsiteX0" fmla="*/ 207740 w 207740"/>
                  <a:gd name="connsiteY0" fmla="*/ 282702 h 282702"/>
                  <a:gd name="connsiteX1" fmla="*/ 190500 w 207740"/>
                  <a:gd name="connsiteY1" fmla="*/ 282702 h 282702"/>
                  <a:gd name="connsiteX2" fmla="*/ 190500 w 207740"/>
                  <a:gd name="connsiteY2" fmla="*/ 17145 h 282702"/>
                  <a:gd name="connsiteX3" fmla="*/ 75247 w 207740"/>
                  <a:gd name="connsiteY3" fmla="*/ 17145 h 282702"/>
                  <a:gd name="connsiteX4" fmla="*/ 17240 w 207740"/>
                  <a:gd name="connsiteY4" fmla="*/ 82391 h 282702"/>
                  <a:gd name="connsiteX5" fmla="*/ 17240 w 207740"/>
                  <a:gd name="connsiteY5" fmla="*/ 282702 h 282702"/>
                  <a:gd name="connsiteX6" fmla="*/ 0 w 207740"/>
                  <a:gd name="connsiteY6" fmla="*/ 282702 h 282702"/>
                  <a:gd name="connsiteX7" fmla="*/ 0 w 207740"/>
                  <a:gd name="connsiteY7" fmla="*/ 75914 h 282702"/>
                  <a:gd name="connsiteX8" fmla="*/ 67532 w 207740"/>
                  <a:gd name="connsiteY8" fmla="*/ 0 h 282702"/>
                  <a:gd name="connsiteX9" fmla="*/ 207740 w 207740"/>
                  <a:gd name="connsiteY9" fmla="*/ 0 h 2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740" h="282702">
                    <a:moveTo>
                      <a:pt x="207740" y="282702"/>
                    </a:moveTo>
                    <a:lnTo>
                      <a:pt x="190500" y="282702"/>
                    </a:lnTo>
                    <a:lnTo>
                      <a:pt x="190500" y="17145"/>
                    </a:lnTo>
                    <a:lnTo>
                      <a:pt x="75247" y="17145"/>
                    </a:lnTo>
                    <a:lnTo>
                      <a:pt x="17240" y="82391"/>
                    </a:lnTo>
                    <a:lnTo>
                      <a:pt x="17240" y="282702"/>
                    </a:lnTo>
                    <a:lnTo>
                      <a:pt x="0" y="282702"/>
                    </a:lnTo>
                    <a:lnTo>
                      <a:pt x="0" y="75914"/>
                    </a:lnTo>
                    <a:lnTo>
                      <a:pt x="67532" y="0"/>
                    </a:lnTo>
                    <a:lnTo>
                      <a:pt x="20774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149FAB1-04AF-A98C-B5DB-6C29AA8E926E}"/>
                  </a:ext>
                </a:extLst>
              </p:cNvPr>
              <p:cNvSpPr/>
              <p:nvPr/>
            </p:nvSpPr>
            <p:spPr>
              <a:xfrm>
                <a:off x="8266176" y="3149267"/>
                <a:ext cx="176974" cy="179832"/>
              </a:xfrm>
              <a:custGeom>
                <a:avLst/>
                <a:gdLst>
                  <a:gd name="connsiteX0" fmla="*/ 17240 w 176974"/>
                  <a:gd name="connsiteY0" fmla="*/ 179832 h 179832"/>
                  <a:gd name="connsiteX1" fmla="*/ 0 w 176974"/>
                  <a:gd name="connsiteY1" fmla="*/ 179832 h 179832"/>
                  <a:gd name="connsiteX2" fmla="*/ 0 w 176974"/>
                  <a:gd name="connsiteY2" fmla="*/ 115443 h 179832"/>
                  <a:gd name="connsiteX3" fmla="*/ 102679 w 176974"/>
                  <a:gd name="connsiteY3" fmla="*/ 0 h 179832"/>
                  <a:gd name="connsiteX4" fmla="*/ 176974 w 176974"/>
                  <a:gd name="connsiteY4" fmla="*/ 83534 h 179832"/>
                  <a:gd name="connsiteX5" fmla="*/ 164116 w 176974"/>
                  <a:gd name="connsiteY5" fmla="*/ 94869 h 179832"/>
                  <a:gd name="connsiteX6" fmla="*/ 102679 w 176974"/>
                  <a:gd name="connsiteY6" fmla="*/ 25813 h 179832"/>
                  <a:gd name="connsiteX7" fmla="*/ 17240 w 176974"/>
                  <a:gd name="connsiteY7" fmla="*/ 121920 h 17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974" h="179832">
                    <a:moveTo>
                      <a:pt x="17240" y="179832"/>
                    </a:moveTo>
                    <a:lnTo>
                      <a:pt x="0" y="179832"/>
                    </a:lnTo>
                    <a:lnTo>
                      <a:pt x="0" y="115443"/>
                    </a:lnTo>
                    <a:lnTo>
                      <a:pt x="102679" y="0"/>
                    </a:lnTo>
                    <a:lnTo>
                      <a:pt x="176974" y="83534"/>
                    </a:lnTo>
                    <a:lnTo>
                      <a:pt x="164116" y="94869"/>
                    </a:lnTo>
                    <a:lnTo>
                      <a:pt x="102679" y="25813"/>
                    </a:lnTo>
                    <a:lnTo>
                      <a:pt x="17240" y="1219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B818D0F-5018-AB86-6513-C6461A017AB3}"/>
                  </a:ext>
                </a:extLst>
              </p:cNvPr>
              <p:cNvSpPr/>
              <p:nvPr/>
            </p:nvSpPr>
            <p:spPr>
              <a:xfrm>
                <a:off x="8413813" y="3172890"/>
                <a:ext cx="543496" cy="968025"/>
              </a:xfrm>
              <a:custGeom>
                <a:avLst/>
                <a:gdLst>
                  <a:gd name="connsiteX0" fmla="*/ 543497 w 543496"/>
                  <a:gd name="connsiteY0" fmla="*/ 968026 h 968025"/>
                  <a:gd name="connsiteX1" fmla="*/ 526256 w 543496"/>
                  <a:gd name="connsiteY1" fmla="*/ 968026 h 968025"/>
                  <a:gd name="connsiteX2" fmla="*/ 526256 w 543496"/>
                  <a:gd name="connsiteY2" fmla="*/ 848011 h 968025"/>
                  <a:gd name="connsiteX3" fmla="*/ 388144 w 543496"/>
                  <a:gd name="connsiteY3" fmla="*/ 848011 h 968025"/>
                  <a:gd name="connsiteX4" fmla="*/ 388144 w 543496"/>
                  <a:gd name="connsiteY4" fmla="*/ 812292 h 968025"/>
                  <a:gd name="connsiteX5" fmla="*/ 297656 w 543496"/>
                  <a:gd name="connsiteY5" fmla="*/ 812292 h 968025"/>
                  <a:gd name="connsiteX6" fmla="*/ 297656 w 543496"/>
                  <a:gd name="connsiteY6" fmla="*/ 754285 h 968025"/>
                  <a:gd name="connsiteX7" fmla="*/ 95250 w 543496"/>
                  <a:gd name="connsiteY7" fmla="*/ 754285 h 968025"/>
                  <a:gd name="connsiteX8" fmla="*/ 95250 w 543496"/>
                  <a:gd name="connsiteY8" fmla="*/ 164782 h 968025"/>
                  <a:gd name="connsiteX9" fmla="*/ 0 w 543496"/>
                  <a:gd name="connsiteY9" fmla="*/ 164782 h 968025"/>
                  <a:gd name="connsiteX10" fmla="*/ 0 w 543496"/>
                  <a:gd name="connsiteY10" fmla="*/ 115919 h 968025"/>
                  <a:gd name="connsiteX11" fmla="*/ 103060 w 543496"/>
                  <a:gd name="connsiteY11" fmla="*/ 0 h 968025"/>
                  <a:gd name="connsiteX12" fmla="*/ 184309 w 543496"/>
                  <a:gd name="connsiteY12" fmla="*/ 91345 h 968025"/>
                  <a:gd name="connsiteX13" fmla="*/ 184309 w 543496"/>
                  <a:gd name="connsiteY13" fmla="*/ 724281 h 968025"/>
                  <a:gd name="connsiteX14" fmla="*/ 167164 w 543496"/>
                  <a:gd name="connsiteY14" fmla="*/ 724281 h 968025"/>
                  <a:gd name="connsiteX15" fmla="*/ 167164 w 543496"/>
                  <a:gd name="connsiteY15" fmla="*/ 97822 h 968025"/>
                  <a:gd name="connsiteX16" fmla="*/ 103060 w 543496"/>
                  <a:gd name="connsiteY16" fmla="*/ 25813 h 968025"/>
                  <a:gd name="connsiteX17" fmla="*/ 17240 w 543496"/>
                  <a:gd name="connsiteY17" fmla="*/ 122396 h 968025"/>
                  <a:gd name="connsiteX18" fmla="*/ 17240 w 543496"/>
                  <a:gd name="connsiteY18" fmla="*/ 147637 h 968025"/>
                  <a:gd name="connsiteX19" fmla="*/ 112490 w 543496"/>
                  <a:gd name="connsiteY19" fmla="*/ 147637 h 968025"/>
                  <a:gd name="connsiteX20" fmla="*/ 112490 w 543496"/>
                  <a:gd name="connsiteY20" fmla="*/ 737140 h 968025"/>
                  <a:gd name="connsiteX21" fmla="*/ 314896 w 543496"/>
                  <a:gd name="connsiteY21" fmla="*/ 737140 h 968025"/>
                  <a:gd name="connsiteX22" fmla="*/ 314896 w 543496"/>
                  <a:gd name="connsiteY22" fmla="*/ 795147 h 968025"/>
                  <a:gd name="connsiteX23" fmla="*/ 405384 w 543496"/>
                  <a:gd name="connsiteY23" fmla="*/ 795147 h 968025"/>
                  <a:gd name="connsiteX24" fmla="*/ 405384 w 543496"/>
                  <a:gd name="connsiteY24" fmla="*/ 830866 h 968025"/>
                  <a:gd name="connsiteX25" fmla="*/ 543497 w 543496"/>
                  <a:gd name="connsiteY25" fmla="*/ 83086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43496" h="968025">
                    <a:moveTo>
                      <a:pt x="543497" y="968026"/>
                    </a:moveTo>
                    <a:lnTo>
                      <a:pt x="526256" y="968026"/>
                    </a:lnTo>
                    <a:lnTo>
                      <a:pt x="526256" y="848011"/>
                    </a:lnTo>
                    <a:lnTo>
                      <a:pt x="388144" y="848011"/>
                    </a:lnTo>
                    <a:lnTo>
                      <a:pt x="388144" y="812292"/>
                    </a:lnTo>
                    <a:lnTo>
                      <a:pt x="297656" y="812292"/>
                    </a:lnTo>
                    <a:lnTo>
                      <a:pt x="297656" y="754285"/>
                    </a:lnTo>
                    <a:lnTo>
                      <a:pt x="95250" y="754285"/>
                    </a:lnTo>
                    <a:lnTo>
                      <a:pt x="95250" y="164782"/>
                    </a:lnTo>
                    <a:lnTo>
                      <a:pt x="0" y="164782"/>
                    </a:lnTo>
                    <a:lnTo>
                      <a:pt x="0" y="115919"/>
                    </a:lnTo>
                    <a:lnTo>
                      <a:pt x="103060" y="0"/>
                    </a:lnTo>
                    <a:lnTo>
                      <a:pt x="184309" y="91345"/>
                    </a:lnTo>
                    <a:lnTo>
                      <a:pt x="184309" y="724281"/>
                    </a:lnTo>
                    <a:lnTo>
                      <a:pt x="167164" y="724281"/>
                    </a:lnTo>
                    <a:lnTo>
                      <a:pt x="167164" y="97822"/>
                    </a:lnTo>
                    <a:lnTo>
                      <a:pt x="103060" y="25813"/>
                    </a:lnTo>
                    <a:lnTo>
                      <a:pt x="17240" y="122396"/>
                    </a:lnTo>
                    <a:lnTo>
                      <a:pt x="17240" y="147637"/>
                    </a:lnTo>
                    <a:lnTo>
                      <a:pt x="112490" y="147637"/>
                    </a:lnTo>
                    <a:lnTo>
                      <a:pt x="112490" y="737140"/>
                    </a:lnTo>
                    <a:lnTo>
                      <a:pt x="314896" y="737140"/>
                    </a:lnTo>
                    <a:lnTo>
                      <a:pt x="314896" y="795147"/>
                    </a:lnTo>
                    <a:lnTo>
                      <a:pt x="405384" y="795147"/>
                    </a:lnTo>
                    <a:lnTo>
                      <a:pt x="405384" y="830866"/>
                    </a:lnTo>
                    <a:lnTo>
                      <a:pt x="543497" y="830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4BBA0B6-9A84-31E5-3178-087C977523E8}"/>
                  </a:ext>
                </a:extLst>
              </p:cNvPr>
              <p:cNvSpPr/>
              <p:nvPr/>
            </p:nvSpPr>
            <p:spPr>
              <a:xfrm>
                <a:off x="8606695" y="3166031"/>
                <a:ext cx="427767" cy="717804"/>
              </a:xfrm>
              <a:custGeom>
                <a:avLst/>
                <a:gdLst>
                  <a:gd name="connsiteX0" fmla="*/ 17240 w 427767"/>
                  <a:gd name="connsiteY0" fmla="*/ 717804 h 717804"/>
                  <a:gd name="connsiteX1" fmla="*/ 0 w 427767"/>
                  <a:gd name="connsiteY1" fmla="*/ 717804 h 717804"/>
                  <a:gd name="connsiteX2" fmla="*/ 0 w 427767"/>
                  <a:gd name="connsiteY2" fmla="*/ 98679 h 717804"/>
                  <a:gd name="connsiteX3" fmla="*/ 87725 w 427767"/>
                  <a:gd name="connsiteY3" fmla="*/ 0 h 717804"/>
                  <a:gd name="connsiteX4" fmla="*/ 317278 w 427767"/>
                  <a:gd name="connsiteY4" fmla="*/ 0 h 717804"/>
                  <a:gd name="connsiteX5" fmla="*/ 427768 w 427767"/>
                  <a:gd name="connsiteY5" fmla="*/ 124301 h 717804"/>
                  <a:gd name="connsiteX6" fmla="*/ 427768 w 427767"/>
                  <a:gd name="connsiteY6" fmla="*/ 583882 h 717804"/>
                  <a:gd name="connsiteX7" fmla="*/ 410623 w 427767"/>
                  <a:gd name="connsiteY7" fmla="*/ 583882 h 717804"/>
                  <a:gd name="connsiteX8" fmla="*/ 410623 w 427767"/>
                  <a:gd name="connsiteY8" fmla="*/ 130778 h 717804"/>
                  <a:gd name="connsiteX9" fmla="*/ 309563 w 427767"/>
                  <a:gd name="connsiteY9" fmla="*/ 17145 h 717804"/>
                  <a:gd name="connsiteX10" fmla="*/ 95440 w 427767"/>
                  <a:gd name="connsiteY10" fmla="*/ 17145 h 717804"/>
                  <a:gd name="connsiteX11" fmla="*/ 17240 w 427767"/>
                  <a:gd name="connsiteY11" fmla="*/ 105156 h 7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7767" h="717804">
                    <a:moveTo>
                      <a:pt x="17240" y="717804"/>
                    </a:moveTo>
                    <a:lnTo>
                      <a:pt x="0" y="717804"/>
                    </a:lnTo>
                    <a:lnTo>
                      <a:pt x="0" y="98679"/>
                    </a:lnTo>
                    <a:lnTo>
                      <a:pt x="87725" y="0"/>
                    </a:lnTo>
                    <a:lnTo>
                      <a:pt x="317278" y="0"/>
                    </a:lnTo>
                    <a:lnTo>
                      <a:pt x="427768" y="124301"/>
                    </a:lnTo>
                    <a:lnTo>
                      <a:pt x="427768" y="583882"/>
                    </a:lnTo>
                    <a:lnTo>
                      <a:pt x="410623" y="583882"/>
                    </a:lnTo>
                    <a:lnTo>
                      <a:pt x="410623" y="130778"/>
                    </a:lnTo>
                    <a:lnTo>
                      <a:pt x="309563" y="17145"/>
                    </a:lnTo>
                    <a:lnTo>
                      <a:pt x="95440" y="17145"/>
                    </a:lnTo>
                    <a:lnTo>
                      <a:pt x="17240" y="105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F1BB93-5394-2EAB-41C6-7BB660B7221F}"/>
                  </a:ext>
                </a:extLst>
              </p:cNvPr>
              <p:cNvSpPr/>
              <p:nvPr/>
            </p:nvSpPr>
            <p:spPr>
              <a:xfrm>
                <a:off x="8880538" y="3765440"/>
                <a:ext cx="267271" cy="351377"/>
              </a:xfrm>
              <a:custGeom>
                <a:avLst/>
                <a:gdLst>
                  <a:gd name="connsiteX0" fmla="*/ 267271 w 267271"/>
                  <a:gd name="connsiteY0" fmla="*/ 351377 h 351377"/>
                  <a:gd name="connsiteX1" fmla="*/ 250031 w 267271"/>
                  <a:gd name="connsiteY1" fmla="*/ 351377 h 351377"/>
                  <a:gd name="connsiteX2" fmla="*/ 250031 w 267271"/>
                  <a:gd name="connsiteY2" fmla="*/ 74295 h 351377"/>
                  <a:gd name="connsiteX3" fmla="*/ 176213 w 267271"/>
                  <a:gd name="connsiteY3" fmla="*/ 74295 h 351377"/>
                  <a:gd name="connsiteX4" fmla="*/ 176213 w 267271"/>
                  <a:gd name="connsiteY4" fmla="*/ 17145 h 351377"/>
                  <a:gd name="connsiteX5" fmla="*/ 17240 w 267271"/>
                  <a:gd name="connsiteY5" fmla="*/ 17145 h 351377"/>
                  <a:gd name="connsiteX6" fmla="*/ 17240 w 267271"/>
                  <a:gd name="connsiteY6" fmla="*/ 211169 h 351377"/>
                  <a:gd name="connsiteX7" fmla="*/ 0 w 267271"/>
                  <a:gd name="connsiteY7" fmla="*/ 211169 h 351377"/>
                  <a:gd name="connsiteX8" fmla="*/ 0 w 267271"/>
                  <a:gd name="connsiteY8" fmla="*/ 0 h 351377"/>
                  <a:gd name="connsiteX9" fmla="*/ 193453 w 267271"/>
                  <a:gd name="connsiteY9" fmla="*/ 0 h 351377"/>
                  <a:gd name="connsiteX10" fmla="*/ 193453 w 267271"/>
                  <a:gd name="connsiteY10" fmla="*/ 57150 h 351377"/>
                  <a:gd name="connsiteX11" fmla="*/ 267271 w 267271"/>
                  <a:gd name="connsiteY11" fmla="*/ 57150 h 35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271" h="351377">
                    <a:moveTo>
                      <a:pt x="267271" y="351377"/>
                    </a:moveTo>
                    <a:lnTo>
                      <a:pt x="250031" y="351377"/>
                    </a:lnTo>
                    <a:lnTo>
                      <a:pt x="250031" y="74295"/>
                    </a:lnTo>
                    <a:lnTo>
                      <a:pt x="176213" y="74295"/>
                    </a:lnTo>
                    <a:lnTo>
                      <a:pt x="176213" y="17145"/>
                    </a:lnTo>
                    <a:lnTo>
                      <a:pt x="17240" y="17145"/>
                    </a:lnTo>
                    <a:lnTo>
                      <a:pt x="17240" y="211169"/>
                    </a:lnTo>
                    <a:lnTo>
                      <a:pt x="0" y="211169"/>
                    </a:lnTo>
                    <a:lnTo>
                      <a:pt x="0" y="0"/>
                    </a:lnTo>
                    <a:lnTo>
                      <a:pt x="193453" y="0"/>
                    </a:lnTo>
                    <a:lnTo>
                      <a:pt x="193453" y="57150"/>
                    </a:lnTo>
                    <a:lnTo>
                      <a:pt x="267271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C64571-0FF6-CB12-A77B-0300BE28B4F2}"/>
                  </a:ext>
                </a:extLst>
              </p:cNvPr>
              <p:cNvSpPr/>
              <p:nvPr/>
            </p:nvSpPr>
            <p:spPr>
              <a:xfrm>
                <a:off x="1505997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D88FCC8-D3CB-6E6A-D71E-F798D6C926D5}"/>
                  </a:ext>
                </a:extLst>
              </p:cNvPr>
              <p:cNvSpPr/>
              <p:nvPr/>
            </p:nvSpPr>
            <p:spPr>
              <a:xfrm>
                <a:off x="1580959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D08526-9794-C0EF-1C4A-A55610AE7985}"/>
                  </a:ext>
                </a:extLst>
              </p:cNvPr>
              <p:cNvSpPr/>
              <p:nvPr/>
            </p:nvSpPr>
            <p:spPr>
              <a:xfrm>
                <a:off x="1431131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85ABB38-267E-0709-7BD7-91F79524B1E2}"/>
                  </a:ext>
                </a:extLst>
              </p:cNvPr>
              <p:cNvSpPr/>
              <p:nvPr/>
            </p:nvSpPr>
            <p:spPr>
              <a:xfrm>
                <a:off x="1505997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1E1CEE1-5369-9A0F-D0D2-3BA4419B4A05}"/>
                  </a:ext>
                </a:extLst>
              </p:cNvPr>
              <p:cNvSpPr/>
              <p:nvPr/>
            </p:nvSpPr>
            <p:spPr>
              <a:xfrm>
                <a:off x="1580959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E845DD0-C2B9-A19B-3F6A-A726CEDD9AD3}"/>
                  </a:ext>
                </a:extLst>
              </p:cNvPr>
              <p:cNvSpPr/>
              <p:nvPr/>
            </p:nvSpPr>
            <p:spPr>
              <a:xfrm>
                <a:off x="1431131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E11860D-2569-D6AB-BEFC-4C99EB4BE82D}"/>
                  </a:ext>
                </a:extLst>
              </p:cNvPr>
              <p:cNvSpPr/>
              <p:nvPr/>
            </p:nvSpPr>
            <p:spPr>
              <a:xfrm>
                <a:off x="1505997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C1771C-8726-E9A5-9160-765071C40DA8}"/>
                  </a:ext>
                </a:extLst>
              </p:cNvPr>
              <p:cNvSpPr/>
              <p:nvPr/>
            </p:nvSpPr>
            <p:spPr>
              <a:xfrm>
                <a:off x="1431131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A3139AF-D7A5-21B0-EB76-F842463780C0}"/>
                  </a:ext>
                </a:extLst>
              </p:cNvPr>
              <p:cNvSpPr/>
              <p:nvPr/>
            </p:nvSpPr>
            <p:spPr>
              <a:xfrm>
                <a:off x="1505997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8B84298-DB92-B881-299E-AE9BBC7DB764}"/>
                  </a:ext>
                </a:extLst>
              </p:cNvPr>
              <p:cNvSpPr/>
              <p:nvPr/>
            </p:nvSpPr>
            <p:spPr>
              <a:xfrm>
                <a:off x="1580959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5C40C7A-E7EE-7FAA-7D3C-31D17137467A}"/>
                  </a:ext>
                </a:extLst>
              </p:cNvPr>
              <p:cNvSpPr/>
              <p:nvPr/>
            </p:nvSpPr>
            <p:spPr>
              <a:xfrm>
                <a:off x="1431131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DABB73B-7A04-4D66-F416-D874CADB85D0}"/>
                  </a:ext>
                </a:extLst>
              </p:cNvPr>
              <p:cNvSpPr/>
              <p:nvPr/>
            </p:nvSpPr>
            <p:spPr>
              <a:xfrm>
                <a:off x="1580959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C0B72B4-5C1C-4BC9-11F0-66ADE682AA94}"/>
                  </a:ext>
                </a:extLst>
              </p:cNvPr>
              <p:cNvSpPr/>
              <p:nvPr/>
            </p:nvSpPr>
            <p:spPr>
              <a:xfrm>
                <a:off x="1431131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EA3D57-64E9-ADB3-BE37-FAE2FAC3F46B}"/>
                  </a:ext>
                </a:extLst>
              </p:cNvPr>
              <p:cNvSpPr/>
              <p:nvPr/>
            </p:nvSpPr>
            <p:spPr>
              <a:xfrm>
                <a:off x="1580959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F0B4549-1C85-F721-9EBD-B94D5A708BB1}"/>
                  </a:ext>
                </a:extLst>
              </p:cNvPr>
              <p:cNvSpPr/>
              <p:nvPr/>
            </p:nvSpPr>
            <p:spPr>
              <a:xfrm>
                <a:off x="1505997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3EA8542-E84A-3290-5FCE-49460E96CF57}"/>
                  </a:ext>
                </a:extLst>
              </p:cNvPr>
              <p:cNvSpPr/>
              <p:nvPr/>
            </p:nvSpPr>
            <p:spPr>
              <a:xfrm>
                <a:off x="1580959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7820713-3DB2-4C72-386F-2727A6D3EB96}"/>
                  </a:ext>
                </a:extLst>
              </p:cNvPr>
              <p:cNvSpPr/>
              <p:nvPr/>
            </p:nvSpPr>
            <p:spPr>
              <a:xfrm>
                <a:off x="1431131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4309F0-5988-0555-200A-A07B89EE0B41}"/>
                  </a:ext>
                </a:extLst>
              </p:cNvPr>
              <p:cNvSpPr/>
              <p:nvPr/>
            </p:nvSpPr>
            <p:spPr>
              <a:xfrm>
                <a:off x="1580959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99E90B3-A2CD-FD3F-8CA7-A44E6D50D243}"/>
                  </a:ext>
                </a:extLst>
              </p:cNvPr>
              <p:cNvSpPr/>
              <p:nvPr/>
            </p:nvSpPr>
            <p:spPr>
              <a:xfrm>
                <a:off x="1431131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81F8EE4-ED29-F2C8-C90C-C97462EE4979}"/>
                  </a:ext>
                </a:extLst>
              </p:cNvPr>
              <p:cNvSpPr/>
              <p:nvPr/>
            </p:nvSpPr>
            <p:spPr>
              <a:xfrm>
                <a:off x="1505997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7C727E-8F01-E120-F278-023718235F59}"/>
                  </a:ext>
                </a:extLst>
              </p:cNvPr>
              <p:cNvSpPr/>
              <p:nvPr/>
            </p:nvSpPr>
            <p:spPr>
              <a:xfrm>
                <a:off x="1839087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0D4BF02-B7C8-B857-791A-3C503B71FD3C}"/>
                  </a:ext>
                </a:extLst>
              </p:cNvPr>
              <p:cNvSpPr/>
              <p:nvPr/>
            </p:nvSpPr>
            <p:spPr>
              <a:xfrm>
                <a:off x="1903761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AFCB2B0-78AC-623D-5CE6-54327D5B0982}"/>
                  </a:ext>
                </a:extLst>
              </p:cNvPr>
              <p:cNvSpPr/>
              <p:nvPr/>
            </p:nvSpPr>
            <p:spPr>
              <a:xfrm>
                <a:off x="177450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BD8A5F-ABE1-C1C0-B5C6-464B967AD764}"/>
                  </a:ext>
                </a:extLst>
              </p:cNvPr>
              <p:cNvSpPr/>
              <p:nvPr/>
            </p:nvSpPr>
            <p:spPr>
              <a:xfrm>
                <a:off x="1839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56D60B-5FEE-EC91-1D6C-B1E99882089C}"/>
                  </a:ext>
                </a:extLst>
              </p:cNvPr>
              <p:cNvSpPr/>
              <p:nvPr/>
            </p:nvSpPr>
            <p:spPr>
              <a:xfrm>
                <a:off x="177450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C7951E-E2EE-6862-E723-A80877F52BD6}"/>
                  </a:ext>
                </a:extLst>
              </p:cNvPr>
              <p:cNvSpPr/>
              <p:nvPr/>
            </p:nvSpPr>
            <p:spPr>
              <a:xfrm>
                <a:off x="183908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A04C877-ECA0-8E3F-3BAC-AB70B9BCD04B}"/>
                  </a:ext>
                </a:extLst>
              </p:cNvPr>
              <p:cNvSpPr/>
              <p:nvPr/>
            </p:nvSpPr>
            <p:spPr>
              <a:xfrm>
                <a:off x="1903761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C76B389-E176-6550-3F36-DDD1F80BC774}"/>
                  </a:ext>
                </a:extLst>
              </p:cNvPr>
              <p:cNvSpPr/>
              <p:nvPr/>
            </p:nvSpPr>
            <p:spPr>
              <a:xfrm>
                <a:off x="177450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1B2E31-F553-AFA9-4A65-BB23DEB0F3EF}"/>
                  </a:ext>
                </a:extLst>
              </p:cNvPr>
              <p:cNvSpPr/>
              <p:nvPr/>
            </p:nvSpPr>
            <p:spPr>
              <a:xfrm>
                <a:off x="1903761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4CBE841-73B5-CF54-8A0C-620AA9B10B7D}"/>
                  </a:ext>
                </a:extLst>
              </p:cNvPr>
              <p:cNvSpPr/>
              <p:nvPr/>
            </p:nvSpPr>
            <p:spPr>
              <a:xfrm>
                <a:off x="1839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D3F0910-90A0-F18E-A90F-E2436539F7D1}"/>
                  </a:ext>
                </a:extLst>
              </p:cNvPr>
              <p:cNvSpPr/>
              <p:nvPr/>
            </p:nvSpPr>
            <p:spPr>
              <a:xfrm>
                <a:off x="1903761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5786B65-8639-3A07-E699-871C67C9BC22}"/>
                  </a:ext>
                </a:extLst>
              </p:cNvPr>
              <p:cNvSpPr/>
              <p:nvPr/>
            </p:nvSpPr>
            <p:spPr>
              <a:xfrm>
                <a:off x="177450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DB4BAB4-E6FF-AE5C-6076-D4CDB62B0E5C}"/>
                  </a:ext>
                </a:extLst>
              </p:cNvPr>
              <p:cNvSpPr/>
              <p:nvPr/>
            </p:nvSpPr>
            <p:spPr>
              <a:xfrm>
                <a:off x="1839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57BB0D4-F1B3-463F-A9CD-958DE233CACF}"/>
                  </a:ext>
                </a:extLst>
              </p:cNvPr>
              <p:cNvSpPr/>
              <p:nvPr/>
            </p:nvSpPr>
            <p:spPr>
              <a:xfrm>
                <a:off x="1839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270F028-361A-7A67-0B56-8B407D72F0C8}"/>
                  </a:ext>
                </a:extLst>
              </p:cNvPr>
              <p:cNvSpPr/>
              <p:nvPr/>
            </p:nvSpPr>
            <p:spPr>
              <a:xfrm>
                <a:off x="1903761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F0C3874-CDDF-EB7F-AEE8-2F2E19AA9042}"/>
                  </a:ext>
                </a:extLst>
              </p:cNvPr>
              <p:cNvSpPr/>
              <p:nvPr/>
            </p:nvSpPr>
            <p:spPr>
              <a:xfrm>
                <a:off x="177450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4D3C170-6706-46F8-4A20-E01B12BA0C0E}"/>
                  </a:ext>
                </a:extLst>
              </p:cNvPr>
              <p:cNvSpPr/>
              <p:nvPr/>
            </p:nvSpPr>
            <p:spPr>
              <a:xfrm>
                <a:off x="183908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33A5C1-EF91-03F9-455E-327A23AD8BD2}"/>
                  </a:ext>
                </a:extLst>
              </p:cNvPr>
              <p:cNvSpPr/>
              <p:nvPr/>
            </p:nvSpPr>
            <p:spPr>
              <a:xfrm>
                <a:off x="1903761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370A349-E5E4-C5F7-0B24-C40783972AC1}"/>
                  </a:ext>
                </a:extLst>
              </p:cNvPr>
              <p:cNvSpPr/>
              <p:nvPr/>
            </p:nvSpPr>
            <p:spPr>
              <a:xfrm>
                <a:off x="1839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40565E-37BE-F882-EE2A-1668224CBD89}"/>
                  </a:ext>
                </a:extLst>
              </p:cNvPr>
              <p:cNvSpPr/>
              <p:nvPr/>
            </p:nvSpPr>
            <p:spPr>
              <a:xfrm>
                <a:off x="1903761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5D09CF9-CD88-C44C-EB32-6C0013CE2CBF}"/>
                  </a:ext>
                </a:extLst>
              </p:cNvPr>
              <p:cNvSpPr/>
              <p:nvPr/>
            </p:nvSpPr>
            <p:spPr>
              <a:xfrm>
                <a:off x="209683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5A21CFC-E181-C3F9-B1F9-73484B090120}"/>
                  </a:ext>
                </a:extLst>
              </p:cNvPr>
              <p:cNvSpPr/>
              <p:nvPr/>
            </p:nvSpPr>
            <p:spPr>
              <a:xfrm>
                <a:off x="216141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B171438-8CB2-761A-44A3-A29BC2805F1A}"/>
                  </a:ext>
                </a:extLst>
              </p:cNvPr>
              <p:cNvSpPr/>
              <p:nvPr/>
            </p:nvSpPr>
            <p:spPr>
              <a:xfrm>
                <a:off x="2161413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C91C8B3-32CD-C7A1-F065-67134E37BC4F}"/>
                  </a:ext>
                </a:extLst>
              </p:cNvPr>
              <p:cNvSpPr/>
              <p:nvPr/>
            </p:nvSpPr>
            <p:spPr>
              <a:xfrm>
                <a:off x="2226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4DAA94-AF2D-E4AB-3C35-567A620DC50F}"/>
                  </a:ext>
                </a:extLst>
              </p:cNvPr>
              <p:cNvSpPr/>
              <p:nvPr/>
            </p:nvSpPr>
            <p:spPr>
              <a:xfrm>
                <a:off x="209683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5DEFB37-A820-B0EC-87C8-5D844C438991}"/>
                  </a:ext>
                </a:extLst>
              </p:cNvPr>
              <p:cNvSpPr/>
              <p:nvPr/>
            </p:nvSpPr>
            <p:spPr>
              <a:xfrm>
                <a:off x="216141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861889-00EA-CCE7-099B-2A029965C809}"/>
                  </a:ext>
                </a:extLst>
              </p:cNvPr>
              <p:cNvSpPr/>
              <p:nvPr/>
            </p:nvSpPr>
            <p:spPr>
              <a:xfrm>
                <a:off x="209683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94BECDB-FE18-EEFC-0882-A85DA7A975D7}"/>
                  </a:ext>
                </a:extLst>
              </p:cNvPr>
              <p:cNvSpPr/>
              <p:nvPr/>
            </p:nvSpPr>
            <p:spPr>
              <a:xfrm>
                <a:off x="216141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A0CC4B-CC16-234E-8451-A2754E0B9CEA}"/>
                  </a:ext>
                </a:extLst>
              </p:cNvPr>
              <p:cNvSpPr/>
              <p:nvPr/>
            </p:nvSpPr>
            <p:spPr>
              <a:xfrm>
                <a:off x="222608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AA6527A-8882-4316-7589-DD8290AC311C}"/>
                  </a:ext>
                </a:extLst>
              </p:cNvPr>
              <p:cNvSpPr/>
              <p:nvPr/>
            </p:nvSpPr>
            <p:spPr>
              <a:xfrm>
                <a:off x="2096833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8AD2C61-C909-7F40-0F16-ED1016270A0F}"/>
                  </a:ext>
                </a:extLst>
              </p:cNvPr>
              <p:cNvSpPr/>
              <p:nvPr/>
            </p:nvSpPr>
            <p:spPr>
              <a:xfrm>
                <a:off x="2226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B383B33-3210-652E-3371-2374AA2FEEB8}"/>
                  </a:ext>
                </a:extLst>
              </p:cNvPr>
              <p:cNvSpPr/>
              <p:nvPr/>
            </p:nvSpPr>
            <p:spPr>
              <a:xfrm>
                <a:off x="209683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0D279B2-0765-B024-C79E-FAE59829DB2A}"/>
                  </a:ext>
                </a:extLst>
              </p:cNvPr>
              <p:cNvSpPr/>
              <p:nvPr/>
            </p:nvSpPr>
            <p:spPr>
              <a:xfrm>
                <a:off x="216141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3D0EC3A-FD7C-DA50-358D-D74E8AA8DE35}"/>
                  </a:ext>
                </a:extLst>
              </p:cNvPr>
              <p:cNvSpPr/>
              <p:nvPr/>
            </p:nvSpPr>
            <p:spPr>
              <a:xfrm>
                <a:off x="2226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3EA2BA1-BD7A-79A0-F31F-83DDD5627119}"/>
                  </a:ext>
                </a:extLst>
              </p:cNvPr>
              <p:cNvSpPr/>
              <p:nvPr/>
            </p:nvSpPr>
            <p:spPr>
              <a:xfrm>
                <a:off x="2096833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C16763B-EF0E-4164-AC01-BF7ED698C06D}"/>
                  </a:ext>
                </a:extLst>
              </p:cNvPr>
              <p:cNvSpPr/>
              <p:nvPr/>
            </p:nvSpPr>
            <p:spPr>
              <a:xfrm>
                <a:off x="2226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CAC55F9-12ED-6A81-C712-B877237C728C}"/>
                  </a:ext>
                </a:extLst>
              </p:cNvPr>
              <p:cNvSpPr/>
              <p:nvPr/>
            </p:nvSpPr>
            <p:spPr>
              <a:xfrm>
                <a:off x="209683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7EDB138-7769-C69E-FEE5-B097228125C5}"/>
                  </a:ext>
                </a:extLst>
              </p:cNvPr>
              <p:cNvSpPr/>
              <p:nvPr/>
            </p:nvSpPr>
            <p:spPr>
              <a:xfrm>
                <a:off x="216141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B39FDC8-464E-93FF-0BD1-E4D192D1CA69}"/>
                  </a:ext>
                </a:extLst>
              </p:cNvPr>
              <p:cNvSpPr/>
              <p:nvPr/>
            </p:nvSpPr>
            <p:spPr>
              <a:xfrm>
                <a:off x="2161413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6972B23-9360-AADD-F359-937DC4A41A8B}"/>
                  </a:ext>
                </a:extLst>
              </p:cNvPr>
              <p:cNvSpPr/>
              <p:nvPr/>
            </p:nvSpPr>
            <p:spPr>
              <a:xfrm>
                <a:off x="2226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BD751C6-4CC9-272B-E630-F7D09B9C7F09}"/>
                  </a:ext>
                </a:extLst>
              </p:cNvPr>
              <p:cNvSpPr/>
              <p:nvPr/>
            </p:nvSpPr>
            <p:spPr>
              <a:xfrm>
                <a:off x="1562862" y="2811225"/>
                <a:ext cx="205644" cy="17144"/>
              </a:xfrm>
              <a:custGeom>
                <a:avLst/>
                <a:gdLst>
                  <a:gd name="connsiteX0" fmla="*/ 0 w 205644"/>
                  <a:gd name="connsiteY0" fmla="*/ 0 h 17144"/>
                  <a:gd name="connsiteX1" fmla="*/ 205645 w 205644"/>
                  <a:gd name="connsiteY1" fmla="*/ 0 h 17144"/>
                  <a:gd name="connsiteX2" fmla="*/ 205645 w 205644"/>
                  <a:gd name="connsiteY2" fmla="*/ 17145 h 17144"/>
                  <a:gd name="connsiteX3" fmla="*/ 0 w 205644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644" h="17144">
                    <a:moveTo>
                      <a:pt x="0" y="0"/>
                    </a:moveTo>
                    <a:lnTo>
                      <a:pt x="205645" y="0"/>
                    </a:lnTo>
                    <a:lnTo>
                      <a:pt x="205645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D780EB-BDB1-382B-3BAE-987F08DE3080}"/>
                  </a:ext>
                </a:extLst>
              </p:cNvPr>
              <p:cNvSpPr/>
              <p:nvPr/>
            </p:nvSpPr>
            <p:spPr>
              <a:xfrm>
                <a:off x="1637728" y="2852278"/>
                <a:ext cx="130683" cy="17144"/>
              </a:xfrm>
              <a:custGeom>
                <a:avLst/>
                <a:gdLst>
                  <a:gd name="connsiteX0" fmla="*/ 0 w 130683"/>
                  <a:gd name="connsiteY0" fmla="*/ 0 h 17144"/>
                  <a:gd name="connsiteX1" fmla="*/ 130683 w 130683"/>
                  <a:gd name="connsiteY1" fmla="*/ 0 h 17144"/>
                  <a:gd name="connsiteX2" fmla="*/ 130683 w 130683"/>
                  <a:gd name="connsiteY2" fmla="*/ 17145 h 17144"/>
                  <a:gd name="connsiteX3" fmla="*/ 0 w 13068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3" h="17144">
                    <a:moveTo>
                      <a:pt x="0" y="0"/>
                    </a:moveTo>
                    <a:lnTo>
                      <a:pt x="130683" y="0"/>
                    </a:lnTo>
                    <a:lnTo>
                      <a:pt x="13068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88BD256-0525-6794-2954-DE82EBA902F2}"/>
                  </a:ext>
                </a:extLst>
              </p:cNvPr>
              <p:cNvSpPr/>
              <p:nvPr/>
            </p:nvSpPr>
            <p:spPr>
              <a:xfrm>
                <a:off x="1593056" y="2900475"/>
                <a:ext cx="181451" cy="17144"/>
              </a:xfrm>
              <a:custGeom>
                <a:avLst/>
                <a:gdLst>
                  <a:gd name="connsiteX0" fmla="*/ 0 w 181451"/>
                  <a:gd name="connsiteY0" fmla="*/ 0 h 17144"/>
                  <a:gd name="connsiteX1" fmla="*/ 181451 w 181451"/>
                  <a:gd name="connsiteY1" fmla="*/ 0 h 17144"/>
                  <a:gd name="connsiteX2" fmla="*/ 181451 w 181451"/>
                  <a:gd name="connsiteY2" fmla="*/ 17145 h 17144"/>
                  <a:gd name="connsiteX3" fmla="*/ 0 w 18145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451" h="17144">
                    <a:moveTo>
                      <a:pt x="0" y="0"/>
                    </a:moveTo>
                    <a:lnTo>
                      <a:pt x="181451" y="0"/>
                    </a:lnTo>
                    <a:lnTo>
                      <a:pt x="1814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DFC93A5-E7E2-0849-389B-D538C52BE401}"/>
                  </a:ext>
                </a:extLst>
              </p:cNvPr>
              <p:cNvSpPr/>
              <p:nvPr/>
            </p:nvSpPr>
            <p:spPr>
              <a:xfrm>
                <a:off x="1683734" y="2955815"/>
                <a:ext cx="84677" cy="17144"/>
              </a:xfrm>
              <a:custGeom>
                <a:avLst/>
                <a:gdLst>
                  <a:gd name="connsiteX0" fmla="*/ 0 w 84677"/>
                  <a:gd name="connsiteY0" fmla="*/ 0 h 17144"/>
                  <a:gd name="connsiteX1" fmla="*/ 84677 w 84677"/>
                  <a:gd name="connsiteY1" fmla="*/ 0 h 17144"/>
                  <a:gd name="connsiteX2" fmla="*/ 84677 w 84677"/>
                  <a:gd name="connsiteY2" fmla="*/ 17145 h 17144"/>
                  <a:gd name="connsiteX3" fmla="*/ 0 w 84677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7" h="17144">
                    <a:moveTo>
                      <a:pt x="0" y="0"/>
                    </a:moveTo>
                    <a:lnTo>
                      <a:pt x="84677" y="0"/>
                    </a:lnTo>
                    <a:lnTo>
                      <a:pt x="8467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7F2CE16-7294-F55A-4F56-6F51F47C24D0}"/>
                  </a:ext>
                </a:extLst>
              </p:cNvPr>
              <p:cNvSpPr/>
              <p:nvPr/>
            </p:nvSpPr>
            <p:spPr>
              <a:xfrm>
                <a:off x="1593056" y="3000487"/>
                <a:ext cx="175450" cy="17144"/>
              </a:xfrm>
              <a:custGeom>
                <a:avLst/>
                <a:gdLst>
                  <a:gd name="connsiteX0" fmla="*/ 0 w 175450"/>
                  <a:gd name="connsiteY0" fmla="*/ 0 h 17144"/>
                  <a:gd name="connsiteX1" fmla="*/ 175450 w 175450"/>
                  <a:gd name="connsiteY1" fmla="*/ 0 h 17144"/>
                  <a:gd name="connsiteX2" fmla="*/ 175450 w 175450"/>
                  <a:gd name="connsiteY2" fmla="*/ 17145 h 17144"/>
                  <a:gd name="connsiteX3" fmla="*/ 0 w 17545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50" h="17144">
                    <a:moveTo>
                      <a:pt x="0" y="0"/>
                    </a:moveTo>
                    <a:lnTo>
                      <a:pt x="175450" y="0"/>
                    </a:lnTo>
                    <a:lnTo>
                      <a:pt x="17545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2A500D4-1A2C-8FED-23D5-73E6533E9E4F}"/>
                  </a:ext>
                </a:extLst>
              </p:cNvPr>
              <p:cNvSpPr/>
              <p:nvPr/>
            </p:nvSpPr>
            <p:spPr>
              <a:xfrm>
                <a:off x="1652587" y="3053160"/>
                <a:ext cx="115919" cy="17144"/>
              </a:xfrm>
              <a:custGeom>
                <a:avLst/>
                <a:gdLst>
                  <a:gd name="connsiteX0" fmla="*/ 0 w 115919"/>
                  <a:gd name="connsiteY0" fmla="*/ 0 h 17144"/>
                  <a:gd name="connsiteX1" fmla="*/ 115919 w 115919"/>
                  <a:gd name="connsiteY1" fmla="*/ 0 h 17144"/>
                  <a:gd name="connsiteX2" fmla="*/ 115919 w 115919"/>
                  <a:gd name="connsiteY2" fmla="*/ 17145 h 17144"/>
                  <a:gd name="connsiteX3" fmla="*/ 0 w 115919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9" h="17144">
                    <a:moveTo>
                      <a:pt x="0" y="0"/>
                    </a:moveTo>
                    <a:lnTo>
                      <a:pt x="115919" y="0"/>
                    </a:lnTo>
                    <a:lnTo>
                      <a:pt x="11591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A6F16F0-E7E5-2895-3221-E7A03E0EEBFA}"/>
                  </a:ext>
                </a:extLst>
              </p:cNvPr>
              <p:cNvSpPr/>
              <p:nvPr/>
            </p:nvSpPr>
            <p:spPr>
              <a:xfrm>
                <a:off x="1823466" y="2828180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93E9348-4165-6B99-4768-8392F4DC6D5B}"/>
                  </a:ext>
                </a:extLst>
              </p:cNvPr>
              <p:cNvSpPr/>
              <p:nvPr/>
            </p:nvSpPr>
            <p:spPr>
              <a:xfrm>
                <a:off x="1857375" y="2881806"/>
                <a:ext cx="60293" cy="17144"/>
              </a:xfrm>
              <a:custGeom>
                <a:avLst/>
                <a:gdLst>
                  <a:gd name="connsiteX0" fmla="*/ 0 w 60293"/>
                  <a:gd name="connsiteY0" fmla="*/ 0 h 17144"/>
                  <a:gd name="connsiteX1" fmla="*/ 60293 w 60293"/>
                  <a:gd name="connsiteY1" fmla="*/ 0 h 17144"/>
                  <a:gd name="connsiteX2" fmla="*/ 60293 w 60293"/>
                  <a:gd name="connsiteY2" fmla="*/ 17145 h 17144"/>
                  <a:gd name="connsiteX3" fmla="*/ 0 w 6029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17144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6A2FC0B-54FC-5F6E-952A-4741FA583335}"/>
                  </a:ext>
                </a:extLst>
              </p:cNvPr>
              <p:cNvSpPr/>
              <p:nvPr/>
            </p:nvSpPr>
            <p:spPr>
              <a:xfrm>
                <a:off x="1839087" y="2934479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B2251FA-D6F8-6B45-1271-277F8E6AC67C}"/>
                  </a:ext>
                </a:extLst>
              </p:cNvPr>
              <p:cNvSpPr/>
              <p:nvPr/>
            </p:nvSpPr>
            <p:spPr>
              <a:xfrm>
                <a:off x="1823466" y="3000487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D81BA35-2CC7-3010-230C-DC7333D699F7}"/>
                  </a:ext>
                </a:extLst>
              </p:cNvPr>
              <p:cNvSpPr/>
              <p:nvPr/>
            </p:nvSpPr>
            <p:spPr>
              <a:xfrm>
                <a:off x="1839087" y="3053160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5790F13-1B8D-226B-AC00-770A6252CE89}"/>
                  </a:ext>
                </a:extLst>
              </p:cNvPr>
              <p:cNvSpPr/>
              <p:nvPr/>
            </p:nvSpPr>
            <p:spPr>
              <a:xfrm>
                <a:off x="2374868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D88A2-6DC6-F7CB-8E81-7BC880371E5E}"/>
                  </a:ext>
                </a:extLst>
              </p:cNvPr>
              <p:cNvSpPr/>
              <p:nvPr/>
            </p:nvSpPr>
            <p:spPr>
              <a:xfrm>
                <a:off x="2374868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5EF331C2-5641-9069-C5A2-F3EE868B0A3C}"/>
                  </a:ext>
                </a:extLst>
              </p:cNvPr>
              <p:cNvSpPr/>
              <p:nvPr/>
            </p:nvSpPr>
            <p:spPr>
              <a:xfrm>
                <a:off x="2374868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908B599-3617-839B-44DE-5DB262945A52}"/>
                  </a:ext>
                </a:extLst>
              </p:cNvPr>
              <p:cNvSpPr/>
              <p:nvPr/>
            </p:nvSpPr>
            <p:spPr>
              <a:xfrm>
                <a:off x="2374868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41E429-9EF8-3980-286D-DE54A389C81D}"/>
                  </a:ext>
                </a:extLst>
              </p:cNvPr>
              <p:cNvSpPr/>
              <p:nvPr/>
            </p:nvSpPr>
            <p:spPr>
              <a:xfrm>
                <a:off x="2374868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87906ED-4128-B658-17A2-F3EE8C88E3C6}"/>
                  </a:ext>
                </a:extLst>
              </p:cNvPr>
              <p:cNvSpPr/>
              <p:nvPr/>
            </p:nvSpPr>
            <p:spPr>
              <a:xfrm>
                <a:off x="2374868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58AFA56-7B6D-A695-3649-9986DAB9A99E}"/>
                  </a:ext>
                </a:extLst>
              </p:cNvPr>
              <p:cNvSpPr/>
              <p:nvPr/>
            </p:nvSpPr>
            <p:spPr>
              <a:xfrm>
                <a:off x="2374868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2E75FCC-2AE8-395D-0DB0-738A4BD7ECCC}"/>
                  </a:ext>
                </a:extLst>
              </p:cNvPr>
              <p:cNvSpPr/>
              <p:nvPr/>
            </p:nvSpPr>
            <p:spPr>
              <a:xfrm>
                <a:off x="2374868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46A847A-1065-08E3-DBBC-A04447B67F4B}"/>
                  </a:ext>
                </a:extLst>
              </p:cNvPr>
              <p:cNvSpPr/>
              <p:nvPr/>
            </p:nvSpPr>
            <p:spPr>
              <a:xfrm>
                <a:off x="2374868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D1A5BD6-11B8-AC74-1E0E-4FBFFF9309B7}"/>
                  </a:ext>
                </a:extLst>
              </p:cNvPr>
              <p:cNvSpPr/>
              <p:nvPr/>
            </p:nvSpPr>
            <p:spPr>
              <a:xfrm>
                <a:off x="2374868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64001A6-3DFF-BDAC-438D-77F7CB12ABA5}"/>
                  </a:ext>
                </a:extLst>
              </p:cNvPr>
              <p:cNvSpPr/>
              <p:nvPr/>
            </p:nvSpPr>
            <p:spPr>
              <a:xfrm>
                <a:off x="2374868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7173741-970F-2691-D252-C42902872F7E}"/>
                  </a:ext>
                </a:extLst>
              </p:cNvPr>
              <p:cNvSpPr/>
              <p:nvPr/>
            </p:nvSpPr>
            <p:spPr>
              <a:xfrm>
                <a:off x="2374868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C2E437B-B915-B222-2C63-E7B6CA86A0A8}"/>
                  </a:ext>
                </a:extLst>
              </p:cNvPr>
              <p:cNvSpPr/>
              <p:nvPr/>
            </p:nvSpPr>
            <p:spPr>
              <a:xfrm>
                <a:off x="2374868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EE1A9E0-BDD8-E4E1-9DB3-B004FC96E89E}"/>
                  </a:ext>
                </a:extLst>
              </p:cNvPr>
              <p:cNvSpPr/>
              <p:nvPr/>
            </p:nvSpPr>
            <p:spPr>
              <a:xfrm>
                <a:off x="2682811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07202719-9857-2DE6-3CDD-DA0A4E835AD8}"/>
                  </a:ext>
                </a:extLst>
              </p:cNvPr>
              <p:cNvSpPr/>
              <p:nvPr/>
            </p:nvSpPr>
            <p:spPr>
              <a:xfrm>
                <a:off x="2682811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FD21113-F66B-F785-6018-DC89B1B4082B}"/>
                  </a:ext>
                </a:extLst>
              </p:cNvPr>
              <p:cNvSpPr/>
              <p:nvPr/>
            </p:nvSpPr>
            <p:spPr>
              <a:xfrm>
                <a:off x="2682811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BA33A88-9234-F75A-5179-925A701A0BD3}"/>
                  </a:ext>
                </a:extLst>
              </p:cNvPr>
              <p:cNvSpPr/>
              <p:nvPr/>
            </p:nvSpPr>
            <p:spPr>
              <a:xfrm>
                <a:off x="2682811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CA32C98-B4AA-1ECA-8582-9E94F5FA6BD7}"/>
                  </a:ext>
                </a:extLst>
              </p:cNvPr>
              <p:cNvSpPr/>
              <p:nvPr/>
            </p:nvSpPr>
            <p:spPr>
              <a:xfrm>
                <a:off x="2682811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B7A2B5C-A8E2-5E01-284F-43937F629A2E}"/>
                  </a:ext>
                </a:extLst>
              </p:cNvPr>
              <p:cNvSpPr/>
              <p:nvPr/>
            </p:nvSpPr>
            <p:spPr>
              <a:xfrm>
                <a:off x="2682811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E4DBA49-D26F-D254-55D1-1A1F8C43C7EF}"/>
                  </a:ext>
                </a:extLst>
              </p:cNvPr>
              <p:cNvSpPr/>
              <p:nvPr/>
            </p:nvSpPr>
            <p:spPr>
              <a:xfrm>
                <a:off x="2682811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5C58BAA-F0D3-C938-F1C5-01B71C51612D}"/>
                  </a:ext>
                </a:extLst>
              </p:cNvPr>
              <p:cNvSpPr/>
              <p:nvPr/>
            </p:nvSpPr>
            <p:spPr>
              <a:xfrm>
                <a:off x="2682811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7355C1F-E9ED-919C-01DA-6BA3E1847C07}"/>
                  </a:ext>
                </a:extLst>
              </p:cNvPr>
              <p:cNvSpPr/>
              <p:nvPr/>
            </p:nvSpPr>
            <p:spPr>
              <a:xfrm>
                <a:off x="2682811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E9153A8-617D-C53E-E8B8-E46E3C7A5A0B}"/>
                  </a:ext>
                </a:extLst>
              </p:cNvPr>
              <p:cNvSpPr/>
              <p:nvPr/>
            </p:nvSpPr>
            <p:spPr>
              <a:xfrm>
                <a:off x="2682811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60AEEED-1229-452D-43C6-17008E341AF9}"/>
                  </a:ext>
                </a:extLst>
              </p:cNvPr>
              <p:cNvSpPr/>
              <p:nvPr/>
            </p:nvSpPr>
            <p:spPr>
              <a:xfrm>
                <a:off x="2682811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29E2759-A9CF-BC57-44F0-5022EFF2C32B}"/>
                  </a:ext>
                </a:extLst>
              </p:cNvPr>
              <p:cNvSpPr/>
              <p:nvPr/>
            </p:nvSpPr>
            <p:spPr>
              <a:xfrm>
                <a:off x="2682811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F3B2E5-4D55-71D9-ECB0-8B3C8A36505D}"/>
                  </a:ext>
                </a:extLst>
              </p:cNvPr>
              <p:cNvSpPr/>
              <p:nvPr/>
            </p:nvSpPr>
            <p:spPr>
              <a:xfrm>
                <a:off x="2682811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8B8CD68-56E7-04F5-98E9-F66DB5F633F7}"/>
                  </a:ext>
                </a:extLst>
              </p:cNvPr>
              <p:cNvSpPr/>
              <p:nvPr/>
            </p:nvSpPr>
            <p:spPr>
              <a:xfrm>
                <a:off x="2357437" y="3803445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66314E-0970-9CC1-B4A5-78BD025A13A5}"/>
                  </a:ext>
                </a:extLst>
              </p:cNvPr>
              <p:cNvSpPr/>
              <p:nvPr/>
            </p:nvSpPr>
            <p:spPr>
              <a:xfrm>
                <a:off x="2357437" y="3836496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A4273B5-3FAA-B9EC-C4CB-D11A32529C78}"/>
                  </a:ext>
                </a:extLst>
              </p:cNvPr>
              <p:cNvSpPr/>
              <p:nvPr/>
            </p:nvSpPr>
            <p:spPr>
              <a:xfrm>
                <a:off x="2357437" y="3869548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4299095-11A4-A614-1CE5-4B122D242EA0}"/>
                  </a:ext>
                </a:extLst>
              </p:cNvPr>
              <p:cNvSpPr/>
              <p:nvPr/>
            </p:nvSpPr>
            <p:spPr>
              <a:xfrm>
                <a:off x="2414587" y="4024806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4C419D5-CFAD-76BD-7295-CFA99C296B19}"/>
                  </a:ext>
                </a:extLst>
              </p:cNvPr>
              <p:cNvSpPr/>
              <p:nvPr/>
            </p:nvSpPr>
            <p:spPr>
              <a:xfrm>
                <a:off x="2414587" y="4065477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1 h 11620"/>
                  <a:gd name="connsiteX3" fmla="*/ 0 w 169830"/>
                  <a:gd name="connsiteY3" fmla="*/ 11621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1"/>
                    </a:lnTo>
                    <a:lnTo>
                      <a:pt x="0" y="1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CE7F819-97F1-785F-A438-2DF4200E53B8}"/>
                  </a:ext>
                </a:extLst>
              </p:cNvPr>
              <p:cNvSpPr/>
              <p:nvPr/>
            </p:nvSpPr>
            <p:spPr>
              <a:xfrm>
                <a:off x="2414587" y="4106054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051A78D-AE47-9BCF-90E5-C347FD80E88D}"/>
                  </a:ext>
                </a:extLst>
              </p:cNvPr>
              <p:cNvSpPr/>
              <p:nvPr/>
            </p:nvSpPr>
            <p:spPr>
              <a:xfrm>
                <a:off x="299085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34195C-3E25-96EF-45C8-2C34E6B9910F}"/>
                  </a:ext>
                </a:extLst>
              </p:cNvPr>
              <p:cNvSpPr/>
              <p:nvPr/>
            </p:nvSpPr>
            <p:spPr>
              <a:xfrm>
                <a:off x="3037617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689D32B-2C8A-9C66-2291-F761C9BDD783}"/>
                  </a:ext>
                </a:extLst>
              </p:cNvPr>
              <p:cNvSpPr/>
              <p:nvPr/>
            </p:nvSpPr>
            <p:spPr>
              <a:xfrm>
                <a:off x="308448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61B7213-BF1D-5BB7-C1E1-6EE6ADE89647}"/>
                  </a:ext>
                </a:extLst>
              </p:cNvPr>
              <p:cNvSpPr/>
              <p:nvPr/>
            </p:nvSpPr>
            <p:spPr>
              <a:xfrm>
                <a:off x="3131343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DB46DED-5224-0236-4855-3A0F8C001E8E}"/>
                  </a:ext>
                </a:extLst>
              </p:cNvPr>
              <p:cNvSpPr/>
              <p:nvPr/>
            </p:nvSpPr>
            <p:spPr>
              <a:xfrm>
                <a:off x="2990850" y="361694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CB6506E-5E8E-3DD7-39E3-93820105A92C}"/>
                  </a:ext>
                </a:extLst>
              </p:cNvPr>
              <p:cNvSpPr/>
              <p:nvPr/>
            </p:nvSpPr>
            <p:spPr>
              <a:xfrm>
                <a:off x="2990850" y="366114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294F7DC-8C31-EA59-7811-E781FE0173B9}"/>
                  </a:ext>
                </a:extLst>
              </p:cNvPr>
              <p:cNvSpPr/>
              <p:nvPr/>
            </p:nvSpPr>
            <p:spPr>
              <a:xfrm>
                <a:off x="2990850" y="3705242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F6BAD93-AE43-D90F-C7B7-3701350A2A6D}"/>
                  </a:ext>
                </a:extLst>
              </p:cNvPr>
              <p:cNvSpPr/>
              <p:nvPr/>
            </p:nvSpPr>
            <p:spPr>
              <a:xfrm>
                <a:off x="2990850" y="3749438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EEC935-149D-73D7-6444-263788146159}"/>
                  </a:ext>
                </a:extLst>
              </p:cNvPr>
              <p:cNvSpPr/>
              <p:nvPr/>
            </p:nvSpPr>
            <p:spPr>
              <a:xfrm>
                <a:off x="3096482" y="3703623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59C51C2-1EEF-D279-8AE4-F5D8F5411DA5}"/>
                  </a:ext>
                </a:extLst>
              </p:cNvPr>
              <p:cNvSpPr/>
              <p:nvPr/>
            </p:nvSpPr>
            <p:spPr>
              <a:xfrm>
                <a:off x="3096482" y="3747819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C611DB-571B-AC39-616E-2FC5B762F40D}"/>
                  </a:ext>
                </a:extLst>
              </p:cNvPr>
              <p:cNvSpPr/>
              <p:nvPr/>
            </p:nvSpPr>
            <p:spPr>
              <a:xfrm>
                <a:off x="3096482" y="379201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1F12150D-2BA6-0FFE-5A9F-6A8E8BC37221}"/>
                  </a:ext>
                </a:extLst>
              </p:cNvPr>
              <p:cNvSpPr/>
              <p:nvPr/>
            </p:nvSpPr>
            <p:spPr>
              <a:xfrm>
                <a:off x="3096482" y="383621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D7924E3-EF31-6298-C8C4-419913136FEC}"/>
                  </a:ext>
                </a:extLst>
              </p:cNvPr>
              <p:cNvSpPr/>
              <p:nvPr/>
            </p:nvSpPr>
            <p:spPr>
              <a:xfrm>
                <a:off x="3248025" y="2955815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BEA47AD-5A57-CEDD-BB6A-8BC78582BE8A}"/>
                  </a:ext>
                </a:extLst>
              </p:cNvPr>
              <p:cNvSpPr/>
              <p:nvPr/>
            </p:nvSpPr>
            <p:spPr>
              <a:xfrm>
                <a:off x="3248025" y="3000487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F142E0A-4B80-3B64-D055-B9838BBC624C}"/>
                  </a:ext>
                </a:extLst>
              </p:cNvPr>
              <p:cNvSpPr/>
              <p:nvPr/>
            </p:nvSpPr>
            <p:spPr>
              <a:xfrm>
                <a:off x="3248025" y="304515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6594438-83BE-3C13-2064-28936F14EADB}"/>
                  </a:ext>
                </a:extLst>
              </p:cNvPr>
              <p:cNvSpPr/>
              <p:nvPr/>
            </p:nvSpPr>
            <p:spPr>
              <a:xfrm>
                <a:off x="3248025" y="308973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566B765-0BB9-9363-5D93-F192B33E0F54}"/>
                  </a:ext>
                </a:extLst>
              </p:cNvPr>
              <p:cNvSpPr/>
              <p:nvPr/>
            </p:nvSpPr>
            <p:spPr>
              <a:xfrm>
                <a:off x="3248025" y="313440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D00D971-E614-77FC-0D96-8704EB1ADC90}"/>
                  </a:ext>
                </a:extLst>
              </p:cNvPr>
              <p:cNvSpPr/>
              <p:nvPr/>
            </p:nvSpPr>
            <p:spPr>
              <a:xfrm>
                <a:off x="3248025" y="317898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216D80-82C8-919B-B536-41E83B098E37}"/>
                  </a:ext>
                </a:extLst>
              </p:cNvPr>
              <p:cNvSpPr/>
              <p:nvPr/>
            </p:nvSpPr>
            <p:spPr>
              <a:xfrm>
                <a:off x="3248025" y="3323575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ED875CE-7A91-1747-76D4-DF1DEFB4D63D}"/>
                  </a:ext>
                </a:extLst>
              </p:cNvPr>
              <p:cNvSpPr/>
              <p:nvPr/>
            </p:nvSpPr>
            <p:spPr>
              <a:xfrm>
                <a:off x="3248025" y="3368247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1223C7F-D760-953D-3E1F-1F2F8DE042C2}"/>
                  </a:ext>
                </a:extLst>
              </p:cNvPr>
              <p:cNvSpPr/>
              <p:nvPr/>
            </p:nvSpPr>
            <p:spPr>
              <a:xfrm>
                <a:off x="3248025" y="3412920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67F32C3-F39C-45CA-BB4F-BDF1D9C3102B}"/>
                  </a:ext>
                </a:extLst>
              </p:cNvPr>
              <p:cNvSpPr/>
              <p:nvPr/>
            </p:nvSpPr>
            <p:spPr>
              <a:xfrm>
                <a:off x="3248025" y="3557509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A817FA-F381-EA3D-F856-2E068CFF7EFA}"/>
                  </a:ext>
                </a:extLst>
              </p:cNvPr>
              <p:cNvSpPr/>
              <p:nvPr/>
            </p:nvSpPr>
            <p:spPr>
              <a:xfrm>
                <a:off x="3248025" y="3602086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F8311AA-6B2B-0AE0-1CF0-A4E476E93CFA}"/>
                  </a:ext>
                </a:extLst>
              </p:cNvPr>
              <p:cNvSpPr/>
              <p:nvPr/>
            </p:nvSpPr>
            <p:spPr>
              <a:xfrm>
                <a:off x="3248025" y="3646758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C6E225E-86ED-B1AA-DD72-2CF1C80A2624}"/>
                  </a:ext>
                </a:extLst>
              </p:cNvPr>
              <p:cNvSpPr/>
              <p:nvPr/>
            </p:nvSpPr>
            <p:spPr>
              <a:xfrm>
                <a:off x="3592068" y="2955815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8FBF914-6D50-4061-2D30-502627FCA409}"/>
                  </a:ext>
                </a:extLst>
              </p:cNvPr>
              <p:cNvSpPr/>
              <p:nvPr/>
            </p:nvSpPr>
            <p:spPr>
              <a:xfrm>
                <a:off x="3592068" y="3000487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403983C-E50B-BC97-CAA0-03CF776E8482}"/>
                  </a:ext>
                </a:extLst>
              </p:cNvPr>
              <p:cNvSpPr/>
              <p:nvPr/>
            </p:nvSpPr>
            <p:spPr>
              <a:xfrm>
                <a:off x="3592068" y="304515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94E1D49-4DE3-7FE8-894B-727C415DAAB6}"/>
                  </a:ext>
                </a:extLst>
              </p:cNvPr>
              <p:cNvSpPr/>
              <p:nvPr/>
            </p:nvSpPr>
            <p:spPr>
              <a:xfrm>
                <a:off x="3592068" y="308973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5BCDF99-8886-816D-BD0A-60A2B287E163}"/>
                  </a:ext>
                </a:extLst>
              </p:cNvPr>
              <p:cNvSpPr/>
              <p:nvPr/>
            </p:nvSpPr>
            <p:spPr>
              <a:xfrm>
                <a:off x="3592068" y="313440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29EEE76-A1D0-9420-0BA1-0072C4A376E7}"/>
                  </a:ext>
                </a:extLst>
              </p:cNvPr>
              <p:cNvSpPr/>
              <p:nvPr/>
            </p:nvSpPr>
            <p:spPr>
              <a:xfrm>
                <a:off x="3592068" y="317898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2BE11A8-CF28-BA4B-FE3E-F68B8939FA97}"/>
                  </a:ext>
                </a:extLst>
              </p:cNvPr>
              <p:cNvSpPr/>
              <p:nvPr/>
            </p:nvSpPr>
            <p:spPr>
              <a:xfrm>
                <a:off x="3592068" y="3323575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8032C9D-971F-B919-D027-6A6A78FEB30F}"/>
                  </a:ext>
                </a:extLst>
              </p:cNvPr>
              <p:cNvSpPr/>
              <p:nvPr/>
            </p:nvSpPr>
            <p:spPr>
              <a:xfrm>
                <a:off x="3592068" y="3368247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CF9D37C-CC4E-24B9-5FEE-F5F7AAB2D72D}"/>
                  </a:ext>
                </a:extLst>
              </p:cNvPr>
              <p:cNvSpPr/>
              <p:nvPr/>
            </p:nvSpPr>
            <p:spPr>
              <a:xfrm>
                <a:off x="3592068" y="3412920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83D5DD7-9470-FD56-6A71-F2C8ACACDE03}"/>
                  </a:ext>
                </a:extLst>
              </p:cNvPr>
              <p:cNvSpPr/>
              <p:nvPr/>
            </p:nvSpPr>
            <p:spPr>
              <a:xfrm>
                <a:off x="3592068" y="3557509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983A507-7BA1-8737-92CB-E7D569707A45}"/>
                  </a:ext>
                </a:extLst>
              </p:cNvPr>
              <p:cNvSpPr/>
              <p:nvPr/>
            </p:nvSpPr>
            <p:spPr>
              <a:xfrm>
                <a:off x="3592068" y="3602086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EBE1D8E-B64E-5477-84C8-4FF1AE3E0238}"/>
                  </a:ext>
                </a:extLst>
              </p:cNvPr>
              <p:cNvSpPr/>
              <p:nvPr/>
            </p:nvSpPr>
            <p:spPr>
              <a:xfrm>
                <a:off x="3592068" y="3646758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C94D581-C0BA-3A63-3BEC-528098946E97}"/>
                  </a:ext>
                </a:extLst>
              </p:cNvPr>
              <p:cNvSpPr/>
              <p:nvPr/>
            </p:nvSpPr>
            <p:spPr>
              <a:xfrm>
                <a:off x="2793206" y="4001660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29B967-ECC5-460A-8F16-C66E2B936930}"/>
                  </a:ext>
                </a:extLst>
              </p:cNvPr>
              <p:cNvSpPr/>
              <p:nvPr/>
            </p:nvSpPr>
            <p:spPr>
              <a:xfrm>
                <a:off x="2793206" y="4053857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0035AC0-A940-4FD8-7E7D-37A60BF2FD9B}"/>
                  </a:ext>
                </a:extLst>
              </p:cNvPr>
              <p:cNvSpPr/>
              <p:nvPr/>
            </p:nvSpPr>
            <p:spPr>
              <a:xfrm>
                <a:off x="2793206" y="4106054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911E1E3-49AA-A513-9662-CF4BD1944F38}"/>
                  </a:ext>
                </a:extLst>
              </p:cNvPr>
              <p:cNvSpPr/>
              <p:nvPr/>
            </p:nvSpPr>
            <p:spPr>
              <a:xfrm>
                <a:off x="2990850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E24F29-3265-9FCC-2C94-AD37A32C332B}"/>
                  </a:ext>
                </a:extLst>
              </p:cNvPr>
              <p:cNvSpPr/>
              <p:nvPr/>
            </p:nvSpPr>
            <p:spPr>
              <a:xfrm>
                <a:off x="2990850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6C55A779-0477-6D00-91A0-02F79EB2F563}"/>
                  </a:ext>
                </a:extLst>
              </p:cNvPr>
              <p:cNvSpPr/>
              <p:nvPr/>
            </p:nvSpPr>
            <p:spPr>
              <a:xfrm>
                <a:off x="2990850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227E10B8-7191-9C96-CF42-1D10F9A5090D}"/>
                  </a:ext>
                </a:extLst>
              </p:cNvPr>
              <p:cNvSpPr/>
              <p:nvPr/>
            </p:nvSpPr>
            <p:spPr>
              <a:xfrm>
                <a:off x="3324606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A969BC4-3DB0-0DAF-C108-32C416BE95EB}"/>
                  </a:ext>
                </a:extLst>
              </p:cNvPr>
              <p:cNvSpPr/>
              <p:nvPr/>
            </p:nvSpPr>
            <p:spPr>
              <a:xfrm>
                <a:off x="3324606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47EC2F8-3984-4840-F829-979B82E92BF3}"/>
                  </a:ext>
                </a:extLst>
              </p:cNvPr>
              <p:cNvSpPr/>
              <p:nvPr/>
            </p:nvSpPr>
            <p:spPr>
              <a:xfrm>
                <a:off x="3324606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DD03B43-7D4D-6D59-6772-2362EF4EEE5B}"/>
                  </a:ext>
                </a:extLst>
              </p:cNvPr>
              <p:cNvSpPr/>
              <p:nvPr/>
            </p:nvSpPr>
            <p:spPr>
              <a:xfrm>
                <a:off x="3400425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1F1A590-78D5-632E-49AF-72D7D926BFCA}"/>
                  </a:ext>
                </a:extLst>
              </p:cNvPr>
              <p:cNvSpPr/>
              <p:nvPr/>
            </p:nvSpPr>
            <p:spPr>
              <a:xfrm>
                <a:off x="3400425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9A691A3-C8D3-4488-7ABD-F22510A5D525}"/>
                  </a:ext>
                </a:extLst>
              </p:cNvPr>
              <p:cNvSpPr/>
              <p:nvPr/>
            </p:nvSpPr>
            <p:spPr>
              <a:xfrm>
                <a:off x="3400425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18F1130-CE65-5E81-464E-3D779EEEBD56}"/>
                  </a:ext>
                </a:extLst>
              </p:cNvPr>
              <p:cNvSpPr/>
              <p:nvPr/>
            </p:nvSpPr>
            <p:spPr>
              <a:xfrm>
                <a:off x="3476148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D936930-3368-B580-A2C1-CA5C0B3D3DF9}"/>
                  </a:ext>
                </a:extLst>
              </p:cNvPr>
              <p:cNvSpPr/>
              <p:nvPr/>
            </p:nvSpPr>
            <p:spPr>
              <a:xfrm>
                <a:off x="3476148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75C2D39-02C0-F7DF-A149-80B4C343147F}"/>
                  </a:ext>
                </a:extLst>
              </p:cNvPr>
              <p:cNvSpPr/>
              <p:nvPr/>
            </p:nvSpPr>
            <p:spPr>
              <a:xfrm>
                <a:off x="3476148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10405C8-EF2B-E307-E3DB-32649B9EB558}"/>
                  </a:ext>
                </a:extLst>
              </p:cNvPr>
              <p:cNvSpPr/>
              <p:nvPr/>
            </p:nvSpPr>
            <p:spPr>
              <a:xfrm>
                <a:off x="3551967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CE3F47BE-68D6-F9E5-1BF8-D7B5819902E3}"/>
                  </a:ext>
                </a:extLst>
              </p:cNvPr>
              <p:cNvSpPr/>
              <p:nvPr/>
            </p:nvSpPr>
            <p:spPr>
              <a:xfrm>
                <a:off x="3551967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F1ED2F00-B67C-97CE-EB28-2BECB351A0F6}"/>
                  </a:ext>
                </a:extLst>
              </p:cNvPr>
              <p:cNvSpPr/>
              <p:nvPr/>
            </p:nvSpPr>
            <p:spPr>
              <a:xfrm>
                <a:off x="3551967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573CD7B2-4023-E621-C44E-88888E5F64FE}"/>
                  </a:ext>
                </a:extLst>
              </p:cNvPr>
              <p:cNvSpPr/>
              <p:nvPr/>
            </p:nvSpPr>
            <p:spPr>
              <a:xfrm>
                <a:off x="3903059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C40A4A-2EC0-CFCB-1997-89363BC4699E}"/>
                  </a:ext>
                </a:extLst>
              </p:cNvPr>
              <p:cNvSpPr/>
              <p:nvPr/>
            </p:nvSpPr>
            <p:spPr>
              <a:xfrm>
                <a:off x="3976020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09D37D5-3BC5-8F28-E0B3-F5AF935046FA}"/>
                  </a:ext>
                </a:extLst>
              </p:cNvPr>
              <p:cNvSpPr/>
              <p:nvPr/>
            </p:nvSpPr>
            <p:spPr>
              <a:xfrm>
                <a:off x="4049077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A69E885-F497-78BB-3477-1357F3C603CF}"/>
                  </a:ext>
                </a:extLst>
              </p:cNvPr>
              <p:cNvSpPr/>
              <p:nvPr/>
            </p:nvSpPr>
            <p:spPr>
              <a:xfrm>
                <a:off x="3830002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4356284-9A7D-3D92-FED2-853777B7D8E7}"/>
                  </a:ext>
                </a:extLst>
              </p:cNvPr>
              <p:cNvSpPr/>
              <p:nvPr/>
            </p:nvSpPr>
            <p:spPr>
              <a:xfrm>
                <a:off x="3976020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3648171-F3D7-6736-E433-BAF98862D9DC}"/>
                  </a:ext>
                </a:extLst>
              </p:cNvPr>
              <p:cNvSpPr/>
              <p:nvPr/>
            </p:nvSpPr>
            <p:spPr>
              <a:xfrm>
                <a:off x="4049077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FAAD98D-71FF-E9A2-5BA5-35BD5918912B}"/>
                  </a:ext>
                </a:extLst>
              </p:cNvPr>
              <p:cNvSpPr/>
              <p:nvPr/>
            </p:nvSpPr>
            <p:spPr>
              <a:xfrm>
                <a:off x="3830002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08C5B3-6AE6-DA71-A501-1189A21E721A}"/>
                  </a:ext>
                </a:extLst>
              </p:cNvPr>
              <p:cNvSpPr/>
              <p:nvPr/>
            </p:nvSpPr>
            <p:spPr>
              <a:xfrm>
                <a:off x="3903059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3FE3F9AB-995A-335A-7755-BDCF9013F263}"/>
                  </a:ext>
                </a:extLst>
              </p:cNvPr>
              <p:cNvSpPr/>
              <p:nvPr/>
            </p:nvSpPr>
            <p:spPr>
              <a:xfrm>
                <a:off x="3976020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6C433660-1FF6-955A-D00D-C559C1DB313A}"/>
                  </a:ext>
                </a:extLst>
              </p:cNvPr>
              <p:cNvSpPr/>
              <p:nvPr/>
            </p:nvSpPr>
            <p:spPr>
              <a:xfrm>
                <a:off x="3903059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778C7A9-8EED-1D90-7AF2-BB482BF5523C}"/>
                  </a:ext>
                </a:extLst>
              </p:cNvPr>
              <p:cNvSpPr/>
              <p:nvPr/>
            </p:nvSpPr>
            <p:spPr>
              <a:xfrm>
                <a:off x="3976020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CDB5811-A342-6A5B-118C-392F0734E70F}"/>
                  </a:ext>
                </a:extLst>
              </p:cNvPr>
              <p:cNvSpPr/>
              <p:nvPr/>
            </p:nvSpPr>
            <p:spPr>
              <a:xfrm>
                <a:off x="4049077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703912B-5E27-E17B-5F79-36CEC6B6F34B}"/>
                  </a:ext>
                </a:extLst>
              </p:cNvPr>
              <p:cNvSpPr/>
              <p:nvPr/>
            </p:nvSpPr>
            <p:spPr>
              <a:xfrm>
                <a:off x="3830002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200598A-9FDC-F14F-0171-13CACDB9C3CD}"/>
                  </a:ext>
                </a:extLst>
              </p:cNvPr>
              <p:cNvSpPr/>
              <p:nvPr/>
            </p:nvSpPr>
            <p:spPr>
              <a:xfrm>
                <a:off x="3976020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FFA85F0-BDAA-B75E-0E90-2FBD81490A41}"/>
                  </a:ext>
                </a:extLst>
              </p:cNvPr>
              <p:cNvSpPr/>
              <p:nvPr/>
            </p:nvSpPr>
            <p:spPr>
              <a:xfrm>
                <a:off x="4049077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ADBB933-9FA5-7239-617B-404ABB588A53}"/>
                  </a:ext>
                </a:extLst>
              </p:cNvPr>
              <p:cNvSpPr/>
              <p:nvPr/>
            </p:nvSpPr>
            <p:spPr>
              <a:xfrm>
                <a:off x="3830002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1462BF3-A3D2-3E0D-EA0F-6EB5079FB264}"/>
                  </a:ext>
                </a:extLst>
              </p:cNvPr>
              <p:cNvSpPr/>
              <p:nvPr/>
            </p:nvSpPr>
            <p:spPr>
              <a:xfrm>
                <a:off x="3903059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B1E148D-3BAA-97F8-8683-4BE6F982FCD1}"/>
                  </a:ext>
                </a:extLst>
              </p:cNvPr>
              <p:cNvSpPr/>
              <p:nvPr/>
            </p:nvSpPr>
            <p:spPr>
              <a:xfrm>
                <a:off x="3976020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880A698-F2BC-D6DC-60AE-C46A68C64805}"/>
                  </a:ext>
                </a:extLst>
              </p:cNvPr>
              <p:cNvSpPr/>
              <p:nvPr/>
            </p:nvSpPr>
            <p:spPr>
              <a:xfrm>
                <a:off x="4049077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4AA21244-CAA3-B4E9-8B44-844FE482153B}"/>
                  </a:ext>
                </a:extLst>
              </p:cNvPr>
              <p:cNvSpPr/>
              <p:nvPr/>
            </p:nvSpPr>
            <p:spPr>
              <a:xfrm>
                <a:off x="3830002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FCCC7979-CB4F-A92E-1353-9D67A25C9DAB}"/>
                  </a:ext>
                </a:extLst>
              </p:cNvPr>
              <p:cNvSpPr/>
              <p:nvPr/>
            </p:nvSpPr>
            <p:spPr>
              <a:xfrm>
                <a:off x="3903059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1BCE6FC-B1DE-F6A5-DA9F-ECFFDFA2F68A}"/>
                  </a:ext>
                </a:extLst>
              </p:cNvPr>
              <p:cNvSpPr/>
              <p:nvPr/>
            </p:nvSpPr>
            <p:spPr>
              <a:xfrm>
                <a:off x="4049077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A7FAA35-1075-2973-6540-11B2BB966BC7}"/>
                  </a:ext>
                </a:extLst>
              </p:cNvPr>
              <p:cNvSpPr/>
              <p:nvPr/>
            </p:nvSpPr>
            <p:spPr>
              <a:xfrm>
                <a:off x="4188809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665575A-F981-9E9A-3CD6-9DEA4BE0A100}"/>
                  </a:ext>
                </a:extLst>
              </p:cNvPr>
              <p:cNvSpPr/>
              <p:nvPr/>
            </p:nvSpPr>
            <p:spPr>
              <a:xfrm>
                <a:off x="4261770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8EE6543-8126-2B3B-2093-A7CABE46A362}"/>
                  </a:ext>
                </a:extLst>
              </p:cNvPr>
              <p:cNvSpPr/>
              <p:nvPr/>
            </p:nvSpPr>
            <p:spPr>
              <a:xfrm>
                <a:off x="4334827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69559B7-70F7-661C-649A-38312B55F397}"/>
                  </a:ext>
                </a:extLst>
              </p:cNvPr>
              <p:cNvSpPr/>
              <p:nvPr/>
            </p:nvSpPr>
            <p:spPr>
              <a:xfrm>
                <a:off x="4261770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54E8C08-2774-F816-8200-8EDF001BCEDF}"/>
                  </a:ext>
                </a:extLst>
              </p:cNvPr>
              <p:cNvSpPr/>
              <p:nvPr/>
            </p:nvSpPr>
            <p:spPr>
              <a:xfrm>
                <a:off x="4407884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54BC4AD-3310-5D2D-7995-C4847CF8A8FF}"/>
                  </a:ext>
                </a:extLst>
              </p:cNvPr>
              <p:cNvSpPr/>
              <p:nvPr/>
            </p:nvSpPr>
            <p:spPr>
              <a:xfrm>
                <a:off x="4188809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CE92315-11AD-B5D0-4CFC-27752469D53E}"/>
                  </a:ext>
                </a:extLst>
              </p:cNvPr>
              <p:cNvSpPr/>
              <p:nvPr/>
            </p:nvSpPr>
            <p:spPr>
              <a:xfrm>
                <a:off x="4261770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04F73C5-F89D-1331-A80D-424F660A0324}"/>
                  </a:ext>
                </a:extLst>
              </p:cNvPr>
              <p:cNvSpPr/>
              <p:nvPr/>
            </p:nvSpPr>
            <p:spPr>
              <a:xfrm>
                <a:off x="4334827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79439E1-0F30-52B5-B5FA-104638AFF7A3}"/>
                  </a:ext>
                </a:extLst>
              </p:cNvPr>
              <p:cNvSpPr/>
              <p:nvPr/>
            </p:nvSpPr>
            <p:spPr>
              <a:xfrm>
                <a:off x="4407884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024061F-B23D-F4AD-6DB7-561000817933}"/>
                  </a:ext>
                </a:extLst>
              </p:cNvPr>
              <p:cNvSpPr/>
              <p:nvPr/>
            </p:nvSpPr>
            <p:spPr>
              <a:xfrm>
                <a:off x="4188809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9EC84E7-E5AD-39F0-58F3-B41EDE70605E}"/>
                  </a:ext>
                </a:extLst>
              </p:cNvPr>
              <p:cNvSpPr/>
              <p:nvPr/>
            </p:nvSpPr>
            <p:spPr>
              <a:xfrm>
                <a:off x="4261770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C66B62-9D55-CF2B-7086-58B4A0921C8C}"/>
                  </a:ext>
                </a:extLst>
              </p:cNvPr>
              <p:cNvSpPr/>
              <p:nvPr/>
            </p:nvSpPr>
            <p:spPr>
              <a:xfrm>
                <a:off x="4407884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030A6D9-02CF-546B-56F3-507570FE37CE}"/>
                  </a:ext>
                </a:extLst>
              </p:cNvPr>
              <p:cNvSpPr/>
              <p:nvPr/>
            </p:nvSpPr>
            <p:spPr>
              <a:xfrm>
                <a:off x="4261770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45764EA-129F-98CC-0212-C7B7EE4368EA}"/>
                  </a:ext>
                </a:extLst>
              </p:cNvPr>
              <p:cNvSpPr/>
              <p:nvPr/>
            </p:nvSpPr>
            <p:spPr>
              <a:xfrm>
                <a:off x="4334827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9D30C5A7-03F5-F4C6-39D0-A6C633009E4D}"/>
                  </a:ext>
                </a:extLst>
              </p:cNvPr>
              <p:cNvSpPr/>
              <p:nvPr/>
            </p:nvSpPr>
            <p:spPr>
              <a:xfrm>
                <a:off x="5244465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5F05E71-866B-EDD5-E8D0-AC1A5F53C3BC}"/>
                  </a:ext>
                </a:extLst>
              </p:cNvPr>
              <p:cNvSpPr/>
              <p:nvPr/>
            </p:nvSpPr>
            <p:spPr>
              <a:xfrm>
                <a:off x="5317521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2079B27-A880-33C2-2496-8DBB3C8FD83E}"/>
                  </a:ext>
                </a:extLst>
              </p:cNvPr>
              <p:cNvSpPr/>
              <p:nvPr/>
            </p:nvSpPr>
            <p:spPr>
              <a:xfrm>
                <a:off x="5390483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E22BAC3-45B4-6D67-07FE-50261151FC6E}"/>
                  </a:ext>
                </a:extLst>
              </p:cNvPr>
              <p:cNvSpPr/>
              <p:nvPr/>
            </p:nvSpPr>
            <p:spPr>
              <a:xfrm>
                <a:off x="5317521" y="318260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E1418C4-A15B-8E51-B221-C97BF082E61E}"/>
                  </a:ext>
                </a:extLst>
              </p:cNvPr>
              <p:cNvSpPr/>
              <p:nvPr/>
            </p:nvSpPr>
            <p:spPr>
              <a:xfrm>
                <a:off x="5244465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41631331-ABD8-7F80-345C-F0DCC1D9B177}"/>
                  </a:ext>
                </a:extLst>
              </p:cNvPr>
              <p:cNvSpPr/>
              <p:nvPr/>
            </p:nvSpPr>
            <p:spPr>
              <a:xfrm>
                <a:off x="5317521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23DB438-DC5D-116D-EEEF-FF6FB5441FC3}"/>
                  </a:ext>
                </a:extLst>
              </p:cNvPr>
              <p:cNvSpPr/>
              <p:nvPr/>
            </p:nvSpPr>
            <p:spPr>
              <a:xfrm>
                <a:off x="5390483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482B814-74F6-4C7D-34D4-F654427C52A5}"/>
                  </a:ext>
                </a:extLst>
              </p:cNvPr>
              <p:cNvSpPr/>
              <p:nvPr/>
            </p:nvSpPr>
            <p:spPr>
              <a:xfrm>
                <a:off x="5244465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65B193EC-E20D-10FE-8435-616B9B336351}"/>
                  </a:ext>
                </a:extLst>
              </p:cNvPr>
              <p:cNvSpPr/>
              <p:nvPr/>
            </p:nvSpPr>
            <p:spPr>
              <a:xfrm>
                <a:off x="5317521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2B46129-4C46-2E45-10A0-369F728F37B6}"/>
                  </a:ext>
                </a:extLst>
              </p:cNvPr>
              <p:cNvSpPr/>
              <p:nvPr/>
            </p:nvSpPr>
            <p:spPr>
              <a:xfrm>
                <a:off x="5317521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1CC469-4080-235C-5F74-1499CA1997BC}"/>
                  </a:ext>
                </a:extLst>
              </p:cNvPr>
              <p:cNvSpPr/>
              <p:nvPr/>
            </p:nvSpPr>
            <p:spPr>
              <a:xfrm>
                <a:off x="5390483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B35CC2A-BC53-7A69-E5A6-11F766796CF0}"/>
                  </a:ext>
                </a:extLst>
              </p:cNvPr>
              <p:cNvSpPr/>
              <p:nvPr/>
            </p:nvSpPr>
            <p:spPr>
              <a:xfrm>
                <a:off x="4407884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399F9E61-5CC1-CB00-8E44-363AB6B55219}"/>
                  </a:ext>
                </a:extLst>
              </p:cNvPr>
              <p:cNvSpPr/>
              <p:nvPr/>
            </p:nvSpPr>
            <p:spPr>
              <a:xfrm>
                <a:off x="4752308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8F662D7-FAF2-D3D1-846A-42B920B170BA}"/>
                  </a:ext>
                </a:extLst>
              </p:cNvPr>
              <p:cNvSpPr/>
              <p:nvPr/>
            </p:nvSpPr>
            <p:spPr>
              <a:xfrm>
                <a:off x="4825365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8AE10437-EC71-BB69-2594-A698CCE74896}"/>
                  </a:ext>
                </a:extLst>
              </p:cNvPr>
              <p:cNvSpPr/>
              <p:nvPr/>
            </p:nvSpPr>
            <p:spPr>
              <a:xfrm>
                <a:off x="4825365" y="320575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D05D5F8-D918-FD0B-0B3F-AD7D7009BF7A}"/>
                  </a:ext>
                </a:extLst>
              </p:cNvPr>
              <p:cNvSpPr/>
              <p:nvPr/>
            </p:nvSpPr>
            <p:spPr>
              <a:xfrm>
                <a:off x="4752308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4BD80A-0575-C76E-7084-8F6B4BF215A3}"/>
                  </a:ext>
                </a:extLst>
              </p:cNvPr>
              <p:cNvSpPr/>
              <p:nvPr/>
            </p:nvSpPr>
            <p:spPr>
              <a:xfrm>
                <a:off x="4825365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1C99E37-90EA-AE03-D0DE-B5DAB8AB321C}"/>
                  </a:ext>
                </a:extLst>
              </p:cNvPr>
              <p:cNvSpPr/>
              <p:nvPr/>
            </p:nvSpPr>
            <p:spPr>
              <a:xfrm>
                <a:off x="4188809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D228F4C-0915-C2B5-89F9-A4BC1082FF45}"/>
                  </a:ext>
                </a:extLst>
              </p:cNvPr>
              <p:cNvSpPr/>
              <p:nvPr/>
            </p:nvSpPr>
            <p:spPr>
              <a:xfrm>
                <a:off x="4334827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979B1AA-FAE0-52B9-F147-EE841245DAA9}"/>
                  </a:ext>
                </a:extLst>
              </p:cNvPr>
              <p:cNvSpPr/>
              <p:nvPr/>
            </p:nvSpPr>
            <p:spPr>
              <a:xfrm>
                <a:off x="4188809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2BFA836-A616-4F03-69E1-824227D7174E}"/>
                  </a:ext>
                </a:extLst>
              </p:cNvPr>
              <p:cNvSpPr/>
              <p:nvPr/>
            </p:nvSpPr>
            <p:spPr>
              <a:xfrm>
                <a:off x="4261770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B45D815-59F9-7055-F5C2-9EA3F843F467}"/>
                  </a:ext>
                </a:extLst>
              </p:cNvPr>
              <p:cNvSpPr/>
              <p:nvPr/>
            </p:nvSpPr>
            <p:spPr>
              <a:xfrm>
                <a:off x="4407884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F01B01A1-3881-6CFC-CA38-8EFA9BDEBE10}"/>
                  </a:ext>
                </a:extLst>
              </p:cNvPr>
              <p:cNvSpPr/>
              <p:nvPr/>
            </p:nvSpPr>
            <p:spPr>
              <a:xfrm>
                <a:off x="5105590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049526D-0A14-A7B4-24E7-6452B0520049}"/>
                  </a:ext>
                </a:extLst>
              </p:cNvPr>
              <p:cNvSpPr/>
              <p:nvPr/>
            </p:nvSpPr>
            <p:spPr>
              <a:xfrm>
                <a:off x="5178551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A599C2E-F941-3594-0EB5-ACFD6D91CA79}"/>
                  </a:ext>
                </a:extLst>
              </p:cNvPr>
              <p:cNvSpPr/>
              <p:nvPr/>
            </p:nvSpPr>
            <p:spPr>
              <a:xfrm>
                <a:off x="5251608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10DD9187-E723-E903-CF08-160722CBD632}"/>
                  </a:ext>
                </a:extLst>
              </p:cNvPr>
              <p:cNvSpPr/>
              <p:nvPr/>
            </p:nvSpPr>
            <p:spPr>
              <a:xfrm>
                <a:off x="5032533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64870BC5-782C-307C-725E-0E9912447B6A}"/>
                  </a:ext>
                </a:extLst>
              </p:cNvPr>
              <p:cNvSpPr/>
              <p:nvPr/>
            </p:nvSpPr>
            <p:spPr>
              <a:xfrm>
                <a:off x="5178551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D7514D8-27A1-18D2-EF83-47E39D580DED}"/>
                  </a:ext>
                </a:extLst>
              </p:cNvPr>
              <p:cNvSpPr/>
              <p:nvPr/>
            </p:nvSpPr>
            <p:spPr>
              <a:xfrm>
                <a:off x="5032533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464DF96-422A-4013-9DB0-187D88B51075}"/>
                  </a:ext>
                </a:extLst>
              </p:cNvPr>
              <p:cNvSpPr/>
              <p:nvPr/>
            </p:nvSpPr>
            <p:spPr>
              <a:xfrm>
                <a:off x="5105590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7FD1AFD-347C-FBCF-845B-7ABF7BB48076}"/>
                  </a:ext>
                </a:extLst>
              </p:cNvPr>
              <p:cNvSpPr/>
              <p:nvPr/>
            </p:nvSpPr>
            <p:spPr>
              <a:xfrm>
                <a:off x="5251608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02B0A67-0E8E-9EE4-2BC3-F57979363A09}"/>
                  </a:ext>
                </a:extLst>
              </p:cNvPr>
              <p:cNvSpPr/>
              <p:nvPr/>
            </p:nvSpPr>
            <p:spPr>
              <a:xfrm>
                <a:off x="4528470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5114220-4C7C-1992-1AF1-8912CFD584AE}"/>
                  </a:ext>
                </a:extLst>
              </p:cNvPr>
              <p:cNvSpPr/>
              <p:nvPr/>
            </p:nvSpPr>
            <p:spPr>
              <a:xfrm>
                <a:off x="4601527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019F203-38E1-EA0F-35AA-7B6EAA112BEA}"/>
                  </a:ext>
                </a:extLst>
              </p:cNvPr>
              <p:cNvSpPr/>
              <p:nvPr/>
            </p:nvSpPr>
            <p:spPr>
              <a:xfrm>
                <a:off x="4674584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9DEA3F89-7F1C-BCD1-42D0-08FFB9CD48F6}"/>
                  </a:ext>
                </a:extLst>
              </p:cNvPr>
              <p:cNvSpPr/>
              <p:nvPr/>
            </p:nvSpPr>
            <p:spPr>
              <a:xfrm>
                <a:off x="4528470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ADCFEC9-47F3-22AB-C42D-6586377DF78C}"/>
                  </a:ext>
                </a:extLst>
              </p:cNvPr>
              <p:cNvSpPr/>
              <p:nvPr/>
            </p:nvSpPr>
            <p:spPr>
              <a:xfrm>
                <a:off x="4601527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70894D11-9E10-F132-FE44-82448A57EC54}"/>
                  </a:ext>
                </a:extLst>
              </p:cNvPr>
              <p:cNvSpPr/>
              <p:nvPr/>
            </p:nvSpPr>
            <p:spPr>
              <a:xfrm>
                <a:off x="4601527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150E3889-7E07-6002-798C-4D9C5DF9CFE7}"/>
                  </a:ext>
                </a:extLst>
              </p:cNvPr>
              <p:cNvSpPr/>
              <p:nvPr/>
            </p:nvSpPr>
            <p:spPr>
              <a:xfrm>
                <a:off x="4674584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E671B64C-CD18-04B9-4363-76FD1B785263}"/>
                  </a:ext>
                </a:extLst>
              </p:cNvPr>
              <p:cNvSpPr/>
              <p:nvPr/>
            </p:nvSpPr>
            <p:spPr>
              <a:xfrm>
                <a:off x="4861845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8CCC2AF-1AB1-F30D-B683-D51530C8044B}"/>
                  </a:ext>
                </a:extLst>
              </p:cNvPr>
              <p:cNvSpPr/>
              <p:nvPr/>
            </p:nvSpPr>
            <p:spPr>
              <a:xfrm>
                <a:off x="4788884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8114E1C-446F-0F92-5266-22347F222416}"/>
                  </a:ext>
                </a:extLst>
              </p:cNvPr>
              <p:cNvSpPr/>
              <p:nvPr/>
            </p:nvSpPr>
            <p:spPr>
              <a:xfrm>
                <a:off x="4861845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B77FA7D-222D-CDD1-16CE-C3E0EB60F46D}"/>
                  </a:ext>
                </a:extLst>
              </p:cNvPr>
              <p:cNvSpPr/>
              <p:nvPr/>
            </p:nvSpPr>
            <p:spPr>
              <a:xfrm>
                <a:off x="4788884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D633DA3-422A-7FD5-4487-AE570A18850E}"/>
                  </a:ext>
                </a:extLst>
              </p:cNvPr>
              <p:cNvSpPr/>
              <p:nvPr/>
            </p:nvSpPr>
            <p:spPr>
              <a:xfrm>
                <a:off x="4861845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E4B92D7F-C165-1A11-6F71-BAE440E58A57}"/>
                  </a:ext>
                </a:extLst>
              </p:cNvPr>
              <p:cNvSpPr/>
              <p:nvPr/>
            </p:nvSpPr>
            <p:spPr>
              <a:xfrm>
                <a:off x="4788884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3C2D4A0-B8BF-9D66-4C4E-DE58FDF3219C}"/>
                  </a:ext>
                </a:extLst>
              </p:cNvPr>
              <p:cNvSpPr/>
              <p:nvPr/>
            </p:nvSpPr>
            <p:spPr>
              <a:xfrm>
                <a:off x="4861845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39078CE-E2E9-9648-482C-ED8177E2D458}"/>
                  </a:ext>
                </a:extLst>
              </p:cNvPr>
              <p:cNvSpPr/>
              <p:nvPr/>
            </p:nvSpPr>
            <p:spPr>
              <a:xfrm>
                <a:off x="4861845" y="390374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FEC516F-6124-F261-0742-1D915E23295F}"/>
                  </a:ext>
                </a:extLst>
              </p:cNvPr>
              <p:cNvSpPr/>
              <p:nvPr/>
            </p:nvSpPr>
            <p:spPr>
              <a:xfrm>
                <a:off x="4260056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4F458E7B-57FD-DDA1-51FC-BD12ED5E1FBB}"/>
                  </a:ext>
                </a:extLst>
              </p:cNvPr>
              <p:cNvSpPr/>
              <p:nvPr/>
            </p:nvSpPr>
            <p:spPr>
              <a:xfrm>
                <a:off x="430644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0884B9C6-403A-7A52-5041-C196E2098D00}"/>
                  </a:ext>
                </a:extLst>
              </p:cNvPr>
              <p:cNvSpPr/>
              <p:nvPr/>
            </p:nvSpPr>
            <p:spPr>
              <a:xfrm>
                <a:off x="4352925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C8952DD-58E8-13BE-F4C9-F302B2CAB492}"/>
                  </a:ext>
                </a:extLst>
              </p:cNvPr>
              <p:cNvSpPr/>
              <p:nvPr/>
            </p:nvSpPr>
            <p:spPr>
              <a:xfrm>
                <a:off x="4399311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BAE1FE-FE6B-3BF3-32D7-957131633709}"/>
                  </a:ext>
                </a:extLst>
              </p:cNvPr>
              <p:cNvSpPr/>
              <p:nvPr/>
            </p:nvSpPr>
            <p:spPr>
              <a:xfrm>
                <a:off x="444579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E7E55F-58B2-5E2C-C64A-91C4C54A4855}"/>
                  </a:ext>
                </a:extLst>
              </p:cNvPr>
              <p:cNvSpPr/>
              <p:nvPr/>
            </p:nvSpPr>
            <p:spPr>
              <a:xfrm>
                <a:off x="4492180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06D6D9F-19DE-186B-9DDB-DD73810C7ACF}"/>
                  </a:ext>
                </a:extLst>
              </p:cNvPr>
              <p:cNvSpPr/>
              <p:nvPr/>
            </p:nvSpPr>
            <p:spPr>
              <a:xfrm>
                <a:off x="4260056" y="2563671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BE177361-0417-42DA-7058-973B53C9A4F8}"/>
                  </a:ext>
                </a:extLst>
              </p:cNvPr>
              <p:cNvSpPr/>
              <p:nvPr/>
            </p:nvSpPr>
            <p:spPr>
              <a:xfrm>
                <a:off x="4260056" y="2623869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14693E9-58D8-157B-7406-9409FF4EDABB}"/>
                  </a:ext>
                </a:extLst>
              </p:cNvPr>
              <p:cNvSpPr/>
              <p:nvPr/>
            </p:nvSpPr>
            <p:spPr>
              <a:xfrm>
                <a:off x="4260056" y="2684162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2098EF-527B-EA4D-5D90-965CDFDCCA97}"/>
                  </a:ext>
                </a:extLst>
              </p:cNvPr>
              <p:cNvSpPr/>
              <p:nvPr/>
            </p:nvSpPr>
            <p:spPr>
              <a:xfrm>
                <a:off x="4260056" y="2744455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8685E4-9E0C-430F-1CCD-EABC0DE6D88F}"/>
                  </a:ext>
                </a:extLst>
              </p:cNvPr>
              <p:cNvSpPr/>
              <p:nvPr/>
            </p:nvSpPr>
            <p:spPr>
              <a:xfrm>
                <a:off x="4260056" y="2804653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C40807A-9E8A-8AED-6AFD-B7FFADDC6B42}"/>
                  </a:ext>
                </a:extLst>
              </p:cNvPr>
              <p:cNvSpPr/>
              <p:nvPr/>
            </p:nvSpPr>
            <p:spPr>
              <a:xfrm>
                <a:off x="4260056" y="2864946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B15B79A-4C18-845A-3F79-B225916DF30B}"/>
                  </a:ext>
                </a:extLst>
              </p:cNvPr>
              <p:cNvSpPr/>
              <p:nvPr/>
            </p:nvSpPr>
            <p:spPr>
              <a:xfrm>
                <a:off x="484974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D07F61CF-1CA6-62C9-E3B5-AEBA286AF286}"/>
                  </a:ext>
                </a:extLst>
              </p:cNvPr>
              <p:cNvSpPr/>
              <p:nvPr/>
            </p:nvSpPr>
            <p:spPr>
              <a:xfrm>
                <a:off x="4896231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17404D5-2F0F-ACD4-2B63-2DBC5C13F96E}"/>
                  </a:ext>
                </a:extLst>
              </p:cNvPr>
              <p:cNvSpPr/>
              <p:nvPr/>
            </p:nvSpPr>
            <p:spPr>
              <a:xfrm>
                <a:off x="4942617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8A7324F-DBD6-5B32-C1D7-9987B9F9884C}"/>
                  </a:ext>
                </a:extLst>
              </p:cNvPr>
              <p:cNvSpPr/>
              <p:nvPr/>
            </p:nvSpPr>
            <p:spPr>
              <a:xfrm>
                <a:off x="498909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71C8FBD-9A60-9527-DA94-6FBE8C6E9964}"/>
                  </a:ext>
                </a:extLst>
              </p:cNvPr>
              <p:cNvSpPr/>
              <p:nvPr/>
            </p:nvSpPr>
            <p:spPr>
              <a:xfrm>
                <a:off x="5035486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F5BC277-81ED-5988-A811-178655E084DF}"/>
                  </a:ext>
                </a:extLst>
              </p:cNvPr>
              <p:cNvSpPr/>
              <p:nvPr/>
            </p:nvSpPr>
            <p:spPr>
              <a:xfrm>
                <a:off x="4849749" y="216600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918E753D-7361-2417-C27B-AB2A475D203F}"/>
                  </a:ext>
                </a:extLst>
              </p:cNvPr>
              <p:cNvSpPr/>
              <p:nvPr/>
            </p:nvSpPr>
            <p:spPr>
              <a:xfrm>
                <a:off x="4849749" y="222629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55C3275-E365-9250-C61F-0BF4736E7761}"/>
                  </a:ext>
                </a:extLst>
              </p:cNvPr>
              <p:cNvSpPr/>
              <p:nvPr/>
            </p:nvSpPr>
            <p:spPr>
              <a:xfrm>
                <a:off x="4849749" y="2286493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D00735-4305-B5B8-76B6-B33F4F5ED3C9}"/>
                  </a:ext>
                </a:extLst>
              </p:cNvPr>
              <p:cNvSpPr/>
              <p:nvPr/>
            </p:nvSpPr>
            <p:spPr>
              <a:xfrm>
                <a:off x="4849749" y="2346786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FB0BE43-C5D0-06FA-4FF1-619D9AC303D9}"/>
                  </a:ext>
                </a:extLst>
              </p:cNvPr>
              <p:cNvSpPr/>
              <p:nvPr/>
            </p:nvSpPr>
            <p:spPr>
              <a:xfrm>
                <a:off x="4849749" y="240698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F6F5C5-5407-291A-4FC3-984FD391EBA9}"/>
                  </a:ext>
                </a:extLst>
              </p:cNvPr>
              <p:cNvSpPr/>
              <p:nvPr/>
            </p:nvSpPr>
            <p:spPr>
              <a:xfrm>
                <a:off x="4849749" y="24672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462A03-6BD1-3E17-1A66-83F7026560B0}"/>
                  </a:ext>
                </a:extLst>
              </p:cNvPr>
              <p:cNvSpPr/>
              <p:nvPr/>
            </p:nvSpPr>
            <p:spPr>
              <a:xfrm>
                <a:off x="4849749" y="261539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5AFAD8B-2D4D-82ED-25ED-65B86EAFCE2D}"/>
                  </a:ext>
                </a:extLst>
              </p:cNvPr>
              <p:cNvSpPr/>
              <p:nvPr/>
            </p:nvSpPr>
            <p:spPr>
              <a:xfrm>
                <a:off x="4849749" y="26756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61A20A0-1CFE-AF90-6919-73FAF06ADDB7}"/>
                  </a:ext>
                </a:extLst>
              </p:cNvPr>
              <p:cNvSpPr/>
              <p:nvPr/>
            </p:nvSpPr>
            <p:spPr>
              <a:xfrm>
                <a:off x="4849749" y="27359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590E8C8-4C2B-006A-AE4E-84DADF3CCF26}"/>
                  </a:ext>
                </a:extLst>
              </p:cNvPr>
              <p:cNvSpPr/>
              <p:nvPr/>
            </p:nvSpPr>
            <p:spPr>
              <a:xfrm>
                <a:off x="5400198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BA75755D-6AFF-52C6-7A46-D6EBB6B8778F}"/>
                  </a:ext>
                </a:extLst>
              </p:cNvPr>
              <p:cNvSpPr/>
              <p:nvPr/>
            </p:nvSpPr>
            <p:spPr>
              <a:xfrm>
                <a:off x="5446680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68BDD52-4401-F084-0695-EEE3BB6F11F6}"/>
                  </a:ext>
                </a:extLst>
              </p:cNvPr>
              <p:cNvSpPr/>
              <p:nvPr/>
            </p:nvSpPr>
            <p:spPr>
              <a:xfrm>
                <a:off x="5493067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8A36EB1-4B45-E865-296E-9981C67DDFEB}"/>
                  </a:ext>
                </a:extLst>
              </p:cNvPr>
              <p:cNvSpPr/>
              <p:nvPr/>
            </p:nvSpPr>
            <p:spPr>
              <a:xfrm>
                <a:off x="5539549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019DE82-18D9-DD06-FFFC-5D4D7BECF532}"/>
                  </a:ext>
                </a:extLst>
              </p:cNvPr>
              <p:cNvSpPr/>
              <p:nvPr/>
            </p:nvSpPr>
            <p:spPr>
              <a:xfrm>
                <a:off x="5585936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938A082-7E84-F34C-5B8C-BFEC1D02BB0A}"/>
                  </a:ext>
                </a:extLst>
              </p:cNvPr>
              <p:cNvSpPr/>
              <p:nvPr/>
            </p:nvSpPr>
            <p:spPr>
              <a:xfrm>
                <a:off x="5400198" y="254957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3D5B115-9D79-E094-CD25-D472CE481C30}"/>
                  </a:ext>
                </a:extLst>
              </p:cNvPr>
              <p:cNvSpPr/>
              <p:nvPr/>
            </p:nvSpPr>
            <p:spPr>
              <a:xfrm>
                <a:off x="5400198" y="2609867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D280C13-EB8D-82F8-8923-542FFF8A2A59}"/>
                  </a:ext>
                </a:extLst>
              </p:cNvPr>
              <p:cNvSpPr/>
              <p:nvPr/>
            </p:nvSpPr>
            <p:spPr>
              <a:xfrm>
                <a:off x="5400198" y="267006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BD5DC1D-D5F6-1C54-F84E-AB7522B34416}"/>
                  </a:ext>
                </a:extLst>
              </p:cNvPr>
              <p:cNvSpPr/>
              <p:nvPr/>
            </p:nvSpPr>
            <p:spPr>
              <a:xfrm>
                <a:off x="5400198" y="273035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61572-E2E9-5010-298F-9CC8C2A40C32}"/>
                  </a:ext>
                </a:extLst>
              </p:cNvPr>
              <p:cNvSpPr/>
              <p:nvPr/>
            </p:nvSpPr>
            <p:spPr>
              <a:xfrm>
                <a:off x="5400198" y="279065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EDCCE67-039C-AAD6-4255-6C36AF886C02}"/>
                  </a:ext>
                </a:extLst>
              </p:cNvPr>
              <p:cNvSpPr/>
              <p:nvPr/>
            </p:nvSpPr>
            <p:spPr>
              <a:xfrm>
                <a:off x="5400198" y="2850849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A8BF2403-C88F-1355-6A5D-C5F50B7AD8ED}"/>
                  </a:ext>
                </a:extLst>
              </p:cNvPr>
              <p:cNvSpPr/>
              <p:nvPr/>
            </p:nvSpPr>
            <p:spPr>
              <a:xfrm>
                <a:off x="5539549" y="299905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8278C2C-46BD-999E-0D62-816CFCD67715}"/>
                  </a:ext>
                </a:extLst>
              </p:cNvPr>
              <p:cNvSpPr/>
              <p:nvPr/>
            </p:nvSpPr>
            <p:spPr>
              <a:xfrm>
                <a:off x="5539549" y="305925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3D66DFC-4CE3-50C9-E3C4-C6F12A82297E}"/>
                  </a:ext>
                </a:extLst>
              </p:cNvPr>
              <p:cNvSpPr/>
              <p:nvPr/>
            </p:nvSpPr>
            <p:spPr>
              <a:xfrm>
                <a:off x="5539549" y="311955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8E94891-6BA8-1401-DBB2-674C15968BE5}"/>
                  </a:ext>
                </a:extLst>
              </p:cNvPr>
              <p:cNvSpPr/>
              <p:nvPr/>
            </p:nvSpPr>
            <p:spPr>
              <a:xfrm>
                <a:off x="5539549" y="3320622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84F69AD-254B-5288-721E-4B750A3C6950}"/>
                  </a:ext>
                </a:extLst>
              </p:cNvPr>
              <p:cNvSpPr/>
              <p:nvPr/>
            </p:nvSpPr>
            <p:spPr>
              <a:xfrm>
                <a:off x="5539549" y="338082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AD9A7BD-0DC5-FF2D-E922-61F63B8D88C5}"/>
                  </a:ext>
                </a:extLst>
              </p:cNvPr>
              <p:cNvSpPr/>
              <p:nvPr/>
            </p:nvSpPr>
            <p:spPr>
              <a:xfrm>
                <a:off x="5539549" y="344111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574DB14-9B57-4B6B-5034-A2786446AA14}"/>
                  </a:ext>
                </a:extLst>
              </p:cNvPr>
              <p:cNvSpPr/>
              <p:nvPr/>
            </p:nvSpPr>
            <p:spPr>
              <a:xfrm>
                <a:off x="5539549" y="364218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7AA68BF-C8B1-6611-621C-5F38B11808FE}"/>
                  </a:ext>
                </a:extLst>
              </p:cNvPr>
              <p:cNvSpPr/>
              <p:nvPr/>
            </p:nvSpPr>
            <p:spPr>
              <a:xfrm>
                <a:off x="5539549" y="370238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346E7DD-8189-702B-96BA-C041C62A5F85}"/>
                  </a:ext>
                </a:extLst>
              </p:cNvPr>
              <p:cNvSpPr/>
              <p:nvPr/>
            </p:nvSpPr>
            <p:spPr>
              <a:xfrm>
                <a:off x="5539549" y="376267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C31FA0-8C14-31F9-871F-3E933E39B40A}"/>
                  </a:ext>
                </a:extLst>
              </p:cNvPr>
              <p:cNvSpPr/>
              <p:nvPr/>
            </p:nvSpPr>
            <p:spPr>
              <a:xfrm>
                <a:off x="4849749" y="288409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16D93E7C-02B8-DFFA-A535-0A0D1D97CEBC}"/>
                  </a:ext>
                </a:extLst>
              </p:cNvPr>
              <p:cNvSpPr/>
              <p:nvPr/>
            </p:nvSpPr>
            <p:spPr>
              <a:xfrm>
                <a:off x="4849749" y="29443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9090AD-1D84-FECA-2403-51093944564E}"/>
                  </a:ext>
                </a:extLst>
              </p:cNvPr>
              <p:cNvSpPr/>
              <p:nvPr/>
            </p:nvSpPr>
            <p:spPr>
              <a:xfrm>
                <a:off x="5811774" y="310192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693C4F7-D363-6937-2463-EE9243CBE4C5}"/>
                  </a:ext>
                </a:extLst>
              </p:cNvPr>
              <p:cNvSpPr/>
              <p:nvPr/>
            </p:nvSpPr>
            <p:spPr>
              <a:xfrm>
                <a:off x="5811774" y="317898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EAED5B8-E880-40D7-A8F6-711EE109CFBF}"/>
                  </a:ext>
                </a:extLst>
              </p:cNvPr>
              <p:cNvSpPr/>
              <p:nvPr/>
            </p:nvSpPr>
            <p:spPr>
              <a:xfrm>
                <a:off x="5811774" y="325613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19E19793-2735-5DD3-A45B-A904835381A0}"/>
                  </a:ext>
                </a:extLst>
              </p:cNvPr>
              <p:cNvSpPr/>
              <p:nvPr/>
            </p:nvSpPr>
            <p:spPr>
              <a:xfrm>
                <a:off x="5811774" y="341253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A60CAE-F97B-594F-DB58-4DB7379620B5}"/>
                  </a:ext>
                </a:extLst>
              </p:cNvPr>
              <p:cNvSpPr/>
              <p:nvPr/>
            </p:nvSpPr>
            <p:spPr>
              <a:xfrm>
                <a:off x="5811774" y="348959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26F53F3-9C9B-C0F1-AF54-D1E02F14712A}"/>
                  </a:ext>
                </a:extLst>
              </p:cNvPr>
              <p:cNvSpPr/>
              <p:nvPr/>
            </p:nvSpPr>
            <p:spPr>
              <a:xfrm>
                <a:off x="5811774" y="356674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02C0A34-D823-1FB3-7B35-FD94409EE8B2}"/>
                  </a:ext>
                </a:extLst>
              </p:cNvPr>
              <p:cNvSpPr/>
              <p:nvPr/>
            </p:nvSpPr>
            <p:spPr>
              <a:xfrm>
                <a:off x="5811774" y="372314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2F6108-56E1-1162-7958-56040ED87493}"/>
                  </a:ext>
                </a:extLst>
              </p:cNvPr>
              <p:cNvSpPr/>
              <p:nvPr/>
            </p:nvSpPr>
            <p:spPr>
              <a:xfrm>
                <a:off x="5811774" y="380020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AC48AF6-C785-C1D4-1C1C-697F2A2CC181}"/>
                  </a:ext>
                </a:extLst>
              </p:cNvPr>
              <p:cNvSpPr/>
              <p:nvPr/>
            </p:nvSpPr>
            <p:spPr>
              <a:xfrm>
                <a:off x="5811774" y="387735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2411E87-E915-307C-DCF0-096902A1D088}"/>
                  </a:ext>
                </a:extLst>
              </p:cNvPr>
              <p:cNvSpPr/>
              <p:nvPr/>
            </p:nvSpPr>
            <p:spPr>
              <a:xfrm>
                <a:off x="5947505" y="303696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6356DB9-E6FF-0A5B-4A84-E14A8A0F509F}"/>
                  </a:ext>
                </a:extLst>
              </p:cNvPr>
              <p:cNvSpPr/>
              <p:nvPr/>
            </p:nvSpPr>
            <p:spPr>
              <a:xfrm>
                <a:off x="5947505" y="311402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A43C74-04B6-57E7-FFEB-7F373353EDAA}"/>
                  </a:ext>
                </a:extLst>
              </p:cNvPr>
              <p:cNvSpPr/>
              <p:nvPr/>
            </p:nvSpPr>
            <p:spPr>
              <a:xfrm>
                <a:off x="5947505" y="31911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FFDF0F2-80FB-D238-9A58-F59C767D519A}"/>
                  </a:ext>
                </a:extLst>
              </p:cNvPr>
              <p:cNvSpPr/>
              <p:nvPr/>
            </p:nvSpPr>
            <p:spPr>
              <a:xfrm>
                <a:off x="5947505" y="33475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C7332CB-A37E-0B17-B2DD-C703EEADEF23}"/>
                  </a:ext>
                </a:extLst>
              </p:cNvPr>
              <p:cNvSpPr/>
              <p:nvPr/>
            </p:nvSpPr>
            <p:spPr>
              <a:xfrm>
                <a:off x="5947505" y="342463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3AE28A35-9EBE-22F9-17FD-1B405200063C}"/>
                  </a:ext>
                </a:extLst>
              </p:cNvPr>
              <p:cNvSpPr/>
              <p:nvPr/>
            </p:nvSpPr>
            <p:spPr>
              <a:xfrm>
                <a:off x="5947505" y="35017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98CC8E-376A-866F-7D8E-DFF28076759D}"/>
                  </a:ext>
                </a:extLst>
              </p:cNvPr>
              <p:cNvSpPr/>
              <p:nvPr/>
            </p:nvSpPr>
            <p:spPr>
              <a:xfrm>
                <a:off x="5947505" y="36581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D790BCC-CA88-7FFB-8FA7-FF1430124323}"/>
                  </a:ext>
                </a:extLst>
              </p:cNvPr>
              <p:cNvSpPr/>
              <p:nvPr/>
            </p:nvSpPr>
            <p:spPr>
              <a:xfrm>
                <a:off x="5947505" y="3735341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AE645E-712E-3F66-23EA-37B66F81BC91}"/>
                  </a:ext>
                </a:extLst>
              </p:cNvPr>
              <p:cNvSpPr/>
              <p:nvPr/>
            </p:nvSpPr>
            <p:spPr>
              <a:xfrm>
                <a:off x="5947505" y="381239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06235F-D92E-0A6F-1D5E-EFE484E7C7BE}"/>
                  </a:ext>
                </a:extLst>
              </p:cNvPr>
              <p:cNvSpPr/>
              <p:nvPr/>
            </p:nvSpPr>
            <p:spPr>
              <a:xfrm>
                <a:off x="6068949" y="303696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8736442-A997-5E8E-BCEC-9502C9219839}"/>
                  </a:ext>
                </a:extLst>
              </p:cNvPr>
              <p:cNvSpPr/>
              <p:nvPr/>
            </p:nvSpPr>
            <p:spPr>
              <a:xfrm>
                <a:off x="6068949" y="311402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CD86042-4803-A726-7991-8246352D7310}"/>
                  </a:ext>
                </a:extLst>
              </p:cNvPr>
              <p:cNvSpPr/>
              <p:nvPr/>
            </p:nvSpPr>
            <p:spPr>
              <a:xfrm>
                <a:off x="6068949" y="31911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80BF24B-0282-F794-B92C-4F5E8E27AE63}"/>
                  </a:ext>
                </a:extLst>
              </p:cNvPr>
              <p:cNvSpPr/>
              <p:nvPr/>
            </p:nvSpPr>
            <p:spPr>
              <a:xfrm>
                <a:off x="6068949" y="33475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0BCC709-0330-62F3-B3E5-36B5EFEF1706}"/>
                  </a:ext>
                </a:extLst>
              </p:cNvPr>
              <p:cNvSpPr/>
              <p:nvPr/>
            </p:nvSpPr>
            <p:spPr>
              <a:xfrm>
                <a:off x="6068949" y="342463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4A73A2D-BDBE-5491-B1DF-7F11138CB878}"/>
                  </a:ext>
                </a:extLst>
              </p:cNvPr>
              <p:cNvSpPr/>
              <p:nvPr/>
            </p:nvSpPr>
            <p:spPr>
              <a:xfrm>
                <a:off x="6068949" y="35017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3F2155D1-4EB8-60F3-9889-AC643EE82262}"/>
                  </a:ext>
                </a:extLst>
              </p:cNvPr>
              <p:cNvSpPr/>
              <p:nvPr/>
            </p:nvSpPr>
            <p:spPr>
              <a:xfrm>
                <a:off x="6068949" y="36581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7CB86A6-28BF-4126-C633-A2C0AA9029CE}"/>
                  </a:ext>
                </a:extLst>
              </p:cNvPr>
              <p:cNvSpPr/>
              <p:nvPr/>
            </p:nvSpPr>
            <p:spPr>
              <a:xfrm>
                <a:off x="6068949" y="3735341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5B2D370-EFBA-F3A7-9C73-FE1A5135FD99}"/>
                  </a:ext>
                </a:extLst>
              </p:cNvPr>
              <p:cNvSpPr/>
              <p:nvPr/>
            </p:nvSpPr>
            <p:spPr>
              <a:xfrm>
                <a:off x="6068949" y="381239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D5DFD34-6714-E42F-E84F-588BC0209FF8}"/>
                  </a:ext>
                </a:extLst>
              </p:cNvPr>
              <p:cNvSpPr/>
              <p:nvPr/>
            </p:nvSpPr>
            <p:spPr>
              <a:xfrm>
                <a:off x="631983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490C5F-9F89-1A64-AE23-FD3212156B62}"/>
                  </a:ext>
                </a:extLst>
              </p:cNvPr>
              <p:cNvSpPr/>
              <p:nvPr/>
            </p:nvSpPr>
            <p:spPr>
              <a:xfrm>
                <a:off x="6367462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14F200B-A7BB-83D6-9B9B-043AFFD4A82D}"/>
                  </a:ext>
                </a:extLst>
              </p:cNvPr>
              <p:cNvSpPr/>
              <p:nvPr/>
            </p:nvSpPr>
            <p:spPr>
              <a:xfrm>
                <a:off x="641508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394E63E-9F1F-E093-D9FA-2C8F0B389F31}"/>
                  </a:ext>
                </a:extLst>
              </p:cNvPr>
              <p:cNvSpPr/>
              <p:nvPr/>
            </p:nvSpPr>
            <p:spPr>
              <a:xfrm>
                <a:off x="6755606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1F3319B-BBB4-529F-D7C7-7BE1E49592FB}"/>
                  </a:ext>
                </a:extLst>
              </p:cNvPr>
              <p:cNvSpPr/>
              <p:nvPr/>
            </p:nvSpPr>
            <p:spPr>
              <a:xfrm>
                <a:off x="6822662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F6029F7-4E41-C101-8A23-1BC7C352F464}"/>
                  </a:ext>
                </a:extLst>
              </p:cNvPr>
              <p:cNvSpPr/>
              <p:nvPr/>
            </p:nvSpPr>
            <p:spPr>
              <a:xfrm>
                <a:off x="6889718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BB1416B3-0F50-7092-B1CD-086D440577C5}"/>
                  </a:ext>
                </a:extLst>
              </p:cNvPr>
              <p:cNvSpPr/>
              <p:nvPr/>
            </p:nvSpPr>
            <p:spPr>
              <a:xfrm>
                <a:off x="6956774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93C4C13-AC20-9446-D369-F57A4347D2F7}"/>
                  </a:ext>
                </a:extLst>
              </p:cNvPr>
              <p:cNvSpPr/>
              <p:nvPr/>
            </p:nvSpPr>
            <p:spPr>
              <a:xfrm>
                <a:off x="7066883" y="3194702"/>
                <a:ext cx="17144" cy="179355"/>
              </a:xfrm>
              <a:custGeom>
                <a:avLst/>
                <a:gdLst>
                  <a:gd name="connsiteX0" fmla="*/ 0 w 17144"/>
                  <a:gd name="connsiteY0" fmla="*/ 0 h 179355"/>
                  <a:gd name="connsiteX1" fmla="*/ 17145 w 17144"/>
                  <a:gd name="connsiteY1" fmla="*/ 0 h 179355"/>
                  <a:gd name="connsiteX2" fmla="*/ 17145 w 17144"/>
                  <a:gd name="connsiteY2" fmla="*/ 179356 h 179355"/>
                  <a:gd name="connsiteX3" fmla="*/ 0 w 17144"/>
                  <a:gd name="connsiteY3" fmla="*/ 179356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793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79356"/>
                    </a:lnTo>
                    <a:lnTo>
                      <a:pt x="0" y="179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558859D-001D-74B6-B1D1-F4855DF06FB9}"/>
                  </a:ext>
                </a:extLst>
              </p:cNvPr>
              <p:cNvSpPr/>
              <p:nvPr/>
            </p:nvSpPr>
            <p:spPr>
              <a:xfrm>
                <a:off x="7035069" y="3194702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0 h 110680"/>
                  <a:gd name="connsiteX3" fmla="*/ 0 w 17144"/>
                  <a:gd name="connsiteY3" fmla="*/ 11068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0"/>
                    </a:lnTo>
                    <a:lnTo>
                      <a:pt x="0" y="110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0051980-AE40-B56B-BC1F-351F0D89993F}"/>
                  </a:ext>
                </a:extLst>
              </p:cNvPr>
              <p:cNvSpPr/>
              <p:nvPr/>
            </p:nvSpPr>
            <p:spPr>
              <a:xfrm>
                <a:off x="7004113" y="3194702"/>
                <a:ext cx="17144" cy="89630"/>
              </a:xfrm>
              <a:custGeom>
                <a:avLst/>
                <a:gdLst>
                  <a:gd name="connsiteX0" fmla="*/ 0 w 17144"/>
                  <a:gd name="connsiteY0" fmla="*/ 0 h 89630"/>
                  <a:gd name="connsiteX1" fmla="*/ 17145 w 17144"/>
                  <a:gd name="connsiteY1" fmla="*/ 0 h 89630"/>
                  <a:gd name="connsiteX2" fmla="*/ 17145 w 17144"/>
                  <a:gd name="connsiteY2" fmla="*/ 89630 h 89630"/>
                  <a:gd name="connsiteX3" fmla="*/ 0 w 17144"/>
                  <a:gd name="connsiteY3" fmla="*/ 89630 h 8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963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9630"/>
                    </a:lnTo>
                    <a:lnTo>
                      <a:pt x="0" y="89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2FA5191-D698-BBD3-606F-95FDAABF939E}"/>
                  </a:ext>
                </a:extLst>
              </p:cNvPr>
              <p:cNvSpPr/>
              <p:nvPr/>
            </p:nvSpPr>
            <p:spPr>
              <a:xfrm>
                <a:off x="7406544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5A9B5D0-C8D9-E3B8-ECD8-395A2851B6C3}"/>
                  </a:ext>
                </a:extLst>
              </p:cNvPr>
              <p:cNvSpPr/>
              <p:nvPr/>
            </p:nvSpPr>
            <p:spPr>
              <a:xfrm>
                <a:off x="7447026" y="2887711"/>
                <a:ext cx="17144" cy="85725"/>
              </a:xfrm>
              <a:custGeom>
                <a:avLst/>
                <a:gdLst>
                  <a:gd name="connsiteX0" fmla="*/ 0 w 17144"/>
                  <a:gd name="connsiteY0" fmla="*/ 0 h 85725"/>
                  <a:gd name="connsiteX1" fmla="*/ 17145 w 17144"/>
                  <a:gd name="connsiteY1" fmla="*/ 0 h 85725"/>
                  <a:gd name="connsiteX2" fmla="*/ 17145 w 17144"/>
                  <a:gd name="connsiteY2" fmla="*/ 85725 h 85725"/>
                  <a:gd name="connsiteX3" fmla="*/ 0 w 17144"/>
                  <a:gd name="connsiteY3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57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5725"/>
                    </a:lnTo>
                    <a:lnTo>
                      <a:pt x="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4A647212-A035-2153-4CDC-9FF63E836E24}"/>
                  </a:ext>
                </a:extLst>
              </p:cNvPr>
              <p:cNvSpPr/>
              <p:nvPr/>
            </p:nvSpPr>
            <p:spPr>
              <a:xfrm>
                <a:off x="7505033" y="2887711"/>
                <a:ext cx="17144" cy="125825"/>
              </a:xfrm>
              <a:custGeom>
                <a:avLst/>
                <a:gdLst>
                  <a:gd name="connsiteX0" fmla="*/ 0 w 17144"/>
                  <a:gd name="connsiteY0" fmla="*/ 0 h 125825"/>
                  <a:gd name="connsiteX1" fmla="*/ 17145 w 17144"/>
                  <a:gd name="connsiteY1" fmla="*/ 0 h 125825"/>
                  <a:gd name="connsiteX2" fmla="*/ 17145 w 17144"/>
                  <a:gd name="connsiteY2" fmla="*/ 125825 h 125825"/>
                  <a:gd name="connsiteX3" fmla="*/ 0 w 17144"/>
                  <a:gd name="connsiteY3" fmla="*/ 125825 h 1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258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25825"/>
                    </a:lnTo>
                    <a:lnTo>
                      <a:pt x="0" y="125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A33CE66-FDA8-0F57-6119-6AE5B97F568F}"/>
                  </a:ext>
                </a:extLst>
              </p:cNvPr>
              <p:cNvSpPr/>
              <p:nvPr/>
            </p:nvSpPr>
            <p:spPr>
              <a:xfrm>
                <a:off x="7556563" y="2887711"/>
                <a:ext cx="17144" cy="62960"/>
              </a:xfrm>
              <a:custGeom>
                <a:avLst/>
                <a:gdLst>
                  <a:gd name="connsiteX0" fmla="*/ 0 w 17144"/>
                  <a:gd name="connsiteY0" fmla="*/ 0 h 62960"/>
                  <a:gd name="connsiteX1" fmla="*/ 17145 w 17144"/>
                  <a:gd name="connsiteY1" fmla="*/ 0 h 62960"/>
                  <a:gd name="connsiteX2" fmla="*/ 17145 w 17144"/>
                  <a:gd name="connsiteY2" fmla="*/ 62960 h 62960"/>
                  <a:gd name="connsiteX3" fmla="*/ 0 w 17144"/>
                  <a:gd name="connsiteY3" fmla="*/ 6296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6296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62960"/>
                    </a:lnTo>
                    <a:lnTo>
                      <a:pt x="0" y="629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26904D7-93C5-19F4-EA0C-6663ECDE7B42}"/>
                  </a:ext>
                </a:extLst>
              </p:cNvPr>
              <p:cNvSpPr/>
              <p:nvPr/>
            </p:nvSpPr>
            <p:spPr>
              <a:xfrm>
                <a:off x="7606569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DDD952D-C482-5018-894B-EFA47A2644C2}"/>
                  </a:ext>
                </a:extLst>
              </p:cNvPr>
              <p:cNvSpPr/>
              <p:nvPr/>
            </p:nvSpPr>
            <p:spPr>
              <a:xfrm>
                <a:off x="7606569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9DAD9B0-4781-87E9-577A-87F6C3F6A43E}"/>
                  </a:ext>
                </a:extLst>
              </p:cNvPr>
              <p:cNvSpPr/>
              <p:nvPr/>
            </p:nvSpPr>
            <p:spPr>
              <a:xfrm>
                <a:off x="7556563" y="3084021"/>
                <a:ext cx="17144" cy="130302"/>
              </a:xfrm>
              <a:custGeom>
                <a:avLst/>
                <a:gdLst>
                  <a:gd name="connsiteX0" fmla="*/ 0 w 17144"/>
                  <a:gd name="connsiteY0" fmla="*/ 0 h 130302"/>
                  <a:gd name="connsiteX1" fmla="*/ 17145 w 17144"/>
                  <a:gd name="connsiteY1" fmla="*/ 0 h 130302"/>
                  <a:gd name="connsiteX2" fmla="*/ 17145 w 17144"/>
                  <a:gd name="connsiteY2" fmla="*/ 130302 h 130302"/>
                  <a:gd name="connsiteX3" fmla="*/ 0 w 17144"/>
                  <a:gd name="connsiteY3" fmla="*/ 130302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3030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30302"/>
                    </a:lnTo>
                    <a:lnTo>
                      <a:pt x="0" y="130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59B3F74-8A72-FBC7-3214-368BB1B8A0AE}"/>
                  </a:ext>
                </a:extLst>
              </p:cNvPr>
              <p:cNvSpPr/>
              <p:nvPr/>
            </p:nvSpPr>
            <p:spPr>
              <a:xfrm>
                <a:off x="7512176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3353CEF-E1CF-1B33-124F-759D595B887C}"/>
                  </a:ext>
                </a:extLst>
              </p:cNvPr>
              <p:cNvSpPr/>
              <p:nvPr/>
            </p:nvSpPr>
            <p:spPr>
              <a:xfrm>
                <a:off x="7464933" y="3084021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1 h 110680"/>
                  <a:gd name="connsiteX3" fmla="*/ 0 w 17144"/>
                  <a:gd name="connsiteY3" fmla="*/ 110681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1"/>
                    </a:lnTo>
                    <a:lnTo>
                      <a:pt x="0" y="1106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D41ADBE-2383-C300-C64B-545AD809205E}"/>
                  </a:ext>
                </a:extLst>
              </p:cNvPr>
              <p:cNvSpPr/>
              <p:nvPr/>
            </p:nvSpPr>
            <p:spPr>
              <a:xfrm>
                <a:off x="7417689" y="3084021"/>
                <a:ext cx="17144" cy="711422"/>
              </a:xfrm>
              <a:custGeom>
                <a:avLst/>
                <a:gdLst>
                  <a:gd name="connsiteX0" fmla="*/ 0 w 17144"/>
                  <a:gd name="connsiteY0" fmla="*/ 0 h 711422"/>
                  <a:gd name="connsiteX1" fmla="*/ 17145 w 17144"/>
                  <a:gd name="connsiteY1" fmla="*/ 0 h 711422"/>
                  <a:gd name="connsiteX2" fmla="*/ 17145 w 17144"/>
                  <a:gd name="connsiteY2" fmla="*/ 711422 h 711422"/>
                  <a:gd name="connsiteX3" fmla="*/ 0 w 17144"/>
                  <a:gd name="connsiteY3" fmla="*/ 711422 h 7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71142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11422"/>
                    </a:lnTo>
                    <a:lnTo>
                      <a:pt x="0" y="71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DE8F50C-63D1-6667-2A42-870D4D5CCC92}"/>
                  </a:ext>
                </a:extLst>
              </p:cNvPr>
              <p:cNvSpPr/>
              <p:nvPr/>
            </p:nvSpPr>
            <p:spPr>
              <a:xfrm>
                <a:off x="7784306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D2F5187-BC48-8C96-3C99-69A98C556EFA}"/>
                  </a:ext>
                </a:extLst>
              </p:cNvPr>
              <p:cNvSpPr/>
              <p:nvPr/>
            </p:nvSpPr>
            <p:spPr>
              <a:xfrm>
                <a:off x="7784306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33FF5064-6A72-FC90-180D-7D556C2A094C}"/>
                  </a:ext>
                </a:extLst>
              </p:cNvPr>
              <p:cNvSpPr/>
              <p:nvPr/>
            </p:nvSpPr>
            <p:spPr>
              <a:xfrm>
                <a:off x="7784306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26E0D13-C962-8383-A5B4-4938037AF8D0}"/>
                  </a:ext>
                </a:extLst>
              </p:cNvPr>
              <p:cNvSpPr/>
              <p:nvPr/>
            </p:nvSpPr>
            <p:spPr>
              <a:xfrm>
                <a:off x="7784306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CBB6837-7250-A480-4F60-911FA0AFA672}"/>
                  </a:ext>
                </a:extLst>
              </p:cNvPr>
              <p:cNvSpPr/>
              <p:nvPr/>
            </p:nvSpPr>
            <p:spPr>
              <a:xfrm>
                <a:off x="7784306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D925D2D2-71C6-DF36-EF6B-A9390FDEFAC3}"/>
                  </a:ext>
                </a:extLst>
              </p:cNvPr>
              <p:cNvSpPr/>
              <p:nvPr/>
            </p:nvSpPr>
            <p:spPr>
              <a:xfrm>
                <a:off x="7784306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236FF90-64BE-D2CA-89E2-2B68F2E6F9D2}"/>
                  </a:ext>
                </a:extLst>
              </p:cNvPr>
              <p:cNvSpPr/>
              <p:nvPr/>
            </p:nvSpPr>
            <p:spPr>
              <a:xfrm>
                <a:off x="7784306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98602F5-9E59-56A4-6690-AB6EB7579E01}"/>
                  </a:ext>
                </a:extLst>
              </p:cNvPr>
              <p:cNvSpPr/>
              <p:nvPr/>
            </p:nvSpPr>
            <p:spPr>
              <a:xfrm>
                <a:off x="7784306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CB7451D5-8704-BF52-A123-6CE39A6BA16A}"/>
                  </a:ext>
                </a:extLst>
              </p:cNvPr>
              <p:cNvSpPr/>
              <p:nvPr/>
            </p:nvSpPr>
            <p:spPr>
              <a:xfrm>
                <a:off x="7784306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32DE37B-C151-6119-D39D-1F89712446DA}"/>
                  </a:ext>
                </a:extLst>
              </p:cNvPr>
              <p:cNvSpPr/>
              <p:nvPr/>
            </p:nvSpPr>
            <p:spPr>
              <a:xfrm>
                <a:off x="7784306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7D6B406-47F0-F623-4A12-BE5505C983E5}"/>
                  </a:ext>
                </a:extLst>
              </p:cNvPr>
              <p:cNvSpPr/>
              <p:nvPr/>
            </p:nvSpPr>
            <p:spPr>
              <a:xfrm>
                <a:off x="7784306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98B64FC-2113-0617-C11A-B40BBBF05D46}"/>
                  </a:ext>
                </a:extLst>
              </p:cNvPr>
              <p:cNvSpPr/>
              <p:nvPr/>
            </p:nvSpPr>
            <p:spPr>
              <a:xfrm>
                <a:off x="7784306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050B6C4-C89B-4231-1397-6300DC61EF31}"/>
                  </a:ext>
                </a:extLst>
              </p:cNvPr>
              <p:cNvSpPr/>
              <p:nvPr/>
            </p:nvSpPr>
            <p:spPr>
              <a:xfrm>
                <a:off x="7784306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131CCB6-5960-7D51-ED2F-F2B837CB4B58}"/>
                  </a:ext>
                </a:extLst>
              </p:cNvPr>
              <p:cNvSpPr/>
              <p:nvPr/>
            </p:nvSpPr>
            <p:spPr>
              <a:xfrm>
                <a:off x="7784306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AFDE12B-6EC8-5E4D-85FE-18B176E48EB3}"/>
                  </a:ext>
                </a:extLst>
              </p:cNvPr>
              <p:cNvSpPr/>
              <p:nvPr/>
            </p:nvSpPr>
            <p:spPr>
              <a:xfrm>
                <a:off x="7921180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F74D6EB-9FF0-70D7-1FF0-1EFA14EC3D05}"/>
                  </a:ext>
                </a:extLst>
              </p:cNvPr>
              <p:cNvSpPr/>
              <p:nvPr/>
            </p:nvSpPr>
            <p:spPr>
              <a:xfrm>
                <a:off x="7921180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DA17125-3396-0480-1823-814BB513F571}"/>
                  </a:ext>
                </a:extLst>
              </p:cNvPr>
              <p:cNvSpPr/>
              <p:nvPr/>
            </p:nvSpPr>
            <p:spPr>
              <a:xfrm>
                <a:off x="7921180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D80F19C-24D2-9647-F1F0-CDBF0F4BB167}"/>
                  </a:ext>
                </a:extLst>
              </p:cNvPr>
              <p:cNvSpPr/>
              <p:nvPr/>
            </p:nvSpPr>
            <p:spPr>
              <a:xfrm>
                <a:off x="7921180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E9361CB-4163-CD50-36E1-7CC9EE7C2A56}"/>
                  </a:ext>
                </a:extLst>
              </p:cNvPr>
              <p:cNvSpPr/>
              <p:nvPr/>
            </p:nvSpPr>
            <p:spPr>
              <a:xfrm>
                <a:off x="7921180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7889C8C-4EE8-04F9-0DF9-74FEE794EC85}"/>
                  </a:ext>
                </a:extLst>
              </p:cNvPr>
              <p:cNvSpPr/>
              <p:nvPr/>
            </p:nvSpPr>
            <p:spPr>
              <a:xfrm>
                <a:off x="7921180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9EABD42-057A-754F-98AF-116BA0BBAA45}"/>
                  </a:ext>
                </a:extLst>
              </p:cNvPr>
              <p:cNvSpPr/>
              <p:nvPr/>
            </p:nvSpPr>
            <p:spPr>
              <a:xfrm>
                <a:off x="7921180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E3FD1F1-82BF-C573-7699-556E73815519}"/>
                  </a:ext>
                </a:extLst>
              </p:cNvPr>
              <p:cNvSpPr/>
              <p:nvPr/>
            </p:nvSpPr>
            <p:spPr>
              <a:xfrm>
                <a:off x="7921180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34CA1B7-8FD3-6C48-8092-04027C87AA4D}"/>
                  </a:ext>
                </a:extLst>
              </p:cNvPr>
              <p:cNvSpPr/>
              <p:nvPr/>
            </p:nvSpPr>
            <p:spPr>
              <a:xfrm>
                <a:off x="7921180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EA550DD-C7FE-498C-1FDE-8B0F30FA0286}"/>
                  </a:ext>
                </a:extLst>
              </p:cNvPr>
              <p:cNvSpPr/>
              <p:nvPr/>
            </p:nvSpPr>
            <p:spPr>
              <a:xfrm>
                <a:off x="7921180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BFD1156-FE71-8A79-7731-B5F8D08009A8}"/>
                  </a:ext>
                </a:extLst>
              </p:cNvPr>
              <p:cNvSpPr/>
              <p:nvPr/>
            </p:nvSpPr>
            <p:spPr>
              <a:xfrm>
                <a:off x="7921180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B7DCD0C0-AFFC-A428-22C7-A2B302B2E6BC}"/>
                  </a:ext>
                </a:extLst>
              </p:cNvPr>
              <p:cNvSpPr/>
              <p:nvPr/>
            </p:nvSpPr>
            <p:spPr>
              <a:xfrm>
                <a:off x="7921180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E52F2E6-1FA2-0018-1891-9A8C25FBA0A8}"/>
                  </a:ext>
                </a:extLst>
              </p:cNvPr>
              <p:cNvSpPr/>
              <p:nvPr/>
            </p:nvSpPr>
            <p:spPr>
              <a:xfrm>
                <a:off x="7921180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047221F-37A2-61BE-C897-31D365E46CFF}"/>
                  </a:ext>
                </a:extLst>
              </p:cNvPr>
              <p:cNvSpPr/>
              <p:nvPr/>
            </p:nvSpPr>
            <p:spPr>
              <a:xfrm>
                <a:off x="7921180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95CB5B9-B606-6B83-61D5-CB831F4232B8}"/>
                  </a:ext>
                </a:extLst>
              </p:cNvPr>
              <p:cNvSpPr/>
              <p:nvPr/>
            </p:nvSpPr>
            <p:spPr>
              <a:xfrm>
                <a:off x="7887366" y="3117930"/>
                <a:ext cx="11239" cy="765810"/>
              </a:xfrm>
              <a:custGeom>
                <a:avLst/>
                <a:gdLst>
                  <a:gd name="connsiteX0" fmla="*/ 0 w 11239"/>
                  <a:gd name="connsiteY0" fmla="*/ 0 h 765810"/>
                  <a:gd name="connsiteX1" fmla="*/ 11240 w 11239"/>
                  <a:gd name="connsiteY1" fmla="*/ 0 h 765810"/>
                  <a:gd name="connsiteX2" fmla="*/ 11240 w 11239"/>
                  <a:gd name="connsiteY2" fmla="*/ 765810 h 765810"/>
                  <a:gd name="connsiteX3" fmla="*/ 0 w 11239"/>
                  <a:gd name="connsiteY3" fmla="*/ 765810 h 7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765810">
                    <a:moveTo>
                      <a:pt x="0" y="0"/>
                    </a:moveTo>
                    <a:lnTo>
                      <a:pt x="11240" y="0"/>
                    </a:lnTo>
                    <a:lnTo>
                      <a:pt x="11240" y="765810"/>
                    </a:lnTo>
                    <a:lnTo>
                      <a:pt x="0" y="765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0DE18F7-9101-4A4C-9611-6F6C445F9B68}"/>
                  </a:ext>
                </a:extLst>
              </p:cNvPr>
              <p:cNvSpPr/>
              <p:nvPr/>
            </p:nvSpPr>
            <p:spPr>
              <a:xfrm>
                <a:off x="8021574" y="3117930"/>
                <a:ext cx="11239" cy="626554"/>
              </a:xfrm>
              <a:custGeom>
                <a:avLst/>
                <a:gdLst>
                  <a:gd name="connsiteX0" fmla="*/ 0 w 11239"/>
                  <a:gd name="connsiteY0" fmla="*/ 0 h 626554"/>
                  <a:gd name="connsiteX1" fmla="*/ 11239 w 11239"/>
                  <a:gd name="connsiteY1" fmla="*/ 0 h 626554"/>
                  <a:gd name="connsiteX2" fmla="*/ 11239 w 11239"/>
                  <a:gd name="connsiteY2" fmla="*/ 626555 h 626554"/>
                  <a:gd name="connsiteX3" fmla="*/ 0 w 11239"/>
                  <a:gd name="connsiteY3" fmla="*/ 626555 h 62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626554">
                    <a:moveTo>
                      <a:pt x="0" y="0"/>
                    </a:moveTo>
                    <a:lnTo>
                      <a:pt x="11239" y="0"/>
                    </a:lnTo>
                    <a:lnTo>
                      <a:pt x="11239" y="626555"/>
                    </a:lnTo>
                    <a:lnTo>
                      <a:pt x="0" y="6265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3DBC961-ED15-5B29-0717-E33ABE9A26A0}"/>
                  </a:ext>
                </a:extLst>
              </p:cNvPr>
              <p:cNvSpPr/>
              <p:nvPr/>
            </p:nvSpPr>
            <p:spPr>
              <a:xfrm>
                <a:off x="8321230" y="3395775"/>
                <a:ext cx="101250" cy="17145"/>
              </a:xfrm>
              <a:custGeom>
                <a:avLst/>
                <a:gdLst>
                  <a:gd name="connsiteX0" fmla="*/ 0 w 101250"/>
                  <a:gd name="connsiteY0" fmla="*/ 0 h 17145"/>
                  <a:gd name="connsiteX1" fmla="*/ 101251 w 101250"/>
                  <a:gd name="connsiteY1" fmla="*/ 0 h 17145"/>
                  <a:gd name="connsiteX2" fmla="*/ 101251 w 101250"/>
                  <a:gd name="connsiteY2" fmla="*/ 17145 h 17145"/>
                  <a:gd name="connsiteX3" fmla="*/ 0 w 101250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50" h="17145">
                    <a:moveTo>
                      <a:pt x="0" y="0"/>
                    </a:moveTo>
                    <a:lnTo>
                      <a:pt x="101251" y="0"/>
                    </a:lnTo>
                    <a:lnTo>
                      <a:pt x="1012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F70E9E-9664-ACA5-F589-67EF28A6CB2D}"/>
                  </a:ext>
                </a:extLst>
              </p:cNvPr>
              <p:cNvSpPr/>
              <p:nvPr/>
            </p:nvSpPr>
            <p:spPr>
              <a:xfrm>
                <a:off x="8297799" y="3436065"/>
                <a:ext cx="124587" cy="17145"/>
              </a:xfrm>
              <a:custGeom>
                <a:avLst/>
                <a:gdLst>
                  <a:gd name="connsiteX0" fmla="*/ 0 w 124587"/>
                  <a:gd name="connsiteY0" fmla="*/ 0 h 17145"/>
                  <a:gd name="connsiteX1" fmla="*/ 124587 w 124587"/>
                  <a:gd name="connsiteY1" fmla="*/ 0 h 17145"/>
                  <a:gd name="connsiteX2" fmla="*/ 124587 w 124587"/>
                  <a:gd name="connsiteY2" fmla="*/ 17145 h 17145"/>
                  <a:gd name="connsiteX3" fmla="*/ 0 w 1245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7" h="17145">
                    <a:moveTo>
                      <a:pt x="0" y="0"/>
                    </a:moveTo>
                    <a:lnTo>
                      <a:pt x="124587" y="0"/>
                    </a:lnTo>
                    <a:lnTo>
                      <a:pt x="1245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6D14C34-B57F-C1D2-5A71-CC442B5C6BEE}"/>
                  </a:ext>
                </a:extLst>
              </p:cNvPr>
              <p:cNvSpPr/>
              <p:nvPr/>
            </p:nvSpPr>
            <p:spPr>
              <a:xfrm>
                <a:off x="8360092" y="3475308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115B99A-399C-FEFC-FA0C-EBA7554EB75E}"/>
                  </a:ext>
                </a:extLst>
              </p:cNvPr>
              <p:cNvSpPr/>
              <p:nvPr/>
            </p:nvSpPr>
            <p:spPr>
              <a:xfrm>
                <a:off x="8274843" y="3520647"/>
                <a:ext cx="147637" cy="17145"/>
              </a:xfrm>
              <a:custGeom>
                <a:avLst/>
                <a:gdLst>
                  <a:gd name="connsiteX0" fmla="*/ 0 w 147637"/>
                  <a:gd name="connsiteY0" fmla="*/ 0 h 17145"/>
                  <a:gd name="connsiteX1" fmla="*/ 147638 w 147637"/>
                  <a:gd name="connsiteY1" fmla="*/ 0 h 17145"/>
                  <a:gd name="connsiteX2" fmla="*/ 147638 w 147637"/>
                  <a:gd name="connsiteY2" fmla="*/ 17145 h 17145"/>
                  <a:gd name="connsiteX3" fmla="*/ 0 w 1476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17145">
                    <a:moveTo>
                      <a:pt x="0" y="0"/>
                    </a:moveTo>
                    <a:lnTo>
                      <a:pt x="147638" y="0"/>
                    </a:lnTo>
                    <a:lnTo>
                      <a:pt x="1476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5AB6C007-B2E5-D6FE-03D6-6D0EFCA475BB}"/>
                  </a:ext>
                </a:extLst>
              </p:cNvPr>
              <p:cNvSpPr/>
              <p:nvPr/>
            </p:nvSpPr>
            <p:spPr>
              <a:xfrm>
                <a:off x="8360092" y="3584274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19EF78-788B-9152-0937-AA3E61474F91}"/>
                  </a:ext>
                </a:extLst>
              </p:cNvPr>
              <p:cNvSpPr/>
              <p:nvPr/>
            </p:nvSpPr>
            <p:spPr>
              <a:xfrm>
                <a:off x="8274843" y="3275379"/>
                <a:ext cx="97059" cy="17145"/>
              </a:xfrm>
              <a:custGeom>
                <a:avLst/>
                <a:gdLst>
                  <a:gd name="connsiteX0" fmla="*/ 0 w 97059"/>
                  <a:gd name="connsiteY0" fmla="*/ 0 h 17145"/>
                  <a:gd name="connsiteX1" fmla="*/ 97060 w 97059"/>
                  <a:gd name="connsiteY1" fmla="*/ 0 h 17145"/>
                  <a:gd name="connsiteX2" fmla="*/ 97060 w 97059"/>
                  <a:gd name="connsiteY2" fmla="*/ 17145 h 17145"/>
                  <a:gd name="connsiteX3" fmla="*/ 0 w 9705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59" h="17145">
                    <a:moveTo>
                      <a:pt x="0" y="0"/>
                    </a:moveTo>
                    <a:lnTo>
                      <a:pt x="97060" y="0"/>
                    </a:lnTo>
                    <a:lnTo>
                      <a:pt x="9706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AE3935F-6693-EC01-7EFB-ED8FA64C7562}"/>
                  </a:ext>
                </a:extLst>
              </p:cNvPr>
              <p:cNvSpPr/>
              <p:nvPr/>
            </p:nvSpPr>
            <p:spPr>
              <a:xfrm>
                <a:off x="8469249" y="3357484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522F8315-0B0A-9711-87EA-3D65502EA829}"/>
                  </a:ext>
                </a:extLst>
              </p:cNvPr>
              <p:cNvSpPr/>
              <p:nvPr/>
            </p:nvSpPr>
            <p:spPr>
              <a:xfrm>
                <a:off x="8459724" y="3409300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490498A-DC01-43FF-C33E-F8DE665F6D8B}"/>
                  </a:ext>
                </a:extLst>
              </p:cNvPr>
              <p:cNvSpPr/>
              <p:nvPr/>
            </p:nvSpPr>
            <p:spPr>
              <a:xfrm>
                <a:off x="8459724" y="3475308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187669CD-0CC6-A32A-27B5-249B5FD6B833}"/>
                  </a:ext>
                </a:extLst>
              </p:cNvPr>
              <p:cNvSpPr/>
              <p:nvPr/>
            </p:nvSpPr>
            <p:spPr>
              <a:xfrm>
                <a:off x="8486775" y="3532458"/>
                <a:ext cx="30956" cy="17145"/>
              </a:xfrm>
              <a:custGeom>
                <a:avLst/>
                <a:gdLst>
                  <a:gd name="connsiteX0" fmla="*/ 0 w 30956"/>
                  <a:gd name="connsiteY0" fmla="*/ 0 h 17145"/>
                  <a:gd name="connsiteX1" fmla="*/ 30956 w 30956"/>
                  <a:gd name="connsiteY1" fmla="*/ 0 h 17145"/>
                  <a:gd name="connsiteX2" fmla="*/ 30956 w 30956"/>
                  <a:gd name="connsiteY2" fmla="*/ 17145 h 17145"/>
                  <a:gd name="connsiteX3" fmla="*/ 0 w 30956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17145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A4A190-EC3E-DB47-F6BA-04DB064D2E5F}"/>
                  </a:ext>
                </a:extLst>
              </p:cNvPr>
              <p:cNvSpPr/>
              <p:nvPr/>
            </p:nvSpPr>
            <p:spPr>
              <a:xfrm>
                <a:off x="8469249" y="3611040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DAD339F6-C1AC-31AB-C6DE-A24491F647C2}"/>
                  </a:ext>
                </a:extLst>
              </p:cNvPr>
              <p:cNvSpPr/>
              <p:nvPr/>
            </p:nvSpPr>
            <p:spPr>
              <a:xfrm>
                <a:off x="8180355" y="3721720"/>
                <a:ext cx="279368" cy="17145"/>
              </a:xfrm>
              <a:custGeom>
                <a:avLst/>
                <a:gdLst>
                  <a:gd name="connsiteX0" fmla="*/ 0 w 279368"/>
                  <a:gd name="connsiteY0" fmla="*/ 0 h 17145"/>
                  <a:gd name="connsiteX1" fmla="*/ 279369 w 279368"/>
                  <a:gd name="connsiteY1" fmla="*/ 0 h 17145"/>
                  <a:gd name="connsiteX2" fmla="*/ 279369 w 279368"/>
                  <a:gd name="connsiteY2" fmla="*/ 17145 h 17145"/>
                  <a:gd name="connsiteX3" fmla="*/ 0 w 2793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68" h="17145">
                    <a:moveTo>
                      <a:pt x="0" y="0"/>
                    </a:moveTo>
                    <a:lnTo>
                      <a:pt x="279369" y="0"/>
                    </a:lnTo>
                    <a:lnTo>
                      <a:pt x="2793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CA5D922-B714-9CAE-DB83-DE5C95802295}"/>
                  </a:ext>
                </a:extLst>
              </p:cNvPr>
              <p:cNvSpPr/>
              <p:nvPr/>
            </p:nvSpPr>
            <p:spPr>
              <a:xfrm>
                <a:off x="8392382" y="3707052"/>
                <a:ext cx="17144" cy="269557"/>
              </a:xfrm>
              <a:custGeom>
                <a:avLst/>
                <a:gdLst>
                  <a:gd name="connsiteX0" fmla="*/ 0 w 17144"/>
                  <a:gd name="connsiteY0" fmla="*/ 0 h 269557"/>
                  <a:gd name="connsiteX1" fmla="*/ 17145 w 17144"/>
                  <a:gd name="connsiteY1" fmla="*/ 0 h 269557"/>
                  <a:gd name="connsiteX2" fmla="*/ 17145 w 17144"/>
                  <a:gd name="connsiteY2" fmla="*/ 269557 h 269557"/>
                  <a:gd name="connsiteX3" fmla="*/ 0 w 17144"/>
                  <a:gd name="connsiteY3" fmla="*/ 269557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69557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69557"/>
                    </a:lnTo>
                    <a:lnTo>
                      <a:pt x="0" y="2695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A8DF374-75BB-0065-9B64-97C7E5E03BD2}"/>
                  </a:ext>
                </a:extLst>
              </p:cNvPr>
              <p:cNvSpPr/>
              <p:nvPr/>
            </p:nvSpPr>
            <p:spPr>
              <a:xfrm>
                <a:off x="8650223" y="3264711"/>
                <a:ext cx="307086" cy="487013"/>
              </a:xfrm>
              <a:custGeom>
                <a:avLst/>
                <a:gdLst>
                  <a:gd name="connsiteX0" fmla="*/ 307087 w 307086"/>
                  <a:gd name="connsiteY0" fmla="*/ 487013 h 487013"/>
                  <a:gd name="connsiteX1" fmla="*/ 289846 w 307086"/>
                  <a:gd name="connsiteY1" fmla="*/ 487013 h 487013"/>
                  <a:gd name="connsiteX2" fmla="*/ 289846 w 307086"/>
                  <a:gd name="connsiteY2" fmla="*/ 17145 h 487013"/>
                  <a:gd name="connsiteX3" fmla="*/ 0 w 307086"/>
                  <a:gd name="connsiteY3" fmla="*/ 17145 h 487013"/>
                  <a:gd name="connsiteX4" fmla="*/ 0 w 307086"/>
                  <a:gd name="connsiteY4" fmla="*/ 0 h 487013"/>
                  <a:gd name="connsiteX5" fmla="*/ 307087 w 307086"/>
                  <a:gd name="connsiteY5" fmla="*/ 0 h 48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086" h="487013">
                    <a:moveTo>
                      <a:pt x="307087" y="487013"/>
                    </a:moveTo>
                    <a:lnTo>
                      <a:pt x="289846" y="487013"/>
                    </a:lnTo>
                    <a:lnTo>
                      <a:pt x="2898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30708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6C0A1984-E851-9970-97B8-450CCCE03BB2}"/>
                  </a:ext>
                </a:extLst>
              </p:cNvPr>
              <p:cNvSpPr/>
              <p:nvPr/>
            </p:nvSpPr>
            <p:spPr>
              <a:xfrm>
                <a:off x="8669274" y="3307573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17E3224B-7511-016C-D948-67D75DB0BFD7}"/>
                  </a:ext>
                </a:extLst>
              </p:cNvPr>
              <p:cNvSpPr/>
              <p:nvPr/>
            </p:nvSpPr>
            <p:spPr>
              <a:xfrm>
                <a:off x="8778811" y="3307573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D37F599-1675-3E43-BD9F-ADDFFF3A770D}"/>
                  </a:ext>
                </a:extLst>
              </p:cNvPr>
              <p:cNvSpPr/>
              <p:nvPr/>
            </p:nvSpPr>
            <p:spPr>
              <a:xfrm>
                <a:off x="8669274" y="3375391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3532C2F1-295E-8893-37A3-05696B5BC1FE}"/>
                  </a:ext>
                </a:extLst>
              </p:cNvPr>
              <p:cNvSpPr/>
              <p:nvPr/>
            </p:nvSpPr>
            <p:spPr>
              <a:xfrm>
                <a:off x="8778811" y="3375391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423EA70-95AE-F447-56AC-011B5E6CFE9F}"/>
                  </a:ext>
                </a:extLst>
              </p:cNvPr>
              <p:cNvSpPr/>
              <p:nvPr/>
            </p:nvSpPr>
            <p:spPr>
              <a:xfrm>
                <a:off x="8669274" y="3443209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850250B-0B68-60E8-E3FA-A12D4A804EAB}"/>
                  </a:ext>
                </a:extLst>
              </p:cNvPr>
              <p:cNvSpPr/>
              <p:nvPr/>
            </p:nvSpPr>
            <p:spPr>
              <a:xfrm>
                <a:off x="8778811" y="3443209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4262885B-541E-9647-5538-1AB10F2C255D}"/>
                  </a:ext>
                </a:extLst>
              </p:cNvPr>
              <p:cNvSpPr/>
              <p:nvPr/>
            </p:nvSpPr>
            <p:spPr>
              <a:xfrm>
                <a:off x="8669274" y="3511027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625CD644-CB10-81DA-D05B-90C8BFBA65BD}"/>
                  </a:ext>
                </a:extLst>
              </p:cNvPr>
              <p:cNvSpPr/>
              <p:nvPr/>
            </p:nvSpPr>
            <p:spPr>
              <a:xfrm>
                <a:off x="8778811" y="3511027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066FBBF-3087-08C5-8EEC-A90D024187CC}"/>
                  </a:ext>
                </a:extLst>
              </p:cNvPr>
              <p:cNvSpPr/>
              <p:nvPr/>
            </p:nvSpPr>
            <p:spPr>
              <a:xfrm>
                <a:off x="8669274" y="3578845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4CAC17DC-352A-77E5-9571-801A6C70532B}"/>
                  </a:ext>
                </a:extLst>
              </p:cNvPr>
              <p:cNvSpPr/>
              <p:nvPr/>
            </p:nvSpPr>
            <p:spPr>
              <a:xfrm>
                <a:off x="8778811" y="3578845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495B023-5F2A-3454-85D5-9AEF226FE994}"/>
                  </a:ext>
                </a:extLst>
              </p:cNvPr>
              <p:cNvSpPr/>
              <p:nvPr/>
            </p:nvSpPr>
            <p:spPr>
              <a:xfrm>
                <a:off x="8669274" y="3646758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815121C-A3CD-28A9-AA12-8B15488221E6}"/>
                  </a:ext>
                </a:extLst>
              </p:cNvPr>
              <p:cNvSpPr/>
              <p:nvPr/>
            </p:nvSpPr>
            <p:spPr>
              <a:xfrm>
                <a:off x="8778811" y="3646758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75EABC94-017E-6306-AE3E-B16FA08C50C9}"/>
                  </a:ext>
                </a:extLst>
              </p:cNvPr>
              <p:cNvSpPr/>
              <p:nvPr/>
            </p:nvSpPr>
            <p:spPr>
              <a:xfrm>
                <a:off x="8669274" y="3714576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9CB96D8C-4FA9-8005-1FEF-6E4109DB5EAC}"/>
                  </a:ext>
                </a:extLst>
              </p:cNvPr>
              <p:cNvSpPr/>
              <p:nvPr/>
            </p:nvSpPr>
            <p:spPr>
              <a:xfrm>
                <a:off x="8669274" y="3782394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FCC346B0-995A-7689-7DE8-733412FCEF0D}"/>
                  </a:ext>
                </a:extLst>
              </p:cNvPr>
              <p:cNvSpPr/>
              <p:nvPr/>
            </p:nvSpPr>
            <p:spPr>
              <a:xfrm>
                <a:off x="8669274" y="3850212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9C453E2-55D8-B03E-F2B0-7270E96D3ABB}"/>
                  </a:ext>
                </a:extLst>
              </p:cNvPr>
              <p:cNvSpPr/>
              <p:nvPr/>
            </p:nvSpPr>
            <p:spPr>
              <a:xfrm>
                <a:off x="891378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1607F7B6-943F-B309-2275-2E276DF93259}"/>
                  </a:ext>
                </a:extLst>
              </p:cNvPr>
              <p:cNvSpPr/>
              <p:nvPr/>
            </p:nvSpPr>
            <p:spPr>
              <a:xfrm>
                <a:off x="893759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1F4271E-82FE-AD59-C58F-8FC8A765C163}"/>
                  </a:ext>
                </a:extLst>
              </p:cNvPr>
              <p:cNvSpPr/>
              <p:nvPr/>
            </p:nvSpPr>
            <p:spPr>
              <a:xfrm>
                <a:off x="8961405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88C31A0-6D9A-3E61-8ADF-D1A263027D39}"/>
                  </a:ext>
                </a:extLst>
              </p:cNvPr>
              <p:cNvSpPr/>
              <p:nvPr/>
            </p:nvSpPr>
            <p:spPr>
              <a:xfrm>
                <a:off x="8985218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66681C91-2EB5-C713-AA69-C8B0D03292F9}"/>
                  </a:ext>
                </a:extLst>
              </p:cNvPr>
              <p:cNvSpPr/>
              <p:nvPr/>
            </p:nvSpPr>
            <p:spPr>
              <a:xfrm>
                <a:off x="900903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7C3B274C-5FB2-E155-8350-BEF337A6DD15}"/>
                  </a:ext>
                </a:extLst>
              </p:cNvPr>
              <p:cNvSpPr/>
              <p:nvPr/>
            </p:nvSpPr>
            <p:spPr>
              <a:xfrm>
                <a:off x="903284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50310046-FB8D-DEE9-268F-C93AD38C3DE9}"/>
                  </a:ext>
                </a:extLst>
              </p:cNvPr>
              <p:cNvSpPr/>
              <p:nvPr/>
            </p:nvSpPr>
            <p:spPr>
              <a:xfrm>
                <a:off x="8924925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44D2958-2189-F2A3-D59C-C6AA6E2EC5AF}"/>
                  </a:ext>
                </a:extLst>
              </p:cNvPr>
              <p:cNvSpPr/>
              <p:nvPr/>
            </p:nvSpPr>
            <p:spPr>
              <a:xfrm>
                <a:off x="8984456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AEB0B95E-DEC3-3170-1427-92D8465CA0F3}"/>
                  </a:ext>
                </a:extLst>
              </p:cNvPr>
              <p:cNvSpPr/>
              <p:nvPr/>
            </p:nvSpPr>
            <p:spPr>
              <a:xfrm>
                <a:off x="9043987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05132F-14A1-E179-E288-64F0A2895CD8}"/>
                  </a:ext>
                </a:extLst>
              </p:cNvPr>
              <p:cNvSpPr/>
              <p:nvPr/>
            </p:nvSpPr>
            <p:spPr>
              <a:xfrm>
                <a:off x="8517731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B01D370A-0C73-4B91-C152-F3434AFBC339}"/>
                  </a:ext>
                </a:extLst>
              </p:cNvPr>
              <p:cNvSpPr/>
              <p:nvPr/>
            </p:nvSpPr>
            <p:spPr>
              <a:xfrm>
                <a:off x="8559736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6F9F4D75-4DF6-AB2F-BE79-B8D9002381A4}"/>
                  </a:ext>
                </a:extLst>
              </p:cNvPr>
              <p:cNvSpPr/>
              <p:nvPr/>
            </p:nvSpPr>
            <p:spPr>
              <a:xfrm>
                <a:off x="86018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FCB720-C6BB-B6EC-FA3E-4697A556B215}"/>
                  </a:ext>
                </a:extLst>
              </p:cNvPr>
              <p:cNvSpPr/>
              <p:nvPr/>
            </p:nvSpPr>
            <p:spPr>
              <a:xfrm>
                <a:off x="86439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65C2559-28BC-93D8-7B44-1F92525DB857}"/>
                  </a:ext>
                </a:extLst>
              </p:cNvPr>
              <p:cNvSpPr/>
              <p:nvPr/>
            </p:nvSpPr>
            <p:spPr>
              <a:xfrm>
                <a:off x="8517731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7B12FC8-9D8E-4CE2-7205-7056ABE7D093}"/>
                  </a:ext>
                </a:extLst>
              </p:cNvPr>
              <p:cNvSpPr/>
              <p:nvPr/>
            </p:nvSpPr>
            <p:spPr>
              <a:xfrm>
                <a:off x="8559736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F44A038-5D68-7764-EB34-1B991A363A8D}"/>
                  </a:ext>
                </a:extLst>
              </p:cNvPr>
              <p:cNvSpPr/>
              <p:nvPr/>
            </p:nvSpPr>
            <p:spPr>
              <a:xfrm>
                <a:off x="86018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6F094CD-C044-7DAF-461D-542D585675BB}"/>
                  </a:ext>
                </a:extLst>
              </p:cNvPr>
              <p:cNvSpPr/>
              <p:nvPr/>
            </p:nvSpPr>
            <p:spPr>
              <a:xfrm>
                <a:off x="86439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7DC9ADFF-15C6-A82F-B41E-EB8292F2224D}"/>
                  </a:ext>
                </a:extLst>
              </p:cNvPr>
              <p:cNvSpPr/>
              <p:nvPr/>
            </p:nvSpPr>
            <p:spPr>
              <a:xfrm>
                <a:off x="8082153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6F65984-1D6F-D979-1FBB-785C710C69A1}"/>
                  </a:ext>
                </a:extLst>
              </p:cNvPr>
              <p:cNvSpPr/>
              <p:nvPr/>
            </p:nvSpPr>
            <p:spPr>
              <a:xfrm>
                <a:off x="81241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6638840F-D98B-9823-AF85-3FA1D7F90C18}"/>
                  </a:ext>
                </a:extLst>
              </p:cNvPr>
              <p:cNvSpPr/>
              <p:nvPr/>
            </p:nvSpPr>
            <p:spPr>
              <a:xfrm>
                <a:off x="81662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6EE4A5E-A501-6A49-B6EC-6601308B19A7}"/>
                  </a:ext>
                </a:extLst>
              </p:cNvPr>
              <p:cNvSpPr/>
              <p:nvPr/>
            </p:nvSpPr>
            <p:spPr>
              <a:xfrm>
                <a:off x="820835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AD1FA43F-E4C5-FDA6-3652-B661D829F446}"/>
                  </a:ext>
                </a:extLst>
              </p:cNvPr>
              <p:cNvSpPr/>
              <p:nvPr/>
            </p:nvSpPr>
            <p:spPr>
              <a:xfrm>
                <a:off x="8082153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D1AE176-0477-8566-7938-17270B8C8C8A}"/>
                  </a:ext>
                </a:extLst>
              </p:cNvPr>
              <p:cNvSpPr/>
              <p:nvPr/>
            </p:nvSpPr>
            <p:spPr>
              <a:xfrm>
                <a:off x="81241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E5F9B44-4CDB-DDC8-DEBD-D91C750CD8D4}"/>
                  </a:ext>
                </a:extLst>
              </p:cNvPr>
              <p:cNvSpPr/>
              <p:nvPr/>
            </p:nvSpPr>
            <p:spPr>
              <a:xfrm>
                <a:off x="793803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EA380998-12BD-3631-3FA6-C25E775CCE9D}"/>
                  </a:ext>
                </a:extLst>
              </p:cNvPr>
              <p:cNvSpPr/>
              <p:nvPr/>
            </p:nvSpPr>
            <p:spPr>
              <a:xfrm>
                <a:off x="7980140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FDE9596-85A0-04BF-9BB2-D163D7B2B194}"/>
                  </a:ext>
                </a:extLst>
              </p:cNvPr>
              <p:cNvSpPr/>
              <p:nvPr/>
            </p:nvSpPr>
            <p:spPr>
              <a:xfrm>
                <a:off x="793803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900E15D6-8594-E66A-8407-117285330C2B}"/>
                  </a:ext>
                </a:extLst>
              </p:cNvPr>
              <p:cNvSpPr/>
              <p:nvPr/>
            </p:nvSpPr>
            <p:spPr>
              <a:xfrm>
                <a:off x="7980140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79C0F998-31E8-4B7A-5CD9-346AAB01C943}"/>
                  </a:ext>
                </a:extLst>
              </p:cNvPr>
              <p:cNvSpPr/>
              <p:nvPr/>
            </p:nvSpPr>
            <p:spPr>
              <a:xfrm>
                <a:off x="81662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D8C6D83-A14F-6E13-575C-0BC3A81637F2}"/>
                  </a:ext>
                </a:extLst>
              </p:cNvPr>
              <p:cNvSpPr/>
              <p:nvPr/>
            </p:nvSpPr>
            <p:spPr>
              <a:xfrm>
                <a:off x="820835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B9AA19-5D04-D075-2DD3-6DBE5E93EF1B}"/>
              </a:ext>
            </a:extLst>
          </p:cNvPr>
          <p:cNvGrpSpPr/>
          <p:nvPr/>
        </p:nvGrpSpPr>
        <p:grpSpPr>
          <a:xfrm>
            <a:off x="904154" y="1663358"/>
            <a:ext cx="4259737" cy="621342"/>
            <a:chOff x="904155" y="1556819"/>
            <a:chExt cx="2653724" cy="387083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AFF6A57-C3FF-CE60-4231-23C7EC69F856}"/>
                </a:ext>
              </a:extLst>
            </p:cNvPr>
            <p:cNvSpPr/>
            <p:nvPr/>
          </p:nvSpPr>
          <p:spPr>
            <a:xfrm>
              <a:off x="904155" y="1556819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DF12A85-C62E-9302-CCBD-52CCA86B6FCF}"/>
                </a:ext>
              </a:extLst>
            </p:cNvPr>
            <p:cNvSpPr txBox="1"/>
            <p:nvPr/>
          </p:nvSpPr>
          <p:spPr>
            <a:xfrm>
              <a:off x="1373040" y="1638438"/>
              <a:ext cx="1682902" cy="249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84A80FCC-3D95-F20B-11A4-182C5CDE71A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9921" y="319474"/>
            <a:ext cx="2576371" cy="450455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3907682-AC3B-DB46-C2B0-10A38420E37E}"/>
              </a:ext>
            </a:extLst>
          </p:cNvPr>
          <p:cNvSpPr txBox="1"/>
          <p:nvPr/>
        </p:nvSpPr>
        <p:spPr>
          <a:xfrm>
            <a:off x="1101294" y="2396891"/>
            <a:ext cx="3634618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39004746"/>
      </p:ext>
    </p:extLst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DE4CFE69-3411-6B4D-B133-86011E313F81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4B38A56-2037-6AF9-52E3-D8DDE3BE3415}"/>
                </a:ext>
              </a:extLst>
            </p:cNvPr>
            <p:cNvGrpSpPr/>
            <p:nvPr/>
          </p:nvGrpSpPr>
          <p:grpSpPr>
            <a:xfrm>
              <a:off x="0" y="0"/>
              <a:ext cx="9144000" cy="5143500"/>
              <a:chOff x="0" y="0"/>
              <a:chExt cx="9144000" cy="514350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D7599F88-644D-0947-E8C4-E048159A7B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3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242"/>
                <a:ext cx="9144000" cy="5143016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801FAB5D-9939-B64A-A5F6-9D70692BF1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9144000" cy="5143500"/>
              </a:xfrm>
              <a:prstGeom prst="rect">
                <a:avLst/>
              </a:prstGeom>
            </p:spPr>
          </p:pic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DB7CD0B-3C0F-F3C4-5A04-54542B39C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0" y="1638"/>
              <a:ext cx="9144000" cy="4238786"/>
            </a:xfrm>
            <a:prstGeom prst="rect">
              <a:avLst/>
            </a:prstGeom>
          </p:spPr>
        </p:pic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E7AFCED-9E2B-9611-5F46-AE6F52408DEA}"/>
              </a:ext>
            </a:extLst>
          </p:cNvPr>
          <p:cNvSpPr/>
          <p:nvPr/>
        </p:nvSpPr>
        <p:spPr>
          <a:xfrm>
            <a:off x="1624223" y="4536012"/>
            <a:ext cx="6268223" cy="607488"/>
          </a:xfrm>
          <a:custGeom>
            <a:avLst/>
            <a:gdLst>
              <a:gd name="connsiteX0" fmla="*/ 1265916 w 6268223"/>
              <a:gd name="connsiteY0" fmla="*/ 0 h 607488"/>
              <a:gd name="connsiteX1" fmla="*/ 1985425 w 6268223"/>
              <a:gd name="connsiteY1" fmla="*/ 38621 h 607488"/>
              <a:gd name="connsiteX2" fmla="*/ 2918875 w 6268223"/>
              <a:gd name="connsiteY2" fmla="*/ 114821 h 607488"/>
              <a:gd name="connsiteX3" fmla="*/ 4042825 w 6268223"/>
              <a:gd name="connsiteY3" fmla="*/ 29096 h 607488"/>
              <a:gd name="connsiteX4" fmla="*/ 5176300 w 6268223"/>
              <a:gd name="connsiteY4" fmla="*/ 86246 h 607488"/>
              <a:gd name="connsiteX5" fmla="*/ 6147850 w 6268223"/>
              <a:gd name="connsiteY5" fmla="*/ 448196 h 607488"/>
              <a:gd name="connsiteX6" fmla="*/ 6249351 w 6268223"/>
              <a:gd name="connsiteY6" fmla="*/ 562869 h 607488"/>
              <a:gd name="connsiteX7" fmla="*/ 6268223 w 6268223"/>
              <a:gd name="connsiteY7" fmla="*/ 607488 h 607488"/>
              <a:gd name="connsiteX8" fmla="*/ 0 w 6268223"/>
              <a:gd name="connsiteY8" fmla="*/ 607488 h 607488"/>
              <a:gd name="connsiteX9" fmla="*/ 4225 w 6268223"/>
              <a:gd name="connsiteY9" fmla="*/ 524396 h 607488"/>
              <a:gd name="connsiteX10" fmla="*/ 394750 w 6268223"/>
              <a:gd name="connsiteY10" fmla="*/ 210071 h 607488"/>
              <a:gd name="connsiteX11" fmla="*/ 1051975 w 6268223"/>
              <a:gd name="connsiteY11" fmla="*/ 10046 h 607488"/>
              <a:gd name="connsiteX12" fmla="*/ 1265916 w 6268223"/>
              <a:gd name="connsiteY12" fmla="*/ 0 h 6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68223" h="607488">
                <a:moveTo>
                  <a:pt x="1265916" y="0"/>
                </a:moveTo>
                <a:cubicBezTo>
                  <a:pt x="1492804" y="-74"/>
                  <a:pt x="1752063" y="25525"/>
                  <a:pt x="1985425" y="38621"/>
                </a:cubicBezTo>
                <a:cubicBezTo>
                  <a:pt x="2296575" y="56083"/>
                  <a:pt x="2575975" y="116409"/>
                  <a:pt x="2918875" y="114821"/>
                </a:cubicBezTo>
                <a:cubicBezTo>
                  <a:pt x="3261775" y="113234"/>
                  <a:pt x="3666588" y="33859"/>
                  <a:pt x="4042825" y="29096"/>
                </a:cubicBezTo>
                <a:cubicBezTo>
                  <a:pt x="4419063" y="24334"/>
                  <a:pt x="4825463" y="16396"/>
                  <a:pt x="5176300" y="86246"/>
                </a:cubicBezTo>
                <a:cubicBezTo>
                  <a:pt x="5527137" y="156096"/>
                  <a:pt x="5960525" y="310084"/>
                  <a:pt x="6147850" y="448196"/>
                </a:cubicBezTo>
                <a:cubicBezTo>
                  <a:pt x="6194681" y="482725"/>
                  <a:pt x="6227027" y="521817"/>
                  <a:pt x="6249351" y="562869"/>
                </a:cubicBezTo>
                <a:lnTo>
                  <a:pt x="6268223" y="607488"/>
                </a:lnTo>
                <a:lnTo>
                  <a:pt x="0" y="607488"/>
                </a:lnTo>
                <a:lnTo>
                  <a:pt x="4225" y="524396"/>
                </a:lnTo>
                <a:lnTo>
                  <a:pt x="394750" y="210071"/>
                </a:lnTo>
                <a:cubicBezTo>
                  <a:pt x="567788" y="124346"/>
                  <a:pt x="786863" y="38621"/>
                  <a:pt x="1051975" y="10046"/>
                </a:cubicBezTo>
                <a:cubicBezTo>
                  <a:pt x="1118253" y="2903"/>
                  <a:pt x="1190286" y="25"/>
                  <a:pt x="126591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921CA0-6275-1159-D891-C9C8931337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615097"/>
            <a:ext cx="3059832" cy="153290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BAC5E19-F82B-29B6-945D-B1FE2F09F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528" y="4140093"/>
            <a:ext cx="5219472" cy="10090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D74970-7E79-DE86-7EDC-1152B6DDB7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688" y="611359"/>
            <a:ext cx="1456134" cy="884467"/>
          </a:xfrm>
          <a:prstGeom prst="rect">
            <a:avLst/>
          </a:prstGeom>
        </p:spPr>
      </p:pic>
      <p:sp>
        <p:nvSpPr>
          <p:cNvPr id="62" name="图形 60">
            <a:extLst>
              <a:ext uri="{FF2B5EF4-FFF2-40B4-BE49-F238E27FC236}">
                <a16:creationId xmlns:a16="http://schemas.microsoft.com/office/drawing/2014/main" id="{56E3F489-C419-15B4-909E-75A10DD92B7C}"/>
              </a:ext>
            </a:extLst>
          </p:cNvPr>
          <p:cNvSpPr/>
          <p:nvPr/>
        </p:nvSpPr>
        <p:spPr>
          <a:xfrm>
            <a:off x="472654" y="3510570"/>
            <a:ext cx="1524137" cy="626238"/>
          </a:xfrm>
          <a:custGeom>
            <a:avLst/>
            <a:gdLst>
              <a:gd name="connsiteX0" fmla="*/ 6519863 w 6653212"/>
              <a:gd name="connsiteY0" fmla="*/ 1952625 h 2733675"/>
              <a:gd name="connsiteX1" fmla="*/ 6524625 w 6653212"/>
              <a:gd name="connsiteY1" fmla="*/ 1966913 h 2733675"/>
              <a:gd name="connsiteX2" fmla="*/ 6457950 w 6653212"/>
              <a:gd name="connsiteY2" fmla="*/ 2071688 h 2733675"/>
              <a:gd name="connsiteX3" fmla="*/ 6438900 w 6653212"/>
              <a:gd name="connsiteY3" fmla="*/ 2071688 h 2733675"/>
              <a:gd name="connsiteX4" fmla="*/ 6434138 w 6653212"/>
              <a:gd name="connsiteY4" fmla="*/ 2052638 h 2733675"/>
              <a:gd name="connsiteX5" fmla="*/ 6500813 w 6653212"/>
              <a:gd name="connsiteY5" fmla="*/ 1952625 h 2733675"/>
              <a:gd name="connsiteX6" fmla="*/ 6519863 w 6653212"/>
              <a:gd name="connsiteY6" fmla="*/ 1952625 h 2733675"/>
              <a:gd name="connsiteX7" fmla="*/ 6348413 w 6653212"/>
              <a:gd name="connsiteY7" fmla="*/ 1719263 h 2733675"/>
              <a:gd name="connsiteX8" fmla="*/ 6386513 w 6653212"/>
              <a:gd name="connsiteY8" fmla="*/ 1709738 h 2733675"/>
              <a:gd name="connsiteX9" fmla="*/ 6424613 w 6653212"/>
              <a:gd name="connsiteY9" fmla="*/ 1809750 h 2733675"/>
              <a:gd name="connsiteX10" fmla="*/ 6267450 w 6653212"/>
              <a:gd name="connsiteY10" fmla="*/ 1719263 h 2733675"/>
              <a:gd name="connsiteX11" fmla="*/ 6229350 w 6653212"/>
              <a:gd name="connsiteY11" fmla="*/ 1719263 h 2733675"/>
              <a:gd name="connsiteX12" fmla="*/ 6272213 w 6653212"/>
              <a:gd name="connsiteY12" fmla="*/ 1700213 h 2733675"/>
              <a:gd name="connsiteX13" fmla="*/ 6348413 w 6653212"/>
              <a:gd name="connsiteY13" fmla="*/ 1719263 h 2733675"/>
              <a:gd name="connsiteX14" fmla="*/ 1257300 w 6653212"/>
              <a:gd name="connsiteY14" fmla="*/ 1638300 h 2733675"/>
              <a:gd name="connsiteX15" fmla="*/ 1281113 w 6653212"/>
              <a:gd name="connsiteY15" fmla="*/ 1666875 h 2733675"/>
              <a:gd name="connsiteX16" fmla="*/ 1257300 w 6653212"/>
              <a:gd name="connsiteY16" fmla="*/ 1666875 h 2733675"/>
              <a:gd name="connsiteX17" fmla="*/ 1143000 w 6653212"/>
              <a:gd name="connsiteY17" fmla="*/ 1628775 h 2733675"/>
              <a:gd name="connsiteX18" fmla="*/ 1143000 w 6653212"/>
              <a:gd name="connsiteY18" fmla="*/ 1614488 h 2733675"/>
              <a:gd name="connsiteX19" fmla="*/ 1171575 w 6653212"/>
              <a:gd name="connsiteY19" fmla="*/ 1590675 h 2733675"/>
              <a:gd name="connsiteX20" fmla="*/ 1257300 w 6653212"/>
              <a:gd name="connsiteY20" fmla="*/ 1638300 h 2733675"/>
              <a:gd name="connsiteX21" fmla="*/ 5905500 w 6653212"/>
              <a:gd name="connsiteY21" fmla="*/ 1314450 h 2733675"/>
              <a:gd name="connsiteX22" fmla="*/ 5862638 w 6653212"/>
              <a:gd name="connsiteY22" fmla="*/ 1428750 h 2733675"/>
              <a:gd name="connsiteX23" fmla="*/ 5876925 w 6653212"/>
              <a:gd name="connsiteY23" fmla="*/ 1447800 h 2733675"/>
              <a:gd name="connsiteX24" fmla="*/ 5972175 w 6653212"/>
              <a:gd name="connsiteY24" fmla="*/ 1343025 h 2733675"/>
              <a:gd name="connsiteX25" fmla="*/ 6019800 w 6653212"/>
              <a:gd name="connsiteY25" fmla="*/ 1204913 h 2733675"/>
              <a:gd name="connsiteX26" fmla="*/ 6153150 w 6653212"/>
              <a:gd name="connsiteY26" fmla="*/ 1266825 h 2733675"/>
              <a:gd name="connsiteX27" fmla="*/ 6081713 w 6653212"/>
              <a:gd name="connsiteY27" fmla="*/ 1385888 h 2733675"/>
              <a:gd name="connsiteX28" fmla="*/ 6191250 w 6653212"/>
              <a:gd name="connsiteY28" fmla="*/ 1428750 h 2733675"/>
              <a:gd name="connsiteX29" fmla="*/ 6310313 w 6653212"/>
              <a:gd name="connsiteY29" fmla="*/ 1476375 h 2733675"/>
              <a:gd name="connsiteX30" fmla="*/ 6367463 w 6653212"/>
              <a:gd name="connsiteY30" fmla="*/ 1466850 h 2733675"/>
              <a:gd name="connsiteX31" fmla="*/ 6472238 w 6653212"/>
              <a:gd name="connsiteY31" fmla="*/ 1576388 h 2733675"/>
              <a:gd name="connsiteX32" fmla="*/ 6481763 w 6653212"/>
              <a:gd name="connsiteY32" fmla="*/ 1609725 h 2733675"/>
              <a:gd name="connsiteX33" fmla="*/ 6572250 w 6653212"/>
              <a:gd name="connsiteY33" fmla="*/ 1843088 h 2733675"/>
              <a:gd name="connsiteX34" fmla="*/ 6624638 w 6653212"/>
              <a:gd name="connsiteY34" fmla="*/ 2019300 h 2733675"/>
              <a:gd name="connsiteX35" fmla="*/ 6600825 w 6653212"/>
              <a:gd name="connsiteY35" fmla="*/ 2090738 h 2733675"/>
              <a:gd name="connsiteX36" fmla="*/ 6643688 w 6653212"/>
              <a:gd name="connsiteY36" fmla="*/ 2128838 h 2733675"/>
              <a:gd name="connsiteX37" fmla="*/ 6643688 w 6653212"/>
              <a:gd name="connsiteY37" fmla="*/ 2157413 h 2733675"/>
              <a:gd name="connsiteX38" fmla="*/ 6591300 w 6653212"/>
              <a:gd name="connsiteY38" fmla="*/ 2152650 h 2733675"/>
              <a:gd name="connsiteX39" fmla="*/ 6538913 w 6653212"/>
              <a:gd name="connsiteY39" fmla="*/ 2181225 h 2733675"/>
              <a:gd name="connsiteX40" fmla="*/ 6496050 w 6653212"/>
              <a:gd name="connsiteY40" fmla="*/ 2185988 h 2733675"/>
              <a:gd name="connsiteX41" fmla="*/ 6481763 w 6653212"/>
              <a:gd name="connsiteY41" fmla="*/ 2185988 h 2733675"/>
              <a:gd name="connsiteX42" fmla="*/ 6472238 w 6653212"/>
              <a:gd name="connsiteY42" fmla="*/ 2224088 h 2733675"/>
              <a:gd name="connsiteX43" fmla="*/ 6653213 w 6653212"/>
              <a:gd name="connsiteY43" fmla="*/ 2733675 h 2733675"/>
              <a:gd name="connsiteX44" fmla="*/ 6472238 w 6653212"/>
              <a:gd name="connsiteY44" fmla="*/ 2733675 h 2733675"/>
              <a:gd name="connsiteX45" fmla="*/ 6434138 w 6653212"/>
              <a:gd name="connsiteY45" fmla="*/ 2638425 h 2733675"/>
              <a:gd name="connsiteX46" fmla="*/ 6272213 w 6653212"/>
              <a:gd name="connsiteY46" fmla="*/ 2528888 h 2733675"/>
              <a:gd name="connsiteX47" fmla="*/ 6234113 w 6653212"/>
              <a:gd name="connsiteY47" fmla="*/ 2490788 h 2733675"/>
              <a:gd name="connsiteX48" fmla="*/ 6162675 w 6653212"/>
              <a:gd name="connsiteY48" fmla="*/ 2376488 h 2733675"/>
              <a:gd name="connsiteX49" fmla="*/ 6100763 w 6653212"/>
              <a:gd name="connsiteY49" fmla="*/ 2433638 h 2733675"/>
              <a:gd name="connsiteX50" fmla="*/ 6034088 w 6653212"/>
              <a:gd name="connsiteY50" fmla="*/ 2457450 h 2733675"/>
              <a:gd name="connsiteX51" fmla="*/ 5934075 w 6653212"/>
              <a:gd name="connsiteY51" fmla="*/ 2581275 h 2733675"/>
              <a:gd name="connsiteX52" fmla="*/ 5881688 w 6653212"/>
              <a:gd name="connsiteY52" fmla="*/ 2652713 h 2733675"/>
              <a:gd name="connsiteX53" fmla="*/ 5900738 w 6653212"/>
              <a:gd name="connsiteY53" fmla="*/ 2733675 h 2733675"/>
              <a:gd name="connsiteX54" fmla="*/ 5705475 w 6653212"/>
              <a:gd name="connsiteY54" fmla="*/ 2733675 h 2733675"/>
              <a:gd name="connsiteX55" fmla="*/ 5691188 w 6653212"/>
              <a:gd name="connsiteY55" fmla="*/ 2681288 h 2733675"/>
              <a:gd name="connsiteX56" fmla="*/ 5643563 w 6653212"/>
              <a:gd name="connsiteY56" fmla="*/ 2638425 h 2733675"/>
              <a:gd name="connsiteX57" fmla="*/ 5614988 w 6653212"/>
              <a:gd name="connsiteY57" fmla="*/ 2538413 h 2733675"/>
              <a:gd name="connsiteX58" fmla="*/ 5686425 w 6653212"/>
              <a:gd name="connsiteY58" fmla="*/ 2266950 h 2733675"/>
              <a:gd name="connsiteX59" fmla="*/ 5648325 w 6653212"/>
              <a:gd name="connsiteY59" fmla="*/ 2200275 h 2733675"/>
              <a:gd name="connsiteX60" fmla="*/ 5619750 w 6653212"/>
              <a:gd name="connsiteY60" fmla="*/ 2166938 h 2733675"/>
              <a:gd name="connsiteX61" fmla="*/ 5553075 w 6653212"/>
              <a:gd name="connsiteY61" fmla="*/ 1938338 h 2733675"/>
              <a:gd name="connsiteX62" fmla="*/ 5543550 w 6653212"/>
              <a:gd name="connsiteY62" fmla="*/ 1914525 h 2733675"/>
              <a:gd name="connsiteX63" fmla="*/ 5534025 w 6653212"/>
              <a:gd name="connsiteY63" fmla="*/ 1824038 h 2733675"/>
              <a:gd name="connsiteX64" fmla="*/ 5548313 w 6653212"/>
              <a:gd name="connsiteY64" fmla="*/ 1757363 h 2733675"/>
              <a:gd name="connsiteX65" fmla="*/ 5672138 w 6653212"/>
              <a:gd name="connsiteY65" fmla="*/ 1576388 h 2733675"/>
              <a:gd name="connsiteX66" fmla="*/ 5591175 w 6653212"/>
              <a:gd name="connsiteY66" fmla="*/ 1528763 h 2733675"/>
              <a:gd name="connsiteX67" fmla="*/ 5581650 w 6653212"/>
              <a:gd name="connsiteY67" fmla="*/ 1476375 h 2733675"/>
              <a:gd name="connsiteX68" fmla="*/ 5581650 w 6653212"/>
              <a:gd name="connsiteY68" fmla="*/ 1338263 h 2733675"/>
              <a:gd name="connsiteX69" fmla="*/ 5553075 w 6653212"/>
              <a:gd name="connsiteY69" fmla="*/ 1295400 h 2733675"/>
              <a:gd name="connsiteX70" fmla="*/ 5519738 w 6653212"/>
              <a:gd name="connsiteY70" fmla="*/ 1281113 h 2733675"/>
              <a:gd name="connsiteX71" fmla="*/ 5581650 w 6653212"/>
              <a:gd name="connsiteY71" fmla="*/ 1257300 h 2733675"/>
              <a:gd name="connsiteX72" fmla="*/ 5614988 w 6653212"/>
              <a:gd name="connsiteY72" fmla="*/ 1204913 h 2733675"/>
              <a:gd name="connsiteX73" fmla="*/ 5705475 w 6653212"/>
              <a:gd name="connsiteY73" fmla="*/ 1181100 h 2733675"/>
              <a:gd name="connsiteX74" fmla="*/ 5905500 w 6653212"/>
              <a:gd name="connsiteY74" fmla="*/ 1314450 h 2733675"/>
              <a:gd name="connsiteX75" fmla="*/ 2366963 w 6653212"/>
              <a:gd name="connsiteY75" fmla="*/ 609600 h 2733675"/>
              <a:gd name="connsiteX76" fmla="*/ 2333625 w 6653212"/>
              <a:gd name="connsiteY76" fmla="*/ 619125 h 2733675"/>
              <a:gd name="connsiteX77" fmla="*/ 2295525 w 6653212"/>
              <a:gd name="connsiteY77" fmla="*/ 609600 h 2733675"/>
              <a:gd name="connsiteX78" fmla="*/ 2295525 w 6653212"/>
              <a:gd name="connsiteY78" fmla="*/ 595313 h 2733675"/>
              <a:gd name="connsiteX79" fmla="*/ 2366963 w 6653212"/>
              <a:gd name="connsiteY79" fmla="*/ 576263 h 2733675"/>
              <a:gd name="connsiteX80" fmla="*/ 2366963 w 6653212"/>
              <a:gd name="connsiteY80" fmla="*/ 609600 h 2733675"/>
              <a:gd name="connsiteX81" fmla="*/ 4848225 w 6653212"/>
              <a:gd name="connsiteY81" fmla="*/ 4763 h 2733675"/>
              <a:gd name="connsiteX82" fmla="*/ 4819650 w 6653212"/>
              <a:gd name="connsiteY82" fmla="*/ 90488 h 2733675"/>
              <a:gd name="connsiteX83" fmla="*/ 4829175 w 6653212"/>
              <a:gd name="connsiteY83" fmla="*/ 95250 h 2733675"/>
              <a:gd name="connsiteX84" fmla="*/ 4895850 w 6653212"/>
              <a:gd name="connsiteY84" fmla="*/ 4763 h 2733675"/>
              <a:gd name="connsiteX85" fmla="*/ 4900613 w 6653212"/>
              <a:gd name="connsiteY85" fmla="*/ 28575 h 2733675"/>
              <a:gd name="connsiteX86" fmla="*/ 4857750 w 6653212"/>
              <a:gd name="connsiteY86" fmla="*/ 147638 h 2733675"/>
              <a:gd name="connsiteX87" fmla="*/ 4710113 w 6653212"/>
              <a:gd name="connsiteY87" fmla="*/ 304800 h 2733675"/>
              <a:gd name="connsiteX88" fmla="*/ 4633913 w 6653212"/>
              <a:gd name="connsiteY88" fmla="*/ 481013 h 2733675"/>
              <a:gd name="connsiteX89" fmla="*/ 4557713 w 6653212"/>
              <a:gd name="connsiteY89" fmla="*/ 657225 h 2733675"/>
              <a:gd name="connsiteX90" fmla="*/ 4481513 w 6653212"/>
              <a:gd name="connsiteY90" fmla="*/ 747713 h 2733675"/>
              <a:gd name="connsiteX91" fmla="*/ 4471988 w 6653212"/>
              <a:gd name="connsiteY91" fmla="*/ 776288 h 2733675"/>
              <a:gd name="connsiteX92" fmla="*/ 4486275 w 6653212"/>
              <a:gd name="connsiteY92" fmla="*/ 819150 h 2733675"/>
              <a:gd name="connsiteX93" fmla="*/ 4462463 w 6653212"/>
              <a:gd name="connsiteY93" fmla="*/ 866775 h 2733675"/>
              <a:gd name="connsiteX94" fmla="*/ 4343400 w 6653212"/>
              <a:gd name="connsiteY94" fmla="*/ 914400 h 2733675"/>
              <a:gd name="connsiteX95" fmla="*/ 4071938 w 6653212"/>
              <a:gd name="connsiteY95" fmla="*/ 1247775 h 2733675"/>
              <a:gd name="connsiteX96" fmla="*/ 4086225 w 6653212"/>
              <a:gd name="connsiteY96" fmla="*/ 1390650 h 2733675"/>
              <a:gd name="connsiteX97" fmla="*/ 4062413 w 6653212"/>
              <a:gd name="connsiteY97" fmla="*/ 1447800 h 2733675"/>
              <a:gd name="connsiteX98" fmla="*/ 4133850 w 6653212"/>
              <a:gd name="connsiteY98" fmla="*/ 1533525 h 2733675"/>
              <a:gd name="connsiteX99" fmla="*/ 4167188 w 6653212"/>
              <a:gd name="connsiteY99" fmla="*/ 1514475 h 2733675"/>
              <a:gd name="connsiteX100" fmla="*/ 4210050 w 6653212"/>
              <a:gd name="connsiteY100" fmla="*/ 1566863 h 2733675"/>
              <a:gd name="connsiteX101" fmla="*/ 4305300 w 6653212"/>
              <a:gd name="connsiteY101" fmla="*/ 1866900 h 2733675"/>
              <a:gd name="connsiteX102" fmla="*/ 4281488 w 6653212"/>
              <a:gd name="connsiteY102" fmla="*/ 1895475 h 2733675"/>
              <a:gd name="connsiteX103" fmla="*/ 4238625 w 6653212"/>
              <a:gd name="connsiteY103" fmla="*/ 1862138 h 2733675"/>
              <a:gd name="connsiteX104" fmla="*/ 4210050 w 6653212"/>
              <a:gd name="connsiteY104" fmla="*/ 1924050 h 2733675"/>
              <a:gd name="connsiteX105" fmla="*/ 4214813 w 6653212"/>
              <a:gd name="connsiteY105" fmla="*/ 1976438 h 2733675"/>
              <a:gd name="connsiteX106" fmla="*/ 4276725 w 6653212"/>
              <a:gd name="connsiteY106" fmla="*/ 2414588 h 2733675"/>
              <a:gd name="connsiteX107" fmla="*/ 4286250 w 6653212"/>
              <a:gd name="connsiteY107" fmla="*/ 2409825 h 2733675"/>
              <a:gd name="connsiteX108" fmla="*/ 4329113 w 6653212"/>
              <a:gd name="connsiteY108" fmla="*/ 2300288 h 2733675"/>
              <a:gd name="connsiteX109" fmla="*/ 4357688 w 6653212"/>
              <a:gd name="connsiteY109" fmla="*/ 2257425 h 2733675"/>
              <a:gd name="connsiteX110" fmla="*/ 4410075 w 6653212"/>
              <a:gd name="connsiteY110" fmla="*/ 2228850 h 2733675"/>
              <a:gd name="connsiteX111" fmla="*/ 4476750 w 6653212"/>
              <a:gd name="connsiteY111" fmla="*/ 2147888 h 2733675"/>
              <a:gd name="connsiteX112" fmla="*/ 4610100 w 6653212"/>
              <a:gd name="connsiteY112" fmla="*/ 1928813 h 2733675"/>
              <a:gd name="connsiteX113" fmla="*/ 4729163 w 6653212"/>
              <a:gd name="connsiteY113" fmla="*/ 1757363 h 2733675"/>
              <a:gd name="connsiteX114" fmla="*/ 4686300 w 6653212"/>
              <a:gd name="connsiteY114" fmla="*/ 1724025 h 2733675"/>
              <a:gd name="connsiteX115" fmla="*/ 4695825 w 6653212"/>
              <a:gd name="connsiteY115" fmla="*/ 1700213 h 2733675"/>
              <a:gd name="connsiteX116" fmla="*/ 4691063 w 6653212"/>
              <a:gd name="connsiteY116" fmla="*/ 1643063 h 2733675"/>
              <a:gd name="connsiteX117" fmla="*/ 4586288 w 6653212"/>
              <a:gd name="connsiteY117" fmla="*/ 1843088 h 2733675"/>
              <a:gd name="connsiteX118" fmla="*/ 4557713 w 6653212"/>
              <a:gd name="connsiteY118" fmla="*/ 1819275 h 2733675"/>
              <a:gd name="connsiteX119" fmla="*/ 4619625 w 6653212"/>
              <a:gd name="connsiteY119" fmla="*/ 1547813 h 2733675"/>
              <a:gd name="connsiteX120" fmla="*/ 4610100 w 6653212"/>
              <a:gd name="connsiteY120" fmla="*/ 1528763 h 2733675"/>
              <a:gd name="connsiteX121" fmla="*/ 4576763 w 6653212"/>
              <a:gd name="connsiteY121" fmla="*/ 1524000 h 2733675"/>
              <a:gd name="connsiteX122" fmla="*/ 4557713 w 6653212"/>
              <a:gd name="connsiteY122" fmla="*/ 1485900 h 2733675"/>
              <a:gd name="connsiteX123" fmla="*/ 4510088 w 6653212"/>
              <a:gd name="connsiteY123" fmla="*/ 1452563 h 2733675"/>
              <a:gd name="connsiteX124" fmla="*/ 4510088 w 6653212"/>
              <a:gd name="connsiteY124" fmla="*/ 1414463 h 2733675"/>
              <a:gd name="connsiteX125" fmla="*/ 4391025 w 6653212"/>
              <a:gd name="connsiteY125" fmla="*/ 1357313 h 2733675"/>
              <a:gd name="connsiteX126" fmla="*/ 4391025 w 6653212"/>
              <a:gd name="connsiteY126" fmla="*/ 1343025 h 2733675"/>
              <a:gd name="connsiteX127" fmla="*/ 4414838 w 6653212"/>
              <a:gd name="connsiteY127" fmla="*/ 1328738 h 2733675"/>
              <a:gd name="connsiteX128" fmla="*/ 4533900 w 6653212"/>
              <a:gd name="connsiteY128" fmla="*/ 1357313 h 2733675"/>
              <a:gd name="connsiteX129" fmla="*/ 4605338 w 6653212"/>
              <a:gd name="connsiteY129" fmla="*/ 1319213 h 2733675"/>
              <a:gd name="connsiteX130" fmla="*/ 4700588 w 6653212"/>
              <a:gd name="connsiteY130" fmla="*/ 1395413 h 2733675"/>
              <a:gd name="connsiteX131" fmla="*/ 4810125 w 6653212"/>
              <a:gd name="connsiteY131" fmla="*/ 1390650 h 2733675"/>
              <a:gd name="connsiteX132" fmla="*/ 4857750 w 6653212"/>
              <a:gd name="connsiteY132" fmla="*/ 1381125 h 2733675"/>
              <a:gd name="connsiteX133" fmla="*/ 4900613 w 6653212"/>
              <a:gd name="connsiteY133" fmla="*/ 1314450 h 2733675"/>
              <a:gd name="connsiteX134" fmla="*/ 4957763 w 6653212"/>
              <a:gd name="connsiteY134" fmla="*/ 1176338 h 2733675"/>
              <a:gd name="connsiteX135" fmla="*/ 5076825 w 6653212"/>
              <a:gd name="connsiteY135" fmla="*/ 1052513 h 2733675"/>
              <a:gd name="connsiteX136" fmla="*/ 5153025 w 6653212"/>
              <a:gd name="connsiteY136" fmla="*/ 909638 h 2733675"/>
              <a:gd name="connsiteX137" fmla="*/ 5114925 w 6653212"/>
              <a:gd name="connsiteY137" fmla="*/ 890588 h 2733675"/>
              <a:gd name="connsiteX138" fmla="*/ 5100638 w 6653212"/>
              <a:gd name="connsiteY138" fmla="*/ 781050 h 2733675"/>
              <a:gd name="connsiteX139" fmla="*/ 5110163 w 6653212"/>
              <a:gd name="connsiteY139" fmla="*/ 685800 h 2733675"/>
              <a:gd name="connsiteX140" fmla="*/ 5072063 w 6653212"/>
              <a:gd name="connsiteY140" fmla="*/ 619125 h 2733675"/>
              <a:gd name="connsiteX141" fmla="*/ 5091113 w 6653212"/>
              <a:gd name="connsiteY141" fmla="*/ 585788 h 2733675"/>
              <a:gd name="connsiteX142" fmla="*/ 5153025 w 6653212"/>
              <a:gd name="connsiteY142" fmla="*/ 552450 h 2733675"/>
              <a:gd name="connsiteX143" fmla="*/ 5224463 w 6653212"/>
              <a:gd name="connsiteY143" fmla="*/ 519113 h 2733675"/>
              <a:gd name="connsiteX144" fmla="*/ 5262563 w 6653212"/>
              <a:gd name="connsiteY144" fmla="*/ 523875 h 2733675"/>
              <a:gd name="connsiteX145" fmla="*/ 5386388 w 6653212"/>
              <a:gd name="connsiteY145" fmla="*/ 571500 h 2733675"/>
              <a:gd name="connsiteX146" fmla="*/ 5429250 w 6653212"/>
              <a:gd name="connsiteY146" fmla="*/ 671513 h 2733675"/>
              <a:gd name="connsiteX147" fmla="*/ 5338763 w 6653212"/>
              <a:gd name="connsiteY147" fmla="*/ 842963 h 2733675"/>
              <a:gd name="connsiteX148" fmla="*/ 5357813 w 6653212"/>
              <a:gd name="connsiteY148" fmla="*/ 885825 h 2733675"/>
              <a:gd name="connsiteX149" fmla="*/ 5372100 w 6653212"/>
              <a:gd name="connsiteY149" fmla="*/ 952500 h 2733675"/>
              <a:gd name="connsiteX150" fmla="*/ 5472113 w 6653212"/>
              <a:gd name="connsiteY150" fmla="*/ 1000125 h 2733675"/>
              <a:gd name="connsiteX151" fmla="*/ 5514975 w 6653212"/>
              <a:gd name="connsiteY151" fmla="*/ 1014413 h 2733675"/>
              <a:gd name="connsiteX152" fmla="*/ 5557838 w 6653212"/>
              <a:gd name="connsiteY152" fmla="*/ 1104900 h 2733675"/>
              <a:gd name="connsiteX153" fmla="*/ 5495925 w 6653212"/>
              <a:gd name="connsiteY153" fmla="*/ 1247775 h 2733675"/>
              <a:gd name="connsiteX154" fmla="*/ 5495925 w 6653212"/>
              <a:gd name="connsiteY154" fmla="*/ 1300163 h 2733675"/>
              <a:gd name="connsiteX155" fmla="*/ 5476875 w 6653212"/>
              <a:gd name="connsiteY155" fmla="*/ 1347788 h 2733675"/>
              <a:gd name="connsiteX156" fmla="*/ 5419725 w 6653212"/>
              <a:gd name="connsiteY156" fmla="*/ 1447800 h 2733675"/>
              <a:gd name="connsiteX157" fmla="*/ 5400675 w 6653212"/>
              <a:gd name="connsiteY157" fmla="*/ 1533525 h 2733675"/>
              <a:gd name="connsiteX158" fmla="*/ 5376863 w 6653212"/>
              <a:gd name="connsiteY158" fmla="*/ 1585913 h 2733675"/>
              <a:gd name="connsiteX159" fmla="*/ 5319713 w 6653212"/>
              <a:gd name="connsiteY159" fmla="*/ 1638300 h 2733675"/>
              <a:gd name="connsiteX160" fmla="*/ 5348288 w 6653212"/>
              <a:gd name="connsiteY160" fmla="*/ 1738313 h 2733675"/>
              <a:gd name="connsiteX161" fmla="*/ 5391150 w 6653212"/>
              <a:gd name="connsiteY161" fmla="*/ 2009775 h 2733675"/>
              <a:gd name="connsiteX162" fmla="*/ 5405438 w 6653212"/>
              <a:gd name="connsiteY162" fmla="*/ 2043113 h 2733675"/>
              <a:gd name="connsiteX163" fmla="*/ 5400675 w 6653212"/>
              <a:gd name="connsiteY163" fmla="*/ 2062163 h 2733675"/>
              <a:gd name="connsiteX164" fmla="*/ 5357813 w 6653212"/>
              <a:gd name="connsiteY164" fmla="*/ 2066925 h 2733675"/>
              <a:gd name="connsiteX165" fmla="*/ 5343525 w 6653212"/>
              <a:gd name="connsiteY165" fmla="*/ 2100263 h 2733675"/>
              <a:gd name="connsiteX166" fmla="*/ 5343525 w 6653212"/>
              <a:gd name="connsiteY166" fmla="*/ 2266950 h 2733675"/>
              <a:gd name="connsiteX167" fmla="*/ 5314950 w 6653212"/>
              <a:gd name="connsiteY167" fmla="*/ 2733675 h 2733675"/>
              <a:gd name="connsiteX168" fmla="*/ 5153025 w 6653212"/>
              <a:gd name="connsiteY168" fmla="*/ 2733675 h 2733675"/>
              <a:gd name="connsiteX169" fmla="*/ 5119688 w 6653212"/>
              <a:gd name="connsiteY169" fmla="*/ 2619375 h 2733675"/>
              <a:gd name="connsiteX170" fmla="*/ 5072063 w 6653212"/>
              <a:gd name="connsiteY170" fmla="*/ 2547938 h 2733675"/>
              <a:gd name="connsiteX171" fmla="*/ 4986338 w 6653212"/>
              <a:gd name="connsiteY171" fmla="*/ 2347913 h 2733675"/>
              <a:gd name="connsiteX172" fmla="*/ 4948238 w 6653212"/>
              <a:gd name="connsiteY172" fmla="*/ 2185988 h 2733675"/>
              <a:gd name="connsiteX173" fmla="*/ 4924425 w 6653212"/>
              <a:gd name="connsiteY173" fmla="*/ 2162175 h 2733675"/>
              <a:gd name="connsiteX174" fmla="*/ 4638675 w 6653212"/>
              <a:gd name="connsiteY174" fmla="*/ 2390775 h 2733675"/>
              <a:gd name="connsiteX175" fmla="*/ 4533900 w 6653212"/>
              <a:gd name="connsiteY175" fmla="*/ 2457450 h 2733675"/>
              <a:gd name="connsiteX176" fmla="*/ 4481513 w 6653212"/>
              <a:gd name="connsiteY176" fmla="*/ 2500313 h 2733675"/>
              <a:gd name="connsiteX177" fmla="*/ 4433888 w 6653212"/>
              <a:gd name="connsiteY177" fmla="*/ 2547938 h 2733675"/>
              <a:gd name="connsiteX178" fmla="*/ 4391025 w 6653212"/>
              <a:gd name="connsiteY178" fmla="*/ 2624138 h 2733675"/>
              <a:gd name="connsiteX179" fmla="*/ 4381500 w 6653212"/>
              <a:gd name="connsiteY179" fmla="*/ 2671763 h 2733675"/>
              <a:gd name="connsiteX180" fmla="*/ 4305300 w 6653212"/>
              <a:gd name="connsiteY180" fmla="*/ 2719388 h 2733675"/>
              <a:gd name="connsiteX181" fmla="*/ 4310063 w 6653212"/>
              <a:gd name="connsiteY181" fmla="*/ 2733675 h 2733675"/>
              <a:gd name="connsiteX182" fmla="*/ 4152900 w 6653212"/>
              <a:gd name="connsiteY182" fmla="*/ 2733675 h 2733675"/>
              <a:gd name="connsiteX183" fmla="*/ 4171950 w 6653212"/>
              <a:gd name="connsiteY183" fmla="*/ 2681288 h 2733675"/>
              <a:gd name="connsiteX184" fmla="*/ 4114800 w 6653212"/>
              <a:gd name="connsiteY184" fmla="*/ 2581275 h 2733675"/>
              <a:gd name="connsiteX185" fmla="*/ 4052888 w 6653212"/>
              <a:gd name="connsiteY185" fmla="*/ 2409825 h 2733675"/>
              <a:gd name="connsiteX186" fmla="*/ 4019550 w 6653212"/>
              <a:gd name="connsiteY186" fmla="*/ 2314575 h 2733675"/>
              <a:gd name="connsiteX187" fmla="*/ 3957638 w 6653212"/>
              <a:gd name="connsiteY187" fmla="*/ 2166938 h 2733675"/>
              <a:gd name="connsiteX188" fmla="*/ 3933825 w 6653212"/>
              <a:gd name="connsiteY188" fmla="*/ 2138363 h 2733675"/>
              <a:gd name="connsiteX189" fmla="*/ 3881438 w 6653212"/>
              <a:gd name="connsiteY189" fmla="*/ 2119313 h 2733675"/>
              <a:gd name="connsiteX190" fmla="*/ 3833813 w 6653212"/>
              <a:gd name="connsiteY190" fmla="*/ 2138363 h 2733675"/>
              <a:gd name="connsiteX191" fmla="*/ 3757613 w 6653212"/>
              <a:gd name="connsiteY191" fmla="*/ 2290763 h 2733675"/>
              <a:gd name="connsiteX192" fmla="*/ 3743325 w 6653212"/>
              <a:gd name="connsiteY192" fmla="*/ 2305050 h 2733675"/>
              <a:gd name="connsiteX193" fmla="*/ 3714750 w 6653212"/>
              <a:gd name="connsiteY193" fmla="*/ 2357438 h 2733675"/>
              <a:gd name="connsiteX194" fmla="*/ 3619500 w 6653212"/>
              <a:gd name="connsiteY194" fmla="*/ 2481263 h 2733675"/>
              <a:gd name="connsiteX195" fmla="*/ 3614738 w 6653212"/>
              <a:gd name="connsiteY195" fmla="*/ 2528888 h 2733675"/>
              <a:gd name="connsiteX196" fmla="*/ 3648075 w 6653212"/>
              <a:gd name="connsiteY196" fmla="*/ 2700338 h 2733675"/>
              <a:gd name="connsiteX197" fmla="*/ 3648075 w 6653212"/>
              <a:gd name="connsiteY197" fmla="*/ 2733675 h 2733675"/>
              <a:gd name="connsiteX198" fmla="*/ 3490913 w 6653212"/>
              <a:gd name="connsiteY198" fmla="*/ 2733675 h 2733675"/>
              <a:gd name="connsiteX199" fmla="*/ 3424238 w 6653212"/>
              <a:gd name="connsiteY199" fmla="*/ 2609850 h 2733675"/>
              <a:gd name="connsiteX200" fmla="*/ 3386138 w 6653212"/>
              <a:gd name="connsiteY200" fmla="*/ 2509838 h 2733675"/>
              <a:gd name="connsiteX201" fmla="*/ 3348038 w 6653212"/>
              <a:gd name="connsiteY201" fmla="*/ 2428875 h 2733675"/>
              <a:gd name="connsiteX202" fmla="*/ 3409950 w 6653212"/>
              <a:gd name="connsiteY202" fmla="*/ 2305050 h 2733675"/>
              <a:gd name="connsiteX203" fmla="*/ 3505200 w 6653212"/>
              <a:gd name="connsiteY203" fmla="*/ 2071688 h 2733675"/>
              <a:gd name="connsiteX204" fmla="*/ 3524250 w 6653212"/>
              <a:gd name="connsiteY204" fmla="*/ 2005013 h 2733675"/>
              <a:gd name="connsiteX205" fmla="*/ 3581400 w 6653212"/>
              <a:gd name="connsiteY205" fmla="*/ 1700213 h 2733675"/>
              <a:gd name="connsiteX206" fmla="*/ 3605213 w 6653212"/>
              <a:gd name="connsiteY206" fmla="*/ 1614488 h 2733675"/>
              <a:gd name="connsiteX207" fmla="*/ 3533775 w 6653212"/>
              <a:gd name="connsiteY207" fmla="*/ 1500188 h 2733675"/>
              <a:gd name="connsiteX208" fmla="*/ 3390900 w 6653212"/>
              <a:gd name="connsiteY208" fmla="*/ 1295400 h 2733675"/>
              <a:gd name="connsiteX209" fmla="*/ 3214688 w 6653212"/>
              <a:gd name="connsiteY209" fmla="*/ 1257300 h 2733675"/>
              <a:gd name="connsiteX210" fmla="*/ 3114675 w 6653212"/>
              <a:gd name="connsiteY210" fmla="*/ 1271588 h 2733675"/>
              <a:gd name="connsiteX211" fmla="*/ 3114675 w 6653212"/>
              <a:gd name="connsiteY211" fmla="*/ 1281113 h 2733675"/>
              <a:gd name="connsiteX212" fmla="*/ 3148013 w 6653212"/>
              <a:gd name="connsiteY212" fmla="*/ 1357313 h 2733675"/>
              <a:gd name="connsiteX213" fmla="*/ 3143250 w 6653212"/>
              <a:gd name="connsiteY213" fmla="*/ 1452563 h 2733675"/>
              <a:gd name="connsiteX214" fmla="*/ 3124200 w 6653212"/>
              <a:gd name="connsiteY214" fmla="*/ 1576388 h 2733675"/>
              <a:gd name="connsiteX215" fmla="*/ 3081338 w 6653212"/>
              <a:gd name="connsiteY215" fmla="*/ 1804988 h 2733675"/>
              <a:gd name="connsiteX216" fmla="*/ 3071813 w 6653212"/>
              <a:gd name="connsiteY216" fmla="*/ 1885950 h 2733675"/>
              <a:gd name="connsiteX217" fmla="*/ 3038475 w 6653212"/>
              <a:gd name="connsiteY217" fmla="*/ 1909763 h 2733675"/>
              <a:gd name="connsiteX218" fmla="*/ 2943225 w 6653212"/>
              <a:gd name="connsiteY218" fmla="*/ 1881188 h 2733675"/>
              <a:gd name="connsiteX219" fmla="*/ 2928938 w 6653212"/>
              <a:gd name="connsiteY219" fmla="*/ 1852613 h 2733675"/>
              <a:gd name="connsiteX220" fmla="*/ 2957513 w 6653212"/>
              <a:gd name="connsiteY220" fmla="*/ 1785938 h 2733675"/>
              <a:gd name="connsiteX221" fmla="*/ 3019425 w 6653212"/>
              <a:gd name="connsiteY221" fmla="*/ 1633538 h 2733675"/>
              <a:gd name="connsiteX222" fmla="*/ 3024188 w 6653212"/>
              <a:gd name="connsiteY222" fmla="*/ 1576388 h 2733675"/>
              <a:gd name="connsiteX223" fmla="*/ 3028950 w 6653212"/>
              <a:gd name="connsiteY223" fmla="*/ 1419225 h 2733675"/>
              <a:gd name="connsiteX224" fmla="*/ 2938463 w 6653212"/>
              <a:gd name="connsiteY224" fmla="*/ 1357313 h 2733675"/>
              <a:gd name="connsiteX225" fmla="*/ 2914650 w 6653212"/>
              <a:gd name="connsiteY225" fmla="*/ 1328738 h 2733675"/>
              <a:gd name="connsiteX226" fmla="*/ 2838450 w 6653212"/>
              <a:gd name="connsiteY226" fmla="*/ 1209675 h 2733675"/>
              <a:gd name="connsiteX227" fmla="*/ 2800350 w 6653212"/>
              <a:gd name="connsiteY227" fmla="*/ 1262063 h 2733675"/>
              <a:gd name="connsiteX228" fmla="*/ 2786063 w 6653212"/>
              <a:gd name="connsiteY228" fmla="*/ 1304925 h 2733675"/>
              <a:gd name="connsiteX229" fmla="*/ 2724150 w 6653212"/>
              <a:gd name="connsiteY229" fmla="*/ 1366838 h 2733675"/>
              <a:gd name="connsiteX230" fmla="*/ 2719388 w 6653212"/>
              <a:gd name="connsiteY230" fmla="*/ 1395413 h 2733675"/>
              <a:gd name="connsiteX231" fmla="*/ 2771775 w 6653212"/>
              <a:gd name="connsiteY231" fmla="*/ 1495425 h 2733675"/>
              <a:gd name="connsiteX232" fmla="*/ 2790825 w 6653212"/>
              <a:gd name="connsiteY232" fmla="*/ 1547813 h 2733675"/>
              <a:gd name="connsiteX233" fmla="*/ 2819400 w 6653212"/>
              <a:gd name="connsiteY233" fmla="*/ 1662113 h 2733675"/>
              <a:gd name="connsiteX234" fmla="*/ 2852738 w 6653212"/>
              <a:gd name="connsiteY234" fmla="*/ 1709738 h 2733675"/>
              <a:gd name="connsiteX235" fmla="*/ 2857500 w 6653212"/>
              <a:gd name="connsiteY235" fmla="*/ 1724025 h 2733675"/>
              <a:gd name="connsiteX236" fmla="*/ 2843213 w 6653212"/>
              <a:gd name="connsiteY236" fmla="*/ 1857375 h 2733675"/>
              <a:gd name="connsiteX237" fmla="*/ 2914650 w 6653212"/>
              <a:gd name="connsiteY237" fmla="*/ 2181225 h 2733675"/>
              <a:gd name="connsiteX238" fmla="*/ 2947988 w 6653212"/>
              <a:gd name="connsiteY238" fmla="*/ 2262188 h 2733675"/>
              <a:gd name="connsiteX239" fmla="*/ 2976563 w 6653212"/>
              <a:gd name="connsiteY239" fmla="*/ 2357438 h 2733675"/>
              <a:gd name="connsiteX240" fmla="*/ 2995613 w 6653212"/>
              <a:gd name="connsiteY240" fmla="*/ 2562225 h 2733675"/>
              <a:gd name="connsiteX241" fmla="*/ 3014663 w 6653212"/>
              <a:gd name="connsiteY241" fmla="*/ 2681288 h 2733675"/>
              <a:gd name="connsiteX242" fmla="*/ 3024188 w 6653212"/>
              <a:gd name="connsiteY242" fmla="*/ 2686050 h 2733675"/>
              <a:gd name="connsiteX243" fmla="*/ 3048000 w 6653212"/>
              <a:gd name="connsiteY243" fmla="*/ 2733675 h 2733675"/>
              <a:gd name="connsiteX244" fmla="*/ 2928938 w 6653212"/>
              <a:gd name="connsiteY244" fmla="*/ 2733675 h 2733675"/>
              <a:gd name="connsiteX245" fmla="*/ 2809875 w 6653212"/>
              <a:gd name="connsiteY245" fmla="*/ 2419350 h 2733675"/>
              <a:gd name="connsiteX246" fmla="*/ 2752725 w 6653212"/>
              <a:gd name="connsiteY246" fmla="*/ 2352675 h 2733675"/>
              <a:gd name="connsiteX247" fmla="*/ 2714625 w 6653212"/>
              <a:gd name="connsiteY247" fmla="*/ 2266950 h 2733675"/>
              <a:gd name="connsiteX248" fmla="*/ 2647950 w 6653212"/>
              <a:gd name="connsiteY248" fmla="*/ 2119313 h 2733675"/>
              <a:gd name="connsiteX249" fmla="*/ 2595563 w 6653212"/>
              <a:gd name="connsiteY249" fmla="*/ 2038350 h 2733675"/>
              <a:gd name="connsiteX250" fmla="*/ 2543175 w 6653212"/>
              <a:gd name="connsiteY250" fmla="*/ 2090738 h 2733675"/>
              <a:gd name="connsiteX251" fmla="*/ 2552700 w 6653212"/>
              <a:gd name="connsiteY251" fmla="*/ 2181225 h 2733675"/>
              <a:gd name="connsiteX252" fmla="*/ 2533650 w 6653212"/>
              <a:gd name="connsiteY252" fmla="*/ 2271713 h 2733675"/>
              <a:gd name="connsiteX253" fmla="*/ 2519363 w 6653212"/>
              <a:gd name="connsiteY253" fmla="*/ 2424113 h 2733675"/>
              <a:gd name="connsiteX254" fmla="*/ 2519363 w 6653212"/>
              <a:gd name="connsiteY254" fmla="*/ 2476500 h 2733675"/>
              <a:gd name="connsiteX255" fmla="*/ 2619375 w 6653212"/>
              <a:gd name="connsiteY255" fmla="*/ 2571750 h 2733675"/>
              <a:gd name="connsiteX256" fmla="*/ 2714625 w 6653212"/>
              <a:gd name="connsiteY256" fmla="*/ 2733675 h 2733675"/>
              <a:gd name="connsiteX257" fmla="*/ 2143125 w 6653212"/>
              <a:gd name="connsiteY257" fmla="*/ 2733675 h 2733675"/>
              <a:gd name="connsiteX258" fmla="*/ 2143125 w 6653212"/>
              <a:gd name="connsiteY258" fmla="*/ 2719388 h 2733675"/>
              <a:gd name="connsiteX259" fmla="*/ 2324100 w 6653212"/>
              <a:gd name="connsiteY259" fmla="*/ 2628900 h 2733675"/>
              <a:gd name="connsiteX260" fmla="*/ 2338388 w 6653212"/>
              <a:gd name="connsiteY260" fmla="*/ 2566988 h 2733675"/>
              <a:gd name="connsiteX261" fmla="*/ 2205038 w 6653212"/>
              <a:gd name="connsiteY261" fmla="*/ 2471738 h 2733675"/>
              <a:gd name="connsiteX262" fmla="*/ 2114550 w 6653212"/>
              <a:gd name="connsiteY262" fmla="*/ 2381250 h 2733675"/>
              <a:gd name="connsiteX263" fmla="*/ 2090738 w 6653212"/>
              <a:gd name="connsiteY263" fmla="*/ 2376488 h 2733675"/>
              <a:gd name="connsiteX264" fmla="*/ 1905000 w 6653212"/>
              <a:gd name="connsiteY264" fmla="*/ 2228850 h 2733675"/>
              <a:gd name="connsiteX265" fmla="*/ 1824038 w 6653212"/>
              <a:gd name="connsiteY265" fmla="*/ 2181225 h 2733675"/>
              <a:gd name="connsiteX266" fmla="*/ 1709738 w 6653212"/>
              <a:gd name="connsiteY266" fmla="*/ 2276475 h 2733675"/>
              <a:gd name="connsiteX267" fmla="*/ 1662113 w 6653212"/>
              <a:gd name="connsiteY267" fmla="*/ 2314575 h 2733675"/>
              <a:gd name="connsiteX268" fmla="*/ 1619250 w 6653212"/>
              <a:gd name="connsiteY268" fmla="*/ 2333625 h 2733675"/>
              <a:gd name="connsiteX269" fmla="*/ 1609725 w 6653212"/>
              <a:gd name="connsiteY269" fmla="*/ 2347913 h 2733675"/>
              <a:gd name="connsiteX270" fmla="*/ 1438275 w 6653212"/>
              <a:gd name="connsiteY270" fmla="*/ 2438400 h 2733675"/>
              <a:gd name="connsiteX271" fmla="*/ 1452563 w 6653212"/>
              <a:gd name="connsiteY271" fmla="*/ 2457450 h 2733675"/>
              <a:gd name="connsiteX272" fmla="*/ 1533525 w 6653212"/>
              <a:gd name="connsiteY272" fmla="*/ 2495550 h 2733675"/>
              <a:gd name="connsiteX273" fmla="*/ 1576388 w 6653212"/>
              <a:gd name="connsiteY273" fmla="*/ 2557463 h 2733675"/>
              <a:gd name="connsiteX274" fmla="*/ 1600200 w 6653212"/>
              <a:gd name="connsiteY274" fmla="*/ 2605088 h 2733675"/>
              <a:gd name="connsiteX275" fmla="*/ 1685925 w 6653212"/>
              <a:gd name="connsiteY275" fmla="*/ 2733675 h 2733675"/>
              <a:gd name="connsiteX276" fmla="*/ 1476375 w 6653212"/>
              <a:gd name="connsiteY276" fmla="*/ 2733675 h 2733675"/>
              <a:gd name="connsiteX277" fmla="*/ 1271588 w 6653212"/>
              <a:gd name="connsiteY277" fmla="*/ 2543175 h 2733675"/>
              <a:gd name="connsiteX278" fmla="*/ 1266825 w 6653212"/>
              <a:gd name="connsiteY278" fmla="*/ 2524125 h 2733675"/>
              <a:gd name="connsiteX279" fmla="*/ 1157288 w 6653212"/>
              <a:gd name="connsiteY279" fmla="*/ 2409825 h 2733675"/>
              <a:gd name="connsiteX280" fmla="*/ 1185863 w 6653212"/>
              <a:gd name="connsiteY280" fmla="*/ 2324100 h 2733675"/>
              <a:gd name="connsiteX281" fmla="*/ 1223963 w 6653212"/>
              <a:gd name="connsiteY281" fmla="*/ 2281238 h 2733675"/>
              <a:gd name="connsiteX282" fmla="*/ 1233488 w 6653212"/>
              <a:gd name="connsiteY282" fmla="*/ 2257425 h 2733675"/>
              <a:gd name="connsiteX283" fmla="*/ 1362075 w 6653212"/>
              <a:gd name="connsiteY283" fmla="*/ 2100263 h 2733675"/>
              <a:gd name="connsiteX284" fmla="*/ 1400175 w 6653212"/>
              <a:gd name="connsiteY284" fmla="*/ 2052638 h 2733675"/>
              <a:gd name="connsiteX285" fmla="*/ 1404938 w 6653212"/>
              <a:gd name="connsiteY285" fmla="*/ 2014538 h 2733675"/>
              <a:gd name="connsiteX286" fmla="*/ 1495425 w 6653212"/>
              <a:gd name="connsiteY286" fmla="*/ 1924050 h 2733675"/>
              <a:gd name="connsiteX287" fmla="*/ 1419225 w 6653212"/>
              <a:gd name="connsiteY287" fmla="*/ 1809750 h 2733675"/>
              <a:gd name="connsiteX288" fmla="*/ 1366838 w 6653212"/>
              <a:gd name="connsiteY288" fmla="*/ 1785938 h 2733675"/>
              <a:gd name="connsiteX289" fmla="*/ 1057275 w 6653212"/>
              <a:gd name="connsiteY289" fmla="*/ 1714500 h 2733675"/>
              <a:gd name="connsiteX290" fmla="*/ 985838 w 6653212"/>
              <a:gd name="connsiteY290" fmla="*/ 1781175 h 2733675"/>
              <a:gd name="connsiteX291" fmla="*/ 966788 w 6653212"/>
              <a:gd name="connsiteY291" fmla="*/ 1785938 h 2733675"/>
              <a:gd name="connsiteX292" fmla="*/ 681038 w 6653212"/>
              <a:gd name="connsiteY292" fmla="*/ 1604963 h 2733675"/>
              <a:gd name="connsiteX293" fmla="*/ 619125 w 6653212"/>
              <a:gd name="connsiteY293" fmla="*/ 1638300 h 2733675"/>
              <a:gd name="connsiteX294" fmla="*/ 504825 w 6653212"/>
              <a:gd name="connsiteY294" fmla="*/ 1600200 h 2733675"/>
              <a:gd name="connsiteX295" fmla="*/ 495300 w 6653212"/>
              <a:gd name="connsiteY295" fmla="*/ 1547813 h 2733675"/>
              <a:gd name="connsiteX296" fmla="*/ 0 w 6653212"/>
              <a:gd name="connsiteY296" fmla="*/ 1352550 h 2733675"/>
              <a:gd name="connsiteX297" fmla="*/ 0 w 6653212"/>
              <a:gd name="connsiteY297" fmla="*/ 1333500 h 2733675"/>
              <a:gd name="connsiteX298" fmla="*/ 19050 w 6653212"/>
              <a:gd name="connsiteY298" fmla="*/ 1333500 h 2733675"/>
              <a:gd name="connsiteX299" fmla="*/ 200025 w 6653212"/>
              <a:gd name="connsiteY299" fmla="*/ 1400175 h 2733675"/>
              <a:gd name="connsiteX300" fmla="*/ 485775 w 6653212"/>
              <a:gd name="connsiteY300" fmla="*/ 1462088 h 2733675"/>
              <a:gd name="connsiteX301" fmla="*/ 609600 w 6653212"/>
              <a:gd name="connsiteY301" fmla="*/ 1433513 h 2733675"/>
              <a:gd name="connsiteX302" fmla="*/ 866775 w 6653212"/>
              <a:gd name="connsiteY302" fmla="*/ 1547813 h 2733675"/>
              <a:gd name="connsiteX303" fmla="*/ 904875 w 6653212"/>
              <a:gd name="connsiteY303" fmla="*/ 1528763 h 2733675"/>
              <a:gd name="connsiteX304" fmla="*/ 1019175 w 6653212"/>
              <a:gd name="connsiteY304" fmla="*/ 1252538 h 2733675"/>
              <a:gd name="connsiteX305" fmla="*/ 990600 w 6653212"/>
              <a:gd name="connsiteY305" fmla="*/ 1214438 h 2733675"/>
              <a:gd name="connsiteX306" fmla="*/ 976313 w 6653212"/>
              <a:gd name="connsiteY306" fmla="*/ 1143000 h 2733675"/>
              <a:gd name="connsiteX307" fmla="*/ 866775 w 6653212"/>
              <a:gd name="connsiteY307" fmla="*/ 1071563 h 2733675"/>
              <a:gd name="connsiteX308" fmla="*/ 785813 w 6653212"/>
              <a:gd name="connsiteY308" fmla="*/ 1062038 h 2733675"/>
              <a:gd name="connsiteX309" fmla="*/ 719138 w 6653212"/>
              <a:gd name="connsiteY309" fmla="*/ 938213 h 2733675"/>
              <a:gd name="connsiteX310" fmla="*/ 742950 w 6653212"/>
              <a:gd name="connsiteY310" fmla="*/ 900113 h 2733675"/>
              <a:gd name="connsiteX311" fmla="*/ 762000 w 6653212"/>
              <a:gd name="connsiteY311" fmla="*/ 838200 h 2733675"/>
              <a:gd name="connsiteX312" fmla="*/ 700088 w 6653212"/>
              <a:gd name="connsiteY312" fmla="*/ 771525 h 2733675"/>
              <a:gd name="connsiteX313" fmla="*/ 704850 w 6653212"/>
              <a:gd name="connsiteY313" fmla="*/ 752475 h 2733675"/>
              <a:gd name="connsiteX314" fmla="*/ 785813 w 6653212"/>
              <a:gd name="connsiteY314" fmla="*/ 709613 h 2733675"/>
              <a:gd name="connsiteX315" fmla="*/ 857250 w 6653212"/>
              <a:gd name="connsiteY315" fmla="*/ 681038 h 2733675"/>
              <a:gd name="connsiteX316" fmla="*/ 900113 w 6653212"/>
              <a:gd name="connsiteY316" fmla="*/ 671513 h 2733675"/>
              <a:gd name="connsiteX317" fmla="*/ 985838 w 6653212"/>
              <a:gd name="connsiteY317" fmla="*/ 681038 h 2733675"/>
              <a:gd name="connsiteX318" fmla="*/ 1114425 w 6653212"/>
              <a:gd name="connsiteY318" fmla="*/ 781050 h 2733675"/>
              <a:gd name="connsiteX319" fmla="*/ 1123950 w 6653212"/>
              <a:gd name="connsiteY319" fmla="*/ 790575 h 2733675"/>
              <a:gd name="connsiteX320" fmla="*/ 1138238 w 6653212"/>
              <a:gd name="connsiteY320" fmla="*/ 828675 h 2733675"/>
              <a:gd name="connsiteX321" fmla="*/ 1109663 w 6653212"/>
              <a:gd name="connsiteY321" fmla="*/ 928688 h 2733675"/>
              <a:gd name="connsiteX322" fmla="*/ 1238250 w 6653212"/>
              <a:gd name="connsiteY322" fmla="*/ 995363 h 2733675"/>
              <a:gd name="connsiteX323" fmla="*/ 1328738 w 6653212"/>
              <a:gd name="connsiteY323" fmla="*/ 1009650 h 2733675"/>
              <a:gd name="connsiteX324" fmla="*/ 1376363 w 6653212"/>
              <a:gd name="connsiteY324" fmla="*/ 1014413 h 2733675"/>
              <a:gd name="connsiteX325" fmla="*/ 1538288 w 6653212"/>
              <a:gd name="connsiteY325" fmla="*/ 1090613 h 2733675"/>
              <a:gd name="connsiteX326" fmla="*/ 1638300 w 6653212"/>
              <a:gd name="connsiteY326" fmla="*/ 1157288 h 2733675"/>
              <a:gd name="connsiteX327" fmla="*/ 1757363 w 6653212"/>
              <a:gd name="connsiteY327" fmla="*/ 1243013 h 2733675"/>
              <a:gd name="connsiteX328" fmla="*/ 1843088 w 6653212"/>
              <a:gd name="connsiteY328" fmla="*/ 1328738 h 2733675"/>
              <a:gd name="connsiteX329" fmla="*/ 1785938 w 6653212"/>
              <a:gd name="connsiteY329" fmla="*/ 1452563 h 2733675"/>
              <a:gd name="connsiteX330" fmla="*/ 1847850 w 6653212"/>
              <a:gd name="connsiteY330" fmla="*/ 1533525 h 2733675"/>
              <a:gd name="connsiteX331" fmla="*/ 2109788 w 6653212"/>
              <a:gd name="connsiteY331" fmla="*/ 1814513 h 2733675"/>
              <a:gd name="connsiteX332" fmla="*/ 2138363 w 6653212"/>
              <a:gd name="connsiteY332" fmla="*/ 1866900 h 2733675"/>
              <a:gd name="connsiteX333" fmla="*/ 2124075 w 6653212"/>
              <a:gd name="connsiteY333" fmla="*/ 1905000 h 2733675"/>
              <a:gd name="connsiteX334" fmla="*/ 2266950 w 6653212"/>
              <a:gd name="connsiteY334" fmla="*/ 2138363 h 2733675"/>
              <a:gd name="connsiteX335" fmla="*/ 2281238 w 6653212"/>
              <a:gd name="connsiteY335" fmla="*/ 2138363 h 2733675"/>
              <a:gd name="connsiteX336" fmla="*/ 2281238 w 6653212"/>
              <a:gd name="connsiteY336" fmla="*/ 2033588 h 2733675"/>
              <a:gd name="connsiteX337" fmla="*/ 2243138 w 6653212"/>
              <a:gd name="connsiteY337" fmla="*/ 1647825 h 2733675"/>
              <a:gd name="connsiteX338" fmla="*/ 2243138 w 6653212"/>
              <a:gd name="connsiteY338" fmla="*/ 1566863 h 2733675"/>
              <a:gd name="connsiteX339" fmla="*/ 2295525 w 6653212"/>
              <a:gd name="connsiteY339" fmla="*/ 1423988 h 2733675"/>
              <a:gd name="connsiteX340" fmla="*/ 2338388 w 6653212"/>
              <a:gd name="connsiteY340" fmla="*/ 1338263 h 2733675"/>
              <a:gd name="connsiteX341" fmla="*/ 2305050 w 6653212"/>
              <a:gd name="connsiteY341" fmla="*/ 1281113 h 2733675"/>
              <a:gd name="connsiteX342" fmla="*/ 2295525 w 6653212"/>
              <a:gd name="connsiteY342" fmla="*/ 1238250 h 2733675"/>
              <a:gd name="connsiteX343" fmla="*/ 2295525 w 6653212"/>
              <a:gd name="connsiteY343" fmla="*/ 1114425 h 2733675"/>
              <a:gd name="connsiteX344" fmla="*/ 2224088 w 6653212"/>
              <a:gd name="connsiteY344" fmla="*/ 1038225 h 2733675"/>
              <a:gd name="connsiteX345" fmla="*/ 2228850 w 6653212"/>
              <a:gd name="connsiteY345" fmla="*/ 1019175 h 2733675"/>
              <a:gd name="connsiteX346" fmla="*/ 2157413 w 6653212"/>
              <a:gd name="connsiteY346" fmla="*/ 957263 h 2733675"/>
              <a:gd name="connsiteX347" fmla="*/ 2138363 w 6653212"/>
              <a:gd name="connsiteY347" fmla="*/ 957263 h 2733675"/>
              <a:gd name="connsiteX348" fmla="*/ 2138363 w 6653212"/>
              <a:gd name="connsiteY348" fmla="*/ 1042988 h 2733675"/>
              <a:gd name="connsiteX349" fmla="*/ 2105025 w 6653212"/>
              <a:gd name="connsiteY349" fmla="*/ 1042988 h 2733675"/>
              <a:gd name="connsiteX350" fmla="*/ 2071688 w 6653212"/>
              <a:gd name="connsiteY350" fmla="*/ 995363 h 2733675"/>
              <a:gd name="connsiteX351" fmla="*/ 2000250 w 6653212"/>
              <a:gd name="connsiteY351" fmla="*/ 885825 h 2733675"/>
              <a:gd name="connsiteX352" fmla="*/ 1957388 w 6653212"/>
              <a:gd name="connsiteY352" fmla="*/ 862013 h 2733675"/>
              <a:gd name="connsiteX353" fmla="*/ 1957388 w 6653212"/>
              <a:gd name="connsiteY353" fmla="*/ 838200 h 2733675"/>
              <a:gd name="connsiteX354" fmla="*/ 1952625 w 6653212"/>
              <a:gd name="connsiteY354" fmla="*/ 804863 h 2733675"/>
              <a:gd name="connsiteX355" fmla="*/ 1847850 w 6653212"/>
              <a:gd name="connsiteY355" fmla="*/ 804863 h 2733675"/>
              <a:gd name="connsiteX356" fmla="*/ 1843088 w 6653212"/>
              <a:gd name="connsiteY356" fmla="*/ 790575 h 2733675"/>
              <a:gd name="connsiteX357" fmla="*/ 1952625 w 6653212"/>
              <a:gd name="connsiteY357" fmla="*/ 766763 h 2733675"/>
              <a:gd name="connsiteX358" fmla="*/ 2024063 w 6653212"/>
              <a:gd name="connsiteY358" fmla="*/ 685800 h 2733675"/>
              <a:gd name="connsiteX359" fmla="*/ 2038350 w 6653212"/>
              <a:gd name="connsiteY359" fmla="*/ 661988 h 2733675"/>
              <a:gd name="connsiteX360" fmla="*/ 2195513 w 6653212"/>
              <a:gd name="connsiteY360" fmla="*/ 500063 h 2733675"/>
              <a:gd name="connsiteX361" fmla="*/ 2152650 w 6653212"/>
              <a:gd name="connsiteY361" fmla="*/ 466725 h 2733675"/>
              <a:gd name="connsiteX362" fmla="*/ 2133600 w 6653212"/>
              <a:gd name="connsiteY362" fmla="*/ 466725 h 2733675"/>
              <a:gd name="connsiteX363" fmla="*/ 2076450 w 6653212"/>
              <a:gd name="connsiteY363" fmla="*/ 509588 h 2733675"/>
              <a:gd name="connsiteX364" fmla="*/ 2033588 w 6653212"/>
              <a:gd name="connsiteY364" fmla="*/ 461963 h 2733675"/>
              <a:gd name="connsiteX365" fmla="*/ 2038350 w 6653212"/>
              <a:gd name="connsiteY365" fmla="*/ 419100 h 2733675"/>
              <a:gd name="connsiteX366" fmla="*/ 2052638 w 6653212"/>
              <a:gd name="connsiteY366" fmla="*/ 390525 h 2733675"/>
              <a:gd name="connsiteX367" fmla="*/ 2081213 w 6653212"/>
              <a:gd name="connsiteY367" fmla="*/ 352425 h 2733675"/>
              <a:gd name="connsiteX368" fmla="*/ 2109788 w 6653212"/>
              <a:gd name="connsiteY368" fmla="*/ 342900 h 2733675"/>
              <a:gd name="connsiteX369" fmla="*/ 2133600 w 6653212"/>
              <a:gd name="connsiteY369" fmla="*/ 347663 h 2733675"/>
              <a:gd name="connsiteX370" fmla="*/ 2147888 w 6653212"/>
              <a:gd name="connsiteY370" fmla="*/ 409575 h 2733675"/>
              <a:gd name="connsiteX371" fmla="*/ 2209800 w 6653212"/>
              <a:gd name="connsiteY371" fmla="*/ 447675 h 2733675"/>
              <a:gd name="connsiteX372" fmla="*/ 2276475 w 6653212"/>
              <a:gd name="connsiteY372" fmla="*/ 428625 h 2733675"/>
              <a:gd name="connsiteX373" fmla="*/ 2405063 w 6653212"/>
              <a:gd name="connsiteY373" fmla="*/ 542925 h 2733675"/>
              <a:gd name="connsiteX374" fmla="*/ 2390775 w 6653212"/>
              <a:gd name="connsiteY374" fmla="*/ 566738 h 2733675"/>
              <a:gd name="connsiteX375" fmla="*/ 2386013 w 6653212"/>
              <a:gd name="connsiteY375" fmla="*/ 628650 h 2733675"/>
              <a:gd name="connsiteX376" fmla="*/ 2347913 w 6653212"/>
              <a:gd name="connsiteY376" fmla="*/ 652463 h 2733675"/>
              <a:gd name="connsiteX377" fmla="*/ 2252663 w 6653212"/>
              <a:gd name="connsiteY377" fmla="*/ 619125 h 2733675"/>
              <a:gd name="connsiteX378" fmla="*/ 2138363 w 6653212"/>
              <a:gd name="connsiteY378" fmla="*/ 766763 h 2733675"/>
              <a:gd name="connsiteX379" fmla="*/ 2176463 w 6653212"/>
              <a:gd name="connsiteY379" fmla="*/ 781050 h 2733675"/>
              <a:gd name="connsiteX380" fmla="*/ 2386013 w 6653212"/>
              <a:gd name="connsiteY380" fmla="*/ 809625 h 2733675"/>
              <a:gd name="connsiteX381" fmla="*/ 2495550 w 6653212"/>
              <a:gd name="connsiteY381" fmla="*/ 771525 h 2733675"/>
              <a:gd name="connsiteX382" fmla="*/ 2533650 w 6653212"/>
              <a:gd name="connsiteY382" fmla="*/ 714375 h 2733675"/>
              <a:gd name="connsiteX383" fmla="*/ 2471738 w 6653212"/>
              <a:gd name="connsiteY383" fmla="*/ 619125 h 2733675"/>
              <a:gd name="connsiteX384" fmla="*/ 2490788 w 6653212"/>
              <a:gd name="connsiteY384" fmla="*/ 500063 h 2733675"/>
              <a:gd name="connsiteX385" fmla="*/ 2505075 w 6653212"/>
              <a:gd name="connsiteY385" fmla="*/ 452438 h 2733675"/>
              <a:gd name="connsiteX386" fmla="*/ 2476500 w 6653212"/>
              <a:gd name="connsiteY386" fmla="*/ 381000 h 2733675"/>
              <a:gd name="connsiteX387" fmla="*/ 2552700 w 6653212"/>
              <a:gd name="connsiteY387" fmla="*/ 371475 h 2733675"/>
              <a:gd name="connsiteX388" fmla="*/ 2586038 w 6653212"/>
              <a:gd name="connsiteY388" fmla="*/ 333375 h 2733675"/>
              <a:gd name="connsiteX389" fmla="*/ 2638425 w 6653212"/>
              <a:gd name="connsiteY389" fmla="*/ 328613 h 2733675"/>
              <a:gd name="connsiteX390" fmla="*/ 2762250 w 6653212"/>
              <a:gd name="connsiteY390" fmla="*/ 390525 h 2733675"/>
              <a:gd name="connsiteX391" fmla="*/ 2786063 w 6653212"/>
              <a:gd name="connsiteY391" fmla="*/ 428625 h 2733675"/>
              <a:gd name="connsiteX392" fmla="*/ 2795588 w 6653212"/>
              <a:gd name="connsiteY392" fmla="*/ 438150 h 2733675"/>
              <a:gd name="connsiteX393" fmla="*/ 2814638 w 6653212"/>
              <a:gd name="connsiteY393" fmla="*/ 500063 h 2733675"/>
              <a:gd name="connsiteX394" fmla="*/ 2719388 w 6653212"/>
              <a:gd name="connsiteY394" fmla="*/ 666750 h 2733675"/>
              <a:gd name="connsiteX395" fmla="*/ 2714625 w 6653212"/>
              <a:gd name="connsiteY395" fmla="*/ 690563 h 2733675"/>
              <a:gd name="connsiteX396" fmla="*/ 2728913 w 6653212"/>
              <a:gd name="connsiteY396" fmla="*/ 766763 h 2733675"/>
              <a:gd name="connsiteX397" fmla="*/ 2771775 w 6653212"/>
              <a:gd name="connsiteY397" fmla="*/ 814388 h 2733675"/>
              <a:gd name="connsiteX398" fmla="*/ 2900363 w 6653212"/>
              <a:gd name="connsiteY398" fmla="*/ 876300 h 2733675"/>
              <a:gd name="connsiteX399" fmla="*/ 3005138 w 6653212"/>
              <a:gd name="connsiteY399" fmla="*/ 1038225 h 2733675"/>
              <a:gd name="connsiteX400" fmla="*/ 3119438 w 6653212"/>
              <a:gd name="connsiteY400" fmla="*/ 1057275 h 2733675"/>
              <a:gd name="connsiteX401" fmla="*/ 3514725 w 6653212"/>
              <a:gd name="connsiteY401" fmla="*/ 957263 h 2733675"/>
              <a:gd name="connsiteX402" fmla="*/ 3576638 w 6653212"/>
              <a:gd name="connsiteY402" fmla="*/ 847725 h 2733675"/>
              <a:gd name="connsiteX403" fmla="*/ 3452813 w 6653212"/>
              <a:gd name="connsiteY403" fmla="*/ 647700 h 2733675"/>
              <a:gd name="connsiteX404" fmla="*/ 3467100 w 6653212"/>
              <a:gd name="connsiteY404" fmla="*/ 595313 h 2733675"/>
              <a:gd name="connsiteX405" fmla="*/ 3548063 w 6653212"/>
              <a:gd name="connsiteY405" fmla="*/ 490538 h 2733675"/>
              <a:gd name="connsiteX406" fmla="*/ 3619500 w 6653212"/>
              <a:gd name="connsiteY406" fmla="*/ 452438 h 2733675"/>
              <a:gd name="connsiteX407" fmla="*/ 3667125 w 6653212"/>
              <a:gd name="connsiteY407" fmla="*/ 438150 h 2733675"/>
              <a:gd name="connsiteX408" fmla="*/ 3700463 w 6653212"/>
              <a:gd name="connsiteY408" fmla="*/ 442913 h 2733675"/>
              <a:gd name="connsiteX409" fmla="*/ 3776663 w 6653212"/>
              <a:gd name="connsiteY409" fmla="*/ 500063 h 2733675"/>
              <a:gd name="connsiteX410" fmla="*/ 3852863 w 6653212"/>
              <a:gd name="connsiteY410" fmla="*/ 528638 h 2733675"/>
              <a:gd name="connsiteX411" fmla="*/ 3810000 w 6653212"/>
              <a:gd name="connsiteY411" fmla="*/ 547688 h 2733675"/>
              <a:gd name="connsiteX412" fmla="*/ 3786188 w 6653212"/>
              <a:gd name="connsiteY412" fmla="*/ 600075 h 2733675"/>
              <a:gd name="connsiteX413" fmla="*/ 3795713 w 6653212"/>
              <a:gd name="connsiteY413" fmla="*/ 652463 h 2733675"/>
              <a:gd name="connsiteX414" fmla="*/ 3819525 w 6653212"/>
              <a:gd name="connsiteY414" fmla="*/ 681038 h 2733675"/>
              <a:gd name="connsiteX415" fmla="*/ 3819525 w 6653212"/>
              <a:gd name="connsiteY415" fmla="*/ 747713 h 2733675"/>
              <a:gd name="connsiteX416" fmla="*/ 3833813 w 6653212"/>
              <a:gd name="connsiteY416" fmla="*/ 804863 h 2733675"/>
              <a:gd name="connsiteX417" fmla="*/ 3790950 w 6653212"/>
              <a:gd name="connsiteY417" fmla="*/ 866775 h 2733675"/>
              <a:gd name="connsiteX418" fmla="*/ 3819525 w 6653212"/>
              <a:gd name="connsiteY418" fmla="*/ 890588 h 2733675"/>
              <a:gd name="connsiteX419" fmla="*/ 4224338 w 6653212"/>
              <a:gd name="connsiteY419" fmla="*/ 762000 h 2733675"/>
              <a:gd name="connsiteX420" fmla="*/ 4262438 w 6653212"/>
              <a:gd name="connsiteY420" fmla="*/ 709613 h 2733675"/>
              <a:gd name="connsiteX421" fmla="*/ 4371975 w 6653212"/>
              <a:gd name="connsiteY421" fmla="*/ 642938 h 2733675"/>
              <a:gd name="connsiteX422" fmla="*/ 4619625 w 6653212"/>
              <a:gd name="connsiteY422" fmla="*/ 309563 h 2733675"/>
              <a:gd name="connsiteX423" fmla="*/ 4633913 w 6653212"/>
              <a:gd name="connsiteY423" fmla="*/ 257175 h 2733675"/>
              <a:gd name="connsiteX424" fmla="*/ 4686300 w 6653212"/>
              <a:gd name="connsiteY424" fmla="*/ 138113 h 2733675"/>
              <a:gd name="connsiteX425" fmla="*/ 4705350 w 6653212"/>
              <a:gd name="connsiteY425" fmla="*/ 57150 h 2733675"/>
              <a:gd name="connsiteX426" fmla="*/ 4719638 w 6653212"/>
              <a:gd name="connsiteY426" fmla="*/ 57150 h 2733675"/>
              <a:gd name="connsiteX427" fmla="*/ 4719638 w 6653212"/>
              <a:gd name="connsiteY427" fmla="*/ 133350 h 2733675"/>
              <a:gd name="connsiteX428" fmla="*/ 4733925 w 6653212"/>
              <a:gd name="connsiteY428" fmla="*/ 138113 h 2733675"/>
              <a:gd name="connsiteX429" fmla="*/ 4824413 w 6653212"/>
              <a:gd name="connsiteY429" fmla="*/ 0 h 2733675"/>
              <a:gd name="connsiteX430" fmla="*/ 4848225 w 6653212"/>
              <a:gd name="connsiteY430" fmla="*/ 4763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6653212" h="2733675">
                <a:moveTo>
                  <a:pt x="6519863" y="1952625"/>
                </a:moveTo>
                <a:cubicBezTo>
                  <a:pt x="6519863" y="1957388"/>
                  <a:pt x="6524625" y="1957388"/>
                  <a:pt x="6524625" y="1966913"/>
                </a:cubicBezTo>
                <a:cubicBezTo>
                  <a:pt x="6524625" y="1981200"/>
                  <a:pt x="6477000" y="2043113"/>
                  <a:pt x="6457950" y="2071688"/>
                </a:cubicBezTo>
                <a:lnTo>
                  <a:pt x="6438900" y="2071688"/>
                </a:lnTo>
                <a:cubicBezTo>
                  <a:pt x="6434138" y="2066925"/>
                  <a:pt x="6434138" y="2066925"/>
                  <a:pt x="6434138" y="2052638"/>
                </a:cubicBezTo>
                <a:cubicBezTo>
                  <a:pt x="6434138" y="2043113"/>
                  <a:pt x="6477000" y="1985963"/>
                  <a:pt x="6500813" y="1952625"/>
                </a:cubicBezTo>
                <a:lnTo>
                  <a:pt x="6519863" y="1952625"/>
                </a:lnTo>
                <a:close/>
                <a:moveTo>
                  <a:pt x="6348413" y="1719263"/>
                </a:moveTo>
                <a:cubicBezTo>
                  <a:pt x="6362700" y="1719263"/>
                  <a:pt x="6367463" y="1714500"/>
                  <a:pt x="6386513" y="1709738"/>
                </a:cubicBezTo>
                <a:cubicBezTo>
                  <a:pt x="6400800" y="1743075"/>
                  <a:pt x="6415088" y="1776413"/>
                  <a:pt x="6424613" y="1809750"/>
                </a:cubicBezTo>
                <a:cubicBezTo>
                  <a:pt x="6376988" y="1776413"/>
                  <a:pt x="6324600" y="1714500"/>
                  <a:pt x="6267450" y="1719263"/>
                </a:cubicBezTo>
                <a:cubicBezTo>
                  <a:pt x="6257925" y="1719263"/>
                  <a:pt x="6243638" y="1724025"/>
                  <a:pt x="6229350" y="1719263"/>
                </a:cubicBezTo>
                <a:cubicBezTo>
                  <a:pt x="6238875" y="1704975"/>
                  <a:pt x="6257925" y="1700213"/>
                  <a:pt x="6272213" y="1700213"/>
                </a:cubicBezTo>
                <a:cubicBezTo>
                  <a:pt x="6281738" y="1700213"/>
                  <a:pt x="6338888" y="1719263"/>
                  <a:pt x="6348413" y="1719263"/>
                </a:cubicBezTo>
                <a:close/>
                <a:moveTo>
                  <a:pt x="1257300" y="1638300"/>
                </a:moveTo>
                <a:cubicBezTo>
                  <a:pt x="1262063" y="1638300"/>
                  <a:pt x="1271588" y="1652588"/>
                  <a:pt x="1281113" y="1666875"/>
                </a:cubicBezTo>
                <a:lnTo>
                  <a:pt x="1257300" y="1666875"/>
                </a:lnTo>
                <a:cubicBezTo>
                  <a:pt x="1214438" y="1638300"/>
                  <a:pt x="1181100" y="1628775"/>
                  <a:pt x="1143000" y="1628775"/>
                </a:cubicBezTo>
                <a:lnTo>
                  <a:pt x="1143000" y="1614488"/>
                </a:lnTo>
                <a:cubicBezTo>
                  <a:pt x="1152525" y="1604963"/>
                  <a:pt x="1157288" y="1590675"/>
                  <a:pt x="1171575" y="1590675"/>
                </a:cubicBezTo>
                <a:cubicBezTo>
                  <a:pt x="1200150" y="1590675"/>
                  <a:pt x="1228725" y="1614488"/>
                  <a:pt x="1257300" y="1638300"/>
                </a:cubicBezTo>
                <a:close/>
                <a:moveTo>
                  <a:pt x="5905500" y="1314450"/>
                </a:moveTo>
                <a:cubicBezTo>
                  <a:pt x="5905500" y="1328738"/>
                  <a:pt x="5862638" y="1414463"/>
                  <a:pt x="5862638" y="1428750"/>
                </a:cubicBezTo>
                <a:cubicBezTo>
                  <a:pt x="5862638" y="1438275"/>
                  <a:pt x="5862638" y="1447800"/>
                  <a:pt x="5876925" y="1447800"/>
                </a:cubicBezTo>
                <a:cubicBezTo>
                  <a:pt x="5929313" y="1447800"/>
                  <a:pt x="5962650" y="1366838"/>
                  <a:pt x="5972175" y="1343025"/>
                </a:cubicBezTo>
                <a:cubicBezTo>
                  <a:pt x="5986463" y="1290638"/>
                  <a:pt x="6005513" y="1247775"/>
                  <a:pt x="6019800" y="1204913"/>
                </a:cubicBezTo>
                <a:cubicBezTo>
                  <a:pt x="6053138" y="1214438"/>
                  <a:pt x="6115050" y="1243013"/>
                  <a:pt x="6153150" y="1266825"/>
                </a:cubicBezTo>
                <a:cubicBezTo>
                  <a:pt x="6129338" y="1304925"/>
                  <a:pt x="6100763" y="1347788"/>
                  <a:pt x="6081713" y="1385888"/>
                </a:cubicBezTo>
                <a:cubicBezTo>
                  <a:pt x="6110288" y="1409700"/>
                  <a:pt x="6153150" y="1409700"/>
                  <a:pt x="6191250" y="1428750"/>
                </a:cubicBezTo>
                <a:cubicBezTo>
                  <a:pt x="6243638" y="1457325"/>
                  <a:pt x="6267450" y="1476375"/>
                  <a:pt x="6310313" y="1476375"/>
                </a:cubicBezTo>
                <a:cubicBezTo>
                  <a:pt x="6324600" y="1476375"/>
                  <a:pt x="6353175" y="1466850"/>
                  <a:pt x="6367463" y="1466850"/>
                </a:cubicBezTo>
                <a:cubicBezTo>
                  <a:pt x="6381750" y="1466850"/>
                  <a:pt x="6467475" y="1557338"/>
                  <a:pt x="6472238" y="1576388"/>
                </a:cubicBezTo>
                <a:cubicBezTo>
                  <a:pt x="6477000" y="1581150"/>
                  <a:pt x="6477000" y="1600200"/>
                  <a:pt x="6481763" y="1609725"/>
                </a:cubicBezTo>
                <a:cubicBezTo>
                  <a:pt x="6581775" y="1771650"/>
                  <a:pt x="6572250" y="1714500"/>
                  <a:pt x="6572250" y="1843088"/>
                </a:cubicBezTo>
                <a:cubicBezTo>
                  <a:pt x="6572250" y="1852613"/>
                  <a:pt x="6624638" y="2005013"/>
                  <a:pt x="6624638" y="2019300"/>
                </a:cubicBezTo>
                <a:cubicBezTo>
                  <a:pt x="6624638" y="2028825"/>
                  <a:pt x="6600825" y="2076450"/>
                  <a:pt x="6600825" y="2090738"/>
                </a:cubicBezTo>
                <a:cubicBezTo>
                  <a:pt x="6600825" y="2105025"/>
                  <a:pt x="6634163" y="2124075"/>
                  <a:pt x="6643688" y="2128838"/>
                </a:cubicBezTo>
                <a:lnTo>
                  <a:pt x="6643688" y="2157413"/>
                </a:lnTo>
                <a:cubicBezTo>
                  <a:pt x="6629400" y="2157413"/>
                  <a:pt x="6600825" y="2152650"/>
                  <a:pt x="6591300" y="2152650"/>
                </a:cubicBezTo>
                <a:cubicBezTo>
                  <a:pt x="6572250" y="2152650"/>
                  <a:pt x="6577013" y="2162175"/>
                  <a:pt x="6538913" y="2181225"/>
                </a:cubicBezTo>
                <a:cubicBezTo>
                  <a:pt x="6529388" y="2185988"/>
                  <a:pt x="6510338" y="2185988"/>
                  <a:pt x="6496050" y="2185988"/>
                </a:cubicBezTo>
                <a:lnTo>
                  <a:pt x="6481763" y="2185988"/>
                </a:lnTo>
                <a:cubicBezTo>
                  <a:pt x="6477000" y="2200275"/>
                  <a:pt x="6477000" y="2214563"/>
                  <a:pt x="6472238" y="2224088"/>
                </a:cubicBezTo>
                <a:lnTo>
                  <a:pt x="6653213" y="2733675"/>
                </a:lnTo>
                <a:lnTo>
                  <a:pt x="6472238" y="2733675"/>
                </a:lnTo>
                <a:cubicBezTo>
                  <a:pt x="6457950" y="2705100"/>
                  <a:pt x="6448425" y="2671763"/>
                  <a:pt x="6434138" y="2638425"/>
                </a:cubicBezTo>
                <a:cubicBezTo>
                  <a:pt x="6376988" y="2671763"/>
                  <a:pt x="6310313" y="2571750"/>
                  <a:pt x="6272213" y="2528888"/>
                </a:cubicBezTo>
                <a:cubicBezTo>
                  <a:pt x="6267450" y="2514600"/>
                  <a:pt x="6243638" y="2505075"/>
                  <a:pt x="6234113" y="2490788"/>
                </a:cubicBezTo>
                <a:cubicBezTo>
                  <a:pt x="6219825" y="2471738"/>
                  <a:pt x="6172200" y="2376488"/>
                  <a:pt x="6162675" y="2376488"/>
                </a:cubicBezTo>
                <a:cubicBezTo>
                  <a:pt x="6148388" y="2376488"/>
                  <a:pt x="6124575" y="2414588"/>
                  <a:pt x="6100763" y="2433638"/>
                </a:cubicBezTo>
                <a:cubicBezTo>
                  <a:pt x="6081713" y="2443163"/>
                  <a:pt x="6053138" y="2447925"/>
                  <a:pt x="6034088" y="2457450"/>
                </a:cubicBezTo>
                <a:cubicBezTo>
                  <a:pt x="6015038" y="2466975"/>
                  <a:pt x="5934075" y="2576513"/>
                  <a:pt x="5934075" y="2581275"/>
                </a:cubicBezTo>
                <a:cubicBezTo>
                  <a:pt x="5934075" y="2595563"/>
                  <a:pt x="5881688" y="2619375"/>
                  <a:pt x="5881688" y="2652713"/>
                </a:cubicBezTo>
                <a:cubicBezTo>
                  <a:pt x="5881688" y="2662238"/>
                  <a:pt x="5891213" y="2705100"/>
                  <a:pt x="5900738" y="2733675"/>
                </a:cubicBezTo>
                <a:lnTo>
                  <a:pt x="5705475" y="2733675"/>
                </a:lnTo>
                <a:cubicBezTo>
                  <a:pt x="5700713" y="2719388"/>
                  <a:pt x="5700713" y="2695575"/>
                  <a:pt x="5691188" y="2681288"/>
                </a:cubicBezTo>
                <a:cubicBezTo>
                  <a:pt x="5681663" y="2667000"/>
                  <a:pt x="5657850" y="2652713"/>
                  <a:pt x="5643563" y="2638425"/>
                </a:cubicBezTo>
                <a:cubicBezTo>
                  <a:pt x="5629275" y="2619375"/>
                  <a:pt x="5614988" y="2562225"/>
                  <a:pt x="5614988" y="2538413"/>
                </a:cubicBezTo>
                <a:cubicBezTo>
                  <a:pt x="5614988" y="2466975"/>
                  <a:pt x="5686425" y="2309813"/>
                  <a:pt x="5686425" y="2266950"/>
                </a:cubicBezTo>
                <a:cubicBezTo>
                  <a:pt x="5686425" y="2257425"/>
                  <a:pt x="5662613" y="2219325"/>
                  <a:pt x="5648325" y="2200275"/>
                </a:cubicBezTo>
                <a:cubicBezTo>
                  <a:pt x="5638800" y="2185988"/>
                  <a:pt x="5624513" y="2176463"/>
                  <a:pt x="5619750" y="2166938"/>
                </a:cubicBezTo>
                <a:cubicBezTo>
                  <a:pt x="5576888" y="2090738"/>
                  <a:pt x="5572125" y="2009775"/>
                  <a:pt x="5553075" y="1938338"/>
                </a:cubicBezTo>
                <a:cubicBezTo>
                  <a:pt x="5553075" y="1928813"/>
                  <a:pt x="5543550" y="1924050"/>
                  <a:pt x="5543550" y="1914525"/>
                </a:cubicBezTo>
                <a:cubicBezTo>
                  <a:pt x="5534025" y="1885950"/>
                  <a:pt x="5534025" y="1838325"/>
                  <a:pt x="5534025" y="1824038"/>
                </a:cubicBezTo>
                <a:cubicBezTo>
                  <a:pt x="5534025" y="1814513"/>
                  <a:pt x="5548313" y="1771650"/>
                  <a:pt x="5548313" y="1757363"/>
                </a:cubicBezTo>
                <a:cubicBezTo>
                  <a:pt x="5548313" y="1747838"/>
                  <a:pt x="5672138" y="1585913"/>
                  <a:pt x="5672138" y="1576388"/>
                </a:cubicBezTo>
                <a:cubicBezTo>
                  <a:pt x="5672138" y="1538288"/>
                  <a:pt x="5600700" y="1547813"/>
                  <a:pt x="5591175" y="1528763"/>
                </a:cubicBezTo>
                <a:cubicBezTo>
                  <a:pt x="5586413" y="1514475"/>
                  <a:pt x="5581650" y="1495425"/>
                  <a:pt x="5581650" y="1476375"/>
                </a:cubicBezTo>
                <a:cubicBezTo>
                  <a:pt x="5576888" y="1357313"/>
                  <a:pt x="5581650" y="1347788"/>
                  <a:pt x="5581650" y="1338263"/>
                </a:cubicBezTo>
                <a:cubicBezTo>
                  <a:pt x="5581650" y="1323975"/>
                  <a:pt x="5562600" y="1304925"/>
                  <a:pt x="5553075" y="1295400"/>
                </a:cubicBezTo>
                <a:cubicBezTo>
                  <a:pt x="5543550" y="1290638"/>
                  <a:pt x="5529263" y="1285875"/>
                  <a:pt x="5519738" y="1281113"/>
                </a:cubicBezTo>
                <a:cubicBezTo>
                  <a:pt x="5524500" y="1243013"/>
                  <a:pt x="5557838" y="1266825"/>
                  <a:pt x="5581650" y="1257300"/>
                </a:cubicBezTo>
                <a:cubicBezTo>
                  <a:pt x="5600700" y="1247775"/>
                  <a:pt x="5600700" y="1219200"/>
                  <a:pt x="5614988" y="1204913"/>
                </a:cubicBezTo>
                <a:cubicBezTo>
                  <a:pt x="5619750" y="1195388"/>
                  <a:pt x="5686425" y="1181100"/>
                  <a:pt x="5705475" y="1181100"/>
                </a:cubicBezTo>
                <a:cubicBezTo>
                  <a:pt x="5776913" y="1181100"/>
                  <a:pt x="5905500" y="1223963"/>
                  <a:pt x="5905500" y="1314450"/>
                </a:cubicBezTo>
                <a:close/>
                <a:moveTo>
                  <a:pt x="2366963" y="609600"/>
                </a:moveTo>
                <a:cubicBezTo>
                  <a:pt x="2357438" y="619125"/>
                  <a:pt x="2347913" y="619125"/>
                  <a:pt x="2333625" y="619125"/>
                </a:cubicBezTo>
                <a:cubicBezTo>
                  <a:pt x="2324100" y="619125"/>
                  <a:pt x="2309813" y="614363"/>
                  <a:pt x="2295525" y="609600"/>
                </a:cubicBezTo>
                <a:lnTo>
                  <a:pt x="2295525" y="595313"/>
                </a:lnTo>
                <a:cubicBezTo>
                  <a:pt x="2309813" y="595313"/>
                  <a:pt x="2328863" y="581025"/>
                  <a:pt x="2366963" y="576263"/>
                </a:cubicBezTo>
                <a:lnTo>
                  <a:pt x="2366963" y="609600"/>
                </a:lnTo>
                <a:close/>
                <a:moveTo>
                  <a:pt x="4848225" y="4763"/>
                </a:moveTo>
                <a:lnTo>
                  <a:pt x="4819650" y="90488"/>
                </a:lnTo>
                <a:cubicBezTo>
                  <a:pt x="4819650" y="90488"/>
                  <a:pt x="4814888" y="95250"/>
                  <a:pt x="4829175" y="95250"/>
                </a:cubicBezTo>
                <a:cubicBezTo>
                  <a:pt x="4852988" y="95250"/>
                  <a:pt x="4881563" y="14288"/>
                  <a:pt x="4895850" y="4763"/>
                </a:cubicBezTo>
                <a:cubicBezTo>
                  <a:pt x="4895850" y="14288"/>
                  <a:pt x="4900613" y="19050"/>
                  <a:pt x="4900613" y="28575"/>
                </a:cubicBezTo>
                <a:cubicBezTo>
                  <a:pt x="4900613" y="42863"/>
                  <a:pt x="4857750" y="133350"/>
                  <a:pt x="4857750" y="147638"/>
                </a:cubicBezTo>
                <a:cubicBezTo>
                  <a:pt x="4857750" y="157163"/>
                  <a:pt x="4752975" y="247650"/>
                  <a:pt x="4710113" y="304800"/>
                </a:cubicBezTo>
                <a:cubicBezTo>
                  <a:pt x="4705350" y="304800"/>
                  <a:pt x="4633913" y="452438"/>
                  <a:pt x="4633913" y="481013"/>
                </a:cubicBezTo>
                <a:cubicBezTo>
                  <a:pt x="4633913" y="495300"/>
                  <a:pt x="4586288" y="600075"/>
                  <a:pt x="4557713" y="657225"/>
                </a:cubicBezTo>
                <a:cubicBezTo>
                  <a:pt x="4538663" y="690563"/>
                  <a:pt x="4505325" y="719138"/>
                  <a:pt x="4481513" y="747713"/>
                </a:cubicBezTo>
                <a:cubicBezTo>
                  <a:pt x="4476750" y="752475"/>
                  <a:pt x="4471988" y="762000"/>
                  <a:pt x="4471988" y="776288"/>
                </a:cubicBezTo>
                <a:cubicBezTo>
                  <a:pt x="4471988" y="785813"/>
                  <a:pt x="4486275" y="804863"/>
                  <a:pt x="4486275" y="819150"/>
                </a:cubicBezTo>
                <a:cubicBezTo>
                  <a:pt x="4486275" y="828675"/>
                  <a:pt x="4481513" y="857250"/>
                  <a:pt x="4462463" y="866775"/>
                </a:cubicBezTo>
                <a:cubicBezTo>
                  <a:pt x="4429125" y="881063"/>
                  <a:pt x="4376738" y="881063"/>
                  <a:pt x="4343400" y="914400"/>
                </a:cubicBezTo>
                <a:cubicBezTo>
                  <a:pt x="4129088" y="1114425"/>
                  <a:pt x="4071938" y="1066800"/>
                  <a:pt x="4071938" y="1247775"/>
                </a:cubicBezTo>
                <a:cubicBezTo>
                  <a:pt x="4071938" y="1262063"/>
                  <a:pt x="4086225" y="1381125"/>
                  <a:pt x="4086225" y="1390650"/>
                </a:cubicBezTo>
                <a:cubicBezTo>
                  <a:pt x="4086225" y="1419225"/>
                  <a:pt x="4062413" y="1443038"/>
                  <a:pt x="4062413" y="1447800"/>
                </a:cubicBezTo>
                <a:cubicBezTo>
                  <a:pt x="4062413" y="1457325"/>
                  <a:pt x="4119563" y="1533525"/>
                  <a:pt x="4133850" y="1533525"/>
                </a:cubicBezTo>
                <a:cubicBezTo>
                  <a:pt x="4143375" y="1533525"/>
                  <a:pt x="4152900" y="1514475"/>
                  <a:pt x="4167188" y="1514475"/>
                </a:cubicBezTo>
                <a:cubicBezTo>
                  <a:pt x="4186238" y="1514475"/>
                  <a:pt x="4200525" y="1528763"/>
                  <a:pt x="4210050" y="1566863"/>
                </a:cubicBezTo>
                <a:cubicBezTo>
                  <a:pt x="4243388" y="1662113"/>
                  <a:pt x="4305300" y="1857375"/>
                  <a:pt x="4305300" y="1866900"/>
                </a:cubicBezTo>
                <a:cubicBezTo>
                  <a:pt x="4305300" y="1890713"/>
                  <a:pt x="4286250" y="1895475"/>
                  <a:pt x="4281488" y="1895475"/>
                </a:cubicBezTo>
                <a:cubicBezTo>
                  <a:pt x="4271963" y="1895475"/>
                  <a:pt x="4248150" y="1881188"/>
                  <a:pt x="4238625" y="1862138"/>
                </a:cubicBezTo>
                <a:cubicBezTo>
                  <a:pt x="4229100" y="1866900"/>
                  <a:pt x="4210050" y="1909763"/>
                  <a:pt x="4210050" y="1924050"/>
                </a:cubicBezTo>
                <a:cubicBezTo>
                  <a:pt x="4210050" y="1933575"/>
                  <a:pt x="4214813" y="1957388"/>
                  <a:pt x="4214813" y="1976438"/>
                </a:cubicBezTo>
                <a:cubicBezTo>
                  <a:pt x="4224338" y="2114550"/>
                  <a:pt x="4238625" y="2266950"/>
                  <a:pt x="4276725" y="2414588"/>
                </a:cubicBezTo>
                <a:cubicBezTo>
                  <a:pt x="4281488" y="2414588"/>
                  <a:pt x="4286250" y="2414588"/>
                  <a:pt x="4286250" y="2409825"/>
                </a:cubicBezTo>
                <a:cubicBezTo>
                  <a:pt x="4305300" y="2371725"/>
                  <a:pt x="4329113" y="2314575"/>
                  <a:pt x="4329113" y="2300288"/>
                </a:cubicBezTo>
                <a:cubicBezTo>
                  <a:pt x="4329113" y="2290763"/>
                  <a:pt x="4348163" y="2266950"/>
                  <a:pt x="4357688" y="2257425"/>
                </a:cubicBezTo>
                <a:cubicBezTo>
                  <a:pt x="4367213" y="2247900"/>
                  <a:pt x="4391025" y="2243138"/>
                  <a:pt x="4410075" y="2228850"/>
                </a:cubicBezTo>
                <a:cubicBezTo>
                  <a:pt x="4433888" y="2205038"/>
                  <a:pt x="4462463" y="2171700"/>
                  <a:pt x="4476750" y="2147888"/>
                </a:cubicBezTo>
                <a:cubicBezTo>
                  <a:pt x="4510088" y="2095500"/>
                  <a:pt x="4610100" y="1966913"/>
                  <a:pt x="4610100" y="1928813"/>
                </a:cubicBezTo>
                <a:cubicBezTo>
                  <a:pt x="4610100" y="1890713"/>
                  <a:pt x="4719638" y="1766888"/>
                  <a:pt x="4729163" y="1757363"/>
                </a:cubicBezTo>
                <a:cubicBezTo>
                  <a:pt x="4700588" y="1728788"/>
                  <a:pt x="4686300" y="1752600"/>
                  <a:pt x="4686300" y="1724025"/>
                </a:cubicBezTo>
                <a:cubicBezTo>
                  <a:pt x="4686300" y="1709738"/>
                  <a:pt x="4686300" y="1709738"/>
                  <a:pt x="4695825" y="1700213"/>
                </a:cubicBezTo>
                <a:lnTo>
                  <a:pt x="4691063" y="1643063"/>
                </a:lnTo>
                <a:cubicBezTo>
                  <a:pt x="4648200" y="1681163"/>
                  <a:pt x="4662488" y="1843088"/>
                  <a:pt x="4586288" y="1843088"/>
                </a:cubicBezTo>
                <a:cubicBezTo>
                  <a:pt x="4557713" y="1843088"/>
                  <a:pt x="4557713" y="1833563"/>
                  <a:pt x="4557713" y="1819275"/>
                </a:cubicBezTo>
                <a:cubicBezTo>
                  <a:pt x="4557713" y="1781175"/>
                  <a:pt x="4619625" y="1547813"/>
                  <a:pt x="4619625" y="1547813"/>
                </a:cubicBezTo>
                <a:cubicBezTo>
                  <a:pt x="4619625" y="1533525"/>
                  <a:pt x="4614863" y="1533525"/>
                  <a:pt x="4610100" y="1528763"/>
                </a:cubicBezTo>
                <a:cubicBezTo>
                  <a:pt x="4600575" y="1528763"/>
                  <a:pt x="4586288" y="1528763"/>
                  <a:pt x="4576763" y="1524000"/>
                </a:cubicBezTo>
                <a:cubicBezTo>
                  <a:pt x="4567238" y="1514475"/>
                  <a:pt x="4567238" y="1495425"/>
                  <a:pt x="4557713" y="1485900"/>
                </a:cubicBezTo>
                <a:cubicBezTo>
                  <a:pt x="4548188" y="1471613"/>
                  <a:pt x="4524375" y="1462088"/>
                  <a:pt x="4510088" y="1452563"/>
                </a:cubicBezTo>
                <a:cubicBezTo>
                  <a:pt x="4500563" y="1443038"/>
                  <a:pt x="4510088" y="1423988"/>
                  <a:pt x="4510088" y="1414463"/>
                </a:cubicBezTo>
                <a:cubicBezTo>
                  <a:pt x="4510088" y="1385888"/>
                  <a:pt x="4400550" y="1357313"/>
                  <a:pt x="4391025" y="1357313"/>
                </a:cubicBezTo>
                <a:lnTo>
                  <a:pt x="4391025" y="1343025"/>
                </a:lnTo>
                <a:cubicBezTo>
                  <a:pt x="4400550" y="1333500"/>
                  <a:pt x="4405313" y="1328738"/>
                  <a:pt x="4414838" y="1328738"/>
                </a:cubicBezTo>
                <a:cubicBezTo>
                  <a:pt x="4429125" y="1328738"/>
                  <a:pt x="4519613" y="1357313"/>
                  <a:pt x="4533900" y="1357313"/>
                </a:cubicBezTo>
                <a:cubicBezTo>
                  <a:pt x="4572000" y="1357313"/>
                  <a:pt x="4572000" y="1319213"/>
                  <a:pt x="4605338" y="1319213"/>
                </a:cubicBezTo>
                <a:cubicBezTo>
                  <a:pt x="4648200" y="1319213"/>
                  <a:pt x="4643438" y="1395413"/>
                  <a:pt x="4700588" y="1395413"/>
                </a:cubicBezTo>
                <a:cubicBezTo>
                  <a:pt x="4714875" y="1395413"/>
                  <a:pt x="4719638" y="1390650"/>
                  <a:pt x="4810125" y="1390650"/>
                </a:cubicBezTo>
                <a:cubicBezTo>
                  <a:pt x="4824413" y="1385888"/>
                  <a:pt x="4843463" y="1385888"/>
                  <a:pt x="4857750" y="1381125"/>
                </a:cubicBezTo>
                <a:cubicBezTo>
                  <a:pt x="4881563" y="1376363"/>
                  <a:pt x="4895850" y="1328738"/>
                  <a:pt x="4900613" y="1314450"/>
                </a:cubicBezTo>
                <a:cubicBezTo>
                  <a:pt x="4914900" y="1271588"/>
                  <a:pt x="4929188" y="1219200"/>
                  <a:pt x="4957763" y="1176338"/>
                </a:cubicBezTo>
                <a:cubicBezTo>
                  <a:pt x="4986338" y="1128713"/>
                  <a:pt x="5043488" y="1095375"/>
                  <a:pt x="5076825" y="1052513"/>
                </a:cubicBezTo>
                <a:cubicBezTo>
                  <a:pt x="5110163" y="1004888"/>
                  <a:pt x="5129213" y="957263"/>
                  <a:pt x="5153025" y="909638"/>
                </a:cubicBezTo>
                <a:cubicBezTo>
                  <a:pt x="5143500" y="904875"/>
                  <a:pt x="5129213" y="900113"/>
                  <a:pt x="5114925" y="890588"/>
                </a:cubicBezTo>
                <a:cubicBezTo>
                  <a:pt x="5110163" y="857250"/>
                  <a:pt x="5100638" y="790575"/>
                  <a:pt x="5100638" y="781050"/>
                </a:cubicBezTo>
                <a:cubicBezTo>
                  <a:pt x="5100638" y="766763"/>
                  <a:pt x="5110163" y="695325"/>
                  <a:pt x="5110163" y="685800"/>
                </a:cubicBezTo>
                <a:cubicBezTo>
                  <a:pt x="5110163" y="633413"/>
                  <a:pt x="5072063" y="666750"/>
                  <a:pt x="5072063" y="619125"/>
                </a:cubicBezTo>
                <a:cubicBezTo>
                  <a:pt x="5072063" y="609600"/>
                  <a:pt x="5076825" y="590550"/>
                  <a:pt x="5091113" y="585788"/>
                </a:cubicBezTo>
                <a:cubicBezTo>
                  <a:pt x="5105400" y="571500"/>
                  <a:pt x="5133975" y="566738"/>
                  <a:pt x="5153025" y="552450"/>
                </a:cubicBezTo>
                <a:cubicBezTo>
                  <a:pt x="5181600" y="528638"/>
                  <a:pt x="5205413" y="519113"/>
                  <a:pt x="5224463" y="519113"/>
                </a:cubicBezTo>
                <a:cubicBezTo>
                  <a:pt x="5238750" y="519113"/>
                  <a:pt x="5253038" y="523875"/>
                  <a:pt x="5262563" y="523875"/>
                </a:cubicBezTo>
                <a:cubicBezTo>
                  <a:pt x="5272088" y="523875"/>
                  <a:pt x="5362575" y="557213"/>
                  <a:pt x="5386388" y="571500"/>
                </a:cubicBezTo>
                <a:cubicBezTo>
                  <a:pt x="5414963" y="585788"/>
                  <a:pt x="5429250" y="642938"/>
                  <a:pt x="5429250" y="671513"/>
                </a:cubicBezTo>
                <a:cubicBezTo>
                  <a:pt x="5429250" y="757238"/>
                  <a:pt x="5338763" y="833438"/>
                  <a:pt x="5338763" y="842963"/>
                </a:cubicBezTo>
                <a:cubicBezTo>
                  <a:pt x="5338763" y="857250"/>
                  <a:pt x="5353050" y="866775"/>
                  <a:pt x="5357813" y="885825"/>
                </a:cubicBezTo>
                <a:cubicBezTo>
                  <a:pt x="5362575" y="900113"/>
                  <a:pt x="5357813" y="928688"/>
                  <a:pt x="5372100" y="952500"/>
                </a:cubicBezTo>
                <a:cubicBezTo>
                  <a:pt x="5395913" y="990600"/>
                  <a:pt x="5434013" y="985838"/>
                  <a:pt x="5472113" y="1000125"/>
                </a:cubicBezTo>
                <a:cubicBezTo>
                  <a:pt x="5481638" y="1004888"/>
                  <a:pt x="5500688" y="1004888"/>
                  <a:pt x="5514975" y="1014413"/>
                </a:cubicBezTo>
                <a:cubicBezTo>
                  <a:pt x="5529263" y="1023938"/>
                  <a:pt x="5557838" y="1095375"/>
                  <a:pt x="5557838" y="1104900"/>
                </a:cubicBezTo>
                <a:cubicBezTo>
                  <a:pt x="5557838" y="1143000"/>
                  <a:pt x="5510213" y="1204913"/>
                  <a:pt x="5495925" y="1247775"/>
                </a:cubicBezTo>
                <a:cubicBezTo>
                  <a:pt x="5491163" y="1257300"/>
                  <a:pt x="5495925" y="1285875"/>
                  <a:pt x="5495925" y="1300163"/>
                </a:cubicBezTo>
                <a:cubicBezTo>
                  <a:pt x="5495925" y="1314450"/>
                  <a:pt x="5491163" y="1319213"/>
                  <a:pt x="5476875" y="1347788"/>
                </a:cubicBezTo>
                <a:cubicBezTo>
                  <a:pt x="5457825" y="1376363"/>
                  <a:pt x="5434013" y="1409700"/>
                  <a:pt x="5419725" y="1447800"/>
                </a:cubicBezTo>
                <a:cubicBezTo>
                  <a:pt x="5410200" y="1471613"/>
                  <a:pt x="5405438" y="1504950"/>
                  <a:pt x="5400675" y="1533525"/>
                </a:cubicBezTo>
                <a:cubicBezTo>
                  <a:pt x="5395913" y="1547813"/>
                  <a:pt x="5400675" y="1576388"/>
                  <a:pt x="5376863" y="1585913"/>
                </a:cubicBezTo>
                <a:cubicBezTo>
                  <a:pt x="5334000" y="1604963"/>
                  <a:pt x="5319713" y="1604963"/>
                  <a:pt x="5319713" y="1638300"/>
                </a:cubicBezTo>
                <a:cubicBezTo>
                  <a:pt x="5319713" y="1652588"/>
                  <a:pt x="5343525" y="1700213"/>
                  <a:pt x="5348288" y="1738313"/>
                </a:cubicBezTo>
                <a:cubicBezTo>
                  <a:pt x="5367338" y="1824038"/>
                  <a:pt x="5372100" y="1919288"/>
                  <a:pt x="5391150" y="2009775"/>
                </a:cubicBezTo>
                <a:cubicBezTo>
                  <a:pt x="5391150" y="2019300"/>
                  <a:pt x="5405438" y="2028825"/>
                  <a:pt x="5405438" y="2043113"/>
                </a:cubicBezTo>
                <a:cubicBezTo>
                  <a:pt x="5405438" y="2052638"/>
                  <a:pt x="5400675" y="2052638"/>
                  <a:pt x="5400675" y="2062163"/>
                </a:cubicBezTo>
                <a:cubicBezTo>
                  <a:pt x="5386388" y="2066925"/>
                  <a:pt x="5367338" y="2066925"/>
                  <a:pt x="5357813" y="2066925"/>
                </a:cubicBezTo>
                <a:cubicBezTo>
                  <a:pt x="5334000" y="2066925"/>
                  <a:pt x="5343525" y="2090738"/>
                  <a:pt x="5343525" y="2100263"/>
                </a:cubicBezTo>
                <a:lnTo>
                  <a:pt x="5343525" y="2266950"/>
                </a:lnTo>
                <a:lnTo>
                  <a:pt x="5314950" y="2733675"/>
                </a:lnTo>
                <a:lnTo>
                  <a:pt x="5153025" y="2733675"/>
                </a:lnTo>
                <a:cubicBezTo>
                  <a:pt x="5143500" y="2695575"/>
                  <a:pt x="5138738" y="2652713"/>
                  <a:pt x="5119688" y="2619375"/>
                </a:cubicBezTo>
                <a:cubicBezTo>
                  <a:pt x="5110163" y="2595563"/>
                  <a:pt x="5086350" y="2566988"/>
                  <a:pt x="5072063" y="2547938"/>
                </a:cubicBezTo>
                <a:cubicBezTo>
                  <a:pt x="5014913" y="2486025"/>
                  <a:pt x="5000625" y="2405063"/>
                  <a:pt x="4986338" y="2347913"/>
                </a:cubicBezTo>
                <a:cubicBezTo>
                  <a:pt x="4972050" y="2295525"/>
                  <a:pt x="4948238" y="2195513"/>
                  <a:pt x="4948238" y="2185988"/>
                </a:cubicBezTo>
                <a:cubicBezTo>
                  <a:pt x="4948238" y="2171700"/>
                  <a:pt x="4933950" y="2162175"/>
                  <a:pt x="4924425" y="2162175"/>
                </a:cubicBezTo>
                <a:cubicBezTo>
                  <a:pt x="4862513" y="2162175"/>
                  <a:pt x="4657725" y="2371725"/>
                  <a:pt x="4638675" y="2390775"/>
                </a:cubicBezTo>
                <a:cubicBezTo>
                  <a:pt x="4614863" y="2409825"/>
                  <a:pt x="4562475" y="2438400"/>
                  <a:pt x="4533900" y="2457450"/>
                </a:cubicBezTo>
                <a:cubicBezTo>
                  <a:pt x="4510088" y="2466975"/>
                  <a:pt x="4495800" y="2490788"/>
                  <a:pt x="4481513" y="2500313"/>
                </a:cubicBezTo>
                <a:cubicBezTo>
                  <a:pt x="4467225" y="2509838"/>
                  <a:pt x="4448175" y="2528888"/>
                  <a:pt x="4433888" y="2547938"/>
                </a:cubicBezTo>
                <a:cubicBezTo>
                  <a:pt x="4414838" y="2566988"/>
                  <a:pt x="4395788" y="2595563"/>
                  <a:pt x="4391025" y="2624138"/>
                </a:cubicBezTo>
                <a:cubicBezTo>
                  <a:pt x="4386263" y="2633663"/>
                  <a:pt x="4391025" y="2657475"/>
                  <a:pt x="4381500" y="2671763"/>
                </a:cubicBezTo>
                <a:cubicBezTo>
                  <a:pt x="4362450" y="2695575"/>
                  <a:pt x="4305300" y="2690813"/>
                  <a:pt x="4305300" y="2719388"/>
                </a:cubicBezTo>
                <a:cubicBezTo>
                  <a:pt x="4305300" y="2728913"/>
                  <a:pt x="4305300" y="2724150"/>
                  <a:pt x="4310063" y="2733675"/>
                </a:cubicBezTo>
                <a:lnTo>
                  <a:pt x="4152900" y="2733675"/>
                </a:lnTo>
                <a:cubicBezTo>
                  <a:pt x="4162425" y="2719388"/>
                  <a:pt x="4171950" y="2695575"/>
                  <a:pt x="4171950" y="2681288"/>
                </a:cubicBezTo>
                <a:cubicBezTo>
                  <a:pt x="4171950" y="2671763"/>
                  <a:pt x="4138613" y="2609850"/>
                  <a:pt x="4114800" y="2581275"/>
                </a:cubicBezTo>
                <a:cubicBezTo>
                  <a:pt x="4081463" y="2533650"/>
                  <a:pt x="4067175" y="2457450"/>
                  <a:pt x="4052888" y="2409825"/>
                </a:cubicBezTo>
                <a:cubicBezTo>
                  <a:pt x="4043363" y="2381250"/>
                  <a:pt x="4033838" y="2343150"/>
                  <a:pt x="4019550" y="2314575"/>
                </a:cubicBezTo>
                <a:cubicBezTo>
                  <a:pt x="4005263" y="2266950"/>
                  <a:pt x="3957638" y="2176463"/>
                  <a:pt x="3957638" y="2166938"/>
                </a:cubicBezTo>
                <a:cubicBezTo>
                  <a:pt x="3957638" y="2152650"/>
                  <a:pt x="3938588" y="2143125"/>
                  <a:pt x="3933825" y="2138363"/>
                </a:cubicBezTo>
                <a:cubicBezTo>
                  <a:pt x="3919538" y="2128838"/>
                  <a:pt x="3895725" y="2119313"/>
                  <a:pt x="3881438" y="2119313"/>
                </a:cubicBezTo>
                <a:cubicBezTo>
                  <a:pt x="3871913" y="2119313"/>
                  <a:pt x="3843338" y="2124075"/>
                  <a:pt x="3833813" y="2138363"/>
                </a:cubicBezTo>
                <a:cubicBezTo>
                  <a:pt x="3819525" y="2147888"/>
                  <a:pt x="3757613" y="2252663"/>
                  <a:pt x="3757613" y="2290763"/>
                </a:cubicBezTo>
                <a:cubicBezTo>
                  <a:pt x="3757613" y="2300288"/>
                  <a:pt x="3748088" y="2300288"/>
                  <a:pt x="3743325" y="2305050"/>
                </a:cubicBezTo>
                <a:cubicBezTo>
                  <a:pt x="3738563" y="2324100"/>
                  <a:pt x="3719513" y="2343150"/>
                  <a:pt x="3714750" y="2357438"/>
                </a:cubicBezTo>
                <a:cubicBezTo>
                  <a:pt x="3700463" y="2386013"/>
                  <a:pt x="3643313" y="2438400"/>
                  <a:pt x="3619500" y="2481263"/>
                </a:cubicBezTo>
                <a:cubicBezTo>
                  <a:pt x="3614738" y="2490788"/>
                  <a:pt x="3614738" y="2519363"/>
                  <a:pt x="3614738" y="2528888"/>
                </a:cubicBezTo>
                <a:cubicBezTo>
                  <a:pt x="3614738" y="2543175"/>
                  <a:pt x="3648075" y="2686050"/>
                  <a:pt x="3648075" y="2700338"/>
                </a:cubicBezTo>
                <a:lnTo>
                  <a:pt x="3648075" y="2733675"/>
                </a:lnTo>
                <a:lnTo>
                  <a:pt x="3490913" y="2733675"/>
                </a:lnTo>
                <a:cubicBezTo>
                  <a:pt x="3457575" y="2686050"/>
                  <a:pt x="3438525" y="2647950"/>
                  <a:pt x="3424238" y="2609850"/>
                </a:cubicBezTo>
                <a:cubicBezTo>
                  <a:pt x="3414713" y="2571750"/>
                  <a:pt x="3400425" y="2538413"/>
                  <a:pt x="3386138" y="2509838"/>
                </a:cubicBezTo>
                <a:cubicBezTo>
                  <a:pt x="3376613" y="2481263"/>
                  <a:pt x="3348038" y="2443163"/>
                  <a:pt x="3348038" y="2428875"/>
                </a:cubicBezTo>
                <a:cubicBezTo>
                  <a:pt x="3348038" y="2414588"/>
                  <a:pt x="3409950" y="2324100"/>
                  <a:pt x="3409950" y="2305050"/>
                </a:cubicBezTo>
                <a:cubicBezTo>
                  <a:pt x="3409950" y="2295525"/>
                  <a:pt x="3481388" y="2147888"/>
                  <a:pt x="3505200" y="2071688"/>
                </a:cubicBezTo>
                <a:cubicBezTo>
                  <a:pt x="3509963" y="2052638"/>
                  <a:pt x="3519488" y="2028825"/>
                  <a:pt x="3524250" y="2005013"/>
                </a:cubicBezTo>
                <a:lnTo>
                  <a:pt x="3581400" y="1700213"/>
                </a:lnTo>
                <a:cubicBezTo>
                  <a:pt x="3590925" y="1671638"/>
                  <a:pt x="3605213" y="1628775"/>
                  <a:pt x="3605213" y="1614488"/>
                </a:cubicBezTo>
                <a:cubicBezTo>
                  <a:pt x="3605213" y="1552575"/>
                  <a:pt x="3557588" y="1557338"/>
                  <a:pt x="3533775" y="1500188"/>
                </a:cubicBezTo>
                <a:cubicBezTo>
                  <a:pt x="3500438" y="1423988"/>
                  <a:pt x="3481388" y="1333500"/>
                  <a:pt x="3390900" y="1295400"/>
                </a:cubicBezTo>
                <a:cubicBezTo>
                  <a:pt x="3276600" y="1247775"/>
                  <a:pt x="3305175" y="1257300"/>
                  <a:pt x="3214688" y="1257300"/>
                </a:cubicBezTo>
                <a:cubicBezTo>
                  <a:pt x="3176588" y="1257300"/>
                  <a:pt x="3148013" y="1257300"/>
                  <a:pt x="3114675" y="1271588"/>
                </a:cubicBezTo>
                <a:lnTo>
                  <a:pt x="3114675" y="1281113"/>
                </a:lnTo>
                <a:cubicBezTo>
                  <a:pt x="3128963" y="1309688"/>
                  <a:pt x="3148013" y="1343025"/>
                  <a:pt x="3148013" y="1357313"/>
                </a:cubicBezTo>
                <a:cubicBezTo>
                  <a:pt x="3148013" y="1366838"/>
                  <a:pt x="3143250" y="1371600"/>
                  <a:pt x="3143250" y="1452563"/>
                </a:cubicBezTo>
                <a:cubicBezTo>
                  <a:pt x="3138488" y="1490663"/>
                  <a:pt x="3133725" y="1533525"/>
                  <a:pt x="3124200" y="1576388"/>
                </a:cubicBezTo>
                <a:cubicBezTo>
                  <a:pt x="3109913" y="1652588"/>
                  <a:pt x="3090863" y="1728788"/>
                  <a:pt x="3081338" y="1804988"/>
                </a:cubicBezTo>
                <a:cubicBezTo>
                  <a:pt x="3076575" y="1828800"/>
                  <a:pt x="3081338" y="1862138"/>
                  <a:pt x="3071813" y="1885950"/>
                </a:cubicBezTo>
                <a:cubicBezTo>
                  <a:pt x="3067050" y="1895475"/>
                  <a:pt x="3052763" y="1909763"/>
                  <a:pt x="3038475" y="1909763"/>
                </a:cubicBezTo>
                <a:cubicBezTo>
                  <a:pt x="3028950" y="1909763"/>
                  <a:pt x="2971800" y="1895475"/>
                  <a:pt x="2943225" y="1881188"/>
                </a:cubicBezTo>
                <a:cubicBezTo>
                  <a:pt x="2933700" y="1876425"/>
                  <a:pt x="2928938" y="1862138"/>
                  <a:pt x="2928938" y="1852613"/>
                </a:cubicBezTo>
                <a:cubicBezTo>
                  <a:pt x="2928938" y="1838325"/>
                  <a:pt x="2943225" y="1800225"/>
                  <a:pt x="2957513" y="1785938"/>
                </a:cubicBezTo>
                <a:cubicBezTo>
                  <a:pt x="3000375" y="1738313"/>
                  <a:pt x="3019425" y="1681163"/>
                  <a:pt x="3019425" y="1633538"/>
                </a:cubicBezTo>
                <a:cubicBezTo>
                  <a:pt x="3019425" y="1614488"/>
                  <a:pt x="3019425" y="1595438"/>
                  <a:pt x="3024188" y="1576388"/>
                </a:cubicBezTo>
                <a:cubicBezTo>
                  <a:pt x="3024188" y="1428750"/>
                  <a:pt x="3028950" y="1433513"/>
                  <a:pt x="3028950" y="1419225"/>
                </a:cubicBezTo>
                <a:cubicBezTo>
                  <a:pt x="3028950" y="1371600"/>
                  <a:pt x="2938463" y="1385888"/>
                  <a:pt x="2938463" y="1357313"/>
                </a:cubicBezTo>
                <a:cubicBezTo>
                  <a:pt x="2938463" y="1343025"/>
                  <a:pt x="2919413" y="1338263"/>
                  <a:pt x="2914650" y="1328738"/>
                </a:cubicBezTo>
                <a:cubicBezTo>
                  <a:pt x="2909888" y="1319213"/>
                  <a:pt x="2852738" y="1209675"/>
                  <a:pt x="2838450" y="1209675"/>
                </a:cubicBezTo>
                <a:cubicBezTo>
                  <a:pt x="2809875" y="1209675"/>
                  <a:pt x="2800350" y="1243013"/>
                  <a:pt x="2800350" y="1262063"/>
                </a:cubicBezTo>
                <a:cubicBezTo>
                  <a:pt x="2800350" y="1271588"/>
                  <a:pt x="2786063" y="1290638"/>
                  <a:pt x="2786063" y="1304925"/>
                </a:cubicBezTo>
                <a:cubicBezTo>
                  <a:pt x="2786063" y="1314450"/>
                  <a:pt x="2743200" y="1347788"/>
                  <a:pt x="2724150" y="1366838"/>
                </a:cubicBezTo>
                <a:cubicBezTo>
                  <a:pt x="2714625" y="1371600"/>
                  <a:pt x="2719388" y="1385888"/>
                  <a:pt x="2719388" y="1395413"/>
                </a:cubicBezTo>
                <a:cubicBezTo>
                  <a:pt x="2719388" y="1452563"/>
                  <a:pt x="2771775" y="1447800"/>
                  <a:pt x="2771775" y="1495425"/>
                </a:cubicBezTo>
                <a:cubicBezTo>
                  <a:pt x="2771775" y="1504950"/>
                  <a:pt x="2786063" y="1528763"/>
                  <a:pt x="2790825" y="1547813"/>
                </a:cubicBezTo>
                <a:cubicBezTo>
                  <a:pt x="2800350" y="1581150"/>
                  <a:pt x="2800350" y="1624013"/>
                  <a:pt x="2819400" y="1662113"/>
                </a:cubicBezTo>
                <a:cubicBezTo>
                  <a:pt x="2824163" y="1676400"/>
                  <a:pt x="2843213" y="1690688"/>
                  <a:pt x="2852738" y="1709738"/>
                </a:cubicBezTo>
                <a:cubicBezTo>
                  <a:pt x="2852738" y="1714500"/>
                  <a:pt x="2857500" y="1709738"/>
                  <a:pt x="2857500" y="1724025"/>
                </a:cubicBezTo>
                <a:cubicBezTo>
                  <a:pt x="2857500" y="1733550"/>
                  <a:pt x="2843213" y="1843088"/>
                  <a:pt x="2843213" y="1857375"/>
                </a:cubicBezTo>
                <a:cubicBezTo>
                  <a:pt x="2843213" y="1928813"/>
                  <a:pt x="2895600" y="2128838"/>
                  <a:pt x="2914650" y="2181225"/>
                </a:cubicBezTo>
                <a:cubicBezTo>
                  <a:pt x="2924175" y="2205038"/>
                  <a:pt x="2938463" y="2233613"/>
                  <a:pt x="2947988" y="2262188"/>
                </a:cubicBezTo>
                <a:cubicBezTo>
                  <a:pt x="2962275" y="2286000"/>
                  <a:pt x="2971800" y="2324100"/>
                  <a:pt x="2976563" y="2357438"/>
                </a:cubicBezTo>
                <a:cubicBezTo>
                  <a:pt x="2986088" y="2419350"/>
                  <a:pt x="2990850" y="2495550"/>
                  <a:pt x="2995613" y="2562225"/>
                </a:cubicBezTo>
                <a:cubicBezTo>
                  <a:pt x="3000375" y="2590800"/>
                  <a:pt x="2995613" y="2647950"/>
                  <a:pt x="3014663" y="2681288"/>
                </a:cubicBezTo>
                <a:cubicBezTo>
                  <a:pt x="3019425" y="2686050"/>
                  <a:pt x="3024188" y="2686050"/>
                  <a:pt x="3024188" y="2686050"/>
                </a:cubicBezTo>
                <a:cubicBezTo>
                  <a:pt x="3033713" y="2705100"/>
                  <a:pt x="3043238" y="2714625"/>
                  <a:pt x="3048000" y="2733675"/>
                </a:cubicBezTo>
                <a:lnTo>
                  <a:pt x="2928938" y="2733675"/>
                </a:lnTo>
                <a:cubicBezTo>
                  <a:pt x="2905125" y="2624138"/>
                  <a:pt x="2857500" y="2514600"/>
                  <a:pt x="2809875" y="2419350"/>
                </a:cubicBezTo>
                <a:cubicBezTo>
                  <a:pt x="2800350" y="2395538"/>
                  <a:pt x="2771775" y="2371725"/>
                  <a:pt x="2752725" y="2352675"/>
                </a:cubicBezTo>
                <a:cubicBezTo>
                  <a:pt x="2733675" y="2324100"/>
                  <a:pt x="2728913" y="2290763"/>
                  <a:pt x="2714625" y="2266950"/>
                </a:cubicBezTo>
                <a:cubicBezTo>
                  <a:pt x="2690813" y="2214563"/>
                  <a:pt x="2647950" y="2128838"/>
                  <a:pt x="2647950" y="2119313"/>
                </a:cubicBezTo>
                <a:cubicBezTo>
                  <a:pt x="2647950" y="2105025"/>
                  <a:pt x="2609850" y="2066925"/>
                  <a:pt x="2595563" y="2038350"/>
                </a:cubicBezTo>
                <a:cubicBezTo>
                  <a:pt x="2557463" y="2033588"/>
                  <a:pt x="2543175" y="2076450"/>
                  <a:pt x="2543175" y="2090738"/>
                </a:cubicBezTo>
                <a:cubicBezTo>
                  <a:pt x="2543175" y="2105025"/>
                  <a:pt x="2552700" y="2166938"/>
                  <a:pt x="2552700" y="2181225"/>
                </a:cubicBezTo>
                <a:cubicBezTo>
                  <a:pt x="2552700" y="2190750"/>
                  <a:pt x="2543175" y="2243138"/>
                  <a:pt x="2533650" y="2271713"/>
                </a:cubicBezTo>
                <a:cubicBezTo>
                  <a:pt x="2519363" y="2319338"/>
                  <a:pt x="2519363" y="2376488"/>
                  <a:pt x="2519363" y="2424113"/>
                </a:cubicBezTo>
                <a:cubicBezTo>
                  <a:pt x="2519363" y="2438400"/>
                  <a:pt x="2509838" y="2462213"/>
                  <a:pt x="2519363" y="2476500"/>
                </a:cubicBezTo>
                <a:cubicBezTo>
                  <a:pt x="2543175" y="2505075"/>
                  <a:pt x="2595563" y="2533650"/>
                  <a:pt x="2619375" y="2571750"/>
                </a:cubicBezTo>
                <a:cubicBezTo>
                  <a:pt x="2657475" y="2619375"/>
                  <a:pt x="2681288" y="2681288"/>
                  <a:pt x="2714625" y="2733675"/>
                </a:cubicBezTo>
                <a:lnTo>
                  <a:pt x="2143125" y="2733675"/>
                </a:lnTo>
                <a:lnTo>
                  <a:pt x="2143125" y="2719388"/>
                </a:lnTo>
                <a:cubicBezTo>
                  <a:pt x="2209800" y="2700338"/>
                  <a:pt x="2295525" y="2676525"/>
                  <a:pt x="2324100" y="2628900"/>
                </a:cubicBezTo>
                <a:cubicBezTo>
                  <a:pt x="2328863" y="2609850"/>
                  <a:pt x="2338388" y="2576513"/>
                  <a:pt x="2338388" y="2566988"/>
                </a:cubicBezTo>
                <a:cubicBezTo>
                  <a:pt x="2338388" y="2528888"/>
                  <a:pt x="2214563" y="2481263"/>
                  <a:pt x="2205038" y="2471738"/>
                </a:cubicBezTo>
                <a:cubicBezTo>
                  <a:pt x="2166938" y="2443163"/>
                  <a:pt x="2114550" y="2433638"/>
                  <a:pt x="2114550" y="2381250"/>
                </a:cubicBezTo>
                <a:cubicBezTo>
                  <a:pt x="2109788" y="2381250"/>
                  <a:pt x="2095500" y="2381250"/>
                  <a:pt x="2090738" y="2376488"/>
                </a:cubicBezTo>
                <a:cubicBezTo>
                  <a:pt x="2024063" y="2343150"/>
                  <a:pt x="1966913" y="2281238"/>
                  <a:pt x="1905000" y="2228850"/>
                </a:cubicBezTo>
                <a:cubicBezTo>
                  <a:pt x="1885950" y="2209800"/>
                  <a:pt x="1847850" y="2171700"/>
                  <a:pt x="1824038" y="2181225"/>
                </a:cubicBezTo>
                <a:cubicBezTo>
                  <a:pt x="1790700" y="2228850"/>
                  <a:pt x="1752600" y="2247900"/>
                  <a:pt x="1709738" y="2276475"/>
                </a:cubicBezTo>
                <a:cubicBezTo>
                  <a:pt x="1695450" y="2286000"/>
                  <a:pt x="1681163" y="2305050"/>
                  <a:pt x="1662113" y="2314575"/>
                </a:cubicBezTo>
                <a:cubicBezTo>
                  <a:pt x="1647825" y="2324100"/>
                  <a:pt x="1633538" y="2328863"/>
                  <a:pt x="1619250" y="2333625"/>
                </a:cubicBezTo>
                <a:cubicBezTo>
                  <a:pt x="1614488" y="2338388"/>
                  <a:pt x="1614488" y="2347913"/>
                  <a:pt x="1609725" y="2347913"/>
                </a:cubicBezTo>
                <a:cubicBezTo>
                  <a:pt x="1557338" y="2386013"/>
                  <a:pt x="1495425" y="2409825"/>
                  <a:pt x="1438275" y="2438400"/>
                </a:cubicBezTo>
                <a:cubicBezTo>
                  <a:pt x="1438275" y="2443163"/>
                  <a:pt x="1438275" y="2452688"/>
                  <a:pt x="1452563" y="2457450"/>
                </a:cubicBezTo>
                <a:cubicBezTo>
                  <a:pt x="1471613" y="2471738"/>
                  <a:pt x="1504950" y="2476500"/>
                  <a:pt x="1533525" y="2495550"/>
                </a:cubicBezTo>
                <a:cubicBezTo>
                  <a:pt x="1552575" y="2514600"/>
                  <a:pt x="1571625" y="2538413"/>
                  <a:pt x="1576388" y="2557463"/>
                </a:cubicBezTo>
                <a:cubicBezTo>
                  <a:pt x="1585913" y="2576513"/>
                  <a:pt x="1571625" y="2566988"/>
                  <a:pt x="1600200" y="2605088"/>
                </a:cubicBezTo>
                <a:cubicBezTo>
                  <a:pt x="1628775" y="2643188"/>
                  <a:pt x="1657350" y="2690813"/>
                  <a:pt x="1685925" y="2733675"/>
                </a:cubicBezTo>
                <a:lnTo>
                  <a:pt x="1476375" y="2733675"/>
                </a:lnTo>
                <a:cubicBezTo>
                  <a:pt x="1409700" y="2667000"/>
                  <a:pt x="1338263" y="2600325"/>
                  <a:pt x="1271588" y="2543175"/>
                </a:cubicBezTo>
                <a:cubicBezTo>
                  <a:pt x="1271588" y="2538413"/>
                  <a:pt x="1271588" y="2528888"/>
                  <a:pt x="1266825" y="2524125"/>
                </a:cubicBezTo>
                <a:cubicBezTo>
                  <a:pt x="1200150" y="2486025"/>
                  <a:pt x="1157288" y="2466975"/>
                  <a:pt x="1157288" y="2409825"/>
                </a:cubicBezTo>
                <a:cubicBezTo>
                  <a:pt x="1157288" y="2395538"/>
                  <a:pt x="1171575" y="2347913"/>
                  <a:pt x="1185863" y="2324100"/>
                </a:cubicBezTo>
                <a:cubicBezTo>
                  <a:pt x="1190625" y="2309813"/>
                  <a:pt x="1214438" y="2295525"/>
                  <a:pt x="1223963" y="2281238"/>
                </a:cubicBezTo>
                <a:cubicBezTo>
                  <a:pt x="1228725" y="2276475"/>
                  <a:pt x="1228725" y="2262188"/>
                  <a:pt x="1233488" y="2257425"/>
                </a:cubicBezTo>
                <a:cubicBezTo>
                  <a:pt x="1271588" y="2205038"/>
                  <a:pt x="1362075" y="2109788"/>
                  <a:pt x="1362075" y="2100263"/>
                </a:cubicBezTo>
                <a:cubicBezTo>
                  <a:pt x="1362075" y="2085975"/>
                  <a:pt x="1390650" y="2066925"/>
                  <a:pt x="1400175" y="2052638"/>
                </a:cubicBezTo>
                <a:cubicBezTo>
                  <a:pt x="1404938" y="2043113"/>
                  <a:pt x="1404938" y="2028825"/>
                  <a:pt x="1404938" y="2014538"/>
                </a:cubicBezTo>
                <a:cubicBezTo>
                  <a:pt x="1404938" y="1976438"/>
                  <a:pt x="1495425" y="1971675"/>
                  <a:pt x="1495425" y="1924050"/>
                </a:cubicBezTo>
                <a:cubicBezTo>
                  <a:pt x="1495425" y="1905000"/>
                  <a:pt x="1423988" y="1809750"/>
                  <a:pt x="1419225" y="1809750"/>
                </a:cubicBezTo>
                <a:cubicBezTo>
                  <a:pt x="1400175" y="1800225"/>
                  <a:pt x="1381125" y="1790700"/>
                  <a:pt x="1366838" y="1785938"/>
                </a:cubicBezTo>
                <a:cubicBezTo>
                  <a:pt x="1266825" y="1757363"/>
                  <a:pt x="1066800" y="1714500"/>
                  <a:pt x="1057275" y="1714500"/>
                </a:cubicBezTo>
                <a:cubicBezTo>
                  <a:pt x="1023938" y="1714500"/>
                  <a:pt x="1009650" y="1762125"/>
                  <a:pt x="985838" y="1781175"/>
                </a:cubicBezTo>
                <a:cubicBezTo>
                  <a:pt x="981075" y="1785938"/>
                  <a:pt x="976313" y="1785938"/>
                  <a:pt x="966788" y="1785938"/>
                </a:cubicBezTo>
                <a:cubicBezTo>
                  <a:pt x="890588" y="1785938"/>
                  <a:pt x="728663" y="1604963"/>
                  <a:pt x="681038" y="1604963"/>
                </a:cubicBezTo>
                <a:cubicBezTo>
                  <a:pt x="638175" y="1604963"/>
                  <a:pt x="666750" y="1638300"/>
                  <a:pt x="619125" y="1638300"/>
                </a:cubicBezTo>
                <a:cubicBezTo>
                  <a:pt x="585788" y="1638300"/>
                  <a:pt x="523875" y="1614488"/>
                  <a:pt x="504825" y="1600200"/>
                </a:cubicBezTo>
                <a:cubicBezTo>
                  <a:pt x="504825" y="1585913"/>
                  <a:pt x="504825" y="1566863"/>
                  <a:pt x="495300" y="1547813"/>
                </a:cubicBezTo>
                <a:cubicBezTo>
                  <a:pt x="328613" y="1509713"/>
                  <a:pt x="161925" y="1471613"/>
                  <a:pt x="0" y="1352550"/>
                </a:cubicBezTo>
                <a:lnTo>
                  <a:pt x="0" y="1333500"/>
                </a:lnTo>
                <a:lnTo>
                  <a:pt x="19050" y="1333500"/>
                </a:lnTo>
                <a:cubicBezTo>
                  <a:pt x="80963" y="1357313"/>
                  <a:pt x="138113" y="1385888"/>
                  <a:pt x="200025" y="1400175"/>
                </a:cubicBezTo>
                <a:cubicBezTo>
                  <a:pt x="290513" y="1428750"/>
                  <a:pt x="476250" y="1462088"/>
                  <a:pt x="485775" y="1462088"/>
                </a:cubicBezTo>
                <a:cubicBezTo>
                  <a:pt x="500063" y="1462088"/>
                  <a:pt x="600075" y="1433513"/>
                  <a:pt x="609600" y="1433513"/>
                </a:cubicBezTo>
                <a:cubicBezTo>
                  <a:pt x="642938" y="1433513"/>
                  <a:pt x="795338" y="1547813"/>
                  <a:pt x="866775" y="1547813"/>
                </a:cubicBezTo>
                <a:cubicBezTo>
                  <a:pt x="876300" y="1547813"/>
                  <a:pt x="895350" y="1547813"/>
                  <a:pt x="904875" y="1528763"/>
                </a:cubicBezTo>
                <a:cubicBezTo>
                  <a:pt x="928688" y="1485900"/>
                  <a:pt x="1019175" y="1262063"/>
                  <a:pt x="1019175" y="1252538"/>
                </a:cubicBezTo>
                <a:cubicBezTo>
                  <a:pt x="1019175" y="1238250"/>
                  <a:pt x="1000125" y="1228725"/>
                  <a:pt x="990600" y="1214438"/>
                </a:cubicBezTo>
                <a:cubicBezTo>
                  <a:pt x="981075" y="1190625"/>
                  <a:pt x="1000125" y="1162050"/>
                  <a:pt x="976313" y="1143000"/>
                </a:cubicBezTo>
                <a:cubicBezTo>
                  <a:pt x="942975" y="1104900"/>
                  <a:pt x="900113" y="1076325"/>
                  <a:pt x="866775" y="1071563"/>
                </a:cubicBezTo>
                <a:cubicBezTo>
                  <a:pt x="842963" y="1066800"/>
                  <a:pt x="809625" y="1076325"/>
                  <a:pt x="785813" y="1062038"/>
                </a:cubicBezTo>
                <a:cubicBezTo>
                  <a:pt x="738188" y="1033463"/>
                  <a:pt x="781050" y="957263"/>
                  <a:pt x="719138" y="938213"/>
                </a:cubicBezTo>
                <a:cubicBezTo>
                  <a:pt x="719138" y="928688"/>
                  <a:pt x="733425" y="914400"/>
                  <a:pt x="742950" y="900113"/>
                </a:cubicBezTo>
                <a:cubicBezTo>
                  <a:pt x="752475" y="881063"/>
                  <a:pt x="762000" y="852488"/>
                  <a:pt x="762000" y="838200"/>
                </a:cubicBezTo>
                <a:cubicBezTo>
                  <a:pt x="762000" y="795338"/>
                  <a:pt x="733425" y="795338"/>
                  <a:pt x="700088" y="771525"/>
                </a:cubicBezTo>
                <a:lnTo>
                  <a:pt x="704850" y="752475"/>
                </a:lnTo>
                <a:cubicBezTo>
                  <a:pt x="742950" y="757238"/>
                  <a:pt x="776288" y="766763"/>
                  <a:pt x="785813" y="709613"/>
                </a:cubicBezTo>
                <a:cubicBezTo>
                  <a:pt x="809625" y="685800"/>
                  <a:pt x="828675" y="681038"/>
                  <a:pt x="857250" y="681038"/>
                </a:cubicBezTo>
                <a:cubicBezTo>
                  <a:pt x="866775" y="681038"/>
                  <a:pt x="890588" y="671513"/>
                  <a:pt x="900113" y="671513"/>
                </a:cubicBezTo>
                <a:cubicBezTo>
                  <a:pt x="914400" y="671513"/>
                  <a:pt x="957263" y="676275"/>
                  <a:pt x="985838" y="681038"/>
                </a:cubicBezTo>
                <a:cubicBezTo>
                  <a:pt x="985838" y="681038"/>
                  <a:pt x="1114425" y="733425"/>
                  <a:pt x="1114425" y="781050"/>
                </a:cubicBezTo>
                <a:cubicBezTo>
                  <a:pt x="1114425" y="790575"/>
                  <a:pt x="1123950" y="790575"/>
                  <a:pt x="1123950" y="790575"/>
                </a:cubicBezTo>
                <a:cubicBezTo>
                  <a:pt x="1133475" y="804863"/>
                  <a:pt x="1138238" y="819150"/>
                  <a:pt x="1138238" y="828675"/>
                </a:cubicBezTo>
                <a:cubicBezTo>
                  <a:pt x="1138238" y="842963"/>
                  <a:pt x="1109663" y="919163"/>
                  <a:pt x="1109663" y="928688"/>
                </a:cubicBezTo>
                <a:cubicBezTo>
                  <a:pt x="1109663" y="985838"/>
                  <a:pt x="1214438" y="990600"/>
                  <a:pt x="1238250" y="995363"/>
                </a:cubicBezTo>
                <a:cubicBezTo>
                  <a:pt x="1262063" y="1000125"/>
                  <a:pt x="1295400" y="1009650"/>
                  <a:pt x="1328738" y="1009650"/>
                </a:cubicBezTo>
                <a:cubicBezTo>
                  <a:pt x="1343025" y="1009650"/>
                  <a:pt x="1362075" y="1009650"/>
                  <a:pt x="1376363" y="1014413"/>
                </a:cubicBezTo>
                <a:cubicBezTo>
                  <a:pt x="1428750" y="1023938"/>
                  <a:pt x="1490663" y="1062038"/>
                  <a:pt x="1538288" y="1090613"/>
                </a:cubicBezTo>
                <a:cubicBezTo>
                  <a:pt x="1566863" y="1114425"/>
                  <a:pt x="1600200" y="1133475"/>
                  <a:pt x="1638300" y="1157288"/>
                </a:cubicBezTo>
                <a:cubicBezTo>
                  <a:pt x="1671638" y="1185863"/>
                  <a:pt x="1709738" y="1214438"/>
                  <a:pt x="1757363" y="1243013"/>
                </a:cubicBezTo>
                <a:cubicBezTo>
                  <a:pt x="1790700" y="1262063"/>
                  <a:pt x="1843088" y="1290638"/>
                  <a:pt x="1843088" y="1328738"/>
                </a:cubicBezTo>
                <a:cubicBezTo>
                  <a:pt x="1843088" y="1343025"/>
                  <a:pt x="1785938" y="1443038"/>
                  <a:pt x="1785938" y="1452563"/>
                </a:cubicBezTo>
                <a:cubicBezTo>
                  <a:pt x="1785938" y="1481138"/>
                  <a:pt x="1833563" y="1524000"/>
                  <a:pt x="1847850" y="1533525"/>
                </a:cubicBezTo>
                <a:cubicBezTo>
                  <a:pt x="1943100" y="1624013"/>
                  <a:pt x="2052638" y="1704975"/>
                  <a:pt x="2109788" y="1814513"/>
                </a:cubicBezTo>
                <a:cubicBezTo>
                  <a:pt x="2119313" y="1828800"/>
                  <a:pt x="2138363" y="1852613"/>
                  <a:pt x="2138363" y="1866900"/>
                </a:cubicBezTo>
                <a:cubicBezTo>
                  <a:pt x="2138363" y="1876425"/>
                  <a:pt x="2128838" y="1895475"/>
                  <a:pt x="2124075" y="1905000"/>
                </a:cubicBezTo>
                <a:lnTo>
                  <a:pt x="2266950" y="2138363"/>
                </a:lnTo>
                <a:lnTo>
                  <a:pt x="2281238" y="2138363"/>
                </a:lnTo>
                <a:lnTo>
                  <a:pt x="2281238" y="2033588"/>
                </a:lnTo>
                <a:lnTo>
                  <a:pt x="2243138" y="1647825"/>
                </a:lnTo>
                <a:lnTo>
                  <a:pt x="2243138" y="1566863"/>
                </a:lnTo>
                <a:cubicBezTo>
                  <a:pt x="2257425" y="1519238"/>
                  <a:pt x="2295525" y="1433513"/>
                  <a:pt x="2295525" y="1423988"/>
                </a:cubicBezTo>
                <a:cubicBezTo>
                  <a:pt x="2295525" y="1409700"/>
                  <a:pt x="2338388" y="1347788"/>
                  <a:pt x="2338388" y="1338263"/>
                </a:cubicBezTo>
                <a:cubicBezTo>
                  <a:pt x="2338388" y="1323975"/>
                  <a:pt x="2305050" y="1304925"/>
                  <a:pt x="2305050" y="1281113"/>
                </a:cubicBezTo>
                <a:cubicBezTo>
                  <a:pt x="2305050" y="1266825"/>
                  <a:pt x="2295525" y="1252538"/>
                  <a:pt x="2295525" y="1238250"/>
                </a:cubicBezTo>
                <a:cubicBezTo>
                  <a:pt x="2295525" y="1233488"/>
                  <a:pt x="2300288" y="1223963"/>
                  <a:pt x="2295525" y="1114425"/>
                </a:cubicBezTo>
                <a:cubicBezTo>
                  <a:pt x="2286000" y="1104900"/>
                  <a:pt x="2228850" y="1062038"/>
                  <a:pt x="2224088" y="1038225"/>
                </a:cubicBezTo>
                <a:cubicBezTo>
                  <a:pt x="2224088" y="1038225"/>
                  <a:pt x="2228850" y="1028700"/>
                  <a:pt x="2228850" y="1019175"/>
                </a:cubicBezTo>
                <a:cubicBezTo>
                  <a:pt x="2228850" y="976313"/>
                  <a:pt x="2185988" y="981075"/>
                  <a:pt x="2157413" y="957263"/>
                </a:cubicBezTo>
                <a:lnTo>
                  <a:pt x="2138363" y="957263"/>
                </a:lnTo>
                <a:cubicBezTo>
                  <a:pt x="2138363" y="985838"/>
                  <a:pt x="2143125" y="1014413"/>
                  <a:pt x="2138363" y="1042988"/>
                </a:cubicBezTo>
                <a:lnTo>
                  <a:pt x="2105025" y="1042988"/>
                </a:lnTo>
                <a:cubicBezTo>
                  <a:pt x="2085975" y="1038225"/>
                  <a:pt x="2057400" y="1009650"/>
                  <a:pt x="2071688" y="995363"/>
                </a:cubicBezTo>
                <a:cubicBezTo>
                  <a:pt x="2090738" y="962025"/>
                  <a:pt x="2033588" y="914400"/>
                  <a:pt x="2000250" y="885825"/>
                </a:cubicBezTo>
                <a:cubicBezTo>
                  <a:pt x="1985963" y="876300"/>
                  <a:pt x="1971675" y="876300"/>
                  <a:pt x="1957388" y="862013"/>
                </a:cubicBezTo>
                <a:lnTo>
                  <a:pt x="1957388" y="838200"/>
                </a:lnTo>
                <a:cubicBezTo>
                  <a:pt x="1957388" y="823913"/>
                  <a:pt x="1952625" y="819150"/>
                  <a:pt x="1952625" y="804863"/>
                </a:cubicBezTo>
                <a:lnTo>
                  <a:pt x="1847850" y="804863"/>
                </a:lnTo>
                <a:cubicBezTo>
                  <a:pt x="1843088" y="800100"/>
                  <a:pt x="1843088" y="800100"/>
                  <a:pt x="1843088" y="790575"/>
                </a:cubicBezTo>
                <a:cubicBezTo>
                  <a:pt x="1843088" y="752475"/>
                  <a:pt x="1933575" y="781050"/>
                  <a:pt x="1952625" y="766763"/>
                </a:cubicBezTo>
                <a:cubicBezTo>
                  <a:pt x="1981200" y="742950"/>
                  <a:pt x="2005013" y="709613"/>
                  <a:pt x="2024063" y="685800"/>
                </a:cubicBezTo>
                <a:cubicBezTo>
                  <a:pt x="2028825" y="681038"/>
                  <a:pt x="2028825" y="666750"/>
                  <a:pt x="2038350" y="661988"/>
                </a:cubicBezTo>
                <a:cubicBezTo>
                  <a:pt x="2066925" y="623888"/>
                  <a:pt x="2195513" y="561975"/>
                  <a:pt x="2195513" y="500063"/>
                </a:cubicBezTo>
                <a:cubicBezTo>
                  <a:pt x="2195513" y="471488"/>
                  <a:pt x="2171700" y="466725"/>
                  <a:pt x="2152650" y="466725"/>
                </a:cubicBezTo>
                <a:cubicBezTo>
                  <a:pt x="2138363" y="466725"/>
                  <a:pt x="2138363" y="471488"/>
                  <a:pt x="2133600" y="466725"/>
                </a:cubicBezTo>
                <a:cubicBezTo>
                  <a:pt x="2119313" y="485775"/>
                  <a:pt x="2090738" y="509588"/>
                  <a:pt x="2076450" y="509588"/>
                </a:cubicBezTo>
                <a:cubicBezTo>
                  <a:pt x="2043113" y="509588"/>
                  <a:pt x="2033588" y="485775"/>
                  <a:pt x="2033588" y="461963"/>
                </a:cubicBezTo>
                <a:cubicBezTo>
                  <a:pt x="2033588" y="452438"/>
                  <a:pt x="2038350" y="428625"/>
                  <a:pt x="2038350" y="419100"/>
                </a:cubicBezTo>
                <a:cubicBezTo>
                  <a:pt x="2038350" y="404813"/>
                  <a:pt x="2047875" y="395288"/>
                  <a:pt x="2052638" y="390525"/>
                </a:cubicBezTo>
                <a:cubicBezTo>
                  <a:pt x="2057400" y="381000"/>
                  <a:pt x="2062163" y="361950"/>
                  <a:pt x="2081213" y="352425"/>
                </a:cubicBezTo>
                <a:cubicBezTo>
                  <a:pt x="2085975" y="347663"/>
                  <a:pt x="2095500" y="342900"/>
                  <a:pt x="2109788" y="342900"/>
                </a:cubicBezTo>
                <a:cubicBezTo>
                  <a:pt x="2119313" y="342900"/>
                  <a:pt x="2128838" y="347663"/>
                  <a:pt x="2133600" y="347663"/>
                </a:cubicBezTo>
                <a:cubicBezTo>
                  <a:pt x="2143125" y="366713"/>
                  <a:pt x="2147888" y="390525"/>
                  <a:pt x="2147888" y="409575"/>
                </a:cubicBezTo>
                <a:cubicBezTo>
                  <a:pt x="2157413" y="419100"/>
                  <a:pt x="2190750" y="447675"/>
                  <a:pt x="2209800" y="447675"/>
                </a:cubicBezTo>
                <a:cubicBezTo>
                  <a:pt x="2219325" y="447675"/>
                  <a:pt x="2266950" y="428625"/>
                  <a:pt x="2276475" y="428625"/>
                </a:cubicBezTo>
                <a:cubicBezTo>
                  <a:pt x="2328863" y="428625"/>
                  <a:pt x="2405063" y="476250"/>
                  <a:pt x="2405063" y="542925"/>
                </a:cubicBezTo>
                <a:cubicBezTo>
                  <a:pt x="2405063" y="552450"/>
                  <a:pt x="2395538" y="552450"/>
                  <a:pt x="2390775" y="566738"/>
                </a:cubicBezTo>
                <a:cubicBezTo>
                  <a:pt x="2386013" y="581025"/>
                  <a:pt x="2390775" y="609600"/>
                  <a:pt x="2386013" y="628650"/>
                </a:cubicBezTo>
                <a:cubicBezTo>
                  <a:pt x="2371725" y="638175"/>
                  <a:pt x="2362200" y="652463"/>
                  <a:pt x="2347913" y="652463"/>
                </a:cubicBezTo>
                <a:cubicBezTo>
                  <a:pt x="2333625" y="652463"/>
                  <a:pt x="2262188" y="619125"/>
                  <a:pt x="2252663" y="619125"/>
                </a:cubicBezTo>
                <a:cubicBezTo>
                  <a:pt x="2214563" y="619125"/>
                  <a:pt x="2138363" y="762000"/>
                  <a:pt x="2138363" y="766763"/>
                </a:cubicBezTo>
                <a:cubicBezTo>
                  <a:pt x="2147888" y="776288"/>
                  <a:pt x="2162175" y="781050"/>
                  <a:pt x="2176463" y="781050"/>
                </a:cubicBezTo>
                <a:cubicBezTo>
                  <a:pt x="2243138" y="790575"/>
                  <a:pt x="2371725" y="809625"/>
                  <a:pt x="2386013" y="809625"/>
                </a:cubicBezTo>
                <a:cubicBezTo>
                  <a:pt x="2405063" y="809625"/>
                  <a:pt x="2495550" y="785813"/>
                  <a:pt x="2495550" y="771525"/>
                </a:cubicBezTo>
                <a:cubicBezTo>
                  <a:pt x="2495550" y="757238"/>
                  <a:pt x="2533650" y="738188"/>
                  <a:pt x="2533650" y="714375"/>
                </a:cubicBezTo>
                <a:cubicBezTo>
                  <a:pt x="2533650" y="666750"/>
                  <a:pt x="2471738" y="690563"/>
                  <a:pt x="2471738" y="619125"/>
                </a:cubicBezTo>
                <a:cubicBezTo>
                  <a:pt x="2471738" y="609600"/>
                  <a:pt x="2490788" y="509588"/>
                  <a:pt x="2490788" y="500063"/>
                </a:cubicBezTo>
                <a:cubicBezTo>
                  <a:pt x="2490788" y="485775"/>
                  <a:pt x="2505075" y="461963"/>
                  <a:pt x="2505075" y="452438"/>
                </a:cubicBezTo>
                <a:cubicBezTo>
                  <a:pt x="2505075" y="438150"/>
                  <a:pt x="2486025" y="404813"/>
                  <a:pt x="2476500" y="381000"/>
                </a:cubicBezTo>
                <a:cubicBezTo>
                  <a:pt x="2490788" y="352425"/>
                  <a:pt x="2528888" y="376238"/>
                  <a:pt x="2552700" y="371475"/>
                </a:cubicBezTo>
                <a:cubicBezTo>
                  <a:pt x="2562225" y="361950"/>
                  <a:pt x="2566988" y="338138"/>
                  <a:pt x="2586038" y="333375"/>
                </a:cubicBezTo>
                <a:cubicBezTo>
                  <a:pt x="2595563" y="328613"/>
                  <a:pt x="2624138" y="328613"/>
                  <a:pt x="2638425" y="328613"/>
                </a:cubicBezTo>
                <a:cubicBezTo>
                  <a:pt x="2676525" y="328613"/>
                  <a:pt x="2724150" y="338138"/>
                  <a:pt x="2762250" y="390525"/>
                </a:cubicBezTo>
                <a:cubicBezTo>
                  <a:pt x="2771775" y="404813"/>
                  <a:pt x="2786063" y="414338"/>
                  <a:pt x="2786063" y="428625"/>
                </a:cubicBezTo>
                <a:cubicBezTo>
                  <a:pt x="2786063" y="438150"/>
                  <a:pt x="2795588" y="433388"/>
                  <a:pt x="2795588" y="438150"/>
                </a:cubicBezTo>
                <a:cubicBezTo>
                  <a:pt x="2805113" y="457200"/>
                  <a:pt x="2814638" y="485775"/>
                  <a:pt x="2814638" y="500063"/>
                </a:cubicBezTo>
                <a:cubicBezTo>
                  <a:pt x="2814638" y="581025"/>
                  <a:pt x="2776538" y="600075"/>
                  <a:pt x="2719388" y="666750"/>
                </a:cubicBezTo>
                <a:cubicBezTo>
                  <a:pt x="2709863" y="671513"/>
                  <a:pt x="2714625" y="681038"/>
                  <a:pt x="2714625" y="690563"/>
                </a:cubicBezTo>
                <a:cubicBezTo>
                  <a:pt x="2714625" y="704850"/>
                  <a:pt x="2728913" y="752475"/>
                  <a:pt x="2728913" y="766763"/>
                </a:cubicBezTo>
                <a:cubicBezTo>
                  <a:pt x="2728913" y="776288"/>
                  <a:pt x="2752725" y="804863"/>
                  <a:pt x="2771775" y="814388"/>
                </a:cubicBezTo>
                <a:cubicBezTo>
                  <a:pt x="2809875" y="842963"/>
                  <a:pt x="2857500" y="852488"/>
                  <a:pt x="2900363" y="876300"/>
                </a:cubicBezTo>
                <a:cubicBezTo>
                  <a:pt x="2967038" y="909638"/>
                  <a:pt x="2971800" y="1000125"/>
                  <a:pt x="3005138" y="1038225"/>
                </a:cubicBezTo>
                <a:cubicBezTo>
                  <a:pt x="3043238" y="1047750"/>
                  <a:pt x="3109913" y="1057275"/>
                  <a:pt x="3119438" y="1057275"/>
                </a:cubicBezTo>
                <a:cubicBezTo>
                  <a:pt x="3148013" y="1057275"/>
                  <a:pt x="3424238" y="1000125"/>
                  <a:pt x="3514725" y="957263"/>
                </a:cubicBezTo>
                <a:cubicBezTo>
                  <a:pt x="3519488" y="952500"/>
                  <a:pt x="3576638" y="866775"/>
                  <a:pt x="3576638" y="847725"/>
                </a:cubicBezTo>
                <a:cubicBezTo>
                  <a:pt x="3576638" y="728663"/>
                  <a:pt x="3452813" y="728663"/>
                  <a:pt x="3452813" y="647700"/>
                </a:cubicBezTo>
                <a:cubicBezTo>
                  <a:pt x="3452813" y="633413"/>
                  <a:pt x="3467100" y="604838"/>
                  <a:pt x="3467100" y="595313"/>
                </a:cubicBezTo>
                <a:cubicBezTo>
                  <a:pt x="3467100" y="581025"/>
                  <a:pt x="3514725" y="519113"/>
                  <a:pt x="3548063" y="490538"/>
                </a:cubicBezTo>
                <a:cubicBezTo>
                  <a:pt x="3562350" y="471488"/>
                  <a:pt x="3595688" y="461963"/>
                  <a:pt x="3619500" y="452438"/>
                </a:cubicBezTo>
                <a:cubicBezTo>
                  <a:pt x="3633788" y="447675"/>
                  <a:pt x="3657600" y="438150"/>
                  <a:pt x="3667125" y="438150"/>
                </a:cubicBezTo>
                <a:cubicBezTo>
                  <a:pt x="3681413" y="438150"/>
                  <a:pt x="3686175" y="442913"/>
                  <a:pt x="3700463" y="442913"/>
                </a:cubicBezTo>
                <a:cubicBezTo>
                  <a:pt x="3709988" y="442913"/>
                  <a:pt x="3748088" y="481013"/>
                  <a:pt x="3776663" y="500063"/>
                </a:cubicBezTo>
                <a:cubicBezTo>
                  <a:pt x="3790950" y="514350"/>
                  <a:pt x="3833813" y="500063"/>
                  <a:pt x="3852863" y="528638"/>
                </a:cubicBezTo>
                <a:cubicBezTo>
                  <a:pt x="3838575" y="538163"/>
                  <a:pt x="3819525" y="538163"/>
                  <a:pt x="3810000" y="547688"/>
                </a:cubicBezTo>
                <a:cubicBezTo>
                  <a:pt x="3776663" y="571500"/>
                  <a:pt x="3786188" y="581025"/>
                  <a:pt x="3786188" y="600075"/>
                </a:cubicBezTo>
                <a:cubicBezTo>
                  <a:pt x="3786188" y="614363"/>
                  <a:pt x="3786188" y="638175"/>
                  <a:pt x="3795713" y="652463"/>
                </a:cubicBezTo>
                <a:cubicBezTo>
                  <a:pt x="3800475" y="661988"/>
                  <a:pt x="3814763" y="666750"/>
                  <a:pt x="3819525" y="681038"/>
                </a:cubicBezTo>
                <a:cubicBezTo>
                  <a:pt x="3824288" y="695325"/>
                  <a:pt x="3814763" y="723900"/>
                  <a:pt x="3819525" y="747713"/>
                </a:cubicBezTo>
                <a:cubicBezTo>
                  <a:pt x="3824288" y="766763"/>
                  <a:pt x="3833813" y="790575"/>
                  <a:pt x="3833813" y="804863"/>
                </a:cubicBezTo>
                <a:cubicBezTo>
                  <a:pt x="3833813" y="814388"/>
                  <a:pt x="3790950" y="857250"/>
                  <a:pt x="3790950" y="866775"/>
                </a:cubicBezTo>
                <a:cubicBezTo>
                  <a:pt x="3790950" y="890588"/>
                  <a:pt x="3819525" y="890588"/>
                  <a:pt x="3819525" y="890588"/>
                </a:cubicBezTo>
                <a:cubicBezTo>
                  <a:pt x="3914775" y="890588"/>
                  <a:pt x="4152900" y="804863"/>
                  <a:pt x="4224338" y="762000"/>
                </a:cubicBezTo>
                <a:cubicBezTo>
                  <a:pt x="4238625" y="752475"/>
                  <a:pt x="4252913" y="719138"/>
                  <a:pt x="4262438" y="709613"/>
                </a:cubicBezTo>
                <a:cubicBezTo>
                  <a:pt x="4286250" y="676275"/>
                  <a:pt x="4338638" y="666750"/>
                  <a:pt x="4371975" y="642938"/>
                </a:cubicBezTo>
                <a:cubicBezTo>
                  <a:pt x="4467225" y="561975"/>
                  <a:pt x="4543425" y="414338"/>
                  <a:pt x="4619625" y="309563"/>
                </a:cubicBezTo>
                <a:cubicBezTo>
                  <a:pt x="4629150" y="295275"/>
                  <a:pt x="4633913" y="276225"/>
                  <a:pt x="4633913" y="257175"/>
                </a:cubicBezTo>
                <a:cubicBezTo>
                  <a:pt x="4643438" y="219075"/>
                  <a:pt x="4695825" y="180975"/>
                  <a:pt x="4686300" y="138113"/>
                </a:cubicBezTo>
                <a:cubicBezTo>
                  <a:pt x="4691063" y="114300"/>
                  <a:pt x="4681538" y="80963"/>
                  <a:pt x="4705350" y="57150"/>
                </a:cubicBezTo>
                <a:lnTo>
                  <a:pt x="4719638" y="57150"/>
                </a:lnTo>
                <a:lnTo>
                  <a:pt x="4719638" y="133350"/>
                </a:lnTo>
                <a:cubicBezTo>
                  <a:pt x="4724400" y="133350"/>
                  <a:pt x="4719638" y="138113"/>
                  <a:pt x="4733925" y="138113"/>
                </a:cubicBezTo>
                <a:cubicBezTo>
                  <a:pt x="4776788" y="138113"/>
                  <a:pt x="4819650" y="9525"/>
                  <a:pt x="4824413" y="0"/>
                </a:cubicBezTo>
                <a:cubicBezTo>
                  <a:pt x="4824413" y="0"/>
                  <a:pt x="4843463" y="0"/>
                  <a:pt x="4848225" y="4763"/>
                </a:cubicBezTo>
                <a:close/>
              </a:path>
            </a:pathLst>
          </a:custGeom>
          <a:gradFill>
            <a:gsLst>
              <a:gs pos="0">
                <a:srgbClr val="E1180E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42B43E6-C642-C86E-536B-0FD4ABCAA5FF}"/>
              </a:ext>
            </a:extLst>
          </p:cNvPr>
          <p:cNvSpPr txBox="1"/>
          <p:nvPr/>
        </p:nvSpPr>
        <p:spPr>
          <a:xfrm>
            <a:off x="1940509" y="957033"/>
            <a:ext cx="526297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rgbClr val="E1180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党建年终工作述职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AE9DD9E-F661-46F2-1630-73CDF15871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40093"/>
            <a:ext cx="5219472" cy="1009098"/>
          </a:xfrm>
          <a:prstGeom prst="rect">
            <a:avLst/>
          </a:pr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0B8AE30-3967-1957-A69E-C141F8D2683C}"/>
              </a:ext>
            </a:extLst>
          </p:cNvPr>
          <p:cNvSpPr/>
          <p:nvPr/>
        </p:nvSpPr>
        <p:spPr>
          <a:xfrm rot="8100000">
            <a:off x="2161980" y="-246411"/>
            <a:ext cx="4820039" cy="4820039"/>
          </a:xfrm>
          <a:custGeom>
            <a:avLst/>
            <a:gdLst>
              <a:gd name="connsiteX0" fmla="*/ 2648621 w 4820039"/>
              <a:gd name="connsiteY0" fmla="*/ 2922330 h 4820039"/>
              <a:gd name="connsiteX1" fmla="*/ 1737285 w 4820039"/>
              <a:gd name="connsiteY1" fmla="*/ 2010994 h 4820039"/>
              <a:gd name="connsiteX2" fmla="*/ 1168270 w 4820039"/>
              <a:gd name="connsiteY2" fmla="*/ 1441979 h 4820039"/>
              <a:gd name="connsiteX3" fmla="*/ 0 w 4820039"/>
              <a:gd name="connsiteY3" fmla="*/ 273709 h 4820039"/>
              <a:gd name="connsiteX4" fmla="*/ 273709 w 4820039"/>
              <a:gd name="connsiteY4" fmla="*/ 273709 h 4820039"/>
              <a:gd name="connsiteX5" fmla="*/ 273709 w 4820039"/>
              <a:gd name="connsiteY5" fmla="*/ 0 h 4820039"/>
              <a:gd name="connsiteX6" fmla="*/ 1441980 w 4820039"/>
              <a:gd name="connsiteY6" fmla="*/ 1168270 h 4820039"/>
              <a:gd name="connsiteX7" fmla="*/ 2010994 w 4820039"/>
              <a:gd name="connsiteY7" fmla="*/ 1737285 h 4820039"/>
              <a:gd name="connsiteX8" fmla="*/ 2922330 w 4820039"/>
              <a:gd name="connsiteY8" fmla="*/ 2648620 h 4820039"/>
              <a:gd name="connsiteX9" fmla="*/ 3651769 w 4820039"/>
              <a:gd name="connsiteY9" fmla="*/ 3378060 h 4820039"/>
              <a:gd name="connsiteX10" fmla="*/ 4820039 w 4820039"/>
              <a:gd name="connsiteY10" fmla="*/ 4546330 h 4820039"/>
              <a:gd name="connsiteX11" fmla="*/ 4546330 w 4820039"/>
              <a:gd name="connsiteY11" fmla="*/ 4546330 h 4820039"/>
              <a:gd name="connsiteX12" fmla="*/ 4546330 w 4820039"/>
              <a:gd name="connsiteY12" fmla="*/ 4820039 h 4820039"/>
              <a:gd name="connsiteX13" fmla="*/ 3378060 w 4820039"/>
              <a:gd name="connsiteY13" fmla="*/ 3651769 h 482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20039" h="4820039">
                <a:moveTo>
                  <a:pt x="2648621" y="2922330"/>
                </a:moveTo>
                <a:lnTo>
                  <a:pt x="1737285" y="2010994"/>
                </a:lnTo>
                <a:lnTo>
                  <a:pt x="1168270" y="1441979"/>
                </a:lnTo>
                <a:lnTo>
                  <a:pt x="0" y="273709"/>
                </a:lnTo>
                <a:lnTo>
                  <a:pt x="273709" y="273709"/>
                </a:lnTo>
                <a:lnTo>
                  <a:pt x="273709" y="0"/>
                </a:lnTo>
                <a:lnTo>
                  <a:pt x="1441980" y="1168270"/>
                </a:lnTo>
                <a:lnTo>
                  <a:pt x="2010994" y="1737285"/>
                </a:lnTo>
                <a:lnTo>
                  <a:pt x="2922330" y="2648620"/>
                </a:lnTo>
                <a:lnTo>
                  <a:pt x="3651769" y="3378060"/>
                </a:lnTo>
                <a:lnTo>
                  <a:pt x="4820039" y="4546330"/>
                </a:lnTo>
                <a:lnTo>
                  <a:pt x="4546330" y="4546330"/>
                </a:lnTo>
                <a:lnTo>
                  <a:pt x="4546330" y="4820039"/>
                </a:lnTo>
                <a:lnTo>
                  <a:pt x="3378060" y="3651769"/>
                </a:lnTo>
                <a:close/>
              </a:path>
            </a:pathLst>
          </a:custGeom>
          <a:gradFill>
            <a:gsLst>
              <a:gs pos="0">
                <a:srgbClr val="E00E0C"/>
              </a:gs>
              <a:gs pos="100000">
                <a:srgbClr val="E1180E"/>
              </a:gs>
              <a:gs pos="54000">
                <a:srgbClr val="F08621"/>
              </a:gs>
            </a:gsLst>
            <a:lin ang="2700000" scaled="1"/>
          </a:gradFill>
          <a:ln w="6350">
            <a:noFill/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DF12A85-C62E-9302-CCBD-52CCA86B6FCF}"/>
              </a:ext>
            </a:extLst>
          </p:cNvPr>
          <p:cNvSpPr txBox="1"/>
          <p:nvPr/>
        </p:nvSpPr>
        <p:spPr>
          <a:xfrm>
            <a:off x="2770064" y="2028416"/>
            <a:ext cx="36038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工作汇报  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党建汇报  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/   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心得体会  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课件  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工作计划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3387E67-9A5A-9E07-9557-1B65D84BBE59}"/>
              </a:ext>
            </a:extLst>
          </p:cNvPr>
          <p:cNvSpPr txBox="1"/>
          <p:nvPr/>
        </p:nvSpPr>
        <p:spPr>
          <a:xfrm>
            <a:off x="2515136" y="3289435"/>
            <a:ext cx="4334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模板网        时间：</a:t>
            </a:r>
            <a:r>
              <a:rPr lang="en-US" altLang="zh-CN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rgbClr val="E1180E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67" name="图形 65">
            <a:extLst>
              <a:ext uri="{FF2B5EF4-FFF2-40B4-BE49-F238E27FC236}">
                <a16:creationId xmlns:a16="http://schemas.microsoft.com/office/drawing/2014/main" id="{4A49A63D-F068-E111-7CDD-E2CC5053170A}"/>
              </a:ext>
            </a:extLst>
          </p:cNvPr>
          <p:cNvGrpSpPr/>
          <p:nvPr/>
        </p:nvGrpSpPr>
        <p:grpSpPr>
          <a:xfrm>
            <a:off x="2020595" y="3042974"/>
            <a:ext cx="5871851" cy="1833032"/>
            <a:chOff x="1362075" y="2004363"/>
            <a:chExt cx="7785735" cy="2430494"/>
          </a:xfrm>
          <a:gradFill flip="none" rotWithShape="1">
            <a:gsLst>
              <a:gs pos="0">
                <a:srgbClr val="E00E0C">
                  <a:alpha val="24000"/>
                </a:srgbClr>
              </a:gs>
              <a:gs pos="100000">
                <a:srgbClr val="E1180E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AF5D91-5CE3-9559-2174-ACF4C93B2D93}"/>
                </a:ext>
              </a:extLst>
            </p:cNvPr>
            <p:cNvSpPr/>
            <p:nvPr/>
          </p:nvSpPr>
          <p:spPr>
            <a:xfrm>
              <a:off x="1362075" y="4186159"/>
              <a:ext cx="7738681" cy="248697"/>
            </a:xfrm>
            <a:custGeom>
              <a:avLst/>
              <a:gdLst>
                <a:gd name="connsiteX0" fmla="*/ 7516178 w 7738681"/>
                <a:gd name="connsiteY0" fmla="*/ 248698 h 248697"/>
                <a:gd name="connsiteX1" fmla="*/ 427387 w 7738681"/>
                <a:gd name="connsiteY1" fmla="*/ 248698 h 248697"/>
                <a:gd name="connsiteX2" fmla="*/ 427387 w 7738681"/>
                <a:gd name="connsiteY2" fmla="*/ 236792 h 248697"/>
                <a:gd name="connsiteX3" fmla="*/ 7504367 w 7738681"/>
                <a:gd name="connsiteY3" fmla="*/ 236792 h 248697"/>
                <a:gd name="connsiteX4" fmla="*/ 7504367 w 7738681"/>
                <a:gd name="connsiteY4" fmla="*/ 157544 h 248697"/>
                <a:gd name="connsiteX5" fmla="*/ 168974 w 7738681"/>
                <a:gd name="connsiteY5" fmla="*/ 157544 h 248697"/>
                <a:gd name="connsiteX6" fmla="*/ 168974 w 7738681"/>
                <a:gd name="connsiteY6" fmla="*/ 82010 h 248697"/>
                <a:gd name="connsiteX7" fmla="*/ 7726776 w 7738681"/>
                <a:gd name="connsiteY7" fmla="*/ 82010 h 248697"/>
                <a:gd name="connsiteX8" fmla="*/ 7726776 w 7738681"/>
                <a:gd name="connsiteY8" fmla="*/ 11906 h 248697"/>
                <a:gd name="connsiteX9" fmla="*/ 0 w 7738681"/>
                <a:gd name="connsiteY9" fmla="*/ 11906 h 248697"/>
                <a:gd name="connsiteX10" fmla="*/ 0 w 7738681"/>
                <a:gd name="connsiteY10" fmla="*/ 0 h 248697"/>
                <a:gd name="connsiteX11" fmla="*/ 7738682 w 7738681"/>
                <a:gd name="connsiteY11" fmla="*/ 0 h 248697"/>
                <a:gd name="connsiteX12" fmla="*/ 7738682 w 7738681"/>
                <a:gd name="connsiteY12" fmla="*/ 93821 h 248697"/>
                <a:gd name="connsiteX13" fmla="*/ 180785 w 7738681"/>
                <a:gd name="connsiteY13" fmla="*/ 93821 h 248697"/>
                <a:gd name="connsiteX14" fmla="*/ 180785 w 7738681"/>
                <a:gd name="connsiteY14" fmla="*/ 145733 h 248697"/>
                <a:gd name="connsiteX15" fmla="*/ 7516178 w 7738681"/>
                <a:gd name="connsiteY15" fmla="*/ 145733 h 24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38681" h="248697">
                  <a:moveTo>
                    <a:pt x="7516178" y="248698"/>
                  </a:moveTo>
                  <a:lnTo>
                    <a:pt x="427387" y="248698"/>
                  </a:lnTo>
                  <a:lnTo>
                    <a:pt x="427387" y="236792"/>
                  </a:lnTo>
                  <a:lnTo>
                    <a:pt x="7504367" y="236792"/>
                  </a:lnTo>
                  <a:lnTo>
                    <a:pt x="7504367" y="157544"/>
                  </a:lnTo>
                  <a:lnTo>
                    <a:pt x="168974" y="157544"/>
                  </a:lnTo>
                  <a:lnTo>
                    <a:pt x="168974" y="82010"/>
                  </a:lnTo>
                  <a:lnTo>
                    <a:pt x="7726776" y="82010"/>
                  </a:lnTo>
                  <a:lnTo>
                    <a:pt x="7726776" y="11906"/>
                  </a:lnTo>
                  <a:lnTo>
                    <a:pt x="0" y="11906"/>
                  </a:lnTo>
                  <a:lnTo>
                    <a:pt x="0" y="0"/>
                  </a:lnTo>
                  <a:lnTo>
                    <a:pt x="7738682" y="0"/>
                  </a:lnTo>
                  <a:lnTo>
                    <a:pt x="7738682" y="93821"/>
                  </a:lnTo>
                  <a:lnTo>
                    <a:pt x="180785" y="93821"/>
                  </a:lnTo>
                  <a:lnTo>
                    <a:pt x="180785" y="145733"/>
                  </a:lnTo>
                  <a:lnTo>
                    <a:pt x="7516178" y="1457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65">
              <a:extLst>
                <a:ext uri="{FF2B5EF4-FFF2-40B4-BE49-F238E27FC236}">
                  <a16:creationId xmlns:a16="http://schemas.microsoft.com/office/drawing/2014/main" id="{C3DB81DE-4885-1E7E-6063-530514968B48}"/>
                </a:ext>
              </a:extLst>
            </p:cNvPr>
            <p:cNvGrpSpPr/>
            <p:nvPr/>
          </p:nvGrpSpPr>
          <p:grpSpPr>
            <a:xfrm>
              <a:off x="1388649" y="2004363"/>
              <a:ext cx="7759160" cy="2136552"/>
              <a:chOff x="1388649" y="2004363"/>
              <a:chExt cx="7759160" cy="2136552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DBAA049-6412-DB82-746B-7E0D9EF71EF4}"/>
                  </a:ext>
                </a:extLst>
              </p:cNvPr>
              <p:cNvSpPr/>
              <p:nvPr/>
            </p:nvSpPr>
            <p:spPr>
              <a:xfrm>
                <a:off x="1388649" y="3173652"/>
                <a:ext cx="291560" cy="967263"/>
              </a:xfrm>
              <a:custGeom>
                <a:avLst/>
                <a:gdLst>
                  <a:gd name="connsiteX0" fmla="*/ 291560 w 291560"/>
                  <a:gd name="connsiteY0" fmla="*/ 967264 h 967263"/>
                  <a:gd name="connsiteX1" fmla="*/ 274415 w 291560"/>
                  <a:gd name="connsiteY1" fmla="*/ 967264 h 967263"/>
                  <a:gd name="connsiteX2" fmla="*/ 274415 w 291560"/>
                  <a:gd name="connsiteY2" fmla="*/ 17145 h 967263"/>
                  <a:gd name="connsiteX3" fmla="*/ 17145 w 291560"/>
                  <a:gd name="connsiteY3" fmla="*/ 17145 h 967263"/>
                  <a:gd name="connsiteX4" fmla="*/ 17145 w 291560"/>
                  <a:gd name="connsiteY4" fmla="*/ 967264 h 967263"/>
                  <a:gd name="connsiteX5" fmla="*/ 0 w 291560"/>
                  <a:gd name="connsiteY5" fmla="*/ 967264 h 967263"/>
                  <a:gd name="connsiteX6" fmla="*/ 0 w 291560"/>
                  <a:gd name="connsiteY6" fmla="*/ 0 h 967263"/>
                  <a:gd name="connsiteX7" fmla="*/ 291560 w 291560"/>
                  <a:gd name="connsiteY7" fmla="*/ 0 h 9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560" h="967263">
                    <a:moveTo>
                      <a:pt x="291560" y="967264"/>
                    </a:moveTo>
                    <a:lnTo>
                      <a:pt x="274415" y="967264"/>
                    </a:lnTo>
                    <a:lnTo>
                      <a:pt x="274415" y="17145"/>
                    </a:lnTo>
                    <a:lnTo>
                      <a:pt x="17145" y="17145"/>
                    </a:lnTo>
                    <a:lnTo>
                      <a:pt x="17145" y="967264"/>
                    </a:lnTo>
                    <a:lnTo>
                      <a:pt x="0" y="967264"/>
                    </a:lnTo>
                    <a:lnTo>
                      <a:pt x="0" y="0"/>
                    </a:lnTo>
                    <a:lnTo>
                      <a:pt x="2915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4E88C5B-32E3-8458-BEC1-F940DDA93093}"/>
                  </a:ext>
                </a:extLst>
              </p:cNvPr>
              <p:cNvSpPr/>
              <p:nvPr/>
            </p:nvSpPr>
            <p:spPr>
              <a:xfrm>
                <a:off x="1505902" y="2761314"/>
                <a:ext cx="271081" cy="397668"/>
              </a:xfrm>
              <a:custGeom>
                <a:avLst/>
                <a:gdLst>
                  <a:gd name="connsiteX0" fmla="*/ 17145 w 271081"/>
                  <a:gd name="connsiteY0" fmla="*/ 397669 h 397668"/>
                  <a:gd name="connsiteX1" fmla="*/ 0 w 271081"/>
                  <a:gd name="connsiteY1" fmla="*/ 397669 h 397668"/>
                  <a:gd name="connsiteX2" fmla="*/ 0 w 271081"/>
                  <a:gd name="connsiteY2" fmla="*/ 0 h 397668"/>
                  <a:gd name="connsiteX3" fmla="*/ 271082 w 271081"/>
                  <a:gd name="connsiteY3" fmla="*/ 0 h 397668"/>
                  <a:gd name="connsiteX4" fmla="*/ 271082 w 271081"/>
                  <a:gd name="connsiteY4" fmla="*/ 319183 h 397668"/>
                  <a:gd name="connsiteX5" fmla="*/ 253936 w 271081"/>
                  <a:gd name="connsiteY5" fmla="*/ 319183 h 397668"/>
                  <a:gd name="connsiteX6" fmla="*/ 253936 w 271081"/>
                  <a:gd name="connsiteY6" fmla="*/ 17145 h 397668"/>
                  <a:gd name="connsiteX7" fmla="*/ 17145 w 271081"/>
                  <a:gd name="connsiteY7" fmla="*/ 17145 h 39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" h="397668">
                    <a:moveTo>
                      <a:pt x="17145" y="397669"/>
                    </a:moveTo>
                    <a:lnTo>
                      <a:pt x="0" y="397669"/>
                    </a:lnTo>
                    <a:lnTo>
                      <a:pt x="0" y="0"/>
                    </a:lnTo>
                    <a:lnTo>
                      <a:pt x="271082" y="0"/>
                    </a:lnTo>
                    <a:lnTo>
                      <a:pt x="271082" y="319183"/>
                    </a:lnTo>
                    <a:lnTo>
                      <a:pt x="253936" y="319183"/>
                    </a:lnTo>
                    <a:lnTo>
                      <a:pt x="253936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5D24E0-0916-FA89-F0FC-8948168502A8}"/>
                  </a:ext>
                </a:extLst>
              </p:cNvPr>
              <p:cNvSpPr/>
              <p:nvPr/>
            </p:nvSpPr>
            <p:spPr>
              <a:xfrm>
                <a:off x="1796986" y="2796938"/>
                <a:ext cx="129254" cy="283559"/>
              </a:xfrm>
              <a:custGeom>
                <a:avLst/>
                <a:gdLst>
                  <a:gd name="connsiteX0" fmla="*/ 129254 w 129254"/>
                  <a:gd name="connsiteY0" fmla="*/ 283559 h 283559"/>
                  <a:gd name="connsiteX1" fmla="*/ 112109 w 129254"/>
                  <a:gd name="connsiteY1" fmla="*/ 283559 h 283559"/>
                  <a:gd name="connsiteX2" fmla="*/ 112109 w 129254"/>
                  <a:gd name="connsiteY2" fmla="*/ 17240 h 283559"/>
                  <a:gd name="connsiteX3" fmla="*/ 0 w 129254"/>
                  <a:gd name="connsiteY3" fmla="*/ 17240 h 283559"/>
                  <a:gd name="connsiteX4" fmla="*/ 0 w 129254"/>
                  <a:gd name="connsiteY4" fmla="*/ 0 h 283559"/>
                  <a:gd name="connsiteX5" fmla="*/ 129254 w 129254"/>
                  <a:gd name="connsiteY5" fmla="*/ 0 h 28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254" h="283559">
                    <a:moveTo>
                      <a:pt x="129254" y="283559"/>
                    </a:moveTo>
                    <a:lnTo>
                      <a:pt x="112109" y="283559"/>
                    </a:lnTo>
                    <a:lnTo>
                      <a:pt x="112109" y="17240"/>
                    </a:lnTo>
                    <a:lnTo>
                      <a:pt x="0" y="17240"/>
                    </a:lnTo>
                    <a:lnTo>
                      <a:pt x="0" y="0"/>
                    </a:lnTo>
                    <a:lnTo>
                      <a:pt x="1292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D545331-A39E-FF0C-E5F3-E75D28419002}"/>
                  </a:ext>
                </a:extLst>
              </p:cNvPr>
              <p:cNvSpPr/>
              <p:nvPr/>
            </p:nvSpPr>
            <p:spPr>
              <a:xfrm>
                <a:off x="1737645" y="3111167"/>
                <a:ext cx="252126" cy="1029747"/>
              </a:xfrm>
              <a:custGeom>
                <a:avLst/>
                <a:gdLst>
                  <a:gd name="connsiteX0" fmla="*/ 252127 w 252126"/>
                  <a:gd name="connsiteY0" fmla="*/ 1029748 h 1029747"/>
                  <a:gd name="connsiteX1" fmla="*/ 234982 w 252126"/>
                  <a:gd name="connsiteY1" fmla="*/ 1029748 h 1029747"/>
                  <a:gd name="connsiteX2" fmla="*/ 234982 w 252126"/>
                  <a:gd name="connsiteY2" fmla="*/ 17145 h 1029747"/>
                  <a:gd name="connsiteX3" fmla="*/ 17145 w 252126"/>
                  <a:gd name="connsiteY3" fmla="*/ 17145 h 1029747"/>
                  <a:gd name="connsiteX4" fmla="*/ 17145 w 252126"/>
                  <a:gd name="connsiteY4" fmla="*/ 1029748 h 1029747"/>
                  <a:gd name="connsiteX5" fmla="*/ 0 w 252126"/>
                  <a:gd name="connsiteY5" fmla="*/ 1029748 h 1029747"/>
                  <a:gd name="connsiteX6" fmla="*/ 0 w 252126"/>
                  <a:gd name="connsiteY6" fmla="*/ 0 h 1029747"/>
                  <a:gd name="connsiteX7" fmla="*/ 252127 w 252126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126" h="1029747">
                    <a:moveTo>
                      <a:pt x="252127" y="1029748"/>
                    </a:moveTo>
                    <a:lnTo>
                      <a:pt x="234982" y="1029748"/>
                    </a:lnTo>
                    <a:lnTo>
                      <a:pt x="234982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52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36BA8-3EA6-00F0-B77F-F41520DCF8BA}"/>
                  </a:ext>
                </a:extLst>
              </p:cNvPr>
              <p:cNvSpPr/>
              <p:nvPr/>
            </p:nvSpPr>
            <p:spPr>
              <a:xfrm>
                <a:off x="2055114" y="3111167"/>
                <a:ext cx="261651" cy="1029747"/>
              </a:xfrm>
              <a:custGeom>
                <a:avLst/>
                <a:gdLst>
                  <a:gd name="connsiteX0" fmla="*/ 261652 w 261651"/>
                  <a:gd name="connsiteY0" fmla="*/ 1029748 h 1029747"/>
                  <a:gd name="connsiteX1" fmla="*/ 244507 w 261651"/>
                  <a:gd name="connsiteY1" fmla="*/ 1029748 h 1029747"/>
                  <a:gd name="connsiteX2" fmla="*/ 244507 w 261651"/>
                  <a:gd name="connsiteY2" fmla="*/ 17145 h 1029747"/>
                  <a:gd name="connsiteX3" fmla="*/ 17145 w 261651"/>
                  <a:gd name="connsiteY3" fmla="*/ 17145 h 1029747"/>
                  <a:gd name="connsiteX4" fmla="*/ 17145 w 261651"/>
                  <a:gd name="connsiteY4" fmla="*/ 1029748 h 1029747"/>
                  <a:gd name="connsiteX5" fmla="*/ 0 w 261651"/>
                  <a:gd name="connsiteY5" fmla="*/ 1029748 h 1029747"/>
                  <a:gd name="connsiteX6" fmla="*/ 0 w 261651"/>
                  <a:gd name="connsiteY6" fmla="*/ 0 h 1029747"/>
                  <a:gd name="connsiteX7" fmla="*/ 261652 w 261651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651" h="1029747">
                    <a:moveTo>
                      <a:pt x="261652" y="1029748"/>
                    </a:moveTo>
                    <a:lnTo>
                      <a:pt x="244507" y="1029748"/>
                    </a:lnTo>
                    <a:lnTo>
                      <a:pt x="244507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616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5FE856D-36AD-F547-3840-A18E17469322}"/>
                  </a:ext>
                </a:extLst>
              </p:cNvPr>
              <p:cNvSpPr/>
              <p:nvPr/>
            </p:nvSpPr>
            <p:spPr>
              <a:xfrm>
                <a:off x="2334577" y="3236136"/>
                <a:ext cx="718756" cy="508444"/>
              </a:xfrm>
              <a:custGeom>
                <a:avLst/>
                <a:gdLst>
                  <a:gd name="connsiteX0" fmla="*/ 17145 w 718756"/>
                  <a:gd name="connsiteY0" fmla="*/ 508444 h 508444"/>
                  <a:gd name="connsiteX1" fmla="*/ 0 w 718756"/>
                  <a:gd name="connsiteY1" fmla="*/ 508444 h 508444"/>
                  <a:gd name="connsiteX2" fmla="*/ 0 w 718756"/>
                  <a:gd name="connsiteY2" fmla="*/ 0 h 508444"/>
                  <a:gd name="connsiteX3" fmla="*/ 718757 w 718756"/>
                  <a:gd name="connsiteY3" fmla="*/ 0 h 508444"/>
                  <a:gd name="connsiteX4" fmla="*/ 718757 w 718756"/>
                  <a:gd name="connsiteY4" fmla="*/ 44291 h 508444"/>
                  <a:gd name="connsiteX5" fmla="*/ 701611 w 718756"/>
                  <a:gd name="connsiteY5" fmla="*/ 44291 h 508444"/>
                  <a:gd name="connsiteX6" fmla="*/ 701611 w 718756"/>
                  <a:gd name="connsiteY6" fmla="*/ 17145 h 508444"/>
                  <a:gd name="connsiteX7" fmla="*/ 17145 w 718756"/>
                  <a:gd name="connsiteY7" fmla="*/ 17145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756" h="508444">
                    <a:moveTo>
                      <a:pt x="17145" y="508444"/>
                    </a:moveTo>
                    <a:lnTo>
                      <a:pt x="0" y="508444"/>
                    </a:lnTo>
                    <a:lnTo>
                      <a:pt x="0" y="0"/>
                    </a:lnTo>
                    <a:lnTo>
                      <a:pt x="718757" y="0"/>
                    </a:lnTo>
                    <a:lnTo>
                      <a:pt x="718757" y="44291"/>
                    </a:lnTo>
                    <a:lnTo>
                      <a:pt x="701611" y="44291"/>
                    </a:lnTo>
                    <a:lnTo>
                      <a:pt x="701611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92B4033-AD18-2909-B52D-1F0D2429D027}"/>
                  </a:ext>
                </a:extLst>
              </p:cNvPr>
              <p:cNvSpPr/>
              <p:nvPr/>
            </p:nvSpPr>
            <p:spPr>
              <a:xfrm>
                <a:off x="2944177" y="3278998"/>
                <a:ext cx="205358" cy="629792"/>
              </a:xfrm>
              <a:custGeom>
                <a:avLst/>
                <a:gdLst>
                  <a:gd name="connsiteX0" fmla="*/ 17145 w 205358"/>
                  <a:gd name="connsiteY0" fmla="*/ 629793 h 629792"/>
                  <a:gd name="connsiteX1" fmla="*/ 0 w 205358"/>
                  <a:gd name="connsiteY1" fmla="*/ 629793 h 629792"/>
                  <a:gd name="connsiteX2" fmla="*/ 0 w 205358"/>
                  <a:gd name="connsiteY2" fmla="*/ 0 h 629792"/>
                  <a:gd name="connsiteX3" fmla="*/ 66389 w 205358"/>
                  <a:gd name="connsiteY3" fmla="*/ 0 h 629792"/>
                  <a:gd name="connsiteX4" fmla="*/ 85439 w 205358"/>
                  <a:gd name="connsiteY4" fmla="*/ 21431 h 629792"/>
                  <a:gd name="connsiteX5" fmla="*/ 205359 w 205358"/>
                  <a:gd name="connsiteY5" fmla="*/ 21431 h 629792"/>
                  <a:gd name="connsiteX6" fmla="*/ 205359 w 205358"/>
                  <a:gd name="connsiteY6" fmla="*/ 38576 h 629792"/>
                  <a:gd name="connsiteX7" fmla="*/ 77724 w 205358"/>
                  <a:gd name="connsiteY7" fmla="*/ 38576 h 629792"/>
                  <a:gd name="connsiteX8" fmla="*/ 58674 w 205358"/>
                  <a:gd name="connsiteY8" fmla="*/ 17145 h 629792"/>
                  <a:gd name="connsiteX9" fmla="*/ 17145 w 205358"/>
                  <a:gd name="connsiteY9" fmla="*/ 17145 h 62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358" h="629792">
                    <a:moveTo>
                      <a:pt x="17145" y="629793"/>
                    </a:moveTo>
                    <a:lnTo>
                      <a:pt x="0" y="629793"/>
                    </a:lnTo>
                    <a:lnTo>
                      <a:pt x="0" y="0"/>
                    </a:lnTo>
                    <a:lnTo>
                      <a:pt x="66389" y="0"/>
                    </a:lnTo>
                    <a:lnTo>
                      <a:pt x="85439" y="21431"/>
                    </a:lnTo>
                    <a:lnTo>
                      <a:pt x="205359" y="21431"/>
                    </a:lnTo>
                    <a:lnTo>
                      <a:pt x="205359" y="38576"/>
                    </a:lnTo>
                    <a:lnTo>
                      <a:pt x="77724" y="38576"/>
                    </a:lnTo>
                    <a:lnTo>
                      <a:pt x="5867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C2B9D9-0C5D-3B43-2E3F-DF0AA172F43E}"/>
                  </a:ext>
                </a:extLst>
              </p:cNvPr>
              <p:cNvSpPr/>
              <p:nvPr/>
            </p:nvSpPr>
            <p:spPr>
              <a:xfrm>
                <a:off x="2343150" y="3760963"/>
                <a:ext cx="491108" cy="379952"/>
              </a:xfrm>
              <a:custGeom>
                <a:avLst/>
                <a:gdLst>
                  <a:gd name="connsiteX0" fmla="*/ 408622 w 491108"/>
                  <a:gd name="connsiteY0" fmla="*/ 379952 h 379952"/>
                  <a:gd name="connsiteX1" fmla="*/ 391478 w 491108"/>
                  <a:gd name="connsiteY1" fmla="*/ 379952 h 379952"/>
                  <a:gd name="connsiteX2" fmla="*/ 391478 w 491108"/>
                  <a:gd name="connsiteY2" fmla="*/ 185642 h 379952"/>
                  <a:gd name="connsiteX3" fmla="*/ 473964 w 491108"/>
                  <a:gd name="connsiteY3" fmla="*/ 185642 h 379952"/>
                  <a:gd name="connsiteX4" fmla="*/ 473964 w 491108"/>
                  <a:gd name="connsiteY4" fmla="*/ 17145 h 379952"/>
                  <a:gd name="connsiteX5" fmla="*/ 0 w 491108"/>
                  <a:gd name="connsiteY5" fmla="*/ 17145 h 379952"/>
                  <a:gd name="connsiteX6" fmla="*/ 0 w 491108"/>
                  <a:gd name="connsiteY6" fmla="*/ 0 h 379952"/>
                  <a:gd name="connsiteX7" fmla="*/ 491109 w 491108"/>
                  <a:gd name="connsiteY7" fmla="*/ 0 h 379952"/>
                  <a:gd name="connsiteX8" fmla="*/ 491109 w 491108"/>
                  <a:gd name="connsiteY8" fmla="*/ 202787 h 379952"/>
                  <a:gd name="connsiteX9" fmla="*/ 408622 w 491108"/>
                  <a:gd name="connsiteY9" fmla="*/ 202787 h 3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108" h="379952">
                    <a:moveTo>
                      <a:pt x="408622" y="379952"/>
                    </a:moveTo>
                    <a:lnTo>
                      <a:pt x="391478" y="379952"/>
                    </a:lnTo>
                    <a:lnTo>
                      <a:pt x="391478" y="185642"/>
                    </a:lnTo>
                    <a:lnTo>
                      <a:pt x="473964" y="185642"/>
                    </a:lnTo>
                    <a:lnTo>
                      <a:pt x="47396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91109" y="0"/>
                    </a:lnTo>
                    <a:lnTo>
                      <a:pt x="491109" y="202787"/>
                    </a:lnTo>
                    <a:lnTo>
                      <a:pt x="408622" y="2027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BB4CB93-1ACB-6BED-2464-A87738B1C944}"/>
                  </a:ext>
                </a:extLst>
              </p:cNvPr>
              <p:cNvSpPr/>
              <p:nvPr/>
            </p:nvSpPr>
            <p:spPr>
              <a:xfrm>
                <a:off x="2366295" y="3900218"/>
                <a:ext cx="336232" cy="240696"/>
              </a:xfrm>
              <a:custGeom>
                <a:avLst/>
                <a:gdLst>
                  <a:gd name="connsiteX0" fmla="*/ 336232 w 336232"/>
                  <a:gd name="connsiteY0" fmla="*/ 240697 h 240696"/>
                  <a:gd name="connsiteX1" fmla="*/ 319087 w 336232"/>
                  <a:gd name="connsiteY1" fmla="*/ 240697 h 240696"/>
                  <a:gd name="connsiteX2" fmla="*/ 319087 w 336232"/>
                  <a:gd name="connsiteY2" fmla="*/ 113538 h 240696"/>
                  <a:gd name="connsiteX3" fmla="*/ 247650 w 336232"/>
                  <a:gd name="connsiteY3" fmla="*/ 113538 h 240696"/>
                  <a:gd name="connsiteX4" fmla="*/ 247650 w 336232"/>
                  <a:gd name="connsiteY4" fmla="*/ 17145 h 240696"/>
                  <a:gd name="connsiteX5" fmla="*/ 144113 w 336232"/>
                  <a:gd name="connsiteY5" fmla="*/ 17145 h 240696"/>
                  <a:gd name="connsiteX6" fmla="*/ 144113 w 336232"/>
                  <a:gd name="connsiteY6" fmla="*/ 92107 h 240696"/>
                  <a:gd name="connsiteX7" fmla="*/ 17145 w 336232"/>
                  <a:gd name="connsiteY7" fmla="*/ 92107 h 240696"/>
                  <a:gd name="connsiteX8" fmla="*/ 17145 w 336232"/>
                  <a:gd name="connsiteY8" fmla="*/ 240697 h 240696"/>
                  <a:gd name="connsiteX9" fmla="*/ 0 w 336232"/>
                  <a:gd name="connsiteY9" fmla="*/ 240697 h 240696"/>
                  <a:gd name="connsiteX10" fmla="*/ 0 w 336232"/>
                  <a:gd name="connsiteY10" fmla="*/ 74962 h 240696"/>
                  <a:gd name="connsiteX11" fmla="*/ 126968 w 336232"/>
                  <a:gd name="connsiteY11" fmla="*/ 74962 h 240696"/>
                  <a:gd name="connsiteX12" fmla="*/ 126968 w 336232"/>
                  <a:gd name="connsiteY12" fmla="*/ 0 h 240696"/>
                  <a:gd name="connsiteX13" fmla="*/ 264795 w 336232"/>
                  <a:gd name="connsiteY13" fmla="*/ 0 h 240696"/>
                  <a:gd name="connsiteX14" fmla="*/ 264795 w 336232"/>
                  <a:gd name="connsiteY14" fmla="*/ 96393 h 240696"/>
                  <a:gd name="connsiteX15" fmla="*/ 336232 w 336232"/>
                  <a:gd name="connsiteY15" fmla="*/ 96393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232" h="240696">
                    <a:moveTo>
                      <a:pt x="336232" y="240697"/>
                    </a:moveTo>
                    <a:lnTo>
                      <a:pt x="319087" y="240697"/>
                    </a:lnTo>
                    <a:lnTo>
                      <a:pt x="319087" y="113538"/>
                    </a:lnTo>
                    <a:lnTo>
                      <a:pt x="247650" y="113538"/>
                    </a:lnTo>
                    <a:lnTo>
                      <a:pt x="247650" y="17145"/>
                    </a:lnTo>
                    <a:lnTo>
                      <a:pt x="144113" y="17145"/>
                    </a:lnTo>
                    <a:lnTo>
                      <a:pt x="144113" y="92107"/>
                    </a:lnTo>
                    <a:lnTo>
                      <a:pt x="17145" y="92107"/>
                    </a:lnTo>
                    <a:lnTo>
                      <a:pt x="17145" y="240697"/>
                    </a:lnTo>
                    <a:lnTo>
                      <a:pt x="0" y="240697"/>
                    </a:lnTo>
                    <a:lnTo>
                      <a:pt x="0" y="74962"/>
                    </a:lnTo>
                    <a:lnTo>
                      <a:pt x="126968" y="74962"/>
                    </a:lnTo>
                    <a:lnTo>
                      <a:pt x="126968" y="0"/>
                    </a:lnTo>
                    <a:lnTo>
                      <a:pt x="264795" y="0"/>
                    </a:lnTo>
                    <a:lnTo>
                      <a:pt x="264795" y="96393"/>
                    </a:lnTo>
                    <a:lnTo>
                      <a:pt x="336232" y="963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4947C70-6248-661A-D919-8041BDDAD9C9}"/>
                  </a:ext>
                </a:extLst>
              </p:cNvPr>
              <p:cNvSpPr/>
              <p:nvPr/>
            </p:nvSpPr>
            <p:spPr>
              <a:xfrm>
                <a:off x="2448877" y="3675333"/>
                <a:ext cx="118681" cy="69246"/>
              </a:xfrm>
              <a:custGeom>
                <a:avLst/>
                <a:gdLst>
                  <a:gd name="connsiteX0" fmla="*/ 118681 w 118681"/>
                  <a:gd name="connsiteY0" fmla="*/ 69247 h 69246"/>
                  <a:gd name="connsiteX1" fmla="*/ 101537 w 118681"/>
                  <a:gd name="connsiteY1" fmla="*/ 69247 h 69246"/>
                  <a:gd name="connsiteX2" fmla="*/ 101537 w 118681"/>
                  <a:gd name="connsiteY2" fmla="*/ 17145 h 69246"/>
                  <a:gd name="connsiteX3" fmla="*/ 17145 w 118681"/>
                  <a:gd name="connsiteY3" fmla="*/ 17145 h 69246"/>
                  <a:gd name="connsiteX4" fmla="*/ 17145 w 118681"/>
                  <a:gd name="connsiteY4" fmla="*/ 69247 h 69246"/>
                  <a:gd name="connsiteX5" fmla="*/ 0 w 118681"/>
                  <a:gd name="connsiteY5" fmla="*/ 69247 h 69246"/>
                  <a:gd name="connsiteX6" fmla="*/ 0 w 118681"/>
                  <a:gd name="connsiteY6" fmla="*/ 0 h 69246"/>
                  <a:gd name="connsiteX7" fmla="*/ 118681 w 118681"/>
                  <a:gd name="connsiteY7" fmla="*/ 0 h 6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81" h="69246">
                    <a:moveTo>
                      <a:pt x="118681" y="69247"/>
                    </a:moveTo>
                    <a:lnTo>
                      <a:pt x="101537" y="69247"/>
                    </a:lnTo>
                    <a:lnTo>
                      <a:pt x="101537" y="17145"/>
                    </a:lnTo>
                    <a:lnTo>
                      <a:pt x="17145" y="17145"/>
                    </a:lnTo>
                    <a:lnTo>
                      <a:pt x="17145" y="69247"/>
                    </a:lnTo>
                    <a:lnTo>
                      <a:pt x="0" y="69247"/>
                    </a:lnTo>
                    <a:lnTo>
                      <a:pt x="0" y="0"/>
                    </a:lnTo>
                    <a:lnTo>
                      <a:pt x="11868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157428-2D8B-DF88-0C15-8B2C8AF71C7A}"/>
                  </a:ext>
                </a:extLst>
              </p:cNvPr>
              <p:cNvSpPr/>
              <p:nvPr/>
            </p:nvSpPr>
            <p:spPr>
              <a:xfrm>
                <a:off x="3175920" y="2811225"/>
                <a:ext cx="734663" cy="1097565"/>
              </a:xfrm>
              <a:custGeom>
                <a:avLst/>
                <a:gdLst>
                  <a:gd name="connsiteX0" fmla="*/ 17145 w 734663"/>
                  <a:gd name="connsiteY0" fmla="*/ 1097566 h 1097565"/>
                  <a:gd name="connsiteX1" fmla="*/ 0 w 734663"/>
                  <a:gd name="connsiteY1" fmla="*/ 1097566 h 1097565"/>
                  <a:gd name="connsiteX2" fmla="*/ 0 w 734663"/>
                  <a:gd name="connsiteY2" fmla="*/ 89249 h 1097565"/>
                  <a:gd name="connsiteX3" fmla="*/ 60293 w 734663"/>
                  <a:gd name="connsiteY3" fmla="*/ 89249 h 1097565"/>
                  <a:gd name="connsiteX4" fmla="*/ 60293 w 734663"/>
                  <a:gd name="connsiteY4" fmla="*/ 32194 h 1097565"/>
                  <a:gd name="connsiteX5" fmla="*/ 190500 w 734663"/>
                  <a:gd name="connsiteY5" fmla="*/ 32194 h 1097565"/>
                  <a:gd name="connsiteX6" fmla="*/ 190500 w 734663"/>
                  <a:gd name="connsiteY6" fmla="*/ 0 h 1097565"/>
                  <a:gd name="connsiteX7" fmla="*/ 734663 w 734663"/>
                  <a:gd name="connsiteY7" fmla="*/ 0 h 1097565"/>
                  <a:gd name="connsiteX8" fmla="*/ 734663 w 734663"/>
                  <a:gd name="connsiteY8" fmla="*/ 387096 h 1097565"/>
                  <a:gd name="connsiteX9" fmla="*/ 717518 w 734663"/>
                  <a:gd name="connsiteY9" fmla="*/ 387096 h 1097565"/>
                  <a:gd name="connsiteX10" fmla="*/ 717518 w 734663"/>
                  <a:gd name="connsiteY10" fmla="*/ 17145 h 1097565"/>
                  <a:gd name="connsiteX11" fmla="*/ 207645 w 734663"/>
                  <a:gd name="connsiteY11" fmla="*/ 17145 h 1097565"/>
                  <a:gd name="connsiteX12" fmla="*/ 207645 w 734663"/>
                  <a:gd name="connsiteY12" fmla="*/ 49340 h 1097565"/>
                  <a:gd name="connsiteX13" fmla="*/ 77438 w 734663"/>
                  <a:gd name="connsiteY13" fmla="*/ 49340 h 1097565"/>
                  <a:gd name="connsiteX14" fmla="*/ 77438 w 734663"/>
                  <a:gd name="connsiteY14" fmla="*/ 106490 h 1097565"/>
                  <a:gd name="connsiteX15" fmla="*/ 17145 w 734663"/>
                  <a:gd name="connsiteY15" fmla="*/ 106490 h 10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4663" h="1097565">
                    <a:moveTo>
                      <a:pt x="17145" y="1097566"/>
                    </a:moveTo>
                    <a:lnTo>
                      <a:pt x="0" y="1097566"/>
                    </a:lnTo>
                    <a:lnTo>
                      <a:pt x="0" y="89249"/>
                    </a:lnTo>
                    <a:lnTo>
                      <a:pt x="60293" y="89249"/>
                    </a:lnTo>
                    <a:lnTo>
                      <a:pt x="60293" y="32194"/>
                    </a:lnTo>
                    <a:lnTo>
                      <a:pt x="190500" y="32194"/>
                    </a:lnTo>
                    <a:lnTo>
                      <a:pt x="190500" y="0"/>
                    </a:lnTo>
                    <a:lnTo>
                      <a:pt x="734663" y="0"/>
                    </a:lnTo>
                    <a:lnTo>
                      <a:pt x="734663" y="387096"/>
                    </a:lnTo>
                    <a:lnTo>
                      <a:pt x="717518" y="387096"/>
                    </a:lnTo>
                    <a:lnTo>
                      <a:pt x="717518" y="17145"/>
                    </a:lnTo>
                    <a:lnTo>
                      <a:pt x="207645" y="17145"/>
                    </a:lnTo>
                    <a:lnTo>
                      <a:pt x="207645" y="49340"/>
                    </a:lnTo>
                    <a:lnTo>
                      <a:pt x="77438" y="49340"/>
                    </a:lnTo>
                    <a:lnTo>
                      <a:pt x="77438" y="106490"/>
                    </a:lnTo>
                    <a:lnTo>
                      <a:pt x="17145" y="1064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C09AE04-67FF-ED8A-5335-3DD1D19EBE10}"/>
                  </a:ext>
                </a:extLst>
              </p:cNvPr>
              <p:cNvSpPr/>
              <p:nvPr/>
            </p:nvSpPr>
            <p:spPr>
              <a:xfrm>
                <a:off x="3391852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4180C5-2F95-E7CF-A1DA-6CDDB1EE6665}"/>
                  </a:ext>
                </a:extLst>
              </p:cNvPr>
              <p:cNvSpPr/>
              <p:nvPr/>
            </p:nvSpPr>
            <p:spPr>
              <a:xfrm>
                <a:off x="3617214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B84B4E4-4667-EF0C-3202-9C578660E494}"/>
                  </a:ext>
                </a:extLst>
              </p:cNvPr>
              <p:cNvSpPr/>
              <p:nvPr/>
            </p:nvSpPr>
            <p:spPr>
              <a:xfrm>
                <a:off x="2876550" y="3946605"/>
                <a:ext cx="780097" cy="194309"/>
              </a:xfrm>
              <a:custGeom>
                <a:avLst/>
                <a:gdLst>
                  <a:gd name="connsiteX0" fmla="*/ 780097 w 780097"/>
                  <a:gd name="connsiteY0" fmla="*/ 194310 h 194309"/>
                  <a:gd name="connsiteX1" fmla="*/ 762953 w 780097"/>
                  <a:gd name="connsiteY1" fmla="*/ 194310 h 194309"/>
                  <a:gd name="connsiteX2" fmla="*/ 762953 w 780097"/>
                  <a:gd name="connsiteY2" fmla="*/ 17145 h 194309"/>
                  <a:gd name="connsiteX3" fmla="*/ 0 w 780097"/>
                  <a:gd name="connsiteY3" fmla="*/ 17145 h 194309"/>
                  <a:gd name="connsiteX4" fmla="*/ 0 w 780097"/>
                  <a:gd name="connsiteY4" fmla="*/ 0 h 194309"/>
                  <a:gd name="connsiteX5" fmla="*/ 780097 w 780097"/>
                  <a:gd name="connsiteY5" fmla="*/ 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097" h="194309">
                    <a:moveTo>
                      <a:pt x="780097" y="194310"/>
                    </a:moveTo>
                    <a:lnTo>
                      <a:pt x="762953" y="194310"/>
                    </a:lnTo>
                    <a:lnTo>
                      <a:pt x="762953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009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424C5AC-BFEB-B397-3D99-9C8B0B9A4686}"/>
                  </a:ext>
                </a:extLst>
              </p:cNvPr>
              <p:cNvSpPr/>
              <p:nvPr/>
            </p:nvSpPr>
            <p:spPr>
              <a:xfrm>
                <a:off x="3668077" y="3236136"/>
                <a:ext cx="537781" cy="904779"/>
              </a:xfrm>
              <a:custGeom>
                <a:avLst/>
                <a:gdLst>
                  <a:gd name="connsiteX0" fmla="*/ 537781 w 537781"/>
                  <a:gd name="connsiteY0" fmla="*/ 904780 h 904779"/>
                  <a:gd name="connsiteX1" fmla="*/ 520637 w 537781"/>
                  <a:gd name="connsiteY1" fmla="*/ 904780 h 904779"/>
                  <a:gd name="connsiteX2" fmla="*/ 520637 w 537781"/>
                  <a:gd name="connsiteY2" fmla="*/ 820484 h 904779"/>
                  <a:gd name="connsiteX3" fmla="*/ 444437 w 537781"/>
                  <a:gd name="connsiteY3" fmla="*/ 820484 h 904779"/>
                  <a:gd name="connsiteX4" fmla="*/ 444437 w 537781"/>
                  <a:gd name="connsiteY4" fmla="*/ 17145 h 904779"/>
                  <a:gd name="connsiteX5" fmla="*/ 147256 w 537781"/>
                  <a:gd name="connsiteY5" fmla="*/ 17145 h 904779"/>
                  <a:gd name="connsiteX6" fmla="*/ 147256 w 537781"/>
                  <a:gd name="connsiteY6" fmla="*/ 749046 h 904779"/>
                  <a:gd name="connsiteX7" fmla="*/ 102870 w 537781"/>
                  <a:gd name="connsiteY7" fmla="*/ 749046 h 904779"/>
                  <a:gd name="connsiteX8" fmla="*/ 102870 w 537781"/>
                  <a:gd name="connsiteY8" fmla="*/ 797243 h 904779"/>
                  <a:gd name="connsiteX9" fmla="*/ 17145 w 537781"/>
                  <a:gd name="connsiteY9" fmla="*/ 797243 h 904779"/>
                  <a:gd name="connsiteX10" fmla="*/ 17145 w 537781"/>
                  <a:gd name="connsiteY10" fmla="*/ 904780 h 904779"/>
                  <a:gd name="connsiteX11" fmla="*/ 0 w 537781"/>
                  <a:gd name="connsiteY11" fmla="*/ 904780 h 904779"/>
                  <a:gd name="connsiteX12" fmla="*/ 0 w 537781"/>
                  <a:gd name="connsiteY12" fmla="*/ 780097 h 904779"/>
                  <a:gd name="connsiteX13" fmla="*/ 85725 w 537781"/>
                  <a:gd name="connsiteY13" fmla="*/ 780097 h 904779"/>
                  <a:gd name="connsiteX14" fmla="*/ 85725 w 537781"/>
                  <a:gd name="connsiteY14" fmla="*/ 731901 h 904779"/>
                  <a:gd name="connsiteX15" fmla="*/ 130111 w 537781"/>
                  <a:gd name="connsiteY15" fmla="*/ 731901 h 904779"/>
                  <a:gd name="connsiteX16" fmla="*/ 130111 w 537781"/>
                  <a:gd name="connsiteY16" fmla="*/ 0 h 904779"/>
                  <a:gd name="connsiteX17" fmla="*/ 461581 w 537781"/>
                  <a:gd name="connsiteY17" fmla="*/ 0 h 904779"/>
                  <a:gd name="connsiteX18" fmla="*/ 461581 w 537781"/>
                  <a:gd name="connsiteY18" fmla="*/ 803338 h 904779"/>
                  <a:gd name="connsiteX19" fmla="*/ 537781 w 537781"/>
                  <a:gd name="connsiteY19" fmla="*/ 803338 h 9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7781" h="904779">
                    <a:moveTo>
                      <a:pt x="537781" y="904780"/>
                    </a:moveTo>
                    <a:lnTo>
                      <a:pt x="520637" y="904780"/>
                    </a:lnTo>
                    <a:lnTo>
                      <a:pt x="520637" y="820484"/>
                    </a:lnTo>
                    <a:lnTo>
                      <a:pt x="444437" y="820484"/>
                    </a:lnTo>
                    <a:lnTo>
                      <a:pt x="444437" y="17145"/>
                    </a:lnTo>
                    <a:lnTo>
                      <a:pt x="147256" y="17145"/>
                    </a:lnTo>
                    <a:lnTo>
                      <a:pt x="147256" y="749046"/>
                    </a:lnTo>
                    <a:lnTo>
                      <a:pt x="102870" y="749046"/>
                    </a:lnTo>
                    <a:lnTo>
                      <a:pt x="102870" y="797243"/>
                    </a:lnTo>
                    <a:lnTo>
                      <a:pt x="17145" y="797243"/>
                    </a:lnTo>
                    <a:lnTo>
                      <a:pt x="17145" y="904780"/>
                    </a:lnTo>
                    <a:lnTo>
                      <a:pt x="0" y="904780"/>
                    </a:lnTo>
                    <a:lnTo>
                      <a:pt x="0" y="780097"/>
                    </a:lnTo>
                    <a:lnTo>
                      <a:pt x="85725" y="780097"/>
                    </a:lnTo>
                    <a:lnTo>
                      <a:pt x="85725" y="731901"/>
                    </a:lnTo>
                    <a:lnTo>
                      <a:pt x="130111" y="731901"/>
                    </a:lnTo>
                    <a:lnTo>
                      <a:pt x="130111" y="0"/>
                    </a:lnTo>
                    <a:lnTo>
                      <a:pt x="461581" y="0"/>
                    </a:lnTo>
                    <a:lnTo>
                      <a:pt x="461581" y="803338"/>
                    </a:lnTo>
                    <a:lnTo>
                      <a:pt x="537781" y="803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E879D0-4383-FAAA-B2A3-3E09BCCC5F1F}"/>
                  </a:ext>
                </a:extLst>
              </p:cNvPr>
              <p:cNvSpPr/>
              <p:nvPr/>
            </p:nvSpPr>
            <p:spPr>
              <a:xfrm>
                <a:off x="3936968" y="3000487"/>
                <a:ext cx="160972" cy="197834"/>
              </a:xfrm>
              <a:custGeom>
                <a:avLst/>
                <a:gdLst>
                  <a:gd name="connsiteX0" fmla="*/ 160973 w 160972"/>
                  <a:gd name="connsiteY0" fmla="*/ 197834 h 197834"/>
                  <a:gd name="connsiteX1" fmla="*/ 143828 w 160972"/>
                  <a:gd name="connsiteY1" fmla="*/ 197834 h 197834"/>
                  <a:gd name="connsiteX2" fmla="*/ 143828 w 160972"/>
                  <a:gd name="connsiteY2" fmla="*/ 17145 h 197834"/>
                  <a:gd name="connsiteX3" fmla="*/ 0 w 160972"/>
                  <a:gd name="connsiteY3" fmla="*/ 17145 h 197834"/>
                  <a:gd name="connsiteX4" fmla="*/ 0 w 160972"/>
                  <a:gd name="connsiteY4" fmla="*/ 0 h 197834"/>
                  <a:gd name="connsiteX5" fmla="*/ 160973 w 160972"/>
                  <a:gd name="connsiteY5" fmla="*/ 0 h 19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972" h="197834">
                    <a:moveTo>
                      <a:pt x="160973" y="197834"/>
                    </a:moveTo>
                    <a:lnTo>
                      <a:pt x="143828" y="197834"/>
                    </a:lnTo>
                    <a:lnTo>
                      <a:pt x="143828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60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54B3A5-0CD2-FF97-9E3B-3B443A2D3C73}"/>
                  </a:ext>
                </a:extLst>
              </p:cNvPr>
              <p:cNvSpPr/>
              <p:nvPr/>
            </p:nvSpPr>
            <p:spPr>
              <a:xfrm>
                <a:off x="3598163" y="2711308"/>
                <a:ext cx="194976" cy="76390"/>
              </a:xfrm>
              <a:custGeom>
                <a:avLst/>
                <a:gdLst>
                  <a:gd name="connsiteX0" fmla="*/ 194977 w 194976"/>
                  <a:gd name="connsiteY0" fmla="*/ 76390 h 76390"/>
                  <a:gd name="connsiteX1" fmla="*/ 177832 w 194976"/>
                  <a:gd name="connsiteY1" fmla="*/ 76390 h 76390"/>
                  <a:gd name="connsiteX2" fmla="*/ 177832 w 194976"/>
                  <a:gd name="connsiteY2" fmla="*/ 56388 h 76390"/>
                  <a:gd name="connsiteX3" fmla="*/ 95250 w 194976"/>
                  <a:gd name="connsiteY3" fmla="*/ 56388 h 76390"/>
                  <a:gd name="connsiteX4" fmla="*/ 95250 w 194976"/>
                  <a:gd name="connsiteY4" fmla="*/ 17145 h 76390"/>
                  <a:gd name="connsiteX5" fmla="*/ 58483 w 194976"/>
                  <a:gd name="connsiteY5" fmla="*/ 17145 h 76390"/>
                  <a:gd name="connsiteX6" fmla="*/ 58483 w 194976"/>
                  <a:gd name="connsiteY6" fmla="*/ 38576 h 76390"/>
                  <a:gd name="connsiteX7" fmla="*/ 17145 w 194976"/>
                  <a:gd name="connsiteY7" fmla="*/ 38576 h 76390"/>
                  <a:gd name="connsiteX8" fmla="*/ 17145 w 194976"/>
                  <a:gd name="connsiteY8" fmla="*/ 76390 h 76390"/>
                  <a:gd name="connsiteX9" fmla="*/ 0 w 194976"/>
                  <a:gd name="connsiteY9" fmla="*/ 76390 h 76390"/>
                  <a:gd name="connsiteX10" fmla="*/ 0 w 194976"/>
                  <a:gd name="connsiteY10" fmla="*/ 21431 h 76390"/>
                  <a:gd name="connsiteX11" fmla="*/ 41339 w 194976"/>
                  <a:gd name="connsiteY11" fmla="*/ 21431 h 76390"/>
                  <a:gd name="connsiteX12" fmla="*/ 41339 w 194976"/>
                  <a:gd name="connsiteY12" fmla="*/ 0 h 76390"/>
                  <a:gd name="connsiteX13" fmla="*/ 112395 w 194976"/>
                  <a:gd name="connsiteY13" fmla="*/ 0 h 76390"/>
                  <a:gd name="connsiteX14" fmla="*/ 112395 w 194976"/>
                  <a:gd name="connsiteY14" fmla="*/ 39243 h 76390"/>
                  <a:gd name="connsiteX15" fmla="*/ 194977 w 194976"/>
                  <a:gd name="connsiteY15" fmla="*/ 39243 h 7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76" h="76390">
                    <a:moveTo>
                      <a:pt x="194977" y="76390"/>
                    </a:moveTo>
                    <a:lnTo>
                      <a:pt x="177832" y="76390"/>
                    </a:lnTo>
                    <a:lnTo>
                      <a:pt x="177832" y="56388"/>
                    </a:lnTo>
                    <a:lnTo>
                      <a:pt x="95250" y="56388"/>
                    </a:lnTo>
                    <a:lnTo>
                      <a:pt x="95250" y="17145"/>
                    </a:lnTo>
                    <a:lnTo>
                      <a:pt x="58483" y="17145"/>
                    </a:lnTo>
                    <a:lnTo>
                      <a:pt x="58483" y="38576"/>
                    </a:lnTo>
                    <a:lnTo>
                      <a:pt x="17145" y="38576"/>
                    </a:lnTo>
                    <a:lnTo>
                      <a:pt x="17145" y="76390"/>
                    </a:lnTo>
                    <a:lnTo>
                      <a:pt x="0" y="76390"/>
                    </a:lnTo>
                    <a:lnTo>
                      <a:pt x="0" y="21431"/>
                    </a:lnTo>
                    <a:lnTo>
                      <a:pt x="41339" y="21431"/>
                    </a:lnTo>
                    <a:lnTo>
                      <a:pt x="41339" y="0"/>
                    </a:lnTo>
                    <a:lnTo>
                      <a:pt x="112395" y="0"/>
                    </a:lnTo>
                    <a:lnTo>
                      <a:pt x="112395" y="39243"/>
                    </a:lnTo>
                    <a:lnTo>
                      <a:pt x="194977" y="39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51E5437-14CE-D6A6-C5FA-819D95D47080}"/>
                  </a:ext>
                </a:extLst>
              </p:cNvPr>
              <p:cNvSpPr/>
              <p:nvPr/>
            </p:nvSpPr>
            <p:spPr>
              <a:xfrm>
                <a:off x="4115752" y="3000487"/>
                <a:ext cx="382238" cy="597693"/>
              </a:xfrm>
              <a:custGeom>
                <a:avLst/>
                <a:gdLst>
                  <a:gd name="connsiteX0" fmla="*/ 382238 w 382238"/>
                  <a:gd name="connsiteY0" fmla="*/ 597694 h 597693"/>
                  <a:gd name="connsiteX1" fmla="*/ 365093 w 382238"/>
                  <a:gd name="connsiteY1" fmla="*/ 597694 h 597693"/>
                  <a:gd name="connsiteX2" fmla="*/ 365093 w 382238"/>
                  <a:gd name="connsiteY2" fmla="*/ 74295 h 597693"/>
                  <a:gd name="connsiteX3" fmla="*/ 276225 w 382238"/>
                  <a:gd name="connsiteY3" fmla="*/ 74295 h 597693"/>
                  <a:gd name="connsiteX4" fmla="*/ 276225 w 382238"/>
                  <a:gd name="connsiteY4" fmla="*/ 17145 h 597693"/>
                  <a:gd name="connsiteX5" fmla="*/ 210788 w 382238"/>
                  <a:gd name="connsiteY5" fmla="*/ 17145 h 597693"/>
                  <a:gd name="connsiteX6" fmla="*/ 210788 w 382238"/>
                  <a:gd name="connsiteY6" fmla="*/ 77819 h 597693"/>
                  <a:gd name="connsiteX7" fmla="*/ 160020 w 382238"/>
                  <a:gd name="connsiteY7" fmla="*/ 77819 h 597693"/>
                  <a:gd name="connsiteX8" fmla="*/ 160020 w 382238"/>
                  <a:gd name="connsiteY8" fmla="*/ 111728 h 597693"/>
                  <a:gd name="connsiteX9" fmla="*/ 17145 w 382238"/>
                  <a:gd name="connsiteY9" fmla="*/ 111728 h 597693"/>
                  <a:gd name="connsiteX10" fmla="*/ 17145 w 382238"/>
                  <a:gd name="connsiteY10" fmla="*/ 197834 h 597693"/>
                  <a:gd name="connsiteX11" fmla="*/ 0 w 382238"/>
                  <a:gd name="connsiteY11" fmla="*/ 197834 h 597693"/>
                  <a:gd name="connsiteX12" fmla="*/ 0 w 382238"/>
                  <a:gd name="connsiteY12" fmla="*/ 94583 h 597693"/>
                  <a:gd name="connsiteX13" fmla="*/ 142875 w 382238"/>
                  <a:gd name="connsiteY13" fmla="*/ 94583 h 597693"/>
                  <a:gd name="connsiteX14" fmla="*/ 142875 w 382238"/>
                  <a:gd name="connsiteY14" fmla="*/ 60674 h 597693"/>
                  <a:gd name="connsiteX15" fmla="*/ 193643 w 382238"/>
                  <a:gd name="connsiteY15" fmla="*/ 60674 h 597693"/>
                  <a:gd name="connsiteX16" fmla="*/ 193643 w 382238"/>
                  <a:gd name="connsiteY16" fmla="*/ 0 h 597693"/>
                  <a:gd name="connsiteX17" fmla="*/ 293370 w 382238"/>
                  <a:gd name="connsiteY17" fmla="*/ 0 h 597693"/>
                  <a:gd name="connsiteX18" fmla="*/ 293370 w 382238"/>
                  <a:gd name="connsiteY18" fmla="*/ 57150 h 597693"/>
                  <a:gd name="connsiteX19" fmla="*/ 382238 w 382238"/>
                  <a:gd name="connsiteY19" fmla="*/ 57150 h 59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2238" h="597693">
                    <a:moveTo>
                      <a:pt x="382238" y="597694"/>
                    </a:moveTo>
                    <a:lnTo>
                      <a:pt x="365093" y="597694"/>
                    </a:lnTo>
                    <a:lnTo>
                      <a:pt x="365093" y="74295"/>
                    </a:lnTo>
                    <a:lnTo>
                      <a:pt x="276225" y="74295"/>
                    </a:lnTo>
                    <a:lnTo>
                      <a:pt x="276225" y="17145"/>
                    </a:lnTo>
                    <a:lnTo>
                      <a:pt x="210788" y="17145"/>
                    </a:lnTo>
                    <a:lnTo>
                      <a:pt x="210788" y="77819"/>
                    </a:lnTo>
                    <a:lnTo>
                      <a:pt x="160020" y="77819"/>
                    </a:lnTo>
                    <a:lnTo>
                      <a:pt x="160020" y="111728"/>
                    </a:lnTo>
                    <a:lnTo>
                      <a:pt x="17145" y="111728"/>
                    </a:lnTo>
                    <a:lnTo>
                      <a:pt x="17145" y="197834"/>
                    </a:lnTo>
                    <a:lnTo>
                      <a:pt x="0" y="197834"/>
                    </a:lnTo>
                    <a:lnTo>
                      <a:pt x="0" y="94583"/>
                    </a:lnTo>
                    <a:lnTo>
                      <a:pt x="142875" y="94583"/>
                    </a:lnTo>
                    <a:lnTo>
                      <a:pt x="142875" y="60674"/>
                    </a:lnTo>
                    <a:lnTo>
                      <a:pt x="193643" y="60674"/>
                    </a:lnTo>
                    <a:lnTo>
                      <a:pt x="193643" y="0"/>
                    </a:lnTo>
                    <a:lnTo>
                      <a:pt x="293370" y="0"/>
                    </a:lnTo>
                    <a:lnTo>
                      <a:pt x="293370" y="57150"/>
                    </a:lnTo>
                    <a:lnTo>
                      <a:pt x="382238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811EE08-589E-C1BB-7D04-88FEF6547337}"/>
                  </a:ext>
                </a:extLst>
              </p:cNvPr>
              <p:cNvSpPr/>
              <p:nvPr/>
            </p:nvSpPr>
            <p:spPr>
              <a:xfrm>
                <a:off x="4162425" y="3993087"/>
                <a:ext cx="1437322" cy="147828"/>
              </a:xfrm>
              <a:custGeom>
                <a:avLst/>
                <a:gdLst>
                  <a:gd name="connsiteX0" fmla="*/ 1437323 w 1437322"/>
                  <a:gd name="connsiteY0" fmla="*/ 147828 h 147828"/>
                  <a:gd name="connsiteX1" fmla="*/ 1420082 w 1437322"/>
                  <a:gd name="connsiteY1" fmla="*/ 147828 h 147828"/>
                  <a:gd name="connsiteX2" fmla="*/ 1420082 w 1437322"/>
                  <a:gd name="connsiteY2" fmla="*/ 84963 h 147828"/>
                  <a:gd name="connsiteX3" fmla="*/ 826389 w 1437322"/>
                  <a:gd name="connsiteY3" fmla="*/ 84963 h 147828"/>
                  <a:gd name="connsiteX4" fmla="*/ 826389 w 1437322"/>
                  <a:gd name="connsiteY4" fmla="*/ 17145 h 147828"/>
                  <a:gd name="connsiteX5" fmla="*/ 0 w 1437322"/>
                  <a:gd name="connsiteY5" fmla="*/ 17145 h 147828"/>
                  <a:gd name="connsiteX6" fmla="*/ 0 w 1437322"/>
                  <a:gd name="connsiteY6" fmla="*/ 0 h 147828"/>
                  <a:gd name="connsiteX7" fmla="*/ 843534 w 1437322"/>
                  <a:gd name="connsiteY7" fmla="*/ 0 h 147828"/>
                  <a:gd name="connsiteX8" fmla="*/ 843534 w 1437322"/>
                  <a:gd name="connsiteY8" fmla="*/ 67818 h 147828"/>
                  <a:gd name="connsiteX9" fmla="*/ 1437323 w 1437322"/>
                  <a:gd name="connsiteY9" fmla="*/ 67818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7322" h="147828">
                    <a:moveTo>
                      <a:pt x="1437323" y="147828"/>
                    </a:moveTo>
                    <a:lnTo>
                      <a:pt x="1420082" y="147828"/>
                    </a:lnTo>
                    <a:lnTo>
                      <a:pt x="1420082" y="84963"/>
                    </a:lnTo>
                    <a:lnTo>
                      <a:pt x="826389" y="84963"/>
                    </a:lnTo>
                    <a:lnTo>
                      <a:pt x="82638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843534" y="0"/>
                    </a:lnTo>
                    <a:lnTo>
                      <a:pt x="843534" y="67818"/>
                    </a:lnTo>
                    <a:lnTo>
                      <a:pt x="1437323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36CD339-B941-2367-C8BB-E3B973489815}"/>
                  </a:ext>
                </a:extLst>
              </p:cNvPr>
              <p:cNvSpPr/>
              <p:nvPr/>
            </p:nvSpPr>
            <p:spPr>
              <a:xfrm>
                <a:off x="4480845" y="3561033"/>
                <a:ext cx="280701" cy="412051"/>
              </a:xfrm>
              <a:custGeom>
                <a:avLst/>
                <a:gdLst>
                  <a:gd name="connsiteX0" fmla="*/ 280702 w 280701"/>
                  <a:gd name="connsiteY0" fmla="*/ 412052 h 412051"/>
                  <a:gd name="connsiteX1" fmla="*/ 263557 w 280701"/>
                  <a:gd name="connsiteY1" fmla="*/ 412052 h 412051"/>
                  <a:gd name="connsiteX2" fmla="*/ 263557 w 280701"/>
                  <a:gd name="connsiteY2" fmla="*/ 84963 h 412051"/>
                  <a:gd name="connsiteX3" fmla="*/ 146018 w 280701"/>
                  <a:gd name="connsiteY3" fmla="*/ 84963 h 412051"/>
                  <a:gd name="connsiteX4" fmla="*/ 146018 w 280701"/>
                  <a:gd name="connsiteY4" fmla="*/ 17145 h 412051"/>
                  <a:gd name="connsiteX5" fmla="*/ 55245 w 280701"/>
                  <a:gd name="connsiteY5" fmla="*/ 17145 h 412051"/>
                  <a:gd name="connsiteX6" fmla="*/ 55245 w 280701"/>
                  <a:gd name="connsiteY6" fmla="*/ 81439 h 412051"/>
                  <a:gd name="connsiteX7" fmla="*/ 17145 w 280701"/>
                  <a:gd name="connsiteY7" fmla="*/ 81439 h 412051"/>
                  <a:gd name="connsiteX8" fmla="*/ 17145 w 280701"/>
                  <a:gd name="connsiteY8" fmla="*/ 412052 h 412051"/>
                  <a:gd name="connsiteX9" fmla="*/ 0 w 280701"/>
                  <a:gd name="connsiteY9" fmla="*/ 412052 h 412051"/>
                  <a:gd name="connsiteX10" fmla="*/ 0 w 280701"/>
                  <a:gd name="connsiteY10" fmla="*/ 64294 h 412051"/>
                  <a:gd name="connsiteX11" fmla="*/ 38100 w 280701"/>
                  <a:gd name="connsiteY11" fmla="*/ 64294 h 412051"/>
                  <a:gd name="connsiteX12" fmla="*/ 38100 w 280701"/>
                  <a:gd name="connsiteY12" fmla="*/ 0 h 412051"/>
                  <a:gd name="connsiteX13" fmla="*/ 163163 w 280701"/>
                  <a:gd name="connsiteY13" fmla="*/ 0 h 412051"/>
                  <a:gd name="connsiteX14" fmla="*/ 163163 w 280701"/>
                  <a:gd name="connsiteY14" fmla="*/ 67818 h 412051"/>
                  <a:gd name="connsiteX15" fmla="*/ 280702 w 280701"/>
                  <a:gd name="connsiteY15" fmla="*/ 67818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0701" h="412051">
                    <a:moveTo>
                      <a:pt x="280702" y="412052"/>
                    </a:moveTo>
                    <a:lnTo>
                      <a:pt x="263557" y="412052"/>
                    </a:lnTo>
                    <a:lnTo>
                      <a:pt x="263557" y="84963"/>
                    </a:lnTo>
                    <a:lnTo>
                      <a:pt x="146018" y="84963"/>
                    </a:lnTo>
                    <a:lnTo>
                      <a:pt x="146018" y="17145"/>
                    </a:lnTo>
                    <a:lnTo>
                      <a:pt x="55245" y="17145"/>
                    </a:lnTo>
                    <a:lnTo>
                      <a:pt x="55245" y="81439"/>
                    </a:lnTo>
                    <a:lnTo>
                      <a:pt x="17145" y="81439"/>
                    </a:lnTo>
                    <a:lnTo>
                      <a:pt x="17145" y="412052"/>
                    </a:lnTo>
                    <a:lnTo>
                      <a:pt x="0" y="412052"/>
                    </a:lnTo>
                    <a:lnTo>
                      <a:pt x="0" y="64294"/>
                    </a:lnTo>
                    <a:lnTo>
                      <a:pt x="38100" y="64294"/>
                    </a:lnTo>
                    <a:lnTo>
                      <a:pt x="38100" y="0"/>
                    </a:lnTo>
                    <a:lnTo>
                      <a:pt x="163163" y="0"/>
                    </a:lnTo>
                    <a:lnTo>
                      <a:pt x="163163" y="67818"/>
                    </a:lnTo>
                    <a:lnTo>
                      <a:pt x="280702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940087F-E4F6-8281-896F-68365D65A4D4}"/>
                  </a:ext>
                </a:extLst>
              </p:cNvPr>
              <p:cNvSpPr/>
              <p:nvPr/>
            </p:nvSpPr>
            <p:spPr>
              <a:xfrm>
                <a:off x="4612576" y="3400346"/>
                <a:ext cx="336232" cy="572738"/>
              </a:xfrm>
              <a:custGeom>
                <a:avLst/>
                <a:gdLst>
                  <a:gd name="connsiteX0" fmla="*/ 336232 w 336232"/>
                  <a:gd name="connsiteY0" fmla="*/ 572738 h 572738"/>
                  <a:gd name="connsiteX1" fmla="*/ 319088 w 336232"/>
                  <a:gd name="connsiteY1" fmla="*/ 572738 h 572738"/>
                  <a:gd name="connsiteX2" fmla="*/ 319088 w 336232"/>
                  <a:gd name="connsiteY2" fmla="*/ 17145 h 572738"/>
                  <a:gd name="connsiteX3" fmla="*/ 17145 w 336232"/>
                  <a:gd name="connsiteY3" fmla="*/ 17145 h 572738"/>
                  <a:gd name="connsiteX4" fmla="*/ 17145 w 336232"/>
                  <a:gd name="connsiteY4" fmla="*/ 133541 h 572738"/>
                  <a:gd name="connsiteX5" fmla="*/ 0 w 336232"/>
                  <a:gd name="connsiteY5" fmla="*/ 133541 h 572738"/>
                  <a:gd name="connsiteX6" fmla="*/ 0 w 336232"/>
                  <a:gd name="connsiteY6" fmla="*/ 0 h 572738"/>
                  <a:gd name="connsiteX7" fmla="*/ 336232 w 336232"/>
                  <a:gd name="connsiteY7" fmla="*/ 0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32" h="572738">
                    <a:moveTo>
                      <a:pt x="336232" y="572738"/>
                    </a:moveTo>
                    <a:lnTo>
                      <a:pt x="319088" y="572738"/>
                    </a:lnTo>
                    <a:lnTo>
                      <a:pt x="319088" y="17145"/>
                    </a:lnTo>
                    <a:lnTo>
                      <a:pt x="17145" y="17145"/>
                    </a:lnTo>
                    <a:lnTo>
                      <a:pt x="17145" y="133541"/>
                    </a:lnTo>
                    <a:lnTo>
                      <a:pt x="0" y="133541"/>
                    </a:lnTo>
                    <a:lnTo>
                      <a:pt x="0" y="0"/>
                    </a:lnTo>
                    <a:lnTo>
                      <a:pt x="33623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B69CD6D-BFC5-4BC8-09D6-A3639AEC6D7A}"/>
                  </a:ext>
                </a:extLst>
              </p:cNvPr>
              <p:cNvSpPr/>
              <p:nvPr/>
            </p:nvSpPr>
            <p:spPr>
              <a:xfrm>
                <a:off x="4699920" y="3050493"/>
                <a:ext cx="299751" cy="922591"/>
              </a:xfrm>
              <a:custGeom>
                <a:avLst/>
                <a:gdLst>
                  <a:gd name="connsiteX0" fmla="*/ 299752 w 299751"/>
                  <a:gd name="connsiteY0" fmla="*/ 922592 h 922591"/>
                  <a:gd name="connsiteX1" fmla="*/ 282607 w 299751"/>
                  <a:gd name="connsiteY1" fmla="*/ 922592 h 922591"/>
                  <a:gd name="connsiteX2" fmla="*/ 282607 w 299751"/>
                  <a:gd name="connsiteY2" fmla="*/ 17145 h 922591"/>
                  <a:gd name="connsiteX3" fmla="*/ 17145 w 299751"/>
                  <a:gd name="connsiteY3" fmla="*/ 17145 h 922591"/>
                  <a:gd name="connsiteX4" fmla="*/ 17145 w 299751"/>
                  <a:gd name="connsiteY4" fmla="*/ 319183 h 922591"/>
                  <a:gd name="connsiteX5" fmla="*/ 0 w 299751"/>
                  <a:gd name="connsiteY5" fmla="*/ 319183 h 922591"/>
                  <a:gd name="connsiteX6" fmla="*/ 0 w 299751"/>
                  <a:gd name="connsiteY6" fmla="*/ 0 h 922591"/>
                  <a:gd name="connsiteX7" fmla="*/ 299752 w 299751"/>
                  <a:gd name="connsiteY7" fmla="*/ 0 h 9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751" h="922591">
                    <a:moveTo>
                      <a:pt x="299752" y="922592"/>
                    </a:moveTo>
                    <a:lnTo>
                      <a:pt x="282607" y="922592"/>
                    </a:lnTo>
                    <a:lnTo>
                      <a:pt x="282607" y="17145"/>
                    </a:lnTo>
                    <a:lnTo>
                      <a:pt x="17145" y="17145"/>
                    </a:lnTo>
                    <a:lnTo>
                      <a:pt x="17145" y="319183"/>
                    </a:lnTo>
                    <a:lnTo>
                      <a:pt x="0" y="319183"/>
                    </a:lnTo>
                    <a:lnTo>
                      <a:pt x="0" y="0"/>
                    </a:lnTo>
                    <a:lnTo>
                      <a:pt x="2997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8EBD420-FDC0-C71E-203B-5AB387C98F73}"/>
                  </a:ext>
                </a:extLst>
              </p:cNvPr>
              <p:cNvSpPr/>
              <p:nvPr/>
            </p:nvSpPr>
            <p:spPr>
              <a:xfrm>
                <a:off x="4214145" y="2418509"/>
                <a:ext cx="353663" cy="1118997"/>
              </a:xfrm>
              <a:custGeom>
                <a:avLst/>
                <a:gdLst>
                  <a:gd name="connsiteX0" fmla="*/ 353663 w 353663"/>
                  <a:gd name="connsiteY0" fmla="*/ 1118997 h 1118997"/>
                  <a:gd name="connsiteX1" fmla="*/ 336518 w 353663"/>
                  <a:gd name="connsiteY1" fmla="*/ 1118997 h 1118997"/>
                  <a:gd name="connsiteX2" fmla="*/ 336518 w 353663"/>
                  <a:gd name="connsiteY2" fmla="*/ 17145 h 1118997"/>
                  <a:gd name="connsiteX3" fmla="*/ 17145 w 353663"/>
                  <a:gd name="connsiteY3" fmla="*/ 17145 h 1118997"/>
                  <a:gd name="connsiteX4" fmla="*/ 17145 w 353663"/>
                  <a:gd name="connsiteY4" fmla="*/ 640556 h 1118997"/>
                  <a:gd name="connsiteX5" fmla="*/ 0 w 353663"/>
                  <a:gd name="connsiteY5" fmla="*/ 640556 h 1118997"/>
                  <a:gd name="connsiteX6" fmla="*/ 0 w 353663"/>
                  <a:gd name="connsiteY6" fmla="*/ 0 h 1118997"/>
                  <a:gd name="connsiteX7" fmla="*/ 353663 w 353663"/>
                  <a:gd name="connsiteY7" fmla="*/ 0 h 11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663" h="1118997">
                    <a:moveTo>
                      <a:pt x="353663" y="1118997"/>
                    </a:moveTo>
                    <a:lnTo>
                      <a:pt x="336518" y="1118997"/>
                    </a:lnTo>
                    <a:lnTo>
                      <a:pt x="336518" y="17145"/>
                    </a:lnTo>
                    <a:lnTo>
                      <a:pt x="17145" y="17145"/>
                    </a:lnTo>
                    <a:lnTo>
                      <a:pt x="17145" y="640556"/>
                    </a:lnTo>
                    <a:lnTo>
                      <a:pt x="0" y="640556"/>
                    </a:lnTo>
                    <a:lnTo>
                      <a:pt x="0" y="0"/>
                    </a:lnTo>
                    <a:lnTo>
                      <a:pt x="3536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AD2C99-6D52-E2D5-193A-C8B6ECBE690B}"/>
                  </a:ext>
                </a:extLst>
              </p:cNvPr>
              <p:cNvSpPr/>
              <p:nvPr/>
            </p:nvSpPr>
            <p:spPr>
              <a:xfrm>
                <a:off x="4587811" y="2861231"/>
                <a:ext cx="157829" cy="147828"/>
              </a:xfrm>
              <a:custGeom>
                <a:avLst/>
                <a:gdLst>
                  <a:gd name="connsiteX0" fmla="*/ 157829 w 157829"/>
                  <a:gd name="connsiteY0" fmla="*/ 147828 h 147828"/>
                  <a:gd name="connsiteX1" fmla="*/ 140684 w 157829"/>
                  <a:gd name="connsiteY1" fmla="*/ 147828 h 147828"/>
                  <a:gd name="connsiteX2" fmla="*/ 140684 w 157829"/>
                  <a:gd name="connsiteY2" fmla="*/ 17145 h 147828"/>
                  <a:gd name="connsiteX3" fmla="*/ 0 w 157829"/>
                  <a:gd name="connsiteY3" fmla="*/ 17145 h 147828"/>
                  <a:gd name="connsiteX4" fmla="*/ 0 w 157829"/>
                  <a:gd name="connsiteY4" fmla="*/ 0 h 147828"/>
                  <a:gd name="connsiteX5" fmla="*/ 157829 w 157829"/>
                  <a:gd name="connsiteY5" fmla="*/ 0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29" h="147828">
                    <a:moveTo>
                      <a:pt x="157829" y="147828"/>
                    </a:moveTo>
                    <a:lnTo>
                      <a:pt x="140684" y="147828"/>
                    </a:lnTo>
                    <a:lnTo>
                      <a:pt x="14068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57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6A06EF-174E-701B-7BBC-15A6AB7148C7}"/>
                  </a:ext>
                </a:extLst>
              </p:cNvPr>
              <p:cNvSpPr/>
              <p:nvPr/>
            </p:nvSpPr>
            <p:spPr>
              <a:xfrm>
                <a:off x="4699920" y="2204292"/>
                <a:ext cx="80772" cy="615505"/>
              </a:xfrm>
              <a:custGeom>
                <a:avLst/>
                <a:gdLst>
                  <a:gd name="connsiteX0" fmla="*/ 17145 w 80772"/>
                  <a:gd name="connsiteY0" fmla="*/ 615506 h 615505"/>
                  <a:gd name="connsiteX1" fmla="*/ 0 w 80772"/>
                  <a:gd name="connsiteY1" fmla="*/ 615506 h 615505"/>
                  <a:gd name="connsiteX2" fmla="*/ 0 w 80772"/>
                  <a:gd name="connsiteY2" fmla="*/ 0 h 615505"/>
                  <a:gd name="connsiteX3" fmla="*/ 80772 w 80772"/>
                  <a:gd name="connsiteY3" fmla="*/ 0 h 615505"/>
                  <a:gd name="connsiteX4" fmla="*/ 80772 w 80772"/>
                  <a:gd name="connsiteY4" fmla="*/ 17145 h 615505"/>
                  <a:gd name="connsiteX5" fmla="*/ 17145 w 80772"/>
                  <a:gd name="connsiteY5" fmla="*/ 17145 h 61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72" h="615505">
                    <a:moveTo>
                      <a:pt x="17145" y="615506"/>
                    </a:moveTo>
                    <a:lnTo>
                      <a:pt x="0" y="615506"/>
                    </a:lnTo>
                    <a:lnTo>
                      <a:pt x="0" y="0"/>
                    </a:lnTo>
                    <a:lnTo>
                      <a:pt x="80772" y="0"/>
                    </a:lnTo>
                    <a:lnTo>
                      <a:pt x="807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FB0199-153A-4E4F-B4C8-07B656899E8A}"/>
                  </a:ext>
                </a:extLst>
              </p:cNvPr>
              <p:cNvSpPr/>
              <p:nvPr/>
            </p:nvSpPr>
            <p:spPr>
              <a:xfrm>
                <a:off x="4817364" y="2004363"/>
                <a:ext cx="277558" cy="1608105"/>
              </a:xfrm>
              <a:custGeom>
                <a:avLst/>
                <a:gdLst>
                  <a:gd name="connsiteX0" fmla="*/ 277558 w 277558"/>
                  <a:gd name="connsiteY0" fmla="*/ 1608106 h 1608105"/>
                  <a:gd name="connsiteX1" fmla="*/ 260413 w 277558"/>
                  <a:gd name="connsiteY1" fmla="*/ 1608106 h 1608105"/>
                  <a:gd name="connsiteX2" fmla="*/ 260413 w 277558"/>
                  <a:gd name="connsiteY2" fmla="*/ 17145 h 1608105"/>
                  <a:gd name="connsiteX3" fmla="*/ 17145 w 277558"/>
                  <a:gd name="connsiteY3" fmla="*/ 17145 h 1608105"/>
                  <a:gd name="connsiteX4" fmla="*/ 17145 w 277558"/>
                  <a:gd name="connsiteY4" fmla="*/ 1004697 h 1608105"/>
                  <a:gd name="connsiteX5" fmla="*/ 0 w 277558"/>
                  <a:gd name="connsiteY5" fmla="*/ 1004697 h 1608105"/>
                  <a:gd name="connsiteX6" fmla="*/ 0 w 277558"/>
                  <a:gd name="connsiteY6" fmla="*/ 0 h 1608105"/>
                  <a:gd name="connsiteX7" fmla="*/ 277558 w 277558"/>
                  <a:gd name="connsiteY7" fmla="*/ 0 h 16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58" h="1608105">
                    <a:moveTo>
                      <a:pt x="277558" y="1608106"/>
                    </a:moveTo>
                    <a:lnTo>
                      <a:pt x="260413" y="1608106"/>
                    </a:lnTo>
                    <a:lnTo>
                      <a:pt x="260413" y="17145"/>
                    </a:lnTo>
                    <a:lnTo>
                      <a:pt x="17145" y="17145"/>
                    </a:lnTo>
                    <a:lnTo>
                      <a:pt x="17145" y="1004697"/>
                    </a:lnTo>
                    <a:lnTo>
                      <a:pt x="0" y="1004697"/>
                    </a:lnTo>
                    <a:lnTo>
                      <a:pt x="0" y="0"/>
                    </a:lnTo>
                    <a:lnTo>
                      <a:pt x="277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87C1806-2A95-9361-A707-ED96841B1B55}"/>
                  </a:ext>
                </a:extLst>
              </p:cNvPr>
              <p:cNvSpPr/>
              <p:nvPr/>
            </p:nvSpPr>
            <p:spPr>
              <a:xfrm>
                <a:off x="5022818" y="3589608"/>
                <a:ext cx="335565" cy="435197"/>
              </a:xfrm>
              <a:custGeom>
                <a:avLst/>
                <a:gdLst>
                  <a:gd name="connsiteX0" fmla="*/ 335566 w 335565"/>
                  <a:gd name="connsiteY0" fmla="*/ 435197 h 435197"/>
                  <a:gd name="connsiteX1" fmla="*/ 318421 w 335565"/>
                  <a:gd name="connsiteY1" fmla="*/ 435197 h 435197"/>
                  <a:gd name="connsiteX2" fmla="*/ 318421 w 335565"/>
                  <a:gd name="connsiteY2" fmla="*/ 81439 h 435197"/>
                  <a:gd name="connsiteX3" fmla="*/ 208788 w 335565"/>
                  <a:gd name="connsiteY3" fmla="*/ 81439 h 435197"/>
                  <a:gd name="connsiteX4" fmla="*/ 208788 w 335565"/>
                  <a:gd name="connsiteY4" fmla="*/ 17145 h 435197"/>
                  <a:gd name="connsiteX5" fmla="*/ 106966 w 335565"/>
                  <a:gd name="connsiteY5" fmla="*/ 17145 h 435197"/>
                  <a:gd name="connsiteX6" fmla="*/ 106966 w 335565"/>
                  <a:gd name="connsiteY6" fmla="*/ 81439 h 435197"/>
                  <a:gd name="connsiteX7" fmla="*/ 0 w 335565"/>
                  <a:gd name="connsiteY7" fmla="*/ 81439 h 435197"/>
                  <a:gd name="connsiteX8" fmla="*/ 0 w 335565"/>
                  <a:gd name="connsiteY8" fmla="*/ 64294 h 435197"/>
                  <a:gd name="connsiteX9" fmla="*/ 89821 w 335565"/>
                  <a:gd name="connsiteY9" fmla="*/ 64294 h 435197"/>
                  <a:gd name="connsiteX10" fmla="*/ 89821 w 335565"/>
                  <a:gd name="connsiteY10" fmla="*/ 0 h 435197"/>
                  <a:gd name="connsiteX11" fmla="*/ 225933 w 335565"/>
                  <a:gd name="connsiteY11" fmla="*/ 0 h 435197"/>
                  <a:gd name="connsiteX12" fmla="*/ 225933 w 335565"/>
                  <a:gd name="connsiteY12" fmla="*/ 64294 h 435197"/>
                  <a:gd name="connsiteX13" fmla="*/ 335566 w 335565"/>
                  <a:gd name="connsiteY13" fmla="*/ 64294 h 43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565" h="435197">
                    <a:moveTo>
                      <a:pt x="335566" y="435197"/>
                    </a:moveTo>
                    <a:lnTo>
                      <a:pt x="318421" y="435197"/>
                    </a:lnTo>
                    <a:lnTo>
                      <a:pt x="318421" y="81439"/>
                    </a:lnTo>
                    <a:lnTo>
                      <a:pt x="208788" y="81439"/>
                    </a:lnTo>
                    <a:lnTo>
                      <a:pt x="208788" y="17145"/>
                    </a:lnTo>
                    <a:lnTo>
                      <a:pt x="106966" y="17145"/>
                    </a:lnTo>
                    <a:lnTo>
                      <a:pt x="106966" y="81439"/>
                    </a:lnTo>
                    <a:lnTo>
                      <a:pt x="0" y="81439"/>
                    </a:lnTo>
                    <a:lnTo>
                      <a:pt x="0" y="64294"/>
                    </a:lnTo>
                    <a:lnTo>
                      <a:pt x="89821" y="64294"/>
                    </a:lnTo>
                    <a:lnTo>
                      <a:pt x="89821" y="0"/>
                    </a:lnTo>
                    <a:lnTo>
                      <a:pt x="225933" y="0"/>
                    </a:lnTo>
                    <a:lnTo>
                      <a:pt x="225933" y="64294"/>
                    </a:lnTo>
                    <a:lnTo>
                      <a:pt x="335566" y="64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1E4492-E06B-EB95-8869-685D3678C07C}"/>
                  </a:ext>
                </a:extLst>
              </p:cNvPr>
              <p:cNvSpPr/>
              <p:nvPr/>
            </p:nvSpPr>
            <p:spPr>
              <a:xfrm>
                <a:off x="5153977" y="3432541"/>
                <a:ext cx="138683" cy="137064"/>
              </a:xfrm>
              <a:custGeom>
                <a:avLst/>
                <a:gdLst>
                  <a:gd name="connsiteX0" fmla="*/ 17145 w 138683"/>
                  <a:gd name="connsiteY0" fmla="*/ 137065 h 137064"/>
                  <a:gd name="connsiteX1" fmla="*/ 0 w 138683"/>
                  <a:gd name="connsiteY1" fmla="*/ 137065 h 137064"/>
                  <a:gd name="connsiteX2" fmla="*/ 0 w 138683"/>
                  <a:gd name="connsiteY2" fmla="*/ 0 h 137064"/>
                  <a:gd name="connsiteX3" fmla="*/ 138684 w 138683"/>
                  <a:gd name="connsiteY3" fmla="*/ 0 h 137064"/>
                  <a:gd name="connsiteX4" fmla="*/ 138684 w 138683"/>
                  <a:gd name="connsiteY4" fmla="*/ 17145 h 137064"/>
                  <a:gd name="connsiteX5" fmla="*/ 17145 w 138683"/>
                  <a:gd name="connsiteY5" fmla="*/ 1714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137064">
                    <a:moveTo>
                      <a:pt x="17145" y="137065"/>
                    </a:moveTo>
                    <a:lnTo>
                      <a:pt x="0" y="137065"/>
                    </a:lnTo>
                    <a:lnTo>
                      <a:pt x="0" y="0"/>
                    </a:lnTo>
                    <a:lnTo>
                      <a:pt x="138684" y="0"/>
                    </a:lnTo>
                    <a:lnTo>
                      <a:pt x="13868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D97145B-74BA-4382-E09B-EDB31824712B}"/>
                  </a:ext>
                </a:extLst>
              </p:cNvPr>
              <p:cNvSpPr/>
              <p:nvPr/>
            </p:nvSpPr>
            <p:spPr>
              <a:xfrm>
                <a:off x="5192077" y="3018394"/>
                <a:ext cx="299656" cy="1006411"/>
              </a:xfrm>
              <a:custGeom>
                <a:avLst/>
                <a:gdLst>
                  <a:gd name="connsiteX0" fmla="*/ 299656 w 299656"/>
                  <a:gd name="connsiteY0" fmla="*/ 1006411 h 1006411"/>
                  <a:gd name="connsiteX1" fmla="*/ 282512 w 299656"/>
                  <a:gd name="connsiteY1" fmla="*/ 1006411 h 1006411"/>
                  <a:gd name="connsiteX2" fmla="*/ 282512 w 299656"/>
                  <a:gd name="connsiteY2" fmla="*/ 49244 h 1006411"/>
                  <a:gd name="connsiteX3" fmla="*/ 218980 w 299656"/>
                  <a:gd name="connsiteY3" fmla="*/ 49244 h 1006411"/>
                  <a:gd name="connsiteX4" fmla="*/ 218980 w 299656"/>
                  <a:gd name="connsiteY4" fmla="*/ 17145 h 1006411"/>
                  <a:gd name="connsiteX5" fmla="*/ 109156 w 299656"/>
                  <a:gd name="connsiteY5" fmla="*/ 17145 h 1006411"/>
                  <a:gd name="connsiteX6" fmla="*/ 109156 w 299656"/>
                  <a:gd name="connsiteY6" fmla="*/ 49244 h 1006411"/>
                  <a:gd name="connsiteX7" fmla="*/ 17145 w 299656"/>
                  <a:gd name="connsiteY7" fmla="*/ 49244 h 1006411"/>
                  <a:gd name="connsiteX8" fmla="*/ 17145 w 299656"/>
                  <a:gd name="connsiteY8" fmla="*/ 390525 h 1006411"/>
                  <a:gd name="connsiteX9" fmla="*/ 0 w 299656"/>
                  <a:gd name="connsiteY9" fmla="*/ 390525 h 1006411"/>
                  <a:gd name="connsiteX10" fmla="*/ 0 w 299656"/>
                  <a:gd name="connsiteY10" fmla="*/ 32099 h 1006411"/>
                  <a:gd name="connsiteX11" fmla="*/ 92012 w 299656"/>
                  <a:gd name="connsiteY11" fmla="*/ 32099 h 1006411"/>
                  <a:gd name="connsiteX12" fmla="*/ 92012 w 299656"/>
                  <a:gd name="connsiteY12" fmla="*/ 0 h 1006411"/>
                  <a:gd name="connsiteX13" fmla="*/ 236220 w 299656"/>
                  <a:gd name="connsiteY13" fmla="*/ 0 h 1006411"/>
                  <a:gd name="connsiteX14" fmla="*/ 236220 w 299656"/>
                  <a:gd name="connsiteY14" fmla="*/ 32099 h 1006411"/>
                  <a:gd name="connsiteX15" fmla="*/ 299656 w 299656"/>
                  <a:gd name="connsiteY15" fmla="*/ 32099 h 100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656" h="1006411">
                    <a:moveTo>
                      <a:pt x="299656" y="1006411"/>
                    </a:moveTo>
                    <a:lnTo>
                      <a:pt x="282512" y="1006411"/>
                    </a:lnTo>
                    <a:lnTo>
                      <a:pt x="282512" y="49244"/>
                    </a:lnTo>
                    <a:lnTo>
                      <a:pt x="218980" y="49244"/>
                    </a:lnTo>
                    <a:lnTo>
                      <a:pt x="218980" y="17145"/>
                    </a:lnTo>
                    <a:lnTo>
                      <a:pt x="109156" y="17145"/>
                    </a:lnTo>
                    <a:lnTo>
                      <a:pt x="109156" y="49244"/>
                    </a:lnTo>
                    <a:lnTo>
                      <a:pt x="17145" y="49244"/>
                    </a:lnTo>
                    <a:lnTo>
                      <a:pt x="17145" y="390525"/>
                    </a:lnTo>
                    <a:lnTo>
                      <a:pt x="0" y="390525"/>
                    </a:lnTo>
                    <a:lnTo>
                      <a:pt x="0" y="32099"/>
                    </a:lnTo>
                    <a:lnTo>
                      <a:pt x="92012" y="32099"/>
                    </a:lnTo>
                    <a:lnTo>
                      <a:pt x="92012" y="0"/>
                    </a:lnTo>
                    <a:lnTo>
                      <a:pt x="236220" y="0"/>
                    </a:lnTo>
                    <a:lnTo>
                      <a:pt x="236220" y="32099"/>
                    </a:lnTo>
                    <a:lnTo>
                      <a:pt x="299656" y="32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80575E7-4E14-FC2B-62EE-CEDAA5BA3A88}"/>
                  </a:ext>
                </a:extLst>
              </p:cNvPr>
              <p:cNvSpPr/>
              <p:nvPr/>
            </p:nvSpPr>
            <p:spPr>
              <a:xfrm>
                <a:off x="5333333" y="2400698"/>
                <a:ext cx="333089" cy="1740217"/>
              </a:xfrm>
              <a:custGeom>
                <a:avLst/>
                <a:gdLst>
                  <a:gd name="connsiteX0" fmla="*/ 333089 w 333089"/>
                  <a:gd name="connsiteY0" fmla="*/ 1740218 h 1740217"/>
                  <a:gd name="connsiteX1" fmla="*/ 315849 w 333089"/>
                  <a:gd name="connsiteY1" fmla="*/ 1740218 h 1740217"/>
                  <a:gd name="connsiteX2" fmla="*/ 315849 w 333089"/>
                  <a:gd name="connsiteY2" fmla="*/ 17145 h 1740217"/>
                  <a:gd name="connsiteX3" fmla="*/ 17145 w 333089"/>
                  <a:gd name="connsiteY3" fmla="*/ 17145 h 1740217"/>
                  <a:gd name="connsiteX4" fmla="*/ 17145 w 333089"/>
                  <a:gd name="connsiteY4" fmla="*/ 581597 h 1740217"/>
                  <a:gd name="connsiteX5" fmla="*/ 0 w 333089"/>
                  <a:gd name="connsiteY5" fmla="*/ 581597 h 1740217"/>
                  <a:gd name="connsiteX6" fmla="*/ 0 w 333089"/>
                  <a:gd name="connsiteY6" fmla="*/ 0 h 1740217"/>
                  <a:gd name="connsiteX7" fmla="*/ 333089 w 333089"/>
                  <a:gd name="connsiteY7" fmla="*/ 0 h 174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089" h="1740217">
                    <a:moveTo>
                      <a:pt x="333089" y="1740218"/>
                    </a:moveTo>
                    <a:lnTo>
                      <a:pt x="315849" y="1740218"/>
                    </a:lnTo>
                    <a:lnTo>
                      <a:pt x="315849" y="17145"/>
                    </a:lnTo>
                    <a:lnTo>
                      <a:pt x="17145" y="17145"/>
                    </a:lnTo>
                    <a:lnTo>
                      <a:pt x="17145" y="581597"/>
                    </a:lnTo>
                    <a:lnTo>
                      <a:pt x="0" y="581597"/>
                    </a:lnTo>
                    <a:lnTo>
                      <a:pt x="0" y="0"/>
                    </a:lnTo>
                    <a:lnTo>
                      <a:pt x="3330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5D13FA1-FB4B-2E26-CA2E-FE753A9525F9}"/>
                  </a:ext>
                </a:extLst>
              </p:cNvPr>
              <p:cNvSpPr/>
              <p:nvPr/>
            </p:nvSpPr>
            <p:spPr>
              <a:xfrm>
                <a:off x="5695950" y="3900218"/>
                <a:ext cx="240315" cy="240696"/>
              </a:xfrm>
              <a:custGeom>
                <a:avLst/>
                <a:gdLst>
                  <a:gd name="connsiteX0" fmla="*/ 240316 w 240315"/>
                  <a:gd name="connsiteY0" fmla="*/ 240697 h 240696"/>
                  <a:gd name="connsiteX1" fmla="*/ 223171 w 240315"/>
                  <a:gd name="connsiteY1" fmla="*/ 240697 h 240696"/>
                  <a:gd name="connsiteX2" fmla="*/ 223171 w 240315"/>
                  <a:gd name="connsiteY2" fmla="*/ 133160 h 240696"/>
                  <a:gd name="connsiteX3" fmla="*/ 86582 w 240315"/>
                  <a:gd name="connsiteY3" fmla="*/ 133160 h 240696"/>
                  <a:gd name="connsiteX4" fmla="*/ 86582 w 240315"/>
                  <a:gd name="connsiteY4" fmla="*/ 17145 h 240696"/>
                  <a:gd name="connsiteX5" fmla="*/ 0 w 240315"/>
                  <a:gd name="connsiteY5" fmla="*/ 17145 h 240696"/>
                  <a:gd name="connsiteX6" fmla="*/ 0 w 240315"/>
                  <a:gd name="connsiteY6" fmla="*/ 0 h 240696"/>
                  <a:gd name="connsiteX7" fmla="*/ 103822 w 240315"/>
                  <a:gd name="connsiteY7" fmla="*/ 0 h 240696"/>
                  <a:gd name="connsiteX8" fmla="*/ 103822 w 240315"/>
                  <a:gd name="connsiteY8" fmla="*/ 116015 h 240696"/>
                  <a:gd name="connsiteX9" fmla="*/ 240316 w 240315"/>
                  <a:gd name="connsiteY9" fmla="*/ 116015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315" h="240696">
                    <a:moveTo>
                      <a:pt x="240316" y="240697"/>
                    </a:moveTo>
                    <a:lnTo>
                      <a:pt x="223171" y="240697"/>
                    </a:lnTo>
                    <a:lnTo>
                      <a:pt x="223171" y="133160"/>
                    </a:lnTo>
                    <a:lnTo>
                      <a:pt x="86582" y="133160"/>
                    </a:lnTo>
                    <a:lnTo>
                      <a:pt x="8658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03822" y="0"/>
                    </a:lnTo>
                    <a:lnTo>
                      <a:pt x="103822" y="116015"/>
                    </a:lnTo>
                    <a:lnTo>
                      <a:pt x="240316" y="1160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BD4BCF4-1A57-29E1-96E2-30BA68A165A6}"/>
                  </a:ext>
                </a:extLst>
              </p:cNvPr>
              <p:cNvSpPr/>
              <p:nvPr/>
            </p:nvSpPr>
            <p:spPr>
              <a:xfrm>
                <a:off x="5890545" y="2973722"/>
                <a:ext cx="356902" cy="1167193"/>
              </a:xfrm>
              <a:custGeom>
                <a:avLst/>
                <a:gdLst>
                  <a:gd name="connsiteX0" fmla="*/ 356902 w 356902"/>
                  <a:gd name="connsiteY0" fmla="*/ 1167194 h 1167193"/>
                  <a:gd name="connsiteX1" fmla="*/ 339662 w 356902"/>
                  <a:gd name="connsiteY1" fmla="*/ 1167194 h 1167193"/>
                  <a:gd name="connsiteX2" fmla="*/ 339662 w 356902"/>
                  <a:gd name="connsiteY2" fmla="*/ 17145 h 1167193"/>
                  <a:gd name="connsiteX3" fmla="*/ 17145 w 356902"/>
                  <a:gd name="connsiteY3" fmla="*/ 17145 h 1167193"/>
                  <a:gd name="connsiteX4" fmla="*/ 17145 w 356902"/>
                  <a:gd name="connsiteY4" fmla="*/ 999363 h 1167193"/>
                  <a:gd name="connsiteX5" fmla="*/ 0 w 356902"/>
                  <a:gd name="connsiteY5" fmla="*/ 999363 h 1167193"/>
                  <a:gd name="connsiteX6" fmla="*/ 0 w 356902"/>
                  <a:gd name="connsiteY6" fmla="*/ 0 h 1167193"/>
                  <a:gd name="connsiteX7" fmla="*/ 356902 w 356902"/>
                  <a:gd name="connsiteY7" fmla="*/ 0 h 116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02" h="1167193">
                    <a:moveTo>
                      <a:pt x="356902" y="1167194"/>
                    </a:moveTo>
                    <a:lnTo>
                      <a:pt x="339662" y="1167194"/>
                    </a:lnTo>
                    <a:lnTo>
                      <a:pt x="339662" y="17145"/>
                    </a:lnTo>
                    <a:lnTo>
                      <a:pt x="17145" y="17145"/>
                    </a:lnTo>
                    <a:lnTo>
                      <a:pt x="17145" y="999363"/>
                    </a:lnTo>
                    <a:lnTo>
                      <a:pt x="0" y="999363"/>
                    </a:lnTo>
                    <a:lnTo>
                      <a:pt x="0" y="0"/>
                    </a:lnTo>
                    <a:lnTo>
                      <a:pt x="3569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3E784F6-6385-FEBF-14DC-F4625332E13E}"/>
                  </a:ext>
                </a:extLst>
              </p:cNvPr>
              <p:cNvSpPr/>
              <p:nvPr/>
            </p:nvSpPr>
            <p:spPr>
              <a:xfrm>
                <a:off x="5776245" y="3050493"/>
                <a:ext cx="94297" cy="811911"/>
              </a:xfrm>
              <a:custGeom>
                <a:avLst/>
                <a:gdLst>
                  <a:gd name="connsiteX0" fmla="*/ 17145 w 94297"/>
                  <a:gd name="connsiteY0" fmla="*/ 811911 h 811911"/>
                  <a:gd name="connsiteX1" fmla="*/ 0 w 94297"/>
                  <a:gd name="connsiteY1" fmla="*/ 811911 h 811911"/>
                  <a:gd name="connsiteX2" fmla="*/ 0 w 94297"/>
                  <a:gd name="connsiteY2" fmla="*/ 0 h 811911"/>
                  <a:gd name="connsiteX3" fmla="*/ 94297 w 94297"/>
                  <a:gd name="connsiteY3" fmla="*/ 0 h 811911"/>
                  <a:gd name="connsiteX4" fmla="*/ 94297 w 94297"/>
                  <a:gd name="connsiteY4" fmla="*/ 17145 h 811911"/>
                  <a:gd name="connsiteX5" fmla="*/ 17145 w 94297"/>
                  <a:gd name="connsiteY5" fmla="*/ 17145 h 81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297" h="811911">
                    <a:moveTo>
                      <a:pt x="17145" y="811911"/>
                    </a:moveTo>
                    <a:lnTo>
                      <a:pt x="0" y="811911"/>
                    </a:lnTo>
                    <a:lnTo>
                      <a:pt x="0" y="0"/>
                    </a:lnTo>
                    <a:lnTo>
                      <a:pt x="94297" y="0"/>
                    </a:lnTo>
                    <a:lnTo>
                      <a:pt x="94297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8E56A07-BB56-9DED-EAE8-22180DFA665B}"/>
                  </a:ext>
                </a:extLst>
              </p:cNvPr>
              <p:cNvSpPr/>
              <p:nvPr/>
            </p:nvSpPr>
            <p:spPr>
              <a:xfrm>
                <a:off x="5712714" y="3314717"/>
                <a:ext cx="46672" cy="547687"/>
              </a:xfrm>
              <a:custGeom>
                <a:avLst/>
                <a:gdLst>
                  <a:gd name="connsiteX0" fmla="*/ 17145 w 46672"/>
                  <a:gd name="connsiteY0" fmla="*/ 547688 h 547687"/>
                  <a:gd name="connsiteX1" fmla="*/ 0 w 46672"/>
                  <a:gd name="connsiteY1" fmla="*/ 547688 h 547687"/>
                  <a:gd name="connsiteX2" fmla="*/ 0 w 46672"/>
                  <a:gd name="connsiteY2" fmla="*/ 0 h 547687"/>
                  <a:gd name="connsiteX3" fmla="*/ 46672 w 46672"/>
                  <a:gd name="connsiteY3" fmla="*/ 0 h 547687"/>
                  <a:gd name="connsiteX4" fmla="*/ 46672 w 46672"/>
                  <a:gd name="connsiteY4" fmla="*/ 17145 h 547687"/>
                  <a:gd name="connsiteX5" fmla="*/ 17145 w 46672"/>
                  <a:gd name="connsiteY5" fmla="*/ 17145 h 54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" h="547687">
                    <a:moveTo>
                      <a:pt x="17145" y="547688"/>
                    </a:moveTo>
                    <a:lnTo>
                      <a:pt x="0" y="547688"/>
                    </a:lnTo>
                    <a:lnTo>
                      <a:pt x="0" y="0"/>
                    </a:lnTo>
                    <a:lnTo>
                      <a:pt x="46672" y="0"/>
                    </a:lnTo>
                    <a:lnTo>
                      <a:pt x="466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173BF9-6EAC-74CD-F549-95F344B888C3}"/>
                  </a:ext>
                </a:extLst>
              </p:cNvPr>
              <p:cNvSpPr/>
              <p:nvPr/>
            </p:nvSpPr>
            <p:spPr>
              <a:xfrm>
                <a:off x="6487382" y="3041444"/>
                <a:ext cx="318801" cy="910209"/>
              </a:xfrm>
              <a:custGeom>
                <a:avLst/>
                <a:gdLst>
                  <a:gd name="connsiteX0" fmla="*/ 318801 w 318801"/>
                  <a:gd name="connsiteY0" fmla="*/ 910209 h 910209"/>
                  <a:gd name="connsiteX1" fmla="*/ 301657 w 318801"/>
                  <a:gd name="connsiteY1" fmla="*/ 910209 h 910209"/>
                  <a:gd name="connsiteX2" fmla="*/ 301657 w 318801"/>
                  <a:gd name="connsiteY2" fmla="*/ 836009 h 910209"/>
                  <a:gd name="connsiteX3" fmla="*/ 160020 w 318801"/>
                  <a:gd name="connsiteY3" fmla="*/ 39433 h 910209"/>
                  <a:gd name="connsiteX4" fmla="*/ 39528 w 318801"/>
                  <a:gd name="connsiteY4" fmla="*/ 20955 h 910209"/>
                  <a:gd name="connsiteX5" fmla="*/ 61722 w 318801"/>
                  <a:gd name="connsiteY5" fmla="*/ 98774 h 910209"/>
                  <a:gd name="connsiteX6" fmla="*/ 61626 w 318801"/>
                  <a:gd name="connsiteY6" fmla="*/ 100203 h 910209"/>
                  <a:gd name="connsiteX7" fmla="*/ 17145 w 318801"/>
                  <a:gd name="connsiteY7" fmla="*/ 853535 h 910209"/>
                  <a:gd name="connsiteX8" fmla="*/ 17240 w 318801"/>
                  <a:gd name="connsiteY8" fmla="*/ 910209 h 910209"/>
                  <a:gd name="connsiteX9" fmla="*/ 0 w 318801"/>
                  <a:gd name="connsiteY9" fmla="*/ 910209 h 910209"/>
                  <a:gd name="connsiteX10" fmla="*/ 0 w 318801"/>
                  <a:gd name="connsiteY10" fmla="*/ 853059 h 910209"/>
                  <a:gd name="connsiteX11" fmla="*/ 44482 w 318801"/>
                  <a:gd name="connsiteY11" fmla="*/ 100679 h 910209"/>
                  <a:gd name="connsiteX12" fmla="*/ 15811 w 318801"/>
                  <a:gd name="connsiteY12" fmla="*/ 0 h 910209"/>
                  <a:gd name="connsiteX13" fmla="*/ 174784 w 318801"/>
                  <a:gd name="connsiteY13" fmla="*/ 24384 h 910209"/>
                  <a:gd name="connsiteX14" fmla="*/ 175831 w 318801"/>
                  <a:gd name="connsiteY14" fmla="*/ 30385 h 910209"/>
                  <a:gd name="connsiteX15" fmla="*/ 318801 w 318801"/>
                  <a:gd name="connsiteY15" fmla="*/ 834485 h 91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801" h="910209">
                    <a:moveTo>
                      <a:pt x="318801" y="910209"/>
                    </a:moveTo>
                    <a:lnTo>
                      <a:pt x="301657" y="910209"/>
                    </a:lnTo>
                    <a:lnTo>
                      <a:pt x="301657" y="836009"/>
                    </a:lnTo>
                    <a:lnTo>
                      <a:pt x="160020" y="39433"/>
                    </a:lnTo>
                    <a:lnTo>
                      <a:pt x="39528" y="20955"/>
                    </a:lnTo>
                    <a:lnTo>
                      <a:pt x="61722" y="98774"/>
                    </a:lnTo>
                    <a:lnTo>
                      <a:pt x="61626" y="100203"/>
                    </a:lnTo>
                    <a:lnTo>
                      <a:pt x="17145" y="853535"/>
                    </a:lnTo>
                    <a:lnTo>
                      <a:pt x="17240" y="910209"/>
                    </a:lnTo>
                    <a:lnTo>
                      <a:pt x="0" y="910209"/>
                    </a:lnTo>
                    <a:lnTo>
                      <a:pt x="0" y="853059"/>
                    </a:lnTo>
                    <a:lnTo>
                      <a:pt x="44482" y="100679"/>
                    </a:lnTo>
                    <a:lnTo>
                      <a:pt x="15811" y="0"/>
                    </a:lnTo>
                    <a:lnTo>
                      <a:pt x="174784" y="24384"/>
                    </a:lnTo>
                    <a:lnTo>
                      <a:pt x="175831" y="30385"/>
                    </a:lnTo>
                    <a:lnTo>
                      <a:pt x="318801" y="8344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10FC6CC-A177-CFF6-FF34-721A5C8B6EB7}"/>
                  </a:ext>
                </a:extLst>
              </p:cNvPr>
              <p:cNvSpPr/>
              <p:nvPr/>
            </p:nvSpPr>
            <p:spPr>
              <a:xfrm>
                <a:off x="6273070" y="2848277"/>
                <a:ext cx="733138" cy="1103376"/>
              </a:xfrm>
              <a:custGeom>
                <a:avLst/>
                <a:gdLst>
                  <a:gd name="connsiteX0" fmla="*/ 733139 w 733138"/>
                  <a:gd name="connsiteY0" fmla="*/ 1103376 h 1103376"/>
                  <a:gd name="connsiteX1" fmla="*/ 715994 w 733138"/>
                  <a:gd name="connsiteY1" fmla="*/ 1103376 h 1103376"/>
                  <a:gd name="connsiteX2" fmla="*/ 715994 w 733138"/>
                  <a:gd name="connsiteY2" fmla="*/ 1029081 h 1103376"/>
                  <a:gd name="connsiteX3" fmla="*/ 561498 w 733138"/>
                  <a:gd name="connsiteY3" fmla="*/ 106966 h 1103376"/>
                  <a:gd name="connsiteX4" fmla="*/ 222789 w 733138"/>
                  <a:gd name="connsiteY4" fmla="*/ 17621 h 1103376"/>
                  <a:gd name="connsiteX5" fmla="*/ 111347 w 733138"/>
                  <a:gd name="connsiteY5" fmla="*/ 42196 h 1103376"/>
                  <a:gd name="connsiteX6" fmla="*/ 17145 w 733138"/>
                  <a:gd name="connsiteY6" fmla="*/ 1057751 h 1103376"/>
                  <a:gd name="connsiteX7" fmla="*/ 17240 w 733138"/>
                  <a:gd name="connsiteY7" fmla="*/ 1103376 h 1103376"/>
                  <a:gd name="connsiteX8" fmla="*/ 0 w 733138"/>
                  <a:gd name="connsiteY8" fmla="*/ 1103376 h 1103376"/>
                  <a:gd name="connsiteX9" fmla="*/ 0 w 733138"/>
                  <a:gd name="connsiteY9" fmla="*/ 1056989 h 1103376"/>
                  <a:gd name="connsiteX10" fmla="*/ 95440 w 733138"/>
                  <a:gd name="connsiteY10" fmla="*/ 28194 h 1103376"/>
                  <a:gd name="connsiteX11" fmla="*/ 223171 w 733138"/>
                  <a:gd name="connsiteY11" fmla="*/ 0 h 1103376"/>
                  <a:gd name="connsiteX12" fmla="*/ 576548 w 733138"/>
                  <a:gd name="connsiteY12" fmla="*/ 93250 h 1103376"/>
                  <a:gd name="connsiteX13" fmla="*/ 577500 w 733138"/>
                  <a:gd name="connsiteY13" fmla="*/ 98679 h 1103376"/>
                  <a:gd name="connsiteX14" fmla="*/ 733139 w 733138"/>
                  <a:gd name="connsiteY14" fmla="*/ 1027652 h 110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3138" h="1103376">
                    <a:moveTo>
                      <a:pt x="733139" y="1103376"/>
                    </a:moveTo>
                    <a:lnTo>
                      <a:pt x="715994" y="1103376"/>
                    </a:lnTo>
                    <a:lnTo>
                      <a:pt x="715994" y="1029081"/>
                    </a:lnTo>
                    <a:lnTo>
                      <a:pt x="561498" y="106966"/>
                    </a:lnTo>
                    <a:lnTo>
                      <a:pt x="222789" y="17621"/>
                    </a:lnTo>
                    <a:lnTo>
                      <a:pt x="111347" y="42196"/>
                    </a:lnTo>
                    <a:lnTo>
                      <a:pt x="17145" y="1057751"/>
                    </a:lnTo>
                    <a:lnTo>
                      <a:pt x="17240" y="1103376"/>
                    </a:lnTo>
                    <a:lnTo>
                      <a:pt x="0" y="1103376"/>
                    </a:lnTo>
                    <a:lnTo>
                      <a:pt x="0" y="1056989"/>
                    </a:lnTo>
                    <a:lnTo>
                      <a:pt x="95440" y="28194"/>
                    </a:lnTo>
                    <a:lnTo>
                      <a:pt x="223171" y="0"/>
                    </a:lnTo>
                    <a:lnTo>
                      <a:pt x="576548" y="93250"/>
                    </a:lnTo>
                    <a:lnTo>
                      <a:pt x="577500" y="98679"/>
                    </a:lnTo>
                    <a:lnTo>
                      <a:pt x="733139" y="102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1B24066-7B42-460E-49F9-BE602AA5B116}"/>
                  </a:ext>
                </a:extLst>
              </p:cNvPr>
              <p:cNvSpPr/>
              <p:nvPr/>
            </p:nvSpPr>
            <p:spPr>
              <a:xfrm>
                <a:off x="6273070" y="3875263"/>
                <a:ext cx="450627" cy="265652"/>
              </a:xfrm>
              <a:custGeom>
                <a:avLst/>
                <a:gdLst>
                  <a:gd name="connsiteX0" fmla="*/ 450628 w 450627"/>
                  <a:gd name="connsiteY0" fmla="*/ 265652 h 265652"/>
                  <a:gd name="connsiteX1" fmla="*/ 433388 w 450627"/>
                  <a:gd name="connsiteY1" fmla="*/ 265652 h 265652"/>
                  <a:gd name="connsiteX2" fmla="*/ 433388 w 450627"/>
                  <a:gd name="connsiteY2" fmla="*/ 17145 h 265652"/>
                  <a:gd name="connsiteX3" fmla="*/ 266414 w 450627"/>
                  <a:gd name="connsiteY3" fmla="*/ 17145 h 265652"/>
                  <a:gd name="connsiteX4" fmla="*/ 266414 w 450627"/>
                  <a:gd name="connsiteY4" fmla="*/ 117062 h 265652"/>
                  <a:gd name="connsiteX5" fmla="*/ 17240 w 450627"/>
                  <a:gd name="connsiteY5" fmla="*/ 117062 h 265652"/>
                  <a:gd name="connsiteX6" fmla="*/ 17240 w 450627"/>
                  <a:gd name="connsiteY6" fmla="*/ 265652 h 265652"/>
                  <a:gd name="connsiteX7" fmla="*/ 0 w 450627"/>
                  <a:gd name="connsiteY7" fmla="*/ 265652 h 265652"/>
                  <a:gd name="connsiteX8" fmla="*/ 0 w 450627"/>
                  <a:gd name="connsiteY8" fmla="*/ 99917 h 265652"/>
                  <a:gd name="connsiteX9" fmla="*/ 249269 w 450627"/>
                  <a:gd name="connsiteY9" fmla="*/ 99917 h 265652"/>
                  <a:gd name="connsiteX10" fmla="*/ 249269 w 450627"/>
                  <a:gd name="connsiteY10" fmla="*/ 0 h 265652"/>
                  <a:gd name="connsiteX11" fmla="*/ 450628 w 450627"/>
                  <a:gd name="connsiteY11" fmla="*/ 0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627" h="265652">
                    <a:moveTo>
                      <a:pt x="450628" y="265652"/>
                    </a:moveTo>
                    <a:lnTo>
                      <a:pt x="433388" y="265652"/>
                    </a:lnTo>
                    <a:lnTo>
                      <a:pt x="433388" y="17145"/>
                    </a:lnTo>
                    <a:lnTo>
                      <a:pt x="266414" y="17145"/>
                    </a:lnTo>
                    <a:lnTo>
                      <a:pt x="266414" y="117062"/>
                    </a:lnTo>
                    <a:lnTo>
                      <a:pt x="17240" y="117062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9917"/>
                    </a:lnTo>
                    <a:lnTo>
                      <a:pt x="249269" y="99917"/>
                    </a:lnTo>
                    <a:lnTo>
                      <a:pt x="249269" y="0"/>
                    </a:lnTo>
                    <a:lnTo>
                      <a:pt x="45062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1EA9717-70F2-FB93-4CFA-52FB2419FFC6}"/>
                  </a:ext>
                </a:extLst>
              </p:cNvPr>
              <p:cNvSpPr/>
              <p:nvPr/>
            </p:nvSpPr>
            <p:spPr>
              <a:xfrm>
                <a:off x="6746843" y="3968037"/>
                <a:ext cx="665797" cy="172878"/>
              </a:xfrm>
              <a:custGeom>
                <a:avLst/>
                <a:gdLst>
                  <a:gd name="connsiteX0" fmla="*/ 665797 w 665797"/>
                  <a:gd name="connsiteY0" fmla="*/ 172879 h 172878"/>
                  <a:gd name="connsiteX1" fmla="*/ 648652 w 665797"/>
                  <a:gd name="connsiteY1" fmla="*/ 172879 h 172878"/>
                  <a:gd name="connsiteX2" fmla="*/ 648652 w 665797"/>
                  <a:gd name="connsiteY2" fmla="*/ 111823 h 172878"/>
                  <a:gd name="connsiteX3" fmla="*/ 267652 w 665797"/>
                  <a:gd name="connsiteY3" fmla="*/ 111823 h 172878"/>
                  <a:gd name="connsiteX4" fmla="*/ 267652 w 665797"/>
                  <a:gd name="connsiteY4" fmla="*/ 17145 h 172878"/>
                  <a:gd name="connsiteX5" fmla="*/ 0 w 665797"/>
                  <a:gd name="connsiteY5" fmla="*/ 17145 h 172878"/>
                  <a:gd name="connsiteX6" fmla="*/ 0 w 665797"/>
                  <a:gd name="connsiteY6" fmla="*/ 0 h 172878"/>
                  <a:gd name="connsiteX7" fmla="*/ 284797 w 665797"/>
                  <a:gd name="connsiteY7" fmla="*/ 0 h 172878"/>
                  <a:gd name="connsiteX8" fmla="*/ 284797 w 665797"/>
                  <a:gd name="connsiteY8" fmla="*/ 94679 h 172878"/>
                  <a:gd name="connsiteX9" fmla="*/ 665797 w 665797"/>
                  <a:gd name="connsiteY9" fmla="*/ 946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797" h="172878">
                    <a:moveTo>
                      <a:pt x="665797" y="172879"/>
                    </a:moveTo>
                    <a:lnTo>
                      <a:pt x="648652" y="172879"/>
                    </a:lnTo>
                    <a:lnTo>
                      <a:pt x="648652" y="111823"/>
                    </a:lnTo>
                    <a:lnTo>
                      <a:pt x="267652" y="111823"/>
                    </a:lnTo>
                    <a:lnTo>
                      <a:pt x="26765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284797" y="0"/>
                    </a:lnTo>
                    <a:lnTo>
                      <a:pt x="284797" y="94679"/>
                    </a:lnTo>
                    <a:lnTo>
                      <a:pt x="665797" y="94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A4E11DE-1AAF-2136-004F-F4BB42DE4779}"/>
                  </a:ext>
                </a:extLst>
              </p:cNvPr>
              <p:cNvSpPr/>
              <p:nvPr/>
            </p:nvSpPr>
            <p:spPr>
              <a:xfrm>
                <a:off x="6947820" y="3186129"/>
                <a:ext cx="169544" cy="508444"/>
              </a:xfrm>
              <a:custGeom>
                <a:avLst/>
                <a:gdLst>
                  <a:gd name="connsiteX0" fmla="*/ 169545 w 169544"/>
                  <a:gd name="connsiteY0" fmla="*/ 508444 h 508444"/>
                  <a:gd name="connsiteX1" fmla="*/ 152400 w 169544"/>
                  <a:gd name="connsiteY1" fmla="*/ 508444 h 508444"/>
                  <a:gd name="connsiteX2" fmla="*/ 152400 w 169544"/>
                  <a:gd name="connsiteY2" fmla="*/ 17145 h 508444"/>
                  <a:gd name="connsiteX3" fmla="*/ 17145 w 169544"/>
                  <a:gd name="connsiteY3" fmla="*/ 17145 h 508444"/>
                  <a:gd name="connsiteX4" fmla="*/ 17145 w 169544"/>
                  <a:gd name="connsiteY4" fmla="*/ 274606 h 508444"/>
                  <a:gd name="connsiteX5" fmla="*/ 0 w 169544"/>
                  <a:gd name="connsiteY5" fmla="*/ 274606 h 508444"/>
                  <a:gd name="connsiteX6" fmla="*/ 0 w 169544"/>
                  <a:gd name="connsiteY6" fmla="*/ 0 h 508444"/>
                  <a:gd name="connsiteX7" fmla="*/ 169545 w 169544"/>
                  <a:gd name="connsiteY7" fmla="*/ 0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544" h="508444">
                    <a:moveTo>
                      <a:pt x="169545" y="508444"/>
                    </a:moveTo>
                    <a:lnTo>
                      <a:pt x="152400" y="508444"/>
                    </a:lnTo>
                    <a:lnTo>
                      <a:pt x="152400" y="17145"/>
                    </a:lnTo>
                    <a:lnTo>
                      <a:pt x="17145" y="17145"/>
                    </a:lnTo>
                    <a:lnTo>
                      <a:pt x="17145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1695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B9005F-D81B-A040-38F2-F919DE47B161}"/>
                  </a:ext>
                </a:extLst>
              </p:cNvPr>
              <p:cNvSpPr/>
              <p:nvPr/>
            </p:nvSpPr>
            <p:spPr>
              <a:xfrm>
                <a:off x="7032593" y="3721720"/>
                <a:ext cx="126015" cy="303085"/>
              </a:xfrm>
              <a:custGeom>
                <a:avLst/>
                <a:gdLst>
                  <a:gd name="connsiteX0" fmla="*/ 126016 w 126015"/>
                  <a:gd name="connsiteY0" fmla="*/ 303085 h 303085"/>
                  <a:gd name="connsiteX1" fmla="*/ 108871 w 126015"/>
                  <a:gd name="connsiteY1" fmla="*/ 303085 h 303085"/>
                  <a:gd name="connsiteX2" fmla="*/ 108871 w 126015"/>
                  <a:gd name="connsiteY2" fmla="*/ 17145 h 303085"/>
                  <a:gd name="connsiteX3" fmla="*/ 0 w 126015"/>
                  <a:gd name="connsiteY3" fmla="*/ 17145 h 303085"/>
                  <a:gd name="connsiteX4" fmla="*/ 0 w 126015"/>
                  <a:gd name="connsiteY4" fmla="*/ 0 h 303085"/>
                  <a:gd name="connsiteX5" fmla="*/ 126016 w 126015"/>
                  <a:gd name="connsiteY5" fmla="*/ 0 h 30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015" h="303085">
                    <a:moveTo>
                      <a:pt x="126016" y="303085"/>
                    </a:moveTo>
                    <a:lnTo>
                      <a:pt x="108871" y="303085"/>
                    </a:lnTo>
                    <a:lnTo>
                      <a:pt x="108871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260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5C1D996-BDC3-ABDF-22BD-BAE6C7D97CA4}"/>
                  </a:ext>
                </a:extLst>
              </p:cNvPr>
              <p:cNvSpPr/>
              <p:nvPr/>
            </p:nvSpPr>
            <p:spPr>
              <a:xfrm>
                <a:off x="7188136" y="3853832"/>
                <a:ext cx="78486" cy="170973"/>
              </a:xfrm>
              <a:custGeom>
                <a:avLst/>
                <a:gdLst>
                  <a:gd name="connsiteX0" fmla="*/ 78486 w 78486"/>
                  <a:gd name="connsiteY0" fmla="*/ 170974 h 170973"/>
                  <a:gd name="connsiteX1" fmla="*/ 61246 w 78486"/>
                  <a:gd name="connsiteY1" fmla="*/ 170974 h 170973"/>
                  <a:gd name="connsiteX2" fmla="*/ 61246 w 78486"/>
                  <a:gd name="connsiteY2" fmla="*/ 17145 h 170973"/>
                  <a:gd name="connsiteX3" fmla="*/ 0 w 78486"/>
                  <a:gd name="connsiteY3" fmla="*/ 17145 h 170973"/>
                  <a:gd name="connsiteX4" fmla="*/ 0 w 78486"/>
                  <a:gd name="connsiteY4" fmla="*/ 0 h 170973"/>
                  <a:gd name="connsiteX5" fmla="*/ 78486 w 78486"/>
                  <a:gd name="connsiteY5" fmla="*/ 0 h 17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6" h="170973">
                    <a:moveTo>
                      <a:pt x="78486" y="170974"/>
                    </a:moveTo>
                    <a:lnTo>
                      <a:pt x="61246" y="170974"/>
                    </a:lnTo>
                    <a:lnTo>
                      <a:pt x="612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4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4E0ED7E-986B-A059-FCCB-567F3967255A}"/>
                  </a:ext>
                </a:extLst>
              </p:cNvPr>
              <p:cNvSpPr/>
              <p:nvPr/>
            </p:nvSpPr>
            <p:spPr>
              <a:xfrm>
                <a:off x="7347870" y="3075449"/>
                <a:ext cx="337852" cy="1065466"/>
              </a:xfrm>
              <a:custGeom>
                <a:avLst/>
                <a:gdLst>
                  <a:gd name="connsiteX0" fmla="*/ 337852 w 337852"/>
                  <a:gd name="connsiteY0" fmla="*/ 1065467 h 1065466"/>
                  <a:gd name="connsiteX1" fmla="*/ 320612 w 337852"/>
                  <a:gd name="connsiteY1" fmla="*/ 1065467 h 1065466"/>
                  <a:gd name="connsiteX2" fmla="*/ 320612 w 337852"/>
                  <a:gd name="connsiteY2" fmla="*/ 17145 h 1065466"/>
                  <a:gd name="connsiteX3" fmla="*/ 17145 w 337852"/>
                  <a:gd name="connsiteY3" fmla="*/ 17145 h 1065466"/>
                  <a:gd name="connsiteX4" fmla="*/ 17145 w 337852"/>
                  <a:gd name="connsiteY4" fmla="*/ 957834 h 1065466"/>
                  <a:gd name="connsiteX5" fmla="*/ 0 w 337852"/>
                  <a:gd name="connsiteY5" fmla="*/ 957834 h 1065466"/>
                  <a:gd name="connsiteX6" fmla="*/ 0 w 337852"/>
                  <a:gd name="connsiteY6" fmla="*/ 0 h 1065466"/>
                  <a:gd name="connsiteX7" fmla="*/ 337852 w 337852"/>
                  <a:gd name="connsiteY7" fmla="*/ 0 h 1065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52" h="1065466">
                    <a:moveTo>
                      <a:pt x="337852" y="1065467"/>
                    </a:moveTo>
                    <a:lnTo>
                      <a:pt x="320612" y="1065467"/>
                    </a:lnTo>
                    <a:lnTo>
                      <a:pt x="320612" y="17145"/>
                    </a:lnTo>
                    <a:lnTo>
                      <a:pt x="17145" y="17145"/>
                    </a:lnTo>
                    <a:lnTo>
                      <a:pt x="17145" y="957834"/>
                    </a:lnTo>
                    <a:lnTo>
                      <a:pt x="0" y="957834"/>
                    </a:lnTo>
                    <a:lnTo>
                      <a:pt x="0" y="0"/>
                    </a:lnTo>
                    <a:lnTo>
                      <a:pt x="3378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5CDF00-EA6F-B0B8-06BD-FA50C999B8E7}"/>
                  </a:ext>
                </a:extLst>
              </p:cNvPr>
              <p:cNvSpPr/>
              <p:nvPr/>
            </p:nvSpPr>
            <p:spPr>
              <a:xfrm rot="-5018677">
                <a:off x="5922518" y="3361693"/>
                <a:ext cx="1033128" cy="17145"/>
              </a:xfrm>
              <a:custGeom>
                <a:avLst/>
                <a:gdLst>
                  <a:gd name="connsiteX0" fmla="*/ 0 w 1033128"/>
                  <a:gd name="connsiteY0" fmla="*/ 0 h 17145"/>
                  <a:gd name="connsiteX1" fmla="*/ 1033129 w 1033128"/>
                  <a:gd name="connsiteY1" fmla="*/ 0 h 17145"/>
                  <a:gd name="connsiteX2" fmla="*/ 1033129 w 1033128"/>
                  <a:gd name="connsiteY2" fmla="*/ 17146 h 17145"/>
                  <a:gd name="connsiteX3" fmla="*/ 0 w 1033128"/>
                  <a:gd name="connsiteY3" fmla="*/ 17146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128" h="17145">
                    <a:moveTo>
                      <a:pt x="0" y="0"/>
                    </a:moveTo>
                    <a:lnTo>
                      <a:pt x="1033129" y="0"/>
                    </a:lnTo>
                    <a:lnTo>
                      <a:pt x="1033129" y="17146"/>
                    </a:lnTo>
                    <a:lnTo>
                      <a:pt x="0" y="17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9E4D75B-5756-A854-EE6F-1624C085E154}"/>
                  </a:ext>
                </a:extLst>
              </p:cNvPr>
              <p:cNvSpPr/>
              <p:nvPr/>
            </p:nvSpPr>
            <p:spPr>
              <a:xfrm>
                <a:off x="7360539" y="2879138"/>
                <a:ext cx="306133" cy="179927"/>
              </a:xfrm>
              <a:custGeom>
                <a:avLst/>
                <a:gdLst>
                  <a:gd name="connsiteX0" fmla="*/ 306134 w 306133"/>
                  <a:gd name="connsiteY0" fmla="*/ 179927 h 179927"/>
                  <a:gd name="connsiteX1" fmla="*/ 288893 w 306133"/>
                  <a:gd name="connsiteY1" fmla="*/ 179927 h 179927"/>
                  <a:gd name="connsiteX2" fmla="*/ 288893 w 306133"/>
                  <a:gd name="connsiteY2" fmla="*/ 17145 h 179927"/>
                  <a:gd name="connsiteX3" fmla="*/ 17145 w 306133"/>
                  <a:gd name="connsiteY3" fmla="*/ 17145 h 179927"/>
                  <a:gd name="connsiteX4" fmla="*/ 17145 w 306133"/>
                  <a:gd name="connsiteY4" fmla="*/ 172784 h 179927"/>
                  <a:gd name="connsiteX5" fmla="*/ 0 w 306133"/>
                  <a:gd name="connsiteY5" fmla="*/ 172784 h 179927"/>
                  <a:gd name="connsiteX6" fmla="*/ 0 w 306133"/>
                  <a:gd name="connsiteY6" fmla="*/ 0 h 179927"/>
                  <a:gd name="connsiteX7" fmla="*/ 306134 w 306133"/>
                  <a:gd name="connsiteY7" fmla="*/ 0 h 1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133" h="179927">
                    <a:moveTo>
                      <a:pt x="306134" y="179927"/>
                    </a:moveTo>
                    <a:lnTo>
                      <a:pt x="288893" y="179927"/>
                    </a:lnTo>
                    <a:lnTo>
                      <a:pt x="288893" y="17145"/>
                    </a:lnTo>
                    <a:lnTo>
                      <a:pt x="17145" y="17145"/>
                    </a:lnTo>
                    <a:lnTo>
                      <a:pt x="17145" y="172784"/>
                    </a:lnTo>
                    <a:lnTo>
                      <a:pt x="0" y="172784"/>
                    </a:lnTo>
                    <a:lnTo>
                      <a:pt x="0" y="0"/>
                    </a:lnTo>
                    <a:lnTo>
                      <a:pt x="3061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82AE180-7270-8CDF-CBD8-6F4E45BD2397}"/>
                  </a:ext>
                </a:extLst>
              </p:cNvPr>
              <p:cNvSpPr/>
              <p:nvPr/>
            </p:nvSpPr>
            <p:spPr>
              <a:xfrm>
                <a:off x="7395495" y="2804081"/>
                <a:ext cx="234029" cy="61626"/>
              </a:xfrm>
              <a:custGeom>
                <a:avLst/>
                <a:gdLst>
                  <a:gd name="connsiteX0" fmla="*/ 234029 w 234029"/>
                  <a:gd name="connsiteY0" fmla="*/ 61627 h 61626"/>
                  <a:gd name="connsiteX1" fmla="*/ 139637 w 234029"/>
                  <a:gd name="connsiteY1" fmla="*/ 61627 h 61626"/>
                  <a:gd name="connsiteX2" fmla="*/ 139637 w 234029"/>
                  <a:gd name="connsiteY2" fmla="*/ 17145 h 61626"/>
                  <a:gd name="connsiteX3" fmla="*/ 17145 w 234029"/>
                  <a:gd name="connsiteY3" fmla="*/ 17145 h 61626"/>
                  <a:gd name="connsiteX4" fmla="*/ 17145 w 234029"/>
                  <a:gd name="connsiteY4" fmla="*/ 53054 h 61626"/>
                  <a:gd name="connsiteX5" fmla="*/ 0 w 234029"/>
                  <a:gd name="connsiteY5" fmla="*/ 53054 h 61626"/>
                  <a:gd name="connsiteX6" fmla="*/ 0 w 234029"/>
                  <a:gd name="connsiteY6" fmla="*/ 0 h 61626"/>
                  <a:gd name="connsiteX7" fmla="*/ 156877 w 234029"/>
                  <a:gd name="connsiteY7" fmla="*/ 0 h 61626"/>
                  <a:gd name="connsiteX8" fmla="*/ 156877 w 234029"/>
                  <a:gd name="connsiteY8" fmla="*/ 44482 h 61626"/>
                  <a:gd name="connsiteX9" fmla="*/ 234029 w 234029"/>
                  <a:gd name="connsiteY9" fmla="*/ 44482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9" h="61626">
                    <a:moveTo>
                      <a:pt x="234029" y="61627"/>
                    </a:moveTo>
                    <a:lnTo>
                      <a:pt x="139637" y="61627"/>
                    </a:lnTo>
                    <a:lnTo>
                      <a:pt x="139637" y="17145"/>
                    </a:lnTo>
                    <a:lnTo>
                      <a:pt x="17145" y="17145"/>
                    </a:lnTo>
                    <a:lnTo>
                      <a:pt x="17145" y="53054"/>
                    </a:lnTo>
                    <a:lnTo>
                      <a:pt x="0" y="53054"/>
                    </a:lnTo>
                    <a:lnTo>
                      <a:pt x="0" y="0"/>
                    </a:lnTo>
                    <a:lnTo>
                      <a:pt x="156877" y="0"/>
                    </a:lnTo>
                    <a:lnTo>
                      <a:pt x="156877" y="44482"/>
                    </a:lnTo>
                    <a:lnTo>
                      <a:pt x="234029" y="44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9D3C02-AA29-B8E1-CEF3-3AF5266348A4}"/>
                  </a:ext>
                </a:extLst>
              </p:cNvPr>
              <p:cNvSpPr/>
              <p:nvPr/>
            </p:nvSpPr>
            <p:spPr>
              <a:xfrm>
                <a:off x="7407211" y="2708450"/>
                <a:ext cx="131635" cy="77152"/>
              </a:xfrm>
              <a:custGeom>
                <a:avLst/>
                <a:gdLst>
                  <a:gd name="connsiteX0" fmla="*/ 131636 w 131635"/>
                  <a:gd name="connsiteY0" fmla="*/ 77152 h 77152"/>
                  <a:gd name="connsiteX1" fmla="*/ 0 w 131635"/>
                  <a:gd name="connsiteY1" fmla="*/ 77152 h 77152"/>
                  <a:gd name="connsiteX2" fmla="*/ 68580 w 131635"/>
                  <a:gd name="connsiteY2" fmla="*/ 0 h 77152"/>
                  <a:gd name="connsiteX3" fmla="*/ 131636 w 131635"/>
                  <a:gd name="connsiteY3" fmla="*/ 77152 h 77152"/>
                  <a:gd name="connsiteX4" fmla="*/ 38195 w 131635"/>
                  <a:gd name="connsiteY4" fmla="*/ 60008 h 77152"/>
                  <a:gd name="connsiteX5" fmla="*/ 95441 w 131635"/>
                  <a:gd name="connsiteY5" fmla="*/ 60008 h 77152"/>
                  <a:gd name="connsiteX6" fmla="*/ 68009 w 131635"/>
                  <a:gd name="connsiteY6" fmla="*/ 26479 h 77152"/>
                  <a:gd name="connsiteX7" fmla="*/ 38195 w 131635"/>
                  <a:gd name="connsiteY7" fmla="*/ 60008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5" h="77152">
                    <a:moveTo>
                      <a:pt x="131636" y="77152"/>
                    </a:moveTo>
                    <a:lnTo>
                      <a:pt x="0" y="77152"/>
                    </a:lnTo>
                    <a:lnTo>
                      <a:pt x="68580" y="0"/>
                    </a:lnTo>
                    <a:lnTo>
                      <a:pt x="131636" y="77152"/>
                    </a:lnTo>
                    <a:close/>
                    <a:moveTo>
                      <a:pt x="38195" y="60008"/>
                    </a:moveTo>
                    <a:lnTo>
                      <a:pt x="95441" y="60008"/>
                    </a:lnTo>
                    <a:lnTo>
                      <a:pt x="68009" y="26479"/>
                    </a:lnTo>
                    <a:lnTo>
                      <a:pt x="38195" y="600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012F140-9A25-38AE-84AE-063A10E7E73F}"/>
                  </a:ext>
                </a:extLst>
              </p:cNvPr>
              <p:cNvSpPr/>
              <p:nvPr/>
            </p:nvSpPr>
            <p:spPr>
              <a:xfrm>
                <a:off x="7179564" y="3436065"/>
                <a:ext cx="145160" cy="375475"/>
              </a:xfrm>
              <a:custGeom>
                <a:avLst/>
                <a:gdLst>
                  <a:gd name="connsiteX0" fmla="*/ 17145 w 145160"/>
                  <a:gd name="connsiteY0" fmla="*/ 375475 h 375475"/>
                  <a:gd name="connsiteX1" fmla="*/ 0 w 145160"/>
                  <a:gd name="connsiteY1" fmla="*/ 375475 h 375475"/>
                  <a:gd name="connsiteX2" fmla="*/ 0 w 145160"/>
                  <a:gd name="connsiteY2" fmla="*/ 167830 h 375475"/>
                  <a:gd name="connsiteX3" fmla="*/ 69818 w 145160"/>
                  <a:gd name="connsiteY3" fmla="*/ 167830 h 375475"/>
                  <a:gd name="connsiteX4" fmla="*/ 69818 w 145160"/>
                  <a:gd name="connsiteY4" fmla="*/ 0 h 375475"/>
                  <a:gd name="connsiteX5" fmla="*/ 145161 w 145160"/>
                  <a:gd name="connsiteY5" fmla="*/ 0 h 375475"/>
                  <a:gd name="connsiteX6" fmla="*/ 145161 w 145160"/>
                  <a:gd name="connsiteY6" fmla="*/ 17145 h 375475"/>
                  <a:gd name="connsiteX7" fmla="*/ 87059 w 145160"/>
                  <a:gd name="connsiteY7" fmla="*/ 17145 h 375475"/>
                  <a:gd name="connsiteX8" fmla="*/ 87059 w 145160"/>
                  <a:gd name="connsiteY8" fmla="*/ 184975 h 375475"/>
                  <a:gd name="connsiteX9" fmla="*/ 17145 w 145160"/>
                  <a:gd name="connsiteY9" fmla="*/ 184975 h 37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160" h="375475">
                    <a:moveTo>
                      <a:pt x="17145" y="375475"/>
                    </a:moveTo>
                    <a:lnTo>
                      <a:pt x="0" y="375475"/>
                    </a:lnTo>
                    <a:lnTo>
                      <a:pt x="0" y="167830"/>
                    </a:lnTo>
                    <a:lnTo>
                      <a:pt x="69818" y="167830"/>
                    </a:lnTo>
                    <a:lnTo>
                      <a:pt x="69818" y="0"/>
                    </a:lnTo>
                    <a:lnTo>
                      <a:pt x="145161" y="0"/>
                    </a:lnTo>
                    <a:lnTo>
                      <a:pt x="145161" y="17145"/>
                    </a:lnTo>
                    <a:lnTo>
                      <a:pt x="87059" y="17145"/>
                    </a:lnTo>
                    <a:lnTo>
                      <a:pt x="87059" y="184975"/>
                    </a:lnTo>
                    <a:lnTo>
                      <a:pt x="17145" y="184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F4C571E-CC61-AFCE-6254-D344B70B5B23}"/>
                  </a:ext>
                </a:extLst>
              </p:cNvPr>
              <p:cNvSpPr/>
              <p:nvPr/>
            </p:nvSpPr>
            <p:spPr>
              <a:xfrm>
                <a:off x="6960489" y="3027443"/>
                <a:ext cx="144208" cy="133350"/>
              </a:xfrm>
              <a:custGeom>
                <a:avLst/>
                <a:gdLst>
                  <a:gd name="connsiteX0" fmla="*/ 144209 w 144208"/>
                  <a:gd name="connsiteY0" fmla="*/ 133350 h 133350"/>
                  <a:gd name="connsiteX1" fmla="*/ 126968 w 144208"/>
                  <a:gd name="connsiteY1" fmla="*/ 133350 h 133350"/>
                  <a:gd name="connsiteX2" fmla="*/ 126968 w 144208"/>
                  <a:gd name="connsiteY2" fmla="*/ 87535 h 133350"/>
                  <a:gd name="connsiteX3" fmla="*/ 72104 w 144208"/>
                  <a:gd name="connsiteY3" fmla="*/ 25813 h 133350"/>
                  <a:gd name="connsiteX4" fmla="*/ 17145 w 144208"/>
                  <a:gd name="connsiteY4" fmla="*/ 87535 h 133350"/>
                  <a:gd name="connsiteX5" fmla="*/ 17145 w 144208"/>
                  <a:gd name="connsiteY5" fmla="*/ 133350 h 133350"/>
                  <a:gd name="connsiteX6" fmla="*/ 0 w 144208"/>
                  <a:gd name="connsiteY6" fmla="*/ 133350 h 133350"/>
                  <a:gd name="connsiteX7" fmla="*/ 0 w 144208"/>
                  <a:gd name="connsiteY7" fmla="*/ 81058 h 133350"/>
                  <a:gd name="connsiteX8" fmla="*/ 72104 w 144208"/>
                  <a:gd name="connsiteY8" fmla="*/ 0 h 133350"/>
                  <a:gd name="connsiteX9" fmla="*/ 144209 w 144208"/>
                  <a:gd name="connsiteY9" fmla="*/ 81058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33350">
                    <a:moveTo>
                      <a:pt x="144209" y="133350"/>
                    </a:moveTo>
                    <a:lnTo>
                      <a:pt x="126968" y="133350"/>
                    </a:lnTo>
                    <a:lnTo>
                      <a:pt x="126968" y="87535"/>
                    </a:lnTo>
                    <a:lnTo>
                      <a:pt x="72104" y="25813"/>
                    </a:lnTo>
                    <a:lnTo>
                      <a:pt x="17145" y="87535"/>
                    </a:lnTo>
                    <a:lnTo>
                      <a:pt x="17145" y="133350"/>
                    </a:lnTo>
                    <a:lnTo>
                      <a:pt x="0" y="133350"/>
                    </a:lnTo>
                    <a:lnTo>
                      <a:pt x="0" y="81058"/>
                    </a:lnTo>
                    <a:lnTo>
                      <a:pt x="72104" y="0"/>
                    </a:lnTo>
                    <a:lnTo>
                      <a:pt x="144209" y="810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E10050-B8DC-A054-8108-0D671980A197}"/>
                  </a:ext>
                </a:extLst>
              </p:cNvPr>
              <p:cNvSpPr/>
              <p:nvPr/>
            </p:nvSpPr>
            <p:spPr>
              <a:xfrm>
                <a:off x="7700962" y="3075449"/>
                <a:ext cx="508635" cy="572738"/>
              </a:xfrm>
              <a:custGeom>
                <a:avLst/>
                <a:gdLst>
                  <a:gd name="connsiteX0" fmla="*/ 508635 w 508635"/>
                  <a:gd name="connsiteY0" fmla="*/ 572738 h 572738"/>
                  <a:gd name="connsiteX1" fmla="*/ 491395 w 508635"/>
                  <a:gd name="connsiteY1" fmla="*/ 572738 h 572738"/>
                  <a:gd name="connsiteX2" fmla="*/ 491395 w 508635"/>
                  <a:gd name="connsiteY2" fmla="*/ 324231 h 572738"/>
                  <a:gd name="connsiteX3" fmla="*/ 427101 w 508635"/>
                  <a:gd name="connsiteY3" fmla="*/ 324231 h 572738"/>
                  <a:gd name="connsiteX4" fmla="*/ 427101 w 508635"/>
                  <a:gd name="connsiteY4" fmla="*/ 72581 h 572738"/>
                  <a:gd name="connsiteX5" fmla="*/ 405670 w 508635"/>
                  <a:gd name="connsiteY5" fmla="*/ 48482 h 572738"/>
                  <a:gd name="connsiteX6" fmla="*/ 405670 w 508635"/>
                  <a:gd name="connsiteY6" fmla="*/ 17145 h 572738"/>
                  <a:gd name="connsiteX7" fmla="*/ 0 w 508635"/>
                  <a:gd name="connsiteY7" fmla="*/ 17145 h 572738"/>
                  <a:gd name="connsiteX8" fmla="*/ 0 w 508635"/>
                  <a:gd name="connsiteY8" fmla="*/ 0 h 572738"/>
                  <a:gd name="connsiteX9" fmla="*/ 422910 w 508635"/>
                  <a:gd name="connsiteY9" fmla="*/ 0 h 572738"/>
                  <a:gd name="connsiteX10" fmla="*/ 422910 w 508635"/>
                  <a:gd name="connsiteY10" fmla="*/ 41910 h 572738"/>
                  <a:gd name="connsiteX11" fmla="*/ 444341 w 508635"/>
                  <a:gd name="connsiteY11" fmla="*/ 66008 h 572738"/>
                  <a:gd name="connsiteX12" fmla="*/ 444341 w 508635"/>
                  <a:gd name="connsiteY12" fmla="*/ 307086 h 572738"/>
                  <a:gd name="connsiteX13" fmla="*/ 508635 w 508635"/>
                  <a:gd name="connsiteY13" fmla="*/ 307086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" h="572738">
                    <a:moveTo>
                      <a:pt x="508635" y="572738"/>
                    </a:moveTo>
                    <a:lnTo>
                      <a:pt x="491395" y="572738"/>
                    </a:lnTo>
                    <a:lnTo>
                      <a:pt x="491395" y="324231"/>
                    </a:lnTo>
                    <a:lnTo>
                      <a:pt x="427101" y="324231"/>
                    </a:lnTo>
                    <a:lnTo>
                      <a:pt x="427101" y="72581"/>
                    </a:lnTo>
                    <a:lnTo>
                      <a:pt x="405670" y="48482"/>
                    </a:lnTo>
                    <a:lnTo>
                      <a:pt x="405670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22910" y="0"/>
                    </a:lnTo>
                    <a:lnTo>
                      <a:pt x="422910" y="41910"/>
                    </a:lnTo>
                    <a:lnTo>
                      <a:pt x="444341" y="66008"/>
                    </a:lnTo>
                    <a:lnTo>
                      <a:pt x="444341" y="307086"/>
                    </a:lnTo>
                    <a:lnTo>
                      <a:pt x="508635" y="3070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D6C65C-DDE9-A061-E11A-ABAA78F716E5}"/>
                  </a:ext>
                </a:extLst>
              </p:cNvPr>
              <p:cNvSpPr/>
              <p:nvPr/>
            </p:nvSpPr>
            <p:spPr>
              <a:xfrm>
                <a:off x="7882795" y="3875263"/>
                <a:ext cx="936402" cy="265652"/>
              </a:xfrm>
              <a:custGeom>
                <a:avLst/>
                <a:gdLst>
                  <a:gd name="connsiteX0" fmla="*/ 936403 w 936402"/>
                  <a:gd name="connsiteY0" fmla="*/ 265652 h 265652"/>
                  <a:gd name="connsiteX1" fmla="*/ 919163 w 936402"/>
                  <a:gd name="connsiteY1" fmla="*/ 265652 h 265652"/>
                  <a:gd name="connsiteX2" fmla="*/ 919163 w 936402"/>
                  <a:gd name="connsiteY2" fmla="*/ 192119 h 265652"/>
                  <a:gd name="connsiteX3" fmla="*/ 597694 w 936402"/>
                  <a:gd name="connsiteY3" fmla="*/ 192119 h 265652"/>
                  <a:gd name="connsiteX4" fmla="*/ 597694 w 936402"/>
                  <a:gd name="connsiteY4" fmla="*/ 145637 h 265652"/>
                  <a:gd name="connsiteX5" fmla="*/ 371475 w 936402"/>
                  <a:gd name="connsiteY5" fmla="*/ 145637 h 265652"/>
                  <a:gd name="connsiteX6" fmla="*/ 371475 w 936402"/>
                  <a:gd name="connsiteY6" fmla="*/ 109919 h 265652"/>
                  <a:gd name="connsiteX7" fmla="*/ 233363 w 936402"/>
                  <a:gd name="connsiteY7" fmla="*/ 109919 h 265652"/>
                  <a:gd name="connsiteX8" fmla="*/ 233363 w 936402"/>
                  <a:gd name="connsiteY8" fmla="*/ 17145 h 265652"/>
                  <a:gd name="connsiteX9" fmla="*/ 138684 w 936402"/>
                  <a:gd name="connsiteY9" fmla="*/ 17145 h 265652"/>
                  <a:gd name="connsiteX10" fmla="*/ 138684 w 936402"/>
                  <a:gd name="connsiteY10" fmla="*/ 109919 h 265652"/>
                  <a:gd name="connsiteX11" fmla="*/ 17240 w 936402"/>
                  <a:gd name="connsiteY11" fmla="*/ 109919 h 265652"/>
                  <a:gd name="connsiteX12" fmla="*/ 17240 w 936402"/>
                  <a:gd name="connsiteY12" fmla="*/ 265652 h 265652"/>
                  <a:gd name="connsiteX13" fmla="*/ 0 w 936402"/>
                  <a:gd name="connsiteY13" fmla="*/ 265652 h 265652"/>
                  <a:gd name="connsiteX14" fmla="*/ 0 w 936402"/>
                  <a:gd name="connsiteY14" fmla="*/ 92774 h 265652"/>
                  <a:gd name="connsiteX15" fmla="*/ 121444 w 936402"/>
                  <a:gd name="connsiteY15" fmla="*/ 92774 h 265652"/>
                  <a:gd name="connsiteX16" fmla="*/ 121444 w 936402"/>
                  <a:gd name="connsiteY16" fmla="*/ 0 h 265652"/>
                  <a:gd name="connsiteX17" fmla="*/ 250603 w 936402"/>
                  <a:gd name="connsiteY17" fmla="*/ 0 h 265652"/>
                  <a:gd name="connsiteX18" fmla="*/ 250603 w 936402"/>
                  <a:gd name="connsiteY18" fmla="*/ 92774 h 265652"/>
                  <a:gd name="connsiteX19" fmla="*/ 388715 w 936402"/>
                  <a:gd name="connsiteY19" fmla="*/ 92774 h 265652"/>
                  <a:gd name="connsiteX20" fmla="*/ 388715 w 936402"/>
                  <a:gd name="connsiteY20" fmla="*/ 128492 h 265652"/>
                  <a:gd name="connsiteX21" fmla="*/ 614934 w 936402"/>
                  <a:gd name="connsiteY21" fmla="*/ 128492 h 265652"/>
                  <a:gd name="connsiteX22" fmla="*/ 614934 w 936402"/>
                  <a:gd name="connsiteY22" fmla="*/ 174879 h 265652"/>
                  <a:gd name="connsiteX23" fmla="*/ 936403 w 936402"/>
                  <a:gd name="connsiteY23" fmla="*/ 174879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36402" h="265652">
                    <a:moveTo>
                      <a:pt x="936403" y="265652"/>
                    </a:moveTo>
                    <a:lnTo>
                      <a:pt x="919163" y="265652"/>
                    </a:lnTo>
                    <a:lnTo>
                      <a:pt x="919163" y="192119"/>
                    </a:lnTo>
                    <a:lnTo>
                      <a:pt x="597694" y="192119"/>
                    </a:lnTo>
                    <a:lnTo>
                      <a:pt x="597694" y="145637"/>
                    </a:lnTo>
                    <a:lnTo>
                      <a:pt x="371475" y="145637"/>
                    </a:lnTo>
                    <a:lnTo>
                      <a:pt x="371475" y="109919"/>
                    </a:lnTo>
                    <a:lnTo>
                      <a:pt x="233363" y="109919"/>
                    </a:lnTo>
                    <a:lnTo>
                      <a:pt x="233363" y="17145"/>
                    </a:lnTo>
                    <a:lnTo>
                      <a:pt x="138684" y="17145"/>
                    </a:lnTo>
                    <a:lnTo>
                      <a:pt x="138684" y="109919"/>
                    </a:lnTo>
                    <a:lnTo>
                      <a:pt x="17240" y="109919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2774"/>
                    </a:lnTo>
                    <a:lnTo>
                      <a:pt x="121444" y="92774"/>
                    </a:lnTo>
                    <a:lnTo>
                      <a:pt x="121444" y="0"/>
                    </a:lnTo>
                    <a:lnTo>
                      <a:pt x="250603" y="0"/>
                    </a:lnTo>
                    <a:lnTo>
                      <a:pt x="250603" y="92774"/>
                    </a:lnTo>
                    <a:lnTo>
                      <a:pt x="388715" y="92774"/>
                    </a:lnTo>
                    <a:lnTo>
                      <a:pt x="388715" y="128492"/>
                    </a:lnTo>
                    <a:lnTo>
                      <a:pt x="614934" y="128492"/>
                    </a:lnTo>
                    <a:lnTo>
                      <a:pt x="614934" y="174879"/>
                    </a:lnTo>
                    <a:lnTo>
                      <a:pt x="936403" y="1748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D79C0E-3A43-A233-7BB5-5ED0798E232B}"/>
                  </a:ext>
                </a:extLst>
              </p:cNvPr>
              <p:cNvSpPr/>
              <p:nvPr/>
            </p:nvSpPr>
            <p:spPr>
              <a:xfrm>
                <a:off x="8147113" y="3677048"/>
                <a:ext cx="348233" cy="299561"/>
              </a:xfrm>
              <a:custGeom>
                <a:avLst/>
                <a:gdLst>
                  <a:gd name="connsiteX0" fmla="*/ 348234 w 348233"/>
                  <a:gd name="connsiteY0" fmla="*/ 299561 h 299561"/>
                  <a:gd name="connsiteX1" fmla="*/ 330994 w 348233"/>
                  <a:gd name="connsiteY1" fmla="*/ 299561 h 299561"/>
                  <a:gd name="connsiteX2" fmla="*/ 330994 w 348233"/>
                  <a:gd name="connsiteY2" fmla="*/ 17145 h 299561"/>
                  <a:gd name="connsiteX3" fmla="*/ 17240 w 348233"/>
                  <a:gd name="connsiteY3" fmla="*/ 17145 h 299561"/>
                  <a:gd name="connsiteX4" fmla="*/ 17240 w 348233"/>
                  <a:gd name="connsiteY4" fmla="*/ 274606 h 299561"/>
                  <a:gd name="connsiteX5" fmla="*/ 0 w 348233"/>
                  <a:gd name="connsiteY5" fmla="*/ 274606 h 299561"/>
                  <a:gd name="connsiteX6" fmla="*/ 0 w 348233"/>
                  <a:gd name="connsiteY6" fmla="*/ 0 h 299561"/>
                  <a:gd name="connsiteX7" fmla="*/ 348234 w 348233"/>
                  <a:gd name="connsiteY7" fmla="*/ 0 h 29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33" h="299561">
                    <a:moveTo>
                      <a:pt x="348234" y="299561"/>
                    </a:moveTo>
                    <a:lnTo>
                      <a:pt x="330994" y="299561"/>
                    </a:lnTo>
                    <a:lnTo>
                      <a:pt x="330994" y="17145"/>
                    </a:lnTo>
                    <a:lnTo>
                      <a:pt x="17240" y="17145"/>
                    </a:lnTo>
                    <a:lnTo>
                      <a:pt x="17240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3482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9C14667-78F3-508D-DA8D-46A1F1ABB575}"/>
                  </a:ext>
                </a:extLst>
              </p:cNvPr>
              <p:cNvSpPr/>
              <p:nvPr/>
            </p:nvSpPr>
            <p:spPr>
              <a:xfrm>
                <a:off x="8155781" y="3283475"/>
                <a:ext cx="96678" cy="82581"/>
              </a:xfrm>
              <a:custGeom>
                <a:avLst/>
                <a:gdLst>
                  <a:gd name="connsiteX0" fmla="*/ 96679 w 96678"/>
                  <a:gd name="connsiteY0" fmla="*/ 82582 h 82581"/>
                  <a:gd name="connsiteX1" fmla="*/ 79439 w 96678"/>
                  <a:gd name="connsiteY1" fmla="*/ 82582 h 82581"/>
                  <a:gd name="connsiteX2" fmla="*/ 79439 w 96678"/>
                  <a:gd name="connsiteY2" fmla="*/ 17145 h 82581"/>
                  <a:gd name="connsiteX3" fmla="*/ 0 w 96678"/>
                  <a:gd name="connsiteY3" fmla="*/ 17145 h 82581"/>
                  <a:gd name="connsiteX4" fmla="*/ 0 w 96678"/>
                  <a:gd name="connsiteY4" fmla="*/ 0 h 82581"/>
                  <a:gd name="connsiteX5" fmla="*/ 96679 w 96678"/>
                  <a:gd name="connsiteY5" fmla="*/ 0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8" h="82581">
                    <a:moveTo>
                      <a:pt x="96679" y="82582"/>
                    </a:moveTo>
                    <a:lnTo>
                      <a:pt x="79439" y="82582"/>
                    </a:lnTo>
                    <a:lnTo>
                      <a:pt x="7943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966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A95F364-452B-006E-4C5C-3B33CFE1D6BF}"/>
                  </a:ext>
                </a:extLst>
              </p:cNvPr>
              <p:cNvSpPr/>
              <p:nvPr/>
            </p:nvSpPr>
            <p:spPr>
              <a:xfrm>
                <a:off x="8223313" y="3365485"/>
                <a:ext cx="207740" cy="282702"/>
              </a:xfrm>
              <a:custGeom>
                <a:avLst/>
                <a:gdLst>
                  <a:gd name="connsiteX0" fmla="*/ 207740 w 207740"/>
                  <a:gd name="connsiteY0" fmla="*/ 282702 h 282702"/>
                  <a:gd name="connsiteX1" fmla="*/ 190500 w 207740"/>
                  <a:gd name="connsiteY1" fmla="*/ 282702 h 282702"/>
                  <a:gd name="connsiteX2" fmla="*/ 190500 w 207740"/>
                  <a:gd name="connsiteY2" fmla="*/ 17145 h 282702"/>
                  <a:gd name="connsiteX3" fmla="*/ 75247 w 207740"/>
                  <a:gd name="connsiteY3" fmla="*/ 17145 h 282702"/>
                  <a:gd name="connsiteX4" fmla="*/ 17240 w 207740"/>
                  <a:gd name="connsiteY4" fmla="*/ 82391 h 282702"/>
                  <a:gd name="connsiteX5" fmla="*/ 17240 w 207740"/>
                  <a:gd name="connsiteY5" fmla="*/ 282702 h 282702"/>
                  <a:gd name="connsiteX6" fmla="*/ 0 w 207740"/>
                  <a:gd name="connsiteY6" fmla="*/ 282702 h 282702"/>
                  <a:gd name="connsiteX7" fmla="*/ 0 w 207740"/>
                  <a:gd name="connsiteY7" fmla="*/ 75914 h 282702"/>
                  <a:gd name="connsiteX8" fmla="*/ 67532 w 207740"/>
                  <a:gd name="connsiteY8" fmla="*/ 0 h 282702"/>
                  <a:gd name="connsiteX9" fmla="*/ 207740 w 207740"/>
                  <a:gd name="connsiteY9" fmla="*/ 0 h 2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740" h="282702">
                    <a:moveTo>
                      <a:pt x="207740" y="282702"/>
                    </a:moveTo>
                    <a:lnTo>
                      <a:pt x="190500" y="282702"/>
                    </a:lnTo>
                    <a:lnTo>
                      <a:pt x="190500" y="17145"/>
                    </a:lnTo>
                    <a:lnTo>
                      <a:pt x="75247" y="17145"/>
                    </a:lnTo>
                    <a:lnTo>
                      <a:pt x="17240" y="82391"/>
                    </a:lnTo>
                    <a:lnTo>
                      <a:pt x="17240" y="282702"/>
                    </a:lnTo>
                    <a:lnTo>
                      <a:pt x="0" y="282702"/>
                    </a:lnTo>
                    <a:lnTo>
                      <a:pt x="0" y="75914"/>
                    </a:lnTo>
                    <a:lnTo>
                      <a:pt x="67532" y="0"/>
                    </a:lnTo>
                    <a:lnTo>
                      <a:pt x="20774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149FAB1-04AF-A98C-B5DB-6C29AA8E926E}"/>
                  </a:ext>
                </a:extLst>
              </p:cNvPr>
              <p:cNvSpPr/>
              <p:nvPr/>
            </p:nvSpPr>
            <p:spPr>
              <a:xfrm>
                <a:off x="8266176" y="3149267"/>
                <a:ext cx="176974" cy="179832"/>
              </a:xfrm>
              <a:custGeom>
                <a:avLst/>
                <a:gdLst>
                  <a:gd name="connsiteX0" fmla="*/ 17240 w 176974"/>
                  <a:gd name="connsiteY0" fmla="*/ 179832 h 179832"/>
                  <a:gd name="connsiteX1" fmla="*/ 0 w 176974"/>
                  <a:gd name="connsiteY1" fmla="*/ 179832 h 179832"/>
                  <a:gd name="connsiteX2" fmla="*/ 0 w 176974"/>
                  <a:gd name="connsiteY2" fmla="*/ 115443 h 179832"/>
                  <a:gd name="connsiteX3" fmla="*/ 102679 w 176974"/>
                  <a:gd name="connsiteY3" fmla="*/ 0 h 179832"/>
                  <a:gd name="connsiteX4" fmla="*/ 176974 w 176974"/>
                  <a:gd name="connsiteY4" fmla="*/ 83534 h 179832"/>
                  <a:gd name="connsiteX5" fmla="*/ 164116 w 176974"/>
                  <a:gd name="connsiteY5" fmla="*/ 94869 h 179832"/>
                  <a:gd name="connsiteX6" fmla="*/ 102679 w 176974"/>
                  <a:gd name="connsiteY6" fmla="*/ 25813 h 179832"/>
                  <a:gd name="connsiteX7" fmla="*/ 17240 w 176974"/>
                  <a:gd name="connsiteY7" fmla="*/ 121920 h 17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974" h="179832">
                    <a:moveTo>
                      <a:pt x="17240" y="179832"/>
                    </a:moveTo>
                    <a:lnTo>
                      <a:pt x="0" y="179832"/>
                    </a:lnTo>
                    <a:lnTo>
                      <a:pt x="0" y="115443"/>
                    </a:lnTo>
                    <a:lnTo>
                      <a:pt x="102679" y="0"/>
                    </a:lnTo>
                    <a:lnTo>
                      <a:pt x="176974" y="83534"/>
                    </a:lnTo>
                    <a:lnTo>
                      <a:pt x="164116" y="94869"/>
                    </a:lnTo>
                    <a:lnTo>
                      <a:pt x="102679" y="25813"/>
                    </a:lnTo>
                    <a:lnTo>
                      <a:pt x="17240" y="1219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B818D0F-5018-AB86-6513-C6461A017AB3}"/>
                  </a:ext>
                </a:extLst>
              </p:cNvPr>
              <p:cNvSpPr/>
              <p:nvPr/>
            </p:nvSpPr>
            <p:spPr>
              <a:xfrm>
                <a:off x="8413813" y="3172890"/>
                <a:ext cx="543496" cy="968025"/>
              </a:xfrm>
              <a:custGeom>
                <a:avLst/>
                <a:gdLst>
                  <a:gd name="connsiteX0" fmla="*/ 543497 w 543496"/>
                  <a:gd name="connsiteY0" fmla="*/ 968026 h 968025"/>
                  <a:gd name="connsiteX1" fmla="*/ 526256 w 543496"/>
                  <a:gd name="connsiteY1" fmla="*/ 968026 h 968025"/>
                  <a:gd name="connsiteX2" fmla="*/ 526256 w 543496"/>
                  <a:gd name="connsiteY2" fmla="*/ 848011 h 968025"/>
                  <a:gd name="connsiteX3" fmla="*/ 388144 w 543496"/>
                  <a:gd name="connsiteY3" fmla="*/ 848011 h 968025"/>
                  <a:gd name="connsiteX4" fmla="*/ 388144 w 543496"/>
                  <a:gd name="connsiteY4" fmla="*/ 812292 h 968025"/>
                  <a:gd name="connsiteX5" fmla="*/ 297656 w 543496"/>
                  <a:gd name="connsiteY5" fmla="*/ 812292 h 968025"/>
                  <a:gd name="connsiteX6" fmla="*/ 297656 w 543496"/>
                  <a:gd name="connsiteY6" fmla="*/ 754285 h 968025"/>
                  <a:gd name="connsiteX7" fmla="*/ 95250 w 543496"/>
                  <a:gd name="connsiteY7" fmla="*/ 754285 h 968025"/>
                  <a:gd name="connsiteX8" fmla="*/ 95250 w 543496"/>
                  <a:gd name="connsiteY8" fmla="*/ 164782 h 968025"/>
                  <a:gd name="connsiteX9" fmla="*/ 0 w 543496"/>
                  <a:gd name="connsiteY9" fmla="*/ 164782 h 968025"/>
                  <a:gd name="connsiteX10" fmla="*/ 0 w 543496"/>
                  <a:gd name="connsiteY10" fmla="*/ 115919 h 968025"/>
                  <a:gd name="connsiteX11" fmla="*/ 103060 w 543496"/>
                  <a:gd name="connsiteY11" fmla="*/ 0 h 968025"/>
                  <a:gd name="connsiteX12" fmla="*/ 184309 w 543496"/>
                  <a:gd name="connsiteY12" fmla="*/ 91345 h 968025"/>
                  <a:gd name="connsiteX13" fmla="*/ 184309 w 543496"/>
                  <a:gd name="connsiteY13" fmla="*/ 724281 h 968025"/>
                  <a:gd name="connsiteX14" fmla="*/ 167164 w 543496"/>
                  <a:gd name="connsiteY14" fmla="*/ 724281 h 968025"/>
                  <a:gd name="connsiteX15" fmla="*/ 167164 w 543496"/>
                  <a:gd name="connsiteY15" fmla="*/ 97822 h 968025"/>
                  <a:gd name="connsiteX16" fmla="*/ 103060 w 543496"/>
                  <a:gd name="connsiteY16" fmla="*/ 25813 h 968025"/>
                  <a:gd name="connsiteX17" fmla="*/ 17240 w 543496"/>
                  <a:gd name="connsiteY17" fmla="*/ 122396 h 968025"/>
                  <a:gd name="connsiteX18" fmla="*/ 17240 w 543496"/>
                  <a:gd name="connsiteY18" fmla="*/ 147637 h 968025"/>
                  <a:gd name="connsiteX19" fmla="*/ 112490 w 543496"/>
                  <a:gd name="connsiteY19" fmla="*/ 147637 h 968025"/>
                  <a:gd name="connsiteX20" fmla="*/ 112490 w 543496"/>
                  <a:gd name="connsiteY20" fmla="*/ 737140 h 968025"/>
                  <a:gd name="connsiteX21" fmla="*/ 314896 w 543496"/>
                  <a:gd name="connsiteY21" fmla="*/ 737140 h 968025"/>
                  <a:gd name="connsiteX22" fmla="*/ 314896 w 543496"/>
                  <a:gd name="connsiteY22" fmla="*/ 795147 h 968025"/>
                  <a:gd name="connsiteX23" fmla="*/ 405384 w 543496"/>
                  <a:gd name="connsiteY23" fmla="*/ 795147 h 968025"/>
                  <a:gd name="connsiteX24" fmla="*/ 405384 w 543496"/>
                  <a:gd name="connsiteY24" fmla="*/ 830866 h 968025"/>
                  <a:gd name="connsiteX25" fmla="*/ 543497 w 543496"/>
                  <a:gd name="connsiteY25" fmla="*/ 83086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43496" h="968025">
                    <a:moveTo>
                      <a:pt x="543497" y="968026"/>
                    </a:moveTo>
                    <a:lnTo>
                      <a:pt x="526256" y="968026"/>
                    </a:lnTo>
                    <a:lnTo>
                      <a:pt x="526256" y="848011"/>
                    </a:lnTo>
                    <a:lnTo>
                      <a:pt x="388144" y="848011"/>
                    </a:lnTo>
                    <a:lnTo>
                      <a:pt x="388144" y="812292"/>
                    </a:lnTo>
                    <a:lnTo>
                      <a:pt x="297656" y="812292"/>
                    </a:lnTo>
                    <a:lnTo>
                      <a:pt x="297656" y="754285"/>
                    </a:lnTo>
                    <a:lnTo>
                      <a:pt x="95250" y="754285"/>
                    </a:lnTo>
                    <a:lnTo>
                      <a:pt x="95250" y="164782"/>
                    </a:lnTo>
                    <a:lnTo>
                      <a:pt x="0" y="164782"/>
                    </a:lnTo>
                    <a:lnTo>
                      <a:pt x="0" y="115919"/>
                    </a:lnTo>
                    <a:lnTo>
                      <a:pt x="103060" y="0"/>
                    </a:lnTo>
                    <a:lnTo>
                      <a:pt x="184309" y="91345"/>
                    </a:lnTo>
                    <a:lnTo>
                      <a:pt x="184309" y="724281"/>
                    </a:lnTo>
                    <a:lnTo>
                      <a:pt x="167164" y="724281"/>
                    </a:lnTo>
                    <a:lnTo>
                      <a:pt x="167164" y="97822"/>
                    </a:lnTo>
                    <a:lnTo>
                      <a:pt x="103060" y="25813"/>
                    </a:lnTo>
                    <a:lnTo>
                      <a:pt x="17240" y="122396"/>
                    </a:lnTo>
                    <a:lnTo>
                      <a:pt x="17240" y="147637"/>
                    </a:lnTo>
                    <a:lnTo>
                      <a:pt x="112490" y="147637"/>
                    </a:lnTo>
                    <a:lnTo>
                      <a:pt x="112490" y="737140"/>
                    </a:lnTo>
                    <a:lnTo>
                      <a:pt x="314896" y="737140"/>
                    </a:lnTo>
                    <a:lnTo>
                      <a:pt x="314896" y="795147"/>
                    </a:lnTo>
                    <a:lnTo>
                      <a:pt x="405384" y="795147"/>
                    </a:lnTo>
                    <a:lnTo>
                      <a:pt x="405384" y="830866"/>
                    </a:lnTo>
                    <a:lnTo>
                      <a:pt x="543497" y="830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4BBA0B6-9A84-31E5-3178-087C977523E8}"/>
                  </a:ext>
                </a:extLst>
              </p:cNvPr>
              <p:cNvSpPr/>
              <p:nvPr/>
            </p:nvSpPr>
            <p:spPr>
              <a:xfrm>
                <a:off x="8606695" y="3166031"/>
                <a:ext cx="427767" cy="717804"/>
              </a:xfrm>
              <a:custGeom>
                <a:avLst/>
                <a:gdLst>
                  <a:gd name="connsiteX0" fmla="*/ 17240 w 427767"/>
                  <a:gd name="connsiteY0" fmla="*/ 717804 h 717804"/>
                  <a:gd name="connsiteX1" fmla="*/ 0 w 427767"/>
                  <a:gd name="connsiteY1" fmla="*/ 717804 h 717804"/>
                  <a:gd name="connsiteX2" fmla="*/ 0 w 427767"/>
                  <a:gd name="connsiteY2" fmla="*/ 98679 h 717804"/>
                  <a:gd name="connsiteX3" fmla="*/ 87725 w 427767"/>
                  <a:gd name="connsiteY3" fmla="*/ 0 h 717804"/>
                  <a:gd name="connsiteX4" fmla="*/ 317278 w 427767"/>
                  <a:gd name="connsiteY4" fmla="*/ 0 h 717804"/>
                  <a:gd name="connsiteX5" fmla="*/ 427768 w 427767"/>
                  <a:gd name="connsiteY5" fmla="*/ 124301 h 717804"/>
                  <a:gd name="connsiteX6" fmla="*/ 427768 w 427767"/>
                  <a:gd name="connsiteY6" fmla="*/ 583882 h 717804"/>
                  <a:gd name="connsiteX7" fmla="*/ 410623 w 427767"/>
                  <a:gd name="connsiteY7" fmla="*/ 583882 h 717804"/>
                  <a:gd name="connsiteX8" fmla="*/ 410623 w 427767"/>
                  <a:gd name="connsiteY8" fmla="*/ 130778 h 717804"/>
                  <a:gd name="connsiteX9" fmla="*/ 309563 w 427767"/>
                  <a:gd name="connsiteY9" fmla="*/ 17145 h 717804"/>
                  <a:gd name="connsiteX10" fmla="*/ 95440 w 427767"/>
                  <a:gd name="connsiteY10" fmla="*/ 17145 h 717804"/>
                  <a:gd name="connsiteX11" fmla="*/ 17240 w 427767"/>
                  <a:gd name="connsiteY11" fmla="*/ 105156 h 7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7767" h="717804">
                    <a:moveTo>
                      <a:pt x="17240" y="717804"/>
                    </a:moveTo>
                    <a:lnTo>
                      <a:pt x="0" y="717804"/>
                    </a:lnTo>
                    <a:lnTo>
                      <a:pt x="0" y="98679"/>
                    </a:lnTo>
                    <a:lnTo>
                      <a:pt x="87725" y="0"/>
                    </a:lnTo>
                    <a:lnTo>
                      <a:pt x="317278" y="0"/>
                    </a:lnTo>
                    <a:lnTo>
                      <a:pt x="427768" y="124301"/>
                    </a:lnTo>
                    <a:lnTo>
                      <a:pt x="427768" y="583882"/>
                    </a:lnTo>
                    <a:lnTo>
                      <a:pt x="410623" y="583882"/>
                    </a:lnTo>
                    <a:lnTo>
                      <a:pt x="410623" y="130778"/>
                    </a:lnTo>
                    <a:lnTo>
                      <a:pt x="309563" y="17145"/>
                    </a:lnTo>
                    <a:lnTo>
                      <a:pt x="95440" y="17145"/>
                    </a:lnTo>
                    <a:lnTo>
                      <a:pt x="17240" y="105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F1BB93-5394-2EAB-41C6-7BB660B7221F}"/>
                  </a:ext>
                </a:extLst>
              </p:cNvPr>
              <p:cNvSpPr/>
              <p:nvPr/>
            </p:nvSpPr>
            <p:spPr>
              <a:xfrm>
                <a:off x="8880538" y="3765440"/>
                <a:ext cx="267271" cy="351377"/>
              </a:xfrm>
              <a:custGeom>
                <a:avLst/>
                <a:gdLst>
                  <a:gd name="connsiteX0" fmla="*/ 267271 w 267271"/>
                  <a:gd name="connsiteY0" fmla="*/ 351377 h 351377"/>
                  <a:gd name="connsiteX1" fmla="*/ 250031 w 267271"/>
                  <a:gd name="connsiteY1" fmla="*/ 351377 h 351377"/>
                  <a:gd name="connsiteX2" fmla="*/ 250031 w 267271"/>
                  <a:gd name="connsiteY2" fmla="*/ 74295 h 351377"/>
                  <a:gd name="connsiteX3" fmla="*/ 176213 w 267271"/>
                  <a:gd name="connsiteY3" fmla="*/ 74295 h 351377"/>
                  <a:gd name="connsiteX4" fmla="*/ 176213 w 267271"/>
                  <a:gd name="connsiteY4" fmla="*/ 17145 h 351377"/>
                  <a:gd name="connsiteX5" fmla="*/ 17240 w 267271"/>
                  <a:gd name="connsiteY5" fmla="*/ 17145 h 351377"/>
                  <a:gd name="connsiteX6" fmla="*/ 17240 w 267271"/>
                  <a:gd name="connsiteY6" fmla="*/ 211169 h 351377"/>
                  <a:gd name="connsiteX7" fmla="*/ 0 w 267271"/>
                  <a:gd name="connsiteY7" fmla="*/ 211169 h 351377"/>
                  <a:gd name="connsiteX8" fmla="*/ 0 w 267271"/>
                  <a:gd name="connsiteY8" fmla="*/ 0 h 351377"/>
                  <a:gd name="connsiteX9" fmla="*/ 193453 w 267271"/>
                  <a:gd name="connsiteY9" fmla="*/ 0 h 351377"/>
                  <a:gd name="connsiteX10" fmla="*/ 193453 w 267271"/>
                  <a:gd name="connsiteY10" fmla="*/ 57150 h 351377"/>
                  <a:gd name="connsiteX11" fmla="*/ 267271 w 267271"/>
                  <a:gd name="connsiteY11" fmla="*/ 57150 h 35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271" h="351377">
                    <a:moveTo>
                      <a:pt x="267271" y="351377"/>
                    </a:moveTo>
                    <a:lnTo>
                      <a:pt x="250031" y="351377"/>
                    </a:lnTo>
                    <a:lnTo>
                      <a:pt x="250031" y="74295"/>
                    </a:lnTo>
                    <a:lnTo>
                      <a:pt x="176213" y="74295"/>
                    </a:lnTo>
                    <a:lnTo>
                      <a:pt x="176213" y="17145"/>
                    </a:lnTo>
                    <a:lnTo>
                      <a:pt x="17240" y="17145"/>
                    </a:lnTo>
                    <a:lnTo>
                      <a:pt x="17240" y="211169"/>
                    </a:lnTo>
                    <a:lnTo>
                      <a:pt x="0" y="211169"/>
                    </a:lnTo>
                    <a:lnTo>
                      <a:pt x="0" y="0"/>
                    </a:lnTo>
                    <a:lnTo>
                      <a:pt x="193453" y="0"/>
                    </a:lnTo>
                    <a:lnTo>
                      <a:pt x="193453" y="57150"/>
                    </a:lnTo>
                    <a:lnTo>
                      <a:pt x="267271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C64571-0FF6-CB12-A77B-0300BE28B4F2}"/>
                  </a:ext>
                </a:extLst>
              </p:cNvPr>
              <p:cNvSpPr/>
              <p:nvPr/>
            </p:nvSpPr>
            <p:spPr>
              <a:xfrm>
                <a:off x="1505997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D88FCC8-D3CB-6E6A-D71E-F798D6C926D5}"/>
                  </a:ext>
                </a:extLst>
              </p:cNvPr>
              <p:cNvSpPr/>
              <p:nvPr/>
            </p:nvSpPr>
            <p:spPr>
              <a:xfrm>
                <a:off x="1580959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D08526-9794-C0EF-1C4A-A55610AE7985}"/>
                  </a:ext>
                </a:extLst>
              </p:cNvPr>
              <p:cNvSpPr/>
              <p:nvPr/>
            </p:nvSpPr>
            <p:spPr>
              <a:xfrm>
                <a:off x="1431131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85ABB38-267E-0709-7BD7-91F79524B1E2}"/>
                  </a:ext>
                </a:extLst>
              </p:cNvPr>
              <p:cNvSpPr/>
              <p:nvPr/>
            </p:nvSpPr>
            <p:spPr>
              <a:xfrm>
                <a:off x="1505997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1E1CEE1-5369-9A0F-D0D2-3BA4419B4A05}"/>
                  </a:ext>
                </a:extLst>
              </p:cNvPr>
              <p:cNvSpPr/>
              <p:nvPr/>
            </p:nvSpPr>
            <p:spPr>
              <a:xfrm>
                <a:off x="1580959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E845DD0-C2B9-A19B-3F6A-A726CEDD9AD3}"/>
                  </a:ext>
                </a:extLst>
              </p:cNvPr>
              <p:cNvSpPr/>
              <p:nvPr/>
            </p:nvSpPr>
            <p:spPr>
              <a:xfrm>
                <a:off x="1431131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E11860D-2569-D6AB-BEFC-4C99EB4BE82D}"/>
                  </a:ext>
                </a:extLst>
              </p:cNvPr>
              <p:cNvSpPr/>
              <p:nvPr/>
            </p:nvSpPr>
            <p:spPr>
              <a:xfrm>
                <a:off x="1505997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C1771C-8726-E9A5-9160-765071C40DA8}"/>
                  </a:ext>
                </a:extLst>
              </p:cNvPr>
              <p:cNvSpPr/>
              <p:nvPr/>
            </p:nvSpPr>
            <p:spPr>
              <a:xfrm>
                <a:off x="1431131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A3139AF-D7A5-21B0-EB76-F842463780C0}"/>
                  </a:ext>
                </a:extLst>
              </p:cNvPr>
              <p:cNvSpPr/>
              <p:nvPr/>
            </p:nvSpPr>
            <p:spPr>
              <a:xfrm>
                <a:off x="1505997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8B84298-DB92-B881-299E-AE9BBC7DB764}"/>
                  </a:ext>
                </a:extLst>
              </p:cNvPr>
              <p:cNvSpPr/>
              <p:nvPr/>
            </p:nvSpPr>
            <p:spPr>
              <a:xfrm>
                <a:off x="1580959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5C40C7A-E7EE-7FAA-7D3C-31D17137467A}"/>
                  </a:ext>
                </a:extLst>
              </p:cNvPr>
              <p:cNvSpPr/>
              <p:nvPr/>
            </p:nvSpPr>
            <p:spPr>
              <a:xfrm>
                <a:off x="1431131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DABB73B-7A04-4D66-F416-D874CADB85D0}"/>
                  </a:ext>
                </a:extLst>
              </p:cNvPr>
              <p:cNvSpPr/>
              <p:nvPr/>
            </p:nvSpPr>
            <p:spPr>
              <a:xfrm>
                <a:off x="1580959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C0B72B4-5C1C-4BC9-11F0-66ADE682AA94}"/>
                  </a:ext>
                </a:extLst>
              </p:cNvPr>
              <p:cNvSpPr/>
              <p:nvPr/>
            </p:nvSpPr>
            <p:spPr>
              <a:xfrm>
                <a:off x="1431131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EA3D57-64E9-ADB3-BE37-FAE2FAC3F46B}"/>
                  </a:ext>
                </a:extLst>
              </p:cNvPr>
              <p:cNvSpPr/>
              <p:nvPr/>
            </p:nvSpPr>
            <p:spPr>
              <a:xfrm>
                <a:off x="1580959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F0B4549-1C85-F721-9EBD-B94D5A708BB1}"/>
                  </a:ext>
                </a:extLst>
              </p:cNvPr>
              <p:cNvSpPr/>
              <p:nvPr/>
            </p:nvSpPr>
            <p:spPr>
              <a:xfrm>
                <a:off x="1505997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3EA8542-E84A-3290-5FCE-49460E96CF57}"/>
                  </a:ext>
                </a:extLst>
              </p:cNvPr>
              <p:cNvSpPr/>
              <p:nvPr/>
            </p:nvSpPr>
            <p:spPr>
              <a:xfrm>
                <a:off x="1580959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7820713-3DB2-4C72-386F-2727A6D3EB96}"/>
                  </a:ext>
                </a:extLst>
              </p:cNvPr>
              <p:cNvSpPr/>
              <p:nvPr/>
            </p:nvSpPr>
            <p:spPr>
              <a:xfrm>
                <a:off x="1431131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4309F0-5988-0555-200A-A07B89EE0B41}"/>
                  </a:ext>
                </a:extLst>
              </p:cNvPr>
              <p:cNvSpPr/>
              <p:nvPr/>
            </p:nvSpPr>
            <p:spPr>
              <a:xfrm>
                <a:off x="1580959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99E90B3-A2CD-FD3F-8CA7-A44E6D50D243}"/>
                  </a:ext>
                </a:extLst>
              </p:cNvPr>
              <p:cNvSpPr/>
              <p:nvPr/>
            </p:nvSpPr>
            <p:spPr>
              <a:xfrm>
                <a:off x="1431131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81F8EE4-ED29-F2C8-C90C-C97462EE4979}"/>
                  </a:ext>
                </a:extLst>
              </p:cNvPr>
              <p:cNvSpPr/>
              <p:nvPr/>
            </p:nvSpPr>
            <p:spPr>
              <a:xfrm>
                <a:off x="1505997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7C727E-8F01-E120-F278-023718235F59}"/>
                  </a:ext>
                </a:extLst>
              </p:cNvPr>
              <p:cNvSpPr/>
              <p:nvPr/>
            </p:nvSpPr>
            <p:spPr>
              <a:xfrm>
                <a:off x="1839087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0D4BF02-B7C8-B857-791A-3C503B71FD3C}"/>
                  </a:ext>
                </a:extLst>
              </p:cNvPr>
              <p:cNvSpPr/>
              <p:nvPr/>
            </p:nvSpPr>
            <p:spPr>
              <a:xfrm>
                <a:off x="1903761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AFCB2B0-78AC-623D-5CE6-54327D5B0982}"/>
                  </a:ext>
                </a:extLst>
              </p:cNvPr>
              <p:cNvSpPr/>
              <p:nvPr/>
            </p:nvSpPr>
            <p:spPr>
              <a:xfrm>
                <a:off x="177450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BD8A5F-ABE1-C1C0-B5C6-464B967AD764}"/>
                  </a:ext>
                </a:extLst>
              </p:cNvPr>
              <p:cNvSpPr/>
              <p:nvPr/>
            </p:nvSpPr>
            <p:spPr>
              <a:xfrm>
                <a:off x="1839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56D60B-5FEE-EC91-1D6C-B1E99882089C}"/>
                  </a:ext>
                </a:extLst>
              </p:cNvPr>
              <p:cNvSpPr/>
              <p:nvPr/>
            </p:nvSpPr>
            <p:spPr>
              <a:xfrm>
                <a:off x="177450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C7951E-E2EE-6862-E723-A80877F52BD6}"/>
                  </a:ext>
                </a:extLst>
              </p:cNvPr>
              <p:cNvSpPr/>
              <p:nvPr/>
            </p:nvSpPr>
            <p:spPr>
              <a:xfrm>
                <a:off x="183908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A04C877-ECA0-8E3F-3BAC-AB70B9BCD04B}"/>
                  </a:ext>
                </a:extLst>
              </p:cNvPr>
              <p:cNvSpPr/>
              <p:nvPr/>
            </p:nvSpPr>
            <p:spPr>
              <a:xfrm>
                <a:off x="1903761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C76B389-E176-6550-3F36-DDD1F80BC774}"/>
                  </a:ext>
                </a:extLst>
              </p:cNvPr>
              <p:cNvSpPr/>
              <p:nvPr/>
            </p:nvSpPr>
            <p:spPr>
              <a:xfrm>
                <a:off x="177450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1B2E31-F553-AFA9-4A65-BB23DEB0F3EF}"/>
                  </a:ext>
                </a:extLst>
              </p:cNvPr>
              <p:cNvSpPr/>
              <p:nvPr/>
            </p:nvSpPr>
            <p:spPr>
              <a:xfrm>
                <a:off x="1903761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4CBE841-73B5-CF54-8A0C-620AA9B10B7D}"/>
                  </a:ext>
                </a:extLst>
              </p:cNvPr>
              <p:cNvSpPr/>
              <p:nvPr/>
            </p:nvSpPr>
            <p:spPr>
              <a:xfrm>
                <a:off x="1839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D3F0910-90A0-F18E-A90F-E2436539F7D1}"/>
                  </a:ext>
                </a:extLst>
              </p:cNvPr>
              <p:cNvSpPr/>
              <p:nvPr/>
            </p:nvSpPr>
            <p:spPr>
              <a:xfrm>
                <a:off x="1903761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5786B65-8639-3A07-E699-871C67C9BC22}"/>
                  </a:ext>
                </a:extLst>
              </p:cNvPr>
              <p:cNvSpPr/>
              <p:nvPr/>
            </p:nvSpPr>
            <p:spPr>
              <a:xfrm>
                <a:off x="177450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DB4BAB4-E6FF-AE5C-6076-D4CDB62B0E5C}"/>
                  </a:ext>
                </a:extLst>
              </p:cNvPr>
              <p:cNvSpPr/>
              <p:nvPr/>
            </p:nvSpPr>
            <p:spPr>
              <a:xfrm>
                <a:off x="1839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57BB0D4-F1B3-463F-A9CD-958DE233CACF}"/>
                  </a:ext>
                </a:extLst>
              </p:cNvPr>
              <p:cNvSpPr/>
              <p:nvPr/>
            </p:nvSpPr>
            <p:spPr>
              <a:xfrm>
                <a:off x="1839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270F028-361A-7A67-0B56-8B407D72F0C8}"/>
                  </a:ext>
                </a:extLst>
              </p:cNvPr>
              <p:cNvSpPr/>
              <p:nvPr/>
            </p:nvSpPr>
            <p:spPr>
              <a:xfrm>
                <a:off x="1903761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F0C3874-CDDF-EB7F-AEE8-2F2E19AA9042}"/>
                  </a:ext>
                </a:extLst>
              </p:cNvPr>
              <p:cNvSpPr/>
              <p:nvPr/>
            </p:nvSpPr>
            <p:spPr>
              <a:xfrm>
                <a:off x="177450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4D3C170-6706-46F8-4A20-E01B12BA0C0E}"/>
                  </a:ext>
                </a:extLst>
              </p:cNvPr>
              <p:cNvSpPr/>
              <p:nvPr/>
            </p:nvSpPr>
            <p:spPr>
              <a:xfrm>
                <a:off x="183908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33A5C1-EF91-03F9-455E-327A23AD8BD2}"/>
                  </a:ext>
                </a:extLst>
              </p:cNvPr>
              <p:cNvSpPr/>
              <p:nvPr/>
            </p:nvSpPr>
            <p:spPr>
              <a:xfrm>
                <a:off x="1903761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370A349-E5E4-C5F7-0B24-C40783972AC1}"/>
                  </a:ext>
                </a:extLst>
              </p:cNvPr>
              <p:cNvSpPr/>
              <p:nvPr/>
            </p:nvSpPr>
            <p:spPr>
              <a:xfrm>
                <a:off x="1839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40565E-37BE-F882-EE2A-1668224CBD89}"/>
                  </a:ext>
                </a:extLst>
              </p:cNvPr>
              <p:cNvSpPr/>
              <p:nvPr/>
            </p:nvSpPr>
            <p:spPr>
              <a:xfrm>
                <a:off x="1903761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5D09CF9-CD88-C44C-EB32-6C0013CE2CBF}"/>
                  </a:ext>
                </a:extLst>
              </p:cNvPr>
              <p:cNvSpPr/>
              <p:nvPr/>
            </p:nvSpPr>
            <p:spPr>
              <a:xfrm>
                <a:off x="209683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5A21CFC-E181-C3F9-B1F9-73484B090120}"/>
                  </a:ext>
                </a:extLst>
              </p:cNvPr>
              <p:cNvSpPr/>
              <p:nvPr/>
            </p:nvSpPr>
            <p:spPr>
              <a:xfrm>
                <a:off x="216141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B171438-8CB2-761A-44A3-A29BC2805F1A}"/>
                  </a:ext>
                </a:extLst>
              </p:cNvPr>
              <p:cNvSpPr/>
              <p:nvPr/>
            </p:nvSpPr>
            <p:spPr>
              <a:xfrm>
                <a:off x="2161413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C91C8B3-32CD-C7A1-F065-67134E37BC4F}"/>
                  </a:ext>
                </a:extLst>
              </p:cNvPr>
              <p:cNvSpPr/>
              <p:nvPr/>
            </p:nvSpPr>
            <p:spPr>
              <a:xfrm>
                <a:off x="2226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4DAA94-AF2D-E4AB-3C35-567A620DC50F}"/>
                  </a:ext>
                </a:extLst>
              </p:cNvPr>
              <p:cNvSpPr/>
              <p:nvPr/>
            </p:nvSpPr>
            <p:spPr>
              <a:xfrm>
                <a:off x="209683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5DEFB37-A820-B0EC-87C8-5D844C438991}"/>
                  </a:ext>
                </a:extLst>
              </p:cNvPr>
              <p:cNvSpPr/>
              <p:nvPr/>
            </p:nvSpPr>
            <p:spPr>
              <a:xfrm>
                <a:off x="216141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861889-00EA-CCE7-099B-2A029965C809}"/>
                  </a:ext>
                </a:extLst>
              </p:cNvPr>
              <p:cNvSpPr/>
              <p:nvPr/>
            </p:nvSpPr>
            <p:spPr>
              <a:xfrm>
                <a:off x="209683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94BECDB-FE18-EEFC-0882-A85DA7A975D7}"/>
                  </a:ext>
                </a:extLst>
              </p:cNvPr>
              <p:cNvSpPr/>
              <p:nvPr/>
            </p:nvSpPr>
            <p:spPr>
              <a:xfrm>
                <a:off x="216141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A0CC4B-CC16-234E-8451-A2754E0B9CEA}"/>
                  </a:ext>
                </a:extLst>
              </p:cNvPr>
              <p:cNvSpPr/>
              <p:nvPr/>
            </p:nvSpPr>
            <p:spPr>
              <a:xfrm>
                <a:off x="222608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AA6527A-8882-4316-7589-DD8290AC311C}"/>
                  </a:ext>
                </a:extLst>
              </p:cNvPr>
              <p:cNvSpPr/>
              <p:nvPr/>
            </p:nvSpPr>
            <p:spPr>
              <a:xfrm>
                <a:off x="2096833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8AD2C61-C909-7F40-0F16-ED1016270A0F}"/>
                  </a:ext>
                </a:extLst>
              </p:cNvPr>
              <p:cNvSpPr/>
              <p:nvPr/>
            </p:nvSpPr>
            <p:spPr>
              <a:xfrm>
                <a:off x="2226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B383B33-3210-652E-3371-2374AA2FEEB8}"/>
                  </a:ext>
                </a:extLst>
              </p:cNvPr>
              <p:cNvSpPr/>
              <p:nvPr/>
            </p:nvSpPr>
            <p:spPr>
              <a:xfrm>
                <a:off x="209683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0D279B2-0765-B024-C79E-FAE59829DB2A}"/>
                  </a:ext>
                </a:extLst>
              </p:cNvPr>
              <p:cNvSpPr/>
              <p:nvPr/>
            </p:nvSpPr>
            <p:spPr>
              <a:xfrm>
                <a:off x="216141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3D0EC3A-FD7C-DA50-358D-D74E8AA8DE35}"/>
                  </a:ext>
                </a:extLst>
              </p:cNvPr>
              <p:cNvSpPr/>
              <p:nvPr/>
            </p:nvSpPr>
            <p:spPr>
              <a:xfrm>
                <a:off x="2226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3EA2BA1-BD7A-79A0-F31F-83DDD5627119}"/>
                  </a:ext>
                </a:extLst>
              </p:cNvPr>
              <p:cNvSpPr/>
              <p:nvPr/>
            </p:nvSpPr>
            <p:spPr>
              <a:xfrm>
                <a:off x="2096833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C16763B-EF0E-4164-AC01-BF7ED698C06D}"/>
                  </a:ext>
                </a:extLst>
              </p:cNvPr>
              <p:cNvSpPr/>
              <p:nvPr/>
            </p:nvSpPr>
            <p:spPr>
              <a:xfrm>
                <a:off x="2226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CAC55F9-12ED-6A81-C712-B877237C728C}"/>
                  </a:ext>
                </a:extLst>
              </p:cNvPr>
              <p:cNvSpPr/>
              <p:nvPr/>
            </p:nvSpPr>
            <p:spPr>
              <a:xfrm>
                <a:off x="209683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7EDB138-7769-C69E-FEE5-B097228125C5}"/>
                  </a:ext>
                </a:extLst>
              </p:cNvPr>
              <p:cNvSpPr/>
              <p:nvPr/>
            </p:nvSpPr>
            <p:spPr>
              <a:xfrm>
                <a:off x="216141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B39FDC8-464E-93FF-0BD1-E4D192D1CA69}"/>
                  </a:ext>
                </a:extLst>
              </p:cNvPr>
              <p:cNvSpPr/>
              <p:nvPr/>
            </p:nvSpPr>
            <p:spPr>
              <a:xfrm>
                <a:off x="2161413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6972B23-9360-AADD-F359-937DC4A41A8B}"/>
                  </a:ext>
                </a:extLst>
              </p:cNvPr>
              <p:cNvSpPr/>
              <p:nvPr/>
            </p:nvSpPr>
            <p:spPr>
              <a:xfrm>
                <a:off x="2226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BD751C6-4CC9-272B-E630-F7D09B9C7F09}"/>
                  </a:ext>
                </a:extLst>
              </p:cNvPr>
              <p:cNvSpPr/>
              <p:nvPr/>
            </p:nvSpPr>
            <p:spPr>
              <a:xfrm>
                <a:off x="1562862" y="2811225"/>
                <a:ext cx="205644" cy="17144"/>
              </a:xfrm>
              <a:custGeom>
                <a:avLst/>
                <a:gdLst>
                  <a:gd name="connsiteX0" fmla="*/ 0 w 205644"/>
                  <a:gd name="connsiteY0" fmla="*/ 0 h 17144"/>
                  <a:gd name="connsiteX1" fmla="*/ 205645 w 205644"/>
                  <a:gd name="connsiteY1" fmla="*/ 0 h 17144"/>
                  <a:gd name="connsiteX2" fmla="*/ 205645 w 205644"/>
                  <a:gd name="connsiteY2" fmla="*/ 17145 h 17144"/>
                  <a:gd name="connsiteX3" fmla="*/ 0 w 205644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644" h="17144">
                    <a:moveTo>
                      <a:pt x="0" y="0"/>
                    </a:moveTo>
                    <a:lnTo>
                      <a:pt x="205645" y="0"/>
                    </a:lnTo>
                    <a:lnTo>
                      <a:pt x="205645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D780EB-BDB1-382B-3BAE-987F08DE3080}"/>
                  </a:ext>
                </a:extLst>
              </p:cNvPr>
              <p:cNvSpPr/>
              <p:nvPr/>
            </p:nvSpPr>
            <p:spPr>
              <a:xfrm>
                <a:off x="1637728" y="2852278"/>
                <a:ext cx="130683" cy="17144"/>
              </a:xfrm>
              <a:custGeom>
                <a:avLst/>
                <a:gdLst>
                  <a:gd name="connsiteX0" fmla="*/ 0 w 130683"/>
                  <a:gd name="connsiteY0" fmla="*/ 0 h 17144"/>
                  <a:gd name="connsiteX1" fmla="*/ 130683 w 130683"/>
                  <a:gd name="connsiteY1" fmla="*/ 0 h 17144"/>
                  <a:gd name="connsiteX2" fmla="*/ 130683 w 130683"/>
                  <a:gd name="connsiteY2" fmla="*/ 17145 h 17144"/>
                  <a:gd name="connsiteX3" fmla="*/ 0 w 13068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3" h="17144">
                    <a:moveTo>
                      <a:pt x="0" y="0"/>
                    </a:moveTo>
                    <a:lnTo>
                      <a:pt x="130683" y="0"/>
                    </a:lnTo>
                    <a:lnTo>
                      <a:pt x="13068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88BD256-0525-6794-2954-DE82EBA902F2}"/>
                  </a:ext>
                </a:extLst>
              </p:cNvPr>
              <p:cNvSpPr/>
              <p:nvPr/>
            </p:nvSpPr>
            <p:spPr>
              <a:xfrm>
                <a:off x="1593056" y="2900475"/>
                <a:ext cx="181451" cy="17144"/>
              </a:xfrm>
              <a:custGeom>
                <a:avLst/>
                <a:gdLst>
                  <a:gd name="connsiteX0" fmla="*/ 0 w 181451"/>
                  <a:gd name="connsiteY0" fmla="*/ 0 h 17144"/>
                  <a:gd name="connsiteX1" fmla="*/ 181451 w 181451"/>
                  <a:gd name="connsiteY1" fmla="*/ 0 h 17144"/>
                  <a:gd name="connsiteX2" fmla="*/ 181451 w 181451"/>
                  <a:gd name="connsiteY2" fmla="*/ 17145 h 17144"/>
                  <a:gd name="connsiteX3" fmla="*/ 0 w 18145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451" h="17144">
                    <a:moveTo>
                      <a:pt x="0" y="0"/>
                    </a:moveTo>
                    <a:lnTo>
                      <a:pt x="181451" y="0"/>
                    </a:lnTo>
                    <a:lnTo>
                      <a:pt x="1814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DFC93A5-E7E2-0849-389B-D538C52BE401}"/>
                  </a:ext>
                </a:extLst>
              </p:cNvPr>
              <p:cNvSpPr/>
              <p:nvPr/>
            </p:nvSpPr>
            <p:spPr>
              <a:xfrm>
                <a:off x="1683734" y="2955815"/>
                <a:ext cx="84677" cy="17144"/>
              </a:xfrm>
              <a:custGeom>
                <a:avLst/>
                <a:gdLst>
                  <a:gd name="connsiteX0" fmla="*/ 0 w 84677"/>
                  <a:gd name="connsiteY0" fmla="*/ 0 h 17144"/>
                  <a:gd name="connsiteX1" fmla="*/ 84677 w 84677"/>
                  <a:gd name="connsiteY1" fmla="*/ 0 h 17144"/>
                  <a:gd name="connsiteX2" fmla="*/ 84677 w 84677"/>
                  <a:gd name="connsiteY2" fmla="*/ 17145 h 17144"/>
                  <a:gd name="connsiteX3" fmla="*/ 0 w 84677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7" h="17144">
                    <a:moveTo>
                      <a:pt x="0" y="0"/>
                    </a:moveTo>
                    <a:lnTo>
                      <a:pt x="84677" y="0"/>
                    </a:lnTo>
                    <a:lnTo>
                      <a:pt x="8467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7F2CE16-7294-F55A-4F56-6F51F47C24D0}"/>
                  </a:ext>
                </a:extLst>
              </p:cNvPr>
              <p:cNvSpPr/>
              <p:nvPr/>
            </p:nvSpPr>
            <p:spPr>
              <a:xfrm>
                <a:off x="1593056" y="3000487"/>
                <a:ext cx="175450" cy="17144"/>
              </a:xfrm>
              <a:custGeom>
                <a:avLst/>
                <a:gdLst>
                  <a:gd name="connsiteX0" fmla="*/ 0 w 175450"/>
                  <a:gd name="connsiteY0" fmla="*/ 0 h 17144"/>
                  <a:gd name="connsiteX1" fmla="*/ 175450 w 175450"/>
                  <a:gd name="connsiteY1" fmla="*/ 0 h 17144"/>
                  <a:gd name="connsiteX2" fmla="*/ 175450 w 175450"/>
                  <a:gd name="connsiteY2" fmla="*/ 17145 h 17144"/>
                  <a:gd name="connsiteX3" fmla="*/ 0 w 17545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50" h="17144">
                    <a:moveTo>
                      <a:pt x="0" y="0"/>
                    </a:moveTo>
                    <a:lnTo>
                      <a:pt x="175450" y="0"/>
                    </a:lnTo>
                    <a:lnTo>
                      <a:pt x="17545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2A500D4-1A2C-8FED-23D5-73E6533E9E4F}"/>
                  </a:ext>
                </a:extLst>
              </p:cNvPr>
              <p:cNvSpPr/>
              <p:nvPr/>
            </p:nvSpPr>
            <p:spPr>
              <a:xfrm>
                <a:off x="1652587" y="3053160"/>
                <a:ext cx="115919" cy="17144"/>
              </a:xfrm>
              <a:custGeom>
                <a:avLst/>
                <a:gdLst>
                  <a:gd name="connsiteX0" fmla="*/ 0 w 115919"/>
                  <a:gd name="connsiteY0" fmla="*/ 0 h 17144"/>
                  <a:gd name="connsiteX1" fmla="*/ 115919 w 115919"/>
                  <a:gd name="connsiteY1" fmla="*/ 0 h 17144"/>
                  <a:gd name="connsiteX2" fmla="*/ 115919 w 115919"/>
                  <a:gd name="connsiteY2" fmla="*/ 17145 h 17144"/>
                  <a:gd name="connsiteX3" fmla="*/ 0 w 115919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9" h="17144">
                    <a:moveTo>
                      <a:pt x="0" y="0"/>
                    </a:moveTo>
                    <a:lnTo>
                      <a:pt x="115919" y="0"/>
                    </a:lnTo>
                    <a:lnTo>
                      <a:pt x="11591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A6F16F0-E7E5-2895-3221-E7A03E0EEBFA}"/>
                  </a:ext>
                </a:extLst>
              </p:cNvPr>
              <p:cNvSpPr/>
              <p:nvPr/>
            </p:nvSpPr>
            <p:spPr>
              <a:xfrm>
                <a:off x="1823466" y="2828180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93E9348-4165-6B99-4768-8392F4DC6D5B}"/>
                  </a:ext>
                </a:extLst>
              </p:cNvPr>
              <p:cNvSpPr/>
              <p:nvPr/>
            </p:nvSpPr>
            <p:spPr>
              <a:xfrm>
                <a:off x="1857375" y="2881806"/>
                <a:ext cx="60293" cy="17144"/>
              </a:xfrm>
              <a:custGeom>
                <a:avLst/>
                <a:gdLst>
                  <a:gd name="connsiteX0" fmla="*/ 0 w 60293"/>
                  <a:gd name="connsiteY0" fmla="*/ 0 h 17144"/>
                  <a:gd name="connsiteX1" fmla="*/ 60293 w 60293"/>
                  <a:gd name="connsiteY1" fmla="*/ 0 h 17144"/>
                  <a:gd name="connsiteX2" fmla="*/ 60293 w 60293"/>
                  <a:gd name="connsiteY2" fmla="*/ 17145 h 17144"/>
                  <a:gd name="connsiteX3" fmla="*/ 0 w 6029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17144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6A2FC0B-54FC-5F6E-952A-4741FA583335}"/>
                  </a:ext>
                </a:extLst>
              </p:cNvPr>
              <p:cNvSpPr/>
              <p:nvPr/>
            </p:nvSpPr>
            <p:spPr>
              <a:xfrm>
                <a:off x="1839087" y="2934479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B2251FA-D6F8-6B45-1271-277F8E6AC67C}"/>
                  </a:ext>
                </a:extLst>
              </p:cNvPr>
              <p:cNvSpPr/>
              <p:nvPr/>
            </p:nvSpPr>
            <p:spPr>
              <a:xfrm>
                <a:off x="1823466" y="3000487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D81BA35-2CC7-3010-230C-DC7333D699F7}"/>
                  </a:ext>
                </a:extLst>
              </p:cNvPr>
              <p:cNvSpPr/>
              <p:nvPr/>
            </p:nvSpPr>
            <p:spPr>
              <a:xfrm>
                <a:off x="1839087" y="3053160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5790F13-1B8D-226B-AC00-770A6252CE89}"/>
                  </a:ext>
                </a:extLst>
              </p:cNvPr>
              <p:cNvSpPr/>
              <p:nvPr/>
            </p:nvSpPr>
            <p:spPr>
              <a:xfrm>
                <a:off x="2374868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D88A2-6DC6-F7CB-8E81-7BC880371E5E}"/>
                  </a:ext>
                </a:extLst>
              </p:cNvPr>
              <p:cNvSpPr/>
              <p:nvPr/>
            </p:nvSpPr>
            <p:spPr>
              <a:xfrm>
                <a:off x="2374868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5EF331C2-5641-9069-C5A2-F3EE868B0A3C}"/>
                  </a:ext>
                </a:extLst>
              </p:cNvPr>
              <p:cNvSpPr/>
              <p:nvPr/>
            </p:nvSpPr>
            <p:spPr>
              <a:xfrm>
                <a:off x="2374868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908B599-3617-839B-44DE-5DB262945A52}"/>
                  </a:ext>
                </a:extLst>
              </p:cNvPr>
              <p:cNvSpPr/>
              <p:nvPr/>
            </p:nvSpPr>
            <p:spPr>
              <a:xfrm>
                <a:off x="2374868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41E429-9EF8-3980-286D-DE54A389C81D}"/>
                  </a:ext>
                </a:extLst>
              </p:cNvPr>
              <p:cNvSpPr/>
              <p:nvPr/>
            </p:nvSpPr>
            <p:spPr>
              <a:xfrm>
                <a:off x="2374868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87906ED-4128-B658-17A2-F3EE8C88E3C6}"/>
                  </a:ext>
                </a:extLst>
              </p:cNvPr>
              <p:cNvSpPr/>
              <p:nvPr/>
            </p:nvSpPr>
            <p:spPr>
              <a:xfrm>
                <a:off x="2374868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58AFA56-7B6D-A695-3649-9986DAB9A99E}"/>
                  </a:ext>
                </a:extLst>
              </p:cNvPr>
              <p:cNvSpPr/>
              <p:nvPr/>
            </p:nvSpPr>
            <p:spPr>
              <a:xfrm>
                <a:off x="2374868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2E75FCC-2AE8-395D-0DB0-738A4BD7ECCC}"/>
                  </a:ext>
                </a:extLst>
              </p:cNvPr>
              <p:cNvSpPr/>
              <p:nvPr/>
            </p:nvSpPr>
            <p:spPr>
              <a:xfrm>
                <a:off x="2374868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46A847A-1065-08E3-DBBC-A04447B67F4B}"/>
                  </a:ext>
                </a:extLst>
              </p:cNvPr>
              <p:cNvSpPr/>
              <p:nvPr/>
            </p:nvSpPr>
            <p:spPr>
              <a:xfrm>
                <a:off x="2374868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D1A5BD6-11B8-AC74-1E0E-4FBFFF9309B7}"/>
                  </a:ext>
                </a:extLst>
              </p:cNvPr>
              <p:cNvSpPr/>
              <p:nvPr/>
            </p:nvSpPr>
            <p:spPr>
              <a:xfrm>
                <a:off x="2374868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64001A6-3DFF-BDAC-438D-77F7CB12ABA5}"/>
                  </a:ext>
                </a:extLst>
              </p:cNvPr>
              <p:cNvSpPr/>
              <p:nvPr/>
            </p:nvSpPr>
            <p:spPr>
              <a:xfrm>
                <a:off x="2374868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7173741-970F-2691-D252-C42902872F7E}"/>
                  </a:ext>
                </a:extLst>
              </p:cNvPr>
              <p:cNvSpPr/>
              <p:nvPr/>
            </p:nvSpPr>
            <p:spPr>
              <a:xfrm>
                <a:off x="2374868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C2E437B-B915-B222-2C63-E7B6CA86A0A8}"/>
                  </a:ext>
                </a:extLst>
              </p:cNvPr>
              <p:cNvSpPr/>
              <p:nvPr/>
            </p:nvSpPr>
            <p:spPr>
              <a:xfrm>
                <a:off x="2374868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EE1A9E0-BDD8-E4E1-9DB3-B004FC96E89E}"/>
                  </a:ext>
                </a:extLst>
              </p:cNvPr>
              <p:cNvSpPr/>
              <p:nvPr/>
            </p:nvSpPr>
            <p:spPr>
              <a:xfrm>
                <a:off x="2682811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07202719-9857-2DE6-3CDD-DA0A4E835AD8}"/>
                  </a:ext>
                </a:extLst>
              </p:cNvPr>
              <p:cNvSpPr/>
              <p:nvPr/>
            </p:nvSpPr>
            <p:spPr>
              <a:xfrm>
                <a:off x="2682811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FD21113-F66B-F785-6018-DC89B1B4082B}"/>
                  </a:ext>
                </a:extLst>
              </p:cNvPr>
              <p:cNvSpPr/>
              <p:nvPr/>
            </p:nvSpPr>
            <p:spPr>
              <a:xfrm>
                <a:off x="2682811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BA33A88-9234-F75A-5179-925A701A0BD3}"/>
                  </a:ext>
                </a:extLst>
              </p:cNvPr>
              <p:cNvSpPr/>
              <p:nvPr/>
            </p:nvSpPr>
            <p:spPr>
              <a:xfrm>
                <a:off x="2682811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CA32C98-B4AA-1ECA-8582-9E94F5FA6BD7}"/>
                  </a:ext>
                </a:extLst>
              </p:cNvPr>
              <p:cNvSpPr/>
              <p:nvPr/>
            </p:nvSpPr>
            <p:spPr>
              <a:xfrm>
                <a:off x="2682811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B7A2B5C-A8E2-5E01-284F-43937F629A2E}"/>
                  </a:ext>
                </a:extLst>
              </p:cNvPr>
              <p:cNvSpPr/>
              <p:nvPr/>
            </p:nvSpPr>
            <p:spPr>
              <a:xfrm>
                <a:off x="2682811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E4DBA49-D26F-D254-55D1-1A1F8C43C7EF}"/>
                  </a:ext>
                </a:extLst>
              </p:cNvPr>
              <p:cNvSpPr/>
              <p:nvPr/>
            </p:nvSpPr>
            <p:spPr>
              <a:xfrm>
                <a:off x="2682811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5C58BAA-F0D3-C938-F1C5-01B71C51612D}"/>
                  </a:ext>
                </a:extLst>
              </p:cNvPr>
              <p:cNvSpPr/>
              <p:nvPr/>
            </p:nvSpPr>
            <p:spPr>
              <a:xfrm>
                <a:off x="2682811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7355C1F-E9ED-919C-01DA-6BA3E1847C07}"/>
                  </a:ext>
                </a:extLst>
              </p:cNvPr>
              <p:cNvSpPr/>
              <p:nvPr/>
            </p:nvSpPr>
            <p:spPr>
              <a:xfrm>
                <a:off x="2682811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E9153A8-617D-C53E-E8B8-E46E3C7A5A0B}"/>
                  </a:ext>
                </a:extLst>
              </p:cNvPr>
              <p:cNvSpPr/>
              <p:nvPr/>
            </p:nvSpPr>
            <p:spPr>
              <a:xfrm>
                <a:off x="2682811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60AEEED-1229-452D-43C6-17008E341AF9}"/>
                  </a:ext>
                </a:extLst>
              </p:cNvPr>
              <p:cNvSpPr/>
              <p:nvPr/>
            </p:nvSpPr>
            <p:spPr>
              <a:xfrm>
                <a:off x="2682811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29E2759-A9CF-BC57-44F0-5022EFF2C32B}"/>
                  </a:ext>
                </a:extLst>
              </p:cNvPr>
              <p:cNvSpPr/>
              <p:nvPr/>
            </p:nvSpPr>
            <p:spPr>
              <a:xfrm>
                <a:off x="2682811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F3B2E5-4D55-71D9-ECB0-8B3C8A36505D}"/>
                  </a:ext>
                </a:extLst>
              </p:cNvPr>
              <p:cNvSpPr/>
              <p:nvPr/>
            </p:nvSpPr>
            <p:spPr>
              <a:xfrm>
                <a:off x="2682811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8B8CD68-56E7-04F5-98E9-F66DB5F633F7}"/>
                  </a:ext>
                </a:extLst>
              </p:cNvPr>
              <p:cNvSpPr/>
              <p:nvPr/>
            </p:nvSpPr>
            <p:spPr>
              <a:xfrm>
                <a:off x="2357437" y="3803445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66314E-0970-9CC1-B4A5-78BD025A13A5}"/>
                  </a:ext>
                </a:extLst>
              </p:cNvPr>
              <p:cNvSpPr/>
              <p:nvPr/>
            </p:nvSpPr>
            <p:spPr>
              <a:xfrm>
                <a:off x="2357437" y="3836496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A4273B5-3FAA-B9EC-C4CB-D11A32529C78}"/>
                  </a:ext>
                </a:extLst>
              </p:cNvPr>
              <p:cNvSpPr/>
              <p:nvPr/>
            </p:nvSpPr>
            <p:spPr>
              <a:xfrm>
                <a:off x="2357437" y="3869548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4299095-11A4-A614-1CE5-4B122D242EA0}"/>
                  </a:ext>
                </a:extLst>
              </p:cNvPr>
              <p:cNvSpPr/>
              <p:nvPr/>
            </p:nvSpPr>
            <p:spPr>
              <a:xfrm>
                <a:off x="2414587" y="4024806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4C419D5-CFAD-76BD-7295-CFA99C296B19}"/>
                  </a:ext>
                </a:extLst>
              </p:cNvPr>
              <p:cNvSpPr/>
              <p:nvPr/>
            </p:nvSpPr>
            <p:spPr>
              <a:xfrm>
                <a:off x="2414587" y="4065477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1 h 11620"/>
                  <a:gd name="connsiteX3" fmla="*/ 0 w 169830"/>
                  <a:gd name="connsiteY3" fmla="*/ 11621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1"/>
                    </a:lnTo>
                    <a:lnTo>
                      <a:pt x="0" y="1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CE7F819-97F1-785F-A438-2DF4200E53B8}"/>
                  </a:ext>
                </a:extLst>
              </p:cNvPr>
              <p:cNvSpPr/>
              <p:nvPr/>
            </p:nvSpPr>
            <p:spPr>
              <a:xfrm>
                <a:off x="2414587" y="4106054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051A78D-AE47-9BCF-90E5-C347FD80E88D}"/>
                  </a:ext>
                </a:extLst>
              </p:cNvPr>
              <p:cNvSpPr/>
              <p:nvPr/>
            </p:nvSpPr>
            <p:spPr>
              <a:xfrm>
                <a:off x="299085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34195C-3E25-96EF-45C8-2C34E6B9910F}"/>
                  </a:ext>
                </a:extLst>
              </p:cNvPr>
              <p:cNvSpPr/>
              <p:nvPr/>
            </p:nvSpPr>
            <p:spPr>
              <a:xfrm>
                <a:off x="3037617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689D32B-2C8A-9C66-2291-F761C9BDD783}"/>
                  </a:ext>
                </a:extLst>
              </p:cNvPr>
              <p:cNvSpPr/>
              <p:nvPr/>
            </p:nvSpPr>
            <p:spPr>
              <a:xfrm>
                <a:off x="308448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61B7213-BF1D-5BB7-C1E1-6EE6ADE89647}"/>
                  </a:ext>
                </a:extLst>
              </p:cNvPr>
              <p:cNvSpPr/>
              <p:nvPr/>
            </p:nvSpPr>
            <p:spPr>
              <a:xfrm>
                <a:off x="3131343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DB46DED-5224-0236-4855-3A0F8C001E8E}"/>
                  </a:ext>
                </a:extLst>
              </p:cNvPr>
              <p:cNvSpPr/>
              <p:nvPr/>
            </p:nvSpPr>
            <p:spPr>
              <a:xfrm>
                <a:off x="2990850" y="361694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CB6506E-5E8E-3DD7-39E3-93820105A92C}"/>
                  </a:ext>
                </a:extLst>
              </p:cNvPr>
              <p:cNvSpPr/>
              <p:nvPr/>
            </p:nvSpPr>
            <p:spPr>
              <a:xfrm>
                <a:off x="2990850" y="366114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294F7DC-8C31-EA59-7811-E781FE0173B9}"/>
                  </a:ext>
                </a:extLst>
              </p:cNvPr>
              <p:cNvSpPr/>
              <p:nvPr/>
            </p:nvSpPr>
            <p:spPr>
              <a:xfrm>
                <a:off x="2990850" y="3705242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F6BAD93-AE43-D90F-C7B7-3701350A2A6D}"/>
                  </a:ext>
                </a:extLst>
              </p:cNvPr>
              <p:cNvSpPr/>
              <p:nvPr/>
            </p:nvSpPr>
            <p:spPr>
              <a:xfrm>
                <a:off x="2990850" y="3749438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EEC935-149D-73D7-6444-263788146159}"/>
                  </a:ext>
                </a:extLst>
              </p:cNvPr>
              <p:cNvSpPr/>
              <p:nvPr/>
            </p:nvSpPr>
            <p:spPr>
              <a:xfrm>
                <a:off x="3096482" y="3703623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59C51C2-1EEF-D279-8AE4-F5D8F5411DA5}"/>
                  </a:ext>
                </a:extLst>
              </p:cNvPr>
              <p:cNvSpPr/>
              <p:nvPr/>
            </p:nvSpPr>
            <p:spPr>
              <a:xfrm>
                <a:off x="3096482" y="3747819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C611DB-571B-AC39-616E-2FC5B762F40D}"/>
                  </a:ext>
                </a:extLst>
              </p:cNvPr>
              <p:cNvSpPr/>
              <p:nvPr/>
            </p:nvSpPr>
            <p:spPr>
              <a:xfrm>
                <a:off x="3096482" y="379201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1F12150D-2BA6-0FFE-5A9F-6A8E8BC37221}"/>
                  </a:ext>
                </a:extLst>
              </p:cNvPr>
              <p:cNvSpPr/>
              <p:nvPr/>
            </p:nvSpPr>
            <p:spPr>
              <a:xfrm>
                <a:off x="3096482" y="383621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D7924E3-EF31-6298-C8C4-419913136FEC}"/>
                  </a:ext>
                </a:extLst>
              </p:cNvPr>
              <p:cNvSpPr/>
              <p:nvPr/>
            </p:nvSpPr>
            <p:spPr>
              <a:xfrm>
                <a:off x="3248025" y="2955815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BEA47AD-5A57-CEDD-BB6A-8BC78582BE8A}"/>
                  </a:ext>
                </a:extLst>
              </p:cNvPr>
              <p:cNvSpPr/>
              <p:nvPr/>
            </p:nvSpPr>
            <p:spPr>
              <a:xfrm>
                <a:off x="3248025" y="3000487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F142E0A-4B80-3B64-D055-B9838BBC624C}"/>
                  </a:ext>
                </a:extLst>
              </p:cNvPr>
              <p:cNvSpPr/>
              <p:nvPr/>
            </p:nvSpPr>
            <p:spPr>
              <a:xfrm>
                <a:off x="3248025" y="304515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6594438-83BE-3C13-2064-28936F14EADB}"/>
                  </a:ext>
                </a:extLst>
              </p:cNvPr>
              <p:cNvSpPr/>
              <p:nvPr/>
            </p:nvSpPr>
            <p:spPr>
              <a:xfrm>
                <a:off x="3248025" y="308973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566B765-0BB9-9363-5D93-F192B33E0F54}"/>
                  </a:ext>
                </a:extLst>
              </p:cNvPr>
              <p:cNvSpPr/>
              <p:nvPr/>
            </p:nvSpPr>
            <p:spPr>
              <a:xfrm>
                <a:off x="3248025" y="313440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D00D971-E614-77FC-0D96-8704EB1ADC90}"/>
                  </a:ext>
                </a:extLst>
              </p:cNvPr>
              <p:cNvSpPr/>
              <p:nvPr/>
            </p:nvSpPr>
            <p:spPr>
              <a:xfrm>
                <a:off x="3248025" y="317898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216D80-82C8-919B-B536-41E83B098E37}"/>
                  </a:ext>
                </a:extLst>
              </p:cNvPr>
              <p:cNvSpPr/>
              <p:nvPr/>
            </p:nvSpPr>
            <p:spPr>
              <a:xfrm>
                <a:off x="3248025" y="3323575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ED875CE-7A91-1747-76D4-DF1DEFB4D63D}"/>
                  </a:ext>
                </a:extLst>
              </p:cNvPr>
              <p:cNvSpPr/>
              <p:nvPr/>
            </p:nvSpPr>
            <p:spPr>
              <a:xfrm>
                <a:off x="3248025" y="3368247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1223C7F-D760-953D-3E1F-1F2F8DE042C2}"/>
                  </a:ext>
                </a:extLst>
              </p:cNvPr>
              <p:cNvSpPr/>
              <p:nvPr/>
            </p:nvSpPr>
            <p:spPr>
              <a:xfrm>
                <a:off x="3248025" y="3412920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67F32C3-F39C-45CA-BB4F-BDF1D9C3102B}"/>
                  </a:ext>
                </a:extLst>
              </p:cNvPr>
              <p:cNvSpPr/>
              <p:nvPr/>
            </p:nvSpPr>
            <p:spPr>
              <a:xfrm>
                <a:off x="3248025" y="3557509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A817FA-F381-EA3D-F856-2E068CFF7EFA}"/>
                  </a:ext>
                </a:extLst>
              </p:cNvPr>
              <p:cNvSpPr/>
              <p:nvPr/>
            </p:nvSpPr>
            <p:spPr>
              <a:xfrm>
                <a:off x="3248025" y="3602086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F8311AA-6B2B-0AE0-1CF0-A4E476E93CFA}"/>
                  </a:ext>
                </a:extLst>
              </p:cNvPr>
              <p:cNvSpPr/>
              <p:nvPr/>
            </p:nvSpPr>
            <p:spPr>
              <a:xfrm>
                <a:off x="3248025" y="3646758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C6E225E-86ED-B1AA-DD72-2CF1C80A2624}"/>
                  </a:ext>
                </a:extLst>
              </p:cNvPr>
              <p:cNvSpPr/>
              <p:nvPr/>
            </p:nvSpPr>
            <p:spPr>
              <a:xfrm>
                <a:off x="3592068" y="2955815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8FBF914-6D50-4061-2D30-502627FCA409}"/>
                  </a:ext>
                </a:extLst>
              </p:cNvPr>
              <p:cNvSpPr/>
              <p:nvPr/>
            </p:nvSpPr>
            <p:spPr>
              <a:xfrm>
                <a:off x="3592068" y="3000487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403983C-E50B-BC97-CAA0-03CF776E8482}"/>
                  </a:ext>
                </a:extLst>
              </p:cNvPr>
              <p:cNvSpPr/>
              <p:nvPr/>
            </p:nvSpPr>
            <p:spPr>
              <a:xfrm>
                <a:off x="3592068" y="304515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94E1D49-4DE3-7FE8-894B-727C415DAAB6}"/>
                  </a:ext>
                </a:extLst>
              </p:cNvPr>
              <p:cNvSpPr/>
              <p:nvPr/>
            </p:nvSpPr>
            <p:spPr>
              <a:xfrm>
                <a:off x="3592068" y="308973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5BCDF99-8886-816D-BD0A-60A2B287E163}"/>
                  </a:ext>
                </a:extLst>
              </p:cNvPr>
              <p:cNvSpPr/>
              <p:nvPr/>
            </p:nvSpPr>
            <p:spPr>
              <a:xfrm>
                <a:off x="3592068" y="313440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29EEE76-A1D0-9420-0BA1-0072C4A376E7}"/>
                  </a:ext>
                </a:extLst>
              </p:cNvPr>
              <p:cNvSpPr/>
              <p:nvPr/>
            </p:nvSpPr>
            <p:spPr>
              <a:xfrm>
                <a:off x="3592068" y="317898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2BE11A8-CF28-BA4B-FE3E-F68B8939FA97}"/>
                  </a:ext>
                </a:extLst>
              </p:cNvPr>
              <p:cNvSpPr/>
              <p:nvPr/>
            </p:nvSpPr>
            <p:spPr>
              <a:xfrm>
                <a:off x="3592068" y="3323575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8032C9D-971F-B919-D027-6A6A78FEB30F}"/>
                  </a:ext>
                </a:extLst>
              </p:cNvPr>
              <p:cNvSpPr/>
              <p:nvPr/>
            </p:nvSpPr>
            <p:spPr>
              <a:xfrm>
                <a:off x="3592068" y="3368247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CF9D37C-CC4E-24B9-5FEE-F5F7AAB2D72D}"/>
                  </a:ext>
                </a:extLst>
              </p:cNvPr>
              <p:cNvSpPr/>
              <p:nvPr/>
            </p:nvSpPr>
            <p:spPr>
              <a:xfrm>
                <a:off x="3592068" y="3412920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83D5DD7-9470-FD56-6A71-F2C8ACACDE03}"/>
                  </a:ext>
                </a:extLst>
              </p:cNvPr>
              <p:cNvSpPr/>
              <p:nvPr/>
            </p:nvSpPr>
            <p:spPr>
              <a:xfrm>
                <a:off x="3592068" y="3557509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983A507-7BA1-8737-92CB-E7D569707A45}"/>
                  </a:ext>
                </a:extLst>
              </p:cNvPr>
              <p:cNvSpPr/>
              <p:nvPr/>
            </p:nvSpPr>
            <p:spPr>
              <a:xfrm>
                <a:off x="3592068" y="3602086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EBE1D8E-B64E-5477-84C8-4FF1AE3E0238}"/>
                  </a:ext>
                </a:extLst>
              </p:cNvPr>
              <p:cNvSpPr/>
              <p:nvPr/>
            </p:nvSpPr>
            <p:spPr>
              <a:xfrm>
                <a:off x="3592068" y="3646758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C94D581-C0BA-3A63-3BEC-528098946E97}"/>
                  </a:ext>
                </a:extLst>
              </p:cNvPr>
              <p:cNvSpPr/>
              <p:nvPr/>
            </p:nvSpPr>
            <p:spPr>
              <a:xfrm>
                <a:off x="2793206" y="4001660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29B967-ECC5-460A-8F16-C66E2B936930}"/>
                  </a:ext>
                </a:extLst>
              </p:cNvPr>
              <p:cNvSpPr/>
              <p:nvPr/>
            </p:nvSpPr>
            <p:spPr>
              <a:xfrm>
                <a:off x="2793206" y="4053857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0035AC0-A940-4FD8-7E7D-37A60BF2FD9B}"/>
                  </a:ext>
                </a:extLst>
              </p:cNvPr>
              <p:cNvSpPr/>
              <p:nvPr/>
            </p:nvSpPr>
            <p:spPr>
              <a:xfrm>
                <a:off x="2793206" y="4106054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911E1E3-49AA-A513-9662-CF4BD1944F38}"/>
                  </a:ext>
                </a:extLst>
              </p:cNvPr>
              <p:cNvSpPr/>
              <p:nvPr/>
            </p:nvSpPr>
            <p:spPr>
              <a:xfrm>
                <a:off x="2990850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E24F29-3265-9FCC-2C94-AD37A32C332B}"/>
                  </a:ext>
                </a:extLst>
              </p:cNvPr>
              <p:cNvSpPr/>
              <p:nvPr/>
            </p:nvSpPr>
            <p:spPr>
              <a:xfrm>
                <a:off x="2990850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6C55A779-0477-6D00-91A0-02F79EB2F563}"/>
                  </a:ext>
                </a:extLst>
              </p:cNvPr>
              <p:cNvSpPr/>
              <p:nvPr/>
            </p:nvSpPr>
            <p:spPr>
              <a:xfrm>
                <a:off x="2990850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227E10B8-7191-9C96-CF42-1D10F9A5090D}"/>
                  </a:ext>
                </a:extLst>
              </p:cNvPr>
              <p:cNvSpPr/>
              <p:nvPr/>
            </p:nvSpPr>
            <p:spPr>
              <a:xfrm>
                <a:off x="3324606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A969BC4-3DB0-0DAF-C108-32C416BE95EB}"/>
                  </a:ext>
                </a:extLst>
              </p:cNvPr>
              <p:cNvSpPr/>
              <p:nvPr/>
            </p:nvSpPr>
            <p:spPr>
              <a:xfrm>
                <a:off x="3324606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47EC2F8-3984-4840-F829-979B82E92BF3}"/>
                  </a:ext>
                </a:extLst>
              </p:cNvPr>
              <p:cNvSpPr/>
              <p:nvPr/>
            </p:nvSpPr>
            <p:spPr>
              <a:xfrm>
                <a:off x="3324606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DD03B43-7D4D-6D59-6772-2362EF4EEE5B}"/>
                  </a:ext>
                </a:extLst>
              </p:cNvPr>
              <p:cNvSpPr/>
              <p:nvPr/>
            </p:nvSpPr>
            <p:spPr>
              <a:xfrm>
                <a:off x="3400425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1F1A590-78D5-632E-49AF-72D7D926BFCA}"/>
                  </a:ext>
                </a:extLst>
              </p:cNvPr>
              <p:cNvSpPr/>
              <p:nvPr/>
            </p:nvSpPr>
            <p:spPr>
              <a:xfrm>
                <a:off x="3400425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9A691A3-C8D3-4488-7ABD-F22510A5D525}"/>
                  </a:ext>
                </a:extLst>
              </p:cNvPr>
              <p:cNvSpPr/>
              <p:nvPr/>
            </p:nvSpPr>
            <p:spPr>
              <a:xfrm>
                <a:off x="3400425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18F1130-CE65-5E81-464E-3D779EEEBD56}"/>
                  </a:ext>
                </a:extLst>
              </p:cNvPr>
              <p:cNvSpPr/>
              <p:nvPr/>
            </p:nvSpPr>
            <p:spPr>
              <a:xfrm>
                <a:off x="3476148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D936930-3368-B580-A2C1-CA5C0B3D3DF9}"/>
                  </a:ext>
                </a:extLst>
              </p:cNvPr>
              <p:cNvSpPr/>
              <p:nvPr/>
            </p:nvSpPr>
            <p:spPr>
              <a:xfrm>
                <a:off x="3476148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75C2D39-02C0-F7DF-A149-80B4C343147F}"/>
                  </a:ext>
                </a:extLst>
              </p:cNvPr>
              <p:cNvSpPr/>
              <p:nvPr/>
            </p:nvSpPr>
            <p:spPr>
              <a:xfrm>
                <a:off x="3476148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10405C8-EF2B-E307-E3DB-32649B9EB558}"/>
                  </a:ext>
                </a:extLst>
              </p:cNvPr>
              <p:cNvSpPr/>
              <p:nvPr/>
            </p:nvSpPr>
            <p:spPr>
              <a:xfrm>
                <a:off x="3551967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CE3F47BE-68D6-F9E5-1BF8-D7B5819902E3}"/>
                  </a:ext>
                </a:extLst>
              </p:cNvPr>
              <p:cNvSpPr/>
              <p:nvPr/>
            </p:nvSpPr>
            <p:spPr>
              <a:xfrm>
                <a:off x="3551967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F1ED2F00-B67C-97CE-EB28-2BECB351A0F6}"/>
                  </a:ext>
                </a:extLst>
              </p:cNvPr>
              <p:cNvSpPr/>
              <p:nvPr/>
            </p:nvSpPr>
            <p:spPr>
              <a:xfrm>
                <a:off x="3551967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573CD7B2-4023-E621-C44E-88888E5F64FE}"/>
                  </a:ext>
                </a:extLst>
              </p:cNvPr>
              <p:cNvSpPr/>
              <p:nvPr/>
            </p:nvSpPr>
            <p:spPr>
              <a:xfrm>
                <a:off x="3903059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C40A4A-2EC0-CFCB-1997-89363BC4699E}"/>
                  </a:ext>
                </a:extLst>
              </p:cNvPr>
              <p:cNvSpPr/>
              <p:nvPr/>
            </p:nvSpPr>
            <p:spPr>
              <a:xfrm>
                <a:off x="3976020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09D37D5-3BC5-8F28-E0B3-F5AF935046FA}"/>
                  </a:ext>
                </a:extLst>
              </p:cNvPr>
              <p:cNvSpPr/>
              <p:nvPr/>
            </p:nvSpPr>
            <p:spPr>
              <a:xfrm>
                <a:off x="4049077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A69E885-F497-78BB-3477-1357F3C603CF}"/>
                  </a:ext>
                </a:extLst>
              </p:cNvPr>
              <p:cNvSpPr/>
              <p:nvPr/>
            </p:nvSpPr>
            <p:spPr>
              <a:xfrm>
                <a:off x="3830002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4356284-9A7D-3D92-FED2-853777B7D8E7}"/>
                  </a:ext>
                </a:extLst>
              </p:cNvPr>
              <p:cNvSpPr/>
              <p:nvPr/>
            </p:nvSpPr>
            <p:spPr>
              <a:xfrm>
                <a:off x="3976020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3648171-F3D7-6736-E433-BAF98862D9DC}"/>
                  </a:ext>
                </a:extLst>
              </p:cNvPr>
              <p:cNvSpPr/>
              <p:nvPr/>
            </p:nvSpPr>
            <p:spPr>
              <a:xfrm>
                <a:off x="4049077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FAAD98D-71FF-E9A2-5BA5-35BD5918912B}"/>
                  </a:ext>
                </a:extLst>
              </p:cNvPr>
              <p:cNvSpPr/>
              <p:nvPr/>
            </p:nvSpPr>
            <p:spPr>
              <a:xfrm>
                <a:off x="3830002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08C5B3-6AE6-DA71-A501-1189A21E721A}"/>
                  </a:ext>
                </a:extLst>
              </p:cNvPr>
              <p:cNvSpPr/>
              <p:nvPr/>
            </p:nvSpPr>
            <p:spPr>
              <a:xfrm>
                <a:off x="3903059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3FE3F9AB-995A-335A-7755-BDCF9013F263}"/>
                  </a:ext>
                </a:extLst>
              </p:cNvPr>
              <p:cNvSpPr/>
              <p:nvPr/>
            </p:nvSpPr>
            <p:spPr>
              <a:xfrm>
                <a:off x="3976020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6C433660-1FF6-955A-D00D-C559C1DB313A}"/>
                  </a:ext>
                </a:extLst>
              </p:cNvPr>
              <p:cNvSpPr/>
              <p:nvPr/>
            </p:nvSpPr>
            <p:spPr>
              <a:xfrm>
                <a:off x="3903059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778C7A9-8EED-1D90-7AF2-BB482BF5523C}"/>
                  </a:ext>
                </a:extLst>
              </p:cNvPr>
              <p:cNvSpPr/>
              <p:nvPr/>
            </p:nvSpPr>
            <p:spPr>
              <a:xfrm>
                <a:off x="3976020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CDB5811-A342-6A5B-118C-392F0734E70F}"/>
                  </a:ext>
                </a:extLst>
              </p:cNvPr>
              <p:cNvSpPr/>
              <p:nvPr/>
            </p:nvSpPr>
            <p:spPr>
              <a:xfrm>
                <a:off x="4049077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703912B-5E27-E17B-5F79-36CEC6B6F34B}"/>
                  </a:ext>
                </a:extLst>
              </p:cNvPr>
              <p:cNvSpPr/>
              <p:nvPr/>
            </p:nvSpPr>
            <p:spPr>
              <a:xfrm>
                <a:off x="3830002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200598A-9FDC-F14F-0171-13CACDB9C3CD}"/>
                  </a:ext>
                </a:extLst>
              </p:cNvPr>
              <p:cNvSpPr/>
              <p:nvPr/>
            </p:nvSpPr>
            <p:spPr>
              <a:xfrm>
                <a:off x="3976020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FFA85F0-BDAA-B75E-0E90-2FBD81490A41}"/>
                  </a:ext>
                </a:extLst>
              </p:cNvPr>
              <p:cNvSpPr/>
              <p:nvPr/>
            </p:nvSpPr>
            <p:spPr>
              <a:xfrm>
                <a:off x="4049077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ADBB933-9FA5-7239-617B-404ABB588A53}"/>
                  </a:ext>
                </a:extLst>
              </p:cNvPr>
              <p:cNvSpPr/>
              <p:nvPr/>
            </p:nvSpPr>
            <p:spPr>
              <a:xfrm>
                <a:off x="3830002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1462BF3-A3D2-3E0D-EA0F-6EB5079FB264}"/>
                  </a:ext>
                </a:extLst>
              </p:cNvPr>
              <p:cNvSpPr/>
              <p:nvPr/>
            </p:nvSpPr>
            <p:spPr>
              <a:xfrm>
                <a:off x="3903059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B1E148D-3BAA-97F8-8683-4BE6F982FCD1}"/>
                  </a:ext>
                </a:extLst>
              </p:cNvPr>
              <p:cNvSpPr/>
              <p:nvPr/>
            </p:nvSpPr>
            <p:spPr>
              <a:xfrm>
                <a:off x="3976020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880A698-F2BC-D6DC-60AE-C46A68C64805}"/>
                  </a:ext>
                </a:extLst>
              </p:cNvPr>
              <p:cNvSpPr/>
              <p:nvPr/>
            </p:nvSpPr>
            <p:spPr>
              <a:xfrm>
                <a:off x="4049077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4AA21244-CAA3-B4E9-8B44-844FE482153B}"/>
                  </a:ext>
                </a:extLst>
              </p:cNvPr>
              <p:cNvSpPr/>
              <p:nvPr/>
            </p:nvSpPr>
            <p:spPr>
              <a:xfrm>
                <a:off x="3830002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FCCC7979-CB4F-A92E-1353-9D67A25C9DAB}"/>
                  </a:ext>
                </a:extLst>
              </p:cNvPr>
              <p:cNvSpPr/>
              <p:nvPr/>
            </p:nvSpPr>
            <p:spPr>
              <a:xfrm>
                <a:off x="3903059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1BCE6FC-B1DE-F6A5-DA9F-ECFFDFA2F68A}"/>
                  </a:ext>
                </a:extLst>
              </p:cNvPr>
              <p:cNvSpPr/>
              <p:nvPr/>
            </p:nvSpPr>
            <p:spPr>
              <a:xfrm>
                <a:off x="4049077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A7FAA35-1075-2973-6540-11B2BB966BC7}"/>
                  </a:ext>
                </a:extLst>
              </p:cNvPr>
              <p:cNvSpPr/>
              <p:nvPr/>
            </p:nvSpPr>
            <p:spPr>
              <a:xfrm>
                <a:off x="4188809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665575A-F981-9E9A-3CD6-9DEA4BE0A100}"/>
                  </a:ext>
                </a:extLst>
              </p:cNvPr>
              <p:cNvSpPr/>
              <p:nvPr/>
            </p:nvSpPr>
            <p:spPr>
              <a:xfrm>
                <a:off x="4261770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8EE6543-8126-2B3B-2093-A7CABE46A362}"/>
                  </a:ext>
                </a:extLst>
              </p:cNvPr>
              <p:cNvSpPr/>
              <p:nvPr/>
            </p:nvSpPr>
            <p:spPr>
              <a:xfrm>
                <a:off x="4334827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69559B7-70F7-661C-649A-38312B55F397}"/>
                  </a:ext>
                </a:extLst>
              </p:cNvPr>
              <p:cNvSpPr/>
              <p:nvPr/>
            </p:nvSpPr>
            <p:spPr>
              <a:xfrm>
                <a:off x="4261770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54E8C08-2774-F816-8200-8EDF001BCEDF}"/>
                  </a:ext>
                </a:extLst>
              </p:cNvPr>
              <p:cNvSpPr/>
              <p:nvPr/>
            </p:nvSpPr>
            <p:spPr>
              <a:xfrm>
                <a:off x="4407884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54BC4AD-3310-5D2D-7995-C4847CF8A8FF}"/>
                  </a:ext>
                </a:extLst>
              </p:cNvPr>
              <p:cNvSpPr/>
              <p:nvPr/>
            </p:nvSpPr>
            <p:spPr>
              <a:xfrm>
                <a:off x="4188809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CE92315-11AD-B5D0-4CFC-27752469D53E}"/>
                  </a:ext>
                </a:extLst>
              </p:cNvPr>
              <p:cNvSpPr/>
              <p:nvPr/>
            </p:nvSpPr>
            <p:spPr>
              <a:xfrm>
                <a:off x="4261770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04F73C5-F89D-1331-A80D-424F660A0324}"/>
                  </a:ext>
                </a:extLst>
              </p:cNvPr>
              <p:cNvSpPr/>
              <p:nvPr/>
            </p:nvSpPr>
            <p:spPr>
              <a:xfrm>
                <a:off x="4334827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79439E1-0F30-52B5-B5FA-104638AFF7A3}"/>
                  </a:ext>
                </a:extLst>
              </p:cNvPr>
              <p:cNvSpPr/>
              <p:nvPr/>
            </p:nvSpPr>
            <p:spPr>
              <a:xfrm>
                <a:off x="4407884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024061F-B23D-F4AD-6DB7-561000817933}"/>
                  </a:ext>
                </a:extLst>
              </p:cNvPr>
              <p:cNvSpPr/>
              <p:nvPr/>
            </p:nvSpPr>
            <p:spPr>
              <a:xfrm>
                <a:off x="4188809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9EC84E7-E5AD-39F0-58F3-B41EDE70605E}"/>
                  </a:ext>
                </a:extLst>
              </p:cNvPr>
              <p:cNvSpPr/>
              <p:nvPr/>
            </p:nvSpPr>
            <p:spPr>
              <a:xfrm>
                <a:off x="4261770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C66B62-9D55-CF2B-7086-58B4A0921C8C}"/>
                  </a:ext>
                </a:extLst>
              </p:cNvPr>
              <p:cNvSpPr/>
              <p:nvPr/>
            </p:nvSpPr>
            <p:spPr>
              <a:xfrm>
                <a:off x="4407884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030A6D9-02CF-546B-56F3-507570FE37CE}"/>
                  </a:ext>
                </a:extLst>
              </p:cNvPr>
              <p:cNvSpPr/>
              <p:nvPr/>
            </p:nvSpPr>
            <p:spPr>
              <a:xfrm>
                <a:off x="4261770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45764EA-129F-98CC-0212-C7B7EE4368EA}"/>
                  </a:ext>
                </a:extLst>
              </p:cNvPr>
              <p:cNvSpPr/>
              <p:nvPr/>
            </p:nvSpPr>
            <p:spPr>
              <a:xfrm>
                <a:off x="4334827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9D30C5A7-03F5-F4C6-39D0-A6C633009E4D}"/>
                  </a:ext>
                </a:extLst>
              </p:cNvPr>
              <p:cNvSpPr/>
              <p:nvPr/>
            </p:nvSpPr>
            <p:spPr>
              <a:xfrm>
                <a:off x="5244465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5F05E71-866B-EDD5-E8D0-AC1A5F53C3BC}"/>
                  </a:ext>
                </a:extLst>
              </p:cNvPr>
              <p:cNvSpPr/>
              <p:nvPr/>
            </p:nvSpPr>
            <p:spPr>
              <a:xfrm>
                <a:off x="5317521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2079B27-A880-33C2-2496-8DBB3C8FD83E}"/>
                  </a:ext>
                </a:extLst>
              </p:cNvPr>
              <p:cNvSpPr/>
              <p:nvPr/>
            </p:nvSpPr>
            <p:spPr>
              <a:xfrm>
                <a:off x="5390483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E22BAC3-45B4-6D67-07FE-50261151FC6E}"/>
                  </a:ext>
                </a:extLst>
              </p:cNvPr>
              <p:cNvSpPr/>
              <p:nvPr/>
            </p:nvSpPr>
            <p:spPr>
              <a:xfrm>
                <a:off x="5317521" y="318260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E1418C4-A15B-8E51-B221-C97BF082E61E}"/>
                  </a:ext>
                </a:extLst>
              </p:cNvPr>
              <p:cNvSpPr/>
              <p:nvPr/>
            </p:nvSpPr>
            <p:spPr>
              <a:xfrm>
                <a:off x="5244465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41631331-ABD8-7F80-345C-F0DCC1D9B177}"/>
                  </a:ext>
                </a:extLst>
              </p:cNvPr>
              <p:cNvSpPr/>
              <p:nvPr/>
            </p:nvSpPr>
            <p:spPr>
              <a:xfrm>
                <a:off x="5317521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23DB438-DC5D-116D-EEEF-FF6FB5441FC3}"/>
                  </a:ext>
                </a:extLst>
              </p:cNvPr>
              <p:cNvSpPr/>
              <p:nvPr/>
            </p:nvSpPr>
            <p:spPr>
              <a:xfrm>
                <a:off x="5390483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482B814-74F6-4C7D-34D4-F654427C52A5}"/>
                  </a:ext>
                </a:extLst>
              </p:cNvPr>
              <p:cNvSpPr/>
              <p:nvPr/>
            </p:nvSpPr>
            <p:spPr>
              <a:xfrm>
                <a:off x="5244465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65B193EC-E20D-10FE-8435-616B9B336351}"/>
                  </a:ext>
                </a:extLst>
              </p:cNvPr>
              <p:cNvSpPr/>
              <p:nvPr/>
            </p:nvSpPr>
            <p:spPr>
              <a:xfrm>
                <a:off x="5317521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2B46129-4C46-2E45-10A0-369F728F37B6}"/>
                  </a:ext>
                </a:extLst>
              </p:cNvPr>
              <p:cNvSpPr/>
              <p:nvPr/>
            </p:nvSpPr>
            <p:spPr>
              <a:xfrm>
                <a:off x="5317521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1CC469-4080-235C-5F74-1499CA1997BC}"/>
                  </a:ext>
                </a:extLst>
              </p:cNvPr>
              <p:cNvSpPr/>
              <p:nvPr/>
            </p:nvSpPr>
            <p:spPr>
              <a:xfrm>
                <a:off x="5390483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B35CC2A-BC53-7A69-E5A6-11F766796CF0}"/>
                  </a:ext>
                </a:extLst>
              </p:cNvPr>
              <p:cNvSpPr/>
              <p:nvPr/>
            </p:nvSpPr>
            <p:spPr>
              <a:xfrm>
                <a:off x="4407884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399F9E61-5CC1-CB00-8E44-363AB6B55219}"/>
                  </a:ext>
                </a:extLst>
              </p:cNvPr>
              <p:cNvSpPr/>
              <p:nvPr/>
            </p:nvSpPr>
            <p:spPr>
              <a:xfrm>
                <a:off x="4752308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8F662D7-FAF2-D3D1-846A-42B920B170BA}"/>
                  </a:ext>
                </a:extLst>
              </p:cNvPr>
              <p:cNvSpPr/>
              <p:nvPr/>
            </p:nvSpPr>
            <p:spPr>
              <a:xfrm>
                <a:off x="4825365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8AE10437-EC71-BB69-2594-A698CCE74896}"/>
                  </a:ext>
                </a:extLst>
              </p:cNvPr>
              <p:cNvSpPr/>
              <p:nvPr/>
            </p:nvSpPr>
            <p:spPr>
              <a:xfrm>
                <a:off x="4825365" y="320575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D05D5F8-D918-FD0B-0B3F-AD7D7009BF7A}"/>
                  </a:ext>
                </a:extLst>
              </p:cNvPr>
              <p:cNvSpPr/>
              <p:nvPr/>
            </p:nvSpPr>
            <p:spPr>
              <a:xfrm>
                <a:off x="4752308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4BD80A-0575-C76E-7084-8F6B4BF215A3}"/>
                  </a:ext>
                </a:extLst>
              </p:cNvPr>
              <p:cNvSpPr/>
              <p:nvPr/>
            </p:nvSpPr>
            <p:spPr>
              <a:xfrm>
                <a:off x="4825365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1C99E37-90EA-AE03-D0DE-B5DAB8AB321C}"/>
                  </a:ext>
                </a:extLst>
              </p:cNvPr>
              <p:cNvSpPr/>
              <p:nvPr/>
            </p:nvSpPr>
            <p:spPr>
              <a:xfrm>
                <a:off x="4188809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D228F4C-0915-C2B5-89F9-A4BC1082FF45}"/>
                  </a:ext>
                </a:extLst>
              </p:cNvPr>
              <p:cNvSpPr/>
              <p:nvPr/>
            </p:nvSpPr>
            <p:spPr>
              <a:xfrm>
                <a:off x="4334827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979B1AA-FAE0-52B9-F147-EE841245DAA9}"/>
                  </a:ext>
                </a:extLst>
              </p:cNvPr>
              <p:cNvSpPr/>
              <p:nvPr/>
            </p:nvSpPr>
            <p:spPr>
              <a:xfrm>
                <a:off x="4188809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2BFA836-A616-4F03-69E1-824227D7174E}"/>
                  </a:ext>
                </a:extLst>
              </p:cNvPr>
              <p:cNvSpPr/>
              <p:nvPr/>
            </p:nvSpPr>
            <p:spPr>
              <a:xfrm>
                <a:off x="4261770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B45D815-59F9-7055-F5C2-9EA3F843F467}"/>
                  </a:ext>
                </a:extLst>
              </p:cNvPr>
              <p:cNvSpPr/>
              <p:nvPr/>
            </p:nvSpPr>
            <p:spPr>
              <a:xfrm>
                <a:off x="4407884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F01B01A1-3881-6CFC-CA38-8EFA9BDEBE10}"/>
                  </a:ext>
                </a:extLst>
              </p:cNvPr>
              <p:cNvSpPr/>
              <p:nvPr/>
            </p:nvSpPr>
            <p:spPr>
              <a:xfrm>
                <a:off x="5105590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049526D-0A14-A7B4-24E7-6452B0520049}"/>
                  </a:ext>
                </a:extLst>
              </p:cNvPr>
              <p:cNvSpPr/>
              <p:nvPr/>
            </p:nvSpPr>
            <p:spPr>
              <a:xfrm>
                <a:off x="5178551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A599C2E-F941-3594-0EB5-ACFD6D91CA79}"/>
                  </a:ext>
                </a:extLst>
              </p:cNvPr>
              <p:cNvSpPr/>
              <p:nvPr/>
            </p:nvSpPr>
            <p:spPr>
              <a:xfrm>
                <a:off x="5251608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10DD9187-E723-E903-CF08-160722CBD632}"/>
                  </a:ext>
                </a:extLst>
              </p:cNvPr>
              <p:cNvSpPr/>
              <p:nvPr/>
            </p:nvSpPr>
            <p:spPr>
              <a:xfrm>
                <a:off x="5032533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64870BC5-782C-307C-725E-0E9912447B6A}"/>
                  </a:ext>
                </a:extLst>
              </p:cNvPr>
              <p:cNvSpPr/>
              <p:nvPr/>
            </p:nvSpPr>
            <p:spPr>
              <a:xfrm>
                <a:off x="5178551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D7514D8-27A1-18D2-EF83-47E39D580DED}"/>
                  </a:ext>
                </a:extLst>
              </p:cNvPr>
              <p:cNvSpPr/>
              <p:nvPr/>
            </p:nvSpPr>
            <p:spPr>
              <a:xfrm>
                <a:off x="5032533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464DF96-422A-4013-9DB0-187D88B51075}"/>
                  </a:ext>
                </a:extLst>
              </p:cNvPr>
              <p:cNvSpPr/>
              <p:nvPr/>
            </p:nvSpPr>
            <p:spPr>
              <a:xfrm>
                <a:off x="5105590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7FD1AFD-347C-FBCF-845B-7ABF7BB48076}"/>
                  </a:ext>
                </a:extLst>
              </p:cNvPr>
              <p:cNvSpPr/>
              <p:nvPr/>
            </p:nvSpPr>
            <p:spPr>
              <a:xfrm>
                <a:off x="5251608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02B0A67-0E8E-9EE4-2BC3-F57979363A09}"/>
                  </a:ext>
                </a:extLst>
              </p:cNvPr>
              <p:cNvSpPr/>
              <p:nvPr/>
            </p:nvSpPr>
            <p:spPr>
              <a:xfrm>
                <a:off x="4528470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5114220-4C7C-1992-1AF1-8912CFD584AE}"/>
                  </a:ext>
                </a:extLst>
              </p:cNvPr>
              <p:cNvSpPr/>
              <p:nvPr/>
            </p:nvSpPr>
            <p:spPr>
              <a:xfrm>
                <a:off x="4601527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019F203-38E1-EA0F-35AA-7B6EAA112BEA}"/>
                  </a:ext>
                </a:extLst>
              </p:cNvPr>
              <p:cNvSpPr/>
              <p:nvPr/>
            </p:nvSpPr>
            <p:spPr>
              <a:xfrm>
                <a:off x="4674584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9DEA3F89-7F1C-BCD1-42D0-08FFB9CD48F6}"/>
                  </a:ext>
                </a:extLst>
              </p:cNvPr>
              <p:cNvSpPr/>
              <p:nvPr/>
            </p:nvSpPr>
            <p:spPr>
              <a:xfrm>
                <a:off x="4528470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ADCFEC9-47F3-22AB-C42D-6586377DF78C}"/>
                  </a:ext>
                </a:extLst>
              </p:cNvPr>
              <p:cNvSpPr/>
              <p:nvPr/>
            </p:nvSpPr>
            <p:spPr>
              <a:xfrm>
                <a:off x="4601527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70894D11-9E10-F132-FE44-82448A57EC54}"/>
                  </a:ext>
                </a:extLst>
              </p:cNvPr>
              <p:cNvSpPr/>
              <p:nvPr/>
            </p:nvSpPr>
            <p:spPr>
              <a:xfrm>
                <a:off x="4601527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150E3889-7E07-6002-798C-4D9C5DF9CFE7}"/>
                  </a:ext>
                </a:extLst>
              </p:cNvPr>
              <p:cNvSpPr/>
              <p:nvPr/>
            </p:nvSpPr>
            <p:spPr>
              <a:xfrm>
                <a:off x="4674584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E671B64C-CD18-04B9-4363-76FD1B785263}"/>
                  </a:ext>
                </a:extLst>
              </p:cNvPr>
              <p:cNvSpPr/>
              <p:nvPr/>
            </p:nvSpPr>
            <p:spPr>
              <a:xfrm>
                <a:off x="4861845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8CCC2AF-1AB1-F30D-B683-D51530C8044B}"/>
                  </a:ext>
                </a:extLst>
              </p:cNvPr>
              <p:cNvSpPr/>
              <p:nvPr/>
            </p:nvSpPr>
            <p:spPr>
              <a:xfrm>
                <a:off x="4788884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8114E1C-446F-0F92-5266-22347F222416}"/>
                  </a:ext>
                </a:extLst>
              </p:cNvPr>
              <p:cNvSpPr/>
              <p:nvPr/>
            </p:nvSpPr>
            <p:spPr>
              <a:xfrm>
                <a:off x="4861845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B77FA7D-222D-CDD1-16CE-C3E0EB60F46D}"/>
                  </a:ext>
                </a:extLst>
              </p:cNvPr>
              <p:cNvSpPr/>
              <p:nvPr/>
            </p:nvSpPr>
            <p:spPr>
              <a:xfrm>
                <a:off x="4788884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D633DA3-422A-7FD5-4487-AE570A18850E}"/>
                  </a:ext>
                </a:extLst>
              </p:cNvPr>
              <p:cNvSpPr/>
              <p:nvPr/>
            </p:nvSpPr>
            <p:spPr>
              <a:xfrm>
                <a:off x="4861845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E4B92D7F-C165-1A11-6F71-BAE440E58A57}"/>
                  </a:ext>
                </a:extLst>
              </p:cNvPr>
              <p:cNvSpPr/>
              <p:nvPr/>
            </p:nvSpPr>
            <p:spPr>
              <a:xfrm>
                <a:off x="4788884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3C2D4A0-B8BF-9D66-4C4E-DE58FDF3219C}"/>
                  </a:ext>
                </a:extLst>
              </p:cNvPr>
              <p:cNvSpPr/>
              <p:nvPr/>
            </p:nvSpPr>
            <p:spPr>
              <a:xfrm>
                <a:off x="4861845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39078CE-E2E9-9648-482C-ED8177E2D458}"/>
                  </a:ext>
                </a:extLst>
              </p:cNvPr>
              <p:cNvSpPr/>
              <p:nvPr/>
            </p:nvSpPr>
            <p:spPr>
              <a:xfrm>
                <a:off x="4861845" y="390374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FEC516F-6124-F261-0742-1D915E23295F}"/>
                  </a:ext>
                </a:extLst>
              </p:cNvPr>
              <p:cNvSpPr/>
              <p:nvPr/>
            </p:nvSpPr>
            <p:spPr>
              <a:xfrm>
                <a:off x="4260056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4F458E7B-57FD-DDA1-51FC-BD12ED5E1FBB}"/>
                  </a:ext>
                </a:extLst>
              </p:cNvPr>
              <p:cNvSpPr/>
              <p:nvPr/>
            </p:nvSpPr>
            <p:spPr>
              <a:xfrm>
                <a:off x="430644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0884B9C6-403A-7A52-5041-C196E2098D00}"/>
                  </a:ext>
                </a:extLst>
              </p:cNvPr>
              <p:cNvSpPr/>
              <p:nvPr/>
            </p:nvSpPr>
            <p:spPr>
              <a:xfrm>
                <a:off x="4352925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C8952DD-58E8-13BE-F4C9-F302B2CAB492}"/>
                  </a:ext>
                </a:extLst>
              </p:cNvPr>
              <p:cNvSpPr/>
              <p:nvPr/>
            </p:nvSpPr>
            <p:spPr>
              <a:xfrm>
                <a:off x="4399311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BAE1FE-FE6B-3BF3-32D7-957131633709}"/>
                  </a:ext>
                </a:extLst>
              </p:cNvPr>
              <p:cNvSpPr/>
              <p:nvPr/>
            </p:nvSpPr>
            <p:spPr>
              <a:xfrm>
                <a:off x="444579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E7E55F-58B2-5E2C-C64A-91C4C54A4855}"/>
                  </a:ext>
                </a:extLst>
              </p:cNvPr>
              <p:cNvSpPr/>
              <p:nvPr/>
            </p:nvSpPr>
            <p:spPr>
              <a:xfrm>
                <a:off x="4492180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06D6D9F-19DE-186B-9DDB-DD73810C7ACF}"/>
                  </a:ext>
                </a:extLst>
              </p:cNvPr>
              <p:cNvSpPr/>
              <p:nvPr/>
            </p:nvSpPr>
            <p:spPr>
              <a:xfrm>
                <a:off x="4260056" y="2563671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BE177361-0417-42DA-7058-973B53C9A4F8}"/>
                  </a:ext>
                </a:extLst>
              </p:cNvPr>
              <p:cNvSpPr/>
              <p:nvPr/>
            </p:nvSpPr>
            <p:spPr>
              <a:xfrm>
                <a:off x="4260056" y="2623869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14693E9-58D8-157B-7406-9409FF4EDABB}"/>
                  </a:ext>
                </a:extLst>
              </p:cNvPr>
              <p:cNvSpPr/>
              <p:nvPr/>
            </p:nvSpPr>
            <p:spPr>
              <a:xfrm>
                <a:off x="4260056" y="2684162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2098EF-527B-EA4D-5D90-965CDFDCCA97}"/>
                  </a:ext>
                </a:extLst>
              </p:cNvPr>
              <p:cNvSpPr/>
              <p:nvPr/>
            </p:nvSpPr>
            <p:spPr>
              <a:xfrm>
                <a:off x="4260056" y="2744455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8685E4-9E0C-430F-1CCD-EABC0DE6D88F}"/>
                  </a:ext>
                </a:extLst>
              </p:cNvPr>
              <p:cNvSpPr/>
              <p:nvPr/>
            </p:nvSpPr>
            <p:spPr>
              <a:xfrm>
                <a:off x="4260056" y="2804653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C40807A-9E8A-8AED-6AFD-B7FFADDC6B42}"/>
                  </a:ext>
                </a:extLst>
              </p:cNvPr>
              <p:cNvSpPr/>
              <p:nvPr/>
            </p:nvSpPr>
            <p:spPr>
              <a:xfrm>
                <a:off x="4260056" y="2864946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B15B79A-4C18-845A-3F79-B225916DF30B}"/>
                  </a:ext>
                </a:extLst>
              </p:cNvPr>
              <p:cNvSpPr/>
              <p:nvPr/>
            </p:nvSpPr>
            <p:spPr>
              <a:xfrm>
                <a:off x="484974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D07F61CF-1CA6-62C9-E3B5-AEBA286AF286}"/>
                  </a:ext>
                </a:extLst>
              </p:cNvPr>
              <p:cNvSpPr/>
              <p:nvPr/>
            </p:nvSpPr>
            <p:spPr>
              <a:xfrm>
                <a:off x="4896231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17404D5-2F0F-ACD4-2B63-2DBC5C13F96E}"/>
                  </a:ext>
                </a:extLst>
              </p:cNvPr>
              <p:cNvSpPr/>
              <p:nvPr/>
            </p:nvSpPr>
            <p:spPr>
              <a:xfrm>
                <a:off x="4942617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8A7324F-DBD6-5B32-C1D7-9987B9F9884C}"/>
                  </a:ext>
                </a:extLst>
              </p:cNvPr>
              <p:cNvSpPr/>
              <p:nvPr/>
            </p:nvSpPr>
            <p:spPr>
              <a:xfrm>
                <a:off x="498909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71C8FBD-9A60-9527-DA94-6FBE8C6E9964}"/>
                  </a:ext>
                </a:extLst>
              </p:cNvPr>
              <p:cNvSpPr/>
              <p:nvPr/>
            </p:nvSpPr>
            <p:spPr>
              <a:xfrm>
                <a:off x="5035486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F5BC277-81ED-5988-A811-178655E084DF}"/>
                  </a:ext>
                </a:extLst>
              </p:cNvPr>
              <p:cNvSpPr/>
              <p:nvPr/>
            </p:nvSpPr>
            <p:spPr>
              <a:xfrm>
                <a:off x="4849749" y="216600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918E753D-7361-2417-C27B-AB2A475D203F}"/>
                  </a:ext>
                </a:extLst>
              </p:cNvPr>
              <p:cNvSpPr/>
              <p:nvPr/>
            </p:nvSpPr>
            <p:spPr>
              <a:xfrm>
                <a:off x="4849749" y="222629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55C3275-E365-9250-C61F-0BF4736E7761}"/>
                  </a:ext>
                </a:extLst>
              </p:cNvPr>
              <p:cNvSpPr/>
              <p:nvPr/>
            </p:nvSpPr>
            <p:spPr>
              <a:xfrm>
                <a:off x="4849749" y="2286493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D00735-4305-B5B8-76B6-B33F4F5ED3C9}"/>
                  </a:ext>
                </a:extLst>
              </p:cNvPr>
              <p:cNvSpPr/>
              <p:nvPr/>
            </p:nvSpPr>
            <p:spPr>
              <a:xfrm>
                <a:off x="4849749" y="2346786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FB0BE43-C5D0-06FA-4FF1-619D9AC303D9}"/>
                  </a:ext>
                </a:extLst>
              </p:cNvPr>
              <p:cNvSpPr/>
              <p:nvPr/>
            </p:nvSpPr>
            <p:spPr>
              <a:xfrm>
                <a:off x="4849749" y="240698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F6F5C5-5407-291A-4FC3-984FD391EBA9}"/>
                  </a:ext>
                </a:extLst>
              </p:cNvPr>
              <p:cNvSpPr/>
              <p:nvPr/>
            </p:nvSpPr>
            <p:spPr>
              <a:xfrm>
                <a:off x="4849749" y="24672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462A03-6BD1-3E17-1A66-83F7026560B0}"/>
                  </a:ext>
                </a:extLst>
              </p:cNvPr>
              <p:cNvSpPr/>
              <p:nvPr/>
            </p:nvSpPr>
            <p:spPr>
              <a:xfrm>
                <a:off x="4849749" y="261539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5AFAD8B-2D4D-82ED-25ED-65B86EAFCE2D}"/>
                  </a:ext>
                </a:extLst>
              </p:cNvPr>
              <p:cNvSpPr/>
              <p:nvPr/>
            </p:nvSpPr>
            <p:spPr>
              <a:xfrm>
                <a:off x="4849749" y="26756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61A20A0-1CFE-AF90-6919-73FAF06ADDB7}"/>
                  </a:ext>
                </a:extLst>
              </p:cNvPr>
              <p:cNvSpPr/>
              <p:nvPr/>
            </p:nvSpPr>
            <p:spPr>
              <a:xfrm>
                <a:off x="4849749" y="27359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590E8C8-4C2B-006A-AE4E-84DADF3CCF26}"/>
                  </a:ext>
                </a:extLst>
              </p:cNvPr>
              <p:cNvSpPr/>
              <p:nvPr/>
            </p:nvSpPr>
            <p:spPr>
              <a:xfrm>
                <a:off x="5400198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BA75755D-6AFF-52C6-7A46-D6EBB6B8778F}"/>
                  </a:ext>
                </a:extLst>
              </p:cNvPr>
              <p:cNvSpPr/>
              <p:nvPr/>
            </p:nvSpPr>
            <p:spPr>
              <a:xfrm>
                <a:off x="5446680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68BDD52-4401-F084-0695-EEE3BB6F11F6}"/>
                  </a:ext>
                </a:extLst>
              </p:cNvPr>
              <p:cNvSpPr/>
              <p:nvPr/>
            </p:nvSpPr>
            <p:spPr>
              <a:xfrm>
                <a:off x="5493067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8A36EB1-4B45-E865-296E-9981C67DDFEB}"/>
                  </a:ext>
                </a:extLst>
              </p:cNvPr>
              <p:cNvSpPr/>
              <p:nvPr/>
            </p:nvSpPr>
            <p:spPr>
              <a:xfrm>
                <a:off x="5539549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019DE82-18D9-DD06-FFFC-5D4D7BECF532}"/>
                  </a:ext>
                </a:extLst>
              </p:cNvPr>
              <p:cNvSpPr/>
              <p:nvPr/>
            </p:nvSpPr>
            <p:spPr>
              <a:xfrm>
                <a:off x="5585936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938A082-7E84-F34C-5B8C-BFEC1D02BB0A}"/>
                  </a:ext>
                </a:extLst>
              </p:cNvPr>
              <p:cNvSpPr/>
              <p:nvPr/>
            </p:nvSpPr>
            <p:spPr>
              <a:xfrm>
                <a:off x="5400198" y="254957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3D5B115-9D79-E094-CD25-D472CE481C30}"/>
                  </a:ext>
                </a:extLst>
              </p:cNvPr>
              <p:cNvSpPr/>
              <p:nvPr/>
            </p:nvSpPr>
            <p:spPr>
              <a:xfrm>
                <a:off x="5400198" y="2609867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D280C13-EB8D-82F8-8923-542FFF8A2A59}"/>
                  </a:ext>
                </a:extLst>
              </p:cNvPr>
              <p:cNvSpPr/>
              <p:nvPr/>
            </p:nvSpPr>
            <p:spPr>
              <a:xfrm>
                <a:off x="5400198" y="267006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BD5DC1D-D5F6-1C54-F84E-AB7522B34416}"/>
                  </a:ext>
                </a:extLst>
              </p:cNvPr>
              <p:cNvSpPr/>
              <p:nvPr/>
            </p:nvSpPr>
            <p:spPr>
              <a:xfrm>
                <a:off x="5400198" y="273035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61572-E2E9-5010-298F-9CC8C2A40C32}"/>
                  </a:ext>
                </a:extLst>
              </p:cNvPr>
              <p:cNvSpPr/>
              <p:nvPr/>
            </p:nvSpPr>
            <p:spPr>
              <a:xfrm>
                <a:off x="5400198" y="279065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EDCCE67-039C-AAD6-4255-6C36AF886C02}"/>
                  </a:ext>
                </a:extLst>
              </p:cNvPr>
              <p:cNvSpPr/>
              <p:nvPr/>
            </p:nvSpPr>
            <p:spPr>
              <a:xfrm>
                <a:off x="5400198" y="2850849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A8BF2403-C88F-1355-6A5D-C5F50B7AD8ED}"/>
                  </a:ext>
                </a:extLst>
              </p:cNvPr>
              <p:cNvSpPr/>
              <p:nvPr/>
            </p:nvSpPr>
            <p:spPr>
              <a:xfrm>
                <a:off x="5539549" y="299905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8278C2C-46BD-999E-0D62-816CFCD67715}"/>
                  </a:ext>
                </a:extLst>
              </p:cNvPr>
              <p:cNvSpPr/>
              <p:nvPr/>
            </p:nvSpPr>
            <p:spPr>
              <a:xfrm>
                <a:off x="5539549" y="305925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3D66DFC-4CE3-50C9-E3C4-C6F12A82297E}"/>
                  </a:ext>
                </a:extLst>
              </p:cNvPr>
              <p:cNvSpPr/>
              <p:nvPr/>
            </p:nvSpPr>
            <p:spPr>
              <a:xfrm>
                <a:off x="5539549" y="311955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8E94891-6BA8-1401-DBB2-674C15968BE5}"/>
                  </a:ext>
                </a:extLst>
              </p:cNvPr>
              <p:cNvSpPr/>
              <p:nvPr/>
            </p:nvSpPr>
            <p:spPr>
              <a:xfrm>
                <a:off x="5539549" y="3320622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84F69AD-254B-5288-721E-4B750A3C6950}"/>
                  </a:ext>
                </a:extLst>
              </p:cNvPr>
              <p:cNvSpPr/>
              <p:nvPr/>
            </p:nvSpPr>
            <p:spPr>
              <a:xfrm>
                <a:off x="5539549" y="338082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AD9A7BD-0DC5-FF2D-E922-61F63B8D88C5}"/>
                  </a:ext>
                </a:extLst>
              </p:cNvPr>
              <p:cNvSpPr/>
              <p:nvPr/>
            </p:nvSpPr>
            <p:spPr>
              <a:xfrm>
                <a:off x="5539549" y="344111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574DB14-9B57-4B6B-5034-A2786446AA14}"/>
                  </a:ext>
                </a:extLst>
              </p:cNvPr>
              <p:cNvSpPr/>
              <p:nvPr/>
            </p:nvSpPr>
            <p:spPr>
              <a:xfrm>
                <a:off x="5539549" y="364218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7AA68BF-C8B1-6611-621C-5F38B11808FE}"/>
                  </a:ext>
                </a:extLst>
              </p:cNvPr>
              <p:cNvSpPr/>
              <p:nvPr/>
            </p:nvSpPr>
            <p:spPr>
              <a:xfrm>
                <a:off x="5539549" y="370238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346E7DD-8189-702B-96BA-C041C62A5F85}"/>
                  </a:ext>
                </a:extLst>
              </p:cNvPr>
              <p:cNvSpPr/>
              <p:nvPr/>
            </p:nvSpPr>
            <p:spPr>
              <a:xfrm>
                <a:off x="5539549" y="376267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C31FA0-8C14-31F9-871F-3E933E39B40A}"/>
                  </a:ext>
                </a:extLst>
              </p:cNvPr>
              <p:cNvSpPr/>
              <p:nvPr/>
            </p:nvSpPr>
            <p:spPr>
              <a:xfrm>
                <a:off x="4849749" y="288409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16D93E7C-02B8-DFFA-A535-0A0D1D97CEBC}"/>
                  </a:ext>
                </a:extLst>
              </p:cNvPr>
              <p:cNvSpPr/>
              <p:nvPr/>
            </p:nvSpPr>
            <p:spPr>
              <a:xfrm>
                <a:off x="4849749" y="29443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9090AD-1D84-FECA-2403-51093944564E}"/>
                  </a:ext>
                </a:extLst>
              </p:cNvPr>
              <p:cNvSpPr/>
              <p:nvPr/>
            </p:nvSpPr>
            <p:spPr>
              <a:xfrm>
                <a:off x="5811774" y="310192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693C4F7-D363-6937-2463-EE9243CBE4C5}"/>
                  </a:ext>
                </a:extLst>
              </p:cNvPr>
              <p:cNvSpPr/>
              <p:nvPr/>
            </p:nvSpPr>
            <p:spPr>
              <a:xfrm>
                <a:off x="5811774" y="317898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EAED5B8-E880-40D7-A8F6-711EE109CFBF}"/>
                  </a:ext>
                </a:extLst>
              </p:cNvPr>
              <p:cNvSpPr/>
              <p:nvPr/>
            </p:nvSpPr>
            <p:spPr>
              <a:xfrm>
                <a:off x="5811774" y="325613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19E19793-2735-5DD3-A45B-A904835381A0}"/>
                  </a:ext>
                </a:extLst>
              </p:cNvPr>
              <p:cNvSpPr/>
              <p:nvPr/>
            </p:nvSpPr>
            <p:spPr>
              <a:xfrm>
                <a:off x="5811774" y="341253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A60CAE-F97B-594F-DB58-4DB7379620B5}"/>
                  </a:ext>
                </a:extLst>
              </p:cNvPr>
              <p:cNvSpPr/>
              <p:nvPr/>
            </p:nvSpPr>
            <p:spPr>
              <a:xfrm>
                <a:off x="5811774" y="348959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26F53F3-9C9B-C0F1-AF54-D1E02F14712A}"/>
                  </a:ext>
                </a:extLst>
              </p:cNvPr>
              <p:cNvSpPr/>
              <p:nvPr/>
            </p:nvSpPr>
            <p:spPr>
              <a:xfrm>
                <a:off x="5811774" y="356674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02C0A34-D823-1FB3-7B35-FD94409EE8B2}"/>
                  </a:ext>
                </a:extLst>
              </p:cNvPr>
              <p:cNvSpPr/>
              <p:nvPr/>
            </p:nvSpPr>
            <p:spPr>
              <a:xfrm>
                <a:off x="5811774" y="372314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2F6108-56E1-1162-7958-56040ED87493}"/>
                  </a:ext>
                </a:extLst>
              </p:cNvPr>
              <p:cNvSpPr/>
              <p:nvPr/>
            </p:nvSpPr>
            <p:spPr>
              <a:xfrm>
                <a:off x="5811774" y="380020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AC48AF6-C785-C1D4-1C1C-697F2A2CC181}"/>
                  </a:ext>
                </a:extLst>
              </p:cNvPr>
              <p:cNvSpPr/>
              <p:nvPr/>
            </p:nvSpPr>
            <p:spPr>
              <a:xfrm>
                <a:off x="5811774" y="387735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2411E87-E915-307C-DCF0-096902A1D088}"/>
                  </a:ext>
                </a:extLst>
              </p:cNvPr>
              <p:cNvSpPr/>
              <p:nvPr/>
            </p:nvSpPr>
            <p:spPr>
              <a:xfrm>
                <a:off x="5947505" y="303696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6356DB9-E6FF-0A5B-4A84-E14A8A0F509F}"/>
                  </a:ext>
                </a:extLst>
              </p:cNvPr>
              <p:cNvSpPr/>
              <p:nvPr/>
            </p:nvSpPr>
            <p:spPr>
              <a:xfrm>
                <a:off x="5947505" y="311402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A43C74-04B6-57E7-FFEB-7F373353EDAA}"/>
                  </a:ext>
                </a:extLst>
              </p:cNvPr>
              <p:cNvSpPr/>
              <p:nvPr/>
            </p:nvSpPr>
            <p:spPr>
              <a:xfrm>
                <a:off x="5947505" y="31911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FFDF0F2-80FB-D238-9A58-F59C767D519A}"/>
                  </a:ext>
                </a:extLst>
              </p:cNvPr>
              <p:cNvSpPr/>
              <p:nvPr/>
            </p:nvSpPr>
            <p:spPr>
              <a:xfrm>
                <a:off x="5947505" y="33475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C7332CB-A37E-0B17-B2DD-C703EEADEF23}"/>
                  </a:ext>
                </a:extLst>
              </p:cNvPr>
              <p:cNvSpPr/>
              <p:nvPr/>
            </p:nvSpPr>
            <p:spPr>
              <a:xfrm>
                <a:off x="5947505" y="342463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3AE28A35-9EBE-22F9-17FD-1B405200063C}"/>
                  </a:ext>
                </a:extLst>
              </p:cNvPr>
              <p:cNvSpPr/>
              <p:nvPr/>
            </p:nvSpPr>
            <p:spPr>
              <a:xfrm>
                <a:off x="5947505" y="35017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98CC8E-376A-866F-7D8E-DFF28076759D}"/>
                  </a:ext>
                </a:extLst>
              </p:cNvPr>
              <p:cNvSpPr/>
              <p:nvPr/>
            </p:nvSpPr>
            <p:spPr>
              <a:xfrm>
                <a:off x="5947505" y="36581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D790BCC-CA88-7FFB-8FA7-FF1430124323}"/>
                  </a:ext>
                </a:extLst>
              </p:cNvPr>
              <p:cNvSpPr/>
              <p:nvPr/>
            </p:nvSpPr>
            <p:spPr>
              <a:xfrm>
                <a:off x="5947505" y="3735341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AE645E-712E-3F66-23EA-37B66F81BC91}"/>
                  </a:ext>
                </a:extLst>
              </p:cNvPr>
              <p:cNvSpPr/>
              <p:nvPr/>
            </p:nvSpPr>
            <p:spPr>
              <a:xfrm>
                <a:off x="5947505" y="381239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06235F-D92E-0A6F-1D5E-EFE484E7C7BE}"/>
                  </a:ext>
                </a:extLst>
              </p:cNvPr>
              <p:cNvSpPr/>
              <p:nvPr/>
            </p:nvSpPr>
            <p:spPr>
              <a:xfrm>
                <a:off x="6068949" y="303696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8736442-A997-5E8E-BCEC-9502C9219839}"/>
                  </a:ext>
                </a:extLst>
              </p:cNvPr>
              <p:cNvSpPr/>
              <p:nvPr/>
            </p:nvSpPr>
            <p:spPr>
              <a:xfrm>
                <a:off x="6068949" y="311402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CD86042-4803-A726-7991-8246352D7310}"/>
                  </a:ext>
                </a:extLst>
              </p:cNvPr>
              <p:cNvSpPr/>
              <p:nvPr/>
            </p:nvSpPr>
            <p:spPr>
              <a:xfrm>
                <a:off x="6068949" y="31911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80BF24B-0282-F794-B92C-4F5E8E27AE63}"/>
                  </a:ext>
                </a:extLst>
              </p:cNvPr>
              <p:cNvSpPr/>
              <p:nvPr/>
            </p:nvSpPr>
            <p:spPr>
              <a:xfrm>
                <a:off x="6068949" y="33475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0BCC709-0330-62F3-B3E5-36B5EFEF1706}"/>
                  </a:ext>
                </a:extLst>
              </p:cNvPr>
              <p:cNvSpPr/>
              <p:nvPr/>
            </p:nvSpPr>
            <p:spPr>
              <a:xfrm>
                <a:off x="6068949" y="342463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4A73A2D-BDBE-5491-B1DF-7F11138CB878}"/>
                  </a:ext>
                </a:extLst>
              </p:cNvPr>
              <p:cNvSpPr/>
              <p:nvPr/>
            </p:nvSpPr>
            <p:spPr>
              <a:xfrm>
                <a:off x="6068949" y="35017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3F2155D1-4EB8-60F3-9889-AC643EE82262}"/>
                  </a:ext>
                </a:extLst>
              </p:cNvPr>
              <p:cNvSpPr/>
              <p:nvPr/>
            </p:nvSpPr>
            <p:spPr>
              <a:xfrm>
                <a:off x="6068949" y="36581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7CB86A6-28BF-4126-C633-A2C0AA9029CE}"/>
                  </a:ext>
                </a:extLst>
              </p:cNvPr>
              <p:cNvSpPr/>
              <p:nvPr/>
            </p:nvSpPr>
            <p:spPr>
              <a:xfrm>
                <a:off x="6068949" y="3735341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5B2D370-EFBA-F3A7-9C73-FE1A5135FD99}"/>
                  </a:ext>
                </a:extLst>
              </p:cNvPr>
              <p:cNvSpPr/>
              <p:nvPr/>
            </p:nvSpPr>
            <p:spPr>
              <a:xfrm>
                <a:off x="6068949" y="381239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D5DFD34-6714-E42F-E84F-588BC0209FF8}"/>
                  </a:ext>
                </a:extLst>
              </p:cNvPr>
              <p:cNvSpPr/>
              <p:nvPr/>
            </p:nvSpPr>
            <p:spPr>
              <a:xfrm>
                <a:off x="631983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490C5F-9F89-1A64-AE23-FD3212156B62}"/>
                  </a:ext>
                </a:extLst>
              </p:cNvPr>
              <p:cNvSpPr/>
              <p:nvPr/>
            </p:nvSpPr>
            <p:spPr>
              <a:xfrm>
                <a:off x="6367462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14F200B-A7BB-83D6-9B9B-043AFFD4A82D}"/>
                  </a:ext>
                </a:extLst>
              </p:cNvPr>
              <p:cNvSpPr/>
              <p:nvPr/>
            </p:nvSpPr>
            <p:spPr>
              <a:xfrm>
                <a:off x="641508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394E63E-9F1F-E093-D9FA-2C8F0B389F31}"/>
                  </a:ext>
                </a:extLst>
              </p:cNvPr>
              <p:cNvSpPr/>
              <p:nvPr/>
            </p:nvSpPr>
            <p:spPr>
              <a:xfrm>
                <a:off x="6755606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1F3319B-BBB4-529F-D7C7-7BE1E49592FB}"/>
                  </a:ext>
                </a:extLst>
              </p:cNvPr>
              <p:cNvSpPr/>
              <p:nvPr/>
            </p:nvSpPr>
            <p:spPr>
              <a:xfrm>
                <a:off x="6822662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F6029F7-4E41-C101-8A23-1BC7C352F464}"/>
                  </a:ext>
                </a:extLst>
              </p:cNvPr>
              <p:cNvSpPr/>
              <p:nvPr/>
            </p:nvSpPr>
            <p:spPr>
              <a:xfrm>
                <a:off x="6889718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BB1416B3-0F50-7092-B1CD-086D440577C5}"/>
                  </a:ext>
                </a:extLst>
              </p:cNvPr>
              <p:cNvSpPr/>
              <p:nvPr/>
            </p:nvSpPr>
            <p:spPr>
              <a:xfrm>
                <a:off x="6956774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93C4C13-AC20-9446-D369-F57A4347D2F7}"/>
                  </a:ext>
                </a:extLst>
              </p:cNvPr>
              <p:cNvSpPr/>
              <p:nvPr/>
            </p:nvSpPr>
            <p:spPr>
              <a:xfrm>
                <a:off x="7066883" y="3194702"/>
                <a:ext cx="17144" cy="179355"/>
              </a:xfrm>
              <a:custGeom>
                <a:avLst/>
                <a:gdLst>
                  <a:gd name="connsiteX0" fmla="*/ 0 w 17144"/>
                  <a:gd name="connsiteY0" fmla="*/ 0 h 179355"/>
                  <a:gd name="connsiteX1" fmla="*/ 17145 w 17144"/>
                  <a:gd name="connsiteY1" fmla="*/ 0 h 179355"/>
                  <a:gd name="connsiteX2" fmla="*/ 17145 w 17144"/>
                  <a:gd name="connsiteY2" fmla="*/ 179356 h 179355"/>
                  <a:gd name="connsiteX3" fmla="*/ 0 w 17144"/>
                  <a:gd name="connsiteY3" fmla="*/ 179356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793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79356"/>
                    </a:lnTo>
                    <a:lnTo>
                      <a:pt x="0" y="179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558859D-001D-74B6-B1D1-F4855DF06FB9}"/>
                  </a:ext>
                </a:extLst>
              </p:cNvPr>
              <p:cNvSpPr/>
              <p:nvPr/>
            </p:nvSpPr>
            <p:spPr>
              <a:xfrm>
                <a:off x="7035069" y="3194702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0 h 110680"/>
                  <a:gd name="connsiteX3" fmla="*/ 0 w 17144"/>
                  <a:gd name="connsiteY3" fmla="*/ 11068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0"/>
                    </a:lnTo>
                    <a:lnTo>
                      <a:pt x="0" y="110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0051980-AE40-B56B-BC1F-351F0D89993F}"/>
                  </a:ext>
                </a:extLst>
              </p:cNvPr>
              <p:cNvSpPr/>
              <p:nvPr/>
            </p:nvSpPr>
            <p:spPr>
              <a:xfrm>
                <a:off x="7004113" y="3194702"/>
                <a:ext cx="17144" cy="89630"/>
              </a:xfrm>
              <a:custGeom>
                <a:avLst/>
                <a:gdLst>
                  <a:gd name="connsiteX0" fmla="*/ 0 w 17144"/>
                  <a:gd name="connsiteY0" fmla="*/ 0 h 89630"/>
                  <a:gd name="connsiteX1" fmla="*/ 17145 w 17144"/>
                  <a:gd name="connsiteY1" fmla="*/ 0 h 89630"/>
                  <a:gd name="connsiteX2" fmla="*/ 17145 w 17144"/>
                  <a:gd name="connsiteY2" fmla="*/ 89630 h 89630"/>
                  <a:gd name="connsiteX3" fmla="*/ 0 w 17144"/>
                  <a:gd name="connsiteY3" fmla="*/ 89630 h 8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963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9630"/>
                    </a:lnTo>
                    <a:lnTo>
                      <a:pt x="0" y="89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2FA5191-D698-BBD3-606F-95FDAABF939E}"/>
                  </a:ext>
                </a:extLst>
              </p:cNvPr>
              <p:cNvSpPr/>
              <p:nvPr/>
            </p:nvSpPr>
            <p:spPr>
              <a:xfrm>
                <a:off x="7406544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5A9B5D0-C8D9-E3B8-ECD8-395A2851B6C3}"/>
                  </a:ext>
                </a:extLst>
              </p:cNvPr>
              <p:cNvSpPr/>
              <p:nvPr/>
            </p:nvSpPr>
            <p:spPr>
              <a:xfrm>
                <a:off x="7447026" y="2887711"/>
                <a:ext cx="17144" cy="85725"/>
              </a:xfrm>
              <a:custGeom>
                <a:avLst/>
                <a:gdLst>
                  <a:gd name="connsiteX0" fmla="*/ 0 w 17144"/>
                  <a:gd name="connsiteY0" fmla="*/ 0 h 85725"/>
                  <a:gd name="connsiteX1" fmla="*/ 17145 w 17144"/>
                  <a:gd name="connsiteY1" fmla="*/ 0 h 85725"/>
                  <a:gd name="connsiteX2" fmla="*/ 17145 w 17144"/>
                  <a:gd name="connsiteY2" fmla="*/ 85725 h 85725"/>
                  <a:gd name="connsiteX3" fmla="*/ 0 w 17144"/>
                  <a:gd name="connsiteY3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57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5725"/>
                    </a:lnTo>
                    <a:lnTo>
                      <a:pt x="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4A647212-A035-2153-4CDC-9FF63E836E24}"/>
                  </a:ext>
                </a:extLst>
              </p:cNvPr>
              <p:cNvSpPr/>
              <p:nvPr/>
            </p:nvSpPr>
            <p:spPr>
              <a:xfrm>
                <a:off x="7505033" y="2887711"/>
                <a:ext cx="17144" cy="125825"/>
              </a:xfrm>
              <a:custGeom>
                <a:avLst/>
                <a:gdLst>
                  <a:gd name="connsiteX0" fmla="*/ 0 w 17144"/>
                  <a:gd name="connsiteY0" fmla="*/ 0 h 125825"/>
                  <a:gd name="connsiteX1" fmla="*/ 17145 w 17144"/>
                  <a:gd name="connsiteY1" fmla="*/ 0 h 125825"/>
                  <a:gd name="connsiteX2" fmla="*/ 17145 w 17144"/>
                  <a:gd name="connsiteY2" fmla="*/ 125825 h 125825"/>
                  <a:gd name="connsiteX3" fmla="*/ 0 w 17144"/>
                  <a:gd name="connsiteY3" fmla="*/ 125825 h 1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258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25825"/>
                    </a:lnTo>
                    <a:lnTo>
                      <a:pt x="0" y="125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A33CE66-FDA8-0F57-6119-6AE5B97F568F}"/>
                  </a:ext>
                </a:extLst>
              </p:cNvPr>
              <p:cNvSpPr/>
              <p:nvPr/>
            </p:nvSpPr>
            <p:spPr>
              <a:xfrm>
                <a:off x="7556563" y="2887711"/>
                <a:ext cx="17144" cy="62960"/>
              </a:xfrm>
              <a:custGeom>
                <a:avLst/>
                <a:gdLst>
                  <a:gd name="connsiteX0" fmla="*/ 0 w 17144"/>
                  <a:gd name="connsiteY0" fmla="*/ 0 h 62960"/>
                  <a:gd name="connsiteX1" fmla="*/ 17145 w 17144"/>
                  <a:gd name="connsiteY1" fmla="*/ 0 h 62960"/>
                  <a:gd name="connsiteX2" fmla="*/ 17145 w 17144"/>
                  <a:gd name="connsiteY2" fmla="*/ 62960 h 62960"/>
                  <a:gd name="connsiteX3" fmla="*/ 0 w 17144"/>
                  <a:gd name="connsiteY3" fmla="*/ 6296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6296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62960"/>
                    </a:lnTo>
                    <a:lnTo>
                      <a:pt x="0" y="629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26904D7-93C5-19F4-EA0C-6663ECDE7B42}"/>
                  </a:ext>
                </a:extLst>
              </p:cNvPr>
              <p:cNvSpPr/>
              <p:nvPr/>
            </p:nvSpPr>
            <p:spPr>
              <a:xfrm>
                <a:off x="7606569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DDD952D-C482-5018-894B-EFA47A2644C2}"/>
                  </a:ext>
                </a:extLst>
              </p:cNvPr>
              <p:cNvSpPr/>
              <p:nvPr/>
            </p:nvSpPr>
            <p:spPr>
              <a:xfrm>
                <a:off x="7606569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9DAD9B0-4781-87E9-577A-87F6C3F6A43E}"/>
                  </a:ext>
                </a:extLst>
              </p:cNvPr>
              <p:cNvSpPr/>
              <p:nvPr/>
            </p:nvSpPr>
            <p:spPr>
              <a:xfrm>
                <a:off x="7556563" y="3084021"/>
                <a:ext cx="17144" cy="130302"/>
              </a:xfrm>
              <a:custGeom>
                <a:avLst/>
                <a:gdLst>
                  <a:gd name="connsiteX0" fmla="*/ 0 w 17144"/>
                  <a:gd name="connsiteY0" fmla="*/ 0 h 130302"/>
                  <a:gd name="connsiteX1" fmla="*/ 17145 w 17144"/>
                  <a:gd name="connsiteY1" fmla="*/ 0 h 130302"/>
                  <a:gd name="connsiteX2" fmla="*/ 17145 w 17144"/>
                  <a:gd name="connsiteY2" fmla="*/ 130302 h 130302"/>
                  <a:gd name="connsiteX3" fmla="*/ 0 w 17144"/>
                  <a:gd name="connsiteY3" fmla="*/ 130302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3030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30302"/>
                    </a:lnTo>
                    <a:lnTo>
                      <a:pt x="0" y="130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59B3F74-8A72-FBC7-3214-368BB1B8A0AE}"/>
                  </a:ext>
                </a:extLst>
              </p:cNvPr>
              <p:cNvSpPr/>
              <p:nvPr/>
            </p:nvSpPr>
            <p:spPr>
              <a:xfrm>
                <a:off x="7512176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3353CEF-E1CF-1B33-124F-759D595B887C}"/>
                  </a:ext>
                </a:extLst>
              </p:cNvPr>
              <p:cNvSpPr/>
              <p:nvPr/>
            </p:nvSpPr>
            <p:spPr>
              <a:xfrm>
                <a:off x="7464933" y="3084021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1 h 110680"/>
                  <a:gd name="connsiteX3" fmla="*/ 0 w 17144"/>
                  <a:gd name="connsiteY3" fmla="*/ 110681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1"/>
                    </a:lnTo>
                    <a:lnTo>
                      <a:pt x="0" y="1106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D41ADBE-2383-C300-C64B-545AD809205E}"/>
                  </a:ext>
                </a:extLst>
              </p:cNvPr>
              <p:cNvSpPr/>
              <p:nvPr/>
            </p:nvSpPr>
            <p:spPr>
              <a:xfrm>
                <a:off x="7417689" y="3084021"/>
                <a:ext cx="17144" cy="711422"/>
              </a:xfrm>
              <a:custGeom>
                <a:avLst/>
                <a:gdLst>
                  <a:gd name="connsiteX0" fmla="*/ 0 w 17144"/>
                  <a:gd name="connsiteY0" fmla="*/ 0 h 711422"/>
                  <a:gd name="connsiteX1" fmla="*/ 17145 w 17144"/>
                  <a:gd name="connsiteY1" fmla="*/ 0 h 711422"/>
                  <a:gd name="connsiteX2" fmla="*/ 17145 w 17144"/>
                  <a:gd name="connsiteY2" fmla="*/ 711422 h 711422"/>
                  <a:gd name="connsiteX3" fmla="*/ 0 w 17144"/>
                  <a:gd name="connsiteY3" fmla="*/ 711422 h 7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71142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11422"/>
                    </a:lnTo>
                    <a:lnTo>
                      <a:pt x="0" y="71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DE8F50C-63D1-6667-2A42-870D4D5CCC92}"/>
                  </a:ext>
                </a:extLst>
              </p:cNvPr>
              <p:cNvSpPr/>
              <p:nvPr/>
            </p:nvSpPr>
            <p:spPr>
              <a:xfrm>
                <a:off x="7784306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D2F5187-BC48-8C96-3C99-69A98C556EFA}"/>
                  </a:ext>
                </a:extLst>
              </p:cNvPr>
              <p:cNvSpPr/>
              <p:nvPr/>
            </p:nvSpPr>
            <p:spPr>
              <a:xfrm>
                <a:off x="7784306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33FF5064-6A72-FC90-180D-7D556C2A094C}"/>
                  </a:ext>
                </a:extLst>
              </p:cNvPr>
              <p:cNvSpPr/>
              <p:nvPr/>
            </p:nvSpPr>
            <p:spPr>
              <a:xfrm>
                <a:off x="7784306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26E0D13-C962-8383-A5B4-4938037AF8D0}"/>
                  </a:ext>
                </a:extLst>
              </p:cNvPr>
              <p:cNvSpPr/>
              <p:nvPr/>
            </p:nvSpPr>
            <p:spPr>
              <a:xfrm>
                <a:off x="7784306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CBB6837-7250-A480-4F60-911FA0AFA672}"/>
                  </a:ext>
                </a:extLst>
              </p:cNvPr>
              <p:cNvSpPr/>
              <p:nvPr/>
            </p:nvSpPr>
            <p:spPr>
              <a:xfrm>
                <a:off x="7784306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D925D2D2-71C6-DF36-EF6B-A9390FDEFAC3}"/>
                  </a:ext>
                </a:extLst>
              </p:cNvPr>
              <p:cNvSpPr/>
              <p:nvPr/>
            </p:nvSpPr>
            <p:spPr>
              <a:xfrm>
                <a:off x="7784306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236FF90-64BE-D2CA-89E2-2B68F2E6F9D2}"/>
                  </a:ext>
                </a:extLst>
              </p:cNvPr>
              <p:cNvSpPr/>
              <p:nvPr/>
            </p:nvSpPr>
            <p:spPr>
              <a:xfrm>
                <a:off x="7784306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98602F5-9E59-56A4-6690-AB6EB7579E01}"/>
                  </a:ext>
                </a:extLst>
              </p:cNvPr>
              <p:cNvSpPr/>
              <p:nvPr/>
            </p:nvSpPr>
            <p:spPr>
              <a:xfrm>
                <a:off x="7784306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CB7451D5-8704-BF52-A123-6CE39A6BA16A}"/>
                  </a:ext>
                </a:extLst>
              </p:cNvPr>
              <p:cNvSpPr/>
              <p:nvPr/>
            </p:nvSpPr>
            <p:spPr>
              <a:xfrm>
                <a:off x="7784306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32DE37B-C151-6119-D39D-1F89712446DA}"/>
                  </a:ext>
                </a:extLst>
              </p:cNvPr>
              <p:cNvSpPr/>
              <p:nvPr/>
            </p:nvSpPr>
            <p:spPr>
              <a:xfrm>
                <a:off x="7784306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7D6B406-47F0-F623-4A12-BE5505C983E5}"/>
                  </a:ext>
                </a:extLst>
              </p:cNvPr>
              <p:cNvSpPr/>
              <p:nvPr/>
            </p:nvSpPr>
            <p:spPr>
              <a:xfrm>
                <a:off x="7784306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98B64FC-2113-0617-C11A-B40BBBF05D46}"/>
                  </a:ext>
                </a:extLst>
              </p:cNvPr>
              <p:cNvSpPr/>
              <p:nvPr/>
            </p:nvSpPr>
            <p:spPr>
              <a:xfrm>
                <a:off x="7784306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050B6C4-C89B-4231-1397-6300DC61EF31}"/>
                  </a:ext>
                </a:extLst>
              </p:cNvPr>
              <p:cNvSpPr/>
              <p:nvPr/>
            </p:nvSpPr>
            <p:spPr>
              <a:xfrm>
                <a:off x="7784306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131CCB6-5960-7D51-ED2F-F2B837CB4B58}"/>
                  </a:ext>
                </a:extLst>
              </p:cNvPr>
              <p:cNvSpPr/>
              <p:nvPr/>
            </p:nvSpPr>
            <p:spPr>
              <a:xfrm>
                <a:off x="7784306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AFDE12B-6EC8-5E4D-85FE-18B176E48EB3}"/>
                  </a:ext>
                </a:extLst>
              </p:cNvPr>
              <p:cNvSpPr/>
              <p:nvPr/>
            </p:nvSpPr>
            <p:spPr>
              <a:xfrm>
                <a:off x="7921180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F74D6EB-9FF0-70D7-1FF0-1EFA14EC3D05}"/>
                  </a:ext>
                </a:extLst>
              </p:cNvPr>
              <p:cNvSpPr/>
              <p:nvPr/>
            </p:nvSpPr>
            <p:spPr>
              <a:xfrm>
                <a:off x="7921180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DA17125-3396-0480-1823-814BB513F571}"/>
                  </a:ext>
                </a:extLst>
              </p:cNvPr>
              <p:cNvSpPr/>
              <p:nvPr/>
            </p:nvSpPr>
            <p:spPr>
              <a:xfrm>
                <a:off x="7921180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D80F19C-24D2-9647-F1F0-CDBF0F4BB167}"/>
                  </a:ext>
                </a:extLst>
              </p:cNvPr>
              <p:cNvSpPr/>
              <p:nvPr/>
            </p:nvSpPr>
            <p:spPr>
              <a:xfrm>
                <a:off x="7921180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E9361CB-4163-CD50-36E1-7CC9EE7C2A56}"/>
                  </a:ext>
                </a:extLst>
              </p:cNvPr>
              <p:cNvSpPr/>
              <p:nvPr/>
            </p:nvSpPr>
            <p:spPr>
              <a:xfrm>
                <a:off x="7921180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7889C8C-4EE8-04F9-0DF9-74FEE794EC85}"/>
                  </a:ext>
                </a:extLst>
              </p:cNvPr>
              <p:cNvSpPr/>
              <p:nvPr/>
            </p:nvSpPr>
            <p:spPr>
              <a:xfrm>
                <a:off x="7921180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9EABD42-057A-754F-98AF-116BA0BBAA45}"/>
                  </a:ext>
                </a:extLst>
              </p:cNvPr>
              <p:cNvSpPr/>
              <p:nvPr/>
            </p:nvSpPr>
            <p:spPr>
              <a:xfrm>
                <a:off x="7921180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E3FD1F1-82BF-C573-7699-556E73815519}"/>
                  </a:ext>
                </a:extLst>
              </p:cNvPr>
              <p:cNvSpPr/>
              <p:nvPr/>
            </p:nvSpPr>
            <p:spPr>
              <a:xfrm>
                <a:off x="7921180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34CA1B7-8FD3-6C48-8092-04027C87AA4D}"/>
                  </a:ext>
                </a:extLst>
              </p:cNvPr>
              <p:cNvSpPr/>
              <p:nvPr/>
            </p:nvSpPr>
            <p:spPr>
              <a:xfrm>
                <a:off x="7921180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EA550DD-C7FE-498C-1FDE-8B0F30FA0286}"/>
                  </a:ext>
                </a:extLst>
              </p:cNvPr>
              <p:cNvSpPr/>
              <p:nvPr/>
            </p:nvSpPr>
            <p:spPr>
              <a:xfrm>
                <a:off x="7921180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BFD1156-FE71-8A79-7731-B5F8D08009A8}"/>
                  </a:ext>
                </a:extLst>
              </p:cNvPr>
              <p:cNvSpPr/>
              <p:nvPr/>
            </p:nvSpPr>
            <p:spPr>
              <a:xfrm>
                <a:off x="7921180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B7DCD0C0-AFFC-A428-22C7-A2B302B2E6BC}"/>
                  </a:ext>
                </a:extLst>
              </p:cNvPr>
              <p:cNvSpPr/>
              <p:nvPr/>
            </p:nvSpPr>
            <p:spPr>
              <a:xfrm>
                <a:off x="7921180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E52F2E6-1FA2-0018-1891-9A8C25FBA0A8}"/>
                  </a:ext>
                </a:extLst>
              </p:cNvPr>
              <p:cNvSpPr/>
              <p:nvPr/>
            </p:nvSpPr>
            <p:spPr>
              <a:xfrm>
                <a:off x="7921180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047221F-37A2-61BE-C897-31D365E46CFF}"/>
                  </a:ext>
                </a:extLst>
              </p:cNvPr>
              <p:cNvSpPr/>
              <p:nvPr/>
            </p:nvSpPr>
            <p:spPr>
              <a:xfrm>
                <a:off x="7921180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95CB5B9-B606-6B83-61D5-CB831F4232B8}"/>
                  </a:ext>
                </a:extLst>
              </p:cNvPr>
              <p:cNvSpPr/>
              <p:nvPr/>
            </p:nvSpPr>
            <p:spPr>
              <a:xfrm>
                <a:off x="7887366" y="3117930"/>
                <a:ext cx="11239" cy="765810"/>
              </a:xfrm>
              <a:custGeom>
                <a:avLst/>
                <a:gdLst>
                  <a:gd name="connsiteX0" fmla="*/ 0 w 11239"/>
                  <a:gd name="connsiteY0" fmla="*/ 0 h 765810"/>
                  <a:gd name="connsiteX1" fmla="*/ 11240 w 11239"/>
                  <a:gd name="connsiteY1" fmla="*/ 0 h 765810"/>
                  <a:gd name="connsiteX2" fmla="*/ 11240 w 11239"/>
                  <a:gd name="connsiteY2" fmla="*/ 765810 h 765810"/>
                  <a:gd name="connsiteX3" fmla="*/ 0 w 11239"/>
                  <a:gd name="connsiteY3" fmla="*/ 765810 h 7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765810">
                    <a:moveTo>
                      <a:pt x="0" y="0"/>
                    </a:moveTo>
                    <a:lnTo>
                      <a:pt x="11240" y="0"/>
                    </a:lnTo>
                    <a:lnTo>
                      <a:pt x="11240" y="765810"/>
                    </a:lnTo>
                    <a:lnTo>
                      <a:pt x="0" y="765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0DE18F7-9101-4A4C-9611-6F6C445F9B68}"/>
                  </a:ext>
                </a:extLst>
              </p:cNvPr>
              <p:cNvSpPr/>
              <p:nvPr/>
            </p:nvSpPr>
            <p:spPr>
              <a:xfrm>
                <a:off x="8021574" y="3117930"/>
                <a:ext cx="11239" cy="626554"/>
              </a:xfrm>
              <a:custGeom>
                <a:avLst/>
                <a:gdLst>
                  <a:gd name="connsiteX0" fmla="*/ 0 w 11239"/>
                  <a:gd name="connsiteY0" fmla="*/ 0 h 626554"/>
                  <a:gd name="connsiteX1" fmla="*/ 11239 w 11239"/>
                  <a:gd name="connsiteY1" fmla="*/ 0 h 626554"/>
                  <a:gd name="connsiteX2" fmla="*/ 11239 w 11239"/>
                  <a:gd name="connsiteY2" fmla="*/ 626555 h 626554"/>
                  <a:gd name="connsiteX3" fmla="*/ 0 w 11239"/>
                  <a:gd name="connsiteY3" fmla="*/ 626555 h 62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626554">
                    <a:moveTo>
                      <a:pt x="0" y="0"/>
                    </a:moveTo>
                    <a:lnTo>
                      <a:pt x="11239" y="0"/>
                    </a:lnTo>
                    <a:lnTo>
                      <a:pt x="11239" y="626555"/>
                    </a:lnTo>
                    <a:lnTo>
                      <a:pt x="0" y="6265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3DBC961-ED15-5B29-0717-E33ABE9A26A0}"/>
                  </a:ext>
                </a:extLst>
              </p:cNvPr>
              <p:cNvSpPr/>
              <p:nvPr/>
            </p:nvSpPr>
            <p:spPr>
              <a:xfrm>
                <a:off x="8321230" y="3395775"/>
                <a:ext cx="101250" cy="17145"/>
              </a:xfrm>
              <a:custGeom>
                <a:avLst/>
                <a:gdLst>
                  <a:gd name="connsiteX0" fmla="*/ 0 w 101250"/>
                  <a:gd name="connsiteY0" fmla="*/ 0 h 17145"/>
                  <a:gd name="connsiteX1" fmla="*/ 101251 w 101250"/>
                  <a:gd name="connsiteY1" fmla="*/ 0 h 17145"/>
                  <a:gd name="connsiteX2" fmla="*/ 101251 w 101250"/>
                  <a:gd name="connsiteY2" fmla="*/ 17145 h 17145"/>
                  <a:gd name="connsiteX3" fmla="*/ 0 w 101250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50" h="17145">
                    <a:moveTo>
                      <a:pt x="0" y="0"/>
                    </a:moveTo>
                    <a:lnTo>
                      <a:pt x="101251" y="0"/>
                    </a:lnTo>
                    <a:lnTo>
                      <a:pt x="1012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F70E9E-9664-ACA5-F589-67EF28A6CB2D}"/>
                  </a:ext>
                </a:extLst>
              </p:cNvPr>
              <p:cNvSpPr/>
              <p:nvPr/>
            </p:nvSpPr>
            <p:spPr>
              <a:xfrm>
                <a:off x="8297799" y="3436065"/>
                <a:ext cx="124587" cy="17145"/>
              </a:xfrm>
              <a:custGeom>
                <a:avLst/>
                <a:gdLst>
                  <a:gd name="connsiteX0" fmla="*/ 0 w 124587"/>
                  <a:gd name="connsiteY0" fmla="*/ 0 h 17145"/>
                  <a:gd name="connsiteX1" fmla="*/ 124587 w 124587"/>
                  <a:gd name="connsiteY1" fmla="*/ 0 h 17145"/>
                  <a:gd name="connsiteX2" fmla="*/ 124587 w 124587"/>
                  <a:gd name="connsiteY2" fmla="*/ 17145 h 17145"/>
                  <a:gd name="connsiteX3" fmla="*/ 0 w 1245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7" h="17145">
                    <a:moveTo>
                      <a:pt x="0" y="0"/>
                    </a:moveTo>
                    <a:lnTo>
                      <a:pt x="124587" y="0"/>
                    </a:lnTo>
                    <a:lnTo>
                      <a:pt x="1245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6D14C34-B57F-C1D2-5A71-CC442B5C6BEE}"/>
                  </a:ext>
                </a:extLst>
              </p:cNvPr>
              <p:cNvSpPr/>
              <p:nvPr/>
            </p:nvSpPr>
            <p:spPr>
              <a:xfrm>
                <a:off x="8360092" y="3475308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115B99A-399C-FEFC-FA0C-EBA7554EB75E}"/>
                  </a:ext>
                </a:extLst>
              </p:cNvPr>
              <p:cNvSpPr/>
              <p:nvPr/>
            </p:nvSpPr>
            <p:spPr>
              <a:xfrm>
                <a:off x="8274843" y="3520647"/>
                <a:ext cx="147637" cy="17145"/>
              </a:xfrm>
              <a:custGeom>
                <a:avLst/>
                <a:gdLst>
                  <a:gd name="connsiteX0" fmla="*/ 0 w 147637"/>
                  <a:gd name="connsiteY0" fmla="*/ 0 h 17145"/>
                  <a:gd name="connsiteX1" fmla="*/ 147638 w 147637"/>
                  <a:gd name="connsiteY1" fmla="*/ 0 h 17145"/>
                  <a:gd name="connsiteX2" fmla="*/ 147638 w 147637"/>
                  <a:gd name="connsiteY2" fmla="*/ 17145 h 17145"/>
                  <a:gd name="connsiteX3" fmla="*/ 0 w 1476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17145">
                    <a:moveTo>
                      <a:pt x="0" y="0"/>
                    </a:moveTo>
                    <a:lnTo>
                      <a:pt x="147638" y="0"/>
                    </a:lnTo>
                    <a:lnTo>
                      <a:pt x="1476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5AB6C007-B2E5-D6FE-03D6-6D0EFCA475BB}"/>
                  </a:ext>
                </a:extLst>
              </p:cNvPr>
              <p:cNvSpPr/>
              <p:nvPr/>
            </p:nvSpPr>
            <p:spPr>
              <a:xfrm>
                <a:off x="8360092" y="3584274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19EF78-788B-9152-0937-AA3E61474F91}"/>
                  </a:ext>
                </a:extLst>
              </p:cNvPr>
              <p:cNvSpPr/>
              <p:nvPr/>
            </p:nvSpPr>
            <p:spPr>
              <a:xfrm>
                <a:off x="8274843" y="3275379"/>
                <a:ext cx="97059" cy="17145"/>
              </a:xfrm>
              <a:custGeom>
                <a:avLst/>
                <a:gdLst>
                  <a:gd name="connsiteX0" fmla="*/ 0 w 97059"/>
                  <a:gd name="connsiteY0" fmla="*/ 0 h 17145"/>
                  <a:gd name="connsiteX1" fmla="*/ 97060 w 97059"/>
                  <a:gd name="connsiteY1" fmla="*/ 0 h 17145"/>
                  <a:gd name="connsiteX2" fmla="*/ 97060 w 97059"/>
                  <a:gd name="connsiteY2" fmla="*/ 17145 h 17145"/>
                  <a:gd name="connsiteX3" fmla="*/ 0 w 9705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59" h="17145">
                    <a:moveTo>
                      <a:pt x="0" y="0"/>
                    </a:moveTo>
                    <a:lnTo>
                      <a:pt x="97060" y="0"/>
                    </a:lnTo>
                    <a:lnTo>
                      <a:pt x="9706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AE3935F-6693-EC01-7EFB-ED8FA64C7562}"/>
                  </a:ext>
                </a:extLst>
              </p:cNvPr>
              <p:cNvSpPr/>
              <p:nvPr/>
            </p:nvSpPr>
            <p:spPr>
              <a:xfrm>
                <a:off x="8469249" y="3357484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522F8315-0B0A-9711-87EA-3D65502EA829}"/>
                  </a:ext>
                </a:extLst>
              </p:cNvPr>
              <p:cNvSpPr/>
              <p:nvPr/>
            </p:nvSpPr>
            <p:spPr>
              <a:xfrm>
                <a:off x="8459724" y="3409300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490498A-DC01-43FF-C33E-F8DE665F6D8B}"/>
                  </a:ext>
                </a:extLst>
              </p:cNvPr>
              <p:cNvSpPr/>
              <p:nvPr/>
            </p:nvSpPr>
            <p:spPr>
              <a:xfrm>
                <a:off x="8459724" y="3475308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187669CD-0CC6-A32A-27B5-249B5FD6B833}"/>
                  </a:ext>
                </a:extLst>
              </p:cNvPr>
              <p:cNvSpPr/>
              <p:nvPr/>
            </p:nvSpPr>
            <p:spPr>
              <a:xfrm>
                <a:off x="8486775" y="3532458"/>
                <a:ext cx="30956" cy="17145"/>
              </a:xfrm>
              <a:custGeom>
                <a:avLst/>
                <a:gdLst>
                  <a:gd name="connsiteX0" fmla="*/ 0 w 30956"/>
                  <a:gd name="connsiteY0" fmla="*/ 0 h 17145"/>
                  <a:gd name="connsiteX1" fmla="*/ 30956 w 30956"/>
                  <a:gd name="connsiteY1" fmla="*/ 0 h 17145"/>
                  <a:gd name="connsiteX2" fmla="*/ 30956 w 30956"/>
                  <a:gd name="connsiteY2" fmla="*/ 17145 h 17145"/>
                  <a:gd name="connsiteX3" fmla="*/ 0 w 30956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17145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A4A190-EC3E-DB47-F6BA-04DB064D2E5F}"/>
                  </a:ext>
                </a:extLst>
              </p:cNvPr>
              <p:cNvSpPr/>
              <p:nvPr/>
            </p:nvSpPr>
            <p:spPr>
              <a:xfrm>
                <a:off x="8469249" y="3611040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DAD339F6-C1AC-31AB-C6DE-A24491F647C2}"/>
                  </a:ext>
                </a:extLst>
              </p:cNvPr>
              <p:cNvSpPr/>
              <p:nvPr/>
            </p:nvSpPr>
            <p:spPr>
              <a:xfrm>
                <a:off x="8180355" y="3721720"/>
                <a:ext cx="279368" cy="17145"/>
              </a:xfrm>
              <a:custGeom>
                <a:avLst/>
                <a:gdLst>
                  <a:gd name="connsiteX0" fmla="*/ 0 w 279368"/>
                  <a:gd name="connsiteY0" fmla="*/ 0 h 17145"/>
                  <a:gd name="connsiteX1" fmla="*/ 279369 w 279368"/>
                  <a:gd name="connsiteY1" fmla="*/ 0 h 17145"/>
                  <a:gd name="connsiteX2" fmla="*/ 279369 w 279368"/>
                  <a:gd name="connsiteY2" fmla="*/ 17145 h 17145"/>
                  <a:gd name="connsiteX3" fmla="*/ 0 w 2793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68" h="17145">
                    <a:moveTo>
                      <a:pt x="0" y="0"/>
                    </a:moveTo>
                    <a:lnTo>
                      <a:pt x="279369" y="0"/>
                    </a:lnTo>
                    <a:lnTo>
                      <a:pt x="2793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CA5D922-B714-9CAE-DB83-DE5C95802295}"/>
                  </a:ext>
                </a:extLst>
              </p:cNvPr>
              <p:cNvSpPr/>
              <p:nvPr/>
            </p:nvSpPr>
            <p:spPr>
              <a:xfrm>
                <a:off x="8392382" y="3707052"/>
                <a:ext cx="17144" cy="269557"/>
              </a:xfrm>
              <a:custGeom>
                <a:avLst/>
                <a:gdLst>
                  <a:gd name="connsiteX0" fmla="*/ 0 w 17144"/>
                  <a:gd name="connsiteY0" fmla="*/ 0 h 269557"/>
                  <a:gd name="connsiteX1" fmla="*/ 17145 w 17144"/>
                  <a:gd name="connsiteY1" fmla="*/ 0 h 269557"/>
                  <a:gd name="connsiteX2" fmla="*/ 17145 w 17144"/>
                  <a:gd name="connsiteY2" fmla="*/ 269557 h 269557"/>
                  <a:gd name="connsiteX3" fmla="*/ 0 w 17144"/>
                  <a:gd name="connsiteY3" fmla="*/ 269557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69557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69557"/>
                    </a:lnTo>
                    <a:lnTo>
                      <a:pt x="0" y="2695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A8DF374-75BB-0065-9B64-97C7E5E03BD2}"/>
                  </a:ext>
                </a:extLst>
              </p:cNvPr>
              <p:cNvSpPr/>
              <p:nvPr/>
            </p:nvSpPr>
            <p:spPr>
              <a:xfrm>
                <a:off x="8650223" y="3264711"/>
                <a:ext cx="307086" cy="487013"/>
              </a:xfrm>
              <a:custGeom>
                <a:avLst/>
                <a:gdLst>
                  <a:gd name="connsiteX0" fmla="*/ 307087 w 307086"/>
                  <a:gd name="connsiteY0" fmla="*/ 487013 h 487013"/>
                  <a:gd name="connsiteX1" fmla="*/ 289846 w 307086"/>
                  <a:gd name="connsiteY1" fmla="*/ 487013 h 487013"/>
                  <a:gd name="connsiteX2" fmla="*/ 289846 w 307086"/>
                  <a:gd name="connsiteY2" fmla="*/ 17145 h 487013"/>
                  <a:gd name="connsiteX3" fmla="*/ 0 w 307086"/>
                  <a:gd name="connsiteY3" fmla="*/ 17145 h 487013"/>
                  <a:gd name="connsiteX4" fmla="*/ 0 w 307086"/>
                  <a:gd name="connsiteY4" fmla="*/ 0 h 487013"/>
                  <a:gd name="connsiteX5" fmla="*/ 307087 w 307086"/>
                  <a:gd name="connsiteY5" fmla="*/ 0 h 48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086" h="487013">
                    <a:moveTo>
                      <a:pt x="307087" y="487013"/>
                    </a:moveTo>
                    <a:lnTo>
                      <a:pt x="289846" y="487013"/>
                    </a:lnTo>
                    <a:lnTo>
                      <a:pt x="2898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30708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6C0A1984-E851-9970-97B8-450CCCE03BB2}"/>
                  </a:ext>
                </a:extLst>
              </p:cNvPr>
              <p:cNvSpPr/>
              <p:nvPr/>
            </p:nvSpPr>
            <p:spPr>
              <a:xfrm>
                <a:off x="8669274" y="3307573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17E3224B-7511-016C-D948-67D75DB0BFD7}"/>
                  </a:ext>
                </a:extLst>
              </p:cNvPr>
              <p:cNvSpPr/>
              <p:nvPr/>
            </p:nvSpPr>
            <p:spPr>
              <a:xfrm>
                <a:off x="8778811" y="3307573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D37F599-1675-3E43-BD9F-ADDFFF3A770D}"/>
                  </a:ext>
                </a:extLst>
              </p:cNvPr>
              <p:cNvSpPr/>
              <p:nvPr/>
            </p:nvSpPr>
            <p:spPr>
              <a:xfrm>
                <a:off x="8669274" y="3375391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3532C2F1-295E-8893-37A3-05696B5BC1FE}"/>
                  </a:ext>
                </a:extLst>
              </p:cNvPr>
              <p:cNvSpPr/>
              <p:nvPr/>
            </p:nvSpPr>
            <p:spPr>
              <a:xfrm>
                <a:off x="8778811" y="3375391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423EA70-95AE-F447-56AC-011B5E6CFE9F}"/>
                  </a:ext>
                </a:extLst>
              </p:cNvPr>
              <p:cNvSpPr/>
              <p:nvPr/>
            </p:nvSpPr>
            <p:spPr>
              <a:xfrm>
                <a:off x="8669274" y="3443209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850250B-0B68-60E8-E3FA-A12D4A804EAB}"/>
                  </a:ext>
                </a:extLst>
              </p:cNvPr>
              <p:cNvSpPr/>
              <p:nvPr/>
            </p:nvSpPr>
            <p:spPr>
              <a:xfrm>
                <a:off x="8778811" y="3443209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4262885B-541E-9647-5538-1AB10F2C255D}"/>
                  </a:ext>
                </a:extLst>
              </p:cNvPr>
              <p:cNvSpPr/>
              <p:nvPr/>
            </p:nvSpPr>
            <p:spPr>
              <a:xfrm>
                <a:off x="8669274" y="3511027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625CD644-CB10-81DA-D05B-90C8BFBA65BD}"/>
                  </a:ext>
                </a:extLst>
              </p:cNvPr>
              <p:cNvSpPr/>
              <p:nvPr/>
            </p:nvSpPr>
            <p:spPr>
              <a:xfrm>
                <a:off x="8778811" y="3511027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066FBBF-3087-08C5-8EEC-A90D024187CC}"/>
                  </a:ext>
                </a:extLst>
              </p:cNvPr>
              <p:cNvSpPr/>
              <p:nvPr/>
            </p:nvSpPr>
            <p:spPr>
              <a:xfrm>
                <a:off x="8669274" y="3578845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4CAC17DC-352A-77E5-9571-801A6C70532B}"/>
                  </a:ext>
                </a:extLst>
              </p:cNvPr>
              <p:cNvSpPr/>
              <p:nvPr/>
            </p:nvSpPr>
            <p:spPr>
              <a:xfrm>
                <a:off x="8778811" y="3578845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495B023-5F2A-3454-85D5-9AEF226FE994}"/>
                  </a:ext>
                </a:extLst>
              </p:cNvPr>
              <p:cNvSpPr/>
              <p:nvPr/>
            </p:nvSpPr>
            <p:spPr>
              <a:xfrm>
                <a:off x="8669274" y="3646758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815121C-A3CD-28A9-AA12-8B15488221E6}"/>
                  </a:ext>
                </a:extLst>
              </p:cNvPr>
              <p:cNvSpPr/>
              <p:nvPr/>
            </p:nvSpPr>
            <p:spPr>
              <a:xfrm>
                <a:off x="8778811" y="3646758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75EABC94-017E-6306-AE3E-B16FA08C50C9}"/>
                  </a:ext>
                </a:extLst>
              </p:cNvPr>
              <p:cNvSpPr/>
              <p:nvPr/>
            </p:nvSpPr>
            <p:spPr>
              <a:xfrm>
                <a:off x="8669274" y="3714576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9CB96D8C-4FA9-8005-1FEF-6E4109DB5EAC}"/>
                  </a:ext>
                </a:extLst>
              </p:cNvPr>
              <p:cNvSpPr/>
              <p:nvPr/>
            </p:nvSpPr>
            <p:spPr>
              <a:xfrm>
                <a:off x="8669274" y="3782394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FCC346B0-995A-7689-7DE8-733412FCEF0D}"/>
                  </a:ext>
                </a:extLst>
              </p:cNvPr>
              <p:cNvSpPr/>
              <p:nvPr/>
            </p:nvSpPr>
            <p:spPr>
              <a:xfrm>
                <a:off x="8669274" y="3850212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9C453E2-55D8-B03E-F2B0-7270E96D3ABB}"/>
                  </a:ext>
                </a:extLst>
              </p:cNvPr>
              <p:cNvSpPr/>
              <p:nvPr/>
            </p:nvSpPr>
            <p:spPr>
              <a:xfrm>
                <a:off x="891378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1607F7B6-943F-B309-2275-2E276DF93259}"/>
                  </a:ext>
                </a:extLst>
              </p:cNvPr>
              <p:cNvSpPr/>
              <p:nvPr/>
            </p:nvSpPr>
            <p:spPr>
              <a:xfrm>
                <a:off x="893759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1F4271E-82FE-AD59-C58F-8FC8A765C163}"/>
                  </a:ext>
                </a:extLst>
              </p:cNvPr>
              <p:cNvSpPr/>
              <p:nvPr/>
            </p:nvSpPr>
            <p:spPr>
              <a:xfrm>
                <a:off x="8961405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88C31A0-6D9A-3E61-8ADF-D1A263027D39}"/>
                  </a:ext>
                </a:extLst>
              </p:cNvPr>
              <p:cNvSpPr/>
              <p:nvPr/>
            </p:nvSpPr>
            <p:spPr>
              <a:xfrm>
                <a:off x="8985218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66681C91-2EB5-C713-AA69-C8B0D03292F9}"/>
                  </a:ext>
                </a:extLst>
              </p:cNvPr>
              <p:cNvSpPr/>
              <p:nvPr/>
            </p:nvSpPr>
            <p:spPr>
              <a:xfrm>
                <a:off x="900903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7C3B274C-5FB2-E155-8350-BEF337A6DD15}"/>
                  </a:ext>
                </a:extLst>
              </p:cNvPr>
              <p:cNvSpPr/>
              <p:nvPr/>
            </p:nvSpPr>
            <p:spPr>
              <a:xfrm>
                <a:off x="903284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50310046-FB8D-DEE9-268F-C93AD38C3DE9}"/>
                  </a:ext>
                </a:extLst>
              </p:cNvPr>
              <p:cNvSpPr/>
              <p:nvPr/>
            </p:nvSpPr>
            <p:spPr>
              <a:xfrm>
                <a:off x="8924925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44D2958-2189-F2A3-D59C-C6AA6E2EC5AF}"/>
                  </a:ext>
                </a:extLst>
              </p:cNvPr>
              <p:cNvSpPr/>
              <p:nvPr/>
            </p:nvSpPr>
            <p:spPr>
              <a:xfrm>
                <a:off x="8984456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AEB0B95E-DEC3-3170-1427-92D8465CA0F3}"/>
                  </a:ext>
                </a:extLst>
              </p:cNvPr>
              <p:cNvSpPr/>
              <p:nvPr/>
            </p:nvSpPr>
            <p:spPr>
              <a:xfrm>
                <a:off x="9043987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05132F-14A1-E179-E288-64F0A2895CD8}"/>
                  </a:ext>
                </a:extLst>
              </p:cNvPr>
              <p:cNvSpPr/>
              <p:nvPr/>
            </p:nvSpPr>
            <p:spPr>
              <a:xfrm>
                <a:off x="8517731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B01D370A-0C73-4B91-C152-F3434AFBC339}"/>
                  </a:ext>
                </a:extLst>
              </p:cNvPr>
              <p:cNvSpPr/>
              <p:nvPr/>
            </p:nvSpPr>
            <p:spPr>
              <a:xfrm>
                <a:off x="8559736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6F9F4D75-4DF6-AB2F-BE79-B8D9002381A4}"/>
                  </a:ext>
                </a:extLst>
              </p:cNvPr>
              <p:cNvSpPr/>
              <p:nvPr/>
            </p:nvSpPr>
            <p:spPr>
              <a:xfrm>
                <a:off x="86018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FCB720-C6BB-B6EC-FA3E-4697A556B215}"/>
                  </a:ext>
                </a:extLst>
              </p:cNvPr>
              <p:cNvSpPr/>
              <p:nvPr/>
            </p:nvSpPr>
            <p:spPr>
              <a:xfrm>
                <a:off x="86439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65C2559-28BC-93D8-7B44-1F92525DB857}"/>
                  </a:ext>
                </a:extLst>
              </p:cNvPr>
              <p:cNvSpPr/>
              <p:nvPr/>
            </p:nvSpPr>
            <p:spPr>
              <a:xfrm>
                <a:off x="8517731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7B12FC8-9D8E-4CE2-7205-7056ABE7D093}"/>
                  </a:ext>
                </a:extLst>
              </p:cNvPr>
              <p:cNvSpPr/>
              <p:nvPr/>
            </p:nvSpPr>
            <p:spPr>
              <a:xfrm>
                <a:off x="8559736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F44A038-5D68-7764-EB34-1B991A363A8D}"/>
                  </a:ext>
                </a:extLst>
              </p:cNvPr>
              <p:cNvSpPr/>
              <p:nvPr/>
            </p:nvSpPr>
            <p:spPr>
              <a:xfrm>
                <a:off x="86018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6F094CD-C044-7DAF-461D-542D585675BB}"/>
                  </a:ext>
                </a:extLst>
              </p:cNvPr>
              <p:cNvSpPr/>
              <p:nvPr/>
            </p:nvSpPr>
            <p:spPr>
              <a:xfrm>
                <a:off x="86439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7DC9ADFF-15C6-A82F-B41E-EB8292F2224D}"/>
                  </a:ext>
                </a:extLst>
              </p:cNvPr>
              <p:cNvSpPr/>
              <p:nvPr/>
            </p:nvSpPr>
            <p:spPr>
              <a:xfrm>
                <a:off x="8082153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6F65984-1D6F-D979-1FBB-785C710C69A1}"/>
                  </a:ext>
                </a:extLst>
              </p:cNvPr>
              <p:cNvSpPr/>
              <p:nvPr/>
            </p:nvSpPr>
            <p:spPr>
              <a:xfrm>
                <a:off x="81241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6638840F-D98B-9823-AF85-3FA1D7F90C18}"/>
                  </a:ext>
                </a:extLst>
              </p:cNvPr>
              <p:cNvSpPr/>
              <p:nvPr/>
            </p:nvSpPr>
            <p:spPr>
              <a:xfrm>
                <a:off x="81662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6EE4A5E-A501-6A49-B6EC-6601308B19A7}"/>
                  </a:ext>
                </a:extLst>
              </p:cNvPr>
              <p:cNvSpPr/>
              <p:nvPr/>
            </p:nvSpPr>
            <p:spPr>
              <a:xfrm>
                <a:off x="820835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AD1FA43F-E4C5-FDA6-3652-B661D829F446}"/>
                  </a:ext>
                </a:extLst>
              </p:cNvPr>
              <p:cNvSpPr/>
              <p:nvPr/>
            </p:nvSpPr>
            <p:spPr>
              <a:xfrm>
                <a:off x="8082153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D1AE176-0477-8566-7938-17270B8C8C8A}"/>
                  </a:ext>
                </a:extLst>
              </p:cNvPr>
              <p:cNvSpPr/>
              <p:nvPr/>
            </p:nvSpPr>
            <p:spPr>
              <a:xfrm>
                <a:off x="81241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E5F9B44-4CDB-DDC8-DEBD-D91C750CD8D4}"/>
                  </a:ext>
                </a:extLst>
              </p:cNvPr>
              <p:cNvSpPr/>
              <p:nvPr/>
            </p:nvSpPr>
            <p:spPr>
              <a:xfrm>
                <a:off x="793803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EA380998-12BD-3631-3FA6-C25E775CCE9D}"/>
                  </a:ext>
                </a:extLst>
              </p:cNvPr>
              <p:cNvSpPr/>
              <p:nvPr/>
            </p:nvSpPr>
            <p:spPr>
              <a:xfrm>
                <a:off x="7980140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FDE9596-85A0-04BF-9BB2-D163D7B2B194}"/>
                  </a:ext>
                </a:extLst>
              </p:cNvPr>
              <p:cNvSpPr/>
              <p:nvPr/>
            </p:nvSpPr>
            <p:spPr>
              <a:xfrm>
                <a:off x="793803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900E15D6-8594-E66A-8407-117285330C2B}"/>
                  </a:ext>
                </a:extLst>
              </p:cNvPr>
              <p:cNvSpPr/>
              <p:nvPr/>
            </p:nvSpPr>
            <p:spPr>
              <a:xfrm>
                <a:off x="7980140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79C0F998-31E8-4B7A-5CD9-346AAB01C943}"/>
                  </a:ext>
                </a:extLst>
              </p:cNvPr>
              <p:cNvSpPr/>
              <p:nvPr/>
            </p:nvSpPr>
            <p:spPr>
              <a:xfrm>
                <a:off x="81662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D8C6D83-A14F-6E13-575C-0BC3A81637F2}"/>
                  </a:ext>
                </a:extLst>
              </p:cNvPr>
              <p:cNvSpPr/>
              <p:nvPr/>
            </p:nvSpPr>
            <p:spPr>
              <a:xfrm>
                <a:off x="820835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49" name="文本框 548">
            <a:extLst>
              <a:ext uri="{FF2B5EF4-FFF2-40B4-BE49-F238E27FC236}">
                <a16:creationId xmlns:a16="http://schemas.microsoft.com/office/drawing/2014/main" id="{79183401-5110-63B5-BE9C-3206D6E32804}"/>
              </a:ext>
            </a:extLst>
          </p:cNvPr>
          <p:cNvSpPr txBox="1"/>
          <p:nvPr/>
        </p:nvSpPr>
        <p:spPr>
          <a:xfrm>
            <a:off x="2277767" y="2542632"/>
            <a:ext cx="4572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5DF4158-5941-7CBF-7794-F9AE70C90C8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7511" y="3571171"/>
            <a:ext cx="1653679" cy="103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672815"/>
      </p:ext>
    </p:extLst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AF356D6E-9F3F-0A6D-0208-C908D92E1DB8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ED1DF17-F04D-D816-8E52-DEB02F28B92B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B053414-31BF-62E6-7461-82472B663252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647B7A51-E65C-F287-C312-EA06154064F5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D41BA1F-0048-D530-9D15-1E2D42D0F994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B7FBAE-529A-CF70-FFE3-4A844AA5A896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4" name="箭头: 上 33">
            <a:extLst>
              <a:ext uri="{FF2B5EF4-FFF2-40B4-BE49-F238E27FC236}">
                <a16:creationId xmlns:a16="http://schemas.microsoft.com/office/drawing/2014/main" id="{BCC8DB9C-F476-E7E6-3DDE-0537BF94FE92}"/>
              </a:ext>
            </a:extLst>
          </p:cNvPr>
          <p:cNvSpPr/>
          <p:nvPr/>
        </p:nvSpPr>
        <p:spPr>
          <a:xfrm>
            <a:off x="4139952" y="843558"/>
            <a:ext cx="864096" cy="3024336"/>
          </a:xfrm>
          <a:prstGeom prst="upArrow">
            <a:avLst>
              <a:gd name="adj1" fmla="val 50000"/>
              <a:gd name="adj2" fmla="val 74251"/>
            </a:avLst>
          </a:prstGeom>
          <a:gradFill flip="none" rotWithShape="1">
            <a:gsLst>
              <a:gs pos="0">
                <a:srgbClr val="E00E0C"/>
              </a:gs>
              <a:gs pos="100000">
                <a:srgbClr val="E1180E"/>
              </a:gs>
              <a:gs pos="54000">
                <a:srgbClr val="F08621"/>
              </a:gs>
            </a:gsLst>
            <a:lin ang="54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箭头: 上 34">
            <a:extLst>
              <a:ext uri="{FF2B5EF4-FFF2-40B4-BE49-F238E27FC236}">
                <a16:creationId xmlns:a16="http://schemas.microsoft.com/office/drawing/2014/main" id="{5E67829C-DA12-A035-C77F-5033CF038106}"/>
              </a:ext>
            </a:extLst>
          </p:cNvPr>
          <p:cNvSpPr/>
          <p:nvPr/>
        </p:nvSpPr>
        <p:spPr>
          <a:xfrm>
            <a:off x="3360462" y="1635646"/>
            <a:ext cx="637785" cy="1944216"/>
          </a:xfrm>
          <a:prstGeom prst="upArrow">
            <a:avLst>
              <a:gd name="adj1" fmla="val 50000"/>
              <a:gd name="adj2" fmla="val 74251"/>
            </a:avLst>
          </a:prstGeom>
          <a:gradFill flip="none" rotWithShape="1">
            <a:gsLst>
              <a:gs pos="0">
                <a:srgbClr val="E00E0C"/>
              </a:gs>
              <a:gs pos="100000">
                <a:srgbClr val="E00E0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箭头: 上 35">
            <a:extLst>
              <a:ext uri="{FF2B5EF4-FFF2-40B4-BE49-F238E27FC236}">
                <a16:creationId xmlns:a16="http://schemas.microsoft.com/office/drawing/2014/main" id="{E6D15014-2F94-9053-5715-E6025192534A}"/>
              </a:ext>
            </a:extLst>
          </p:cNvPr>
          <p:cNvSpPr/>
          <p:nvPr/>
        </p:nvSpPr>
        <p:spPr>
          <a:xfrm>
            <a:off x="5145753" y="1635646"/>
            <a:ext cx="637785" cy="1944216"/>
          </a:xfrm>
          <a:prstGeom prst="upArrow">
            <a:avLst>
              <a:gd name="adj1" fmla="val 50000"/>
              <a:gd name="adj2" fmla="val 74251"/>
            </a:avLst>
          </a:prstGeom>
          <a:gradFill flip="none" rotWithShape="1">
            <a:gsLst>
              <a:gs pos="0">
                <a:srgbClr val="E00E0C"/>
              </a:gs>
              <a:gs pos="100000">
                <a:srgbClr val="E00E0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箭头: 上 36">
            <a:extLst>
              <a:ext uri="{FF2B5EF4-FFF2-40B4-BE49-F238E27FC236}">
                <a16:creationId xmlns:a16="http://schemas.microsoft.com/office/drawing/2014/main" id="{3FB88FF4-09CE-A251-37F8-9814C0EC7414}"/>
              </a:ext>
            </a:extLst>
          </p:cNvPr>
          <p:cNvSpPr/>
          <p:nvPr/>
        </p:nvSpPr>
        <p:spPr>
          <a:xfrm>
            <a:off x="5988120" y="2283718"/>
            <a:ext cx="452622" cy="1008112"/>
          </a:xfrm>
          <a:prstGeom prst="upArrow">
            <a:avLst>
              <a:gd name="adj1" fmla="val 50000"/>
              <a:gd name="adj2" fmla="val 74251"/>
            </a:avLst>
          </a:prstGeom>
          <a:gradFill flip="none" rotWithShape="1">
            <a:gsLst>
              <a:gs pos="0">
                <a:srgbClr val="E00E0C"/>
              </a:gs>
              <a:gs pos="100000">
                <a:srgbClr val="E00E0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箭头: 上 37">
            <a:extLst>
              <a:ext uri="{FF2B5EF4-FFF2-40B4-BE49-F238E27FC236}">
                <a16:creationId xmlns:a16="http://schemas.microsoft.com/office/drawing/2014/main" id="{7D7F80F9-91FD-FC37-72E6-99CFC1DAC5AD}"/>
              </a:ext>
            </a:extLst>
          </p:cNvPr>
          <p:cNvSpPr/>
          <p:nvPr/>
        </p:nvSpPr>
        <p:spPr>
          <a:xfrm>
            <a:off x="2703258" y="2283718"/>
            <a:ext cx="452622" cy="1008112"/>
          </a:xfrm>
          <a:prstGeom prst="upArrow">
            <a:avLst>
              <a:gd name="adj1" fmla="val 50000"/>
              <a:gd name="adj2" fmla="val 74251"/>
            </a:avLst>
          </a:prstGeom>
          <a:gradFill flip="none" rotWithShape="1">
            <a:gsLst>
              <a:gs pos="0">
                <a:srgbClr val="E00E0C"/>
              </a:gs>
              <a:gs pos="100000">
                <a:srgbClr val="E00E0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8BEE524-6E71-0124-7F81-6242257713BF}"/>
              </a:ext>
            </a:extLst>
          </p:cNvPr>
          <p:cNvGrpSpPr/>
          <p:nvPr/>
        </p:nvGrpSpPr>
        <p:grpSpPr>
          <a:xfrm>
            <a:off x="4991844" y="525308"/>
            <a:ext cx="3036540" cy="661218"/>
            <a:chOff x="4867481" y="1349141"/>
            <a:chExt cx="3036540" cy="661218"/>
          </a:xfrm>
        </p:grpSpPr>
        <p:sp>
          <p:nvSpPr>
            <p:cNvPr id="40" name="文本框 7">
              <a:extLst>
                <a:ext uri="{FF2B5EF4-FFF2-40B4-BE49-F238E27FC236}">
                  <a16:creationId xmlns:a16="http://schemas.microsoft.com/office/drawing/2014/main" id="{D2A37444-D2BF-0A20-690B-20A2EA7575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矩形 13">
              <a:extLst>
                <a:ext uri="{FF2B5EF4-FFF2-40B4-BE49-F238E27FC236}">
                  <a16:creationId xmlns:a16="http://schemas.microsoft.com/office/drawing/2014/main" id="{F2F4A1D6-CC5F-9858-849E-2B16CC1A4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948555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58AA626-6165-5232-C5FC-B72D2EBE08DB}"/>
              </a:ext>
            </a:extLst>
          </p:cNvPr>
          <p:cNvGrpSpPr/>
          <p:nvPr/>
        </p:nvGrpSpPr>
        <p:grpSpPr>
          <a:xfrm>
            <a:off x="5783538" y="1419622"/>
            <a:ext cx="3036540" cy="661218"/>
            <a:chOff x="4867481" y="1349141"/>
            <a:chExt cx="3036540" cy="661218"/>
          </a:xfrm>
        </p:grpSpPr>
        <p:sp>
          <p:nvSpPr>
            <p:cNvPr id="43" name="文本框 7">
              <a:extLst>
                <a:ext uri="{FF2B5EF4-FFF2-40B4-BE49-F238E27FC236}">
                  <a16:creationId xmlns:a16="http://schemas.microsoft.com/office/drawing/2014/main" id="{46866545-F9FE-6210-A326-DDD90581AF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矩形 13">
              <a:extLst>
                <a:ext uri="{FF2B5EF4-FFF2-40B4-BE49-F238E27FC236}">
                  <a16:creationId xmlns:a16="http://schemas.microsoft.com/office/drawing/2014/main" id="{E4892E27-51B3-E02D-3420-8578B3F8C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948555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8FEEE49-BDE6-D248-CEE8-25A138B9E8D0}"/>
              </a:ext>
            </a:extLst>
          </p:cNvPr>
          <p:cNvGrpSpPr/>
          <p:nvPr/>
        </p:nvGrpSpPr>
        <p:grpSpPr>
          <a:xfrm>
            <a:off x="6440742" y="2732052"/>
            <a:ext cx="2337804" cy="868968"/>
            <a:chOff x="4867481" y="1349141"/>
            <a:chExt cx="2337804" cy="868968"/>
          </a:xfrm>
        </p:grpSpPr>
        <p:sp>
          <p:nvSpPr>
            <p:cNvPr id="46" name="文本框 7">
              <a:extLst>
                <a:ext uri="{FF2B5EF4-FFF2-40B4-BE49-F238E27FC236}">
                  <a16:creationId xmlns:a16="http://schemas.microsoft.com/office/drawing/2014/main" id="{D8F8AFE9-42E3-25CF-DBE3-57F8FF568F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13">
              <a:extLst>
                <a:ext uri="{FF2B5EF4-FFF2-40B4-BE49-F238E27FC236}">
                  <a16:creationId xmlns:a16="http://schemas.microsoft.com/office/drawing/2014/main" id="{34DD089A-FF33-1163-41CA-2C994ADBD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859623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F6A9824-8CE5-1504-54BF-57F756B9E27F}"/>
              </a:ext>
            </a:extLst>
          </p:cNvPr>
          <p:cNvGrpSpPr/>
          <p:nvPr/>
        </p:nvGrpSpPr>
        <p:grpSpPr>
          <a:xfrm>
            <a:off x="935551" y="2732052"/>
            <a:ext cx="1767707" cy="868968"/>
            <a:chOff x="4955466" y="1349141"/>
            <a:chExt cx="1767707" cy="868968"/>
          </a:xfrm>
        </p:grpSpPr>
        <p:sp>
          <p:nvSpPr>
            <p:cNvPr id="52" name="文本框 7">
              <a:extLst>
                <a:ext uri="{FF2B5EF4-FFF2-40B4-BE49-F238E27FC236}">
                  <a16:creationId xmlns:a16="http://schemas.microsoft.com/office/drawing/2014/main" id="{D11683A3-44AD-15C5-B6C1-E6BFD60A6F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3682" y="1349141"/>
              <a:ext cx="143949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13">
              <a:extLst>
                <a:ext uri="{FF2B5EF4-FFF2-40B4-BE49-F238E27FC236}">
                  <a16:creationId xmlns:a16="http://schemas.microsoft.com/office/drawing/2014/main" id="{BE2D103C-9801-6E4A-35DA-3FB92E49B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678223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23D9641-AA6E-B79D-5733-3E6DF095BCC7}"/>
              </a:ext>
            </a:extLst>
          </p:cNvPr>
          <p:cNvGrpSpPr/>
          <p:nvPr/>
        </p:nvGrpSpPr>
        <p:grpSpPr>
          <a:xfrm>
            <a:off x="725668" y="1320232"/>
            <a:ext cx="2590801" cy="661218"/>
            <a:chOff x="4132372" y="1349141"/>
            <a:chExt cx="2590801" cy="661218"/>
          </a:xfrm>
        </p:grpSpPr>
        <p:sp>
          <p:nvSpPr>
            <p:cNvPr id="55" name="文本框 7">
              <a:extLst>
                <a:ext uri="{FF2B5EF4-FFF2-40B4-BE49-F238E27FC236}">
                  <a16:creationId xmlns:a16="http://schemas.microsoft.com/office/drawing/2014/main" id="{63A85984-70F3-99FB-2794-3C34D26E9B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3682" y="1349141"/>
              <a:ext cx="143949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13">
              <a:extLst>
                <a:ext uri="{FF2B5EF4-FFF2-40B4-BE49-F238E27FC236}">
                  <a16:creationId xmlns:a16="http://schemas.microsoft.com/office/drawing/2014/main" id="{F18102E9-E684-F06C-6963-C9A4DFEB8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2372" y="1614289"/>
              <a:ext cx="2501317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7" name="梯形 56">
            <a:extLst>
              <a:ext uri="{FF2B5EF4-FFF2-40B4-BE49-F238E27FC236}">
                <a16:creationId xmlns:a16="http://schemas.microsoft.com/office/drawing/2014/main" id="{A950D701-97AD-AADE-2482-E7482D9BD850}"/>
              </a:ext>
            </a:extLst>
          </p:cNvPr>
          <p:cNvSpPr/>
          <p:nvPr/>
        </p:nvSpPr>
        <p:spPr>
          <a:xfrm rot="10800000">
            <a:off x="4076941" y="3363838"/>
            <a:ext cx="997396" cy="504056"/>
          </a:xfrm>
          <a:prstGeom prst="trapezoid">
            <a:avLst>
              <a:gd name="adj" fmla="val 57597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  <a:alpha val="38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梯形 57">
            <a:extLst>
              <a:ext uri="{FF2B5EF4-FFF2-40B4-BE49-F238E27FC236}">
                <a16:creationId xmlns:a16="http://schemas.microsoft.com/office/drawing/2014/main" id="{713C1DDA-B47D-4FED-6EFC-789E7BBE7C48}"/>
              </a:ext>
            </a:extLst>
          </p:cNvPr>
          <p:cNvSpPr/>
          <p:nvPr/>
        </p:nvSpPr>
        <p:spPr>
          <a:xfrm rot="10800000">
            <a:off x="5011149" y="3183793"/>
            <a:ext cx="905866" cy="396070"/>
          </a:xfrm>
          <a:prstGeom prst="trapezoid">
            <a:avLst>
              <a:gd name="adj" fmla="val 73830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  <a:alpha val="38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梯形 58">
            <a:extLst>
              <a:ext uri="{FF2B5EF4-FFF2-40B4-BE49-F238E27FC236}">
                <a16:creationId xmlns:a16="http://schemas.microsoft.com/office/drawing/2014/main" id="{92C371D2-B598-53B2-5BAE-46B5519687CD}"/>
              </a:ext>
            </a:extLst>
          </p:cNvPr>
          <p:cNvSpPr/>
          <p:nvPr/>
        </p:nvSpPr>
        <p:spPr>
          <a:xfrm rot="10800000">
            <a:off x="3226985" y="3183793"/>
            <a:ext cx="905866" cy="396070"/>
          </a:xfrm>
          <a:prstGeom prst="trapezoid">
            <a:avLst>
              <a:gd name="adj" fmla="val 73830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  <a:alpha val="38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梯形 59">
            <a:extLst>
              <a:ext uri="{FF2B5EF4-FFF2-40B4-BE49-F238E27FC236}">
                <a16:creationId xmlns:a16="http://schemas.microsoft.com/office/drawing/2014/main" id="{47E6436A-8DD6-F539-1895-1AC3F9224C40}"/>
              </a:ext>
            </a:extLst>
          </p:cNvPr>
          <p:cNvSpPr/>
          <p:nvPr/>
        </p:nvSpPr>
        <p:spPr>
          <a:xfrm rot="10800000">
            <a:off x="2633320" y="3031264"/>
            <a:ext cx="598254" cy="261574"/>
          </a:xfrm>
          <a:prstGeom prst="trapezoid">
            <a:avLst>
              <a:gd name="adj" fmla="val 73830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  <a:alpha val="38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梯形 60">
            <a:extLst>
              <a:ext uri="{FF2B5EF4-FFF2-40B4-BE49-F238E27FC236}">
                <a16:creationId xmlns:a16="http://schemas.microsoft.com/office/drawing/2014/main" id="{FF4E979E-BA74-7530-413F-255EFE38C5FD}"/>
              </a:ext>
            </a:extLst>
          </p:cNvPr>
          <p:cNvSpPr/>
          <p:nvPr/>
        </p:nvSpPr>
        <p:spPr>
          <a:xfrm rot="10800000">
            <a:off x="5915304" y="3031264"/>
            <a:ext cx="598254" cy="261574"/>
          </a:xfrm>
          <a:prstGeom prst="trapezoid">
            <a:avLst>
              <a:gd name="adj" fmla="val 73830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  <a:alpha val="38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45282"/>
      </p:ext>
    </p:extLst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AF356D6E-9F3F-0A6D-0208-C908D92E1DB8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ED1DF17-F04D-D816-8E52-DEB02F28B92B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B053414-31BF-62E6-7461-82472B663252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647B7A51-E65C-F287-C312-EA06154064F5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D41BA1F-0048-D530-9D15-1E2D42D0F994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B7FBAE-529A-CF70-FFE3-4A844AA5A896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40BA48F-E7D3-2C5D-F5C4-1090C55AD8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73" r="1506"/>
          <a:stretch/>
        </p:blipFill>
        <p:spPr>
          <a:xfrm flipH="1">
            <a:off x="0" y="1419622"/>
            <a:ext cx="9144000" cy="19431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B77A8AB-F080-19E1-4910-95430FA765C6}"/>
              </a:ext>
            </a:extLst>
          </p:cNvPr>
          <p:cNvCxnSpPr>
            <a:cxnSpLocks/>
          </p:cNvCxnSpPr>
          <p:nvPr/>
        </p:nvCxnSpPr>
        <p:spPr>
          <a:xfrm>
            <a:off x="1516272" y="960033"/>
            <a:ext cx="0" cy="957337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D0971A0B-0C3A-0AE0-7D4C-407ADF64F3B5}"/>
              </a:ext>
            </a:extLst>
          </p:cNvPr>
          <p:cNvGrpSpPr/>
          <p:nvPr/>
        </p:nvGrpSpPr>
        <p:grpSpPr>
          <a:xfrm>
            <a:off x="1528377" y="919664"/>
            <a:ext cx="2337804" cy="868968"/>
            <a:chOff x="4867481" y="1349141"/>
            <a:chExt cx="2337804" cy="868968"/>
          </a:xfrm>
        </p:grpSpPr>
        <p:sp>
          <p:nvSpPr>
            <p:cNvPr id="14" name="文本框 7">
              <a:extLst>
                <a:ext uri="{FF2B5EF4-FFF2-40B4-BE49-F238E27FC236}">
                  <a16:creationId xmlns:a16="http://schemas.microsoft.com/office/drawing/2014/main" id="{17E3D9D5-AC60-F41D-71BF-862DD7AD42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3">
              <a:extLst>
                <a:ext uri="{FF2B5EF4-FFF2-40B4-BE49-F238E27FC236}">
                  <a16:creationId xmlns:a16="http://schemas.microsoft.com/office/drawing/2014/main" id="{E96C774C-E69E-D255-0E80-7CED7DA71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678223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72415839-06EE-7A6D-4522-F5CF7DE4624E}"/>
              </a:ext>
            </a:extLst>
          </p:cNvPr>
          <p:cNvSpPr/>
          <p:nvPr/>
        </p:nvSpPr>
        <p:spPr>
          <a:xfrm>
            <a:off x="1345773" y="2050403"/>
            <a:ext cx="349790" cy="349790"/>
          </a:xfrm>
          <a:prstGeom prst="ellipse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0BCEAC9-0C15-A013-227E-FF5B2274CB2F}"/>
              </a:ext>
            </a:extLst>
          </p:cNvPr>
          <p:cNvSpPr/>
          <p:nvPr/>
        </p:nvSpPr>
        <p:spPr>
          <a:xfrm>
            <a:off x="2944795" y="2889816"/>
            <a:ext cx="349790" cy="349790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8AE477E-1C8F-45C4-DD5C-63B3558B97FD}"/>
              </a:ext>
            </a:extLst>
          </p:cNvPr>
          <p:cNvCxnSpPr>
            <a:cxnSpLocks/>
          </p:cNvCxnSpPr>
          <p:nvPr/>
        </p:nvCxnSpPr>
        <p:spPr>
          <a:xfrm>
            <a:off x="3139299" y="3392756"/>
            <a:ext cx="0" cy="957337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>
            <a:extLst>
              <a:ext uri="{FF2B5EF4-FFF2-40B4-BE49-F238E27FC236}">
                <a16:creationId xmlns:a16="http://schemas.microsoft.com/office/drawing/2014/main" id="{9A2DE88D-07AF-C2D9-4B4C-25C5B9A5B3F6}"/>
              </a:ext>
            </a:extLst>
          </p:cNvPr>
          <p:cNvSpPr/>
          <p:nvPr/>
        </p:nvSpPr>
        <p:spPr>
          <a:xfrm>
            <a:off x="4981141" y="1778229"/>
            <a:ext cx="349790" cy="349790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5BA2D49-7B52-E44C-EB76-89D48C9CDF0F}"/>
              </a:ext>
            </a:extLst>
          </p:cNvPr>
          <p:cNvCxnSpPr>
            <a:cxnSpLocks/>
          </p:cNvCxnSpPr>
          <p:nvPr/>
        </p:nvCxnSpPr>
        <p:spPr>
          <a:xfrm>
            <a:off x="5151512" y="733227"/>
            <a:ext cx="0" cy="957337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7910365-BB91-26A7-501A-3EA6B87BF172}"/>
              </a:ext>
            </a:extLst>
          </p:cNvPr>
          <p:cNvGrpSpPr/>
          <p:nvPr/>
        </p:nvGrpSpPr>
        <p:grpSpPr>
          <a:xfrm>
            <a:off x="5235625" y="692858"/>
            <a:ext cx="2337804" cy="868968"/>
            <a:chOff x="4867481" y="1349141"/>
            <a:chExt cx="2337804" cy="868968"/>
          </a:xfrm>
        </p:grpSpPr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E42B47E1-6E73-BD06-8E3F-E1528ACA91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13">
              <a:extLst>
                <a:ext uri="{FF2B5EF4-FFF2-40B4-BE49-F238E27FC236}">
                  <a16:creationId xmlns:a16="http://schemas.microsoft.com/office/drawing/2014/main" id="{9DA65197-DEDE-500F-E753-34FF20F7F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678223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E06BA37-7223-33BF-B173-831915A6BFFB}"/>
              </a:ext>
            </a:extLst>
          </p:cNvPr>
          <p:cNvGrpSpPr/>
          <p:nvPr/>
        </p:nvGrpSpPr>
        <p:grpSpPr>
          <a:xfrm>
            <a:off x="1287278" y="3392756"/>
            <a:ext cx="1767707" cy="868968"/>
            <a:chOff x="4955466" y="1349141"/>
            <a:chExt cx="1767707" cy="868968"/>
          </a:xfrm>
        </p:grpSpPr>
        <p:sp>
          <p:nvSpPr>
            <p:cNvPr id="28" name="文本框 7">
              <a:extLst>
                <a:ext uri="{FF2B5EF4-FFF2-40B4-BE49-F238E27FC236}">
                  <a16:creationId xmlns:a16="http://schemas.microsoft.com/office/drawing/2014/main" id="{0513F5C5-775E-4F3E-101D-210EFEC8AA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3682" y="1349141"/>
              <a:ext cx="143949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13">
              <a:extLst>
                <a:ext uri="{FF2B5EF4-FFF2-40B4-BE49-F238E27FC236}">
                  <a16:creationId xmlns:a16="http://schemas.microsoft.com/office/drawing/2014/main" id="{B9269FC8-A35F-47F2-98EF-288888176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678223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A78EBABF-1DE0-D3D3-7ED2-BAF05CDE87FE}"/>
              </a:ext>
            </a:extLst>
          </p:cNvPr>
          <p:cNvSpPr/>
          <p:nvPr/>
        </p:nvSpPr>
        <p:spPr>
          <a:xfrm>
            <a:off x="6485337" y="2889816"/>
            <a:ext cx="349790" cy="349790"/>
          </a:xfrm>
          <a:prstGeom prst="ellipse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6F8F4F51-8C48-8E61-1A87-4C17FCA41802}"/>
              </a:ext>
            </a:extLst>
          </p:cNvPr>
          <p:cNvCxnSpPr>
            <a:cxnSpLocks/>
          </p:cNvCxnSpPr>
          <p:nvPr/>
        </p:nvCxnSpPr>
        <p:spPr>
          <a:xfrm>
            <a:off x="6679841" y="3392756"/>
            <a:ext cx="0" cy="957337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52CD669-4280-6407-A025-7EE7E1EA7BD9}"/>
              </a:ext>
            </a:extLst>
          </p:cNvPr>
          <p:cNvGrpSpPr/>
          <p:nvPr/>
        </p:nvGrpSpPr>
        <p:grpSpPr>
          <a:xfrm>
            <a:off x="4827820" y="3392756"/>
            <a:ext cx="1767707" cy="868968"/>
            <a:chOff x="4955466" y="1349141"/>
            <a:chExt cx="1767707" cy="868968"/>
          </a:xfrm>
        </p:grpSpPr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id="{618D81B2-1369-D8E1-8567-19835DB3FD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3682" y="1349141"/>
              <a:ext cx="143949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13">
              <a:extLst>
                <a:ext uri="{FF2B5EF4-FFF2-40B4-BE49-F238E27FC236}">
                  <a16:creationId xmlns:a16="http://schemas.microsoft.com/office/drawing/2014/main" id="{9E28F1A8-D14D-D812-C084-06D26E047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678223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7470941"/>
      </p:ext>
    </p:extLst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D0A5ED2-AC0E-AA4B-7483-D68A40E93FFE}"/>
              </a:ext>
            </a:extLst>
          </p:cNvPr>
          <p:cNvGrpSpPr/>
          <p:nvPr/>
        </p:nvGrpSpPr>
        <p:grpSpPr>
          <a:xfrm>
            <a:off x="611560" y="1178629"/>
            <a:ext cx="2632771" cy="2126254"/>
            <a:chOff x="1043608" y="958247"/>
            <a:chExt cx="4012279" cy="324036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4386057-A7A8-18C3-941A-7B387E00A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89504FD-1C29-E67C-41C3-9713730728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5334" y="1439592"/>
              <a:ext cx="3024334" cy="201622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D06570D-71A5-7D53-CC67-BF28BCCB4285}"/>
              </a:ext>
            </a:extLst>
          </p:cNvPr>
          <p:cNvGrpSpPr/>
          <p:nvPr/>
        </p:nvGrpSpPr>
        <p:grpSpPr>
          <a:xfrm>
            <a:off x="979739" y="3160617"/>
            <a:ext cx="1728344" cy="868968"/>
            <a:chOff x="4955466" y="1349141"/>
            <a:chExt cx="1728344" cy="868968"/>
          </a:xfrm>
        </p:grpSpPr>
        <p:sp>
          <p:nvSpPr>
            <p:cNvPr id="24" name="文本框 7">
              <a:extLst>
                <a:ext uri="{FF2B5EF4-FFF2-40B4-BE49-F238E27FC236}">
                  <a16:creationId xmlns:a16="http://schemas.microsoft.com/office/drawing/2014/main" id="{15C7639E-EA2E-4AB5-1360-E3FA7938E3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13">
              <a:extLst>
                <a:ext uri="{FF2B5EF4-FFF2-40B4-BE49-F238E27FC236}">
                  <a16:creationId xmlns:a16="http://schemas.microsoft.com/office/drawing/2014/main" id="{A8B5E0B4-439E-3461-3891-3EBC04E77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1F44CB97-8877-C29D-7412-03479C482DBE}"/>
              </a:ext>
            </a:extLst>
          </p:cNvPr>
          <p:cNvSpPr/>
          <p:nvPr/>
        </p:nvSpPr>
        <p:spPr>
          <a:xfrm>
            <a:off x="1166605" y="1285146"/>
            <a:ext cx="1522679" cy="58892"/>
          </a:xfrm>
          <a:prstGeom prst="parallelogram">
            <a:avLst/>
          </a:prstGeom>
          <a:solidFill>
            <a:srgbClr val="E1180E"/>
          </a:solidFill>
          <a:ln w="6350">
            <a:noFill/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30840D8-500F-DED3-4AB0-86E6F9943C8A}"/>
              </a:ext>
            </a:extLst>
          </p:cNvPr>
          <p:cNvGrpSpPr/>
          <p:nvPr/>
        </p:nvGrpSpPr>
        <p:grpSpPr>
          <a:xfrm>
            <a:off x="3347864" y="1178629"/>
            <a:ext cx="2632771" cy="2126254"/>
            <a:chOff x="1043608" y="958247"/>
            <a:chExt cx="4012279" cy="324036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BE10278D-B3D1-0469-55FB-133521F33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F9BB4989-F7C9-26A3-7FAF-2794E8D864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5334" y="1439592"/>
              <a:ext cx="3024334" cy="201622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610B4CE-B72F-59AF-8365-7F62A7C9FBE3}"/>
              </a:ext>
            </a:extLst>
          </p:cNvPr>
          <p:cNvGrpSpPr/>
          <p:nvPr/>
        </p:nvGrpSpPr>
        <p:grpSpPr>
          <a:xfrm>
            <a:off x="3716043" y="3160617"/>
            <a:ext cx="1728344" cy="868968"/>
            <a:chOff x="4955466" y="1349141"/>
            <a:chExt cx="1728344" cy="868968"/>
          </a:xfrm>
        </p:grpSpPr>
        <p:sp>
          <p:nvSpPr>
            <p:cNvPr id="31" name="文本框 7">
              <a:extLst>
                <a:ext uri="{FF2B5EF4-FFF2-40B4-BE49-F238E27FC236}">
                  <a16:creationId xmlns:a16="http://schemas.microsoft.com/office/drawing/2014/main" id="{3CB3EBF4-C90E-884E-055D-2843EA9746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矩形 13">
              <a:extLst>
                <a:ext uri="{FF2B5EF4-FFF2-40B4-BE49-F238E27FC236}">
                  <a16:creationId xmlns:a16="http://schemas.microsoft.com/office/drawing/2014/main" id="{C3E60507-9618-6EFD-0B64-4051A831E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93DA2FAA-EC3F-293A-DA0A-166D8C86FD17}"/>
              </a:ext>
            </a:extLst>
          </p:cNvPr>
          <p:cNvSpPr/>
          <p:nvPr/>
        </p:nvSpPr>
        <p:spPr>
          <a:xfrm>
            <a:off x="3902909" y="1285146"/>
            <a:ext cx="1522679" cy="58892"/>
          </a:xfrm>
          <a:prstGeom prst="parallelogram">
            <a:avLst/>
          </a:prstGeom>
          <a:solidFill>
            <a:srgbClr val="404040"/>
          </a:solidFill>
          <a:ln w="6350">
            <a:noFill/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D3C6544-3FCB-2A9E-358A-143D37620465}"/>
              </a:ext>
            </a:extLst>
          </p:cNvPr>
          <p:cNvGrpSpPr/>
          <p:nvPr/>
        </p:nvGrpSpPr>
        <p:grpSpPr>
          <a:xfrm>
            <a:off x="6084168" y="1178629"/>
            <a:ext cx="2632771" cy="2126254"/>
            <a:chOff x="1043608" y="958247"/>
            <a:chExt cx="4012279" cy="324036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2438799A-0DF7-CBF9-7DBD-6FB62245F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FAB4D53D-8DED-4022-373A-CC718D13D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5334" y="1439592"/>
              <a:ext cx="3024334" cy="201622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473F023-ECC5-C4E9-0ADA-71A2B5081DC4}"/>
              </a:ext>
            </a:extLst>
          </p:cNvPr>
          <p:cNvGrpSpPr/>
          <p:nvPr/>
        </p:nvGrpSpPr>
        <p:grpSpPr>
          <a:xfrm>
            <a:off x="6452347" y="3160617"/>
            <a:ext cx="1728344" cy="868968"/>
            <a:chOff x="4955466" y="1349141"/>
            <a:chExt cx="1728344" cy="868968"/>
          </a:xfrm>
        </p:grpSpPr>
        <p:sp>
          <p:nvSpPr>
            <p:cNvPr id="38" name="文本框 7">
              <a:extLst>
                <a:ext uri="{FF2B5EF4-FFF2-40B4-BE49-F238E27FC236}">
                  <a16:creationId xmlns:a16="http://schemas.microsoft.com/office/drawing/2014/main" id="{7E70FE23-FA22-7D27-D8D5-BCD406841C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矩形 13">
              <a:extLst>
                <a:ext uri="{FF2B5EF4-FFF2-40B4-BE49-F238E27FC236}">
                  <a16:creationId xmlns:a16="http://schemas.microsoft.com/office/drawing/2014/main" id="{C40584FC-BC3F-B1DB-5B59-B6CC9F2AD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3A2BDBF1-7690-CB53-07D3-427FC84B682D}"/>
              </a:ext>
            </a:extLst>
          </p:cNvPr>
          <p:cNvSpPr/>
          <p:nvPr/>
        </p:nvSpPr>
        <p:spPr>
          <a:xfrm>
            <a:off x="6639213" y="1285146"/>
            <a:ext cx="1522679" cy="58892"/>
          </a:xfrm>
          <a:prstGeom prst="parallelogram">
            <a:avLst/>
          </a:prstGeom>
          <a:solidFill>
            <a:srgbClr val="C00000"/>
          </a:solidFill>
          <a:ln w="6350">
            <a:noFill/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470109"/>
      </p:ext>
    </p:extLst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AF356D6E-9F3F-0A6D-0208-C908D92E1DB8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ED1DF17-F04D-D816-8E52-DEB02F28B92B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B053414-31BF-62E6-7461-82472B663252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647B7A51-E65C-F287-C312-EA06154064F5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D41BA1F-0048-D530-9D15-1E2D42D0F994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B7FBAE-529A-CF70-FFE3-4A844AA5A896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C4A82F-EC13-B0F6-0FBD-40AD56692C33}"/>
              </a:ext>
            </a:extLst>
          </p:cNvPr>
          <p:cNvGrpSpPr/>
          <p:nvPr/>
        </p:nvGrpSpPr>
        <p:grpSpPr>
          <a:xfrm>
            <a:off x="755577" y="2287936"/>
            <a:ext cx="7560839" cy="318361"/>
            <a:chOff x="534438" y="3368951"/>
            <a:chExt cx="10944224" cy="438144"/>
          </a:xfrm>
          <a:solidFill>
            <a:srgbClr val="404040"/>
          </a:solidFill>
          <a:effectLst/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7161E7D-758E-CB05-EFF3-87C03334BEC2}"/>
                </a:ext>
              </a:extLst>
            </p:cNvPr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D3B9730-9DEB-B666-C32C-C3BD4714DC42}"/>
                </a:ext>
              </a:extLst>
            </p:cNvPr>
            <p:cNvGrpSpPr/>
            <p:nvPr/>
          </p:nvGrpSpPr>
          <p:grpSpPr>
            <a:xfrm>
              <a:off x="534438" y="3368951"/>
              <a:ext cx="10944224" cy="438144"/>
              <a:chOff x="623889" y="3209927"/>
              <a:chExt cx="10944224" cy="438144"/>
            </a:xfrm>
            <a:grpFill/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C56F83C-4293-366C-0160-D01593445B53}"/>
                  </a:ext>
                </a:extLst>
              </p:cNvPr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 w="63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A898C54A-C037-1C1B-3FA5-8A70E2162EF4}"/>
                  </a:ext>
                </a:extLst>
              </p:cNvPr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 w="63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E5728242-D822-6895-BE03-8E3F101CC5C7}"/>
                  </a:ext>
                </a:extLst>
              </p:cNvPr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 w="63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3360AF7D-FC68-6251-0D88-BB66F7C36886}"/>
                  </a:ext>
                </a:extLst>
              </p:cNvPr>
              <p:cNvSpPr/>
              <p:nvPr/>
            </p:nvSpPr>
            <p:spPr>
              <a:xfrm>
                <a:off x="1108099" y="3344467"/>
                <a:ext cx="9613876" cy="169069"/>
              </a:xfrm>
              <a:prstGeom prst="rect">
                <a:avLst/>
              </a:prstGeom>
              <a:grpFill/>
              <a:ln w="63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A11B319-6DE1-A0B8-3B43-99D9DE89FCF8}"/>
                  </a:ext>
                </a:extLst>
              </p:cNvPr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 w="63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FC4DA142-B080-2E05-EE41-EFFE368647FD}"/>
                  </a:ext>
                </a:extLst>
              </p:cNvPr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 w="63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7" name="等腰三角形 16">
                <a:extLst>
                  <a:ext uri="{FF2B5EF4-FFF2-40B4-BE49-F238E27FC236}">
                    <a16:creationId xmlns:a16="http://schemas.microsoft.com/office/drawing/2014/main" id="{50A60CA5-9F8C-3CF0-44A4-E46ECD74F2D4}"/>
                  </a:ext>
                </a:extLst>
              </p:cNvPr>
              <p:cNvSpPr/>
              <p:nvPr/>
            </p:nvSpPr>
            <p:spPr>
              <a:xfrm rot="5400000">
                <a:off x="11159803" y="3239761"/>
                <a:ext cx="438144" cy="378476"/>
              </a:xfrm>
              <a:prstGeom prst="triangle">
                <a:avLst/>
              </a:prstGeom>
              <a:grpFill/>
              <a:ln w="63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</p:grpSp>
      <p:cxnSp>
        <p:nvCxnSpPr>
          <p:cNvPr id="18" name="肘形连接符 14">
            <a:extLst>
              <a:ext uri="{FF2B5EF4-FFF2-40B4-BE49-F238E27FC236}">
                <a16:creationId xmlns:a16="http://schemas.microsoft.com/office/drawing/2014/main" id="{0377296E-D1C1-C2A9-0493-CFEA0CDF0296}"/>
              </a:ext>
            </a:extLst>
          </p:cNvPr>
          <p:cNvCxnSpPr>
            <a:stCxn id="33" idx="3"/>
            <a:endCxn id="19" idx="1"/>
          </p:cNvCxnSpPr>
          <p:nvPr/>
        </p:nvCxnSpPr>
        <p:spPr>
          <a:xfrm rot="5400000" flipH="1" flipV="1">
            <a:off x="1102789" y="1773939"/>
            <a:ext cx="646309" cy="211705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986B7F5C-3352-F005-4818-6902386C3417}"/>
              </a:ext>
            </a:extLst>
          </p:cNvPr>
          <p:cNvSpPr/>
          <p:nvPr/>
        </p:nvSpPr>
        <p:spPr>
          <a:xfrm>
            <a:off x="1531795" y="1131590"/>
            <a:ext cx="1026279" cy="850092"/>
          </a:xfrm>
          <a:prstGeom prst="rect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sym typeface="+mn-lt"/>
            </a:endParaRPr>
          </a:p>
        </p:txBody>
      </p:sp>
      <p:cxnSp>
        <p:nvCxnSpPr>
          <p:cNvPr id="20" name="肘形连接符 16">
            <a:extLst>
              <a:ext uri="{FF2B5EF4-FFF2-40B4-BE49-F238E27FC236}">
                <a16:creationId xmlns:a16="http://schemas.microsoft.com/office/drawing/2014/main" id="{5FA66EFD-D907-9E1F-785B-36D6BC3C946F}"/>
              </a:ext>
            </a:extLst>
          </p:cNvPr>
          <p:cNvCxnSpPr>
            <a:stCxn id="39" idx="3"/>
            <a:endCxn id="21" idx="1"/>
          </p:cNvCxnSpPr>
          <p:nvPr/>
        </p:nvCxnSpPr>
        <p:spPr>
          <a:xfrm rot="5400000" flipH="1" flipV="1">
            <a:off x="2976517" y="1773939"/>
            <a:ext cx="646309" cy="211705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8F630A5B-E3EC-7F52-0085-F9C457DEE229}"/>
              </a:ext>
            </a:extLst>
          </p:cNvPr>
          <p:cNvSpPr/>
          <p:nvPr/>
        </p:nvSpPr>
        <p:spPr>
          <a:xfrm>
            <a:off x="3405523" y="1131590"/>
            <a:ext cx="1026279" cy="850092"/>
          </a:xfrm>
          <a:prstGeom prst="rect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sym typeface="+mn-lt"/>
            </a:endParaRPr>
          </a:p>
        </p:txBody>
      </p:sp>
      <p:cxnSp>
        <p:nvCxnSpPr>
          <p:cNvPr id="22" name="肘形连接符 18">
            <a:extLst>
              <a:ext uri="{FF2B5EF4-FFF2-40B4-BE49-F238E27FC236}">
                <a16:creationId xmlns:a16="http://schemas.microsoft.com/office/drawing/2014/main" id="{A23E7FCD-DF5F-D9BC-EF8A-2BD022214432}"/>
              </a:ext>
            </a:extLst>
          </p:cNvPr>
          <p:cNvCxnSpPr>
            <a:stCxn id="45" idx="3"/>
            <a:endCxn id="23" idx="1"/>
          </p:cNvCxnSpPr>
          <p:nvPr/>
        </p:nvCxnSpPr>
        <p:spPr>
          <a:xfrm rot="5400000" flipH="1" flipV="1">
            <a:off x="4850245" y="1773939"/>
            <a:ext cx="646309" cy="211705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634BC9B8-47A5-529C-C5FD-7591AC80F7E4}"/>
              </a:ext>
            </a:extLst>
          </p:cNvPr>
          <p:cNvSpPr/>
          <p:nvPr/>
        </p:nvSpPr>
        <p:spPr>
          <a:xfrm>
            <a:off x="5279252" y="1131590"/>
            <a:ext cx="1026279" cy="850092"/>
          </a:xfrm>
          <a:prstGeom prst="rect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sym typeface="+mn-lt"/>
            </a:endParaRPr>
          </a:p>
        </p:txBody>
      </p:sp>
      <p:cxnSp>
        <p:nvCxnSpPr>
          <p:cNvPr id="24" name="肘形连接符 20">
            <a:extLst>
              <a:ext uri="{FF2B5EF4-FFF2-40B4-BE49-F238E27FC236}">
                <a16:creationId xmlns:a16="http://schemas.microsoft.com/office/drawing/2014/main" id="{B75FCB12-2AC0-CB0F-2370-2B8CFC130406}"/>
              </a:ext>
            </a:extLst>
          </p:cNvPr>
          <p:cNvCxnSpPr>
            <a:stCxn id="51" idx="3"/>
            <a:endCxn id="25" idx="1"/>
          </p:cNvCxnSpPr>
          <p:nvPr/>
        </p:nvCxnSpPr>
        <p:spPr>
          <a:xfrm rot="5400000" flipH="1" flipV="1">
            <a:off x="6723973" y="1773938"/>
            <a:ext cx="646308" cy="211705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A635BFED-3C83-6145-E218-B480A313E64C}"/>
              </a:ext>
            </a:extLst>
          </p:cNvPr>
          <p:cNvSpPr/>
          <p:nvPr/>
        </p:nvSpPr>
        <p:spPr>
          <a:xfrm>
            <a:off x="7152981" y="1131590"/>
            <a:ext cx="1026279" cy="850092"/>
          </a:xfrm>
          <a:prstGeom prst="rect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sym typeface="+mn-lt"/>
            </a:endParaRPr>
          </a:p>
        </p:txBody>
      </p:sp>
      <p:cxnSp>
        <p:nvCxnSpPr>
          <p:cNvPr id="26" name="肘形连接符 22">
            <a:extLst>
              <a:ext uri="{FF2B5EF4-FFF2-40B4-BE49-F238E27FC236}">
                <a16:creationId xmlns:a16="http://schemas.microsoft.com/office/drawing/2014/main" id="{847443A3-EE43-B3CC-4B5C-5AB7CE987518}"/>
              </a:ext>
            </a:extLst>
          </p:cNvPr>
          <p:cNvCxnSpPr>
            <a:stCxn id="36" idx="0"/>
            <a:endCxn id="27" idx="1"/>
          </p:cNvCxnSpPr>
          <p:nvPr/>
        </p:nvCxnSpPr>
        <p:spPr>
          <a:xfrm rot="16200000" flipH="1">
            <a:off x="2002400" y="2948975"/>
            <a:ext cx="720815" cy="211705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7C07DADB-CD7F-8F32-C0A5-B46065F41B64}"/>
              </a:ext>
            </a:extLst>
          </p:cNvPr>
          <p:cNvSpPr/>
          <p:nvPr/>
        </p:nvSpPr>
        <p:spPr>
          <a:xfrm>
            <a:off x="2468660" y="2966567"/>
            <a:ext cx="1026279" cy="897338"/>
          </a:xfrm>
          <a:prstGeom prst="rect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sym typeface="+mn-lt"/>
            </a:endParaRPr>
          </a:p>
        </p:txBody>
      </p:sp>
      <p:cxnSp>
        <p:nvCxnSpPr>
          <p:cNvPr id="28" name="肘形连接符 24">
            <a:extLst>
              <a:ext uri="{FF2B5EF4-FFF2-40B4-BE49-F238E27FC236}">
                <a16:creationId xmlns:a16="http://schemas.microsoft.com/office/drawing/2014/main" id="{418FDBCA-50E3-694C-18F7-E452D2529208}"/>
              </a:ext>
            </a:extLst>
          </p:cNvPr>
          <p:cNvCxnSpPr>
            <a:stCxn id="42" idx="0"/>
            <a:endCxn id="29" idx="1"/>
          </p:cNvCxnSpPr>
          <p:nvPr/>
        </p:nvCxnSpPr>
        <p:spPr>
          <a:xfrm rot="16200000" flipH="1">
            <a:off x="3876128" y="2948975"/>
            <a:ext cx="720815" cy="211705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2FC21767-9DAD-8964-83D0-07A5C12F37A5}"/>
              </a:ext>
            </a:extLst>
          </p:cNvPr>
          <p:cNvSpPr/>
          <p:nvPr/>
        </p:nvSpPr>
        <p:spPr>
          <a:xfrm>
            <a:off x="4342388" y="2966567"/>
            <a:ext cx="1026279" cy="897338"/>
          </a:xfrm>
          <a:prstGeom prst="rect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sym typeface="+mn-lt"/>
            </a:endParaRPr>
          </a:p>
        </p:txBody>
      </p:sp>
      <p:cxnSp>
        <p:nvCxnSpPr>
          <p:cNvPr id="30" name="肘形连接符 29">
            <a:extLst>
              <a:ext uri="{FF2B5EF4-FFF2-40B4-BE49-F238E27FC236}">
                <a16:creationId xmlns:a16="http://schemas.microsoft.com/office/drawing/2014/main" id="{18FE78A2-BE2B-F7E9-397E-A8436AF205E3}"/>
              </a:ext>
            </a:extLst>
          </p:cNvPr>
          <p:cNvCxnSpPr>
            <a:stCxn id="48" idx="0"/>
            <a:endCxn id="31" idx="1"/>
          </p:cNvCxnSpPr>
          <p:nvPr/>
        </p:nvCxnSpPr>
        <p:spPr>
          <a:xfrm rot="16200000" flipH="1">
            <a:off x="5749857" y="2948976"/>
            <a:ext cx="720815" cy="211705"/>
          </a:xfrm>
          <a:prstGeom prst="bentConnector2">
            <a:avLst/>
          </a:prstGeom>
          <a:ln w="25400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F6DCCED1-3E54-EADC-CB83-F12DA7CC552B}"/>
              </a:ext>
            </a:extLst>
          </p:cNvPr>
          <p:cNvSpPr/>
          <p:nvPr/>
        </p:nvSpPr>
        <p:spPr>
          <a:xfrm>
            <a:off x="6216116" y="2966567"/>
            <a:ext cx="1026279" cy="897338"/>
          </a:xfrm>
          <a:prstGeom prst="rect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468A774-95E0-88AC-1974-EE13F6078188}"/>
              </a:ext>
            </a:extLst>
          </p:cNvPr>
          <p:cNvGrpSpPr/>
          <p:nvPr/>
        </p:nvGrpSpPr>
        <p:grpSpPr>
          <a:xfrm>
            <a:off x="1108385" y="2202946"/>
            <a:ext cx="430653" cy="491476"/>
            <a:chOff x="1026599" y="2688962"/>
            <a:chExt cx="430653" cy="491476"/>
          </a:xfrm>
          <a:effectLst/>
        </p:grpSpPr>
        <p:sp>
          <p:nvSpPr>
            <p:cNvPr id="33" name="六边形 32">
              <a:extLst>
                <a:ext uri="{FF2B5EF4-FFF2-40B4-BE49-F238E27FC236}">
                  <a16:creationId xmlns:a16="http://schemas.microsoft.com/office/drawing/2014/main" id="{44861F84-BD38-946E-D23C-B817BDAA9773}"/>
                </a:ext>
              </a:extLst>
            </p:cNvPr>
            <p:cNvSpPr/>
            <p:nvPr/>
          </p:nvSpPr>
          <p:spPr>
            <a:xfrm rot="5400000">
              <a:off x="992566" y="2722995"/>
              <a:ext cx="491476" cy="423410"/>
            </a:xfrm>
            <a:prstGeom prst="hexagon">
              <a:avLst/>
            </a:prstGeom>
            <a:solidFill>
              <a:srgbClr val="E1180E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4E73049-302F-9BBC-3061-000D4C17B187}"/>
                </a:ext>
              </a:extLst>
            </p:cNvPr>
            <p:cNvSpPr txBox="1"/>
            <p:nvPr/>
          </p:nvSpPr>
          <p:spPr>
            <a:xfrm>
              <a:off x="1028842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D113891-D6AB-6242-E74A-77ACB8F6B73D}"/>
              </a:ext>
            </a:extLst>
          </p:cNvPr>
          <p:cNvGrpSpPr/>
          <p:nvPr/>
        </p:nvGrpSpPr>
        <p:grpSpPr>
          <a:xfrm>
            <a:off x="2045249" y="2202946"/>
            <a:ext cx="441632" cy="491476"/>
            <a:chOff x="1963463" y="2688962"/>
            <a:chExt cx="441632" cy="491476"/>
          </a:xfrm>
          <a:effectLst/>
        </p:grpSpPr>
        <p:sp>
          <p:nvSpPr>
            <p:cNvPr id="36" name="六边形 35">
              <a:extLst>
                <a:ext uri="{FF2B5EF4-FFF2-40B4-BE49-F238E27FC236}">
                  <a16:creationId xmlns:a16="http://schemas.microsoft.com/office/drawing/2014/main" id="{A5D07165-B520-FE9C-9283-959A57B4C2D6}"/>
                </a:ext>
              </a:extLst>
            </p:cNvPr>
            <p:cNvSpPr/>
            <p:nvPr/>
          </p:nvSpPr>
          <p:spPr>
            <a:xfrm rot="5400000">
              <a:off x="1929430" y="2722995"/>
              <a:ext cx="491476" cy="423410"/>
            </a:xfrm>
            <a:prstGeom prst="hexagon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7" name="文本框 33">
              <a:extLst>
                <a:ext uri="{FF2B5EF4-FFF2-40B4-BE49-F238E27FC236}">
                  <a16:creationId xmlns:a16="http://schemas.microsoft.com/office/drawing/2014/main" id="{F212147E-5BB4-9642-EF76-C7491F1146B3}"/>
                </a:ext>
              </a:extLst>
            </p:cNvPr>
            <p:cNvSpPr txBox="1"/>
            <p:nvPr/>
          </p:nvSpPr>
          <p:spPr>
            <a:xfrm>
              <a:off x="1976685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802B212-561F-DB7E-244A-A646E6327605}"/>
              </a:ext>
            </a:extLst>
          </p:cNvPr>
          <p:cNvGrpSpPr/>
          <p:nvPr/>
        </p:nvGrpSpPr>
        <p:grpSpPr>
          <a:xfrm>
            <a:off x="2982113" y="2202946"/>
            <a:ext cx="428410" cy="491476"/>
            <a:chOff x="2900327" y="2688962"/>
            <a:chExt cx="428410" cy="491476"/>
          </a:xfrm>
          <a:effectLst/>
        </p:grpSpPr>
        <p:sp>
          <p:nvSpPr>
            <p:cNvPr id="39" name="六边形 38">
              <a:extLst>
                <a:ext uri="{FF2B5EF4-FFF2-40B4-BE49-F238E27FC236}">
                  <a16:creationId xmlns:a16="http://schemas.microsoft.com/office/drawing/2014/main" id="{2FAAF819-C302-80D5-D07B-8B30F0D8488E}"/>
                </a:ext>
              </a:extLst>
            </p:cNvPr>
            <p:cNvSpPr/>
            <p:nvPr/>
          </p:nvSpPr>
          <p:spPr>
            <a:xfrm rot="5400000">
              <a:off x="2866294" y="2722995"/>
              <a:ext cx="491476" cy="423410"/>
            </a:xfrm>
            <a:prstGeom prst="hexagon">
              <a:avLst/>
            </a:prstGeom>
            <a:solidFill>
              <a:srgbClr val="E1180E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0" name="文本框 33">
              <a:extLst>
                <a:ext uri="{FF2B5EF4-FFF2-40B4-BE49-F238E27FC236}">
                  <a16:creationId xmlns:a16="http://schemas.microsoft.com/office/drawing/2014/main" id="{6AA360B3-08C0-0166-9E06-0BE1CF8EC59D}"/>
                </a:ext>
              </a:extLst>
            </p:cNvPr>
            <p:cNvSpPr txBox="1"/>
            <p:nvPr/>
          </p:nvSpPr>
          <p:spPr>
            <a:xfrm>
              <a:off x="2900327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B48787A-0C39-1229-5EC7-57DCC72C8C36}"/>
              </a:ext>
            </a:extLst>
          </p:cNvPr>
          <p:cNvGrpSpPr/>
          <p:nvPr/>
        </p:nvGrpSpPr>
        <p:grpSpPr>
          <a:xfrm>
            <a:off x="3916477" y="2202946"/>
            <a:ext cx="428410" cy="491476"/>
            <a:chOff x="3834691" y="2688962"/>
            <a:chExt cx="428410" cy="491476"/>
          </a:xfrm>
          <a:effectLst/>
        </p:grpSpPr>
        <p:sp>
          <p:nvSpPr>
            <p:cNvPr id="42" name="六边形 41">
              <a:extLst>
                <a:ext uri="{FF2B5EF4-FFF2-40B4-BE49-F238E27FC236}">
                  <a16:creationId xmlns:a16="http://schemas.microsoft.com/office/drawing/2014/main" id="{97C84735-6440-B604-94D0-233EC4DAA343}"/>
                </a:ext>
              </a:extLst>
            </p:cNvPr>
            <p:cNvSpPr/>
            <p:nvPr/>
          </p:nvSpPr>
          <p:spPr>
            <a:xfrm rot="5400000">
              <a:off x="3803158" y="2722995"/>
              <a:ext cx="491476" cy="423410"/>
            </a:xfrm>
            <a:prstGeom prst="hexagon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3" name="文本框 33">
              <a:extLst>
                <a:ext uri="{FF2B5EF4-FFF2-40B4-BE49-F238E27FC236}">
                  <a16:creationId xmlns:a16="http://schemas.microsoft.com/office/drawing/2014/main" id="{6785CEEF-B1E7-9217-6A9E-738D853292B5}"/>
                </a:ext>
              </a:extLst>
            </p:cNvPr>
            <p:cNvSpPr txBox="1"/>
            <p:nvPr/>
          </p:nvSpPr>
          <p:spPr>
            <a:xfrm>
              <a:off x="3834691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738A10-5518-5D5E-8118-23DDAFBDAC21}"/>
              </a:ext>
            </a:extLst>
          </p:cNvPr>
          <p:cNvGrpSpPr/>
          <p:nvPr/>
        </p:nvGrpSpPr>
        <p:grpSpPr>
          <a:xfrm>
            <a:off x="4855841" y="2202946"/>
            <a:ext cx="428410" cy="491476"/>
            <a:chOff x="4774055" y="2688962"/>
            <a:chExt cx="428410" cy="491476"/>
          </a:xfrm>
          <a:effectLst/>
        </p:grpSpPr>
        <p:sp>
          <p:nvSpPr>
            <p:cNvPr id="45" name="六边形 44">
              <a:extLst>
                <a:ext uri="{FF2B5EF4-FFF2-40B4-BE49-F238E27FC236}">
                  <a16:creationId xmlns:a16="http://schemas.microsoft.com/office/drawing/2014/main" id="{9BEA2D65-F91B-EB41-095A-6B077CC1781A}"/>
                </a:ext>
              </a:extLst>
            </p:cNvPr>
            <p:cNvSpPr/>
            <p:nvPr/>
          </p:nvSpPr>
          <p:spPr>
            <a:xfrm rot="5400000">
              <a:off x="4740022" y="2722995"/>
              <a:ext cx="491476" cy="423410"/>
            </a:xfrm>
            <a:prstGeom prst="hexagon">
              <a:avLst/>
            </a:prstGeom>
            <a:solidFill>
              <a:srgbClr val="E1180E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6" name="文本框 33">
              <a:extLst>
                <a:ext uri="{FF2B5EF4-FFF2-40B4-BE49-F238E27FC236}">
                  <a16:creationId xmlns:a16="http://schemas.microsoft.com/office/drawing/2014/main" id="{5C2FF40D-A747-756E-9873-A02D1938FEEC}"/>
                </a:ext>
              </a:extLst>
            </p:cNvPr>
            <p:cNvSpPr txBox="1"/>
            <p:nvPr/>
          </p:nvSpPr>
          <p:spPr>
            <a:xfrm>
              <a:off x="4774055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6EF009E-0BDA-B151-93DB-4428CD13BA99}"/>
              </a:ext>
            </a:extLst>
          </p:cNvPr>
          <p:cNvGrpSpPr/>
          <p:nvPr/>
        </p:nvGrpSpPr>
        <p:grpSpPr>
          <a:xfrm>
            <a:off x="5792706" y="2202946"/>
            <a:ext cx="428410" cy="491476"/>
            <a:chOff x="5710920" y="2688962"/>
            <a:chExt cx="428410" cy="491476"/>
          </a:xfrm>
          <a:effectLst/>
        </p:grpSpPr>
        <p:sp>
          <p:nvSpPr>
            <p:cNvPr id="48" name="六边形 47">
              <a:extLst>
                <a:ext uri="{FF2B5EF4-FFF2-40B4-BE49-F238E27FC236}">
                  <a16:creationId xmlns:a16="http://schemas.microsoft.com/office/drawing/2014/main" id="{983A7B3B-FE81-594B-C522-2054266071DB}"/>
                </a:ext>
              </a:extLst>
            </p:cNvPr>
            <p:cNvSpPr/>
            <p:nvPr/>
          </p:nvSpPr>
          <p:spPr>
            <a:xfrm rot="5400000">
              <a:off x="5676887" y="2722995"/>
              <a:ext cx="491476" cy="423410"/>
            </a:xfrm>
            <a:prstGeom prst="hexagon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9" name="文本框 33">
              <a:extLst>
                <a:ext uri="{FF2B5EF4-FFF2-40B4-BE49-F238E27FC236}">
                  <a16:creationId xmlns:a16="http://schemas.microsoft.com/office/drawing/2014/main" id="{238B9F81-A097-1ED3-B712-AD2724A47C83}"/>
                </a:ext>
              </a:extLst>
            </p:cNvPr>
            <p:cNvSpPr txBox="1"/>
            <p:nvPr/>
          </p:nvSpPr>
          <p:spPr>
            <a:xfrm>
              <a:off x="5710920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E96C6EF-E7AF-3E99-E04A-C03382D03125}"/>
              </a:ext>
            </a:extLst>
          </p:cNvPr>
          <p:cNvGrpSpPr/>
          <p:nvPr/>
        </p:nvGrpSpPr>
        <p:grpSpPr>
          <a:xfrm>
            <a:off x="6727069" y="2202947"/>
            <a:ext cx="428410" cy="491476"/>
            <a:chOff x="6645283" y="2688963"/>
            <a:chExt cx="428410" cy="491476"/>
          </a:xfrm>
          <a:effectLst/>
        </p:grpSpPr>
        <p:sp>
          <p:nvSpPr>
            <p:cNvPr id="51" name="六边形 50">
              <a:extLst>
                <a:ext uri="{FF2B5EF4-FFF2-40B4-BE49-F238E27FC236}">
                  <a16:creationId xmlns:a16="http://schemas.microsoft.com/office/drawing/2014/main" id="{D9915F4A-2BCD-332D-A7B4-FB46EDDD59E6}"/>
                </a:ext>
              </a:extLst>
            </p:cNvPr>
            <p:cNvSpPr/>
            <p:nvPr/>
          </p:nvSpPr>
          <p:spPr>
            <a:xfrm rot="5400000">
              <a:off x="6613750" y="2722996"/>
              <a:ext cx="491476" cy="423409"/>
            </a:xfrm>
            <a:prstGeom prst="hexagon">
              <a:avLst/>
            </a:prstGeom>
            <a:solidFill>
              <a:srgbClr val="E1180E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52" name="文本框 33">
              <a:extLst>
                <a:ext uri="{FF2B5EF4-FFF2-40B4-BE49-F238E27FC236}">
                  <a16:creationId xmlns:a16="http://schemas.microsoft.com/office/drawing/2014/main" id="{89D37685-EFC2-E0C4-7E5A-F5B766AA97F1}"/>
                </a:ext>
              </a:extLst>
            </p:cNvPr>
            <p:cNvSpPr txBox="1"/>
            <p:nvPr/>
          </p:nvSpPr>
          <p:spPr>
            <a:xfrm>
              <a:off x="6645283" y="2769733"/>
              <a:ext cx="428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07</a:t>
              </a:r>
            </a:p>
          </p:txBody>
        </p:sp>
      </p:grpSp>
      <p:sp>
        <p:nvSpPr>
          <p:cNvPr id="53" name="文本框 33">
            <a:extLst>
              <a:ext uri="{FF2B5EF4-FFF2-40B4-BE49-F238E27FC236}">
                <a16:creationId xmlns:a16="http://schemas.microsoft.com/office/drawing/2014/main" id="{A2827417-8838-DD75-E627-23D056B41DE3}"/>
              </a:ext>
            </a:extLst>
          </p:cNvPr>
          <p:cNvSpPr txBox="1"/>
          <p:nvPr/>
        </p:nvSpPr>
        <p:spPr>
          <a:xfrm>
            <a:off x="1600436" y="1356581"/>
            <a:ext cx="91191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文本框 33">
            <a:extLst>
              <a:ext uri="{FF2B5EF4-FFF2-40B4-BE49-F238E27FC236}">
                <a16:creationId xmlns:a16="http://schemas.microsoft.com/office/drawing/2014/main" id="{ACBF8D15-2F12-1B7A-F506-1500AC554502}"/>
              </a:ext>
            </a:extLst>
          </p:cNvPr>
          <p:cNvSpPr txBox="1"/>
          <p:nvPr/>
        </p:nvSpPr>
        <p:spPr>
          <a:xfrm>
            <a:off x="3463018" y="1356581"/>
            <a:ext cx="91191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文本框 33">
            <a:extLst>
              <a:ext uri="{FF2B5EF4-FFF2-40B4-BE49-F238E27FC236}">
                <a16:creationId xmlns:a16="http://schemas.microsoft.com/office/drawing/2014/main" id="{8FF79FE6-2050-B981-06DD-2CFF836608A2}"/>
              </a:ext>
            </a:extLst>
          </p:cNvPr>
          <p:cNvSpPr txBox="1"/>
          <p:nvPr/>
        </p:nvSpPr>
        <p:spPr>
          <a:xfrm>
            <a:off x="5368667" y="1356581"/>
            <a:ext cx="91191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文本框 33">
            <a:extLst>
              <a:ext uri="{FF2B5EF4-FFF2-40B4-BE49-F238E27FC236}">
                <a16:creationId xmlns:a16="http://schemas.microsoft.com/office/drawing/2014/main" id="{FB167BFF-583D-3C64-EE09-F105BDEE4A47}"/>
              </a:ext>
            </a:extLst>
          </p:cNvPr>
          <p:cNvSpPr txBox="1"/>
          <p:nvPr/>
        </p:nvSpPr>
        <p:spPr>
          <a:xfrm>
            <a:off x="7217428" y="1356581"/>
            <a:ext cx="91191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文本框 33">
            <a:extLst>
              <a:ext uri="{FF2B5EF4-FFF2-40B4-BE49-F238E27FC236}">
                <a16:creationId xmlns:a16="http://schemas.microsoft.com/office/drawing/2014/main" id="{559C09AE-F24B-FE75-D371-AE1210F069FD}"/>
              </a:ext>
            </a:extLst>
          </p:cNvPr>
          <p:cNvSpPr txBox="1"/>
          <p:nvPr/>
        </p:nvSpPr>
        <p:spPr>
          <a:xfrm>
            <a:off x="2533774" y="3215180"/>
            <a:ext cx="91191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文本框 33">
            <a:extLst>
              <a:ext uri="{FF2B5EF4-FFF2-40B4-BE49-F238E27FC236}">
                <a16:creationId xmlns:a16="http://schemas.microsoft.com/office/drawing/2014/main" id="{B08E8BCA-6F37-4B7D-ED10-A76E3C2AEEAC}"/>
              </a:ext>
            </a:extLst>
          </p:cNvPr>
          <p:cNvSpPr txBox="1"/>
          <p:nvPr/>
        </p:nvSpPr>
        <p:spPr>
          <a:xfrm>
            <a:off x="4439423" y="3215180"/>
            <a:ext cx="91191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文本框 33">
            <a:extLst>
              <a:ext uri="{FF2B5EF4-FFF2-40B4-BE49-F238E27FC236}">
                <a16:creationId xmlns:a16="http://schemas.microsoft.com/office/drawing/2014/main" id="{EFE46708-9A4D-EDDC-3669-BD6E9CC28012}"/>
              </a:ext>
            </a:extLst>
          </p:cNvPr>
          <p:cNvSpPr txBox="1"/>
          <p:nvPr/>
        </p:nvSpPr>
        <p:spPr>
          <a:xfrm>
            <a:off x="6288184" y="3215180"/>
            <a:ext cx="91191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1928108"/>
      </p:ext>
    </p:extLst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B38A56-2037-6AF9-52E3-D8DDE3BE341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7599F88-644D-0947-E8C4-E048159A7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2"/>
              <a:ext cx="9144000" cy="5143016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801FAB5D-9939-B64A-A5F6-9D70692BF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A6CAEE5C-7183-BEAC-CE04-9A3ABACEC5F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602847" y="1396"/>
            <a:ext cx="7938305" cy="1610847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E7AFCED-9E2B-9611-5F46-AE6F52408DEA}"/>
              </a:ext>
            </a:extLst>
          </p:cNvPr>
          <p:cNvSpPr/>
          <p:nvPr/>
        </p:nvSpPr>
        <p:spPr>
          <a:xfrm>
            <a:off x="1624223" y="4536012"/>
            <a:ext cx="6268223" cy="607488"/>
          </a:xfrm>
          <a:custGeom>
            <a:avLst/>
            <a:gdLst>
              <a:gd name="connsiteX0" fmla="*/ 1265916 w 6268223"/>
              <a:gd name="connsiteY0" fmla="*/ 0 h 607488"/>
              <a:gd name="connsiteX1" fmla="*/ 1985425 w 6268223"/>
              <a:gd name="connsiteY1" fmla="*/ 38621 h 607488"/>
              <a:gd name="connsiteX2" fmla="*/ 2918875 w 6268223"/>
              <a:gd name="connsiteY2" fmla="*/ 114821 h 607488"/>
              <a:gd name="connsiteX3" fmla="*/ 4042825 w 6268223"/>
              <a:gd name="connsiteY3" fmla="*/ 29096 h 607488"/>
              <a:gd name="connsiteX4" fmla="*/ 5176300 w 6268223"/>
              <a:gd name="connsiteY4" fmla="*/ 86246 h 607488"/>
              <a:gd name="connsiteX5" fmla="*/ 6147850 w 6268223"/>
              <a:gd name="connsiteY5" fmla="*/ 448196 h 607488"/>
              <a:gd name="connsiteX6" fmla="*/ 6249351 w 6268223"/>
              <a:gd name="connsiteY6" fmla="*/ 562869 h 607488"/>
              <a:gd name="connsiteX7" fmla="*/ 6268223 w 6268223"/>
              <a:gd name="connsiteY7" fmla="*/ 607488 h 607488"/>
              <a:gd name="connsiteX8" fmla="*/ 0 w 6268223"/>
              <a:gd name="connsiteY8" fmla="*/ 607488 h 607488"/>
              <a:gd name="connsiteX9" fmla="*/ 4225 w 6268223"/>
              <a:gd name="connsiteY9" fmla="*/ 524396 h 607488"/>
              <a:gd name="connsiteX10" fmla="*/ 394750 w 6268223"/>
              <a:gd name="connsiteY10" fmla="*/ 210071 h 607488"/>
              <a:gd name="connsiteX11" fmla="*/ 1051975 w 6268223"/>
              <a:gd name="connsiteY11" fmla="*/ 10046 h 607488"/>
              <a:gd name="connsiteX12" fmla="*/ 1265916 w 6268223"/>
              <a:gd name="connsiteY12" fmla="*/ 0 h 6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68223" h="607488">
                <a:moveTo>
                  <a:pt x="1265916" y="0"/>
                </a:moveTo>
                <a:cubicBezTo>
                  <a:pt x="1492804" y="-74"/>
                  <a:pt x="1752063" y="25525"/>
                  <a:pt x="1985425" y="38621"/>
                </a:cubicBezTo>
                <a:cubicBezTo>
                  <a:pt x="2296575" y="56083"/>
                  <a:pt x="2575975" y="116409"/>
                  <a:pt x="2918875" y="114821"/>
                </a:cubicBezTo>
                <a:cubicBezTo>
                  <a:pt x="3261775" y="113234"/>
                  <a:pt x="3666588" y="33859"/>
                  <a:pt x="4042825" y="29096"/>
                </a:cubicBezTo>
                <a:cubicBezTo>
                  <a:pt x="4419063" y="24334"/>
                  <a:pt x="4825463" y="16396"/>
                  <a:pt x="5176300" y="86246"/>
                </a:cubicBezTo>
                <a:cubicBezTo>
                  <a:pt x="5527137" y="156096"/>
                  <a:pt x="5960525" y="310084"/>
                  <a:pt x="6147850" y="448196"/>
                </a:cubicBezTo>
                <a:cubicBezTo>
                  <a:pt x="6194681" y="482725"/>
                  <a:pt x="6227027" y="521817"/>
                  <a:pt x="6249351" y="562869"/>
                </a:cubicBezTo>
                <a:lnTo>
                  <a:pt x="6268223" y="607488"/>
                </a:lnTo>
                <a:lnTo>
                  <a:pt x="0" y="607488"/>
                </a:lnTo>
                <a:lnTo>
                  <a:pt x="4225" y="524396"/>
                </a:lnTo>
                <a:lnTo>
                  <a:pt x="394750" y="210071"/>
                </a:lnTo>
                <a:cubicBezTo>
                  <a:pt x="567788" y="124346"/>
                  <a:pt x="786863" y="38621"/>
                  <a:pt x="1051975" y="10046"/>
                </a:cubicBezTo>
                <a:cubicBezTo>
                  <a:pt x="1118253" y="2903"/>
                  <a:pt x="1190286" y="25"/>
                  <a:pt x="126591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921CA0-6275-1159-D891-C9C8931337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615097"/>
            <a:ext cx="3059832" cy="153290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BAC5E19-F82B-29B6-945D-B1FE2F09F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528" y="4140093"/>
            <a:ext cx="5219472" cy="10090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D74970-7E79-DE86-7EDC-1152B6DDB7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688" y="611359"/>
            <a:ext cx="1456134" cy="884467"/>
          </a:xfrm>
          <a:prstGeom prst="rect">
            <a:avLst/>
          </a:prstGeom>
        </p:spPr>
      </p:pic>
      <p:sp>
        <p:nvSpPr>
          <p:cNvPr id="62" name="图形 60">
            <a:extLst>
              <a:ext uri="{FF2B5EF4-FFF2-40B4-BE49-F238E27FC236}">
                <a16:creationId xmlns:a16="http://schemas.microsoft.com/office/drawing/2014/main" id="{56E3F489-C419-15B4-909E-75A10DD92B7C}"/>
              </a:ext>
            </a:extLst>
          </p:cNvPr>
          <p:cNvSpPr/>
          <p:nvPr/>
        </p:nvSpPr>
        <p:spPr>
          <a:xfrm>
            <a:off x="472654" y="3510570"/>
            <a:ext cx="1524137" cy="626238"/>
          </a:xfrm>
          <a:custGeom>
            <a:avLst/>
            <a:gdLst>
              <a:gd name="connsiteX0" fmla="*/ 6519863 w 6653212"/>
              <a:gd name="connsiteY0" fmla="*/ 1952625 h 2733675"/>
              <a:gd name="connsiteX1" fmla="*/ 6524625 w 6653212"/>
              <a:gd name="connsiteY1" fmla="*/ 1966913 h 2733675"/>
              <a:gd name="connsiteX2" fmla="*/ 6457950 w 6653212"/>
              <a:gd name="connsiteY2" fmla="*/ 2071688 h 2733675"/>
              <a:gd name="connsiteX3" fmla="*/ 6438900 w 6653212"/>
              <a:gd name="connsiteY3" fmla="*/ 2071688 h 2733675"/>
              <a:gd name="connsiteX4" fmla="*/ 6434138 w 6653212"/>
              <a:gd name="connsiteY4" fmla="*/ 2052638 h 2733675"/>
              <a:gd name="connsiteX5" fmla="*/ 6500813 w 6653212"/>
              <a:gd name="connsiteY5" fmla="*/ 1952625 h 2733675"/>
              <a:gd name="connsiteX6" fmla="*/ 6519863 w 6653212"/>
              <a:gd name="connsiteY6" fmla="*/ 1952625 h 2733675"/>
              <a:gd name="connsiteX7" fmla="*/ 6348413 w 6653212"/>
              <a:gd name="connsiteY7" fmla="*/ 1719263 h 2733675"/>
              <a:gd name="connsiteX8" fmla="*/ 6386513 w 6653212"/>
              <a:gd name="connsiteY8" fmla="*/ 1709738 h 2733675"/>
              <a:gd name="connsiteX9" fmla="*/ 6424613 w 6653212"/>
              <a:gd name="connsiteY9" fmla="*/ 1809750 h 2733675"/>
              <a:gd name="connsiteX10" fmla="*/ 6267450 w 6653212"/>
              <a:gd name="connsiteY10" fmla="*/ 1719263 h 2733675"/>
              <a:gd name="connsiteX11" fmla="*/ 6229350 w 6653212"/>
              <a:gd name="connsiteY11" fmla="*/ 1719263 h 2733675"/>
              <a:gd name="connsiteX12" fmla="*/ 6272213 w 6653212"/>
              <a:gd name="connsiteY12" fmla="*/ 1700213 h 2733675"/>
              <a:gd name="connsiteX13" fmla="*/ 6348413 w 6653212"/>
              <a:gd name="connsiteY13" fmla="*/ 1719263 h 2733675"/>
              <a:gd name="connsiteX14" fmla="*/ 1257300 w 6653212"/>
              <a:gd name="connsiteY14" fmla="*/ 1638300 h 2733675"/>
              <a:gd name="connsiteX15" fmla="*/ 1281113 w 6653212"/>
              <a:gd name="connsiteY15" fmla="*/ 1666875 h 2733675"/>
              <a:gd name="connsiteX16" fmla="*/ 1257300 w 6653212"/>
              <a:gd name="connsiteY16" fmla="*/ 1666875 h 2733675"/>
              <a:gd name="connsiteX17" fmla="*/ 1143000 w 6653212"/>
              <a:gd name="connsiteY17" fmla="*/ 1628775 h 2733675"/>
              <a:gd name="connsiteX18" fmla="*/ 1143000 w 6653212"/>
              <a:gd name="connsiteY18" fmla="*/ 1614488 h 2733675"/>
              <a:gd name="connsiteX19" fmla="*/ 1171575 w 6653212"/>
              <a:gd name="connsiteY19" fmla="*/ 1590675 h 2733675"/>
              <a:gd name="connsiteX20" fmla="*/ 1257300 w 6653212"/>
              <a:gd name="connsiteY20" fmla="*/ 1638300 h 2733675"/>
              <a:gd name="connsiteX21" fmla="*/ 5905500 w 6653212"/>
              <a:gd name="connsiteY21" fmla="*/ 1314450 h 2733675"/>
              <a:gd name="connsiteX22" fmla="*/ 5862638 w 6653212"/>
              <a:gd name="connsiteY22" fmla="*/ 1428750 h 2733675"/>
              <a:gd name="connsiteX23" fmla="*/ 5876925 w 6653212"/>
              <a:gd name="connsiteY23" fmla="*/ 1447800 h 2733675"/>
              <a:gd name="connsiteX24" fmla="*/ 5972175 w 6653212"/>
              <a:gd name="connsiteY24" fmla="*/ 1343025 h 2733675"/>
              <a:gd name="connsiteX25" fmla="*/ 6019800 w 6653212"/>
              <a:gd name="connsiteY25" fmla="*/ 1204913 h 2733675"/>
              <a:gd name="connsiteX26" fmla="*/ 6153150 w 6653212"/>
              <a:gd name="connsiteY26" fmla="*/ 1266825 h 2733675"/>
              <a:gd name="connsiteX27" fmla="*/ 6081713 w 6653212"/>
              <a:gd name="connsiteY27" fmla="*/ 1385888 h 2733675"/>
              <a:gd name="connsiteX28" fmla="*/ 6191250 w 6653212"/>
              <a:gd name="connsiteY28" fmla="*/ 1428750 h 2733675"/>
              <a:gd name="connsiteX29" fmla="*/ 6310313 w 6653212"/>
              <a:gd name="connsiteY29" fmla="*/ 1476375 h 2733675"/>
              <a:gd name="connsiteX30" fmla="*/ 6367463 w 6653212"/>
              <a:gd name="connsiteY30" fmla="*/ 1466850 h 2733675"/>
              <a:gd name="connsiteX31" fmla="*/ 6472238 w 6653212"/>
              <a:gd name="connsiteY31" fmla="*/ 1576388 h 2733675"/>
              <a:gd name="connsiteX32" fmla="*/ 6481763 w 6653212"/>
              <a:gd name="connsiteY32" fmla="*/ 1609725 h 2733675"/>
              <a:gd name="connsiteX33" fmla="*/ 6572250 w 6653212"/>
              <a:gd name="connsiteY33" fmla="*/ 1843088 h 2733675"/>
              <a:gd name="connsiteX34" fmla="*/ 6624638 w 6653212"/>
              <a:gd name="connsiteY34" fmla="*/ 2019300 h 2733675"/>
              <a:gd name="connsiteX35" fmla="*/ 6600825 w 6653212"/>
              <a:gd name="connsiteY35" fmla="*/ 2090738 h 2733675"/>
              <a:gd name="connsiteX36" fmla="*/ 6643688 w 6653212"/>
              <a:gd name="connsiteY36" fmla="*/ 2128838 h 2733675"/>
              <a:gd name="connsiteX37" fmla="*/ 6643688 w 6653212"/>
              <a:gd name="connsiteY37" fmla="*/ 2157413 h 2733675"/>
              <a:gd name="connsiteX38" fmla="*/ 6591300 w 6653212"/>
              <a:gd name="connsiteY38" fmla="*/ 2152650 h 2733675"/>
              <a:gd name="connsiteX39" fmla="*/ 6538913 w 6653212"/>
              <a:gd name="connsiteY39" fmla="*/ 2181225 h 2733675"/>
              <a:gd name="connsiteX40" fmla="*/ 6496050 w 6653212"/>
              <a:gd name="connsiteY40" fmla="*/ 2185988 h 2733675"/>
              <a:gd name="connsiteX41" fmla="*/ 6481763 w 6653212"/>
              <a:gd name="connsiteY41" fmla="*/ 2185988 h 2733675"/>
              <a:gd name="connsiteX42" fmla="*/ 6472238 w 6653212"/>
              <a:gd name="connsiteY42" fmla="*/ 2224088 h 2733675"/>
              <a:gd name="connsiteX43" fmla="*/ 6653213 w 6653212"/>
              <a:gd name="connsiteY43" fmla="*/ 2733675 h 2733675"/>
              <a:gd name="connsiteX44" fmla="*/ 6472238 w 6653212"/>
              <a:gd name="connsiteY44" fmla="*/ 2733675 h 2733675"/>
              <a:gd name="connsiteX45" fmla="*/ 6434138 w 6653212"/>
              <a:gd name="connsiteY45" fmla="*/ 2638425 h 2733675"/>
              <a:gd name="connsiteX46" fmla="*/ 6272213 w 6653212"/>
              <a:gd name="connsiteY46" fmla="*/ 2528888 h 2733675"/>
              <a:gd name="connsiteX47" fmla="*/ 6234113 w 6653212"/>
              <a:gd name="connsiteY47" fmla="*/ 2490788 h 2733675"/>
              <a:gd name="connsiteX48" fmla="*/ 6162675 w 6653212"/>
              <a:gd name="connsiteY48" fmla="*/ 2376488 h 2733675"/>
              <a:gd name="connsiteX49" fmla="*/ 6100763 w 6653212"/>
              <a:gd name="connsiteY49" fmla="*/ 2433638 h 2733675"/>
              <a:gd name="connsiteX50" fmla="*/ 6034088 w 6653212"/>
              <a:gd name="connsiteY50" fmla="*/ 2457450 h 2733675"/>
              <a:gd name="connsiteX51" fmla="*/ 5934075 w 6653212"/>
              <a:gd name="connsiteY51" fmla="*/ 2581275 h 2733675"/>
              <a:gd name="connsiteX52" fmla="*/ 5881688 w 6653212"/>
              <a:gd name="connsiteY52" fmla="*/ 2652713 h 2733675"/>
              <a:gd name="connsiteX53" fmla="*/ 5900738 w 6653212"/>
              <a:gd name="connsiteY53" fmla="*/ 2733675 h 2733675"/>
              <a:gd name="connsiteX54" fmla="*/ 5705475 w 6653212"/>
              <a:gd name="connsiteY54" fmla="*/ 2733675 h 2733675"/>
              <a:gd name="connsiteX55" fmla="*/ 5691188 w 6653212"/>
              <a:gd name="connsiteY55" fmla="*/ 2681288 h 2733675"/>
              <a:gd name="connsiteX56" fmla="*/ 5643563 w 6653212"/>
              <a:gd name="connsiteY56" fmla="*/ 2638425 h 2733675"/>
              <a:gd name="connsiteX57" fmla="*/ 5614988 w 6653212"/>
              <a:gd name="connsiteY57" fmla="*/ 2538413 h 2733675"/>
              <a:gd name="connsiteX58" fmla="*/ 5686425 w 6653212"/>
              <a:gd name="connsiteY58" fmla="*/ 2266950 h 2733675"/>
              <a:gd name="connsiteX59" fmla="*/ 5648325 w 6653212"/>
              <a:gd name="connsiteY59" fmla="*/ 2200275 h 2733675"/>
              <a:gd name="connsiteX60" fmla="*/ 5619750 w 6653212"/>
              <a:gd name="connsiteY60" fmla="*/ 2166938 h 2733675"/>
              <a:gd name="connsiteX61" fmla="*/ 5553075 w 6653212"/>
              <a:gd name="connsiteY61" fmla="*/ 1938338 h 2733675"/>
              <a:gd name="connsiteX62" fmla="*/ 5543550 w 6653212"/>
              <a:gd name="connsiteY62" fmla="*/ 1914525 h 2733675"/>
              <a:gd name="connsiteX63" fmla="*/ 5534025 w 6653212"/>
              <a:gd name="connsiteY63" fmla="*/ 1824038 h 2733675"/>
              <a:gd name="connsiteX64" fmla="*/ 5548313 w 6653212"/>
              <a:gd name="connsiteY64" fmla="*/ 1757363 h 2733675"/>
              <a:gd name="connsiteX65" fmla="*/ 5672138 w 6653212"/>
              <a:gd name="connsiteY65" fmla="*/ 1576388 h 2733675"/>
              <a:gd name="connsiteX66" fmla="*/ 5591175 w 6653212"/>
              <a:gd name="connsiteY66" fmla="*/ 1528763 h 2733675"/>
              <a:gd name="connsiteX67" fmla="*/ 5581650 w 6653212"/>
              <a:gd name="connsiteY67" fmla="*/ 1476375 h 2733675"/>
              <a:gd name="connsiteX68" fmla="*/ 5581650 w 6653212"/>
              <a:gd name="connsiteY68" fmla="*/ 1338263 h 2733675"/>
              <a:gd name="connsiteX69" fmla="*/ 5553075 w 6653212"/>
              <a:gd name="connsiteY69" fmla="*/ 1295400 h 2733675"/>
              <a:gd name="connsiteX70" fmla="*/ 5519738 w 6653212"/>
              <a:gd name="connsiteY70" fmla="*/ 1281113 h 2733675"/>
              <a:gd name="connsiteX71" fmla="*/ 5581650 w 6653212"/>
              <a:gd name="connsiteY71" fmla="*/ 1257300 h 2733675"/>
              <a:gd name="connsiteX72" fmla="*/ 5614988 w 6653212"/>
              <a:gd name="connsiteY72" fmla="*/ 1204913 h 2733675"/>
              <a:gd name="connsiteX73" fmla="*/ 5705475 w 6653212"/>
              <a:gd name="connsiteY73" fmla="*/ 1181100 h 2733675"/>
              <a:gd name="connsiteX74" fmla="*/ 5905500 w 6653212"/>
              <a:gd name="connsiteY74" fmla="*/ 1314450 h 2733675"/>
              <a:gd name="connsiteX75" fmla="*/ 2366963 w 6653212"/>
              <a:gd name="connsiteY75" fmla="*/ 609600 h 2733675"/>
              <a:gd name="connsiteX76" fmla="*/ 2333625 w 6653212"/>
              <a:gd name="connsiteY76" fmla="*/ 619125 h 2733675"/>
              <a:gd name="connsiteX77" fmla="*/ 2295525 w 6653212"/>
              <a:gd name="connsiteY77" fmla="*/ 609600 h 2733675"/>
              <a:gd name="connsiteX78" fmla="*/ 2295525 w 6653212"/>
              <a:gd name="connsiteY78" fmla="*/ 595313 h 2733675"/>
              <a:gd name="connsiteX79" fmla="*/ 2366963 w 6653212"/>
              <a:gd name="connsiteY79" fmla="*/ 576263 h 2733675"/>
              <a:gd name="connsiteX80" fmla="*/ 2366963 w 6653212"/>
              <a:gd name="connsiteY80" fmla="*/ 609600 h 2733675"/>
              <a:gd name="connsiteX81" fmla="*/ 4848225 w 6653212"/>
              <a:gd name="connsiteY81" fmla="*/ 4763 h 2733675"/>
              <a:gd name="connsiteX82" fmla="*/ 4819650 w 6653212"/>
              <a:gd name="connsiteY82" fmla="*/ 90488 h 2733675"/>
              <a:gd name="connsiteX83" fmla="*/ 4829175 w 6653212"/>
              <a:gd name="connsiteY83" fmla="*/ 95250 h 2733675"/>
              <a:gd name="connsiteX84" fmla="*/ 4895850 w 6653212"/>
              <a:gd name="connsiteY84" fmla="*/ 4763 h 2733675"/>
              <a:gd name="connsiteX85" fmla="*/ 4900613 w 6653212"/>
              <a:gd name="connsiteY85" fmla="*/ 28575 h 2733675"/>
              <a:gd name="connsiteX86" fmla="*/ 4857750 w 6653212"/>
              <a:gd name="connsiteY86" fmla="*/ 147638 h 2733675"/>
              <a:gd name="connsiteX87" fmla="*/ 4710113 w 6653212"/>
              <a:gd name="connsiteY87" fmla="*/ 304800 h 2733675"/>
              <a:gd name="connsiteX88" fmla="*/ 4633913 w 6653212"/>
              <a:gd name="connsiteY88" fmla="*/ 481013 h 2733675"/>
              <a:gd name="connsiteX89" fmla="*/ 4557713 w 6653212"/>
              <a:gd name="connsiteY89" fmla="*/ 657225 h 2733675"/>
              <a:gd name="connsiteX90" fmla="*/ 4481513 w 6653212"/>
              <a:gd name="connsiteY90" fmla="*/ 747713 h 2733675"/>
              <a:gd name="connsiteX91" fmla="*/ 4471988 w 6653212"/>
              <a:gd name="connsiteY91" fmla="*/ 776288 h 2733675"/>
              <a:gd name="connsiteX92" fmla="*/ 4486275 w 6653212"/>
              <a:gd name="connsiteY92" fmla="*/ 819150 h 2733675"/>
              <a:gd name="connsiteX93" fmla="*/ 4462463 w 6653212"/>
              <a:gd name="connsiteY93" fmla="*/ 866775 h 2733675"/>
              <a:gd name="connsiteX94" fmla="*/ 4343400 w 6653212"/>
              <a:gd name="connsiteY94" fmla="*/ 914400 h 2733675"/>
              <a:gd name="connsiteX95" fmla="*/ 4071938 w 6653212"/>
              <a:gd name="connsiteY95" fmla="*/ 1247775 h 2733675"/>
              <a:gd name="connsiteX96" fmla="*/ 4086225 w 6653212"/>
              <a:gd name="connsiteY96" fmla="*/ 1390650 h 2733675"/>
              <a:gd name="connsiteX97" fmla="*/ 4062413 w 6653212"/>
              <a:gd name="connsiteY97" fmla="*/ 1447800 h 2733675"/>
              <a:gd name="connsiteX98" fmla="*/ 4133850 w 6653212"/>
              <a:gd name="connsiteY98" fmla="*/ 1533525 h 2733675"/>
              <a:gd name="connsiteX99" fmla="*/ 4167188 w 6653212"/>
              <a:gd name="connsiteY99" fmla="*/ 1514475 h 2733675"/>
              <a:gd name="connsiteX100" fmla="*/ 4210050 w 6653212"/>
              <a:gd name="connsiteY100" fmla="*/ 1566863 h 2733675"/>
              <a:gd name="connsiteX101" fmla="*/ 4305300 w 6653212"/>
              <a:gd name="connsiteY101" fmla="*/ 1866900 h 2733675"/>
              <a:gd name="connsiteX102" fmla="*/ 4281488 w 6653212"/>
              <a:gd name="connsiteY102" fmla="*/ 1895475 h 2733675"/>
              <a:gd name="connsiteX103" fmla="*/ 4238625 w 6653212"/>
              <a:gd name="connsiteY103" fmla="*/ 1862138 h 2733675"/>
              <a:gd name="connsiteX104" fmla="*/ 4210050 w 6653212"/>
              <a:gd name="connsiteY104" fmla="*/ 1924050 h 2733675"/>
              <a:gd name="connsiteX105" fmla="*/ 4214813 w 6653212"/>
              <a:gd name="connsiteY105" fmla="*/ 1976438 h 2733675"/>
              <a:gd name="connsiteX106" fmla="*/ 4276725 w 6653212"/>
              <a:gd name="connsiteY106" fmla="*/ 2414588 h 2733675"/>
              <a:gd name="connsiteX107" fmla="*/ 4286250 w 6653212"/>
              <a:gd name="connsiteY107" fmla="*/ 2409825 h 2733675"/>
              <a:gd name="connsiteX108" fmla="*/ 4329113 w 6653212"/>
              <a:gd name="connsiteY108" fmla="*/ 2300288 h 2733675"/>
              <a:gd name="connsiteX109" fmla="*/ 4357688 w 6653212"/>
              <a:gd name="connsiteY109" fmla="*/ 2257425 h 2733675"/>
              <a:gd name="connsiteX110" fmla="*/ 4410075 w 6653212"/>
              <a:gd name="connsiteY110" fmla="*/ 2228850 h 2733675"/>
              <a:gd name="connsiteX111" fmla="*/ 4476750 w 6653212"/>
              <a:gd name="connsiteY111" fmla="*/ 2147888 h 2733675"/>
              <a:gd name="connsiteX112" fmla="*/ 4610100 w 6653212"/>
              <a:gd name="connsiteY112" fmla="*/ 1928813 h 2733675"/>
              <a:gd name="connsiteX113" fmla="*/ 4729163 w 6653212"/>
              <a:gd name="connsiteY113" fmla="*/ 1757363 h 2733675"/>
              <a:gd name="connsiteX114" fmla="*/ 4686300 w 6653212"/>
              <a:gd name="connsiteY114" fmla="*/ 1724025 h 2733675"/>
              <a:gd name="connsiteX115" fmla="*/ 4695825 w 6653212"/>
              <a:gd name="connsiteY115" fmla="*/ 1700213 h 2733675"/>
              <a:gd name="connsiteX116" fmla="*/ 4691063 w 6653212"/>
              <a:gd name="connsiteY116" fmla="*/ 1643063 h 2733675"/>
              <a:gd name="connsiteX117" fmla="*/ 4586288 w 6653212"/>
              <a:gd name="connsiteY117" fmla="*/ 1843088 h 2733675"/>
              <a:gd name="connsiteX118" fmla="*/ 4557713 w 6653212"/>
              <a:gd name="connsiteY118" fmla="*/ 1819275 h 2733675"/>
              <a:gd name="connsiteX119" fmla="*/ 4619625 w 6653212"/>
              <a:gd name="connsiteY119" fmla="*/ 1547813 h 2733675"/>
              <a:gd name="connsiteX120" fmla="*/ 4610100 w 6653212"/>
              <a:gd name="connsiteY120" fmla="*/ 1528763 h 2733675"/>
              <a:gd name="connsiteX121" fmla="*/ 4576763 w 6653212"/>
              <a:gd name="connsiteY121" fmla="*/ 1524000 h 2733675"/>
              <a:gd name="connsiteX122" fmla="*/ 4557713 w 6653212"/>
              <a:gd name="connsiteY122" fmla="*/ 1485900 h 2733675"/>
              <a:gd name="connsiteX123" fmla="*/ 4510088 w 6653212"/>
              <a:gd name="connsiteY123" fmla="*/ 1452563 h 2733675"/>
              <a:gd name="connsiteX124" fmla="*/ 4510088 w 6653212"/>
              <a:gd name="connsiteY124" fmla="*/ 1414463 h 2733675"/>
              <a:gd name="connsiteX125" fmla="*/ 4391025 w 6653212"/>
              <a:gd name="connsiteY125" fmla="*/ 1357313 h 2733675"/>
              <a:gd name="connsiteX126" fmla="*/ 4391025 w 6653212"/>
              <a:gd name="connsiteY126" fmla="*/ 1343025 h 2733675"/>
              <a:gd name="connsiteX127" fmla="*/ 4414838 w 6653212"/>
              <a:gd name="connsiteY127" fmla="*/ 1328738 h 2733675"/>
              <a:gd name="connsiteX128" fmla="*/ 4533900 w 6653212"/>
              <a:gd name="connsiteY128" fmla="*/ 1357313 h 2733675"/>
              <a:gd name="connsiteX129" fmla="*/ 4605338 w 6653212"/>
              <a:gd name="connsiteY129" fmla="*/ 1319213 h 2733675"/>
              <a:gd name="connsiteX130" fmla="*/ 4700588 w 6653212"/>
              <a:gd name="connsiteY130" fmla="*/ 1395413 h 2733675"/>
              <a:gd name="connsiteX131" fmla="*/ 4810125 w 6653212"/>
              <a:gd name="connsiteY131" fmla="*/ 1390650 h 2733675"/>
              <a:gd name="connsiteX132" fmla="*/ 4857750 w 6653212"/>
              <a:gd name="connsiteY132" fmla="*/ 1381125 h 2733675"/>
              <a:gd name="connsiteX133" fmla="*/ 4900613 w 6653212"/>
              <a:gd name="connsiteY133" fmla="*/ 1314450 h 2733675"/>
              <a:gd name="connsiteX134" fmla="*/ 4957763 w 6653212"/>
              <a:gd name="connsiteY134" fmla="*/ 1176338 h 2733675"/>
              <a:gd name="connsiteX135" fmla="*/ 5076825 w 6653212"/>
              <a:gd name="connsiteY135" fmla="*/ 1052513 h 2733675"/>
              <a:gd name="connsiteX136" fmla="*/ 5153025 w 6653212"/>
              <a:gd name="connsiteY136" fmla="*/ 909638 h 2733675"/>
              <a:gd name="connsiteX137" fmla="*/ 5114925 w 6653212"/>
              <a:gd name="connsiteY137" fmla="*/ 890588 h 2733675"/>
              <a:gd name="connsiteX138" fmla="*/ 5100638 w 6653212"/>
              <a:gd name="connsiteY138" fmla="*/ 781050 h 2733675"/>
              <a:gd name="connsiteX139" fmla="*/ 5110163 w 6653212"/>
              <a:gd name="connsiteY139" fmla="*/ 685800 h 2733675"/>
              <a:gd name="connsiteX140" fmla="*/ 5072063 w 6653212"/>
              <a:gd name="connsiteY140" fmla="*/ 619125 h 2733675"/>
              <a:gd name="connsiteX141" fmla="*/ 5091113 w 6653212"/>
              <a:gd name="connsiteY141" fmla="*/ 585788 h 2733675"/>
              <a:gd name="connsiteX142" fmla="*/ 5153025 w 6653212"/>
              <a:gd name="connsiteY142" fmla="*/ 552450 h 2733675"/>
              <a:gd name="connsiteX143" fmla="*/ 5224463 w 6653212"/>
              <a:gd name="connsiteY143" fmla="*/ 519113 h 2733675"/>
              <a:gd name="connsiteX144" fmla="*/ 5262563 w 6653212"/>
              <a:gd name="connsiteY144" fmla="*/ 523875 h 2733675"/>
              <a:gd name="connsiteX145" fmla="*/ 5386388 w 6653212"/>
              <a:gd name="connsiteY145" fmla="*/ 571500 h 2733675"/>
              <a:gd name="connsiteX146" fmla="*/ 5429250 w 6653212"/>
              <a:gd name="connsiteY146" fmla="*/ 671513 h 2733675"/>
              <a:gd name="connsiteX147" fmla="*/ 5338763 w 6653212"/>
              <a:gd name="connsiteY147" fmla="*/ 842963 h 2733675"/>
              <a:gd name="connsiteX148" fmla="*/ 5357813 w 6653212"/>
              <a:gd name="connsiteY148" fmla="*/ 885825 h 2733675"/>
              <a:gd name="connsiteX149" fmla="*/ 5372100 w 6653212"/>
              <a:gd name="connsiteY149" fmla="*/ 952500 h 2733675"/>
              <a:gd name="connsiteX150" fmla="*/ 5472113 w 6653212"/>
              <a:gd name="connsiteY150" fmla="*/ 1000125 h 2733675"/>
              <a:gd name="connsiteX151" fmla="*/ 5514975 w 6653212"/>
              <a:gd name="connsiteY151" fmla="*/ 1014413 h 2733675"/>
              <a:gd name="connsiteX152" fmla="*/ 5557838 w 6653212"/>
              <a:gd name="connsiteY152" fmla="*/ 1104900 h 2733675"/>
              <a:gd name="connsiteX153" fmla="*/ 5495925 w 6653212"/>
              <a:gd name="connsiteY153" fmla="*/ 1247775 h 2733675"/>
              <a:gd name="connsiteX154" fmla="*/ 5495925 w 6653212"/>
              <a:gd name="connsiteY154" fmla="*/ 1300163 h 2733675"/>
              <a:gd name="connsiteX155" fmla="*/ 5476875 w 6653212"/>
              <a:gd name="connsiteY155" fmla="*/ 1347788 h 2733675"/>
              <a:gd name="connsiteX156" fmla="*/ 5419725 w 6653212"/>
              <a:gd name="connsiteY156" fmla="*/ 1447800 h 2733675"/>
              <a:gd name="connsiteX157" fmla="*/ 5400675 w 6653212"/>
              <a:gd name="connsiteY157" fmla="*/ 1533525 h 2733675"/>
              <a:gd name="connsiteX158" fmla="*/ 5376863 w 6653212"/>
              <a:gd name="connsiteY158" fmla="*/ 1585913 h 2733675"/>
              <a:gd name="connsiteX159" fmla="*/ 5319713 w 6653212"/>
              <a:gd name="connsiteY159" fmla="*/ 1638300 h 2733675"/>
              <a:gd name="connsiteX160" fmla="*/ 5348288 w 6653212"/>
              <a:gd name="connsiteY160" fmla="*/ 1738313 h 2733675"/>
              <a:gd name="connsiteX161" fmla="*/ 5391150 w 6653212"/>
              <a:gd name="connsiteY161" fmla="*/ 2009775 h 2733675"/>
              <a:gd name="connsiteX162" fmla="*/ 5405438 w 6653212"/>
              <a:gd name="connsiteY162" fmla="*/ 2043113 h 2733675"/>
              <a:gd name="connsiteX163" fmla="*/ 5400675 w 6653212"/>
              <a:gd name="connsiteY163" fmla="*/ 2062163 h 2733675"/>
              <a:gd name="connsiteX164" fmla="*/ 5357813 w 6653212"/>
              <a:gd name="connsiteY164" fmla="*/ 2066925 h 2733675"/>
              <a:gd name="connsiteX165" fmla="*/ 5343525 w 6653212"/>
              <a:gd name="connsiteY165" fmla="*/ 2100263 h 2733675"/>
              <a:gd name="connsiteX166" fmla="*/ 5343525 w 6653212"/>
              <a:gd name="connsiteY166" fmla="*/ 2266950 h 2733675"/>
              <a:gd name="connsiteX167" fmla="*/ 5314950 w 6653212"/>
              <a:gd name="connsiteY167" fmla="*/ 2733675 h 2733675"/>
              <a:gd name="connsiteX168" fmla="*/ 5153025 w 6653212"/>
              <a:gd name="connsiteY168" fmla="*/ 2733675 h 2733675"/>
              <a:gd name="connsiteX169" fmla="*/ 5119688 w 6653212"/>
              <a:gd name="connsiteY169" fmla="*/ 2619375 h 2733675"/>
              <a:gd name="connsiteX170" fmla="*/ 5072063 w 6653212"/>
              <a:gd name="connsiteY170" fmla="*/ 2547938 h 2733675"/>
              <a:gd name="connsiteX171" fmla="*/ 4986338 w 6653212"/>
              <a:gd name="connsiteY171" fmla="*/ 2347913 h 2733675"/>
              <a:gd name="connsiteX172" fmla="*/ 4948238 w 6653212"/>
              <a:gd name="connsiteY172" fmla="*/ 2185988 h 2733675"/>
              <a:gd name="connsiteX173" fmla="*/ 4924425 w 6653212"/>
              <a:gd name="connsiteY173" fmla="*/ 2162175 h 2733675"/>
              <a:gd name="connsiteX174" fmla="*/ 4638675 w 6653212"/>
              <a:gd name="connsiteY174" fmla="*/ 2390775 h 2733675"/>
              <a:gd name="connsiteX175" fmla="*/ 4533900 w 6653212"/>
              <a:gd name="connsiteY175" fmla="*/ 2457450 h 2733675"/>
              <a:gd name="connsiteX176" fmla="*/ 4481513 w 6653212"/>
              <a:gd name="connsiteY176" fmla="*/ 2500313 h 2733675"/>
              <a:gd name="connsiteX177" fmla="*/ 4433888 w 6653212"/>
              <a:gd name="connsiteY177" fmla="*/ 2547938 h 2733675"/>
              <a:gd name="connsiteX178" fmla="*/ 4391025 w 6653212"/>
              <a:gd name="connsiteY178" fmla="*/ 2624138 h 2733675"/>
              <a:gd name="connsiteX179" fmla="*/ 4381500 w 6653212"/>
              <a:gd name="connsiteY179" fmla="*/ 2671763 h 2733675"/>
              <a:gd name="connsiteX180" fmla="*/ 4305300 w 6653212"/>
              <a:gd name="connsiteY180" fmla="*/ 2719388 h 2733675"/>
              <a:gd name="connsiteX181" fmla="*/ 4310063 w 6653212"/>
              <a:gd name="connsiteY181" fmla="*/ 2733675 h 2733675"/>
              <a:gd name="connsiteX182" fmla="*/ 4152900 w 6653212"/>
              <a:gd name="connsiteY182" fmla="*/ 2733675 h 2733675"/>
              <a:gd name="connsiteX183" fmla="*/ 4171950 w 6653212"/>
              <a:gd name="connsiteY183" fmla="*/ 2681288 h 2733675"/>
              <a:gd name="connsiteX184" fmla="*/ 4114800 w 6653212"/>
              <a:gd name="connsiteY184" fmla="*/ 2581275 h 2733675"/>
              <a:gd name="connsiteX185" fmla="*/ 4052888 w 6653212"/>
              <a:gd name="connsiteY185" fmla="*/ 2409825 h 2733675"/>
              <a:gd name="connsiteX186" fmla="*/ 4019550 w 6653212"/>
              <a:gd name="connsiteY186" fmla="*/ 2314575 h 2733675"/>
              <a:gd name="connsiteX187" fmla="*/ 3957638 w 6653212"/>
              <a:gd name="connsiteY187" fmla="*/ 2166938 h 2733675"/>
              <a:gd name="connsiteX188" fmla="*/ 3933825 w 6653212"/>
              <a:gd name="connsiteY188" fmla="*/ 2138363 h 2733675"/>
              <a:gd name="connsiteX189" fmla="*/ 3881438 w 6653212"/>
              <a:gd name="connsiteY189" fmla="*/ 2119313 h 2733675"/>
              <a:gd name="connsiteX190" fmla="*/ 3833813 w 6653212"/>
              <a:gd name="connsiteY190" fmla="*/ 2138363 h 2733675"/>
              <a:gd name="connsiteX191" fmla="*/ 3757613 w 6653212"/>
              <a:gd name="connsiteY191" fmla="*/ 2290763 h 2733675"/>
              <a:gd name="connsiteX192" fmla="*/ 3743325 w 6653212"/>
              <a:gd name="connsiteY192" fmla="*/ 2305050 h 2733675"/>
              <a:gd name="connsiteX193" fmla="*/ 3714750 w 6653212"/>
              <a:gd name="connsiteY193" fmla="*/ 2357438 h 2733675"/>
              <a:gd name="connsiteX194" fmla="*/ 3619500 w 6653212"/>
              <a:gd name="connsiteY194" fmla="*/ 2481263 h 2733675"/>
              <a:gd name="connsiteX195" fmla="*/ 3614738 w 6653212"/>
              <a:gd name="connsiteY195" fmla="*/ 2528888 h 2733675"/>
              <a:gd name="connsiteX196" fmla="*/ 3648075 w 6653212"/>
              <a:gd name="connsiteY196" fmla="*/ 2700338 h 2733675"/>
              <a:gd name="connsiteX197" fmla="*/ 3648075 w 6653212"/>
              <a:gd name="connsiteY197" fmla="*/ 2733675 h 2733675"/>
              <a:gd name="connsiteX198" fmla="*/ 3490913 w 6653212"/>
              <a:gd name="connsiteY198" fmla="*/ 2733675 h 2733675"/>
              <a:gd name="connsiteX199" fmla="*/ 3424238 w 6653212"/>
              <a:gd name="connsiteY199" fmla="*/ 2609850 h 2733675"/>
              <a:gd name="connsiteX200" fmla="*/ 3386138 w 6653212"/>
              <a:gd name="connsiteY200" fmla="*/ 2509838 h 2733675"/>
              <a:gd name="connsiteX201" fmla="*/ 3348038 w 6653212"/>
              <a:gd name="connsiteY201" fmla="*/ 2428875 h 2733675"/>
              <a:gd name="connsiteX202" fmla="*/ 3409950 w 6653212"/>
              <a:gd name="connsiteY202" fmla="*/ 2305050 h 2733675"/>
              <a:gd name="connsiteX203" fmla="*/ 3505200 w 6653212"/>
              <a:gd name="connsiteY203" fmla="*/ 2071688 h 2733675"/>
              <a:gd name="connsiteX204" fmla="*/ 3524250 w 6653212"/>
              <a:gd name="connsiteY204" fmla="*/ 2005013 h 2733675"/>
              <a:gd name="connsiteX205" fmla="*/ 3581400 w 6653212"/>
              <a:gd name="connsiteY205" fmla="*/ 1700213 h 2733675"/>
              <a:gd name="connsiteX206" fmla="*/ 3605213 w 6653212"/>
              <a:gd name="connsiteY206" fmla="*/ 1614488 h 2733675"/>
              <a:gd name="connsiteX207" fmla="*/ 3533775 w 6653212"/>
              <a:gd name="connsiteY207" fmla="*/ 1500188 h 2733675"/>
              <a:gd name="connsiteX208" fmla="*/ 3390900 w 6653212"/>
              <a:gd name="connsiteY208" fmla="*/ 1295400 h 2733675"/>
              <a:gd name="connsiteX209" fmla="*/ 3214688 w 6653212"/>
              <a:gd name="connsiteY209" fmla="*/ 1257300 h 2733675"/>
              <a:gd name="connsiteX210" fmla="*/ 3114675 w 6653212"/>
              <a:gd name="connsiteY210" fmla="*/ 1271588 h 2733675"/>
              <a:gd name="connsiteX211" fmla="*/ 3114675 w 6653212"/>
              <a:gd name="connsiteY211" fmla="*/ 1281113 h 2733675"/>
              <a:gd name="connsiteX212" fmla="*/ 3148013 w 6653212"/>
              <a:gd name="connsiteY212" fmla="*/ 1357313 h 2733675"/>
              <a:gd name="connsiteX213" fmla="*/ 3143250 w 6653212"/>
              <a:gd name="connsiteY213" fmla="*/ 1452563 h 2733675"/>
              <a:gd name="connsiteX214" fmla="*/ 3124200 w 6653212"/>
              <a:gd name="connsiteY214" fmla="*/ 1576388 h 2733675"/>
              <a:gd name="connsiteX215" fmla="*/ 3081338 w 6653212"/>
              <a:gd name="connsiteY215" fmla="*/ 1804988 h 2733675"/>
              <a:gd name="connsiteX216" fmla="*/ 3071813 w 6653212"/>
              <a:gd name="connsiteY216" fmla="*/ 1885950 h 2733675"/>
              <a:gd name="connsiteX217" fmla="*/ 3038475 w 6653212"/>
              <a:gd name="connsiteY217" fmla="*/ 1909763 h 2733675"/>
              <a:gd name="connsiteX218" fmla="*/ 2943225 w 6653212"/>
              <a:gd name="connsiteY218" fmla="*/ 1881188 h 2733675"/>
              <a:gd name="connsiteX219" fmla="*/ 2928938 w 6653212"/>
              <a:gd name="connsiteY219" fmla="*/ 1852613 h 2733675"/>
              <a:gd name="connsiteX220" fmla="*/ 2957513 w 6653212"/>
              <a:gd name="connsiteY220" fmla="*/ 1785938 h 2733675"/>
              <a:gd name="connsiteX221" fmla="*/ 3019425 w 6653212"/>
              <a:gd name="connsiteY221" fmla="*/ 1633538 h 2733675"/>
              <a:gd name="connsiteX222" fmla="*/ 3024188 w 6653212"/>
              <a:gd name="connsiteY222" fmla="*/ 1576388 h 2733675"/>
              <a:gd name="connsiteX223" fmla="*/ 3028950 w 6653212"/>
              <a:gd name="connsiteY223" fmla="*/ 1419225 h 2733675"/>
              <a:gd name="connsiteX224" fmla="*/ 2938463 w 6653212"/>
              <a:gd name="connsiteY224" fmla="*/ 1357313 h 2733675"/>
              <a:gd name="connsiteX225" fmla="*/ 2914650 w 6653212"/>
              <a:gd name="connsiteY225" fmla="*/ 1328738 h 2733675"/>
              <a:gd name="connsiteX226" fmla="*/ 2838450 w 6653212"/>
              <a:gd name="connsiteY226" fmla="*/ 1209675 h 2733675"/>
              <a:gd name="connsiteX227" fmla="*/ 2800350 w 6653212"/>
              <a:gd name="connsiteY227" fmla="*/ 1262063 h 2733675"/>
              <a:gd name="connsiteX228" fmla="*/ 2786063 w 6653212"/>
              <a:gd name="connsiteY228" fmla="*/ 1304925 h 2733675"/>
              <a:gd name="connsiteX229" fmla="*/ 2724150 w 6653212"/>
              <a:gd name="connsiteY229" fmla="*/ 1366838 h 2733675"/>
              <a:gd name="connsiteX230" fmla="*/ 2719388 w 6653212"/>
              <a:gd name="connsiteY230" fmla="*/ 1395413 h 2733675"/>
              <a:gd name="connsiteX231" fmla="*/ 2771775 w 6653212"/>
              <a:gd name="connsiteY231" fmla="*/ 1495425 h 2733675"/>
              <a:gd name="connsiteX232" fmla="*/ 2790825 w 6653212"/>
              <a:gd name="connsiteY232" fmla="*/ 1547813 h 2733675"/>
              <a:gd name="connsiteX233" fmla="*/ 2819400 w 6653212"/>
              <a:gd name="connsiteY233" fmla="*/ 1662113 h 2733675"/>
              <a:gd name="connsiteX234" fmla="*/ 2852738 w 6653212"/>
              <a:gd name="connsiteY234" fmla="*/ 1709738 h 2733675"/>
              <a:gd name="connsiteX235" fmla="*/ 2857500 w 6653212"/>
              <a:gd name="connsiteY235" fmla="*/ 1724025 h 2733675"/>
              <a:gd name="connsiteX236" fmla="*/ 2843213 w 6653212"/>
              <a:gd name="connsiteY236" fmla="*/ 1857375 h 2733675"/>
              <a:gd name="connsiteX237" fmla="*/ 2914650 w 6653212"/>
              <a:gd name="connsiteY237" fmla="*/ 2181225 h 2733675"/>
              <a:gd name="connsiteX238" fmla="*/ 2947988 w 6653212"/>
              <a:gd name="connsiteY238" fmla="*/ 2262188 h 2733675"/>
              <a:gd name="connsiteX239" fmla="*/ 2976563 w 6653212"/>
              <a:gd name="connsiteY239" fmla="*/ 2357438 h 2733675"/>
              <a:gd name="connsiteX240" fmla="*/ 2995613 w 6653212"/>
              <a:gd name="connsiteY240" fmla="*/ 2562225 h 2733675"/>
              <a:gd name="connsiteX241" fmla="*/ 3014663 w 6653212"/>
              <a:gd name="connsiteY241" fmla="*/ 2681288 h 2733675"/>
              <a:gd name="connsiteX242" fmla="*/ 3024188 w 6653212"/>
              <a:gd name="connsiteY242" fmla="*/ 2686050 h 2733675"/>
              <a:gd name="connsiteX243" fmla="*/ 3048000 w 6653212"/>
              <a:gd name="connsiteY243" fmla="*/ 2733675 h 2733675"/>
              <a:gd name="connsiteX244" fmla="*/ 2928938 w 6653212"/>
              <a:gd name="connsiteY244" fmla="*/ 2733675 h 2733675"/>
              <a:gd name="connsiteX245" fmla="*/ 2809875 w 6653212"/>
              <a:gd name="connsiteY245" fmla="*/ 2419350 h 2733675"/>
              <a:gd name="connsiteX246" fmla="*/ 2752725 w 6653212"/>
              <a:gd name="connsiteY246" fmla="*/ 2352675 h 2733675"/>
              <a:gd name="connsiteX247" fmla="*/ 2714625 w 6653212"/>
              <a:gd name="connsiteY247" fmla="*/ 2266950 h 2733675"/>
              <a:gd name="connsiteX248" fmla="*/ 2647950 w 6653212"/>
              <a:gd name="connsiteY248" fmla="*/ 2119313 h 2733675"/>
              <a:gd name="connsiteX249" fmla="*/ 2595563 w 6653212"/>
              <a:gd name="connsiteY249" fmla="*/ 2038350 h 2733675"/>
              <a:gd name="connsiteX250" fmla="*/ 2543175 w 6653212"/>
              <a:gd name="connsiteY250" fmla="*/ 2090738 h 2733675"/>
              <a:gd name="connsiteX251" fmla="*/ 2552700 w 6653212"/>
              <a:gd name="connsiteY251" fmla="*/ 2181225 h 2733675"/>
              <a:gd name="connsiteX252" fmla="*/ 2533650 w 6653212"/>
              <a:gd name="connsiteY252" fmla="*/ 2271713 h 2733675"/>
              <a:gd name="connsiteX253" fmla="*/ 2519363 w 6653212"/>
              <a:gd name="connsiteY253" fmla="*/ 2424113 h 2733675"/>
              <a:gd name="connsiteX254" fmla="*/ 2519363 w 6653212"/>
              <a:gd name="connsiteY254" fmla="*/ 2476500 h 2733675"/>
              <a:gd name="connsiteX255" fmla="*/ 2619375 w 6653212"/>
              <a:gd name="connsiteY255" fmla="*/ 2571750 h 2733675"/>
              <a:gd name="connsiteX256" fmla="*/ 2714625 w 6653212"/>
              <a:gd name="connsiteY256" fmla="*/ 2733675 h 2733675"/>
              <a:gd name="connsiteX257" fmla="*/ 2143125 w 6653212"/>
              <a:gd name="connsiteY257" fmla="*/ 2733675 h 2733675"/>
              <a:gd name="connsiteX258" fmla="*/ 2143125 w 6653212"/>
              <a:gd name="connsiteY258" fmla="*/ 2719388 h 2733675"/>
              <a:gd name="connsiteX259" fmla="*/ 2324100 w 6653212"/>
              <a:gd name="connsiteY259" fmla="*/ 2628900 h 2733675"/>
              <a:gd name="connsiteX260" fmla="*/ 2338388 w 6653212"/>
              <a:gd name="connsiteY260" fmla="*/ 2566988 h 2733675"/>
              <a:gd name="connsiteX261" fmla="*/ 2205038 w 6653212"/>
              <a:gd name="connsiteY261" fmla="*/ 2471738 h 2733675"/>
              <a:gd name="connsiteX262" fmla="*/ 2114550 w 6653212"/>
              <a:gd name="connsiteY262" fmla="*/ 2381250 h 2733675"/>
              <a:gd name="connsiteX263" fmla="*/ 2090738 w 6653212"/>
              <a:gd name="connsiteY263" fmla="*/ 2376488 h 2733675"/>
              <a:gd name="connsiteX264" fmla="*/ 1905000 w 6653212"/>
              <a:gd name="connsiteY264" fmla="*/ 2228850 h 2733675"/>
              <a:gd name="connsiteX265" fmla="*/ 1824038 w 6653212"/>
              <a:gd name="connsiteY265" fmla="*/ 2181225 h 2733675"/>
              <a:gd name="connsiteX266" fmla="*/ 1709738 w 6653212"/>
              <a:gd name="connsiteY266" fmla="*/ 2276475 h 2733675"/>
              <a:gd name="connsiteX267" fmla="*/ 1662113 w 6653212"/>
              <a:gd name="connsiteY267" fmla="*/ 2314575 h 2733675"/>
              <a:gd name="connsiteX268" fmla="*/ 1619250 w 6653212"/>
              <a:gd name="connsiteY268" fmla="*/ 2333625 h 2733675"/>
              <a:gd name="connsiteX269" fmla="*/ 1609725 w 6653212"/>
              <a:gd name="connsiteY269" fmla="*/ 2347913 h 2733675"/>
              <a:gd name="connsiteX270" fmla="*/ 1438275 w 6653212"/>
              <a:gd name="connsiteY270" fmla="*/ 2438400 h 2733675"/>
              <a:gd name="connsiteX271" fmla="*/ 1452563 w 6653212"/>
              <a:gd name="connsiteY271" fmla="*/ 2457450 h 2733675"/>
              <a:gd name="connsiteX272" fmla="*/ 1533525 w 6653212"/>
              <a:gd name="connsiteY272" fmla="*/ 2495550 h 2733675"/>
              <a:gd name="connsiteX273" fmla="*/ 1576388 w 6653212"/>
              <a:gd name="connsiteY273" fmla="*/ 2557463 h 2733675"/>
              <a:gd name="connsiteX274" fmla="*/ 1600200 w 6653212"/>
              <a:gd name="connsiteY274" fmla="*/ 2605088 h 2733675"/>
              <a:gd name="connsiteX275" fmla="*/ 1685925 w 6653212"/>
              <a:gd name="connsiteY275" fmla="*/ 2733675 h 2733675"/>
              <a:gd name="connsiteX276" fmla="*/ 1476375 w 6653212"/>
              <a:gd name="connsiteY276" fmla="*/ 2733675 h 2733675"/>
              <a:gd name="connsiteX277" fmla="*/ 1271588 w 6653212"/>
              <a:gd name="connsiteY277" fmla="*/ 2543175 h 2733675"/>
              <a:gd name="connsiteX278" fmla="*/ 1266825 w 6653212"/>
              <a:gd name="connsiteY278" fmla="*/ 2524125 h 2733675"/>
              <a:gd name="connsiteX279" fmla="*/ 1157288 w 6653212"/>
              <a:gd name="connsiteY279" fmla="*/ 2409825 h 2733675"/>
              <a:gd name="connsiteX280" fmla="*/ 1185863 w 6653212"/>
              <a:gd name="connsiteY280" fmla="*/ 2324100 h 2733675"/>
              <a:gd name="connsiteX281" fmla="*/ 1223963 w 6653212"/>
              <a:gd name="connsiteY281" fmla="*/ 2281238 h 2733675"/>
              <a:gd name="connsiteX282" fmla="*/ 1233488 w 6653212"/>
              <a:gd name="connsiteY282" fmla="*/ 2257425 h 2733675"/>
              <a:gd name="connsiteX283" fmla="*/ 1362075 w 6653212"/>
              <a:gd name="connsiteY283" fmla="*/ 2100263 h 2733675"/>
              <a:gd name="connsiteX284" fmla="*/ 1400175 w 6653212"/>
              <a:gd name="connsiteY284" fmla="*/ 2052638 h 2733675"/>
              <a:gd name="connsiteX285" fmla="*/ 1404938 w 6653212"/>
              <a:gd name="connsiteY285" fmla="*/ 2014538 h 2733675"/>
              <a:gd name="connsiteX286" fmla="*/ 1495425 w 6653212"/>
              <a:gd name="connsiteY286" fmla="*/ 1924050 h 2733675"/>
              <a:gd name="connsiteX287" fmla="*/ 1419225 w 6653212"/>
              <a:gd name="connsiteY287" fmla="*/ 1809750 h 2733675"/>
              <a:gd name="connsiteX288" fmla="*/ 1366838 w 6653212"/>
              <a:gd name="connsiteY288" fmla="*/ 1785938 h 2733675"/>
              <a:gd name="connsiteX289" fmla="*/ 1057275 w 6653212"/>
              <a:gd name="connsiteY289" fmla="*/ 1714500 h 2733675"/>
              <a:gd name="connsiteX290" fmla="*/ 985838 w 6653212"/>
              <a:gd name="connsiteY290" fmla="*/ 1781175 h 2733675"/>
              <a:gd name="connsiteX291" fmla="*/ 966788 w 6653212"/>
              <a:gd name="connsiteY291" fmla="*/ 1785938 h 2733675"/>
              <a:gd name="connsiteX292" fmla="*/ 681038 w 6653212"/>
              <a:gd name="connsiteY292" fmla="*/ 1604963 h 2733675"/>
              <a:gd name="connsiteX293" fmla="*/ 619125 w 6653212"/>
              <a:gd name="connsiteY293" fmla="*/ 1638300 h 2733675"/>
              <a:gd name="connsiteX294" fmla="*/ 504825 w 6653212"/>
              <a:gd name="connsiteY294" fmla="*/ 1600200 h 2733675"/>
              <a:gd name="connsiteX295" fmla="*/ 495300 w 6653212"/>
              <a:gd name="connsiteY295" fmla="*/ 1547813 h 2733675"/>
              <a:gd name="connsiteX296" fmla="*/ 0 w 6653212"/>
              <a:gd name="connsiteY296" fmla="*/ 1352550 h 2733675"/>
              <a:gd name="connsiteX297" fmla="*/ 0 w 6653212"/>
              <a:gd name="connsiteY297" fmla="*/ 1333500 h 2733675"/>
              <a:gd name="connsiteX298" fmla="*/ 19050 w 6653212"/>
              <a:gd name="connsiteY298" fmla="*/ 1333500 h 2733675"/>
              <a:gd name="connsiteX299" fmla="*/ 200025 w 6653212"/>
              <a:gd name="connsiteY299" fmla="*/ 1400175 h 2733675"/>
              <a:gd name="connsiteX300" fmla="*/ 485775 w 6653212"/>
              <a:gd name="connsiteY300" fmla="*/ 1462088 h 2733675"/>
              <a:gd name="connsiteX301" fmla="*/ 609600 w 6653212"/>
              <a:gd name="connsiteY301" fmla="*/ 1433513 h 2733675"/>
              <a:gd name="connsiteX302" fmla="*/ 866775 w 6653212"/>
              <a:gd name="connsiteY302" fmla="*/ 1547813 h 2733675"/>
              <a:gd name="connsiteX303" fmla="*/ 904875 w 6653212"/>
              <a:gd name="connsiteY303" fmla="*/ 1528763 h 2733675"/>
              <a:gd name="connsiteX304" fmla="*/ 1019175 w 6653212"/>
              <a:gd name="connsiteY304" fmla="*/ 1252538 h 2733675"/>
              <a:gd name="connsiteX305" fmla="*/ 990600 w 6653212"/>
              <a:gd name="connsiteY305" fmla="*/ 1214438 h 2733675"/>
              <a:gd name="connsiteX306" fmla="*/ 976313 w 6653212"/>
              <a:gd name="connsiteY306" fmla="*/ 1143000 h 2733675"/>
              <a:gd name="connsiteX307" fmla="*/ 866775 w 6653212"/>
              <a:gd name="connsiteY307" fmla="*/ 1071563 h 2733675"/>
              <a:gd name="connsiteX308" fmla="*/ 785813 w 6653212"/>
              <a:gd name="connsiteY308" fmla="*/ 1062038 h 2733675"/>
              <a:gd name="connsiteX309" fmla="*/ 719138 w 6653212"/>
              <a:gd name="connsiteY309" fmla="*/ 938213 h 2733675"/>
              <a:gd name="connsiteX310" fmla="*/ 742950 w 6653212"/>
              <a:gd name="connsiteY310" fmla="*/ 900113 h 2733675"/>
              <a:gd name="connsiteX311" fmla="*/ 762000 w 6653212"/>
              <a:gd name="connsiteY311" fmla="*/ 838200 h 2733675"/>
              <a:gd name="connsiteX312" fmla="*/ 700088 w 6653212"/>
              <a:gd name="connsiteY312" fmla="*/ 771525 h 2733675"/>
              <a:gd name="connsiteX313" fmla="*/ 704850 w 6653212"/>
              <a:gd name="connsiteY313" fmla="*/ 752475 h 2733675"/>
              <a:gd name="connsiteX314" fmla="*/ 785813 w 6653212"/>
              <a:gd name="connsiteY314" fmla="*/ 709613 h 2733675"/>
              <a:gd name="connsiteX315" fmla="*/ 857250 w 6653212"/>
              <a:gd name="connsiteY315" fmla="*/ 681038 h 2733675"/>
              <a:gd name="connsiteX316" fmla="*/ 900113 w 6653212"/>
              <a:gd name="connsiteY316" fmla="*/ 671513 h 2733675"/>
              <a:gd name="connsiteX317" fmla="*/ 985838 w 6653212"/>
              <a:gd name="connsiteY317" fmla="*/ 681038 h 2733675"/>
              <a:gd name="connsiteX318" fmla="*/ 1114425 w 6653212"/>
              <a:gd name="connsiteY318" fmla="*/ 781050 h 2733675"/>
              <a:gd name="connsiteX319" fmla="*/ 1123950 w 6653212"/>
              <a:gd name="connsiteY319" fmla="*/ 790575 h 2733675"/>
              <a:gd name="connsiteX320" fmla="*/ 1138238 w 6653212"/>
              <a:gd name="connsiteY320" fmla="*/ 828675 h 2733675"/>
              <a:gd name="connsiteX321" fmla="*/ 1109663 w 6653212"/>
              <a:gd name="connsiteY321" fmla="*/ 928688 h 2733675"/>
              <a:gd name="connsiteX322" fmla="*/ 1238250 w 6653212"/>
              <a:gd name="connsiteY322" fmla="*/ 995363 h 2733675"/>
              <a:gd name="connsiteX323" fmla="*/ 1328738 w 6653212"/>
              <a:gd name="connsiteY323" fmla="*/ 1009650 h 2733675"/>
              <a:gd name="connsiteX324" fmla="*/ 1376363 w 6653212"/>
              <a:gd name="connsiteY324" fmla="*/ 1014413 h 2733675"/>
              <a:gd name="connsiteX325" fmla="*/ 1538288 w 6653212"/>
              <a:gd name="connsiteY325" fmla="*/ 1090613 h 2733675"/>
              <a:gd name="connsiteX326" fmla="*/ 1638300 w 6653212"/>
              <a:gd name="connsiteY326" fmla="*/ 1157288 h 2733675"/>
              <a:gd name="connsiteX327" fmla="*/ 1757363 w 6653212"/>
              <a:gd name="connsiteY327" fmla="*/ 1243013 h 2733675"/>
              <a:gd name="connsiteX328" fmla="*/ 1843088 w 6653212"/>
              <a:gd name="connsiteY328" fmla="*/ 1328738 h 2733675"/>
              <a:gd name="connsiteX329" fmla="*/ 1785938 w 6653212"/>
              <a:gd name="connsiteY329" fmla="*/ 1452563 h 2733675"/>
              <a:gd name="connsiteX330" fmla="*/ 1847850 w 6653212"/>
              <a:gd name="connsiteY330" fmla="*/ 1533525 h 2733675"/>
              <a:gd name="connsiteX331" fmla="*/ 2109788 w 6653212"/>
              <a:gd name="connsiteY331" fmla="*/ 1814513 h 2733675"/>
              <a:gd name="connsiteX332" fmla="*/ 2138363 w 6653212"/>
              <a:gd name="connsiteY332" fmla="*/ 1866900 h 2733675"/>
              <a:gd name="connsiteX333" fmla="*/ 2124075 w 6653212"/>
              <a:gd name="connsiteY333" fmla="*/ 1905000 h 2733675"/>
              <a:gd name="connsiteX334" fmla="*/ 2266950 w 6653212"/>
              <a:gd name="connsiteY334" fmla="*/ 2138363 h 2733675"/>
              <a:gd name="connsiteX335" fmla="*/ 2281238 w 6653212"/>
              <a:gd name="connsiteY335" fmla="*/ 2138363 h 2733675"/>
              <a:gd name="connsiteX336" fmla="*/ 2281238 w 6653212"/>
              <a:gd name="connsiteY336" fmla="*/ 2033588 h 2733675"/>
              <a:gd name="connsiteX337" fmla="*/ 2243138 w 6653212"/>
              <a:gd name="connsiteY337" fmla="*/ 1647825 h 2733675"/>
              <a:gd name="connsiteX338" fmla="*/ 2243138 w 6653212"/>
              <a:gd name="connsiteY338" fmla="*/ 1566863 h 2733675"/>
              <a:gd name="connsiteX339" fmla="*/ 2295525 w 6653212"/>
              <a:gd name="connsiteY339" fmla="*/ 1423988 h 2733675"/>
              <a:gd name="connsiteX340" fmla="*/ 2338388 w 6653212"/>
              <a:gd name="connsiteY340" fmla="*/ 1338263 h 2733675"/>
              <a:gd name="connsiteX341" fmla="*/ 2305050 w 6653212"/>
              <a:gd name="connsiteY341" fmla="*/ 1281113 h 2733675"/>
              <a:gd name="connsiteX342" fmla="*/ 2295525 w 6653212"/>
              <a:gd name="connsiteY342" fmla="*/ 1238250 h 2733675"/>
              <a:gd name="connsiteX343" fmla="*/ 2295525 w 6653212"/>
              <a:gd name="connsiteY343" fmla="*/ 1114425 h 2733675"/>
              <a:gd name="connsiteX344" fmla="*/ 2224088 w 6653212"/>
              <a:gd name="connsiteY344" fmla="*/ 1038225 h 2733675"/>
              <a:gd name="connsiteX345" fmla="*/ 2228850 w 6653212"/>
              <a:gd name="connsiteY345" fmla="*/ 1019175 h 2733675"/>
              <a:gd name="connsiteX346" fmla="*/ 2157413 w 6653212"/>
              <a:gd name="connsiteY346" fmla="*/ 957263 h 2733675"/>
              <a:gd name="connsiteX347" fmla="*/ 2138363 w 6653212"/>
              <a:gd name="connsiteY347" fmla="*/ 957263 h 2733675"/>
              <a:gd name="connsiteX348" fmla="*/ 2138363 w 6653212"/>
              <a:gd name="connsiteY348" fmla="*/ 1042988 h 2733675"/>
              <a:gd name="connsiteX349" fmla="*/ 2105025 w 6653212"/>
              <a:gd name="connsiteY349" fmla="*/ 1042988 h 2733675"/>
              <a:gd name="connsiteX350" fmla="*/ 2071688 w 6653212"/>
              <a:gd name="connsiteY350" fmla="*/ 995363 h 2733675"/>
              <a:gd name="connsiteX351" fmla="*/ 2000250 w 6653212"/>
              <a:gd name="connsiteY351" fmla="*/ 885825 h 2733675"/>
              <a:gd name="connsiteX352" fmla="*/ 1957388 w 6653212"/>
              <a:gd name="connsiteY352" fmla="*/ 862013 h 2733675"/>
              <a:gd name="connsiteX353" fmla="*/ 1957388 w 6653212"/>
              <a:gd name="connsiteY353" fmla="*/ 838200 h 2733675"/>
              <a:gd name="connsiteX354" fmla="*/ 1952625 w 6653212"/>
              <a:gd name="connsiteY354" fmla="*/ 804863 h 2733675"/>
              <a:gd name="connsiteX355" fmla="*/ 1847850 w 6653212"/>
              <a:gd name="connsiteY355" fmla="*/ 804863 h 2733675"/>
              <a:gd name="connsiteX356" fmla="*/ 1843088 w 6653212"/>
              <a:gd name="connsiteY356" fmla="*/ 790575 h 2733675"/>
              <a:gd name="connsiteX357" fmla="*/ 1952625 w 6653212"/>
              <a:gd name="connsiteY357" fmla="*/ 766763 h 2733675"/>
              <a:gd name="connsiteX358" fmla="*/ 2024063 w 6653212"/>
              <a:gd name="connsiteY358" fmla="*/ 685800 h 2733675"/>
              <a:gd name="connsiteX359" fmla="*/ 2038350 w 6653212"/>
              <a:gd name="connsiteY359" fmla="*/ 661988 h 2733675"/>
              <a:gd name="connsiteX360" fmla="*/ 2195513 w 6653212"/>
              <a:gd name="connsiteY360" fmla="*/ 500063 h 2733675"/>
              <a:gd name="connsiteX361" fmla="*/ 2152650 w 6653212"/>
              <a:gd name="connsiteY361" fmla="*/ 466725 h 2733675"/>
              <a:gd name="connsiteX362" fmla="*/ 2133600 w 6653212"/>
              <a:gd name="connsiteY362" fmla="*/ 466725 h 2733675"/>
              <a:gd name="connsiteX363" fmla="*/ 2076450 w 6653212"/>
              <a:gd name="connsiteY363" fmla="*/ 509588 h 2733675"/>
              <a:gd name="connsiteX364" fmla="*/ 2033588 w 6653212"/>
              <a:gd name="connsiteY364" fmla="*/ 461963 h 2733675"/>
              <a:gd name="connsiteX365" fmla="*/ 2038350 w 6653212"/>
              <a:gd name="connsiteY365" fmla="*/ 419100 h 2733675"/>
              <a:gd name="connsiteX366" fmla="*/ 2052638 w 6653212"/>
              <a:gd name="connsiteY366" fmla="*/ 390525 h 2733675"/>
              <a:gd name="connsiteX367" fmla="*/ 2081213 w 6653212"/>
              <a:gd name="connsiteY367" fmla="*/ 352425 h 2733675"/>
              <a:gd name="connsiteX368" fmla="*/ 2109788 w 6653212"/>
              <a:gd name="connsiteY368" fmla="*/ 342900 h 2733675"/>
              <a:gd name="connsiteX369" fmla="*/ 2133600 w 6653212"/>
              <a:gd name="connsiteY369" fmla="*/ 347663 h 2733675"/>
              <a:gd name="connsiteX370" fmla="*/ 2147888 w 6653212"/>
              <a:gd name="connsiteY370" fmla="*/ 409575 h 2733675"/>
              <a:gd name="connsiteX371" fmla="*/ 2209800 w 6653212"/>
              <a:gd name="connsiteY371" fmla="*/ 447675 h 2733675"/>
              <a:gd name="connsiteX372" fmla="*/ 2276475 w 6653212"/>
              <a:gd name="connsiteY372" fmla="*/ 428625 h 2733675"/>
              <a:gd name="connsiteX373" fmla="*/ 2405063 w 6653212"/>
              <a:gd name="connsiteY373" fmla="*/ 542925 h 2733675"/>
              <a:gd name="connsiteX374" fmla="*/ 2390775 w 6653212"/>
              <a:gd name="connsiteY374" fmla="*/ 566738 h 2733675"/>
              <a:gd name="connsiteX375" fmla="*/ 2386013 w 6653212"/>
              <a:gd name="connsiteY375" fmla="*/ 628650 h 2733675"/>
              <a:gd name="connsiteX376" fmla="*/ 2347913 w 6653212"/>
              <a:gd name="connsiteY376" fmla="*/ 652463 h 2733675"/>
              <a:gd name="connsiteX377" fmla="*/ 2252663 w 6653212"/>
              <a:gd name="connsiteY377" fmla="*/ 619125 h 2733675"/>
              <a:gd name="connsiteX378" fmla="*/ 2138363 w 6653212"/>
              <a:gd name="connsiteY378" fmla="*/ 766763 h 2733675"/>
              <a:gd name="connsiteX379" fmla="*/ 2176463 w 6653212"/>
              <a:gd name="connsiteY379" fmla="*/ 781050 h 2733675"/>
              <a:gd name="connsiteX380" fmla="*/ 2386013 w 6653212"/>
              <a:gd name="connsiteY380" fmla="*/ 809625 h 2733675"/>
              <a:gd name="connsiteX381" fmla="*/ 2495550 w 6653212"/>
              <a:gd name="connsiteY381" fmla="*/ 771525 h 2733675"/>
              <a:gd name="connsiteX382" fmla="*/ 2533650 w 6653212"/>
              <a:gd name="connsiteY382" fmla="*/ 714375 h 2733675"/>
              <a:gd name="connsiteX383" fmla="*/ 2471738 w 6653212"/>
              <a:gd name="connsiteY383" fmla="*/ 619125 h 2733675"/>
              <a:gd name="connsiteX384" fmla="*/ 2490788 w 6653212"/>
              <a:gd name="connsiteY384" fmla="*/ 500063 h 2733675"/>
              <a:gd name="connsiteX385" fmla="*/ 2505075 w 6653212"/>
              <a:gd name="connsiteY385" fmla="*/ 452438 h 2733675"/>
              <a:gd name="connsiteX386" fmla="*/ 2476500 w 6653212"/>
              <a:gd name="connsiteY386" fmla="*/ 381000 h 2733675"/>
              <a:gd name="connsiteX387" fmla="*/ 2552700 w 6653212"/>
              <a:gd name="connsiteY387" fmla="*/ 371475 h 2733675"/>
              <a:gd name="connsiteX388" fmla="*/ 2586038 w 6653212"/>
              <a:gd name="connsiteY388" fmla="*/ 333375 h 2733675"/>
              <a:gd name="connsiteX389" fmla="*/ 2638425 w 6653212"/>
              <a:gd name="connsiteY389" fmla="*/ 328613 h 2733675"/>
              <a:gd name="connsiteX390" fmla="*/ 2762250 w 6653212"/>
              <a:gd name="connsiteY390" fmla="*/ 390525 h 2733675"/>
              <a:gd name="connsiteX391" fmla="*/ 2786063 w 6653212"/>
              <a:gd name="connsiteY391" fmla="*/ 428625 h 2733675"/>
              <a:gd name="connsiteX392" fmla="*/ 2795588 w 6653212"/>
              <a:gd name="connsiteY392" fmla="*/ 438150 h 2733675"/>
              <a:gd name="connsiteX393" fmla="*/ 2814638 w 6653212"/>
              <a:gd name="connsiteY393" fmla="*/ 500063 h 2733675"/>
              <a:gd name="connsiteX394" fmla="*/ 2719388 w 6653212"/>
              <a:gd name="connsiteY394" fmla="*/ 666750 h 2733675"/>
              <a:gd name="connsiteX395" fmla="*/ 2714625 w 6653212"/>
              <a:gd name="connsiteY395" fmla="*/ 690563 h 2733675"/>
              <a:gd name="connsiteX396" fmla="*/ 2728913 w 6653212"/>
              <a:gd name="connsiteY396" fmla="*/ 766763 h 2733675"/>
              <a:gd name="connsiteX397" fmla="*/ 2771775 w 6653212"/>
              <a:gd name="connsiteY397" fmla="*/ 814388 h 2733675"/>
              <a:gd name="connsiteX398" fmla="*/ 2900363 w 6653212"/>
              <a:gd name="connsiteY398" fmla="*/ 876300 h 2733675"/>
              <a:gd name="connsiteX399" fmla="*/ 3005138 w 6653212"/>
              <a:gd name="connsiteY399" fmla="*/ 1038225 h 2733675"/>
              <a:gd name="connsiteX400" fmla="*/ 3119438 w 6653212"/>
              <a:gd name="connsiteY400" fmla="*/ 1057275 h 2733675"/>
              <a:gd name="connsiteX401" fmla="*/ 3514725 w 6653212"/>
              <a:gd name="connsiteY401" fmla="*/ 957263 h 2733675"/>
              <a:gd name="connsiteX402" fmla="*/ 3576638 w 6653212"/>
              <a:gd name="connsiteY402" fmla="*/ 847725 h 2733675"/>
              <a:gd name="connsiteX403" fmla="*/ 3452813 w 6653212"/>
              <a:gd name="connsiteY403" fmla="*/ 647700 h 2733675"/>
              <a:gd name="connsiteX404" fmla="*/ 3467100 w 6653212"/>
              <a:gd name="connsiteY404" fmla="*/ 595313 h 2733675"/>
              <a:gd name="connsiteX405" fmla="*/ 3548063 w 6653212"/>
              <a:gd name="connsiteY405" fmla="*/ 490538 h 2733675"/>
              <a:gd name="connsiteX406" fmla="*/ 3619500 w 6653212"/>
              <a:gd name="connsiteY406" fmla="*/ 452438 h 2733675"/>
              <a:gd name="connsiteX407" fmla="*/ 3667125 w 6653212"/>
              <a:gd name="connsiteY407" fmla="*/ 438150 h 2733675"/>
              <a:gd name="connsiteX408" fmla="*/ 3700463 w 6653212"/>
              <a:gd name="connsiteY408" fmla="*/ 442913 h 2733675"/>
              <a:gd name="connsiteX409" fmla="*/ 3776663 w 6653212"/>
              <a:gd name="connsiteY409" fmla="*/ 500063 h 2733675"/>
              <a:gd name="connsiteX410" fmla="*/ 3852863 w 6653212"/>
              <a:gd name="connsiteY410" fmla="*/ 528638 h 2733675"/>
              <a:gd name="connsiteX411" fmla="*/ 3810000 w 6653212"/>
              <a:gd name="connsiteY411" fmla="*/ 547688 h 2733675"/>
              <a:gd name="connsiteX412" fmla="*/ 3786188 w 6653212"/>
              <a:gd name="connsiteY412" fmla="*/ 600075 h 2733675"/>
              <a:gd name="connsiteX413" fmla="*/ 3795713 w 6653212"/>
              <a:gd name="connsiteY413" fmla="*/ 652463 h 2733675"/>
              <a:gd name="connsiteX414" fmla="*/ 3819525 w 6653212"/>
              <a:gd name="connsiteY414" fmla="*/ 681038 h 2733675"/>
              <a:gd name="connsiteX415" fmla="*/ 3819525 w 6653212"/>
              <a:gd name="connsiteY415" fmla="*/ 747713 h 2733675"/>
              <a:gd name="connsiteX416" fmla="*/ 3833813 w 6653212"/>
              <a:gd name="connsiteY416" fmla="*/ 804863 h 2733675"/>
              <a:gd name="connsiteX417" fmla="*/ 3790950 w 6653212"/>
              <a:gd name="connsiteY417" fmla="*/ 866775 h 2733675"/>
              <a:gd name="connsiteX418" fmla="*/ 3819525 w 6653212"/>
              <a:gd name="connsiteY418" fmla="*/ 890588 h 2733675"/>
              <a:gd name="connsiteX419" fmla="*/ 4224338 w 6653212"/>
              <a:gd name="connsiteY419" fmla="*/ 762000 h 2733675"/>
              <a:gd name="connsiteX420" fmla="*/ 4262438 w 6653212"/>
              <a:gd name="connsiteY420" fmla="*/ 709613 h 2733675"/>
              <a:gd name="connsiteX421" fmla="*/ 4371975 w 6653212"/>
              <a:gd name="connsiteY421" fmla="*/ 642938 h 2733675"/>
              <a:gd name="connsiteX422" fmla="*/ 4619625 w 6653212"/>
              <a:gd name="connsiteY422" fmla="*/ 309563 h 2733675"/>
              <a:gd name="connsiteX423" fmla="*/ 4633913 w 6653212"/>
              <a:gd name="connsiteY423" fmla="*/ 257175 h 2733675"/>
              <a:gd name="connsiteX424" fmla="*/ 4686300 w 6653212"/>
              <a:gd name="connsiteY424" fmla="*/ 138113 h 2733675"/>
              <a:gd name="connsiteX425" fmla="*/ 4705350 w 6653212"/>
              <a:gd name="connsiteY425" fmla="*/ 57150 h 2733675"/>
              <a:gd name="connsiteX426" fmla="*/ 4719638 w 6653212"/>
              <a:gd name="connsiteY426" fmla="*/ 57150 h 2733675"/>
              <a:gd name="connsiteX427" fmla="*/ 4719638 w 6653212"/>
              <a:gd name="connsiteY427" fmla="*/ 133350 h 2733675"/>
              <a:gd name="connsiteX428" fmla="*/ 4733925 w 6653212"/>
              <a:gd name="connsiteY428" fmla="*/ 138113 h 2733675"/>
              <a:gd name="connsiteX429" fmla="*/ 4824413 w 6653212"/>
              <a:gd name="connsiteY429" fmla="*/ 0 h 2733675"/>
              <a:gd name="connsiteX430" fmla="*/ 4848225 w 6653212"/>
              <a:gd name="connsiteY430" fmla="*/ 4763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6653212" h="2733675">
                <a:moveTo>
                  <a:pt x="6519863" y="1952625"/>
                </a:moveTo>
                <a:cubicBezTo>
                  <a:pt x="6519863" y="1957388"/>
                  <a:pt x="6524625" y="1957388"/>
                  <a:pt x="6524625" y="1966913"/>
                </a:cubicBezTo>
                <a:cubicBezTo>
                  <a:pt x="6524625" y="1981200"/>
                  <a:pt x="6477000" y="2043113"/>
                  <a:pt x="6457950" y="2071688"/>
                </a:cubicBezTo>
                <a:lnTo>
                  <a:pt x="6438900" y="2071688"/>
                </a:lnTo>
                <a:cubicBezTo>
                  <a:pt x="6434138" y="2066925"/>
                  <a:pt x="6434138" y="2066925"/>
                  <a:pt x="6434138" y="2052638"/>
                </a:cubicBezTo>
                <a:cubicBezTo>
                  <a:pt x="6434138" y="2043113"/>
                  <a:pt x="6477000" y="1985963"/>
                  <a:pt x="6500813" y="1952625"/>
                </a:cubicBezTo>
                <a:lnTo>
                  <a:pt x="6519863" y="1952625"/>
                </a:lnTo>
                <a:close/>
                <a:moveTo>
                  <a:pt x="6348413" y="1719263"/>
                </a:moveTo>
                <a:cubicBezTo>
                  <a:pt x="6362700" y="1719263"/>
                  <a:pt x="6367463" y="1714500"/>
                  <a:pt x="6386513" y="1709738"/>
                </a:cubicBezTo>
                <a:cubicBezTo>
                  <a:pt x="6400800" y="1743075"/>
                  <a:pt x="6415088" y="1776413"/>
                  <a:pt x="6424613" y="1809750"/>
                </a:cubicBezTo>
                <a:cubicBezTo>
                  <a:pt x="6376988" y="1776413"/>
                  <a:pt x="6324600" y="1714500"/>
                  <a:pt x="6267450" y="1719263"/>
                </a:cubicBezTo>
                <a:cubicBezTo>
                  <a:pt x="6257925" y="1719263"/>
                  <a:pt x="6243638" y="1724025"/>
                  <a:pt x="6229350" y="1719263"/>
                </a:cubicBezTo>
                <a:cubicBezTo>
                  <a:pt x="6238875" y="1704975"/>
                  <a:pt x="6257925" y="1700213"/>
                  <a:pt x="6272213" y="1700213"/>
                </a:cubicBezTo>
                <a:cubicBezTo>
                  <a:pt x="6281738" y="1700213"/>
                  <a:pt x="6338888" y="1719263"/>
                  <a:pt x="6348413" y="1719263"/>
                </a:cubicBezTo>
                <a:close/>
                <a:moveTo>
                  <a:pt x="1257300" y="1638300"/>
                </a:moveTo>
                <a:cubicBezTo>
                  <a:pt x="1262063" y="1638300"/>
                  <a:pt x="1271588" y="1652588"/>
                  <a:pt x="1281113" y="1666875"/>
                </a:cubicBezTo>
                <a:lnTo>
                  <a:pt x="1257300" y="1666875"/>
                </a:lnTo>
                <a:cubicBezTo>
                  <a:pt x="1214438" y="1638300"/>
                  <a:pt x="1181100" y="1628775"/>
                  <a:pt x="1143000" y="1628775"/>
                </a:cubicBezTo>
                <a:lnTo>
                  <a:pt x="1143000" y="1614488"/>
                </a:lnTo>
                <a:cubicBezTo>
                  <a:pt x="1152525" y="1604963"/>
                  <a:pt x="1157288" y="1590675"/>
                  <a:pt x="1171575" y="1590675"/>
                </a:cubicBezTo>
                <a:cubicBezTo>
                  <a:pt x="1200150" y="1590675"/>
                  <a:pt x="1228725" y="1614488"/>
                  <a:pt x="1257300" y="1638300"/>
                </a:cubicBezTo>
                <a:close/>
                <a:moveTo>
                  <a:pt x="5905500" y="1314450"/>
                </a:moveTo>
                <a:cubicBezTo>
                  <a:pt x="5905500" y="1328738"/>
                  <a:pt x="5862638" y="1414463"/>
                  <a:pt x="5862638" y="1428750"/>
                </a:cubicBezTo>
                <a:cubicBezTo>
                  <a:pt x="5862638" y="1438275"/>
                  <a:pt x="5862638" y="1447800"/>
                  <a:pt x="5876925" y="1447800"/>
                </a:cubicBezTo>
                <a:cubicBezTo>
                  <a:pt x="5929313" y="1447800"/>
                  <a:pt x="5962650" y="1366838"/>
                  <a:pt x="5972175" y="1343025"/>
                </a:cubicBezTo>
                <a:cubicBezTo>
                  <a:pt x="5986463" y="1290638"/>
                  <a:pt x="6005513" y="1247775"/>
                  <a:pt x="6019800" y="1204913"/>
                </a:cubicBezTo>
                <a:cubicBezTo>
                  <a:pt x="6053138" y="1214438"/>
                  <a:pt x="6115050" y="1243013"/>
                  <a:pt x="6153150" y="1266825"/>
                </a:cubicBezTo>
                <a:cubicBezTo>
                  <a:pt x="6129338" y="1304925"/>
                  <a:pt x="6100763" y="1347788"/>
                  <a:pt x="6081713" y="1385888"/>
                </a:cubicBezTo>
                <a:cubicBezTo>
                  <a:pt x="6110288" y="1409700"/>
                  <a:pt x="6153150" y="1409700"/>
                  <a:pt x="6191250" y="1428750"/>
                </a:cubicBezTo>
                <a:cubicBezTo>
                  <a:pt x="6243638" y="1457325"/>
                  <a:pt x="6267450" y="1476375"/>
                  <a:pt x="6310313" y="1476375"/>
                </a:cubicBezTo>
                <a:cubicBezTo>
                  <a:pt x="6324600" y="1476375"/>
                  <a:pt x="6353175" y="1466850"/>
                  <a:pt x="6367463" y="1466850"/>
                </a:cubicBezTo>
                <a:cubicBezTo>
                  <a:pt x="6381750" y="1466850"/>
                  <a:pt x="6467475" y="1557338"/>
                  <a:pt x="6472238" y="1576388"/>
                </a:cubicBezTo>
                <a:cubicBezTo>
                  <a:pt x="6477000" y="1581150"/>
                  <a:pt x="6477000" y="1600200"/>
                  <a:pt x="6481763" y="1609725"/>
                </a:cubicBezTo>
                <a:cubicBezTo>
                  <a:pt x="6581775" y="1771650"/>
                  <a:pt x="6572250" y="1714500"/>
                  <a:pt x="6572250" y="1843088"/>
                </a:cubicBezTo>
                <a:cubicBezTo>
                  <a:pt x="6572250" y="1852613"/>
                  <a:pt x="6624638" y="2005013"/>
                  <a:pt x="6624638" y="2019300"/>
                </a:cubicBezTo>
                <a:cubicBezTo>
                  <a:pt x="6624638" y="2028825"/>
                  <a:pt x="6600825" y="2076450"/>
                  <a:pt x="6600825" y="2090738"/>
                </a:cubicBezTo>
                <a:cubicBezTo>
                  <a:pt x="6600825" y="2105025"/>
                  <a:pt x="6634163" y="2124075"/>
                  <a:pt x="6643688" y="2128838"/>
                </a:cubicBezTo>
                <a:lnTo>
                  <a:pt x="6643688" y="2157413"/>
                </a:lnTo>
                <a:cubicBezTo>
                  <a:pt x="6629400" y="2157413"/>
                  <a:pt x="6600825" y="2152650"/>
                  <a:pt x="6591300" y="2152650"/>
                </a:cubicBezTo>
                <a:cubicBezTo>
                  <a:pt x="6572250" y="2152650"/>
                  <a:pt x="6577013" y="2162175"/>
                  <a:pt x="6538913" y="2181225"/>
                </a:cubicBezTo>
                <a:cubicBezTo>
                  <a:pt x="6529388" y="2185988"/>
                  <a:pt x="6510338" y="2185988"/>
                  <a:pt x="6496050" y="2185988"/>
                </a:cubicBezTo>
                <a:lnTo>
                  <a:pt x="6481763" y="2185988"/>
                </a:lnTo>
                <a:cubicBezTo>
                  <a:pt x="6477000" y="2200275"/>
                  <a:pt x="6477000" y="2214563"/>
                  <a:pt x="6472238" y="2224088"/>
                </a:cubicBezTo>
                <a:lnTo>
                  <a:pt x="6653213" y="2733675"/>
                </a:lnTo>
                <a:lnTo>
                  <a:pt x="6472238" y="2733675"/>
                </a:lnTo>
                <a:cubicBezTo>
                  <a:pt x="6457950" y="2705100"/>
                  <a:pt x="6448425" y="2671763"/>
                  <a:pt x="6434138" y="2638425"/>
                </a:cubicBezTo>
                <a:cubicBezTo>
                  <a:pt x="6376988" y="2671763"/>
                  <a:pt x="6310313" y="2571750"/>
                  <a:pt x="6272213" y="2528888"/>
                </a:cubicBezTo>
                <a:cubicBezTo>
                  <a:pt x="6267450" y="2514600"/>
                  <a:pt x="6243638" y="2505075"/>
                  <a:pt x="6234113" y="2490788"/>
                </a:cubicBezTo>
                <a:cubicBezTo>
                  <a:pt x="6219825" y="2471738"/>
                  <a:pt x="6172200" y="2376488"/>
                  <a:pt x="6162675" y="2376488"/>
                </a:cubicBezTo>
                <a:cubicBezTo>
                  <a:pt x="6148388" y="2376488"/>
                  <a:pt x="6124575" y="2414588"/>
                  <a:pt x="6100763" y="2433638"/>
                </a:cubicBezTo>
                <a:cubicBezTo>
                  <a:pt x="6081713" y="2443163"/>
                  <a:pt x="6053138" y="2447925"/>
                  <a:pt x="6034088" y="2457450"/>
                </a:cubicBezTo>
                <a:cubicBezTo>
                  <a:pt x="6015038" y="2466975"/>
                  <a:pt x="5934075" y="2576513"/>
                  <a:pt x="5934075" y="2581275"/>
                </a:cubicBezTo>
                <a:cubicBezTo>
                  <a:pt x="5934075" y="2595563"/>
                  <a:pt x="5881688" y="2619375"/>
                  <a:pt x="5881688" y="2652713"/>
                </a:cubicBezTo>
                <a:cubicBezTo>
                  <a:pt x="5881688" y="2662238"/>
                  <a:pt x="5891213" y="2705100"/>
                  <a:pt x="5900738" y="2733675"/>
                </a:cubicBezTo>
                <a:lnTo>
                  <a:pt x="5705475" y="2733675"/>
                </a:lnTo>
                <a:cubicBezTo>
                  <a:pt x="5700713" y="2719388"/>
                  <a:pt x="5700713" y="2695575"/>
                  <a:pt x="5691188" y="2681288"/>
                </a:cubicBezTo>
                <a:cubicBezTo>
                  <a:pt x="5681663" y="2667000"/>
                  <a:pt x="5657850" y="2652713"/>
                  <a:pt x="5643563" y="2638425"/>
                </a:cubicBezTo>
                <a:cubicBezTo>
                  <a:pt x="5629275" y="2619375"/>
                  <a:pt x="5614988" y="2562225"/>
                  <a:pt x="5614988" y="2538413"/>
                </a:cubicBezTo>
                <a:cubicBezTo>
                  <a:pt x="5614988" y="2466975"/>
                  <a:pt x="5686425" y="2309813"/>
                  <a:pt x="5686425" y="2266950"/>
                </a:cubicBezTo>
                <a:cubicBezTo>
                  <a:pt x="5686425" y="2257425"/>
                  <a:pt x="5662613" y="2219325"/>
                  <a:pt x="5648325" y="2200275"/>
                </a:cubicBezTo>
                <a:cubicBezTo>
                  <a:pt x="5638800" y="2185988"/>
                  <a:pt x="5624513" y="2176463"/>
                  <a:pt x="5619750" y="2166938"/>
                </a:cubicBezTo>
                <a:cubicBezTo>
                  <a:pt x="5576888" y="2090738"/>
                  <a:pt x="5572125" y="2009775"/>
                  <a:pt x="5553075" y="1938338"/>
                </a:cubicBezTo>
                <a:cubicBezTo>
                  <a:pt x="5553075" y="1928813"/>
                  <a:pt x="5543550" y="1924050"/>
                  <a:pt x="5543550" y="1914525"/>
                </a:cubicBezTo>
                <a:cubicBezTo>
                  <a:pt x="5534025" y="1885950"/>
                  <a:pt x="5534025" y="1838325"/>
                  <a:pt x="5534025" y="1824038"/>
                </a:cubicBezTo>
                <a:cubicBezTo>
                  <a:pt x="5534025" y="1814513"/>
                  <a:pt x="5548313" y="1771650"/>
                  <a:pt x="5548313" y="1757363"/>
                </a:cubicBezTo>
                <a:cubicBezTo>
                  <a:pt x="5548313" y="1747838"/>
                  <a:pt x="5672138" y="1585913"/>
                  <a:pt x="5672138" y="1576388"/>
                </a:cubicBezTo>
                <a:cubicBezTo>
                  <a:pt x="5672138" y="1538288"/>
                  <a:pt x="5600700" y="1547813"/>
                  <a:pt x="5591175" y="1528763"/>
                </a:cubicBezTo>
                <a:cubicBezTo>
                  <a:pt x="5586413" y="1514475"/>
                  <a:pt x="5581650" y="1495425"/>
                  <a:pt x="5581650" y="1476375"/>
                </a:cubicBezTo>
                <a:cubicBezTo>
                  <a:pt x="5576888" y="1357313"/>
                  <a:pt x="5581650" y="1347788"/>
                  <a:pt x="5581650" y="1338263"/>
                </a:cubicBezTo>
                <a:cubicBezTo>
                  <a:pt x="5581650" y="1323975"/>
                  <a:pt x="5562600" y="1304925"/>
                  <a:pt x="5553075" y="1295400"/>
                </a:cubicBezTo>
                <a:cubicBezTo>
                  <a:pt x="5543550" y="1290638"/>
                  <a:pt x="5529263" y="1285875"/>
                  <a:pt x="5519738" y="1281113"/>
                </a:cubicBezTo>
                <a:cubicBezTo>
                  <a:pt x="5524500" y="1243013"/>
                  <a:pt x="5557838" y="1266825"/>
                  <a:pt x="5581650" y="1257300"/>
                </a:cubicBezTo>
                <a:cubicBezTo>
                  <a:pt x="5600700" y="1247775"/>
                  <a:pt x="5600700" y="1219200"/>
                  <a:pt x="5614988" y="1204913"/>
                </a:cubicBezTo>
                <a:cubicBezTo>
                  <a:pt x="5619750" y="1195388"/>
                  <a:pt x="5686425" y="1181100"/>
                  <a:pt x="5705475" y="1181100"/>
                </a:cubicBezTo>
                <a:cubicBezTo>
                  <a:pt x="5776913" y="1181100"/>
                  <a:pt x="5905500" y="1223963"/>
                  <a:pt x="5905500" y="1314450"/>
                </a:cubicBezTo>
                <a:close/>
                <a:moveTo>
                  <a:pt x="2366963" y="609600"/>
                </a:moveTo>
                <a:cubicBezTo>
                  <a:pt x="2357438" y="619125"/>
                  <a:pt x="2347913" y="619125"/>
                  <a:pt x="2333625" y="619125"/>
                </a:cubicBezTo>
                <a:cubicBezTo>
                  <a:pt x="2324100" y="619125"/>
                  <a:pt x="2309813" y="614363"/>
                  <a:pt x="2295525" y="609600"/>
                </a:cubicBezTo>
                <a:lnTo>
                  <a:pt x="2295525" y="595313"/>
                </a:lnTo>
                <a:cubicBezTo>
                  <a:pt x="2309813" y="595313"/>
                  <a:pt x="2328863" y="581025"/>
                  <a:pt x="2366963" y="576263"/>
                </a:cubicBezTo>
                <a:lnTo>
                  <a:pt x="2366963" y="609600"/>
                </a:lnTo>
                <a:close/>
                <a:moveTo>
                  <a:pt x="4848225" y="4763"/>
                </a:moveTo>
                <a:lnTo>
                  <a:pt x="4819650" y="90488"/>
                </a:lnTo>
                <a:cubicBezTo>
                  <a:pt x="4819650" y="90488"/>
                  <a:pt x="4814888" y="95250"/>
                  <a:pt x="4829175" y="95250"/>
                </a:cubicBezTo>
                <a:cubicBezTo>
                  <a:pt x="4852988" y="95250"/>
                  <a:pt x="4881563" y="14288"/>
                  <a:pt x="4895850" y="4763"/>
                </a:cubicBezTo>
                <a:cubicBezTo>
                  <a:pt x="4895850" y="14288"/>
                  <a:pt x="4900613" y="19050"/>
                  <a:pt x="4900613" y="28575"/>
                </a:cubicBezTo>
                <a:cubicBezTo>
                  <a:pt x="4900613" y="42863"/>
                  <a:pt x="4857750" y="133350"/>
                  <a:pt x="4857750" y="147638"/>
                </a:cubicBezTo>
                <a:cubicBezTo>
                  <a:pt x="4857750" y="157163"/>
                  <a:pt x="4752975" y="247650"/>
                  <a:pt x="4710113" y="304800"/>
                </a:cubicBezTo>
                <a:cubicBezTo>
                  <a:pt x="4705350" y="304800"/>
                  <a:pt x="4633913" y="452438"/>
                  <a:pt x="4633913" y="481013"/>
                </a:cubicBezTo>
                <a:cubicBezTo>
                  <a:pt x="4633913" y="495300"/>
                  <a:pt x="4586288" y="600075"/>
                  <a:pt x="4557713" y="657225"/>
                </a:cubicBezTo>
                <a:cubicBezTo>
                  <a:pt x="4538663" y="690563"/>
                  <a:pt x="4505325" y="719138"/>
                  <a:pt x="4481513" y="747713"/>
                </a:cubicBezTo>
                <a:cubicBezTo>
                  <a:pt x="4476750" y="752475"/>
                  <a:pt x="4471988" y="762000"/>
                  <a:pt x="4471988" y="776288"/>
                </a:cubicBezTo>
                <a:cubicBezTo>
                  <a:pt x="4471988" y="785813"/>
                  <a:pt x="4486275" y="804863"/>
                  <a:pt x="4486275" y="819150"/>
                </a:cubicBezTo>
                <a:cubicBezTo>
                  <a:pt x="4486275" y="828675"/>
                  <a:pt x="4481513" y="857250"/>
                  <a:pt x="4462463" y="866775"/>
                </a:cubicBezTo>
                <a:cubicBezTo>
                  <a:pt x="4429125" y="881063"/>
                  <a:pt x="4376738" y="881063"/>
                  <a:pt x="4343400" y="914400"/>
                </a:cubicBezTo>
                <a:cubicBezTo>
                  <a:pt x="4129088" y="1114425"/>
                  <a:pt x="4071938" y="1066800"/>
                  <a:pt x="4071938" y="1247775"/>
                </a:cubicBezTo>
                <a:cubicBezTo>
                  <a:pt x="4071938" y="1262063"/>
                  <a:pt x="4086225" y="1381125"/>
                  <a:pt x="4086225" y="1390650"/>
                </a:cubicBezTo>
                <a:cubicBezTo>
                  <a:pt x="4086225" y="1419225"/>
                  <a:pt x="4062413" y="1443038"/>
                  <a:pt x="4062413" y="1447800"/>
                </a:cubicBezTo>
                <a:cubicBezTo>
                  <a:pt x="4062413" y="1457325"/>
                  <a:pt x="4119563" y="1533525"/>
                  <a:pt x="4133850" y="1533525"/>
                </a:cubicBezTo>
                <a:cubicBezTo>
                  <a:pt x="4143375" y="1533525"/>
                  <a:pt x="4152900" y="1514475"/>
                  <a:pt x="4167188" y="1514475"/>
                </a:cubicBezTo>
                <a:cubicBezTo>
                  <a:pt x="4186238" y="1514475"/>
                  <a:pt x="4200525" y="1528763"/>
                  <a:pt x="4210050" y="1566863"/>
                </a:cubicBezTo>
                <a:cubicBezTo>
                  <a:pt x="4243388" y="1662113"/>
                  <a:pt x="4305300" y="1857375"/>
                  <a:pt x="4305300" y="1866900"/>
                </a:cubicBezTo>
                <a:cubicBezTo>
                  <a:pt x="4305300" y="1890713"/>
                  <a:pt x="4286250" y="1895475"/>
                  <a:pt x="4281488" y="1895475"/>
                </a:cubicBezTo>
                <a:cubicBezTo>
                  <a:pt x="4271963" y="1895475"/>
                  <a:pt x="4248150" y="1881188"/>
                  <a:pt x="4238625" y="1862138"/>
                </a:cubicBezTo>
                <a:cubicBezTo>
                  <a:pt x="4229100" y="1866900"/>
                  <a:pt x="4210050" y="1909763"/>
                  <a:pt x="4210050" y="1924050"/>
                </a:cubicBezTo>
                <a:cubicBezTo>
                  <a:pt x="4210050" y="1933575"/>
                  <a:pt x="4214813" y="1957388"/>
                  <a:pt x="4214813" y="1976438"/>
                </a:cubicBezTo>
                <a:cubicBezTo>
                  <a:pt x="4224338" y="2114550"/>
                  <a:pt x="4238625" y="2266950"/>
                  <a:pt x="4276725" y="2414588"/>
                </a:cubicBezTo>
                <a:cubicBezTo>
                  <a:pt x="4281488" y="2414588"/>
                  <a:pt x="4286250" y="2414588"/>
                  <a:pt x="4286250" y="2409825"/>
                </a:cubicBezTo>
                <a:cubicBezTo>
                  <a:pt x="4305300" y="2371725"/>
                  <a:pt x="4329113" y="2314575"/>
                  <a:pt x="4329113" y="2300288"/>
                </a:cubicBezTo>
                <a:cubicBezTo>
                  <a:pt x="4329113" y="2290763"/>
                  <a:pt x="4348163" y="2266950"/>
                  <a:pt x="4357688" y="2257425"/>
                </a:cubicBezTo>
                <a:cubicBezTo>
                  <a:pt x="4367213" y="2247900"/>
                  <a:pt x="4391025" y="2243138"/>
                  <a:pt x="4410075" y="2228850"/>
                </a:cubicBezTo>
                <a:cubicBezTo>
                  <a:pt x="4433888" y="2205038"/>
                  <a:pt x="4462463" y="2171700"/>
                  <a:pt x="4476750" y="2147888"/>
                </a:cubicBezTo>
                <a:cubicBezTo>
                  <a:pt x="4510088" y="2095500"/>
                  <a:pt x="4610100" y="1966913"/>
                  <a:pt x="4610100" y="1928813"/>
                </a:cubicBezTo>
                <a:cubicBezTo>
                  <a:pt x="4610100" y="1890713"/>
                  <a:pt x="4719638" y="1766888"/>
                  <a:pt x="4729163" y="1757363"/>
                </a:cubicBezTo>
                <a:cubicBezTo>
                  <a:pt x="4700588" y="1728788"/>
                  <a:pt x="4686300" y="1752600"/>
                  <a:pt x="4686300" y="1724025"/>
                </a:cubicBezTo>
                <a:cubicBezTo>
                  <a:pt x="4686300" y="1709738"/>
                  <a:pt x="4686300" y="1709738"/>
                  <a:pt x="4695825" y="1700213"/>
                </a:cubicBezTo>
                <a:lnTo>
                  <a:pt x="4691063" y="1643063"/>
                </a:lnTo>
                <a:cubicBezTo>
                  <a:pt x="4648200" y="1681163"/>
                  <a:pt x="4662488" y="1843088"/>
                  <a:pt x="4586288" y="1843088"/>
                </a:cubicBezTo>
                <a:cubicBezTo>
                  <a:pt x="4557713" y="1843088"/>
                  <a:pt x="4557713" y="1833563"/>
                  <a:pt x="4557713" y="1819275"/>
                </a:cubicBezTo>
                <a:cubicBezTo>
                  <a:pt x="4557713" y="1781175"/>
                  <a:pt x="4619625" y="1547813"/>
                  <a:pt x="4619625" y="1547813"/>
                </a:cubicBezTo>
                <a:cubicBezTo>
                  <a:pt x="4619625" y="1533525"/>
                  <a:pt x="4614863" y="1533525"/>
                  <a:pt x="4610100" y="1528763"/>
                </a:cubicBezTo>
                <a:cubicBezTo>
                  <a:pt x="4600575" y="1528763"/>
                  <a:pt x="4586288" y="1528763"/>
                  <a:pt x="4576763" y="1524000"/>
                </a:cubicBezTo>
                <a:cubicBezTo>
                  <a:pt x="4567238" y="1514475"/>
                  <a:pt x="4567238" y="1495425"/>
                  <a:pt x="4557713" y="1485900"/>
                </a:cubicBezTo>
                <a:cubicBezTo>
                  <a:pt x="4548188" y="1471613"/>
                  <a:pt x="4524375" y="1462088"/>
                  <a:pt x="4510088" y="1452563"/>
                </a:cubicBezTo>
                <a:cubicBezTo>
                  <a:pt x="4500563" y="1443038"/>
                  <a:pt x="4510088" y="1423988"/>
                  <a:pt x="4510088" y="1414463"/>
                </a:cubicBezTo>
                <a:cubicBezTo>
                  <a:pt x="4510088" y="1385888"/>
                  <a:pt x="4400550" y="1357313"/>
                  <a:pt x="4391025" y="1357313"/>
                </a:cubicBezTo>
                <a:lnTo>
                  <a:pt x="4391025" y="1343025"/>
                </a:lnTo>
                <a:cubicBezTo>
                  <a:pt x="4400550" y="1333500"/>
                  <a:pt x="4405313" y="1328738"/>
                  <a:pt x="4414838" y="1328738"/>
                </a:cubicBezTo>
                <a:cubicBezTo>
                  <a:pt x="4429125" y="1328738"/>
                  <a:pt x="4519613" y="1357313"/>
                  <a:pt x="4533900" y="1357313"/>
                </a:cubicBezTo>
                <a:cubicBezTo>
                  <a:pt x="4572000" y="1357313"/>
                  <a:pt x="4572000" y="1319213"/>
                  <a:pt x="4605338" y="1319213"/>
                </a:cubicBezTo>
                <a:cubicBezTo>
                  <a:pt x="4648200" y="1319213"/>
                  <a:pt x="4643438" y="1395413"/>
                  <a:pt x="4700588" y="1395413"/>
                </a:cubicBezTo>
                <a:cubicBezTo>
                  <a:pt x="4714875" y="1395413"/>
                  <a:pt x="4719638" y="1390650"/>
                  <a:pt x="4810125" y="1390650"/>
                </a:cubicBezTo>
                <a:cubicBezTo>
                  <a:pt x="4824413" y="1385888"/>
                  <a:pt x="4843463" y="1385888"/>
                  <a:pt x="4857750" y="1381125"/>
                </a:cubicBezTo>
                <a:cubicBezTo>
                  <a:pt x="4881563" y="1376363"/>
                  <a:pt x="4895850" y="1328738"/>
                  <a:pt x="4900613" y="1314450"/>
                </a:cubicBezTo>
                <a:cubicBezTo>
                  <a:pt x="4914900" y="1271588"/>
                  <a:pt x="4929188" y="1219200"/>
                  <a:pt x="4957763" y="1176338"/>
                </a:cubicBezTo>
                <a:cubicBezTo>
                  <a:pt x="4986338" y="1128713"/>
                  <a:pt x="5043488" y="1095375"/>
                  <a:pt x="5076825" y="1052513"/>
                </a:cubicBezTo>
                <a:cubicBezTo>
                  <a:pt x="5110163" y="1004888"/>
                  <a:pt x="5129213" y="957263"/>
                  <a:pt x="5153025" y="909638"/>
                </a:cubicBezTo>
                <a:cubicBezTo>
                  <a:pt x="5143500" y="904875"/>
                  <a:pt x="5129213" y="900113"/>
                  <a:pt x="5114925" y="890588"/>
                </a:cubicBezTo>
                <a:cubicBezTo>
                  <a:pt x="5110163" y="857250"/>
                  <a:pt x="5100638" y="790575"/>
                  <a:pt x="5100638" y="781050"/>
                </a:cubicBezTo>
                <a:cubicBezTo>
                  <a:pt x="5100638" y="766763"/>
                  <a:pt x="5110163" y="695325"/>
                  <a:pt x="5110163" y="685800"/>
                </a:cubicBezTo>
                <a:cubicBezTo>
                  <a:pt x="5110163" y="633413"/>
                  <a:pt x="5072063" y="666750"/>
                  <a:pt x="5072063" y="619125"/>
                </a:cubicBezTo>
                <a:cubicBezTo>
                  <a:pt x="5072063" y="609600"/>
                  <a:pt x="5076825" y="590550"/>
                  <a:pt x="5091113" y="585788"/>
                </a:cubicBezTo>
                <a:cubicBezTo>
                  <a:pt x="5105400" y="571500"/>
                  <a:pt x="5133975" y="566738"/>
                  <a:pt x="5153025" y="552450"/>
                </a:cubicBezTo>
                <a:cubicBezTo>
                  <a:pt x="5181600" y="528638"/>
                  <a:pt x="5205413" y="519113"/>
                  <a:pt x="5224463" y="519113"/>
                </a:cubicBezTo>
                <a:cubicBezTo>
                  <a:pt x="5238750" y="519113"/>
                  <a:pt x="5253038" y="523875"/>
                  <a:pt x="5262563" y="523875"/>
                </a:cubicBezTo>
                <a:cubicBezTo>
                  <a:pt x="5272088" y="523875"/>
                  <a:pt x="5362575" y="557213"/>
                  <a:pt x="5386388" y="571500"/>
                </a:cubicBezTo>
                <a:cubicBezTo>
                  <a:pt x="5414963" y="585788"/>
                  <a:pt x="5429250" y="642938"/>
                  <a:pt x="5429250" y="671513"/>
                </a:cubicBezTo>
                <a:cubicBezTo>
                  <a:pt x="5429250" y="757238"/>
                  <a:pt x="5338763" y="833438"/>
                  <a:pt x="5338763" y="842963"/>
                </a:cubicBezTo>
                <a:cubicBezTo>
                  <a:pt x="5338763" y="857250"/>
                  <a:pt x="5353050" y="866775"/>
                  <a:pt x="5357813" y="885825"/>
                </a:cubicBezTo>
                <a:cubicBezTo>
                  <a:pt x="5362575" y="900113"/>
                  <a:pt x="5357813" y="928688"/>
                  <a:pt x="5372100" y="952500"/>
                </a:cubicBezTo>
                <a:cubicBezTo>
                  <a:pt x="5395913" y="990600"/>
                  <a:pt x="5434013" y="985838"/>
                  <a:pt x="5472113" y="1000125"/>
                </a:cubicBezTo>
                <a:cubicBezTo>
                  <a:pt x="5481638" y="1004888"/>
                  <a:pt x="5500688" y="1004888"/>
                  <a:pt x="5514975" y="1014413"/>
                </a:cubicBezTo>
                <a:cubicBezTo>
                  <a:pt x="5529263" y="1023938"/>
                  <a:pt x="5557838" y="1095375"/>
                  <a:pt x="5557838" y="1104900"/>
                </a:cubicBezTo>
                <a:cubicBezTo>
                  <a:pt x="5557838" y="1143000"/>
                  <a:pt x="5510213" y="1204913"/>
                  <a:pt x="5495925" y="1247775"/>
                </a:cubicBezTo>
                <a:cubicBezTo>
                  <a:pt x="5491163" y="1257300"/>
                  <a:pt x="5495925" y="1285875"/>
                  <a:pt x="5495925" y="1300163"/>
                </a:cubicBezTo>
                <a:cubicBezTo>
                  <a:pt x="5495925" y="1314450"/>
                  <a:pt x="5491163" y="1319213"/>
                  <a:pt x="5476875" y="1347788"/>
                </a:cubicBezTo>
                <a:cubicBezTo>
                  <a:pt x="5457825" y="1376363"/>
                  <a:pt x="5434013" y="1409700"/>
                  <a:pt x="5419725" y="1447800"/>
                </a:cubicBezTo>
                <a:cubicBezTo>
                  <a:pt x="5410200" y="1471613"/>
                  <a:pt x="5405438" y="1504950"/>
                  <a:pt x="5400675" y="1533525"/>
                </a:cubicBezTo>
                <a:cubicBezTo>
                  <a:pt x="5395913" y="1547813"/>
                  <a:pt x="5400675" y="1576388"/>
                  <a:pt x="5376863" y="1585913"/>
                </a:cubicBezTo>
                <a:cubicBezTo>
                  <a:pt x="5334000" y="1604963"/>
                  <a:pt x="5319713" y="1604963"/>
                  <a:pt x="5319713" y="1638300"/>
                </a:cubicBezTo>
                <a:cubicBezTo>
                  <a:pt x="5319713" y="1652588"/>
                  <a:pt x="5343525" y="1700213"/>
                  <a:pt x="5348288" y="1738313"/>
                </a:cubicBezTo>
                <a:cubicBezTo>
                  <a:pt x="5367338" y="1824038"/>
                  <a:pt x="5372100" y="1919288"/>
                  <a:pt x="5391150" y="2009775"/>
                </a:cubicBezTo>
                <a:cubicBezTo>
                  <a:pt x="5391150" y="2019300"/>
                  <a:pt x="5405438" y="2028825"/>
                  <a:pt x="5405438" y="2043113"/>
                </a:cubicBezTo>
                <a:cubicBezTo>
                  <a:pt x="5405438" y="2052638"/>
                  <a:pt x="5400675" y="2052638"/>
                  <a:pt x="5400675" y="2062163"/>
                </a:cubicBezTo>
                <a:cubicBezTo>
                  <a:pt x="5386388" y="2066925"/>
                  <a:pt x="5367338" y="2066925"/>
                  <a:pt x="5357813" y="2066925"/>
                </a:cubicBezTo>
                <a:cubicBezTo>
                  <a:pt x="5334000" y="2066925"/>
                  <a:pt x="5343525" y="2090738"/>
                  <a:pt x="5343525" y="2100263"/>
                </a:cubicBezTo>
                <a:lnTo>
                  <a:pt x="5343525" y="2266950"/>
                </a:lnTo>
                <a:lnTo>
                  <a:pt x="5314950" y="2733675"/>
                </a:lnTo>
                <a:lnTo>
                  <a:pt x="5153025" y="2733675"/>
                </a:lnTo>
                <a:cubicBezTo>
                  <a:pt x="5143500" y="2695575"/>
                  <a:pt x="5138738" y="2652713"/>
                  <a:pt x="5119688" y="2619375"/>
                </a:cubicBezTo>
                <a:cubicBezTo>
                  <a:pt x="5110163" y="2595563"/>
                  <a:pt x="5086350" y="2566988"/>
                  <a:pt x="5072063" y="2547938"/>
                </a:cubicBezTo>
                <a:cubicBezTo>
                  <a:pt x="5014913" y="2486025"/>
                  <a:pt x="5000625" y="2405063"/>
                  <a:pt x="4986338" y="2347913"/>
                </a:cubicBezTo>
                <a:cubicBezTo>
                  <a:pt x="4972050" y="2295525"/>
                  <a:pt x="4948238" y="2195513"/>
                  <a:pt x="4948238" y="2185988"/>
                </a:cubicBezTo>
                <a:cubicBezTo>
                  <a:pt x="4948238" y="2171700"/>
                  <a:pt x="4933950" y="2162175"/>
                  <a:pt x="4924425" y="2162175"/>
                </a:cubicBezTo>
                <a:cubicBezTo>
                  <a:pt x="4862513" y="2162175"/>
                  <a:pt x="4657725" y="2371725"/>
                  <a:pt x="4638675" y="2390775"/>
                </a:cubicBezTo>
                <a:cubicBezTo>
                  <a:pt x="4614863" y="2409825"/>
                  <a:pt x="4562475" y="2438400"/>
                  <a:pt x="4533900" y="2457450"/>
                </a:cubicBezTo>
                <a:cubicBezTo>
                  <a:pt x="4510088" y="2466975"/>
                  <a:pt x="4495800" y="2490788"/>
                  <a:pt x="4481513" y="2500313"/>
                </a:cubicBezTo>
                <a:cubicBezTo>
                  <a:pt x="4467225" y="2509838"/>
                  <a:pt x="4448175" y="2528888"/>
                  <a:pt x="4433888" y="2547938"/>
                </a:cubicBezTo>
                <a:cubicBezTo>
                  <a:pt x="4414838" y="2566988"/>
                  <a:pt x="4395788" y="2595563"/>
                  <a:pt x="4391025" y="2624138"/>
                </a:cubicBezTo>
                <a:cubicBezTo>
                  <a:pt x="4386263" y="2633663"/>
                  <a:pt x="4391025" y="2657475"/>
                  <a:pt x="4381500" y="2671763"/>
                </a:cubicBezTo>
                <a:cubicBezTo>
                  <a:pt x="4362450" y="2695575"/>
                  <a:pt x="4305300" y="2690813"/>
                  <a:pt x="4305300" y="2719388"/>
                </a:cubicBezTo>
                <a:cubicBezTo>
                  <a:pt x="4305300" y="2728913"/>
                  <a:pt x="4305300" y="2724150"/>
                  <a:pt x="4310063" y="2733675"/>
                </a:cubicBezTo>
                <a:lnTo>
                  <a:pt x="4152900" y="2733675"/>
                </a:lnTo>
                <a:cubicBezTo>
                  <a:pt x="4162425" y="2719388"/>
                  <a:pt x="4171950" y="2695575"/>
                  <a:pt x="4171950" y="2681288"/>
                </a:cubicBezTo>
                <a:cubicBezTo>
                  <a:pt x="4171950" y="2671763"/>
                  <a:pt x="4138613" y="2609850"/>
                  <a:pt x="4114800" y="2581275"/>
                </a:cubicBezTo>
                <a:cubicBezTo>
                  <a:pt x="4081463" y="2533650"/>
                  <a:pt x="4067175" y="2457450"/>
                  <a:pt x="4052888" y="2409825"/>
                </a:cubicBezTo>
                <a:cubicBezTo>
                  <a:pt x="4043363" y="2381250"/>
                  <a:pt x="4033838" y="2343150"/>
                  <a:pt x="4019550" y="2314575"/>
                </a:cubicBezTo>
                <a:cubicBezTo>
                  <a:pt x="4005263" y="2266950"/>
                  <a:pt x="3957638" y="2176463"/>
                  <a:pt x="3957638" y="2166938"/>
                </a:cubicBezTo>
                <a:cubicBezTo>
                  <a:pt x="3957638" y="2152650"/>
                  <a:pt x="3938588" y="2143125"/>
                  <a:pt x="3933825" y="2138363"/>
                </a:cubicBezTo>
                <a:cubicBezTo>
                  <a:pt x="3919538" y="2128838"/>
                  <a:pt x="3895725" y="2119313"/>
                  <a:pt x="3881438" y="2119313"/>
                </a:cubicBezTo>
                <a:cubicBezTo>
                  <a:pt x="3871913" y="2119313"/>
                  <a:pt x="3843338" y="2124075"/>
                  <a:pt x="3833813" y="2138363"/>
                </a:cubicBezTo>
                <a:cubicBezTo>
                  <a:pt x="3819525" y="2147888"/>
                  <a:pt x="3757613" y="2252663"/>
                  <a:pt x="3757613" y="2290763"/>
                </a:cubicBezTo>
                <a:cubicBezTo>
                  <a:pt x="3757613" y="2300288"/>
                  <a:pt x="3748088" y="2300288"/>
                  <a:pt x="3743325" y="2305050"/>
                </a:cubicBezTo>
                <a:cubicBezTo>
                  <a:pt x="3738563" y="2324100"/>
                  <a:pt x="3719513" y="2343150"/>
                  <a:pt x="3714750" y="2357438"/>
                </a:cubicBezTo>
                <a:cubicBezTo>
                  <a:pt x="3700463" y="2386013"/>
                  <a:pt x="3643313" y="2438400"/>
                  <a:pt x="3619500" y="2481263"/>
                </a:cubicBezTo>
                <a:cubicBezTo>
                  <a:pt x="3614738" y="2490788"/>
                  <a:pt x="3614738" y="2519363"/>
                  <a:pt x="3614738" y="2528888"/>
                </a:cubicBezTo>
                <a:cubicBezTo>
                  <a:pt x="3614738" y="2543175"/>
                  <a:pt x="3648075" y="2686050"/>
                  <a:pt x="3648075" y="2700338"/>
                </a:cubicBezTo>
                <a:lnTo>
                  <a:pt x="3648075" y="2733675"/>
                </a:lnTo>
                <a:lnTo>
                  <a:pt x="3490913" y="2733675"/>
                </a:lnTo>
                <a:cubicBezTo>
                  <a:pt x="3457575" y="2686050"/>
                  <a:pt x="3438525" y="2647950"/>
                  <a:pt x="3424238" y="2609850"/>
                </a:cubicBezTo>
                <a:cubicBezTo>
                  <a:pt x="3414713" y="2571750"/>
                  <a:pt x="3400425" y="2538413"/>
                  <a:pt x="3386138" y="2509838"/>
                </a:cubicBezTo>
                <a:cubicBezTo>
                  <a:pt x="3376613" y="2481263"/>
                  <a:pt x="3348038" y="2443163"/>
                  <a:pt x="3348038" y="2428875"/>
                </a:cubicBezTo>
                <a:cubicBezTo>
                  <a:pt x="3348038" y="2414588"/>
                  <a:pt x="3409950" y="2324100"/>
                  <a:pt x="3409950" y="2305050"/>
                </a:cubicBezTo>
                <a:cubicBezTo>
                  <a:pt x="3409950" y="2295525"/>
                  <a:pt x="3481388" y="2147888"/>
                  <a:pt x="3505200" y="2071688"/>
                </a:cubicBezTo>
                <a:cubicBezTo>
                  <a:pt x="3509963" y="2052638"/>
                  <a:pt x="3519488" y="2028825"/>
                  <a:pt x="3524250" y="2005013"/>
                </a:cubicBezTo>
                <a:lnTo>
                  <a:pt x="3581400" y="1700213"/>
                </a:lnTo>
                <a:cubicBezTo>
                  <a:pt x="3590925" y="1671638"/>
                  <a:pt x="3605213" y="1628775"/>
                  <a:pt x="3605213" y="1614488"/>
                </a:cubicBezTo>
                <a:cubicBezTo>
                  <a:pt x="3605213" y="1552575"/>
                  <a:pt x="3557588" y="1557338"/>
                  <a:pt x="3533775" y="1500188"/>
                </a:cubicBezTo>
                <a:cubicBezTo>
                  <a:pt x="3500438" y="1423988"/>
                  <a:pt x="3481388" y="1333500"/>
                  <a:pt x="3390900" y="1295400"/>
                </a:cubicBezTo>
                <a:cubicBezTo>
                  <a:pt x="3276600" y="1247775"/>
                  <a:pt x="3305175" y="1257300"/>
                  <a:pt x="3214688" y="1257300"/>
                </a:cubicBezTo>
                <a:cubicBezTo>
                  <a:pt x="3176588" y="1257300"/>
                  <a:pt x="3148013" y="1257300"/>
                  <a:pt x="3114675" y="1271588"/>
                </a:cubicBezTo>
                <a:lnTo>
                  <a:pt x="3114675" y="1281113"/>
                </a:lnTo>
                <a:cubicBezTo>
                  <a:pt x="3128963" y="1309688"/>
                  <a:pt x="3148013" y="1343025"/>
                  <a:pt x="3148013" y="1357313"/>
                </a:cubicBezTo>
                <a:cubicBezTo>
                  <a:pt x="3148013" y="1366838"/>
                  <a:pt x="3143250" y="1371600"/>
                  <a:pt x="3143250" y="1452563"/>
                </a:cubicBezTo>
                <a:cubicBezTo>
                  <a:pt x="3138488" y="1490663"/>
                  <a:pt x="3133725" y="1533525"/>
                  <a:pt x="3124200" y="1576388"/>
                </a:cubicBezTo>
                <a:cubicBezTo>
                  <a:pt x="3109913" y="1652588"/>
                  <a:pt x="3090863" y="1728788"/>
                  <a:pt x="3081338" y="1804988"/>
                </a:cubicBezTo>
                <a:cubicBezTo>
                  <a:pt x="3076575" y="1828800"/>
                  <a:pt x="3081338" y="1862138"/>
                  <a:pt x="3071813" y="1885950"/>
                </a:cubicBezTo>
                <a:cubicBezTo>
                  <a:pt x="3067050" y="1895475"/>
                  <a:pt x="3052763" y="1909763"/>
                  <a:pt x="3038475" y="1909763"/>
                </a:cubicBezTo>
                <a:cubicBezTo>
                  <a:pt x="3028950" y="1909763"/>
                  <a:pt x="2971800" y="1895475"/>
                  <a:pt x="2943225" y="1881188"/>
                </a:cubicBezTo>
                <a:cubicBezTo>
                  <a:pt x="2933700" y="1876425"/>
                  <a:pt x="2928938" y="1862138"/>
                  <a:pt x="2928938" y="1852613"/>
                </a:cubicBezTo>
                <a:cubicBezTo>
                  <a:pt x="2928938" y="1838325"/>
                  <a:pt x="2943225" y="1800225"/>
                  <a:pt x="2957513" y="1785938"/>
                </a:cubicBezTo>
                <a:cubicBezTo>
                  <a:pt x="3000375" y="1738313"/>
                  <a:pt x="3019425" y="1681163"/>
                  <a:pt x="3019425" y="1633538"/>
                </a:cubicBezTo>
                <a:cubicBezTo>
                  <a:pt x="3019425" y="1614488"/>
                  <a:pt x="3019425" y="1595438"/>
                  <a:pt x="3024188" y="1576388"/>
                </a:cubicBezTo>
                <a:cubicBezTo>
                  <a:pt x="3024188" y="1428750"/>
                  <a:pt x="3028950" y="1433513"/>
                  <a:pt x="3028950" y="1419225"/>
                </a:cubicBezTo>
                <a:cubicBezTo>
                  <a:pt x="3028950" y="1371600"/>
                  <a:pt x="2938463" y="1385888"/>
                  <a:pt x="2938463" y="1357313"/>
                </a:cubicBezTo>
                <a:cubicBezTo>
                  <a:pt x="2938463" y="1343025"/>
                  <a:pt x="2919413" y="1338263"/>
                  <a:pt x="2914650" y="1328738"/>
                </a:cubicBezTo>
                <a:cubicBezTo>
                  <a:pt x="2909888" y="1319213"/>
                  <a:pt x="2852738" y="1209675"/>
                  <a:pt x="2838450" y="1209675"/>
                </a:cubicBezTo>
                <a:cubicBezTo>
                  <a:pt x="2809875" y="1209675"/>
                  <a:pt x="2800350" y="1243013"/>
                  <a:pt x="2800350" y="1262063"/>
                </a:cubicBezTo>
                <a:cubicBezTo>
                  <a:pt x="2800350" y="1271588"/>
                  <a:pt x="2786063" y="1290638"/>
                  <a:pt x="2786063" y="1304925"/>
                </a:cubicBezTo>
                <a:cubicBezTo>
                  <a:pt x="2786063" y="1314450"/>
                  <a:pt x="2743200" y="1347788"/>
                  <a:pt x="2724150" y="1366838"/>
                </a:cubicBezTo>
                <a:cubicBezTo>
                  <a:pt x="2714625" y="1371600"/>
                  <a:pt x="2719388" y="1385888"/>
                  <a:pt x="2719388" y="1395413"/>
                </a:cubicBezTo>
                <a:cubicBezTo>
                  <a:pt x="2719388" y="1452563"/>
                  <a:pt x="2771775" y="1447800"/>
                  <a:pt x="2771775" y="1495425"/>
                </a:cubicBezTo>
                <a:cubicBezTo>
                  <a:pt x="2771775" y="1504950"/>
                  <a:pt x="2786063" y="1528763"/>
                  <a:pt x="2790825" y="1547813"/>
                </a:cubicBezTo>
                <a:cubicBezTo>
                  <a:pt x="2800350" y="1581150"/>
                  <a:pt x="2800350" y="1624013"/>
                  <a:pt x="2819400" y="1662113"/>
                </a:cubicBezTo>
                <a:cubicBezTo>
                  <a:pt x="2824163" y="1676400"/>
                  <a:pt x="2843213" y="1690688"/>
                  <a:pt x="2852738" y="1709738"/>
                </a:cubicBezTo>
                <a:cubicBezTo>
                  <a:pt x="2852738" y="1714500"/>
                  <a:pt x="2857500" y="1709738"/>
                  <a:pt x="2857500" y="1724025"/>
                </a:cubicBezTo>
                <a:cubicBezTo>
                  <a:pt x="2857500" y="1733550"/>
                  <a:pt x="2843213" y="1843088"/>
                  <a:pt x="2843213" y="1857375"/>
                </a:cubicBezTo>
                <a:cubicBezTo>
                  <a:pt x="2843213" y="1928813"/>
                  <a:pt x="2895600" y="2128838"/>
                  <a:pt x="2914650" y="2181225"/>
                </a:cubicBezTo>
                <a:cubicBezTo>
                  <a:pt x="2924175" y="2205038"/>
                  <a:pt x="2938463" y="2233613"/>
                  <a:pt x="2947988" y="2262188"/>
                </a:cubicBezTo>
                <a:cubicBezTo>
                  <a:pt x="2962275" y="2286000"/>
                  <a:pt x="2971800" y="2324100"/>
                  <a:pt x="2976563" y="2357438"/>
                </a:cubicBezTo>
                <a:cubicBezTo>
                  <a:pt x="2986088" y="2419350"/>
                  <a:pt x="2990850" y="2495550"/>
                  <a:pt x="2995613" y="2562225"/>
                </a:cubicBezTo>
                <a:cubicBezTo>
                  <a:pt x="3000375" y="2590800"/>
                  <a:pt x="2995613" y="2647950"/>
                  <a:pt x="3014663" y="2681288"/>
                </a:cubicBezTo>
                <a:cubicBezTo>
                  <a:pt x="3019425" y="2686050"/>
                  <a:pt x="3024188" y="2686050"/>
                  <a:pt x="3024188" y="2686050"/>
                </a:cubicBezTo>
                <a:cubicBezTo>
                  <a:pt x="3033713" y="2705100"/>
                  <a:pt x="3043238" y="2714625"/>
                  <a:pt x="3048000" y="2733675"/>
                </a:cubicBezTo>
                <a:lnTo>
                  <a:pt x="2928938" y="2733675"/>
                </a:lnTo>
                <a:cubicBezTo>
                  <a:pt x="2905125" y="2624138"/>
                  <a:pt x="2857500" y="2514600"/>
                  <a:pt x="2809875" y="2419350"/>
                </a:cubicBezTo>
                <a:cubicBezTo>
                  <a:pt x="2800350" y="2395538"/>
                  <a:pt x="2771775" y="2371725"/>
                  <a:pt x="2752725" y="2352675"/>
                </a:cubicBezTo>
                <a:cubicBezTo>
                  <a:pt x="2733675" y="2324100"/>
                  <a:pt x="2728913" y="2290763"/>
                  <a:pt x="2714625" y="2266950"/>
                </a:cubicBezTo>
                <a:cubicBezTo>
                  <a:pt x="2690813" y="2214563"/>
                  <a:pt x="2647950" y="2128838"/>
                  <a:pt x="2647950" y="2119313"/>
                </a:cubicBezTo>
                <a:cubicBezTo>
                  <a:pt x="2647950" y="2105025"/>
                  <a:pt x="2609850" y="2066925"/>
                  <a:pt x="2595563" y="2038350"/>
                </a:cubicBezTo>
                <a:cubicBezTo>
                  <a:pt x="2557463" y="2033588"/>
                  <a:pt x="2543175" y="2076450"/>
                  <a:pt x="2543175" y="2090738"/>
                </a:cubicBezTo>
                <a:cubicBezTo>
                  <a:pt x="2543175" y="2105025"/>
                  <a:pt x="2552700" y="2166938"/>
                  <a:pt x="2552700" y="2181225"/>
                </a:cubicBezTo>
                <a:cubicBezTo>
                  <a:pt x="2552700" y="2190750"/>
                  <a:pt x="2543175" y="2243138"/>
                  <a:pt x="2533650" y="2271713"/>
                </a:cubicBezTo>
                <a:cubicBezTo>
                  <a:pt x="2519363" y="2319338"/>
                  <a:pt x="2519363" y="2376488"/>
                  <a:pt x="2519363" y="2424113"/>
                </a:cubicBezTo>
                <a:cubicBezTo>
                  <a:pt x="2519363" y="2438400"/>
                  <a:pt x="2509838" y="2462213"/>
                  <a:pt x="2519363" y="2476500"/>
                </a:cubicBezTo>
                <a:cubicBezTo>
                  <a:pt x="2543175" y="2505075"/>
                  <a:pt x="2595563" y="2533650"/>
                  <a:pt x="2619375" y="2571750"/>
                </a:cubicBezTo>
                <a:cubicBezTo>
                  <a:pt x="2657475" y="2619375"/>
                  <a:pt x="2681288" y="2681288"/>
                  <a:pt x="2714625" y="2733675"/>
                </a:cubicBezTo>
                <a:lnTo>
                  <a:pt x="2143125" y="2733675"/>
                </a:lnTo>
                <a:lnTo>
                  <a:pt x="2143125" y="2719388"/>
                </a:lnTo>
                <a:cubicBezTo>
                  <a:pt x="2209800" y="2700338"/>
                  <a:pt x="2295525" y="2676525"/>
                  <a:pt x="2324100" y="2628900"/>
                </a:cubicBezTo>
                <a:cubicBezTo>
                  <a:pt x="2328863" y="2609850"/>
                  <a:pt x="2338388" y="2576513"/>
                  <a:pt x="2338388" y="2566988"/>
                </a:cubicBezTo>
                <a:cubicBezTo>
                  <a:pt x="2338388" y="2528888"/>
                  <a:pt x="2214563" y="2481263"/>
                  <a:pt x="2205038" y="2471738"/>
                </a:cubicBezTo>
                <a:cubicBezTo>
                  <a:pt x="2166938" y="2443163"/>
                  <a:pt x="2114550" y="2433638"/>
                  <a:pt x="2114550" y="2381250"/>
                </a:cubicBezTo>
                <a:cubicBezTo>
                  <a:pt x="2109788" y="2381250"/>
                  <a:pt x="2095500" y="2381250"/>
                  <a:pt x="2090738" y="2376488"/>
                </a:cubicBezTo>
                <a:cubicBezTo>
                  <a:pt x="2024063" y="2343150"/>
                  <a:pt x="1966913" y="2281238"/>
                  <a:pt x="1905000" y="2228850"/>
                </a:cubicBezTo>
                <a:cubicBezTo>
                  <a:pt x="1885950" y="2209800"/>
                  <a:pt x="1847850" y="2171700"/>
                  <a:pt x="1824038" y="2181225"/>
                </a:cubicBezTo>
                <a:cubicBezTo>
                  <a:pt x="1790700" y="2228850"/>
                  <a:pt x="1752600" y="2247900"/>
                  <a:pt x="1709738" y="2276475"/>
                </a:cubicBezTo>
                <a:cubicBezTo>
                  <a:pt x="1695450" y="2286000"/>
                  <a:pt x="1681163" y="2305050"/>
                  <a:pt x="1662113" y="2314575"/>
                </a:cubicBezTo>
                <a:cubicBezTo>
                  <a:pt x="1647825" y="2324100"/>
                  <a:pt x="1633538" y="2328863"/>
                  <a:pt x="1619250" y="2333625"/>
                </a:cubicBezTo>
                <a:cubicBezTo>
                  <a:pt x="1614488" y="2338388"/>
                  <a:pt x="1614488" y="2347913"/>
                  <a:pt x="1609725" y="2347913"/>
                </a:cubicBezTo>
                <a:cubicBezTo>
                  <a:pt x="1557338" y="2386013"/>
                  <a:pt x="1495425" y="2409825"/>
                  <a:pt x="1438275" y="2438400"/>
                </a:cubicBezTo>
                <a:cubicBezTo>
                  <a:pt x="1438275" y="2443163"/>
                  <a:pt x="1438275" y="2452688"/>
                  <a:pt x="1452563" y="2457450"/>
                </a:cubicBezTo>
                <a:cubicBezTo>
                  <a:pt x="1471613" y="2471738"/>
                  <a:pt x="1504950" y="2476500"/>
                  <a:pt x="1533525" y="2495550"/>
                </a:cubicBezTo>
                <a:cubicBezTo>
                  <a:pt x="1552575" y="2514600"/>
                  <a:pt x="1571625" y="2538413"/>
                  <a:pt x="1576388" y="2557463"/>
                </a:cubicBezTo>
                <a:cubicBezTo>
                  <a:pt x="1585913" y="2576513"/>
                  <a:pt x="1571625" y="2566988"/>
                  <a:pt x="1600200" y="2605088"/>
                </a:cubicBezTo>
                <a:cubicBezTo>
                  <a:pt x="1628775" y="2643188"/>
                  <a:pt x="1657350" y="2690813"/>
                  <a:pt x="1685925" y="2733675"/>
                </a:cubicBezTo>
                <a:lnTo>
                  <a:pt x="1476375" y="2733675"/>
                </a:lnTo>
                <a:cubicBezTo>
                  <a:pt x="1409700" y="2667000"/>
                  <a:pt x="1338263" y="2600325"/>
                  <a:pt x="1271588" y="2543175"/>
                </a:cubicBezTo>
                <a:cubicBezTo>
                  <a:pt x="1271588" y="2538413"/>
                  <a:pt x="1271588" y="2528888"/>
                  <a:pt x="1266825" y="2524125"/>
                </a:cubicBezTo>
                <a:cubicBezTo>
                  <a:pt x="1200150" y="2486025"/>
                  <a:pt x="1157288" y="2466975"/>
                  <a:pt x="1157288" y="2409825"/>
                </a:cubicBezTo>
                <a:cubicBezTo>
                  <a:pt x="1157288" y="2395538"/>
                  <a:pt x="1171575" y="2347913"/>
                  <a:pt x="1185863" y="2324100"/>
                </a:cubicBezTo>
                <a:cubicBezTo>
                  <a:pt x="1190625" y="2309813"/>
                  <a:pt x="1214438" y="2295525"/>
                  <a:pt x="1223963" y="2281238"/>
                </a:cubicBezTo>
                <a:cubicBezTo>
                  <a:pt x="1228725" y="2276475"/>
                  <a:pt x="1228725" y="2262188"/>
                  <a:pt x="1233488" y="2257425"/>
                </a:cubicBezTo>
                <a:cubicBezTo>
                  <a:pt x="1271588" y="2205038"/>
                  <a:pt x="1362075" y="2109788"/>
                  <a:pt x="1362075" y="2100263"/>
                </a:cubicBezTo>
                <a:cubicBezTo>
                  <a:pt x="1362075" y="2085975"/>
                  <a:pt x="1390650" y="2066925"/>
                  <a:pt x="1400175" y="2052638"/>
                </a:cubicBezTo>
                <a:cubicBezTo>
                  <a:pt x="1404938" y="2043113"/>
                  <a:pt x="1404938" y="2028825"/>
                  <a:pt x="1404938" y="2014538"/>
                </a:cubicBezTo>
                <a:cubicBezTo>
                  <a:pt x="1404938" y="1976438"/>
                  <a:pt x="1495425" y="1971675"/>
                  <a:pt x="1495425" y="1924050"/>
                </a:cubicBezTo>
                <a:cubicBezTo>
                  <a:pt x="1495425" y="1905000"/>
                  <a:pt x="1423988" y="1809750"/>
                  <a:pt x="1419225" y="1809750"/>
                </a:cubicBezTo>
                <a:cubicBezTo>
                  <a:pt x="1400175" y="1800225"/>
                  <a:pt x="1381125" y="1790700"/>
                  <a:pt x="1366838" y="1785938"/>
                </a:cubicBezTo>
                <a:cubicBezTo>
                  <a:pt x="1266825" y="1757363"/>
                  <a:pt x="1066800" y="1714500"/>
                  <a:pt x="1057275" y="1714500"/>
                </a:cubicBezTo>
                <a:cubicBezTo>
                  <a:pt x="1023938" y="1714500"/>
                  <a:pt x="1009650" y="1762125"/>
                  <a:pt x="985838" y="1781175"/>
                </a:cubicBezTo>
                <a:cubicBezTo>
                  <a:pt x="981075" y="1785938"/>
                  <a:pt x="976313" y="1785938"/>
                  <a:pt x="966788" y="1785938"/>
                </a:cubicBezTo>
                <a:cubicBezTo>
                  <a:pt x="890588" y="1785938"/>
                  <a:pt x="728663" y="1604963"/>
                  <a:pt x="681038" y="1604963"/>
                </a:cubicBezTo>
                <a:cubicBezTo>
                  <a:pt x="638175" y="1604963"/>
                  <a:pt x="666750" y="1638300"/>
                  <a:pt x="619125" y="1638300"/>
                </a:cubicBezTo>
                <a:cubicBezTo>
                  <a:pt x="585788" y="1638300"/>
                  <a:pt x="523875" y="1614488"/>
                  <a:pt x="504825" y="1600200"/>
                </a:cubicBezTo>
                <a:cubicBezTo>
                  <a:pt x="504825" y="1585913"/>
                  <a:pt x="504825" y="1566863"/>
                  <a:pt x="495300" y="1547813"/>
                </a:cubicBezTo>
                <a:cubicBezTo>
                  <a:pt x="328613" y="1509713"/>
                  <a:pt x="161925" y="1471613"/>
                  <a:pt x="0" y="1352550"/>
                </a:cubicBezTo>
                <a:lnTo>
                  <a:pt x="0" y="1333500"/>
                </a:lnTo>
                <a:lnTo>
                  <a:pt x="19050" y="1333500"/>
                </a:lnTo>
                <a:cubicBezTo>
                  <a:pt x="80963" y="1357313"/>
                  <a:pt x="138113" y="1385888"/>
                  <a:pt x="200025" y="1400175"/>
                </a:cubicBezTo>
                <a:cubicBezTo>
                  <a:pt x="290513" y="1428750"/>
                  <a:pt x="476250" y="1462088"/>
                  <a:pt x="485775" y="1462088"/>
                </a:cubicBezTo>
                <a:cubicBezTo>
                  <a:pt x="500063" y="1462088"/>
                  <a:pt x="600075" y="1433513"/>
                  <a:pt x="609600" y="1433513"/>
                </a:cubicBezTo>
                <a:cubicBezTo>
                  <a:pt x="642938" y="1433513"/>
                  <a:pt x="795338" y="1547813"/>
                  <a:pt x="866775" y="1547813"/>
                </a:cubicBezTo>
                <a:cubicBezTo>
                  <a:pt x="876300" y="1547813"/>
                  <a:pt x="895350" y="1547813"/>
                  <a:pt x="904875" y="1528763"/>
                </a:cubicBezTo>
                <a:cubicBezTo>
                  <a:pt x="928688" y="1485900"/>
                  <a:pt x="1019175" y="1262063"/>
                  <a:pt x="1019175" y="1252538"/>
                </a:cubicBezTo>
                <a:cubicBezTo>
                  <a:pt x="1019175" y="1238250"/>
                  <a:pt x="1000125" y="1228725"/>
                  <a:pt x="990600" y="1214438"/>
                </a:cubicBezTo>
                <a:cubicBezTo>
                  <a:pt x="981075" y="1190625"/>
                  <a:pt x="1000125" y="1162050"/>
                  <a:pt x="976313" y="1143000"/>
                </a:cubicBezTo>
                <a:cubicBezTo>
                  <a:pt x="942975" y="1104900"/>
                  <a:pt x="900113" y="1076325"/>
                  <a:pt x="866775" y="1071563"/>
                </a:cubicBezTo>
                <a:cubicBezTo>
                  <a:pt x="842963" y="1066800"/>
                  <a:pt x="809625" y="1076325"/>
                  <a:pt x="785813" y="1062038"/>
                </a:cubicBezTo>
                <a:cubicBezTo>
                  <a:pt x="738188" y="1033463"/>
                  <a:pt x="781050" y="957263"/>
                  <a:pt x="719138" y="938213"/>
                </a:cubicBezTo>
                <a:cubicBezTo>
                  <a:pt x="719138" y="928688"/>
                  <a:pt x="733425" y="914400"/>
                  <a:pt x="742950" y="900113"/>
                </a:cubicBezTo>
                <a:cubicBezTo>
                  <a:pt x="752475" y="881063"/>
                  <a:pt x="762000" y="852488"/>
                  <a:pt x="762000" y="838200"/>
                </a:cubicBezTo>
                <a:cubicBezTo>
                  <a:pt x="762000" y="795338"/>
                  <a:pt x="733425" y="795338"/>
                  <a:pt x="700088" y="771525"/>
                </a:cubicBezTo>
                <a:lnTo>
                  <a:pt x="704850" y="752475"/>
                </a:lnTo>
                <a:cubicBezTo>
                  <a:pt x="742950" y="757238"/>
                  <a:pt x="776288" y="766763"/>
                  <a:pt x="785813" y="709613"/>
                </a:cubicBezTo>
                <a:cubicBezTo>
                  <a:pt x="809625" y="685800"/>
                  <a:pt x="828675" y="681038"/>
                  <a:pt x="857250" y="681038"/>
                </a:cubicBezTo>
                <a:cubicBezTo>
                  <a:pt x="866775" y="681038"/>
                  <a:pt x="890588" y="671513"/>
                  <a:pt x="900113" y="671513"/>
                </a:cubicBezTo>
                <a:cubicBezTo>
                  <a:pt x="914400" y="671513"/>
                  <a:pt x="957263" y="676275"/>
                  <a:pt x="985838" y="681038"/>
                </a:cubicBezTo>
                <a:cubicBezTo>
                  <a:pt x="985838" y="681038"/>
                  <a:pt x="1114425" y="733425"/>
                  <a:pt x="1114425" y="781050"/>
                </a:cubicBezTo>
                <a:cubicBezTo>
                  <a:pt x="1114425" y="790575"/>
                  <a:pt x="1123950" y="790575"/>
                  <a:pt x="1123950" y="790575"/>
                </a:cubicBezTo>
                <a:cubicBezTo>
                  <a:pt x="1133475" y="804863"/>
                  <a:pt x="1138238" y="819150"/>
                  <a:pt x="1138238" y="828675"/>
                </a:cubicBezTo>
                <a:cubicBezTo>
                  <a:pt x="1138238" y="842963"/>
                  <a:pt x="1109663" y="919163"/>
                  <a:pt x="1109663" y="928688"/>
                </a:cubicBezTo>
                <a:cubicBezTo>
                  <a:pt x="1109663" y="985838"/>
                  <a:pt x="1214438" y="990600"/>
                  <a:pt x="1238250" y="995363"/>
                </a:cubicBezTo>
                <a:cubicBezTo>
                  <a:pt x="1262063" y="1000125"/>
                  <a:pt x="1295400" y="1009650"/>
                  <a:pt x="1328738" y="1009650"/>
                </a:cubicBezTo>
                <a:cubicBezTo>
                  <a:pt x="1343025" y="1009650"/>
                  <a:pt x="1362075" y="1009650"/>
                  <a:pt x="1376363" y="1014413"/>
                </a:cubicBezTo>
                <a:cubicBezTo>
                  <a:pt x="1428750" y="1023938"/>
                  <a:pt x="1490663" y="1062038"/>
                  <a:pt x="1538288" y="1090613"/>
                </a:cubicBezTo>
                <a:cubicBezTo>
                  <a:pt x="1566863" y="1114425"/>
                  <a:pt x="1600200" y="1133475"/>
                  <a:pt x="1638300" y="1157288"/>
                </a:cubicBezTo>
                <a:cubicBezTo>
                  <a:pt x="1671638" y="1185863"/>
                  <a:pt x="1709738" y="1214438"/>
                  <a:pt x="1757363" y="1243013"/>
                </a:cubicBezTo>
                <a:cubicBezTo>
                  <a:pt x="1790700" y="1262063"/>
                  <a:pt x="1843088" y="1290638"/>
                  <a:pt x="1843088" y="1328738"/>
                </a:cubicBezTo>
                <a:cubicBezTo>
                  <a:pt x="1843088" y="1343025"/>
                  <a:pt x="1785938" y="1443038"/>
                  <a:pt x="1785938" y="1452563"/>
                </a:cubicBezTo>
                <a:cubicBezTo>
                  <a:pt x="1785938" y="1481138"/>
                  <a:pt x="1833563" y="1524000"/>
                  <a:pt x="1847850" y="1533525"/>
                </a:cubicBezTo>
                <a:cubicBezTo>
                  <a:pt x="1943100" y="1624013"/>
                  <a:pt x="2052638" y="1704975"/>
                  <a:pt x="2109788" y="1814513"/>
                </a:cubicBezTo>
                <a:cubicBezTo>
                  <a:pt x="2119313" y="1828800"/>
                  <a:pt x="2138363" y="1852613"/>
                  <a:pt x="2138363" y="1866900"/>
                </a:cubicBezTo>
                <a:cubicBezTo>
                  <a:pt x="2138363" y="1876425"/>
                  <a:pt x="2128838" y="1895475"/>
                  <a:pt x="2124075" y="1905000"/>
                </a:cubicBezTo>
                <a:lnTo>
                  <a:pt x="2266950" y="2138363"/>
                </a:lnTo>
                <a:lnTo>
                  <a:pt x="2281238" y="2138363"/>
                </a:lnTo>
                <a:lnTo>
                  <a:pt x="2281238" y="2033588"/>
                </a:lnTo>
                <a:lnTo>
                  <a:pt x="2243138" y="1647825"/>
                </a:lnTo>
                <a:lnTo>
                  <a:pt x="2243138" y="1566863"/>
                </a:lnTo>
                <a:cubicBezTo>
                  <a:pt x="2257425" y="1519238"/>
                  <a:pt x="2295525" y="1433513"/>
                  <a:pt x="2295525" y="1423988"/>
                </a:cubicBezTo>
                <a:cubicBezTo>
                  <a:pt x="2295525" y="1409700"/>
                  <a:pt x="2338388" y="1347788"/>
                  <a:pt x="2338388" y="1338263"/>
                </a:cubicBezTo>
                <a:cubicBezTo>
                  <a:pt x="2338388" y="1323975"/>
                  <a:pt x="2305050" y="1304925"/>
                  <a:pt x="2305050" y="1281113"/>
                </a:cubicBezTo>
                <a:cubicBezTo>
                  <a:pt x="2305050" y="1266825"/>
                  <a:pt x="2295525" y="1252538"/>
                  <a:pt x="2295525" y="1238250"/>
                </a:cubicBezTo>
                <a:cubicBezTo>
                  <a:pt x="2295525" y="1233488"/>
                  <a:pt x="2300288" y="1223963"/>
                  <a:pt x="2295525" y="1114425"/>
                </a:cubicBezTo>
                <a:cubicBezTo>
                  <a:pt x="2286000" y="1104900"/>
                  <a:pt x="2228850" y="1062038"/>
                  <a:pt x="2224088" y="1038225"/>
                </a:cubicBezTo>
                <a:cubicBezTo>
                  <a:pt x="2224088" y="1038225"/>
                  <a:pt x="2228850" y="1028700"/>
                  <a:pt x="2228850" y="1019175"/>
                </a:cubicBezTo>
                <a:cubicBezTo>
                  <a:pt x="2228850" y="976313"/>
                  <a:pt x="2185988" y="981075"/>
                  <a:pt x="2157413" y="957263"/>
                </a:cubicBezTo>
                <a:lnTo>
                  <a:pt x="2138363" y="957263"/>
                </a:lnTo>
                <a:cubicBezTo>
                  <a:pt x="2138363" y="985838"/>
                  <a:pt x="2143125" y="1014413"/>
                  <a:pt x="2138363" y="1042988"/>
                </a:cubicBezTo>
                <a:lnTo>
                  <a:pt x="2105025" y="1042988"/>
                </a:lnTo>
                <a:cubicBezTo>
                  <a:pt x="2085975" y="1038225"/>
                  <a:pt x="2057400" y="1009650"/>
                  <a:pt x="2071688" y="995363"/>
                </a:cubicBezTo>
                <a:cubicBezTo>
                  <a:pt x="2090738" y="962025"/>
                  <a:pt x="2033588" y="914400"/>
                  <a:pt x="2000250" y="885825"/>
                </a:cubicBezTo>
                <a:cubicBezTo>
                  <a:pt x="1985963" y="876300"/>
                  <a:pt x="1971675" y="876300"/>
                  <a:pt x="1957388" y="862013"/>
                </a:cubicBezTo>
                <a:lnTo>
                  <a:pt x="1957388" y="838200"/>
                </a:lnTo>
                <a:cubicBezTo>
                  <a:pt x="1957388" y="823913"/>
                  <a:pt x="1952625" y="819150"/>
                  <a:pt x="1952625" y="804863"/>
                </a:cubicBezTo>
                <a:lnTo>
                  <a:pt x="1847850" y="804863"/>
                </a:lnTo>
                <a:cubicBezTo>
                  <a:pt x="1843088" y="800100"/>
                  <a:pt x="1843088" y="800100"/>
                  <a:pt x="1843088" y="790575"/>
                </a:cubicBezTo>
                <a:cubicBezTo>
                  <a:pt x="1843088" y="752475"/>
                  <a:pt x="1933575" y="781050"/>
                  <a:pt x="1952625" y="766763"/>
                </a:cubicBezTo>
                <a:cubicBezTo>
                  <a:pt x="1981200" y="742950"/>
                  <a:pt x="2005013" y="709613"/>
                  <a:pt x="2024063" y="685800"/>
                </a:cubicBezTo>
                <a:cubicBezTo>
                  <a:pt x="2028825" y="681038"/>
                  <a:pt x="2028825" y="666750"/>
                  <a:pt x="2038350" y="661988"/>
                </a:cubicBezTo>
                <a:cubicBezTo>
                  <a:pt x="2066925" y="623888"/>
                  <a:pt x="2195513" y="561975"/>
                  <a:pt x="2195513" y="500063"/>
                </a:cubicBezTo>
                <a:cubicBezTo>
                  <a:pt x="2195513" y="471488"/>
                  <a:pt x="2171700" y="466725"/>
                  <a:pt x="2152650" y="466725"/>
                </a:cubicBezTo>
                <a:cubicBezTo>
                  <a:pt x="2138363" y="466725"/>
                  <a:pt x="2138363" y="471488"/>
                  <a:pt x="2133600" y="466725"/>
                </a:cubicBezTo>
                <a:cubicBezTo>
                  <a:pt x="2119313" y="485775"/>
                  <a:pt x="2090738" y="509588"/>
                  <a:pt x="2076450" y="509588"/>
                </a:cubicBezTo>
                <a:cubicBezTo>
                  <a:pt x="2043113" y="509588"/>
                  <a:pt x="2033588" y="485775"/>
                  <a:pt x="2033588" y="461963"/>
                </a:cubicBezTo>
                <a:cubicBezTo>
                  <a:pt x="2033588" y="452438"/>
                  <a:pt x="2038350" y="428625"/>
                  <a:pt x="2038350" y="419100"/>
                </a:cubicBezTo>
                <a:cubicBezTo>
                  <a:pt x="2038350" y="404813"/>
                  <a:pt x="2047875" y="395288"/>
                  <a:pt x="2052638" y="390525"/>
                </a:cubicBezTo>
                <a:cubicBezTo>
                  <a:pt x="2057400" y="381000"/>
                  <a:pt x="2062163" y="361950"/>
                  <a:pt x="2081213" y="352425"/>
                </a:cubicBezTo>
                <a:cubicBezTo>
                  <a:pt x="2085975" y="347663"/>
                  <a:pt x="2095500" y="342900"/>
                  <a:pt x="2109788" y="342900"/>
                </a:cubicBezTo>
                <a:cubicBezTo>
                  <a:pt x="2119313" y="342900"/>
                  <a:pt x="2128838" y="347663"/>
                  <a:pt x="2133600" y="347663"/>
                </a:cubicBezTo>
                <a:cubicBezTo>
                  <a:pt x="2143125" y="366713"/>
                  <a:pt x="2147888" y="390525"/>
                  <a:pt x="2147888" y="409575"/>
                </a:cubicBezTo>
                <a:cubicBezTo>
                  <a:pt x="2157413" y="419100"/>
                  <a:pt x="2190750" y="447675"/>
                  <a:pt x="2209800" y="447675"/>
                </a:cubicBezTo>
                <a:cubicBezTo>
                  <a:pt x="2219325" y="447675"/>
                  <a:pt x="2266950" y="428625"/>
                  <a:pt x="2276475" y="428625"/>
                </a:cubicBezTo>
                <a:cubicBezTo>
                  <a:pt x="2328863" y="428625"/>
                  <a:pt x="2405063" y="476250"/>
                  <a:pt x="2405063" y="542925"/>
                </a:cubicBezTo>
                <a:cubicBezTo>
                  <a:pt x="2405063" y="552450"/>
                  <a:pt x="2395538" y="552450"/>
                  <a:pt x="2390775" y="566738"/>
                </a:cubicBezTo>
                <a:cubicBezTo>
                  <a:pt x="2386013" y="581025"/>
                  <a:pt x="2390775" y="609600"/>
                  <a:pt x="2386013" y="628650"/>
                </a:cubicBezTo>
                <a:cubicBezTo>
                  <a:pt x="2371725" y="638175"/>
                  <a:pt x="2362200" y="652463"/>
                  <a:pt x="2347913" y="652463"/>
                </a:cubicBezTo>
                <a:cubicBezTo>
                  <a:pt x="2333625" y="652463"/>
                  <a:pt x="2262188" y="619125"/>
                  <a:pt x="2252663" y="619125"/>
                </a:cubicBezTo>
                <a:cubicBezTo>
                  <a:pt x="2214563" y="619125"/>
                  <a:pt x="2138363" y="762000"/>
                  <a:pt x="2138363" y="766763"/>
                </a:cubicBezTo>
                <a:cubicBezTo>
                  <a:pt x="2147888" y="776288"/>
                  <a:pt x="2162175" y="781050"/>
                  <a:pt x="2176463" y="781050"/>
                </a:cubicBezTo>
                <a:cubicBezTo>
                  <a:pt x="2243138" y="790575"/>
                  <a:pt x="2371725" y="809625"/>
                  <a:pt x="2386013" y="809625"/>
                </a:cubicBezTo>
                <a:cubicBezTo>
                  <a:pt x="2405063" y="809625"/>
                  <a:pt x="2495550" y="785813"/>
                  <a:pt x="2495550" y="771525"/>
                </a:cubicBezTo>
                <a:cubicBezTo>
                  <a:pt x="2495550" y="757238"/>
                  <a:pt x="2533650" y="738188"/>
                  <a:pt x="2533650" y="714375"/>
                </a:cubicBezTo>
                <a:cubicBezTo>
                  <a:pt x="2533650" y="666750"/>
                  <a:pt x="2471738" y="690563"/>
                  <a:pt x="2471738" y="619125"/>
                </a:cubicBezTo>
                <a:cubicBezTo>
                  <a:pt x="2471738" y="609600"/>
                  <a:pt x="2490788" y="509588"/>
                  <a:pt x="2490788" y="500063"/>
                </a:cubicBezTo>
                <a:cubicBezTo>
                  <a:pt x="2490788" y="485775"/>
                  <a:pt x="2505075" y="461963"/>
                  <a:pt x="2505075" y="452438"/>
                </a:cubicBezTo>
                <a:cubicBezTo>
                  <a:pt x="2505075" y="438150"/>
                  <a:pt x="2486025" y="404813"/>
                  <a:pt x="2476500" y="381000"/>
                </a:cubicBezTo>
                <a:cubicBezTo>
                  <a:pt x="2490788" y="352425"/>
                  <a:pt x="2528888" y="376238"/>
                  <a:pt x="2552700" y="371475"/>
                </a:cubicBezTo>
                <a:cubicBezTo>
                  <a:pt x="2562225" y="361950"/>
                  <a:pt x="2566988" y="338138"/>
                  <a:pt x="2586038" y="333375"/>
                </a:cubicBezTo>
                <a:cubicBezTo>
                  <a:pt x="2595563" y="328613"/>
                  <a:pt x="2624138" y="328613"/>
                  <a:pt x="2638425" y="328613"/>
                </a:cubicBezTo>
                <a:cubicBezTo>
                  <a:pt x="2676525" y="328613"/>
                  <a:pt x="2724150" y="338138"/>
                  <a:pt x="2762250" y="390525"/>
                </a:cubicBezTo>
                <a:cubicBezTo>
                  <a:pt x="2771775" y="404813"/>
                  <a:pt x="2786063" y="414338"/>
                  <a:pt x="2786063" y="428625"/>
                </a:cubicBezTo>
                <a:cubicBezTo>
                  <a:pt x="2786063" y="438150"/>
                  <a:pt x="2795588" y="433388"/>
                  <a:pt x="2795588" y="438150"/>
                </a:cubicBezTo>
                <a:cubicBezTo>
                  <a:pt x="2805113" y="457200"/>
                  <a:pt x="2814638" y="485775"/>
                  <a:pt x="2814638" y="500063"/>
                </a:cubicBezTo>
                <a:cubicBezTo>
                  <a:pt x="2814638" y="581025"/>
                  <a:pt x="2776538" y="600075"/>
                  <a:pt x="2719388" y="666750"/>
                </a:cubicBezTo>
                <a:cubicBezTo>
                  <a:pt x="2709863" y="671513"/>
                  <a:pt x="2714625" y="681038"/>
                  <a:pt x="2714625" y="690563"/>
                </a:cubicBezTo>
                <a:cubicBezTo>
                  <a:pt x="2714625" y="704850"/>
                  <a:pt x="2728913" y="752475"/>
                  <a:pt x="2728913" y="766763"/>
                </a:cubicBezTo>
                <a:cubicBezTo>
                  <a:pt x="2728913" y="776288"/>
                  <a:pt x="2752725" y="804863"/>
                  <a:pt x="2771775" y="814388"/>
                </a:cubicBezTo>
                <a:cubicBezTo>
                  <a:pt x="2809875" y="842963"/>
                  <a:pt x="2857500" y="852488"/>
                  <a:pt x="2900363" y="876300"/>
                </a:cubicBezTo>
                <a:cubicBezTo>
                  <a:pt x="2967038" y="909638"/>
                  <a:pt x="2971800" y="1000125"/>
                  <a:pt x="3005138" y="1038225"/>
                </a:cubicBezTo>
                <a:cubicBezTo>
                  <a:pt x="3043238" y="1047750"/>
                  <a:pt x="3109913" y="1057275"/>
                  <a:pt x="3119438" y="1057275"/>
                </a:cubicBezTo>
                <a:cubicBezTo>
                  <a:pt x="3148013" y="1057275"/>
                  <a:pt x="3424238" y="1000125"/>
                  <a:pt x="3514725" y="957263"/>
                </a:cubicBezTo>
                <a:cubicBezTo>
                  <a:pt x="3519488" y="952500"/>
                  <a:pt x="3576638" y="866775"/>
                  <a:pt x="3576638" y="847725"/>
                </a:cubicBezTo>
                <a:cubicBezTo>
                  <a:pt x="3576638" y="728663"/>
                  <a:pt x="3452813" y="728663"/>
                  <a:pt x="3452813" y="647700"/>
                </a:cubicBezTo>
                <a:cubicBezTo>
                  <a:pt x="3452813" y="633413"/>
                  <a:pt x="3467100" y="604838"/>
                  <a:pt x="3467100" y="595313"/>
                </a:cubicBezTo>
                <a:cubicBezTo>
                  <a:pt x="3467100" y="581025"/>
                  <a:pt x="3514725" y="519113"/>
                  <a:pt x="3548063" y="490538"/>
                </a:cubicBezTo>
                <a:cubicBezTo>
                  <a:pt x="3562350" y="471488"/>
                  <a:pt x="3595688" y="461963"/>
                  <a:pt x="3619500" y="452438"/>
                </a:cubicBezTo>
                <a:cubicBezTo>
                  <a:pt x="3633788" y="447675"/>
                  <a:pt x="3657600" y="438150"/>
                  <a:pt x="3667125" y="438150"/>
                </a:cubicBezTo>
                <a:cubicBezTo>
                  <a:pt x="3681413" y="438150"/>
                  <a:pt x="3686175" y="442913"/>
                  <a:pt x="3700463" y="442913"/>
                </a:cubicBezTo>
                <a:cubicBezTo>
                  <a:pt x="3709988" y="442913"/>
                  <a:pt x="3748088" y="481013"/>
                  <a:pt x="3776663" y="500063"/>
                </a:cubicBezTo>
                <a:cubicBezTo>
                  <a:pt x="3790950" y="514350"/>
                  <a:pt x="3833813" y="500063"/>
                  <a:pt x="3852863" y="528638"/>
                </a:cubicBezTo>
                <a:cubicBezTo>
                  <a:pt x="3838575" y="538163"/>
                  <a:pt x="3819525" y="538163"/>
                  <a:pt x="3810000" y="547688"/>
                </a:cubicBezTo>
                <a:cubicBezTo>
                  <a:pt x="3776663" y="571500"/>
                  <a:pt x="3786188" y="581025"/>
                  <a:pt x="3786188" y="600075"/>
                </a:cubicBezTo>
                <a:cubicBezTo>
                  <a:pt x="3786188" y="614363"/>
                  <a:pt x="3786188" y="638175"/>
                  <a:pt x="3795713" y="652463"/>
                </a:cubicBezTo>
                <a:cubicBezTo>
                  <a:pt x="3800475" y="661988"/>
                  <a:pt x="3814763" y="666750"/>
                  <a:pt x="3819525" y="681038"/>
                </a:cubicBezTo>
                <a:cubicBezTo>
                  <a:pt x="3824288" y="695325"/>
                  <a:pt x="3814763" y="723900"/>
                  <a:pt x="3819525" y="747713"/>
                </a:cubicBezTo>
                <a:cubicBezTo>
                  <a:pt x="3824288" y="766763"/>
                  <a:pt x="3833813" y="790575"/>
                  <a:pt x="3833813" y="804863"/>
                </a:cubicBezTo>
                <a:cubicBezTo>
                  <a:pt x="3833813" y="814388"/>
                  <a:pt x="3790950" y="857250"/>
                  <a:pt x="3790950" y="866775"/>
                </a:cubicBezTo>
                <a:cubicBezTo>
                  <a:pt x="3790950" y="890588"/>
                  <a:pt x="3819525" y="890588"/>
                  <a:pt x="3819525" y="890588"/>
                </a:cubicBezTo>
                <a:cubicBezTo>
                  <a:pt x="3914775" y="890588"/>
                  <a:pt x="4152900" y="804863"/>
                  <a:pt x="4224338" y="762000"/>
                </a:cubicBezTo>
                <a:cubicBezTo>
                  <a:pt x="4238625" y="752475"/>
                  <a:pt x="4252913" y="719138"/>
                  <a:pt x="4262438" y="709613"/>
                </a:cubicBezTo>
                <a:cubicBezTo>
                  <a:pt x="4286250" y="676275"/>
                  <a:pt x="4338638" y="666750"/>
                  <a:pt x="4371975" y="642938"/>
                </a:cubicBezTo>
                <a:cubicBezTo>
                  <a:pt x="4467225" y="561975"/>
                  <a:pt x="4543425" y="414338"/>
                  <a:pt x="4619625" y="309563"/>
                </a:cubicBezTo>
                <a:cubicBezTo>
                  <a:pt x="4629150" y="295275"/>
                  <a:pt x="4633913" y="276225"/>
                  <a:pt x="4633913" y="257175"/>
                </a:cubicBezTo>
                <a:cubicBezTo>
                  <a:pt x="4643438" y="219075"/>
                  <a:pt x="4695825" y="180975"/>
                  <a:pt x="4686300" y="138113"/>
                </a:cubicBezTo>
                <a:cubicBezTo>
                  <a:pt x="4691063" y="114300"/>
                  <a:pt x="4681538" y="80963"/>
                  <a:pt x="4705350" y="57150"/>
                </a:cubicBezTo>
                <a:lnTo>
                  <a:pt x="4719638" y="57150"/>
                </a:lnTo>
                <a:lnTo>
                  <a:pt x="4719638" y="133350"/>
                </a:lnTo>
                <a:cubicBezTo>
                  <a:pt x="4724400" y="133350"/>
                  <a:pt x="4719638" y="138113"/>
                  <a:pt x="4733925" y="138113"/>
                </a:cubicBezTo>
                <a:cubicBezTo>
                  <a:pt x="4776788" y="138113"/>
                  <a:pt x="4819650" y="9525"/>
                  <a:pt x="4824413" y="0"/>
                </a:cubicBezTo>
                <a:cubicBezTo>
                  <a:pt x="4824413" y="0"/>
                  <a:pt x="4843463" y="0"/>
                  <a:pt x="4848225" y="4763"/>
                </a:cubicBezTo>
                <a:close/>
              </a:path>
            </a:pathLst>
          </a:custGeom>
          <a:gradFill>
            <a:gsLst>
              <a:gs pos="0">
                <a:srgbClr val="E1180E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AE9DD9E-F661-46F2-1630-73CDF15871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40093"/>
            <a:ext cx="5219472" cy="1009098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F3387E67-9A5A-9E07-9557-1B65D84BBE59}"/>
              </a:ext>
            </a:extLst>
          </p:cNvPr>
          <p:cNvSpPr txBox="1"/>
          <p:nvPr/>
        </p:nvSpPr>
        <p:spPr>
          <a:xfrm>
            <a:off x="2515136" y="3289435"/>
            <a:ext cx="4334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模板网        时间：</a:t>
            </a:r>
            <a:r>
              <a:rPr lang="en-US" altLang="zh-CN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rgbClr val="E1180E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67" name="图形 65">
            <a:extLst>
              <a:ext uri="{FF2B5EF4-FFF2-40B4-BE49-F238E27FC236}">
                <a16:creationId xmlns:a16="http://schemas.microsoft.com/office/drawing/2014/main" id="{4A49A63D-F068-E111-7CDD-E2CC5053170A}"/>
              </a:ext>
            </a:extLst>
          </p:cNvPr>
          <p:cNvGrpSpPr/>
          <p:nvPr/>
        </p:nvGrpSpPr>
        <p:grpSpPr>
          <a:xfrm>
            <a:off x="2020595" y="3042974"/>
            <a:ext cx="5871851" cy="1833032"/>
            <a:chOff x="1362075" y="2004363"/>
            <a:chExt cx="7785735" cy="2430494"/>
          </a:xfrm>
          <a:gradFill flip="none" rotWithShape="1">
            <a:gsLst>
              <a:gs pos="0">
                <a:srgbClr val="E00E0C">
                  <a:alpha val="24000"/>
                </a:srgbClr>
              </a:gs>
              <a:gs pos="100000">
                <a:srgbClr val="E1180E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AF5D91-5CE3-9559-2174-ACF4C93B2D93}"/>
                </a:ext>
              </a:extLst>
            </p:cNvPr>
            <p:cNvSpPr/>
            <p:nvPr/>
          </p:nvSpPr>
          <p:spPr>
            <a:xfrm>
              <a:off x="1362075" y="4186159"/>
              <a:ext cx="7738681" cy="248697"/>
            </a:xfrm>
            <a:custGeom>
              <a:avLst/>
              <a:gdLst>
                <a:gd name="connsiteX0" fmla="*/ 7516178 w 7738681"/>
                <a:gd name="connsiteY0" fmla="*/ 248698 h 248697"/>
                <a:gd name="connsiteX1" fmla="*/ 427387 w 7738681"/>
                <a:gd name="connsiteY1" fmla="*/ 248698 h 248697"/>
                <a:gd name="connsiteX2" fmla="*/ 427387 w 7738681"/>
                <a:gd name="connsiteY2" fmla="*/ 236792 h 248697"/>
                <a:gd name="connsiteX3" fmla="*/ 7504367 w 7738681"/>
                <a:gd name="connsiteY3" fmla="*/ 236792 h 248697"/>
                <a:gd name="connsiteX4" fmla="*/ 7504367 w 7738681"/>
                <a:gd name="connsiteY4" fmla="*/ 157544 h 248697"/>
                <a:gd name="connsiteX5" fmla="*/ 168974 w 7738681"/>
                <a:gd name="connsiteY5" fmla="*/ 157544 h 248697"/>
                <a:gd name="connsiteX6" fmla="*/ 168974 w 7738681"/>
                <a:gd name="connsiteY6" fmla="*/ 82010 h 248697"/>
                <a:gd name="connsiteX7" fmla="*/ 7726776 w 7738681"/>
                <a:gd name="connsiteY7" fmla="*/ 82010 h 248697"/>
                <a:gd name="connsiteX8" fmla="*/ 7726776 w 7738681"/>
                <a:gd name="connsiteY8" fmla="*/ 11906 h 248697"/>
                <a:gd name="connsiteX9" fmla="*/ 0 w 7738681"/>
                <a:gd name="connsiteY9" fmla="*/ 11906 h 248697"/>
                <a:gd name="connsiteX10" fmla="*/ 0 w 7738681"/>
                <a:gd name="connsiteY10" fmla="*/ 0 h 248697"/>
                <a:gd name="connsiteX11" fmla="*/ 7738682 w 7738681"/>
                <a:gd name="connsiteY11" fmla="*/ 0 h 248697"/>
                <a:gd name="connsiteX12" fmla="*/ 7738682 w 7738681"/>
                <a:gd name="connsiteY12" fmla="*/ 93821 h 248697"/>
                <a:gd name="connsiteX13" fmla="*/ 180785 w 7738681"/>
                <a:gd name="connsiteY13" fmla="*/ 93821 h 248697"/>
                <a:gd name="connsiteX14" fmla="*/ 180785 w 7738681"/>
                <a:gd name="connsiteY14" fmla="*/ 145733 h 248697"/>
                <a:gd name="connsiteX15" fmla="*/ 7516178 w 7738681"/>
                <a:gd name="connsiteY15" fmla="*/ 145733 h 24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38681" h="248697">
                  <a:moveTo>
                    <a:pt x="7516178" y="248698"/>
                  </a:moveTo>
                  <a:lnTo>
                    <a:pt x="427387" y="248698"/>
                  </a:lnTo>
                  <a:lnTo>
                    <a:pt x="427387" y="236792"/>
                  </a:lnTo>
                  <a:lnTo>
                    <a:pt x="7504367" y="236792"/>
                  </a:lnTo>
                  <a:lnTo>
                    <a:pt x="7504367" y="157544"/>
                  </a:lnTo>
                  <a:lnTo>
                    <a:pt x="168974" y="157544"/>
                  </a:lnTo>
                  <a:lnTo>
                    <a:pt x="168974" y="82010"/>
                  </a:lnTo>
                  <a:lnTo>
                    <a:pt x="7726776" y="82010"/>
                  </a:lnTo>
                  <a:lnTo>
                    <a:pt x="7726776" y="11906"/>
                  </a:lnTo>
                  <a:lnTo>
                    <a:pt x="0" y="11906"/>
                  </a:lnTo>
                  <a:lnTo>
                    <a:pt x="0" y="0"/>
                  </a:lnTo>
                  <a:lnTo>
                    <a:pt x="7738682" y="0"/>
                  </a:lnTo>
                  <a:lnTo>
                    <a:pt x="7738682" y="93821"/>
                  </a:lnTo>
                  <a:lnTo>
                    <a:pt x="180785" y="93821"/>
                  </a:lnTo>
                  <a:lnTo>
                    <a:pt x="180785" y="145733"/>
                  </a:lnTo>
                  <a:lnTo>
                    <a:pt x="7516178" y="1457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65">
              <a:extLst>
                <a:ext uri="{FF2B5EF4-FFF2-40B4-BE49-F238E27FC236}">
                  <a16:creationId xmlns:a16="http://schemas.microsoft.com/office/drawing/2014/main" id="{C3DB81DE-4885-1E7E-6063-530514968B48}"/>
                </a:ext>
              </a:extLst>
            </p:cNvPr>
            <p:cNvGrpSpPr/>
            <p:nvPr/>
          </p:nvGrpSpPr>
          <p:grpSpPr>
            <a:xfrm>
              <a:off x="1388649" y="2004363"/>
              <a:ext cx="7759160" cy="2136552"/>
              <a:chOff x="1388649" y="2004363"/>
              <a:chExt cx="7759160" cy="2136552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DBAA049-6412-DB82-746B-7E0D9EF71EF4}"/>
                  </a:ext>
                </a:extLst>
              </p:cNvPr>
              <p:cNvSpPr/>
              <p:nvPr/>
            </p:nvSpPr>
            <p:spPr>
              <a:xfrm>
                <a:off x="1388649" y="3173652"/>
                <a:ext cx="291560" cy="967263"/>
              </a:xfrm>
              <a:custGeom>
                <a:avLst/>
                <a:gdLst>
                  <a:gd name="connsiteX0" fmla="*/ 291560 w 291560"/>
                  <a:gd name="connsiteY0" fmla="*/ 967264 h 967263"/>
                  <a:gd name="connsiteX1" fmla="*/ 274415 w 291560"/>
                  <a:gd name="connsiteY1" fmla="*/ 967264 h 967263"/>
                  <a:gd name="connsiteX2" fmla="*/ 274415 w 291560"/>
                  <a:gd name="connsiteY2" fmla="*/ 17145 h 967263"/>
                  <a:gd name="connsiteX3" fmla="*/ 17145 w 291560"/>
                  <a:gd name="connsiteY3" fmla="*/ 17145 h 967263"/>
                  <a:gd name="connsiteX4" fmla="*/ 17145 w 291560"/>
                  <a:gd name="connsiteY4" fmla="*/ 967264 h 967263"/>
                  <a:gd name="connsiteX5" fmla="*/ 0 w 291560"/>
                  <a:gd name="connsiteY5" fmla="*/ 967264 h 967263"/>
                  <a:gd name="connsiteX6" fmla="*/ 0 w 291560"/>
                  <a:gd name="connsiteY6" fmla="*/ 0 h 967263"/>
                  <a:gd name="connsiteX7" fmla="*/ 291560 w 291560"/>
                  <a:gd name="connsiteY7" fmla="*/ 0 h 9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560" h="967263">
                    <a:moveTo>
                      <a:pt x="291560" y="967264"/>
                    </a:moveTo>
                    <a:lnTo>
                      <a:pt x="274415" y="967264"/>
                    </a:lnTo>
                    <a:lnTo>
                      <a:pt x="274415" y="17145"/>
                    </a:lnTo>
                    <a:lnTo>
                      <a:pt x="17145" y="17145"/>
                    </a:lnTo>
                    <a:lnTo>
                      <a:pt x="17145" y="967264"/>
                    </a:lnTo>
                    <a:lnTo>
                      <a:pt x="0" y="967264"/>
                    </a:lnTo>
                    <a:lnTo>
                      <a:pt x="0" y="0"/>
                    </a:lnTo>
                    <a:lnTo>
                      <a:pt x="2915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4E88C5B-32E3-8458-BEC1-F940DDA93093}"/>
                  </a:ext>
                </a:extLst>
              </p:cNvPr>
              <p:cNvSpPr/>
              <p:nvPr/>
            </p:nvSpPr>
            <p:spPr>
              <a:xfrm>
                <a:off x="1505902" y="2761314"/>
                <a:ext cx="271081" cy="397668"/>
              </a:xfrm>
              <a:custGeom>
                <a:avLst/>
                <a:gdLst>
                  <a:gd name="connsiteX0" fmla="*/ 17145 w 271081"/>
                  <a:gd name="connsiteY0" fmla="*/ 397669 h 397668"/>
                  <a:gd name="connsiteX1" fmla="*/ 0 w 271081"/>
                  <a:gd name="connsiteY1" fmla="*/ 397669 h 397668"/>
                  <a:gd name="connsiteX2" fmla="*/ 0 w 271081"/>
                  <a:gd name="connsiteY2" fmla="*/ 0 h 397668"/>
                  <a:gd name="connsiteX3" fmla="*/ 271082 w 271081"/>
                  <a:gd name="connsiteY3" fmla="*/ 0 h 397668"/>
                  <a:gd name="connsiteX4" fmla="*/ 271082 w 271081"/>
                  <a:gd name="connsiteY4" fmla="*/ 319183 h 397668"/>
                  <a:gd name="connsiteX5" fmla="*/ 253936 w 271081"/>
                  <a:gd name="connsiteY5" fmla="*/ 319183 h 397668"/>
                  <a:gd name="connsiteX6" fmla="*/ 253936 w 271081"/>
                  <a:gd name="connsiteY6" fmla="*/ 17145 h 397668"/>
                  <a:gd name="connsiteX7" fmla="*/ 17145 w 271081"/>
                  <a:gd name="connsiteY7" fmla="*/ 17145 h 39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" h="397668">
                    <a:moveTo>
                      <a:pt x="17145" y="397669"/>
                    </a:moveTo>
                    <a:lnTo>
                      <a:pt x="0" y="397669"/>
                    </a:lnTo>
                    <a:lnTo>
                      <a:pt x="0" y="0"/>
                    </a:lnTo>
                    <a:lnTo>
                      <a:pt x="271082" y="0"/>
                    </a:lnTo>
                    <a:lnTo>
                      <a:pt x="271082" y="319183"/>
                    </a:lnTo>
                    <a:lnTo>
                      <a:pt x="253936" y="319183"/>
                    </a:lnTo>
                    <a:lnTo>
                      <a:pt x="253936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5D24E0-0916-FA89-F0FC-8948168502A8}"/>
                  </a:ext>
                </a:extLst>
              </p:cNvPr>
              <p:cNvSpPr/>
              <p:nvPr/>
            </p:nvSpPr>
            <p:spPr>
              <a:xfrm>
                <a:off x="1796986" y="2796938"/>
                <a:ext cx="129254" cy="283559"/>
              </a:xfrm>
              <a:custGeom>
                <a:avLst/>
                <a:gdLst>
                  <a:gd name="connsiteX0" fmla="*/ 129254 w 129254"/>
                  <a:gd name="connsiteY0" fmla="*/ 283559 h 283559"/>
                  <a:gd name="connsiteX1" fmla="*/ 112109 w 129254"/>
                  <a:gd name="connsiteY1" fmla="*/ 283559 h 283559"/>
                  <a:gd name="connsiteX2" fmla="*/ 112109 w 129254"/>
                  <a:gd name="connsiteY2" fmla="*/ 17240 h 283559"/>
                  <a:gd name="connsiteX3" fmla="*/ 0 w 129254"/>
                  <a:gd name="connsiteY3" fmla="*/ 17240 h 283559"/>
                  <a:gd name="connsiteX4" fmla="*/ 0 w 129254"/>
                  <a:gd name="connsiteY4" fmla="*/ 0 h 283559"/>
                  <a:gd name="connsiteX5" fmla="*/ 129254 w 129254"/>
                  <a:gd name="connsiteY5" fmla="*/ 0 h 28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254" h="283559">
                    <a:moveTo>
                      <a:pt x="129254" y="283559"/>
                    </a:moveTo>
                    <a:lnTo>
                      <a:pt x="112109" y="283559"/>
                    </a:lnTo>
                    <a:lnTo>
                      <a:pt x="112109" y="17240"/>
                    </a:lnTo>
                    <a:lnTo>
                      <a:pt x="0" y="17240"/>
                    </a:lnTo>
                    <a:lnTo>
                      <a:pt x="0" y="0"/>
                    </a:lnTo>
                    <a:lnTo>
                      <a:pt x="1292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D545331-A39E-FF0C-E5F3-E75D28419002}"/>
                  </a:ext>
                </a:extLst>
              </p:cNvPr>
              <p:cNvSpPr/>
              <p:nvPr/>
            </p:nvSpPr>
            <p:spPr>
              <a:xfrm>
                <a:off x="1737645" y="3111167"/>
                <a:ext cx="252126" cy="1029747"/>
              </a:xfrm>
              <a:custGeom>
                <a:avLst/>
                <a:gdLst>
                  <a:gd name="connsiteX0" fmla="*/ 252127 w 252126"/>
                  <a:gd name="connsiteY0" fmla="*/ 1029748 h 1029747"/>
                  <a:gd name="connsiteX1" fmla="*/ 234982 w 252126"/>
                  <a:gd name="connsiteY1" fmla="*/ 1029748 h 1029747"/>
                  <a:gd name="connsiteX2" fmla="*/ 234982 w 252126"/>
                  <a:gd name="connsiteY2" fmla="*/ 17145 h 1029747"/>
                  <a:gd name="connsiteX3" fmla="*/ 17145 w 252126"/>
                  <a:gd name="connsiteY3" fmla="*/ 17145 h 1029747"/>
                  <a:gd name="connsiteX4" fmla="*/ 17145 w 252126"/>
                  <a:gd name="connsiteY4" fmla="*/ 1029748 h 1029747"/>
                  <a:gd name="connsiteX5" fmla="*/ 0 w 252126"/>
                  <a:gd name="connsiteY5" fmla="*/ 1029748 h 1029747"/>
                  <a:gd name="connsiteX6" fmla="*/ 0 w 252126"/>
                  <a:gd name="connsiteY6" fmla="*/ 0 h 1029747"/>
                  <a:gd name="connsiteX7" fmla="*/ 252127 w 252126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126" h="1029747">
                    <a:moveTo>
                      <a:pt x="252127" y="1029748"/>
                    </a:moveTo>
                    <a:lnTo>
                      <a:pt x="234982" y="1029748"/>
                    </a:lnTo>
                    <a:lnTo>
                      <a:pt x="234982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52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36BA8-3EA6-00F0-B77F-F41520DCF8BA}"/>
                  </a:ext>
                </a:extLst>
              </p:cNvPr>
              <p:cNvSpPr/>
              <p:nvPr/>
            </p:nvSpPr>
            <p:spPr>
              <a:xfrm>
                <a:off x="2055114" y="3111167"/>
                <a:ext cx="261651" cy="1029747"/>
              </a:xfrm>
              <a:custGeom>
                <a:avLst/>
                <a:gdLst>
                  <a:gd name="connsiteX0" fmla="*/ 261652 w 261651"/>
                  <a:gd name="connsiteY0" fmla="*/ 1029748 h 1029747"/>
                  <a:gd name="connsiteX1" fmla="*/ 244507 w 261651"/>
                  <a:gd name="connsiteY1" fmla="*/ 1029748 h 1029747"/>
                  <a:gd name="connsiteX2" fmla="*/ 244507 w 261651"/>
                  <a:gd name="connsiteY2" fmla="*/ 17145 h 1029747"/>
                  <a:gd name="connsiteX3" fmla="*/ 17145 w 261651"/>
                  <a:gd name="connsiteY3" fmla="*/ 17145 h 1029747"/>
                  <a:gd name="connsiteX4" fmla="*/ 17145 w 261651"/>
                  <a:gd name="connsiteY4" fmla="*/ 1029748 h 1029747"/>
                  <a:gd name="connsiteX5" fmla="*/ 0 w 261651"/>
                  <a:gd name="connsiteY5" fmla="*/ 1029748 h 1029747"/>
                  <a:gd name="connsiteX6" fmla="*/ 0 w 261651"/>
                  <a:gd name="connsiteY6" fmla="*/ 0 h 1029747"/>
                  <a:gd name="connsiteX7" fmla="*/ 261652 w 261651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651" h="1029747">
                    <a:moveTo>
                      <a:pt x="261652" y="1029748"/>
                    </a:moveTo>
                    <a:lnTo>
                      <a:pt x="244507" y="1029748"/>
                    </a:lnTo>
                    <a:lnTo>
                      <a:pt x="244507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616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5FE856D-36AD-F547-3840-A18E17469322}"/>
                  </a:ext>
                </a:extLst>
              </p:cNvPr>
              <p:cNvSpPr/>
              <p:nvPr/>
            </p:nvSpPr>
            <p:spPr>
              <a:xfrm>
                <a:off x="2334577" y="3236136"/>
                <a:ext cx="718756" cy="508444"/>
              </a:xfrm>
              <a:custGeom>
                <a:avLst/>
                <a:gdLst>
                  <a:gd name="connsiteX0" fmla="*/ 17145 w 718756"/>
                  <a:gd name="connsiteY0" fmla="*/ 508444 h 508444"/>
                  <a:gd name="connsiteX1" fmla="*/ 0 w 718756"/>
                  <a:gd name="connsiteY1" fmla="*/ 508444 h 508444"/>
                  <a:gd name="connsiteX2" fmla="*/ 0 w 718756"/>
                  <a:gd name="connsiteY2" fmla="*/ 0 h 508444"/>
                  <a:gd name="connsiteX3" fmla="*/ 718757 w 718756"/>
                  <a:gd name="connsiteY3" fmla="*/ 0 h 508444"/>
                  <a:gd name="connsiteX4" fmla="*/ 718757 w 718756"/>
                  <a:gd name="connsiteY4" fmla="*/ 44291 h 508444"/>
                  <a:gd name="connsiteX5" fmla="*/ 701611 w 718756"/>
                  <a:gd name="connsiteY5" fmla="*/ 44291 h 508444"/>
                  <a:gd name="connsiteX6" fmla="*/ 701611 w 718756"/>
                  <a:gd name="connsiteY6" fmla="*/ 17145 h 508444"/>
                  <a:gd name="connsiteX7" fmla="*/ 17145 w 718756"/>
                  <a:gd name="connsiteY7" fmla="*/ 17145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756" h="508444">
                    <a:moveTo>
                      <a:pt x="17145" y="508444"/>
                    </a:moveTo>
                    <a:lnTo>
                      <a:pt x="0" y="508444"/>
                    </a:lnTo>
                    <a:lnTo>
                      <a:pt x="0" y="0"/>
                    </a:lnTo>
                    <a:lnTo>
                      <a:pt x="718757" y="0"/>
                    </a:lnTo>
                    <a:lnTo>
                      <a:pt x="718757" y="44291"/>
                    </a:lnTo>
                    <a:lnTo>
                      <a:pt x="701611" y="44291"/>
                    </a:lnTo>
                    <a:lnTo>
                      <a:pt x="701611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92B4033-AD18-2909-B52D-1F0D2429D027}"/>
                  </a:ext>
                </a:extLst>
              </p:cNvPr>
              <p:cNvSpPr/>
              <p:nvPr/>
            </p:nvSpPr>
            <p:spPr>
              <a:xfrm>
                <a:off x="2944177" y="3278998"/>
                <a:ext cx="205358" cy="629792"/>
              </a:xfrm>
              <a:custGeom>
                <a:avLst/>
                <a:gdLst>
                  <a:gd name="connsiteX0" fmla="*/ 17145 w 205358"/>
                  <a:gd name="connsiteY0" fmla="*/ 629793 h 629792"/>
                  <a:gd name="connsiteX1" fmla="*/ 0 w 205358"/>
                  <a:gd name="connsiteY1" fmla="*/ 629793 h 629792"/>
                  <a:gd name="connsiteX2" fmla="*/ 0 w 205358"/>
                  <a:gd name="connsiteY2" fmla="*/ 0 h 629792"/>
                  <a:gd name="connsiteX3" fmla="*/ 66389 w 205358"/>
                  <a:gd name="connsiteY3" fmla="*/ 0 h 629792"/>
                  <a:gd name="connsiteX4" fmla="*/ 85439 w 205358"/>
                  <a:gd name="connsiteY4" fmla="*/ 21431 h 629792"/>
                  <a:gd name="connsiteX5" fmla="*/ 205359 w 205358"/>
                  <a:gd name="connsiteY5" fmla="*/ 21431 h 629792"/>
                  <a:gd name="connsiteX6" fmla="*/ 205359 w 205358"/>
                  <a:gd name="connsiteY6" fmla="*/ 38576 h 629792"/>
                  <a:gd name="connsiteX7" fmla="*/ 77724 w 205358"/>
                  <a:gd name="connsiteY7" fmla="*/ 38576 h 629792"/>
                  <a:gd name="connsiteX8" fmla="*/ 58674 w 205358"/>
                  <a:gd name="connsiteY8" fmla="*/ 17145 h 629792"/>
                  <a:gd name="connsiteX9" fmla="*/ 17145 w 205358"/>
                  <a:gd name="connsiteY9" fmla="*/ 17145 h 62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358" h="629792">
                    <a:moveTo>
                      <a:pt x="17145" y="629793"/>
                    </a:moveTo>
                    <a:lnTo>
                      <a:pt x="0" y="629793"/>
                    </a:lnTo>
                    <a:lnTo>
                      <a:pt x="0" y="0"/>
                    </a:lnTo>
                    <a:lnTo>
                      <a:pt x="66389" y="0"/>
                    </a:lnTo>
                    <a:lnTo>
                      <a:pt x="85439" y="21431"/>
                    </a:lnTo>
                    <a:lnTo>
                      <a:pt x="205359" y="21431"/>
                    </a:lnTo>
                    <a:lnTo>
                      <a:pt x="205359" y="38576"/>
                    </a:lnTo>
                    <a:lnTo>
                      <a:pt x="77724" y="38576"/>
                    </a:lnTo>
                    <a:lnTo>
                      <a:pt x="5867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C2B9D9-0C5D-3B43-2E3F-DF0AA172F43E}"/>
                  </a:ext>
                </a:extLst>
              </p:cNvPr>
              <p:cNvSpPr/>
              <p:nvPr/>
            </p:nvSpPr>
            <p:spPr>
              <a:xfrm>
                <a:off x="2343150" y="3760963"/>
                <a:ext cx="491108" cy="379952"/>
              </a:xfrm>
              <a:custGeom>
                <a:avLst/>
                <a:gdLst>
                  <a:gd name="connsiteX0" fmla="*/ 408622 w 491108"/>
                  <a:gd name="connsiteY0" fmla="*/ 379952 h 379952"/>
                  <a:gd name="connsiteX1" fmla="*/ 391478 w 491108"/>
                  <a:gd name="connsiteY1" fmla="*/ 379952 h 379952"/>
                  <a:gd name="connsiteX2" fmla="*/ 391478 w 491108"/>
                  <a:gd name="connsiteY2" fmla="*/ 185642 h 379952"/>
                  <a:gd name="connsiteX3" fmla="*/ 473964 w 491108"/>
                  <a:gd name="connsiteY3" fmla="*/ 185642 h 379952"/>
                  <a:gd name="connsiteX4" fmla="*/ 473964 w 491108"/>
                  <a:gd name="connsiteY4" fmla="*/ 17145 h 379952"/>
                  <a:gd name="connsiteX5" fmla="*/ 0 w 491108"/>
                  <a:gd name="connsiteY5" fmla="*/ 17145 h 379952"/>
                  <a:gd name="connsiteX6" fmla="*/ 0 w 491108"/>
                  <a:gd name="connsiteY6" fmla="*/ 0 h 379952"/>
                  <a:gd name="connsiteX7" fmla="*/ 491109 w 491108"/>
                  <a:gd name="connsiteY7" fmla="*/ 0 h 379952"/>
                  <a:gd name="connsiteX8" fmla="*/ 491109 w 491108"/>
                  <a:gd name="connsiteY8" fmla="*/ 202787 h 379952"/>
                  <a:gd name="connsiteX9" fmla="*/ 408622 w 491108"/>
                  <a:gd name="connsiteY9" fmla="*/ 202787 h 3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108" h="379952">
                    <a:moveTo>
                      <a:pt x="408622" y="379952"/>
                    </a:moveTo>
                    <a:lnTo>
                      <a:pt x="391478" y="379952"/>
                    </a:lnTo>
                    <a:lnTo>
                      <a:pt x="391478" y="185642"/>
                    </a:lnTo>
                    <a:lnTo>
                      <a:pt x="473964" y="185642"/>
                    </a:lnTo>
                    <a:lnTo>
                      <a:pt x="47396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91109" y="0"/>
                    </a:lnTo>
                    <a:lnTo>
                      <a:pt x="491109" y="202787"/>
                    </a:lnTo>
                    <a:lnTo>
                      <a:pt x="408622" y="2027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BB4CB93-1ACB-6BED-2464-A87738B1C944}"/>
                  </a:ext>
                </a:extLst>
              </p:cNvPr>
              <p:cNvSpPr/>
              <p:nvPr/>
            </p:nvSpPr>
            <p:spPr>
              <a:xfrm>
                <a:off x="2366295" y="3900218"/>
                <a:ext cx="336232" cy="240696"/>
              </a:xfrm>
              <a:custGeom>
                <a:avLst/>
                <a:gdLst>
                  <a:gd name="connsiteX0" fmla="*/ 336232 w 336232"/>
                  <a:gd name="connsiteY0" fmla="*/ 240697 h 240696"/>
                  <a:gd name="connsiteX1" fmla="*/ 319087 w 336232"/>
                  <a:gd name="connsiteY1" fmla="*/ 240697 h 240696"/>
                  <a:gd name="connsiteX2" fmla="*/ 319087 w 336232"/>
                  <a:gd name="connsiteY2" fmla="*/ 113538 h 240696"/>
                  <a:gd name="connsiteX3" fmla="*/ 247650 w 336232"/>
                  <a:gd name="connsiteY3" fmla="*/ 113538 h 240696"/>
                  <a:gd name="connsiteX4" fmla="*/ 247650 w 336232"/>
                  <a:gd name="connsiteY4" fmla="*/ 17145 h 240696"/>
                  <a:gd name="connsiteX5" fmla="*/ 144113 w 336232"/>
                  <a:gd name="connsiteY5" fmla="*/ 17145 h 240696"/>
                  <a:gd name="connsiteX6" fmla="*/ 144113 w 336232"/>
                  <a:gd name="connsiteY6" fmla="*/ 92107 h 240696"/>
                  <a:gd name="connsiteX7" fmla="*/ 17145 w 336232"/>
                  <a:gd name="connsiteY7" fmla="*/ 92107 h 240696"/>
                  <a:gd name="connsiteX8" fmla="*/ 17145 w 336232"/>
                  <a:gd name="connsiteY8" fmla="*/ 240697 h 240696"/>
                  <a:gd name="connsiteX9" fmla="*/ 0 w 336232"/>
                  <a:gd name="connsiteY9" fmla="*/ 240697 h 240696"/>
                  <a:gd name="connsiteX10" fmla="*/ 0 w 336232"/>
                  <a:gd name="connsiteY10" fmla="*/ 74962 h 240696"/>
                  <a:gd name="connsiteX11" fmla="*/ 126968 w 336232"/>
                  <a:gd name="connsiteY11" fmla="*/ 74962 h 240696"/>
                  <a:gd name="connsiteX12" fmla="*/ 126968 w 336232"/>
                  <a:gd name="connsiteY12" fmla="*/ 0 h 240696"/>
                  <a:gd name="connsiteX13" fmla="*/ 264795 w 336232"/>
                  <a:gd name="connsiteY13" fmla="*/ 0 h 240696"/>
                  <a:gd name="connsiteX14" fmla="*/ 264795 w 336232"/>
                  <a:gd name="connsiteY14" fmla="*/ 96393 h 240696"/>
                  <a:gd name="connsiteX15" fmla="*/ 336232 w 336232"/>
                  <a:gd name="connsiteY15" fmla="*/ 96393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232" h="240696">
                    <a:moveTo>
                      <a:pt x="336232" y="240697"/>
                    </a:moveTo>
                    <a:lnTo>
                      <a:pt x="319087" y="240697"/>
                    </a:lnTo>
                    <a:lnTo>
                      <a:pt x="319087" y="113538"/>
                    </a:lnTo>
                    <a:lnTo>
                      <a:pt x="247650" y="113538"/>
                    </a:lnTo>
                    <a:lnTo>
                      <a:pt x="247650" y="17145"/>
                    </a:lnTo>
                    <a:lnTo>
                      <a:pt x="144113" y="17145"/>
                    </a:lnTo>
                    <a:lnTo>
                      <a:pt x="144113" y="92107"/>
                    </a:lnTo>
                    <a:lnTo>
                      <a:pt x="17145" y="92107"/>
                    </a:lnTo>
                    <a:lnTo>
                      <a:pt x="17145" y="240697"/>
                    </a:lnTo>
                    <a:lnTo>
                      <a:pt x="0" y="240697"/>
                    </a:lnTo>
                    <a:lnTo>
                      <a:pt x="0" y="74962"/>
                    </a:lnTo>
                    <a:lnTo>
                      <a:pt x="126968" y="74962"/>
                    </a:lnTo>
                    <a:lnTo>
                      <a:pt x="126968" y="0"/>
                    </a:lnTo>
                    <a:lnTo>
                      <a:pt x="264795" y="0"/>
                    </a:lnTo>
                    <a:lnTo>
                      <a:pt x="264795" y="96393"/>
                    </a:lnTo>
                    <a:lnTo>
                      <a:pt x="336232" y="963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4947C70-6248-661A-D919-8041BDDAD9C9}"/>
                  </a:ext>
                </a:extLst>
              </p:cNvPr>
              <p:cNvSpPr/>
              <p:nvPr/>
            </p:nvSpPr>
            <p:spPr>
              <a:xfrm>
                <a:off x="2448877" y="3675333"/>
                <a:ext cx="118681" cy="69246"/>
              </a:xfrm>
              <a:custGeom>
                <a:avLst/>
                <a:gdLst>
                  <a:gd name="connsiteX0" fmla="*/ 118681 w 118681"/>
                  <a:gd name="connsiteY0" fmla="*/ 69247 h 69246"/>
                  <a:gd name="connsiteX1" fmla="*/ 101537 w 118681"/>
                  <a:gd name="connsiteY1" fmla="*/ 69247 h 69246"/>
                  <a:gd name="connsiteX2" fmla="*/ 101537 w 118681"/>
                  <a:gd name="connsiteY2" fmla="*/ 17145 h 69246"/>
                  <a:gd name="connsiteX3" fmla="*/ 17145 w 118681"/>
                  <a:gd name="connsiteY3" fmla="*/ 17145 h 69246"/>
                  <a:gd name="connsiteX4" fmla="*/ 17145 w 118681"/>
                  <a:gd name="connsiteY4" fmla="*/ 69247 h 69246"/>
                  <a:gd name="connsiteX5" fmla="*/ 0 w 118681"/>
                  <a:gd name="connsiteY5" fmla="*/ 69247 h 69246"/>
                  <a:gd name="connsiteX6" fmla="*/ 0 w 118681"/>
                  <a:gd name="connsiteY6" fmla="*/ 0 h 69246"/>
                  <a:gd name="connsiteX7" fmla="*/ 118681 w 118681"/>
                  <a:gd name="connsiteY7" fmla="*/ 0 h 6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81" h="69246">
                    <a:moveTo>
                      <a:pt x="118681" y="69247"/>
                    </a:moveTo>
                    <a:lnTo>
                      <a:pt x="101537" y="69247"/>
                    </a:lnTo>
                    <a:lnTo>
                      <a:pt x="101537" y="17145"/>
                    </a:lnTo>
                    <a:lnTo>
                      <a:pt x="17145" y="17145"/>
                    </a:lnTo>
                    <a:lnTo>
                      <a:pt x="17145" y="69247"/>
                    </a:lnTo>
                    <a:lnTo>
                      <a:pt x="0" y="69247"/>
                    </a:lnTo>
                    <a:lnTo>
                      <a:pt x="0" y="0"/>
                    </a:lnTo>
                    <a:lnTo>
                      <a:pt x="11868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157428-2D8B-DF88-0C15-8B2C8AF71C7A}"/>
                  </a:ext>
                </a:extLst>
              </p:cNvPr>
              <p:cNvSpPr/>
              <p:nvPr/>
            </p:nvSpPr>
            <p:spPr>
              <a:xfrm>
                <a:off x="3175920" y="2811225"/>
                <a:ext cx="734663" cy="1097565"/>
              </a:xfrm>
              <a:custGeom>
                <a:avLst/>
                <a:gdLst>
                  <a:gd name="connsiteX0" fmla="*/ 17145 w 734663"/>
                  <a:gd name="connsiteY0" fmla="*/ 1097566 h 1097565"/>
                  <a:gd name="connsiteX1" fmla="*/ 0 w 734663"/>
                  <a:gd name="connsiteY1" fmla="*/ 1097566 h 1097565"/>
                  <a:gd name="connsiteX2" fmla="*/ 0 w 734663"/>
                  <a:gd name="connsiteY2" fmla="*/ 89249 h 1097565"/>
                  <a:gd name="connsiteX3" fmla="*/ 60293 w 734663"/>
                  <a:gd name="connsiteY3" fmla="*/ 89249 h 1097565"/>
                  <a:gd name="connsiteX4" fmla="*/ 60293 w 734663"/>
                  <a:gd name="connsiteY4" fmla="*/ 32194 h 1097565"/>
                  <a:gd name="connsiteX5" fmla="*/ 190500 w 734663"/>
                  <a:gd name="connsiteY5" fmla="*/ 32194 h 1097565"/>
                  <a:gd name="connsiteX6" fmla="*/ 190500 w 734663"/>
                  <a:gd name="connsiteY6" fmla="*/ 0 h 1097565"/>
                  <a:gd name="connsiteX7" fmla="*/ 734663 w 734663"/>
                  <a:gd name="connsiteY7" fmla="*/ 0 h 1097565"/>
                  <a:gd name="connsiteX8" fmla="*/ 734663 w 734663"/>
                  <a:gd name="connsiteY8" fmla="*/ 387096 h 1097565"/>
                  <a:gd name="connsiteX9" fmla="*/ 717518 w 734663"/>
                  <a:gd name="connsiteY9" fmla="*/ 387096 h 1097565"/>
                  <a:gd name="connsiteX10" fmla="*/ 717518 w 734663"/>
                  <a:gd name="connsiteY10" fmla="*/ 17145 h 1097565"/>
                  <a:gd name="connsiteX11" fmla="*/ 207645 w 734663"/>
                  <a:gd name="connsiteY11" fmla="*/ 17145 h 1097565"/>
                  <a:gd name="connsiteX12" fmla="*/ 207645 w 734663"/>
                  <a:gd name="connsiteY12" fmla="*/ 49340 h 1097565"/>
                  <a:gd name="connsiteX13" fmla="*/ 77438 w 734663"/>
                  <a:gd name="connsiteY13" fmla="*/ 49340 h 1097565"/>
                  <a:gd name="connsiteX14" fmla="*/ 77438 w 734663"/>
                  <a:gd name="connsiteY14" fmla="*/ 106490 h 1097565"/>
                  <a:gd name="connsiteX15" fmla="*/ 17145 w 734663"/>
                  <a:gd name="connsiteY15" fmla="*/ 106490 h 10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4663" h="1097565">
                    <a:moveTo>
                      <a:pt x="17145" y="1097566"/>
                    </a:moveTo>
                    <a:lnTo>
                      <a:pt x="0" y="1097566"/>
                    </a:lnTo>
                    <a:lnTo>
                      <a:pt x="0" y="89249"/>
                    </a:lnTo>
                    <a:lnTo>
                      <a:pt x="60293" y="89249"/>
                    </a:lnTo>
                    <a:lnTo>
                      <a:pt x="60293" y="32194"/>
                    </a:lnTo>
                    <a:lnTo>
                      <a:pt x="190500" y="32194"/>
                    </a:lnTo>
                    <a:lnTo>
                      <a:pt x="190500" y="0"/>
                    </a:lnTo>
                    <a:lnTo>
                      <a:pt x="734663" y="0"/>
                    </a:lnTo>
                    <a:lnTo>
                      <a:pt x="734663" y="387096"/>
                    </a:lnTo>
                    <a:lnTo>
                      <a:pt x="717518" y="387096"/>
                    </a:lnTo>
                    <a:lnTo>
                      <a:pt x="717518" y="17145"/>
                    </a:lnTo>
                    <a:lnTo>
                      <a:pt x="207645" y="17145"/>
                    </a:lnTo>
                    <a:lnTo>
                      <a:pt x="207645" y="49340"/>
                    </a:lnTo>
                    <a:lnTo>
                      <a:pt x="77438" y="49340"/>
                    </a:lnTo>
                    <a:lnTo>
                      <a:pt x="77438" y="106490"/>
                    </a:lnTo>
                    <a:lnTo>
                      <a:pt x="17145" y="1064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C09AE04-67FF-ED8A-5335-3DD1D19EBE10}"/>
                  </a:ext>
                </a:extLst>
              </p:cNvPr>
              <p:cNvSpPr/>
              <p:nvPr/>
            </p:nvSpPr>
            <p:spPr>
              <a:xfrm>
                <a:off x="3391852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4180C5-2F95-E7CF-A1DA-6CDDB1EE6665}"/>
                  </a:ext>
                </a:extLst>
              </p:cNvPr>
              <p:cNvSpPr/>
              <p:nvPr/>
            </p:nvSpPr>
            <p:spPr>
              <a:xfrm>
                <a:off x="3617214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B84B4E4-4667-EF0C-3202-9C578660E494}"/>
                  </a:ext>
                </a:extLst>
              </p:cNvPr>
              <p:cNvSpPr/>
              <p:nvPr/>
            </p:nvSpPr>
            <p:spPr>
              <a:xfrm>
                <a:off x="2876550" y="3946605"/>
                <a:ext cx="780097" cy="194309"/>
              </a:xfrm>
              <a:custGeom>
                <a:avLst/>
                <a:gdLst>
                  <a:gd name="connsiteX0" fmla="*/ 780097 w 780097"/>
                  <a:gd name="connsiteY0" fmla="*/ 194310 h 194309"/>
                  <a:gd name="connsiteX1" fmla="*/ 762953 w 780097"/>
                  <a:gd name="connsiteY1" fmla="*/ 194310 h 194309"/>
                  <a:gd name="connsiteX2" fmla="*/ 762953 w 780097"/>
                  <a:gd name="connsiteY2" fmla="*/ 17145 h 194309"/>
                  <a:gd name="connsiteX3" fmla="*/ 0 w 780097"/>
                  <a:gd name="connsiteY3" fmla="*/ 17145 h 194309"/>
                  <a:gd name="connsiteX4" fmla="*/ 0 w 780097"/>
                  <a:gd name="connsiteY4" fmla="*/ 0 h 194309"/>
                  <a:gd name="connsiteX5" fmla="*/ 780097 w 780097"/>
                  <a:gd name="connsiteY5" fmla="*/ 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097" h="194309">
                    <a:moveTo>
                      <a:pt x="780097" y="194310"/>
                    </a:moveTo>
                    <a:lnTo>
                      <a:pt x="762953" y="194310"/>
                    </a:lnTo>
                    <a:lnTo>
                      <a:pt x="762953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009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424C5AC-BFEB-B397-3D99-9C8B0B9A4686}"/>
                  </a:ext>
                </a:extLst>
              </p:cNvPr>
              <p:cNvSpPr/>
              <p:nvPr/>
            </p:nvSpPr>
            <p:spPr>
              <a:xfrm>
                <a:off x="3668077" y="3236136"/>
                <a:ext cx="537781" cy="904779"/>
              </a:xfrm>
              <a:custGeom>
                <a:avLst/>
                <a:gdLst>
                  <a:gd name="connsiteX0" fmla="*/ 537781 w 537781"/>
                  <a:gd name="connsiteY0" fmla="*/ 904780 h 904779"/>
                  <a:gd name="connsiteX1" fmla="*/ 520637 w 537781"/>
                  <a:gd name="connsiteY1" fmla="*/ 904780 h 904779"/>
                  <a:gd name="connsiteX2" fmla="*/ 520637 w 537781"/>
                  <a:gd name="connsiteY2" fmla="*/ 820484 h 904779"/>
                  <a:gd name="connsiteX3" fmla="*/ 444437 w 537781"/>
                  <a:gd name="connsiteY3" fmla="*/ 820484 h 904779"/>
                  <a:gd name="connsiteX4" fmla="*/ 444437 w 537781"/>
                  <a:gd name="connsiteY4" fmla="*/ 17145 h 904779"/>
                  <a:gd name="connsiteX5" fmla="*/ 147256 w 537781"/>
                  <a:gd name="connsiteY5" fmla="*/ 17145 h 904779"/>
                  <a:gd name="connsiteX6" fmla="*/ 147256 w 537781"/>
                  <a:gd name="connsiteY6" fmla="*/ 749046 h 904779"/>
                  <a:gd name="connsiteX7" fmla="*/ 102870 w 537781"/>
                  <a:gd name="connsiteY7" fmla="*/ 749046 h 904779"/>
                  <a:gd name="connsiteX8" fmla="*/ 102870 w 537781"/>
                  <a:gd name="connsiteY8" fmla="*/ 797243 h 904779"/>
                  <a:gd name="connsiteX9" fmla="*/ 17145 w 537781"/>
                  <a:gd name="connsiteY9" fmla="*/ 797243 h 904779"/>
                  <a:gd name="connsiteX10" fmla="*/ 17145 w 537781"/>
                  <a:gd name="connsiteY10" fmla="*/ 904780 h 904779"/>
                  <a:gd name="connsiteX11" fmla="*/ 0 w 537781"/>
                  <a:gd name="connsiteY11" fmla="*/ 904780 h 904779"/>
                  <a:gd name="connsiteX12" fmla="*/ 0 w 537781"/>
                  <a:gd name="connsiteY12" fmla="*/ 780097 h 904779"/>
                  <a:gd name="connsiteX13" fmla="*/ 85725 w 537781"/>
                  <a:gd name="connsiteY13" fmla="*/ 780097 h 904779"/>
                  <a:gd name="connsiteX14" fmla="*/ 85725 w 537781"/>
                  <a:gd name="connsiteY14" fmla="*/ 731901 h 904779"/>
                  <a:gd name="connsiteX15" fmla="*/ 130111 w 537781"/>
                  <a:gd name="connsiteY15" fmla="*/ 731901 h 904779"/>
                  <a:gd name="connsiteX16" fmla="*/ 130111 w 537781"/>
                  <a:gd name="connsiteY16" fmla="*/ 0 h 904779"/>
                  <a:gd name="connsiteX17" fmla="*/ 461581 w 537781"/>
                  <a:gd name="connsiteY17" fmla="*/ 0 h 904779"/>
                  <a:gd name="connsiteX18" fmla="*/ 461581 w 537781"/>
                  <a:gd name="connsiteY18" fmla="*/ 803338 h 904779"/>
                  <a:gd name="connsiteX19" fmla="*/ 537781 w 537781"/>
                  <a:gd name="connsiteY19" fmla="*/ 803338 h 9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7781" h="904779">
                    <a:moveTo>
                      <a:pt x="537781" y="904780"/>
                    </a:moveTo>
                    <a:lnTo>
                      <a:pt x="520637" y="904780"/>
                    </a:lnTo>
                    <a:lnTo>
                      <a:pt x="520637" y="820484"/>
                    </a:lnTo>
                    <a:lnTo>
                      <a:pt x="444437" y="820484"/>
                    </a:lnTo>
                    <a:lnTo>
                      <a:pt x="444437" y="17145"/>
                    </a:lnTo>
                    <a:lnTo>
                      <a:pt x="147256" y="17145"/>
                    </a:lnTo>
                    <a:lnTo>
                      <a:pt x="147256" y="749046"/>
                    </a:lnTo>
                    <a:lnTo>
                      <a:pt x="102870" y="749046"/>
                    </a:lnTo>
                    <a:lnTo>
                      <a:pt x="102870" y="797243"/>
                    </a:lnTo>
                    <a:lnTo>
                      <a:pt x="17145" y="797243"/>
                    </a:lnTo>
                    <a:lnTo>
                      <a:pt x="17145" y="904780"/>
                    </a:lnTo>
                    <a:lnTo>
                      <a:pt x="0" y="904780"/>
                    </a:lnTo>
                    <a:lnTo>
                      <a:pt x="0" y="780097"/>
                    </a:lnTo>
                    <a:lnTo>
                      <a:pt x="85725" y="780097"/>
                    </a:lnTo>
                    <a:lnTo>
                      <a:pt x="85725" y="731901"/>
                    </a:lnTo>
                    <a:lnTo>
                      <a:pt x="130111" y="731901"/>
                    </a:lnTo>
                    <a:lnTo>
                      <a:pt x="130111" y="0"/>
                    </a:lnTo>
                    <a:lnTo>
                      <a:pt x="461581" y="0"/>
                    </a:lnTo>
                    <a:lnTo>
                      <a:pt x="461581" y="803338"/>
                    </a:lnTo>
                    <a:lnTo>
                      <a:pt x="537781" y="803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E879D0-4383-FAAA-B2A3-3E09BCCC5F1F}"/>
                  </a:ext>
                </a:extLst>
              </p:cNvPr>
              <p:cNvSpPr/>
              <p:nvPr/>
            </p:nvSpPr>
            <p:spPr>
              <a:xfrm>
                <a:off x="3936968" y="3000487"/>
                <a:ext cx="160972" cy="197834"/>
              </a:xfrm>
              <a:custGeom>
                <a:avLst/>
                <a:gdLst>
                  <a:gd name="connsiteX0" fmla="*/ 160973 w 160972"/>
                  <a:gd name="connsiteY0" fmla="*/ 197834 h 197834"/>
                  <a:gd name="connsiteX1" fmla="*/ 143828 w 160972"/>
                  <a:gd name="connsiteY1" fmla="*/ 197834 h 197834"/>
                  <a:gd name="connsiteX2" fmla="*/ 143828 w 160972"/>
                  <a:gd name="connsiteY2" fmla="*/ 17145 h 197834"/>
                  <a:gd name="connsiteX3" fmla="*/ 0 w 160972"/>
                  <a:gd name="connsiteY3" fmla="*/ 17145 h 197834"/>
                  <a:gd name="connsiteX4" fmla="*/ 0 w 160972"/>
                  <a:gd name="connsiteY4" fmla="*/ 0 h 197834"/>
                  <a:gd name="connsiteX5" fmla="*/ 160973 w 160972"/>
                  <a:gd name="connsiteY5" fmla="*/ 0 h 19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972" h="197834">
                    <a:moveTo>
                      <a:pt x="160973" y="197834"/>
                    </a:moveTo>
                    <a:lnTo>
                      <a:pt x="143828" y="197834"/>
                    </a:lnTo>
                    <a:lnTo>
                      <a:pt x="143828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60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54B3A5-0CD2-FF97-9E3B-3B443A2D3C73}"/>
                  </a:ext>
                </a:extLst>
              </p:cNvPr>
              <p:cNvSpPr/>
              <p:nvPr/>
            </p:nvSpPr>
            <p:spPr>
              <a:xfrm>
                <a:off x="3598163" y="2711308"/>
                <a:ext cx="194976" cy="76390"/>
              </a:xfrm>
              <a:custGeom>
                <a:avLst/>
                <a:gdLst>
                  <a:gd name="connsiteX0" fmla="*/ 194977 w 194976"/>
                  <a:gd name="connsiteY0" fmla="*/ 76390 h 76390"/>
                  <a:gd name="connsiteX1" fmla="*/ 177832 w 194976"/>
                  <a:gd name="connsiteY1" fmla="*/ 76390 h 76390"/>
                  <a:gd name="connsiteX2" fmla="*/ 177832 w 194976"/>
                  <a:gd name="connsiteY2" fmla="*/ 56388 h 76390"/>
                  <a:gd name="connsiteX3" fmla="*/ 95250 w 194976"/>
                  <a:gd name="connsiteY3" fmla="*/ 56388 h 76390"/>
                  <a:gd name="connsiteX4" fmla="*/ 95250 w 194976"/>
                  <a:gd name="connsiteY4" fmla="*/ 17145 h 76390"/>
                  <a:gd name="connsiteX5" fmla="*/ 58483 w 194976"/>
                  <a:gd name="connsiteY5" fmla="*/ 17145 h 76390"/>
                  <a:gd name="connsiteX6" fmla="*/ 58483 w 194976"/>
                  <a:gd name="connsiteY6" fmla="*/ 38576 h 76390"/>
                  <a:gd name="connsiteX7" fmla="*/ 17145 w 194976"/>
                  <a:gd name="connsiteY7" fmla="*/ 38576 h 76390"/>
                  <a:gd name="connsiteX8" fmla="*/ 17145 w 194976"/>
                  <a:gd name="connsiteY8" fmla="*/ 76390 h 76390"/>
                  <a:gd name="connsiteX9" fmla="*/ 0 w 194976"/>
                  <a:gd name="connsiteY9" fmla="*/ 76390 h 76390"/>
                  <a:gd name="connsiteX10" fmla="*/ 0 w 194976"/>
                  <a:gd name="connsiteY10" fmla="*/ 21431 h 76390"/>
                  <a:gd name="connsiteX11" fmla="*/ 41339 w 194976"/>
                  <a:gd name="connsiteY11" fmla="*/ 21431 h 76390"/>
                  <a:gd name="connsiteX12" fmla="*/ 41339 w 194976"/>
                  <a:gd name="connsiteY12" fmla="*/ 0 h 76390"/>
                  <a:gd name="connsiteX13" fmla="*/ 112395 w 194976"/>
                  <a:gd name="connsiteY13" fmla="*/ 0 h 76390"/>
                  <a:gd name="connsiteX14" fmla="*/ 112395 w 194976"/>
                  <a:gd name="connsiteY14" fmla="*/ 39243 h 76390"/>
                  <a:gd name="connsiteX15" fmla="*/ 194977 w 194976"/>
                  <a:gd name="connsiteY15" fmla="*/ 39243 h 7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76" h="76390">
                    <a:moveTo>
                      <a:pt x="194977" y="76390"/>
                    </a:moveTo>
                    <a:lnTo>
                      <a:pt x="177832" y="76390"/>
                    </a:lnTo>
                    <a:lnTo>
                      <a:pt x="177832" y="56388"/>
                    </a:lnTo>
                    <a:lnTo>
                      <a:pt x="95250" y="56388"/>
                    </a:lnTo>
                    <a:lnTo>
                      <a:pt x="95250" y="17145"/>
                    </a:lnTo>
                    <a:lnTo>
                      <a:pt x="58483" y="17145"/>
                    </a:lnTo>
                    <a:lnTo>
                      <a:pt x="58483" y="38576"/>
                    </a:lnTo>
                    <a:lnTo>
                      <a:pt x="17145" y="38576"/>
                    </a:lnTo>
                    <a:lnTo>
                      <a:pt x="17145" y="76390"/>
                    </a:lnTo>
                    <a:lnTo>
                      <a:pt x="0" y="76390"/>
                    </a:lnTo>
                    <a:lnTo>
                      <a:pt x="0" y="21431"/>
                    </a:lnTo>
                    <a:lnTo>
                      <a:pt x="41339" y="21431"/>
                    </a:lnTo>
                    <a:lnTo>
                      <a:pt x="41339" y="0"/>
                    </a:lnTo>
                    <a:lnTo>
                      <a:pt x="112395" y="0"/>
                    </a:lnTo>
                    <a:lnTo>
                      <a:pt x="112395" y="39243"/>
                    </a:lnTo>
                    <a:lnTo>
                      <a:pt x="194977" y="39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51E5437-14CE-D6A6-C5FA-819D95D47080}"/>
                  </a:ext>
                </a:extLst>
              </p:cNvPr>
              <p:cNvSpPr/>
              <p:nvPr/>
            </p:nvSpPr>
            <p:spPr>
              <a:xfrm>
                <a:off x="4115752" y="3000487"/>
                <a:ext cx="382238" cy="597693"/>
              </a:xfrm>
              <a:custGeom>
                <a:avLst/>
                <a:gdLst>
                  <a:gd name="connsiteX0" fmla="*/ 382238 w 382238"/>
                  <a:gd name="connsiteY0" fmla="*/ 597694 h 597693"/>
                  <a:gd name="connsiteX1" fmla="*/ 365093 w 382238"/>
                  <a:gd name="connsiteY1" fmla="*/ 597694 h 597693"/>
                  <a:gd name="connsiteX2" fmla="*/ 365093 w 382238"/>
                  <a:gd name="connsiteY2" fmla="*/ 74295 h 597693"/>
                  <a:gd name="connsiteX3" fmla="*/ 276225 w 382238"/>
                  <a:gd name="connsiteY3" fmla="*/ 74295 h 597693"/>
                  <a:gd name="connsiteX4" fmla="*/ 276225 w 382238"/>
                  <a:gd name="connsiteY4" fmla="*/ 17145 h 597693"/>
                  <a:gd name="connsiteX5" fmla="*/ 210788 w 382238"/>
                  <a:gd name="connsiteY5" fmla="*/ 17145 h 597693"/>
                  <a:gd name="connsiteX6" fmla="*/ 210788 w 382238"/>
                  <a:gd name="connsiteY6" fmla="*/ 77819 h 597693"/>
                  <a:gd name="connsiteX7" fmla="*/ 160020 w 382238"/>
                  <a:gd name="connsiteY7" fmla="*/ 77819 h 597693"/>
                  <a:gd name="connsiteX8" fmla="*/ 160020 w 382238"/>
                  <a:gd name="connsiteY8" fmla="*/ 111728 h 597693"/>
                  <a:gd name="connsiteX9" fmla="*/ 17145 w 382238"/>
                  <a:gd name="connsiteY9" fmla="*/ 111728 h 597693"/>
                  <a:gd name="connsiteX10" fmla="*/ 17145 w 382238"/>
                  <a:gd name="connsiteY10" fmla="*/ 197834 h 597693"/>
                  <a:gd name="connsiteX11" fmla="*/ 0 w 382238"/>
                  <a:gd name="connsiteY11" fmla="*/ 197834 h 597693"/>
                  <a:gd name="connsiteX12" fmla="*/ 0 w 382238"/>
                  <a:gd name="connsiteY12" fmla="*/ 94583 h 597693"/>
                  <a:gd name="connsiteX13" fmla="*/ 142875 w 382238"/>
                  <a:gd name="connsiteY13" fmla="*/ 94583 h 597693"/>
                  <a:gd name="connsiteX14" fmla="*/ 142875 w 382238"/>
                  <a:gd name="connsiteY14" fmla="*/ 60674 h 597693"/>
                  <a:gd name="connsiteX15" fmla="*/ 193643 w 382238"/>
                  <a:gd name="connsiteY15" fmla="*/ 60674 h 597693"/>
                  <a:gd name="connsiteX16" fmla="*/ 193643 w 382238"/>
                  <a:gd name="connsiteY16" fmla="*/ 0 h 597693"/>
                  <a:gd name="connsiteX17" fmla="*/ 293370 w 382238"/>
                  <a:gd name="connsiteY17" fmla="*/ 0 h 597693"/>
                  <a:gd name="connsiteX18" fmla="*/ 293370 w 382238"/>
                  <a:gd name="connsiteY18" fmla="*/ 57150 h 597693"/>
                  <a:gd name="connsiteX19" fmla="*/ 382238 w 382238"/>
                  <a:gd name="connsiteY19" fmla="*/ 57150 h 59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2238" h="597693">
                    <a:moveTo>
                      <a:pt x="382238" y="597694"/>
                    </a:moveTo>
                    <a:lnTo>
                      <a:pt x="365093" y="597694"/>
                    </a:lnTo>
                    <a:lnTo>
                      <a:pt x="365093" y="74295"/>
                    </a:lnTo>
                    <a:lnTo>
                      <a:pt x="276225" y="74295"/>
                    </a:lnTo>
                    <a:lnTo>
                      <a:pt x="276225" y="17145"/>
                    </a:lnTo>
                    <a:lnTo>
                      <a:pt x="210788" y="17145"/>
                    </a:lnTo>
                    <a:lnTo>
                      <a:pt x="210788" y="77819"/>
                    </a:lnTo>
                    <a:lnTo>
                      <a:pt x="160020" y="77819"/>
                    </a:lnTo>
                    <a:lnTo>
                      <a:pt x="160020" y="111728"/>
                    </a:lnTo>
                    <a:lnTo>
                      <a:pt x="17145" y="111728"/>
                    </a:lnTo>
                    <a:lnTo>
                      <a:pt x="17145" y="197834"/>
                    </a:lnTo>
                    <a:lnTo>
                      <a:pt x="0" y="197834"/>
                    </a:lnTo>
                    <a:lnTo>
                      <a:pt x="0" y="94583"/>
                    </a:lnTo>
                    <a:lnTo>
                      <a:pt x="142875" y="94583"/>
                    </a:lnTo>
                    <a:lnTo>
                      <a:pt x="142875" y="60674"/>
                    </a:lnTo>
                    <a:lnTo>
                      <a:pt x="193643" y="60674"/>
                    </a:lnTo>
                    <a:lnTo>
                      <a:pt x="193643" y="0"/>
                    </a:lnTo>
                    <a:lnTo>
                      <a:pt x="293370" y="0"/>
                    </a:lnTo>
                    <a:lnTo>
                      <a:pt x="293370" y="57150"/>
                    </a:lnTo>
                    <a:lnTo>
                      <a:pt x="382238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811EE08-589E-C1BB-7D04-88FEF6547337}"/>
                  </a:ext>
                </a:extLst>
              </p:cNvPr>
              <p:cNvSpPr/>
              <p:nvPr/>
            </p:nvSpPr>
            <p:spPr>
              <a:xfrm>
                <a:off x="4162425" y="3993087"/>
                <a:ext cx="1437322" cy="147828"/>
              </a:xfrm>
              <a:custGeom>
                <a:avLst/>
                <a:gdLst>
                  <a:gd name="connsiteX0" fmla="*/ 1437323 w 1437322"/>
                  <a:gd name="connsiteY0" fmla="*/ 147828 h 147828"/>
                  <a:gd name="connsiteX1" fmla="*/ 1420082 w 1437322"/>
                  <a:gd name="connsiteY1" fmla="*/ 147828 h 147828"/>
                  <a:gd name="connsiteX2" fmla="*/ 1420082 w 1437322"/>
                  <a:gd name="connsiteY2" fmla="*/ 84963 h 147828"/>
                  <a:gd name="connsiteX3" fmla="*/ 826389 w 1437322"/>
                  <a:gd name="connsiteY3" fmla="*/ 84963 h 147828"/>
                  <a:gd name="connsiteX4" fmla="*/ 826389 w 1437322"/>
                  <a:gd name="connsiteY4" fmla="*/ 17145 h 147828"/>
                  <a:gd name="connsiteX5" fmla="*/ 0 w 1437322"/>
                  <a:gd name="connsiteY5" fmla="*/ 17145 h 147828"/>
                  <a:gd name="connsiteX6" fmla="*/ 0 w 1437322"/>
                  <a:gd name="connsiteY6" fmla="*/ 0 h 147828"/>
                  <a:gd name="connsiteX7" fmla="*/ 843534 w 1437322"/>
                  <a:gd name="connsiteY7" fmla="*/ 0 h 147828"/>
                  <a:gd name="connsiteX8" fmla="*/ 843534 w 1437322"/>
                  <a:gd name="connsiteY8" fmla="*/ 67818 h 147828"/>
                  <a:gd name="connsiteX9" fmla="*/ 1437323 w 1437322"/>
                  <a:gd name="connsiteY9" fmla="*/ 67818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7322" h="147828">
                    <a:moveTo>
                      <a:pt x="1437323" y="147828"/>
                    </a:moveTo>
                    <a:lnTo>
                      <a:pt x="1420082" y="147828"/>
                    </a:lnTo>
                    <a:lnTo>
                      <a:pt x="1420082" y="84963"/>
                    </a:lnTo>
                    <a:lnTo>
                      <a:pt x="826389" y="84963"/>
                    </a:lnTo>
                    <a:lnTo>
                      <a:pt x="82638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843534" y="0"/>
                    </a:lnTo>
                    <a:lnTo>
                      <a:pt x="843534" y="67818"/>
                    </a:lnTo>
                    <a:lnTo>
                      <a:pt x="1437323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36CD339-B941-2367-C8BB-E3B973489815}"/>
                  </a:ext>
                </a:extLst>
              </p:cNvPr>
              <p:cNvSpPr/>
              <p:nvPr/>
            </p:nvSpPr>
            <p:spPr>
              <a:xfrm>
                <a:off x="4480845" y="3561033"/>
                <a:ext cx="280701" cy="412051"/>
              </a:xfrm>
              <a:custGeom>
                <a:avLst/>
                <a:gdLst>
                  <a:gd name="connsiteX0" fmla="*/ 280702 w 280701"/>
                  <a:gd name="connsiteY0" fmla="*/ 412052 h 412051"/>
                  <a:gd name="connsiteX1" fmla="*/ 263557 w 280701"/>
                  <a:gd name="connsiteY1" fmla="*/ 412052 h 412051"/>
                  <a:gd name="connsiteX2" fmla="*/ 263557 w 280701"/>
                  <a:gd name="connsiteY2" fmla="*/ 84963 h 412051"/>
                  <a:gd name="connsiteX3" fmla="*/ 146018 w 280701"/>
                  <a:gd name="connsiteY3" fmla="*/ 84963 h 412051"/>
                  <a:gd name="connsiteX4" fmla="*/ 146018 w 280701"/>
                  <a:gd name="connsiteY4" fmla="*/ 17145 h 412051"/>
                  <a:gd name="connsiteX5" fmla="*/ 55245 w 280701"/>
                  <a:gd name="connsiteY5" fmla="*/ 17145 h 412051"/>
                  <a:gd name="connsiteX6" fmla="*/ 55245 w 280701"/>
                  <a:gd name="connsiteY6" fmla="*/ 81439 h 412051"/>
                  <a:gd name="connsiteX7" fmla="*/ 17145 w 280701"/>
                  <a:gd name="connsiteY7" fmla="*/ 81439 h 412051"/>
                  <a:gd name="connsiteX8" fmla="*/ 17145 w 280701"/>
                  <a:gd name="connsiteY8" fmla="*/ 412052 h 412051"/>
                  <a:gd name="connsiteX9" fmla="*/ 0 w 280701"/>
                  <a:gd name="connsiteY9" fmla="*/ 412052 h 412051"/>
                  <a:gd name="connsiteX10" fmla="*/ 0 w 280701"/>
                  <a:gd name="connsiteY10" fmla="*/ 64294 h 412051"/>
                  <a:gd name="connsiteX11" fmla="*/ 38100 w 280701"/>
                  <a:gd name="connsiteY11" fmla="*/ 64294 h 412051"/>
                  <a:gd name="connsiteX12" fmla="*/ 38100 w 280701"/>
                  <a:gd name="connsiteY12" fmla="*/ 0 h 412051"/>
                  <a:gd name="connsiteX13" fmla="*/ 163163 w 280701"/>
                  <a:gd name="connsiteY13" fmla="*/ 0 h 412051"/>
                  <a:gd name="connsiteX14" fmla="*/ 163163 w 280701"/>
                  <a:gd name="connsiteY14" fmla="*/ 67818 h 412051"/>
                  <a:gd name="connsiteX15" fmla="*/ 280702 w 280701"/>
                  <a:gd name="connsiteY15" fmla="*/ 67818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0701" h="412051">
                    <a:moveTo>
                      <a:pt x="280702" y="412052"/>
                    </a:moveTo>
                    <a:lnTo>
                      <a:pt x="263557" y="412052"/>
                    </a:lnTo>
                    <a:lnTo>
                      <a:pt x="263557" y="84963"/>
                    </a:lnTo>
                    <a:lnTo>
                      <a:pt x="146018" y="84963"/>
                    </a:lnTo>
                    <a:lnTo>
                      <a:pt x="146018" y="17145"/>
                    </a:lnTo>
                    <a:lnTo>
                      <a:pt x="55245" y="17145"/>
                    </a:lnTo>
                    <a:lnTo>
                      <a:pt x="55245" y="81439"/>
                    </a:lnTo>
                    <a:lnTo>
                      <a:pt x="17145" y="81439"/>
                    </a:lnTo>
                    <a:lnTo>
                      <a:pt x="17145" y="412052"/>
                    </a:lnTo>
                    <a:lnTo>
                      <a:pt x="0" y="412052"/>
                    </a:lnTo>
                    <a:lnTo>
                      <a:pt x="0" y="64294"/>
                    </a:lnTo>
                    <a:lnTo>
                      <a:pt x="38100" y="64294"/>
                    </a:lnTo>
                    <a:lnTo>
                      <a:pt x="38100" y="0"/>
                    </a:lnTo>
                    <a:lnTo>
                      <a:pt x="163163" y="0"/>
                    </a:lnTo>
                    <a:lnTo>
                      <a:pt x="163163" y="67818"/>
                    </a:lnTo>
                    <a:lnTo>
                      <a:pt x="280702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940087F-E4F6-8281-896F-68365D65A4D4}"/>
                  </a:ext>
                </a:extLst>
              </p:cNvPr>
              <p:cNvSpPr/>
              <p:nvPr/>
            </p:nvSpPr>
            <p:spPr>
              <a:xfrm>
                <a:off x="4612576" y="3400346"/>
                <a:ext cx="336232" cy="572738"/>
              </a:xfrm>
              <a:custGeom>
                <a:avLst/>
                <a:gdLst>
                  <a:gd name="connsiteX0" fmla="*/ 336232 w 336232"/>
                  <a:gd name="connsiteY0" fmla="*/ 572738 h 572738"/>
                  <a:gd name="connsiteX1" fmla="*/ 319088 w 336232"/>
                  <a:gd name="connsiteY1" fmla="*/ 572738 h 572738"/>
                  <a:gd name="connsiteX2" fmla="*/ 319088 w 336232"/>
                  <a:gd name="connsiteY2" fmla="*/ 17145 h 572738"/>
                  <a:gd name="connsiteX3" fmla="*/ 17145 w 336232"/>
                  <a:gd name="connsiteY3" fmla="*/ 17145 h 572738"/>
                  <a:gd name="connsiteX4" fmla="*/ 17145 w 336232"/>
                  <a:gd name="connsiteY4" fmla="*/ 133541 h 572738"/>
                  <a:gd name="connsiteX5" fmla="*/ 0 w 336232"/>
                  <a:gd name="connsiteY5" fmla="*/ 133541 h 572738"/>
                  <a:gd name="connsiteX6" fmla="*/ 0 w 336232"/>
                  <a:gd name="connsiteY6" fmla="*/ 0 h 572738"/>
                  <a:gd name="connsiteX7" fmla="*/ 336232 w 336232"/>
                  <a:gd name="connsiteY7" fmla="*/ 0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32" h="572738">
                    <a:moveTo>
                      <a:pt x="336232" y="572738"/>
                    </a:moveTo>
                    <a:lnTo>
                      <a:pt x="319088" y="572738"/>
                    </a:lnTo>
                    <a:lnTo>
                      <a:pt x="319088" y="17145"/>
                    </a:lnTo>
                    <a:lnTo>
                      <a:pt x="17145" y="17145"/>
                    </a:lnTo>
                    <a:lnTo>
                      <a:pt x="17145" y="133541"/>
                    </a:lnTo>
                    <a:lnTo>
                      <a:pt x="0" y="133541"/>
                    </a:lnTo>
                    <a:lnTo>
                      <a:pt x="0" y="0"/>
                    </a:lnTo>
                    <a:lnTo>
                      <a:pt x="33623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B69CD6D-BFC5-4BC8-09D6-A3639AEC6D7A}"/>
                  </a:ext>
                </a:extLst>
              </p:cNvPr>
              <p:cNvSpPr/>
              <p:nvPr/>
            </p:nvSpPr>
            <p:spPr>
              <a:xfrm>
                <a:off x="4699920" y="3050493"/>
                <a:ext cx="299751" cy="922591"/>
              </a:xfrm>
              <a:custGeom>
                <a:avLst/>
                <a:gdLst>
                  <a:gd name="connsiteX0" fmla="*/ 299752 w 299751"/>
                  <a:gd name="connsiteY0" fmla="*/ 922592 h 922591"/>
                  <a:gd name="connsiteX1" fmla="*/ 282607 w 299751"/>
                  <a:gd name="connsiteY1" fmla="*/ 922592 h 922591"/>
                  <a:gd name="connsiteX2" fmla="*/ 282607 w 299751"/>
                  <a:gd name="connsiteY2" fmla="*/ 17145 h 922591"/>
                  <a:gd name="connsiteX3" fmla="*/ 17145 w 299751"/>
                  <a:gd name="connsiteY3" fmla="*/ 17145 h 922591"/>
                  <a:gd name="connsiteX4" fmla="*/ 17145 w 299751"/>
                  <a:gd name="connsiteY4" fmla="*/ 319183 h 922591"/>
                  <a:gd name="connsiteX5" fmla="*/ 0 w 299751"/>
                  <a:gd name="connsiteY5" fmla="*/ 319183 h 922591"/>
                  <a:gd name="connsiteX6" fmla="*/ 0 w 299751"/>
                  <a:gd name="connsiteY6" fmla="*/ 0 h 922591"/>
                  <a:gd name="connsiteX7" fmla="*/ 299752 w 299751"/>
                  <a:gd name="connsiteY7" fmla="*/ 0 h 9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751" h="922591">
                    <a:moveTo>
                      <a:pt x="299752" y="922592"/>
                    </a:moveTo>
                    <a:lnTo>
                      <a:pt x="282607" y="922592"/>
                    </a:lnTo>
                    <a:lnTo>
                      <a:pt x="282607" y="17145"/>
                    </a:lnTo>
                    <a:lnTo>
                      <a:pt x="17145" y="17145"/>
                    </a:lnTo>
                    <a:lnTo>
                      <a:pt x="17145" y="319183"/>
                    </a:lnTo>
                    <a:lnTo>
                      <a:pt x="0" y="319183"/>
                    </a:lnTo>
                    <a:lnTo>
                      <a:pt x="0" y="0"/>
                    </a:lnTo>
                    <a:lnTo>
                      <a:pt x="2997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8EBD420-FDC0-C71E-203B-5AB387C98F73}"/>
                  </a:ext>
                </a:extLst>
              </p:cNvPr>
              <p:cNvSpPr/>
              <p:nvPr/>
            </p:nvSpPr>
            <p:spPr>
              <a:xfrm>
                <a:off x="4214145" y="2418509"/>
                <a:ext cx="353663" cy="1118997"/>
              </a:xfrm>
              <a:custGeom>
                <a:avLst/>
                <a:gdLst>
                  <a:gd name="connsiteX0" fmla="*/ 353663 w 353663"/>
                  <a:gd name="connsiteY0" fmla="*/ 1118997 h 1118997"/>
                  <a:gd name="connsiteX1" fmla="*/ 336518 w 353663"/>
                  <a:gd name="connsiteY1" fmla="*/ 1118997 h 1118997"/>
                  <a:gd name="connsiteX2" fmla="*/ 336518 w 353663"/>
                  <a:gd name="connsiteY2" fmla="*/ 17145 h 1118997"/>
                  <a:gd name="connsiteX3" fmla="*/ 17145 w 353663"/>
                  <a:gd name="connsiteY3" fmla="*/ 17145 h 1118997"/>
                  <a:gd name="connsiteX4" fmla="*/ 17145 w 353663"/>
                  <a:gd name="connsiteY4" fmla="*/ 640556 h 1118997"/>
                  <a:gd name="connsiteX5" fmla="*/ 0 w 353663"/>
                  <a:gd name="connsiteY5" fmla="*/ 640556 h 1118997"/>
                  <a:gd name="connsiteX6" fmla="*/ 0 w 353663"/>
                  <a:gd name="connsiteY6" fmla="*/ 0 h 1118997"/>
                  <a:gd name="connsiteX7" fmla="*/ 353663 w 353663"/>
                  <a:gd name="connsiteY7" fmla="*/ 0 h 11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663" h="1118997">
                    <a:moveTo>
                      <a:pt x="353663" y="1118997"/>
                    </a:moveTo>
                    <a:lnTo>
                      <a:pt x="336518" y="1118997"/>
                    </a:lnTo>
                    <a:lnTo>
                      <a:pt x="336518" y="17145"/>
                    </a:lnTo>
                    <a:lnTo>
                      <a:pt x="17145" y="17145"/>
                    </a:lnTo>
                    <a:lnTo>
                      <a:pt x="17145" y="640556"/>
                    </a:lnTo>
                    <a:lnTo>
                      <a:pt x="0" y="640556"/>
                    </a:lnTo>
                    <a:lnTo>
                      <a:pt x="0" y="0"/>
                    </a:lnTo>
                    <a:lnTo>
                      <a:pt x="3536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AD2C99-6D52-E2D5-193A-C8B6ECBE690B}"/>
                  </a:ext>
                </a:extLst>
              </p:cNvPr>
              <p:cNvSpPr/>
              <p:nvPr/>
            </p:nvSpPr>
            <p:spPr>
              <a:xfrm>
                <a:off x="4587811" y="2861231"/>
                <a:ext cx="157829" cy="147828"/>
              </a:xfrm>
              <a:custGeom>
                <a:avLst/>
                <a:gdLst>
                  <a:gd name="connsiteX0" fmla="*/ 157829 w 157829"/>
                  <a:gd name="connsiteY0" fmla="*/ 147828 h 147828"/>
                  <a:gd name="connsiteX1" fmla="*/ 140684 w 157829"/>
                  <a:gd name="connsiteY1" fmla="*/ 147828 h 147828"/>
                  <a:gd name="connsiteX2" fmla="*/ 140684 w 157829"/>
                  <a:gd name="connsiteY2" fmla="*/ 17145 h 147828"/>
                  <a:gd name="connsiteX3" fmla="*/ 0 w 157829"/>
                  <a:gd name="connsiteY3" fmla="*/ 17145 h 147828"/>
                  <a:gd name="connsiteX4" fmla="*/ 0 w 157829"/>
                  <a:gd name="connsiteY4" fmla="*/ 0 h 147828"/>
                  <a:gd name="connsiteX5" fmla="*/ 157829 w 157829"/>
                  <a:gd name="connsiteY5" fmla="*/ 0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29" h="147828">
                    <a:moveTo>
                      <a:pt x="157829" y="147828"/>
                    </a:moveTo>
                    <a:lnTo>
                      <a:pt x="140684" y="147828"/>
                    </a:lnTo>
                    <a:lnTo>
                      <a:pt x="14068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57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6A06EF-174E-701B-7BBC-15A6AB7148C7}"/>
                  </a:ext>
                </a:extLst>
              </p:cNvPr>
              <p:cNvSpPr/>
              <p:nvPr/>
            </p:nvSpPr>
            <p:spPr>
              <a:xfrm>
                <a:off x="4699920" y="2204292"/>
                <a:ext cx="80772" cy="615505"/>
              </a:xfrm>
              <a:custGeom>
                <a:avLst/>
                <a:gdLst>
                  <a:gd name="connsiteX0" fmla="*/ 17145 w 80772"/>
                  <a:gd name="connsiteY0" fmla="*/ 615506 h 615505"/>
                  <a:gd name="connsiteX1" fmla="*/ 0 w 80772"/>
                  <a:gd name="connsiteY1" fmla="*/ 615506 h 615505"/>
                  <a:gd name="connsiteX2" fmla="*/ 0 w 80772"/>
                  <a:gd name="connsiteY2" fmla="*/ 0 h 615505"/>
                  <a:gd name="connsiteX3" fmla="*/ 80772 w 80772"/>
                  <a:gd name="connsiteY3" fmla="*/ 0 h 615505"/>
                  <a:gd name="connsiteX4" fmla="*/ 80772 w 80772"/>
                  <a:gd name="connsiteY4" fmla="*/ 17145 h 615505"/>
                  <a:gd name="connsiteX5" fmla="*/ 17145 w 80772"/>
                  <a:gd name="connsiteY5" fmla="*/ 17145 h 61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72" h="615505">
                    <a:moveTo>
                      <a:pt x="17145" y="615506"/>
                    </a:moveTo>
                    <a:lnTo>
                      <a:pt x="0" y="615506"/>
                    </a:lnTo>
                    <a:lnTo>
                      <a:pt x="0" y="0"/>
                    </a:lnTo>
                    <a:lnTo>
                      <a:pt x="80772" y="0"/>
                    </a:lnTo>
                    <a:lnTo>
                      <a:pt x="807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FB0199-153A-4E4F-B4C8-07B656899E8A}"/>
                  </a:ext>
                </a:extLst>
              </p:cNvPr>
              <p:cNvSpPr/>
              <p:nvPr/>
            </p:nvSpPr>
            <p:spPr>
              <a:xfrm>
                <a:off x="4817364" y="2004363"/>
                <a:ext cx="277558" cy="1608105"/>
              </a:xfrm>
              <a:custGeom>
                <a:avLst/>
                <a:gdLst>
                  <a:gd name="connsiteX0" fmla="*/ 277558 w 277558"/>
                  <a:gd name="connsiteY0" fmla="*/ 1608106 h 1608105"/>
                  <a:gd name="connsiteX1" fmla="*/ 260413 w 277558"/>
                  <a:gd name="connsiteY1" fmla="*/ 1608106 h 1608105"/>
                  <a:gd name="connsiteX2" fmla="*/ 260413 w 277558"/>
                  <a:gd name="connsiteY2" fmla="*/ 17145 h 1608105"/>
                  <a:gd name="connsiteX3" fmla="*/ 17145 w 277558"/>
                  <a:gd name="connsiteY3" fmla="*/ 17145 h 1608105"/>
                  <a:gd name="connsiteX4" fmla="*/ 17145 w 277558"/>
                  <a:gd name="connsiteY4" fmla="*/ 1004697 h 1608105"/>
                  <a:gd name="connsiteX5" fmla="*/ 0 w 277558"/>
                  <a:gd name="connsiteY5" fmla="*/ 1004697 h 1608105"/>
                  <a:gd name="connsiteX6" fmla="*/ 0 w 277558"/>
                  <a:gd name="connsiteY6" fmla="*/ 0 h 1608105"/>
                  <a:gd name="connsiteX7" fmla="*/ 277558 w 277558"/>
                  <a:gd name="connsiteY7" fmla="*/ 0 h 16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58" h="1608105">
                    <a:moveTo>
                      <a:pt x="277558" y="1608106"/>
                    </a:moveTo>
                    <a:lnTo>
                      <a:pt x="260413" y="1608106"/>
                    </a:lnTo>
                    <a:lnTo>
                      <a:pt x="260413" y="17145"/>
                    </a:lnTo>
                    <a:lnTo>
                      <a:pt x="17145" y="17145"/>
                    </a:lnTo>
                    <a:lnTo>
                      <a:pt x="17145" y="1004697"/>
                    </a:lnTo>
                    <a:lnTo>
                      <a:pt x="0" y="1004697"/>
                    </a:lnTo>
                    <a:lnTo>
                      <a:pt x="0" y="0"/>
                    </a:lnTo>
                    <a:lnTo>
                      <a:pt x="277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87C1806-2A95-9361-A707-ED96841B1B55}"/>
                  </a:ext>
                </a:extLst>
              </p:cNvPr>
              <p:cNvSpPr/>
              <p:nvPr/>
            </p:nvSpPr>
            <p:spPr>
              <a:xfrm>
                <a:off x="5022818" y="3589608"/>
                <a:ext cx="335565" cy="435197"/>
              </a:xfrm>
              <a:custGeom>
                <a:avLst/>
                <a:gdLst>
                  <a:gd name="connsiteX0" fmla="*/ 335566 w 335565"/>
                  <a:gd name="connsiteY0" fmla="*/ 435197 h 435197"/>
                  <a:gd name="connsiteX1" fmla="*/ 318421 w 335565"/>
                  <a:gd name="connsiteY1" fmla="*/ 435197 h 435197"/>
                  <a:gd name="connsiteX2" fmla="*/ 318421 w 335565"/>
                  <a:gd name="connsiteY2" fmla="*/ 81439 h 435197"/>
                  <a:gd name="connsiteX3" fmla="*/ 208788 w 335565"/>
                  <a:gd name="connsiteY3" fmla="*/ 81439 h 435197"/>
                  <a:gd name="connsiteX4" fmla="*/ 208788 w 335565"/>
                  <a:gd name="connsiteY4" fmla="*/ 17145 h 435197"/>
                  <a:gd name="connsiteX5" fmla="*/ 106966 w 335565"/>
                  <a:gd name="connsiteY5" fmla="*/ 17145 h 435197"/>
                  <a:gd name="connsiteX6" fmla="*/ 106966 w 335565"/>
                  <a:gd name="connsiteY6" fmla="*/ 81439 h 435197"/>
                  <a:gd name="connsiteX7" fmla="*/ 0 w 335565"/>
                  <a:gd name="connsiteY7" fmla="*/ 81439 h 435197"/>
                  <a:gd name="connsiteX8" fmla="*/ 0 w 335565"/>
                  <a:gd name="connsiteY8" fmla="*/ 64294 h 435197"/>
                  <a:gd name="connsiteX9" fmla="*/ 89821 w 335565"/>
                  <a:gd name="connsiteY9" fmla="*/ 64294 h 435197"/>
                  <a:gd name="connsiteX10" fmla="*/ 89821 w 335565"/>
                  <a:gd name="connsiteY10" fmla="*/ 0 h 435197"/>
                  <a:gd name="connsiteX11" fmla="*/ 225933 w 335565"/>
                  <a:gd name="connsiteY11" fmla="*/ 0 h 435197"/>
                  <a:gd name="connsiteX12" fmla="*/ 225933 w 335565"/>
                  <a:gd name="connsiteY12" fmla="*/ 64294 h 435197"/>
                  <a:gd name="connsiteX13" fmla="*/ 335566 w 335565"/>
                  <a:gd name="connsiteY13" fmla="*/ 64294 h 43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565" h="435197">
                    <a:moveTo>
                      <a:pt x="335566" y="435197"/>
                    </a:moveTo>
                    <a:lnTo>
                      <a:pt x="318421" y="435197"/>
                    </a:lnTo>
                    <a:lnTo>
                      <a:pt x="318421" y="81439"/>
                    </a:lnTo>
                    <a:lnTo>
                      <a:pt x="208788" y="81439"/>
                    </a:lnTo>
                    <a:lnTo>
                      <a:pt x="208788" y="17145"/>
                    </a:lnTo>
                    <a:lnTo>
                      <a:pt x="106966" y="17145"/>
                    </a:lnTo>
                    <a:lnTo>
                      <a:pt x="106966" y="81439"/>
                    </a:lnTo>
                    <a:lnTo>
                      <a:pt x="0" y="81439"/>
                    </a:lnTo>
                    <a:lnTo>
                      <a:pt x="0" y="64294"/>
                    </a:lnTo>
                    <a:lnTo>
                      <a:pt x="89821" y="64294"/>
                    </a:lnTo>
                    <a:lnTo>
                      <a:pt x="89821" y="0"/>
                    </a:lnTo>
                    <a:lnTo>
                      <a:pt x="225933" y="0"/>
                    </a:lnTo>
                    <a:lnTo>
                      <a:pt x="225933" y="64294"/>
                    </a:lnTo>
                    <a:lnTo>
                      <a:pt x="335566" y="64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1E4492-E06B-EB95-8869-685D3678C07C}"/>
                  </a:ext>
                </a:extLst>
              </p:cNvPr>
              <p:cNvSpPr/>
              <p:nvPr/>
            </p:nvSpPr>
            <p:spPr>
              <a:xfrm>
                <a:off x="5153977" y="3432541"/>
                <a:ext cx="138683" cy="137064"/>
              </a:xfrm>
              <a:custGeom>
                <a:avLst/>
                <a:gdLst>
                  <a:gd name="connsiteX0" fmla="*/ 17145 w 138683"/>
                  <a:gd name="connsiteY0" fmla="*/ 137065 h 137064"/>
                  <a:gd name="connsiteX1" fmla="*/ 0 w 138683"/>
                  <a:gd name="connsiteY1" fmla="*/ 137065 h 137064"/>
                  <a:gd name="connsiteX2" fmla="*/ 0 w 138683"/>
                  <a:gd name="connsiteY2" fmla="*/ 0 h 137064"/>
                  <a:gd name="connsiteX3" fmla="*/ 138684 w 138683"/>
                  <a:gd name="connsiteY3" fmla="*/ 0 h 137064"/>
                  <a:gd name="connsiteX4" fmla="*/ 138684 w 138683"/>
                  <a:gd name="connsiteY4" fmla="*/ 17145 h 137064"/>
                  <a:gd name="connsiteX5" fmla="*/ 17145 w 138683"/>
                  <a:gd name="connsiteY5" fmla="*/ 1714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137064">
                    <a:moveTo>
                      <a:pt x="17145" y="137065"/>
                    </a:moveTo>
                    <a:lnTo>
                      <a:pt x="0" y="137065"/>
                    </a:lnTo>
                    <a:lnTo>
                      <a:pt x="0" y="0"/>
                    </a:lnTo>
                    <a:lnTo>
                      <a:pt x="138684" y="0"/>
                    </a:lnTo>
                    <a:lnTo>
                      <a:pt x="13868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D97145B-74BA-4382-E09B-EDB31824712B}"/>
                  </a:ext>
                </a:extLst>
              </p:cNvPr>
              <p:cNvSpPr/>
              <p:nvPr/>
            </p:nvSpPr>
            <p:spPr>
              <a:xfrm>
                <a:off x="5192077" y="3018394"/>
                <a:ext cx="299656" cy="1006411"/>
              </a:xfrm>
              <a:custGeom>
                <a:avLst/>
                <a:gdLst>
                  <a:gd name="connsiteX0" fmla="*/ 299656 w 299656"/>
                  <a:gd name="connsiteY0" fmla="*/ 1006411 h 1006411"/>
                  <a:gd name="connsiteX1" fmla="*/ 282512 w 299656"/>
                  <a:gd name="connsiteY1" fmla="*/ 1006411 h 1006411"/>
                  <a:gd name="connsiteX2" fmla="*/ 282512 w 299656"/>
                  <a:gd name="connsiteY2" fmla="*/ 49244 h 1006411"/>
                  <a:gd name="connsiteX3" fmla="*/ 218980 w 299656"/>
                  <a:gd name="connsiteY3" fmla="*/ 49244 h 1006411"/>
                  <a:gd name="connsiteX4" fmla="*/ 218980 w 299656"/>
                  <a:gd name="connsiteY4" fmla="*/ 17145 h 1006411"/>
                  <a:gd name="connsiteX5" fmla="*/ 109156 w 299656"/>
                  <a:gd name="connsiteY5" fmla="*/ 17145 h 1006411"/>
                  <a:gd name="connsiteX6" fmla="*/ 109156 w 299656"/>
                  <a:gd name="connsiteY6" fmla="*/ 49244 h 1006411"/>
                  <a:gd name="connsiteX7" fmla="*/ 17145 w 299656"/>
                  <a:gd name="connsiteY7" fmla="*/ 49244 h 1006411"/>
                  <a:gd name="connsiteX8" fmla="*/ 17145 w 299656"/>
                  <a:gd name="connsiteY8" fmla="*/ 390525 h 1006411"/>
                  <a:gd name="connsiteX9" fmla="*/ 0 w 299656"/>
                  <a:gd name="connsiteY9" fmla="*/ 390525 h 1006411"/>
                  <a:gd name="connsiteX10" fmla="*/ 0 w 299656"/>
                  <a:gd name="connsiteY10" fmla="*/ 32099 h 1006411"/>
                  <a:gd name="connsiteX11" fmla="*/ 92012 w 299656"/>
                  <a:gd name="connsiteY11" fmla="*/ 32099 h 1006411"/>
                  <a:gd name="connsiteX12" fmla="*/ 92012 w 299656"/>
                  <a:gd name="connsiteY12" fmla="*/ 0 h 1006411"/>
                  <a:gd name="connsiteX13" fmla="*/ 236220 w 299656"/>
                  <a:gd name="connsiteY13" fmla="*/ 0 h 1006411"/>
                  <a:gd name="connsiteX14" fmla="*/ 236220 w 299656"/>
                  <a:gd name="connsiteY14" fmla="*/ 32099 h 1006411"/>
                  <a:gd name="connsiteX15" fmla="*/ 299656 w 299656"/>
                  <a:gd name="connsiteY15" fmla="*/ 32099 h 100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656" h="1006411">
                    <a:moveTo>
                      <a:pt x="299656" y="1006411"/>
                    </a:moveTo>
                    <a:lnTo>
                      <a:pt x="282512" y="1006411"/>
                    </a:lnTo>
                    <a:lnTo>
                      <a:pt x="282512" y="49244"/>
                    </a:lnTo>
                    <a:lnTo>
                      <a:pt x="218980" y="49244"/>
                    </a:lnTo>
                    <a:lnTo>
                      <a:pt x="218980" y="17145"/>
                    </a:lnTo>
                    <a:lnTo>
                      <a:pt x="109156" y="17145"/>
                    </a:lnTo>
                    <a:lnTo>
                      <a:pt x="109156" y="49244"/>
                    </a:lnTo>
                    <a:lnTo>
                      <a:pt x="17145" y="49244"/>
                    </a:lnTo>
                    <a:lnTo>
                      <a:pt x="17145" y="390525"/>
                    </a:lnTo>
                    <a:lnTo>
                      <a:pt x="0" y="390525"/>
                    </a:lnTo>
                    <a:lnTo>
                      <a:pt x="0" y="32099"/>
                    </a:lnTo>
                    <a:lnTo>
                      <a:pt x="92012" y="32099"/>
                    </a:lnTo>
                    <a:lnTo>
                      <a:pt x="92012" y="0"/>
                    </a:lnTo>
                    <a:lnTo>
                      <a:pt x="236220" y="0"/>
                    </a:lnTo>
                    <a:lnTo>
                      <a:pt x="236220" y="32099"/>
                    </a:lnTo>
                    <a:lnTo>
                      <a:pt x="299656" y="32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80575E7-4E14-FC2B-62EE-CEDAA5BA3A88}"/>
                  </a:ext>
                </a:extLst>
              </p:cNvPr>
              <p:cNvSpPr/>
              <p:nvPr/>
            </p:nvSpPr>
            <p:spPr>
              <a:xfrm>
                <a:off x="5333333" y="2400698"/>
                <a:ext cx="333089" cy="1740217"/>
              </a:xfrm>
              <a:custGeom>
                <a:avLst/>
                <a:gdLst>
                  <a:gd name="connsiteX0" fmla="*/ 333089 w 333089"/>
                  <a:gd name="connsiteY0" fmla="*/ 1740218 h 1740217"/>
                  <a:gd name="connsiteX1" fmla="*/ 315849 w 333089"/>
                  <a:gd name="connsiteY1" fmla="*/ 1740218 h 1740217"/>
                  <a:gd name="connsiteX2" fmla="*/ 315849 w 333089"/>
                  <a:gd name="connsiteY2" fmla="*/ 17145 h 1740217"/>
                  <a:gd name="connsiteX3" fmla="*/ 17145 w 333089"/>
                  <a:gd name="connsiteY3" fmla="*/ 17145 h 1740217"/>
                  <a:gd name="connsiteX4" fmla="*/ 17145 w 333089"/>
                  <a:gd name="connsiteY4" fmla="*/ 581597 h 1740217"/>
                  <a:gd name="connsiteX5" fmla="*/ 0 w 333089"/>
                  <a:gd name="connsiteY5" fmla="*/ 581597 h 1740217"/>
                  <a:gd name="connsiteX6" fmla="*/ 0 w 333089"/>
                  <a:gd name="connsiteY6" fmla="*/ 0 h 1740217"/>
                  <a:gd name="connsiteX7" fmla="*/ 333089 w 333089"/>
                  <a:gd name="connsiteY7" fmla="*/ 0 h 174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089" h="1740217">
                    <a:moveTo>
                      <a:pt x="333089" y="1740218"/>
                    </a:moveTo>
                    <a:lnTo>
                      <a:pt x="315849" y="1740218"/>
                    </a:lnTo>
                    <a:lnTo>
                      <a:pt x="315849" y="17145"/>
                    </a:lnTo>
                    <a:lnTo>
                      <a:pt x="17145" y="17145"/>
                    </a:lnTo>
                    <a:lnTo>
                      <a:pt x="17145" y="581597"/>
                    </a:lnTo>
                    <a:lnTo>
                      <a:pt x="0" y="581597"/>
                    </a:lnTo>
                    <a:lnTo>
                      <a:pt x="0" y="0"/>
                    </a:lnTo>
                    <a:lnTo>
                      <a:pt x="3330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5D13FA1-FB4B-2E26-CA2E-FE753A9525F9}"/>
                  </a:ext>
                </a:extLst>
              </p:cNvPr>
              <p:cNvSpPr/>
              <p:nvPr/>
            </p:nvSpPr>
            <p:spPr>
              <a:xfrm>
                <a:off x="5695950" y="3900218"/>
                <a:ext cx="240315" cy="240696"/>
              </a:xfrm>
              <a:custGeom>
                <a:avLst/>
                <a:gdLst>
                  <a:gd name="connsiteX0" fmla="*/ 240316 w 240315"/>
                  <a:gd name="connsiteY0" fmla="*/ 240697 h 240696"/>
                  <a:gd name="connsiteX1" fmla="*/ 223171 w 240315"/>
                  <a:gd name="connsiteY1" fmla="*/ 240697 h 240696"/>
                  <a:gd name="connsiteX2" fmla="*/ 223171 w 240315"/>
                  <a:gd name="connsiteY2" fmla="*/ 133160 h 240696"/>
                  <a:gd name="connsiteX3" fmla="*/ 86582 w 240315"/>
                  <a:gd name="connsiteY3" fmla="*/ 133160 h 240696"/>
                  <a:gd name="connsiteX4" fmla="*/ 86582 w 240315"/>
                  <a:gd name="connsiteY4" fmla="*/ 17145 h 240696"/>
                  <a:gd name="connsiteX5" fmla="*/ 0 w 240315"/>
                  <a:gd name="connsiteY5" fmla="*/ 17145 h 240696"/>
                  <a:gd name="connsiteX6" fmla="*/ 0 w 240315"/>
                  <a:gd name="connsiteY6" fmla="*/ 0 h 240696"/>
                  <a:gd name="connsiteX7" fmla="*/ 103822 w 240315"/>
                  <a:gd name="connsiteY7" fmla="*/ 0 h 240696"/>
                  <a:gd name="connsiteX8" fmla="*/ 103822 w 240315"/>
                  <a:gd name="connsiteY8" fmla="*/ 116015 h 240696"/>
                  <a:gd name="connsiteX9" fmla="*/ 240316 w 240315"/>
                  <a:gd name="connsiteY9" fmla="*/ 116015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315" h="240696">
                    <a:moveTo>
                      <a:pt x="240316" y="240697"/>
                    </a:moveTo>
                    <a:lnTo>
                      <a:pt x="223171" y="240697"/>
                    </a:lnTo>
                    <a:lnTo>
                      <a:pt x="223171" y="133160"/>
                    </a:lnTo>
                    <a:lnTo>
                      <a:pt x="86582" y="133160"/>
                    </a:lnTo>
                    <a:lnTo>
                      <a:pt x="8658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03822" y="0"/>
                    </a:lnTo>
                    <a:lnTo>
                      <a:pt x="103822" y="116015"/>
                    </a:lnTo>
                    <a:lnTo>
                      <a:pt x="240316" y="1160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BD4BCF4-1A57-29E1-96E2-30BA68A165A6}"/>
                  </a:ext>
                </a:extLst>
              </p:cNvPr>
              <p:cNvSpPr/>
              <p:nvPr/>
            </p:nvSpPr>
            <p:spPr>
              <a:xfrm>
                <a:off x="5890545" y="2973722"/>
                <a:ext cx="356902" cy="1167193"/>
              </a:xfrm>
              <a:custGeom>
                <a:avLst/>
                <a:gdLst>
                  <a:gd name="connsiteX0" fmla="*/ 356902 w 356902"/>
                  <a:gd name="connsiteY0" fmla="*/ 1167194 h 1167193"/>
                  <a:gd name="connsiteX1" fmla="*/ 339662 w 356902"/>
                  <a:gd name="connsiteY1" fmla="*/ 1167194 h 1167193"/>
                  <a:gd name="connsiteX2" fmla="*/ 339662 w 356902"/>
                  <a:gd name="connsiteY2" fmla="*/ 17145 h 1167193"/>
                  <a:gd name="connsiteX3" fmla="*/ 17145 w 356902"/>
                  <a:gd name="connsiteY3" fmla="*/ 17145 h 1167193"/>
                  <a:gd name="connsiteX4" fmla="*/ 17145 w 356902"/>
                  <a:gd name="connsiteY4" fmla="*/ 999363 h 1167193"/>
                  <a:gd name="connsiteX5" fmla="*/ 0 w 356902"/>
                  <a:gd name="connsiteY5" fmla="*/ 999363 h 1167193"/>
                  <a:gd name="connsiteX6" fmla="*/ 0 w 356902"/>
                  <a:gd name="connsiteY6" fmla="*/ 0 h 1167193"/>
                  <a:gd name="connsiteX7" fmla="*/ 356902 w 356902"/>
                  <a:gd name="connsiteY7" fmla="*/ 0 h 116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02" h="1167193">
                    <a:moveTo>
                      <a:pt x="356902" y="1167194"/>
                    </a:moveTo>
                    <a:lnTo>
                      <a:pt x="339662" y="1167194"/>
                    </a:lnTo>
                    <a:lnTo>
                      <a:pt x="339662" y="17145"/>
                    </a:lnTo>
                    <a:lnTo>
                      <a:pt x="17145" y="17145"/>
                    </a:lnTo>
                    <a:lnTo>
                      <a:pt x="17145" y="999363"/>
                    </a:lnTo>
                    <a:lnTo>
                      <a:pt x="0" y="999363"/>
                    </a:lnTo>
                    <a:lnTo>
                      <a:pt x="0" y="0"/>
                    </a:lnTo>
                    <a:lnTo>
                      <a:pt x="3569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3E784F6-6385-FEBF-14DC-F4625332E13E}"/>
                  </a:ext>
                </a:extLst>
              </p:cNvPr>
              <p:cNvSpPr/>
              <p:nvPr/>
            </p:nvSpPr>
            <p:spPr>
              <a:xfrm>
                <a:off x="5776245" y="3050493"/>
                <a:ext cx="94297" cy="811911"/>
              </a:xfrm>
              <a:custGeom>
                <a:avLst/>
                <a:gdLst>
                  <a:gd name="connsiteX0" fmla="*/ 17145 w 94297"/>
                  <a:gd name="connsiteY0" fmla="*/ 811911 h 811911"/>
                  <a:gd name="connsiteX1" fmla="*/ 0 w 94297"/>
                  <a:gd name="connsiteY1" fmla="*/ 811911 h 811911"/>
                  <a:gd name="connsiteX2" fmla="*/ 0 w 94297"/>
                  <a:gd name="connsiteY2" fmla="*/ 0 h 811911"/>
                  <a:gd name="connsiteX3" fmla="*/ 94297 w 94297"/>
                  <a:gd name="connsiteY3" fmla="*/ 0 h 811911"/>
                  <a:gd name="connsiteX4" fmla="*/ 94297 w 94297"/>
                  <a:gd name="connsiteY4" fmla="*/ 17145 h 811911"/>
                  <a:gd name="connsiteX5" fmla="*/ 17145 w 94297"/>
                  <a:gd name="connsiteY5" fmla="*/ 17145 h 81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297" h="811911">
                    <a:moveTo>
                      <a:pt x="17145" y="811911"/>
                    </a:moveTo>
                    <a:lnTo>
                      <a:pt x="0" y="811911"/>
                    </a:lnTo>
                    <a:lnTo>
                      <a:pt x="0" y="0"/>
                    </a:lnTo>
                    <a:lnTo>
                      <a:pt x="94297" y="0"/>
                    </a:lnTo>
                    <a:lnTo>
                      <a:pt x="94297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8E56A07-BB56-9DED-EAE8-22180DFA665B}"/>
                  </a:ext>
                </a:extLst>
              </p:cNvPr>
              <p:cNvSpPr/>
              <p:nvPr/>
            </p:nvSpPr>
            <p:spPr>
              <a:xfrm>
                <a:off x="5712714" y="3314717"/>
                <a:ext cx="46672" cy="547687"/>
              </a:xfrm>
              <a:custGeom>
                <a:avLst/>
                <a:gdLst>
                  <a:gd name="connsiteX0" fmla="*/ 17145 w 46672"/>
                  <a:gd name="connsiteY0" fmla="*/ 547688 h 547687"/>
                  <a:gd name="connsiteX1" fmla="*/ 0 w 46672"/>
                  <a:gd name="connsiteY1" fmla="*/ 547688 h 547687"/>
                  <a:gd name="connsiteX2" fmla="*/ 0 w 46672"/>
                  <a:gd name="connsiteY2" fmla="*/ 0 h 547687"/>
                  <a:gd name="connsiteX3" fmla="*/ 46672 w 46672"/>
                  <a:gd name="connsiteY3" fmla="*/ 0 h 547687"/>
                  <a:gd name="connsiteX4" fmla="*/ 46672 w 46672"/>
                  <a:gd name="connsiteY4" fmla="*/ 17145 h 547687"/>
                  <a:gd name="connsiteX5" fmla="*/ 17145 w 46672"/>
                  <a:gd name="connsiteY5" fmla="*/ 17145 h 54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" h="547687">
                    <a:moveTo>
                      <a:pt x="17145" y="547688"/>
                    </a:moveTo>
                    <a:lnTo>
                      <a:pt x="0" y="547688"/>
                    </a:lnTo>
                    <a:lnTo>
                      <a:pt x="0" y="0"/>
                    </a:lnTo>
                    <a:lnTo>
                      <a:pt x="46672" y="0"/>
                    </a:lnTo>
                    <a:lnTo>
                      <a:pt x="466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173BF9-6EAC-74CD-F549-95F344B888C3}"/>
                  </a:ext>
                </a:extLst>
              </p:cNvPr>
              <p:cNvSpPr/>
              <p:nvPr/>
            </p:nvSpPr>
            <p:spPr>
              <a:xfrm>
                <a:off x="6487382" y="3041444"/>
                <a:ext cx="318801" cy="910209"/>
              </a:xfrm>
              <a:custGeom>
                <a:avLst/>
                <a:gdLst>
                  <a:gd name="connsiteX0" fmla="*/ 318801 w 318801"/>
                  <a:gd name="connsiteY0" fmla="*/ 910209 h 910209"/>
                  <a:gd name="connsiteX1" fmla="*/ 301657 w 318801"/>
                  <a:gd name="connsiteY1" fmla="*/ 910209 h 910209"/>
                  <a:gd name="connsiteX2" fmla="*/ 301657 w 318801"/>
                  <a:gd name="connsiteY2" fmla="*/ 836009 h 910209"/>
                  <a:gd name="connsiteX3" fmla="*/ 160020 w 318801"/>
                  <a:gd name="connsiteY3" fmla="*/ 39433 h 910209"/>
                  <a:gd name="connsiteX4" fmla="*/ 39528 w 318801"/>
                  <a:gd name="connsiteY4" fmla="*/ 20955 h 910209"/>
                  <a:gd name="connsiteX5" fmla="*/ 61722 w 318801"/>
                  <a:gd name="connsiteY5" fmla="*/ 98774 h 910209"/>
                  <a:gd name="connsiteX6" fmla="*/ 61626 w 318801"/>
                  <a:gd name="connsiteY6" fmla="*/ 100203 h 910209"/>
                  <a:gd name="connsiteX7" fmla="*/ 17145 w 318801"/>
                  <a:gd name="connsiteY7" fmla="*/ 853535 h 910209"/>
                  <a:gd name="connsiteX8" fmla="*/ 17240 w 318801"/>
                  <a:gd name="connsiteY8" fmla="*/ 910209 h 910209"/>
                  <a:gd name="connsiteX9" fmla="*/ 0 w 318801"/>
                  <a:gd name="connsiteY9" fmla="*/ 910209 h 910209"/>
                  <a:gd name="connsiteX10" fmla="*/ 0 w 318801"/>
                  <a:gd name="connsiteY10" fmla="*/ 853059 h 910209"/>
                  <a:gd name="connsiteX11" fmla="*/ 44482 w 318801"/>
                  <a:gd name="connsiteY11" fmla="*/ 100679 h 910209"/>
                  <a:gd name="connsiteX12" fmla="*/ 15811 w 318801"/>
                  <a:gd name="connsiteY12" fmla="*/ 0 h 910209"/>
                  <a:gd name="connsiteX13" fmla="*/ 174784 w 318801"/>
                  <a:gd name="connsiteY13" fmla="*/ 24384 h 910209"/>
                  <a:gd name="connsiteX14" fmla="*/ 175831 w 318801"/>
                  <a:gd name="connsiteY14" fmla="*/ 30385 h 910209"/>
                  <a:gd name="connsiteX15" fmla="*/ 318801 w 318801"/>
                  <a:gd name="connsiteY15" fmla="*/ 834485 h 91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801" h="910209">
                    <a:moveTo>
                      <a:pt x="318801" y="910209"/>
                    </a:moveTo>
                    <a:lnTo>
                      <a:pt x="301657" y="910209"/>
                    </a:lnTo>
                    <a:lnTo>
                      <a:pt x="301657" y="836009"/>
                    </a:lnTo>
                    <a:lnTo>
                      <a:pt x="160020" y="39433"/>
                    </a:lnTo>
                    <a:lnTo>
                      <a:pt x="39528" y="20955"/>
                    </a:lnTo>
                    <a:lnTo>
                      <a:pt x="61722" y="98774"/>
                    </a:lnTo>
                    <a:lnTo>
                      <a:pt x="61626" y="100203"/>
                    </a:lnTo>
                    <a:lnTo>
                      <a:pt x="17145" y="853535"/>
                    </a:lnTo>
                    <a:lnTo>
                      <a:pt x="17240" y="910209"/>
                    </a:lnTo>
                    <a:lnTo>
                      <a:pt x="0" y="910209"/>
                    </a:lnTo>
                    <a:lnTo>
                      <a:pt x="0" y="853059"/>
                    </a:lnTo>
                    <a:lnTo>
                      <a:pt x="44482" y="100679"/>
                    </a:lnTo>
                    <a:lnTo>
                      <a:pt x="15811" y="0"/>
                    </a:lnTo>
                    <a:lnTo>
                      <a:pt x="174784" y="24384"/>
                    </a:lnTo>
                    <a:lnTo>
                      <a:pt x="175831" y="30385"/>
                    </a:lnTo>
                    <a:lnTo>
                      <a:pt x="318801" y="8344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10FC6CC-A177-CFF6-FF34-721A5C8B6EB7}"/>
                  </a:ext>
                </a:extLst>
              </p:cNvPr>
              <p:cNvSpPr/>
              <p:nvPr/>
            </p:nvSpPr>
            <p:spPr>
              <a:xfrm>
                <a:off x="6273070" y="2848277"/>
                <a:ext cx="733138" cy="1103376"/>
              </a:xfrm>
              <a:custGeom>
                <a:avLst/>
                <a:gdLst>
                  <a:gd name="connsiteX0" fmla="*/ 733139 w 733138"/>
                  <a:gd name="connsiteY0" fmla="*/ 1103376 h 1103376"/>
                  <a:gd name="connsiteX1" fmla="*/ 715994 w 733138"/>
                  <a:gd name="connsiteY1" fmla="*/ 1103376 h 1103376"/>
                  <a:gd name="connsiteX2" fmla="*/ 715994 w 733138"/>
                  <a:gd name="connsiteY2" fmla="*/ 1029081 h 1103376"/>
                  <a:gd name="connsiteX3" fmla="*/ 561498 w 733138"/>
                  <a:gd name="connsiteY3" fmla="*/ 106966 h 1103376"/>
                  <a:gd name="connsiteX4" fmla="*/ 222789 w 733138"/>
                  <a:gd name="connsiteY4" fmla="*/ 17621 h 1103376"/>
                  <a:gd name="connsiteX5" fmla="*/ 111347 w 733138"/>
                  <a:gd name="connsiteY5" fmla="*/ 42196 h 1103376"/>
                  <a:gd name="connsiteX6" fmla="*/ 17145 w 733138"/>
                  <a:gd name="connsiteY6" fmla="*/ 1057751 h 1103376"/>
                  <a:gd name="connsiteX7" fmla="*/ 17240 w 733138"/>
                  <a:gd name="connsiteY7" fmla="*/ 1103376 h 1103376"/>
                  <a:gd name="connsiteX8" fmla="*/ 0 w 733138"/>
                  <a:gd name="connsiteY8" fmla="*/ 1103376 h 1103376"/>
                  <a:gd name="connsiteX9" fmla="*/ 0 w 733138"/>
                  <a:gd name="connsiteY9" fmla="*/ 1056989 h 1103376"/>
                  <a:gd name="connsiteX10" fmla="*/ 95440 w 733138"/>
                  <a:gd name="connsiteY10" fmla="*/ 28194 h 1103376"/>
                  <a:gd name="connsiteX11" fmla="*/ 223171 w 733138"/>
                  <a:gd name="connsiteY11" fmla="*/ 0 h 1103376"/>
                  <a:gd name="connsiteX12" fmla="*/ 576548 w 733138"/>
                  <a:gd name="connsiteY12" fmla="*/ 93250 h 1103376"/>
                  <a:gd name="connsiteX13" fmla="*/ 577500 w 733138"/>
                  <a:gd name="connsiteY13" fmla="*/ 98679 h 1103376"/>
                  <a:gd name="connsiteX14" fmla="*/ 733139 w 733138"/>
                  <a:gd name="connsiteY14" fmla="*/ 1027652 h 110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3138" h="1103376">
                    <a:moveTo>
                      <a:pt x="733139" y="1103376"/>
                    </a:moveTo>
                    <a:lnTo>
                      <a:pt x="715994" y="1103376"/>
                    </a:lnTo>
                    <a:lnTo>
                      <a:pt x="715994" y="1029081"/>
                    </a:lnTo>
                    <a:lnTo>
                      <a:pt x="561498" y="106966"/>
                    </a:lnTo>
                    <a:lnTo>
                      <a:pt x="222789" y="17621"/>
                    </a:lnTo>
                    <a:lnTo>
                      <a:pt x="111347" y="42196"/>
                    </a:lnTo>
                    <a:lnTo>
                      <a:pt x="17145" y="1057751"/>
                    </a:lnTo>
                    <a:lnTo>
                      <a:pt x="17240" y="1103376"/>
                    </a:lnTo>
                    <a:lnTo>
                      <a:pt x="0" y="1103376"/>
                    </a:lnTo>
                    <a:lnTo>
                      <a:pt x="0" y="1056989"/>
                    </a:lnTo>
                    <a:lnTo>
                      <a:pt x="95440" y="28194"/>
                    </a:lnTo>
                    <a:lnTo>
                      <a:pt x="223171" y="0"/>
                    </a:lnTo>
                    <a:lnTo>
                      <a:pt x="576548" y="93250"/>
                    </a:lnTo>
                    <a:lnTo>
                      <a:pt x="577500" y="98679"/>
                    </a:lnTo>
                    <a:lnTo>
                      <a:pt x="733139" y="102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1B24066-7B42-460E-49F9-BE602AA5B116}"/>
                  </a:ext>
                </a:extLst>
              </p:cNvPr>
              <p:cNvSpPr/>
              <p:nvPr/>
            </p:nvSpPr>
            <p:spPr>
              <a:xfrm>
                <a:off x="6273070" y="3875263"/>
                <a:ext cx="450627" cy="265652"/>
              </a:xfrm>
              <a:custGeom>
                <a:avLst/>
                <a:gdLst>
                  <a:gd name="connsiteX0" fmla="*/ 450628 w 450627"/>
                  <a:gd name="connsiteY0" fmla="*/ 265652 h 265652"/>
                  <a:gd name="connsiteX1" fmla="*/ 433388 w 450627"/>
                  <a:gd name="connsiteY1" fmla="*/ 265652 h 265652"/>
                  <a:gd name="connsiteX2" fmla="*/ 433388 w 450627"/>
                  <a:gd name="connsiteY2" fmla="*/ 17145 h 265652"/>
                  <a:gd name="connsiteX3" fmla="*/ 266414 w 450627"/>
                  <a:gd name="connsiteY3" fmla="*/ 17145 h 265652"/>
                  <a:gd name="connsiteX4" fmla="*/ 266414 w 450627"/>
                  <a:gd name="connsiteY4" fmla="*/ 117062 h 265652"/>
                  <a:gd name="connsiteX5" fmla="*/ 17240 w 450627"/>
                  <a:gd name="connsiteY5" fmla="*/ 117062 h 265652"/>
                  <a:gd name="connsiteX6" fmla="*/ 17240 w 450627"/>
                  <a:gd name="connsiteY6" fmla="*/ 265652 h 265652"/>
                  <a:gd name="connsiteX7" fmla="*/ 0 w 450627"/>
                  <a:gd name="connsiteY7" fmla="*/ 265652 h 265652"/>
                  <a:gd name="connsiteX8" fmla="*/ 0 w 450627"/>
                  <a:gd name="connsiteY8" fmla="*/ 99917 h 265652"/>
                  <a:gd name="connsiteX9" fmla="*/ 249269 w 450627"/>
                  <a:gd name="connsiteY9" fmla="*/ 99917 h 265652"/>
                  <a:gd name="connsiteX10" fmla="*/ 249269 w 450627"/>
                  <a:gd name="connsiteY10" fmla="*/ 0 h 265652"/>
                  <a:gd name="connsiteX11" fmla="*/ 450628 w 450627"/>
                  <a:gd name="connsiteY11" fmla="*/ 0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627" h="265652">
                    <a:moveTo>
                      <a:pt x="450628" y="265652"/>
                    </a:moveTo>
                    <a:lnTo>
                      <a:pt x="433388" y="265652"/>
                    </a:lnTo>
                    <a:lnTo>
                      <a:pt x="433388" y="17145"/>
                    </a:lnTo>
                    <a:lnTo>
                      <a:pt x="266414" y="17145"/>
                    </a:lnTo>
                    <a:lnTo>
                      <a:pt x="266414" y="117062"/>
                    </a:lnTo>
                    <a:lnTo>
                      <a:pt x="17240" y="117062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9917"/>
                    </a:lnTo>
                    <a:lnTo>
                      <a:pt x="249269" y="99917"/>
                    </a:lnTo>
                    <a:lnTo>
                      <a:pt x="249269" y="0"/>
                    </a:lnTo>
                    <a:lnTo>
                      <a:pt x="45062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1EA9717-70F2-FB93-4CFA-52FB2419FFC6}"/>
                  </a:ext>
                </a:extLst>
              </p:cNvPr>
              <p:cNvSpPr/>
              <p:nvPr/>
            </p:nvSpPr>
            <p:spPr>
              <a:xfrm>
                <a:off x="6746843" y="3968037"/>
                <a:ext cx="665797" cy="172878"/>
              </a:xfrm>
              <a:custGeom>
                <a:avLst/>
                <a:gdLst>
                  <a:gd name="connsiteX0" fmla="*/ 665797 w 665797"/>
                  <a:gd name="connsiteY0" fmla="*/ 172879 h 172878"/>
                  <a:gd name="connsiteX1" fmla="*/ 648652 w 665797"/>
                  <a:gd name="connsiteY1" fmla="*/ 172879 h 172878"/>
                  <a:gd name="connsiteX2" fmla="*/ 648652 w 665797"/>
                  <a:gd name="connsiteY2" fmla="*/ 111823 h 172878"/>
                  <a:gd name="connsiteX3" fmla="*/ 267652 w 665797"/>
                  <a:gd name="connsiteY3" fmla="*/ 111823 h 172878"/>
                  <a:gd name="connsiteX4" fmla="*/ 267652 w 665797"/>
                  <a:gd name="connsiteY4" fmla="*/ 17145 h 172878"/>
                  <a:gd name="connsiteX5" fmla="*/ 0 w 665797"/>
                  <a:gd name="connsiteY5" fmla="*/ 17145 h 172878"/>
                  <a:gd name="connsiteX6" fmla="*/ 0 w 665797"/>
                  <a:gd name="connsiteY6" fmla="*/ 0 h 172878"/>
                  <a:gd name="connsiteX7" fmla="*/ 284797 w 665797"/>
                  <a:gd name="connsiteY7" fmla="*/ 0 h 172878"/>
                  <a:gd name="connsiteX8" fmla="*/ 284797 w 665797"/>
                  <a:gd name="connsiteY8" fmla="*/ 94679 h 172878"/>
                  <a:gd name="connsiteX9" fmla="*/ 665797 w 665797"/>
                  <a:gd name="connsiteY9" fmla="*/ 946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797" h="172878">
                    <a:moveTo>
                      <a:pt x="665797" y="172879"/>
                    </a:moveTo>
                    <a:lnTo>
                      <a:pt x="648652" y="172879"/>
                    </a:lnTo>
                    <a:lnTo>
                      <a:pt x="648652" y="111823"/>
                    </a:lnTo>
                    <a:lnTo>
                      <a:pt x="267652" y="111823"/>
                    </a:lnTo>
                    <a:lnTo>
                      <a:pt x="26765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284797" y="0"/>
                    </a:lnTo>
                    <a:lnTo>
                      <a:pt x="284797" y="94679"/>
                    </a:lnTo>
                    <a:lnTo>
                      <a:pt x="665797" y="94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A4E11DE-1AAF-2136-004F-F4BB42DE4779}"/>
                  </a:ext>
                </a:extLst>
              </p:cNvPr>
              <p:cNvSpPr/>
              <p:nvPr/>
            </p:nvSpPr>
            <p:spPr>
              <a:xfrm>
                <a:off x="6947820" y="3186129"/>
                <a:ext cx="169544" cy="508444"/>
              </a:xfrm>
              <a:custGeom>
                <a:avLst/>
                <a:gdLst>
                  <a:gd name="connsiteX0" fmla="*/ 169545 w 169544"/>
                  <a:gd name="connsiteY0" fmla="*/ 508444 h 508444"/>
                  <a:gd name="connsiteX1" fmla="*/ 152400 w 169544"/>
                  <a:gd name="connsiteY1" fmla="*/ 508444 h 508444"/>
                  <a:gd name="connsiteX2" fmla="*/ 152400 w 169544"/>
                  <a:gd name="connsiteY2" fmla="*/ 17145 h 508444"/>
                  <a:gd name="connsiteX3" fmla="*/ 17145 w 169544"/>
                  <a:gd name="connsiteY3" fmla="*/ 17145 h 508444"/>
                  <a:gd name="connsiteX4" fmla="*/ 17145 w 169544"/>
                  <a:gd name="connsiteY4" fmla="*/ 274606 h 508444"/>
                  <a:gd name="connsiteX5" fmla="*/ 0 w 169544"/>
                  <a:gd name="connsiteY5" fmla="*/ 274606 h 508444"/>
                  <a:gd name="connsiteX6" fmla="*/ 0 w 169544"/>
                  <a:gd name="connsiteY6" fmla="*/ 0 h 508444"/>
                  <a:gd name="connsiteX7" fmla="*/ 169545 w 169544"/>
                  <a:gd name="connsiteY7" fmla="*/ 0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544" h="508444">
                    <a:moveTo>
                      <a:pt x="169545" y="508444"/>
                    </a:moveTo>
                    <a:lnTo>
                      <a:pt x="152400" y="508444"/>
                    </a:lnTo>
                    <a:lnTo>
                      <a:pt x="152400" y="17145"/>
                    </a:lnTo>
                    <a:lnTo>
                      <a:pt x="17145" y="17145"/>
                    </a:lnTo>
                    <a:lnTo>
                      <a:pt x="17145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1695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B9005F-D81B-A040-38F2-F919DE47B161}"/>
                  </a:ext>
                </a:extLst>
              </p:cNvPr>
              <p:cNvSpPr/>
              <p:nvPr/>
            </p:nvSpPr>
            <p:spPr>
              <a:xfrm>
                <a:off x="7032593" y="3721720"/>
                <a:ext cx="126015" cy="303085"/>
              </a:xfrm>
              <a:custGeom>
                <a:avLst/>
                <a:gdLst>
                  <a:gd name="connsiteX0" fmla="*/ 126016 w 126015"/>
                  <a:gd name="connsiteY0" fmla="*/ 303085 h 303085"/>
                  <a:gd name="connsiteX1" fmla="*/ 108871 w 126015"/>
                  <a:gd name="connsiteY1" fmla="*/ 303085 h 303085"/>
                  <a:gd name="connsiteX2" fmla="*/ 108871 w 126015"/>
                  <a:gd name="connsiteY2" fmla="*/ 17145 h 303085"/>
                  <a:gd name="connsiteX3" fmla="*/ 0 w 126015"/>
                  <a:gd name="connsiteY3" fmla="*/ 17145 h 303085"/>
                  <a:gd name="connsiteX4" fmla="*/ 0 w 126015"/>
                  <a:gd name="connsiteY4" fmla="*/ 0 h 303085"/>
                  <a:gd name="connsiteX5" fmla="*/ 126016 w 126015"/>
                  <a:gd name="connsiteY5" fmla="*/ 0 h 30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015" h="303085">
                    <a:moveTo>
                      <a:pt x="126016" y="303085"/>
                    </a:moveTo>
                    <a:lnTo>
                      <a:pt x="108871" y="303085"/>
                    </a:lnTo>
                    <a:lnTo>
                      <a:pt x="108871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260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5C1D996-BDC3-ABDF-22BD-BAE6C7D97CA4}"/>
                  </a:ext>
                </a:extLst>
              </p:cNvPr>
              <p:cNvSpPr/>
              <p:nvPr/>
            </p:nvSpPr>
            <p:spPr>
              <a:xfrm>
                <a:off x="7188136" y="3853832"/>
                <a:ext cx="78486" cy="170973"/>
              </a:xfrm>
              <a:custGeom>
                <a:avLst/>
                <a:gdLst>
                  <a:gd name="connsiteX0" fmla="*/ 78486 w 78486"/>
                  <a:gd name="connsiteY0" fmla="*/ 170974 h 170973"/>
                  <a:gd name="connsiteX1" fmla="*/ 61246 w 78486"/>
                  <a:gd name="connsiteY1" fmla="*/ 170974 h 170973"/>
                  <a:gd name="connsiteX2" fmla="*/ 61246 w 78486"/>
                  <a:gd name="connsiteY2" fmla="*/ 17145 h 170973"/>
                  <a:gd name="connsiteX3" fmla="*/ 0 w 78486"/>
                  <a:gd name="connsiteY3" fmla="*/ 17145 h 170973"/>
                  <a:gd name="connsiteX4" fmla="*/ 0 w 78486"/>
                  <a:gd name="connsiteY4" fmla="*/ 0 h 170973"/>
                  <a:gd name="connsiteX5" fmla="*/ 78486 w 78486"/>
                  <a:gd name="connsiteY5" fmla="*/ 0 h 17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6" h="170973">
                    <a:moveTo>
                      <a:pt x="78486" y="170974"/>
                    </a:moveTo>
                    <a:lnTo>
                      <a:pt x="61246" y="170974"/>
                    </a:lnTo>
                    <a:lnTo>
                      <a:pt x="612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4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4E0ED7E-986B-A059-FCCB-567F3967255A}"/>
                  </a:ext>
                </a:extLst>
              </p:cNvPr>
              <p:cNvSpPr/>
              <p:nvPr/>
            </p:nvSpPr>
            <p:spPr>
              <a:xfrm>
                <a:off x="7347870" y="3075449"/>
                <a:ext cx="337852" cy="1065466"/>
              </a:xfrm>
              <a:custGeom>
                <a:avLst/>
                <a:gdLst>
                  <a:gd name="connsiteX0" fmla="*/ 337852 w 337852"/>
                  <a:gd name="connsiteY0" fmla="*/ 1065467 h 1065466"/>
                  <a:gd name="connsiteX1" fmla="*/ 320612 w 337852"/>
                  <a:gd name="connsiteY1" fmla="*/ 1065467 h 1065466"/>
                  <a:gd name="connsiteX2" fmla="*/ 320612 w 337852"/>
                  <a:gd name="connsiteY2" fmla="*/ 17145 h 1065466"/>
                  <a:gd name="connsiteX3" fmla="*/ 17145 w 337852"/>
                  <a:gd name="connsiteY3" fmla="*/ 17145 h 1065466"/>
                  <a:gd name="connsiteX4" fmla="*/ 17145 w 337852"/>
                  <a:gd name="connsiteY4" fmla="*/ 957834 h 1065466"/>
                  <a:gd name="connsiteX5" fmla="*/ 0 w 337852"/>
                  <a:gd name="connsiteY5" fmla="*/ 957834 h 1065466"/>
                  <a:gd name="connsiteX6" fmla="*/ 0 w 337852"/>
                  <a:gd name="connsiteY6" fmla="*/ 0 h 1065466"/>
                  <a:gd name="connsiteX7" fmla="*/ 337852 w 337852"/>
                  <a:gd name="connsiteY7" fmla="*/ 0 h 1065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52" h="1065466">
                    <a:moveTo>
                      <a:pt x="337852" y="1065467"/>
                    </a:moveTo>
                    <a:lnTo>
                      <a:pt x="320612" y="1065467"/>
                    </a:lnTo>
                    <a:lnTo>
                      <a:pt x="320612" y="17145"/>
                    </a:lnTo>
                    <a:lnTo>
                      <a:pt x="17145" y="17145"/>
                    </a:lnTo>
                    <a:lnTo>
                      <a:pt x="17145" y="957834"/>
                    </a:lnTo>
                    <a:lnTo>
                      <a:pt x="0" y="957834"/>
                    </a:lnTo>
                    <a:lnTo>
                      <a:pt x="0" y="0"/>
                    </a:lnTo>
                    <a:lnTo>
                      <a:pt x="3378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5CDF00-EA6F-B0B8-06BD-FA50C999B8E7}"/>
                  </a:ext>
                </a:extLst>
              </p:cNvPr>
              <p:cNvSpPr/>
              <p:nvPr/>
            </p:nvSpPr>
            <p:spPr>
              <a:xfrm rot="-5018677">
                <a:off x="5922518" y="3361693"/>
                <a:ext cx="1033128" cy="17145"/>
              </a:xfrm>
              <a:custGeom>
                <a:avLst/>
                <a:gdLst>
                  <a:gd name="connsiteX0" fmla="*/ 0 w 1033128"/>
                  <a:gd name="connsiteY0" fmla="*/ 0 h 17145"/>
                  <a:gd name="connsiteX1" fmla="*/ 1033129 w 1033128"/>
                  <a:gd name="connsiteY1" fmla="*/ 0 h 17145"/>
                  <a:gd name="connsiteX2" fmla="*/ 1033129 w 1033128"/>
                  <a:gd name="connsiteY2" fmla="*/ 17146 h 17145"/>
                  <a:gd name="connsiteX3" fmla="*/ 0 w 1033128"/>
                  <a:gd name="connsiteY3" fmla="*/ 17146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128" h="17145">
                    <a:moveTo>
                      <a:pt x="0" y="0"/>
                    </a:moveTo>
                    <a:lnTo>
                      <a:pt x="1033129" y="0"/>
                    </a:lnTo>
                    <a:lnTo>
                      <a:pt x="1033129" y="17146"/>
                    </a:lnTo>
                    <a:lnTo>
                      <a:pt x="0" y="17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9E4D75B-5756-A854-EE6F-1624C085E154}"/>
                  </a:ext>
                </a:extLst>
              </p:cNvPr>
              <p:cNvSpPr/>
              <p:nvPr/>
            </p:nvSpPr>
            <p:spPr>
              <a:xfrm>
                <a:off x="7360539" y="2879138"/>
                <a:ext cx="306133" cy="179927"/>
              </a:xfrm>
              <a:custGeom>
                <a:avLst/>
                <a:gdLst>
                  <a:gd name="connsiteX0" fmla="*/ 306134 w 306133"/>
                  <a:gd name="connsiteY0" fmla="*/ 179927 h 179927"/>
                  <a:gd name="connsiteX1" fmla="*/ 288893 w 306133"/>
                  <a:gd name="connsiteY1" fmla="*/ 179927 h 179927"/>
                  <a:gd name="connsiteX2" fmla="*/ 288893 w 306133"/>
                  <a:gd name="connsiteY2" fmla="*/ 17145 h 179927"/>
                  <a:gd name="connsiteX3" fmla="*/ 17145 w 306133"/>
                  <a:gd name="connsiteY3" fmla="*/ 17145 h 179927"/>
                  <a:gd name="connsiteX4" fmla="*/ 17145 w 306133"/>
                  <a:gd name="connsiteY4" fmla="*/ 172784 h 179927"/>
                  <a:gd name="connsiteX5" fmla="*/ 0 w 306133"/>
                  <a:gd name="connsiteY5" fmla="*/ 172784 h 179927"/>
                  <a:gd name="connsiteX6" fmla="*/ 0 w 306133"/>
                  <a:gd name="connsiteY6" fmla="*/ 0 h 179927"/>
                  <a:gd name="connsiteX7" fmla="*/ 306134 w 306133"/>
                  <a:gd name="connsiteY7" fmla="*/ 0 h 1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133" h="179927">
                    <a:moveTo>
                      <a:pt x="306134" y="179927"/>
                    </a:moveTo>
                    <a:lnTo>
                      <a:pt x="288893" y="179927"/>
                    </a:lnTo>
                    <a:lnTo>
                      <a:pt x="288893" y="17145"/>
                    </a:lnTo>
                    <a:lnTo>
                      <a:pt x="17145" y="17145"/>
                    </a:lnTo>
                    <a:lnTo>
                      <a:pt x="17145" y="172784"/>
                    </a:lnTo>
                    <a:lnTo>
                      <a:pt x="0" y="172784"/>
                    </a:lnTo>
                    <a:lnTo>
                      <a:pt x="0" y="0"/>
                    </a:lnTo>
                    <a:lnTo>
                      <a:pt x="3061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82AE180-7270-8CDF-CBD8-6F4E45BD2397}"/>
                  </a:ext>
                </a:extLst>
              </p:cNvPr>
              <p:cNvSpPr/>
              <p:nvPr/>
            </p:nvSpPr>
            <p:spPr>
              <a:xfrm>
                <a:off x="7395495" y="2804081"/>
                <a:ext cx="234029" cy="61626"/>
              </a:xfrm>
              <a:custGeom>
                <a:avLst/>
                <a:gdLst>
                  <a:gd name="connsiteX0" fmla="*/ 234029 w 234029"/>
                  <a:gd name="connsiteY0" fmla="*/ 61627 h 61626"/>
                  <a:gd name="connsiteX1" fmla="*/ 139637 w 234029"/>
                  <a:gd name="connsiteY1" fmla="*/ 61627 h 61626"/>
                  <a:gd name="connsiteX2" fmla="*/ 139637 w 234029"/>
                  <a:gd name="connsiteY2" fmla="*/ 17145 h 61626"/>
                  <a:gd name="connsiteX3" fmla="*/ 17145 w 234029"/>
                  <a:gd name="connsiteY3" fmla="*/ 17145 h 61626"/>
                  <a:gd name="connsiteX4" fmla="*/ 17145 w 234029"/>
                  <a:gd name="connsiteY4" fmla="*/ 53054 h 61626"/>
                  <a:gd name="connsiteX5" fmla="*/ 0 w 234029"/>
                  <a:gd name="connsiteY5" fmla="*/ 53054 h 61626"/>
                  <a:gd name="connsiteX6" fmla="*/ 0 w 234029"/>
                  <a:gd name="connsiteY6" fmla="*/ 0 h 61626"/>
                  <a:gd name="connsiteX7" fmla="*/ 156877 w 234029"/>
                  <a:gd name="connsiteY7" fmla="*/ 0 h 61626"/>
                  <a:gd name="connsiteX8" fmla="*/ 156877 w 234029"/>
                  <a:gd name="connsiteY8" fmla="*/ 44482 h 61626"/>
                  <a:gd name="connsiteX9" fmla="*/ 234029 w 234029"/>
                  <a:gd name="connsiteY9" fmla="*/ 44482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9" h="61626">
                    <a:moveTo>
                      <a:pt x="234029" y="61627"/>
                    </a:moveTo>
                    <a:lnTo>
                      <a:pt x="139637" y="61627"/>
                    </a:lnTo>
                    <a:lnTo>
                      <a:pt x="139637" y="17145"/>
                    </a:lnTo>
                    <a:lnTo>
                      <a:pt x="17145" y="17145"/>
                    </a:lnTo>
                    <a:lnTo>
                      <a:pt x="17145" y="53054"/>
                    </a:lnTo>
                    <a:lnTo>
                      <a:pt x="0" y="53054"/>
                    </a:lnTo>
                    <a:lnTo>
                      <a:pt x="0" y="0"/>
                    </a:lnTo>
                    <a:lnTo>
                      <a:pt x="156877" y="0"/>
                    </a:lnTo>
                    <a:lnTo>
                      <a:pt x="156877" y="44482"/>
                    </a:lnTo>
                    <a:lnTo>
                      <a:pt x="234029" y="44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9D3C02-AA29-B8E1-CEF3-3AF5266348A4}"/>
                  </a:ext>
                </a:extLst>
              </p:cNvPr>
              <p:cNvSpPr/>
              <p:nvPr/>
            </p:nvSpPr>
            <p:spPr>
              <a:xfrm>
                <a:off x="7407211" y="2708450"/>
                <a:ext cx="131635" cy="77152"/>
              </a:xfrm>
              <a:custGeom>
                <a:avLst/>
                <a:gdLst>
                  <a:gd name="connsiteX0" fmla="*/ 131636 w 131635"/>
                  <a:gd name="connsiteY0" fmla="*/ 77152 h 77152"/>
                  <a:gd name="connsiteX1" fmla="*/ 0 w 131635"/>
                  <a:gd name="connsiteY1" fmla="*/ 77152 h 77152"/>
                  <a:gd name="connsiteX2" fmla="*/ 68580 w 131635"/>
                  <a:gd name="connsiteY2" fmla="*/ 0 h 77152"/>
                  <a:gd name="connsiteX3" fmla="*/ 131636 w 131635"/>
                  <a:gd name="connsiteY3" fmla="*/ 77152 h 77152"/>
                  <a:gd name="connsiteX4" fmla="*/ 38195 w 131635"/>
                  <a:gd name="connsiteY4" fmla="*/ 60008 h 77152"/>
                  <a:gd name="connsiteX5" fmla="*/ 95441 w 131635"/>
                  <a:gd name="connsiteY5" fmla="*/ 60008 h 77152"/>
                  <a:gd name="connsiteX6" fmla="*/ 68009 w 131635"/>
                  <a:gd name="connsiteY6" fmla="*/ 26479 h 77152"/>
                  <a:gd name="connsiteX7" fmla="*/ 38195 w 131635"/>
                  <a:gd name="connsiteY7" fmla="*/ 60008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5" h="77152">
                    <a:moveTo>
                      <a:pt x="131636" y="77152"/>
                    </a:moveTo>
                    <a:lnTo>
                      <a:pt x="0" y="77152"/>
                    </a:lnTo>
                    <a:lnTo>
                      <a:pt x="68580" y="0"/>
                    </a:lnTo>
                    <a:lnTo>
                      <a:pt x="131636" y="77152"/>
                    </a:lnTo>
                    <a:close/>
                    <a:moveTo>
                      <a:pt x="38195" y="60008"/>
                    </a:moveTo>
                    <a:lnTo>
                      <a:pt x="95441" y="60008"/>
                    </a:lnTo>
                    <a:lnTo>
                      <a:pt x="68009" y="26479"/>
                    </a:lnTo>
                    <a:lnTo>
                      <a:pt x="38195" y="600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012F140-9A25-38AE-84AE-063A10E7E73F}"/>
                  </a:ext>
                </a:extLst>
              </p:cNvPr>
              <p:cNvSpPr/>
              <p:nvPr/>
            </p:nvSpPr>
            <p:spPr>
              <a:xfrm>
                <a:off x="7179564" y="3436065"/>
                <a:ext cx="145160" cy="375475"/>
              </a:xfrm>
              <a:custGeom>
                <a:avLst/>
                <a:gdLst>
                  <a:gd name="connsiteX0" fmla="*/ 17145 w 145160"/>
                  <a:gd name="connsiteY0" fmla="*/ 375475 h 375475"/>
                  <a:gd name="connsiteX1" fmla="*/ 0 w 145160"/>
                  <a:gd name="connsiteY1" fmla="*/ 375475 h 375475"/>
                  <a:gd name="connsiteX2" fmla="*/ 0 w 145160"/>
                  <a:gd name="connsiteY2" fmla="*/ 167830 h 375475"/>
                  <a:gd name="connsiteX3" fmla="*/ 69818 w 145160"/>
                  <a:gd name="connsiteY3" fmla="*/ 167830 h 375475"/>
                  <a:gd name="connsiteX4" fmla="*/ 69818 w 145160"/>
                  <a:gd name="connsiteY4" fmla="*/ 0 h 375475"/>
                  <a:gd name="connsiteX5" fmla="*/ 145161 w 145160"/>
                  <a:gd name="connsiteY5" fmla="*/ 0 h 375475"/>
                  <a:gd name="connsiteX6" fmla="*/ 145161 w 145160"/>
                  <a:gd name="connsiteY6" fmla="*/ 17145 h 375475"/>
                  <a:gd name="connsiteX7" fmla="*/ 87059 w 145160"/>
                  <a:gd name="connsiteY7" fmla="*/ 17145 h 375475"/>
                  <a:gd name="connsiteX8" fmla="*/ 87059 w 145160"/>
                  <a:gd name="connsiteY8" fmla="*/ 184975 h 375475"/>
                  <a:gd name="connsiteX9" fmla="*/ 17145 w 145160"/>
                  <a:gd name="connsiteY9" fmla="*/ 184975 h 37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160" h="375475">
                    <a:moveTo>
                      <a:pt x="17145" y="375475"/>
                    </a:moveTo>
                    <a:lnTo>
                      <a:pt x="0" y="375475"/>
                    </a:lnTo>
                    <a:lnTo>
                      <a:pt x="0" y="167830"/>
                    </a:lnTo>
                    <a:lnTo>
                      <a:pt x="69818" y="167830"/>
                    </a:lnTo>
                    <a:lnTo>
                      <a:pt x="69818" y="0"/>
                    </a:lnTo>
                    <a:lnTo>
                      <a:pt x="145161" y="0"/>
                    </a:lnTo>
                    <a:lnTo>
                      <a:pt x="145161" y="17145"/>
                    </a:lnTo>
                    <a:lnTo>
                      <a:pt x="87059" y="17145"/>
                    </a:lnTo>
                    <a:lnTo>
                      <a:pt x="87059" y="184975"/>
                    </a:lnTo>
                    <a:lnTo>
                      <a:pt x="17145" y="184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F4C571E-CC61-AFCE-6254-D344B70B5B23}"/>
                  </a:ext>
                </a:extLst>
              </p:cNvPr>
              <p:cNvSpPr/>
              <p:nvPr/>
            </p:nvSpPr>
            <p:spPr>
              <a:xfrm>
                <a:off x="6960489" y="3027443"/>
                <a:ext cx="144208" cy="133350"/>
              </a:xfrm>
              <a:custGeom>
                <a:avLst/>
                <a:gdLst>
                  <a:gd name="connsiteX0" fmla="*/ 144209 w 144208"/>
                  <a:gd name="connsiteY0" fmla="*/ 133350 h 133350"/>
                  <a:gd name="connsiteX1" fmla="*/ 126968 w 144208"/>
                  <a:gd name="connsiteY1" fmla="*/ 133350 h 133350"/>
                  <a:gd name="connsiteX2" fmla="*/ 126968 w 144208"/>
                  <a:gd name="connsiteY2" fmla="*/ 87535 h 133350"/>
                  <a:gd name="connsiteX3" fmla="*/ 72104 w 144208"/>
                  <a:gd name="connsiteY3" fmla="*/ 25813 h 133350"/>
                  <a:gd name="connsiteX4" fmla="*/ 17145 w 144208"/>
                  <a:gd name="connsiteY4" fmla="*/ 87535 h 133350"/>
                  <a:gd name="connsiteX5" fmla="*/ 17145 w 144208"/>
                  <a:gd name="connsiteY5" fmla="*/ 133350 h 133350"/>
                  <a:gd name="connsiteX6" fmla="*/ 0 w 144208"/>
                  <a:gd name="connsiteY6" fmla="*/ 133350 h 133350"/>
                  <a:gd name="connsiteX7" fmla="*/ 0 w 144208"/>
                  <a:gd name="connsiteY7" fmla="*/ 81058 h 133350"/>
                  <a:gd name="connsiteX8" fmla="*/ 72104 w 144208"/>
                  <a:gd name="connsiteY8" fmla="*/ 0 h 133350"/>
                  <a:gd name="connsiteX9" fmla="*/ 144209 w 144208"/>
                  <a:gd name="connsiteY9" fmla="*/ 81058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33350">
                    <a:moveTo>
                      <a:pt x="144209" y="133350"/>
                    </a:moveTo>
                    <a:lnTo>
                      <a:pt x="126968" y="133350"/>
                    </a:lnTo>
                    <a:lnTo>
                      <a:pt x="126968" y="87535"/>
                    </a:lnTo>
                    <a:lnTo>
                      <a:pt x="72104" y="25813"/>
                    </a:lnTo>
                    <a:lnTo>
                      <a:pt x="17145" y="87535"/>
                    </a:lnTo>
                    <a:lnTo>
                      <a:pt x="17145" y="133350"/>
                    </a:lnTo>
                    <a:lnTo>
                      <a:pt x="0" y="133350"/>
                    </a:lnTo>
                    <a:lnTo>
                      <a:pt x="0" y="81058"/>
                    </a:lnTo>
                    <a:lnTo>
                      <a:pt x="72104" y="0"/>
                    </a:lnTo>
                    <a:lnTo>
                      <a:pt x="144209" y="810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E10050-B8DC-A054-8108-0D671980A197}"/>
                  </a:ext>
                </a:extLst>
              </p:cNvPr>
              <p:cNvSpPr/>
              <p:nvPr/>
            </p:nvSpPr>
            <p:spPr>
              <a:xfrm>
                <a:off x="7700962" y="3075449"/>
                <a:ext cx="508635" cy="572738"/>
              </a:xfrm>
              <a:custGeom>
                <a:avLst/>
                <a:gdLst>
                  <a:gd name="connsiteX0" fmla="*/ 508635 w 508635"/>
                  <a:gd name="connsiteY0" fmla="*/ 572738 h 572738"/>
                  <a:gd name="connsiteX1" fmla="*/ 491395 w 508635"/>
                  <a:gd name="connsiteY1" fmla="*/ 572738 h 572738"/>
                  <a:gd name="connsiteX2" fmla="*/ 491395 w 508635"/>
                  <a:gd name="connsiteY2" fmla="*/ 324231 h 572738"/>
                  <a:gd name="connsiteX3" fmla="*/ 427101 w 508635"/>
                  <a:gd name="connsiteY3" fmla="*/ 324231 h 572738"/>
                  <a:gd name="connsiteX4" fmla="*/ 427101 w 508635"/>
                  <a:gd name="connsiteY4" fmla="*/ 72581 h 572738"/>
                  <a:gd name="connsiteX5" fmla="*/ 405670 w 508635"/>
                  <a:gd name="connsiteY5" fmla="*/ 48482 h 572738"/>
                  <a:gd name="connsiteX6" fmla="*/ 405670 w 508635"/>
                  <a:gd name="connsiteY6" fmla="*/ 17145 h 572738"/>
                  <a:gd name="connsiteX7" fmla="*/ 0 w 508635"/>
                  <a:gd name="connsiteY7" fmla="*/ 17145 h 572738"/>
                  <a:gd name="connsiteX8" fmla="*/ 0 w 508635"/>
                  <a:gd name="connsiteY8" fmla="*/ 0 h 572738"/>
                  <a:gd name="connsiteX9" fmla="*/ 422910 w 508635"/>
                  <a:gd name="connsiteY9" fmla="*/ 0 h 572738"/>
                  <a:gd name="connsiteX10" fmla="*/ 422910 w 508635"/>
                  <a:gd name="connsiteY10" fmla="*/ 41910 h 572738"/>
                  <a:gd name="connsiteX11" fmla="*/ 444341 w 508635"/>
                  <a:gd name="connsiteY11" fmla="*/ 66008 h 572738"/>
                  <a:gd name="connsiteX12" fmla="*/ 444341 w 508635"/>
                  <a:gd name="connsiteY12" fmla="*/ 307086 h 572738"/>
                  <a:gd name="connsiteX13" fmla="*/ 508635 w 508635"/>
                  <a:gd name="connsiteY13" fmla="*/ 307086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" h="572738">
                    <a:moveTo>
                      <a:pt x="508635" y="572738"/>
                    </a:moveTo>
                    <a:lnTo>
                      <a:pt x="491395" y="572738"/>
                    </a:lnTo>
                    <a:lnTo>
                      <a:pt x="491395" y="324231"/>
                    </a:lnTo>
                    <a:lnTo>
                      <a:pt x="427101" y="324231"/>
                    </a:lnTo>
                    <a:lnTo>
                      <a:pt x="427101" y="72581"/>
                    </a:lnTo>
                    <a:lnTo>
                      <a:pt x="405670" y="48482"/>
                    </a:lnTo>
                    <a:lnTo>
                      <a:pt x="405670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22910" y="0"/>
                    </a:lnTo>
                    <a:lnTo>
                      <a:pt x="422910" y="41910"/>
                    </a:lnTo>
                    <a:lnTo>
                      <a:pt x="444341" y="66008"/>
                    </a:lnTo>
                    <a:lnTo>
                      <a:pt x="444341" y="307086"/>
                    </a:lnTo>
                    <a:lnTo>
                      <a:pt x="508635" y="3070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D6C65C-DDE9-A061-E11A-ABAA78F716E5}"/>
                  </a:ext>
                </a:extLst>
              </p:cNvPr>
              <p:cNvSpPr/>
              <p:nvPr/>
            </p:nvSpPr>
            <p:spPr>
              <a:xfrm>
                <a:off x="7882795" y="3875263"/>
                <a:ext cx="936402" cy="265652"/>
              </a:xfrm>
              <a:custGeom>
                <a:avLst/>
                <a:gdLst>
                  <a:gd name="connsiteX0" fmla="*/ 936403 w 936402"/>
                  <a:gd name="connsiteY0" fmla="*/ 265652 h 265652"/>
                  <a:gd name="connsiteX1" fmla="*/ 919163 w 936402"/>
                  <a:gd name="connsiteY1" fmla="*/ 265652 h 265652"/>
                  <a:gd name="connsiteX2" fmla="*/ 919163 w 936402"/>
                  <a:gd name="connsiteY2" fmla="*/ 192119 h 265652"/>
                  <a:gd name="connsiteX3" fmla="*/ 597694 w 936402"/>
                  <a:gd name="connsiteY3" fmla="*/ 192119 h 265652"/>
                  <a:gd name="connsiteX4" fmla="*/ 597694 w 936402"/>
                  <a:gd name="connsiteY4" fmla="*/ 145637 h 265652"/>
                  <a:gd name="connsiteX5" fmla="*/ 371475 w 936402"/>
                  <a:gd name="connsiteY5" fmla="*/ 145637 h 265652"/>
                  <a:gd name="connsiteX6" fmla="*/ 371475 w 936402"/>
                  <a:gd name="connsiteY6" fmla="*/ 109919 h 265652"/>
                  <a:gd name="connsiteX7" fmla="*/ 233363 w 936402"/>
                  <a:gd name="connsiteY7" fmla="*/ 109919 h 265652"/>
                  <a:gd name="connsiteX8" fmla="*/ 233363 w 936402"/>
                  <a:gd name="connsiteY8" fmla="*/ 17145 h 265652"/>
                  <a:gd name="connsiteX9" fmla="*/ 138684 w 936402"/>
                  <a:gd name="connsiteY9" fmla="*/ 17145 h 265652"/>
                  <a:gd name="connsiteX10" fmla="*/ 138684 w 936402"/>
                  <a:gd name="connsiteY10" fmla="*/ 109919 h 265652"/>
                  <a:gd name="connsiteX11" fmla="*/ 17240 w 936402"/>
                  <a:gd name="connsiteY11" fmla="*/ 109919 h 265652"/>
                  <a:gd name="connsiteX12" fmla="*/ 17240 w 936402"/>
                  <a:gd name="connsiteY12" fmla="*/ 265652 h 265652"/>
                  <a:gd name="connsiteX13" fmla="*/ 0 w 936402"/>
                  <a:gd name="connsiteY13" fmla="*/ 265652 h 265652"/>
                  <a:gd name="connsiteX14" fmla="*/ 0 w 936402"/>
                  <a:gd name="connsiteY14" fmla="*/ 92774 h 265652"/>
                  <a:gd name="connsiteX15" fmla="*/ 121444 w 936402"/>
                  <a:gd name="connsiteY15" fmla="*/ 92774 h 265652"/>
                  <a:gd name="connsiteX16" fmla="*/ 121444 w 936402"/>
                  <a:gd name="connsiteY16" fmla="*/ 0 h 265652"/>
                  <a:gd name="connsiteX17" fmla="*/ 250603 w 936402"/>
                  <a:gd name="connsiteY17" fmla="*/ 0 h 265652"/>
                  <a:gd name="connsiteX18" fmla="*/ 250603 w 936402"/>
                  <a:gd name="connsiteY18" fmla="*/ 92774 h 265652"/>
                  <a:gd name="connsiteX19" fmla="*/ 388715 w 936402"/>
                  <a:gd name="connsiteY19" fmla="*/ 92774 h 265652"/>
                  <a:gd name="connsiteX20" fmla="*/ 388715 w 936402"/>
                  <a:gd name="connsiteY20" fmla="*/ 128492 h 265652"/>
                  <a:gd name="connsiteX21" fmla="*/ 614934 w 936402"/>
                  <a:gd name="connsiteY21" fmla="*/ 128492 h 265652"/>
                  <a:gd name="connsiteX22" fmla="*/ 614934 w 936402"/>
                  <a:gd name="connsiteY22" fmla="*/ 174879 h 265652"/>
                  <a:gd name="connsiteX23" fmla="*/ 936403 w 936402"/>
                  <a:gd name="connsiteY23" fmla="*/ 174879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36402" h="265652">
                    <a:moveTo>
                      <a:pt x="936403" y="265652"/>
                    </a:moveTo>
                    <a:lnTo>
                      <a:pt x="919163" y="265652"/>
                    </a:lnTo>
                    <a:lnTo>
                      <a:pt x="919163" y="192119"/>
                    </a:lnTo>
                    <a:lnTo>
                      <a:pt x="597694" y="192119"/>
                    </a:lnTo>
                    <a:lnTo>
                      <a:pt x="597694" y="145637"/>
                    </a:lnTo>
                    <a:lnTo>
                      <a:pt x="371475" y="145637"/>
                    </a:lnTo>
                    <a:lnTo>
                      <a:pt x="371475" y="109919"/>
                    </a:lnTo>
                    <a:lnTo>
                      <a:pt x="233363" y="109919"/>
                    </a:lnTo>
                    <a:lnTo>
                      <a:pt x="233363" y="17145"/>
                    </a:lnTo>
                    <a:lnTo>
                      <a:pt x="138684" y="17145"/>
                    </a:lnTo>
                    <a:lnTo>
                      <a:pt x="138684" y="109919"/>
                    </a:lnTo>
                    <a:lnTo>
                      <a:pt x="17240" y="109919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2774"/>
                    </a:lnTo>
                    <a:lnTo>
                      <a:pt x="121444" y="92774"/>
                    </a:lnTo>
                    <a:lnTo>
                      <a:pt x="121444" y="0"/>
                    </a:lnTo>
                    <a:lnTo>
                      <a:pt x="250603" y="0"/>
                    </a:lnTo>
                    <a:lnTo>
                      <a:pt x="250603" y="92774"/>
                    </a:lnTo>
                    <a:lnTo>
                      <a:pt x="388715" y="92774"/>
                    </a:lnTo>
                    <a:lnTo>
                      <a:pt x="388715" y="128492"/>
                    </a:lnTo>
                    <a:lnTo>
                      <a:pt x="614934" y="128492"/>
                    </a:lnTo>
                    <a:lnTo>
                      <a:pt x="614934" y="174879"/>
                    </a:lnTo>
                    <a:lnTo>
                      <a:pt x="936403" y="1748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D79C0E-3A43-A233-7BB5-5ED0798E232B}"/>
                  </a:ext>
                </a:extLst>
              </p:cNvPr>
              <p:cNvSpPr/>
              <p:nvPr/>
            </p:nvSpPr>
            <p:spPr>
              <a:xfrm>
                <a:off x="8147113" y="3677048"/>
                <a:ext cx="348233" cy="299561"/>
              </a:xfrm>
              <a:custGeom>
                <a:avLst/>
                <a:gdLst>
                  <a:gd name="connsiteX0" fmla="*/ 348234 w 348233"/>
                  <a:gd name="connsiteY0" fmla="*/ 299561 h 299561"/>
                  <a:gd name="connsiteX1" fmla="*/ 330994 w 348233"/>
                  <a:gd name="connsiteY1" fmla="*/ 299561 h 299561"/>
                  <a:gd name="connsiteX2" fmla="*/ 330994 w 348233"/>
                  <a:gd name="connsiteY2" fmla="*/ 17145 h 299561"/>
                  <a:gd name="connsiteX3" fmla="*/ 17240 w 348233"/>
                  <a:gd name="connsiteY3" fmla="*/ 17145 h 299561"/>
                  <a:gd name="connsiteX4" fmla="*/ 17240 w 348233"/>
                  <a:gd name="connsiteY4" fmla="*/ 274606 h 299561"/>
                  <a:gd name="connsiteX5" fmla="*/ 0 w 348233"/>
                  <a:gd name="connsiteY5" fmla="*/ 274606 h 299561"/>
                  <a:gd name="connsiteX6" fmla="*/ 0 w 348233"/>
                  <a:gd name="connsiteY6" fmla="*/ 0 h 299561"/>
                  <a:gd name="connsiteX7" fmla="*/ 348234 w 348233"/>
                  <a:gd name="connsiteY7" fmla="*/ 0 h 29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33" h="299561">
                    <a:moveTo>
                      <a:pt x="348234" y="299561"/>
                    </a:moveTo>
                    <a:lnTo>
                      <a:pt x="330994" y="299561"/>
                    </a:lnTo>
                    <a:lnTo>
                      <a:pt x="330994" y="17145"/>
                    </a:lnTo>
                    <a:lnTo>
                      <a:pt x="17240" y="17145"/>
                    </a:lnTo>
                    <a:lnTo>
                      <a:pt x="17240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3482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9C14667-78F3-508D-DA8D-46A1F1ABB575}"/>
                  </a:ext>
                </a:extLst>
              </p:cNvPr>
              <p:cNvSpPr/>
              <p:nvPr/>
            </p:nvSpPr>
            <p:spPr>
              <a:xfrm>
                <a:off x="8155781" y="3283475"/>
                <a:ext cx="96678" cy="82581"/>
              </a:xfrm>
              <a:custGeom>
                <a:avLst/>
                <a:gdLst>
                  <a:gd name="connsiteX0" fmla="*/ 96679 w 96678"/>
                  <a:gd name="connsiteY0" fmla="*/ 82582 h 82581"/>
                  <a:gd name="connsiteX1" fmla="*/ 79439 w 96678"/>
                  <a:gd name="connsiteY1" fmla="*/ 82582 h 82581"/>
                  <a:gd name="connsiteX2" fmla="*/ 79439 w 96678"/>
                  <a:gd name="connsiteY2" fmla="*/ 17145 h 82581"/>
                  <a:gd name="connsiteX3" fmla="*/ 0 w 96678"/>
                  <a:gd name="connsiteY3" fmla="*/ 17145 h 82581"/>
                  <a:gd name="connsiteX4" fmla="*/ 0 w 96678"/>
                  <a:gd name="connsiteY4" fmla="*/ 0 h 82581"/>
                  <a:gd name="connsiteX5" fmla="*/ 96679 w 96678"/>
                  <a:gd name="connsiteY5" fmla="*/ 0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8" h="82581">
                    <a:moveTo>
                      <a:pt x="96679" y="82582"/>
                    </a:moveTo>
                    <a:lnTo>
                      <a:pt x="79439" y="82582"/>
                    </a:lnTo>
                    <a:lnTo>
                      <a:pt x="7943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966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A95F364-452B-006E-4C5C-3B33CFE1D6BF}"/>
                  </a:ext>
                </a:extLst>
              </p:cNvPr>
              <p:cNvSpPr/>
              <p:nvPr/>
            </p:nvSpPr>
            <p:spPr>
              <a:xfrm>
                <a:off x="8223313" y="3365485"/>
                <a:ext cx="207740" cy="282702"/>
              </a:xfrm>
              <a:custGeom>
                <a:avLst/>
                <a:gdLst>
                  <a:gd name="connsiteX0" fmla="*/ 207740 w 207740"/>
                  <a:gd name="connsiteY0" fmla="*/ 282702 h 282702"/>
                  <a:gd name="connsiteX1" fmla="*/ 190500 w 207740"/>
                  <a:gd name="connsiteY1" fmla="*/ 282702 h 282702"/>
                  <a:gd name="connsiteX2" fmla="*/ 190500 w 207740"/>
                  <a:gd name="connsiteY2" fmla="*/ 17145 h 282702"/>
                  <a:gd name="connsiteX3" fmla="*/ 75247 w 207740"/>
                  <a:gd name="connsiteY3" fmla="*/ 17145 h 282702"/>
                  <a:gd name="connsiteX4" fmla="*/ 17240 w 207740"/>
                  <a:gd name="connsiteY4" fmla="*/ 82391 h 282702"/>
                  <a:gd name="connsiteX5" fmla="*/ 17240 w 207740"/>
                  <a:gd name="connsiteY5" fmla="*/ 282702 h 282702"/>
                  <a:gd name="connsiteX6" fmla="*/ 0 w 207740"/>
                  <a:gd name="connsiteY6" fmla="*/ 282702 h 282702"/>
                  <a:gd name="connsiteX7" fmla="*/ 0 w 207740"/>
                  <a:gd name="connsiteY7" fmla="*/ 75914 h 282702"/>
                  <a:gd name="connsiteX8" fmla="*/ 67532 w 207740"/>
                  <a:gd name="connsiteY8" fmla="*/ 0 h 282702"/>
                  <a:gd name="connsiteX9" fmla="*/ 207740 w 207740"/>
                  <a:gd name="connsiteY9" fmla="*/ 0 h 2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740" h="282702">
                    <a:moveTo>
                      <a:pt x="207740" y="282702"/>
                    </a:moveTo>
                    <a:lnTo>
                      <a:pt x="190500" y="282702"/>
                    </a:lnTo>
                    <a:lnTo>
                      <a:pt x="190500" y="17145"/>
                    </a:lnTo>
                    <a:lnTo>
                      <a:pt x="75247" y="17145"/>
                    </a:lnTo>
                    <a:lnTo>
                      <a:pt x="17240" y="82391"/>
                    </a:lnTo>
                    <a:lnTo>
                      <a:pt x="17240" y="282702"/>
                    </a:lnTo>
                    <a:lnTo>
                      <a:pt x="0" y="282702"/>
                    </a:lnTo>
                    <a:lnTo>
                      <a:pt x="0" y="75914"/>
                    </a:lnTo>
                    <a:lnTo>
                      <a:pt x="67532" y="0"/>
                    </a:lnTo>
                    <a:lnTo>
                      <a:pt x="20774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149FAB1-04AF-A98C-B5DB-6C29AA8E926E}"/>
                  </a:ext>
                </a:extLst>
              </p:cNvPr>
              <p:cNvSpPr/>
              <p:nvPr/>
            </p:nvSpPr>
            <p:spPr>
              <a:xfrm>
                <a:off x="8266176" y="3149267"/>
                <a:ext cx="176974" cy="179832"/>
              </a:xfrm>
              <a:custGeom>
                <a:avLst/>
                <a:gdLst>
                  <a:gd name="connsiteX0" fmla="*/ 17240 w 176974"/>
                  <a:gd name="connsiteY0" fmla="*/ 179832 h 179832"/>
                  <a:gd name="connsiteX1" fmla="*/ 0 w 176974"/>
                  <a:gd name="connsiteY1" fmla="*/ 179832 h 179832"/>
                  <a:gd name="connsiteX2" fmla="*/ 0 w 176974"/>
                  <a:gd name="connsiteY2" fmla="*/ 115443 h 179832"/>
                  <a:gd name="connsiteX3" fmla="*/ 102679 w 176974"/>
                  <a:gd name="connsiteY3" fmla="*/ 0 h 179832"/>
                  <a:gd name="connsiteX4" fmla="*/ 176974 w 176974"/>
                  <a:gd name="connsiteY4" fmla="*/ 83534 h 179832"/>
                  <a:gd name="connsiteX5" fmla="*/ 164116 w 176974"/>
                  <a:gd name="connsiteY5" fmla="*/ 94869 h 179832"/>
                  <a:gd name="connsiteX6" fmla="*/ 102679 w 176974"/>
                  <a:gd name="connsiteY6" fmla="*/ 25813 h 179832"/>
                  <a:gd name="connsiteX7" fmla="*/ 17240 w 176974"/>
                  <a:gd name="connsiteY7" fmla="*/ 121920 h 17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974" h="179832">
                    <a:moveTo>
                      <a:pt x="17240" y="179832"/>
                    </a:moveTo>
                    <a:lnTo>
                      <a:pt x="0" y="179832"/>
                    </a:lnTo>
                    <a:lnTo>
                      <a:pt x="0" y="115443"/>
                    </a:lnTo>
                    <a:lnTo>
                      <a:pt x="102679" y="0"/>
                    </a:lnTo>
                    <a:lnTo>
                      <a:pt x="176974" y="83534"/>
                    </a:lnTo>
                    <a:lnTo>
                      <a:pt x="164116" y="94869"/>
                    </a:lnTo>
                    <a:lnTo>
                      <a:pt x="102679" y="25813"/>
                    </a:lnTo>
                    <a:lnTo>
                      <a:pt x="17240" y="1219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B818D0F-5018-AB86-6513-C6461A017AB3}"/>
                  </a:ext>
                </a:extLst>
              </p:cNvPr>
              <p:cNvSpPr/>
              <p:nvPr/>
            </p:nvSpPr>
            <p:spPr>
              <a:xfrm>
                <a:off x="8413813" y="3172890"/>
                <a:ext cx="543496" cy="968025"/>
              </a:xfrm>
              <a:custGeom>
                <a:avLst/>
                <a:gdLst>
                  <a:gd name="connsiteX0" fmla="*/ 543497 w 543496"/>
                  <a:gd name="connsiteY0" fmla="*/ 968026 h 968025"/>
                  <a:gd name="connsiteX1" fmla="*/ 526256 w 543496"/>
                  <a:gd name="connsiteY1" fmla="*/ 968026 h 968025"/>
                  <a:gd name="connsiteX2" fmla="*/ 526256 w 543496"/>
                  <a:gd name="connsiteY2" fmla="*/ 848011 h 968025"/>
                  <a:gd name="connsiteX3" fmla="*/ 388144 w 543496"/>
                  <a:gd name="connsiteY3" fmla="*/ 848011 h 968025"/>
                  <a:gd name="connsiteX4" fmla="*/ 388144 w 543496"/>
                  <a:gd name="connsiteY4" fmla="*/ 812292 h 968025"/>
                  <a:gd name="connsiteX5" fmla="*/ 297656 w 543496"/>
                  <a:gd name="connsiteY5" fmla="*/ 812292 h 968025"/>
                  <a:gd name="connsiteX6" fmla="*/ 297656 w 543496"/>
                  <a:gd name="connsiteY6" fmla="*/ 754285 h 968025"/>
                  <a:gd name="connsiteX7" fmla="*/ 95250 w 543496"/>
                  <a:gd name="connsiteY7" fmla="*/ 754285 h 968025"/>
                  <a:gd name="connsiteX8" fmla="*/ 95250 w 543496"/>
                  <a:gd name="connsiteY8" fmla="*/ 164782 h 968025"/>
                  <a:gd name="connsiteX9" fmla="*/ 0 w 543496"/>
                  <a:gd name="connsiteY9" fmla="*/ 164782 h 968025"/>
                  <a:gd name="connsiteX10" fmla="*/ 0 w 543496"/>
                  <a:gd name="connsiteY10" fmla="*/ 115919 h 968025"/>
                  <a:gd name="connsiteX11" fmla="*/ 103060 w 543496"/>
                  <a:gd name="connsiteY11" fmla="*/ 0 h 968025"/>
                  <a:gd name="connsiteX12" fmla="*/ 184309 w 543496"/>
                  <a:gd name="connsiteY12" fmla="*/ 91345 h 968025"/>
                  <a:gd name="connsiteX13" fmla="*/ 184309 w 543496"/>
                  <a:gd name="connsiteY13" fmla="*/ 724281 h 968025"/>
                  <a:gd name="connsiteX14" fmla="*/ 167164 w 543496"/>
                  <a:gd name="connsiteY14" fmla="*/ 724281 h 968025"/>
                  <a:gd name="connsiteX15" fmla="*/ 167164 w 543496"/>
                  <a:gd name="connsiteY15" fmla="*/ 97822 h 968025"/>
                  <a:gd name="connsiteX16" fmla="*/ 103060 w 543496"/>
                  <a:gd name="connsiteY16" fmla="*/ 25813 h 968025"/>
                  <a:gd name="connsiteX17" fmla="*/ 17240 w 543496"/>
                  <a:gd name="connsiteY17" fmla="*/ 122396 h 968025"/>
                  <a:gd name="connsiteX18" fmla="*/ 17240 w 543496"/>
                  <a:gd name="connsiteY18" fmla="*/ 147637 h 968025"/>
                  <a:gd name="connsiteX19" fmla="*/ 112490 w 543496"/>
                  <a:gd name="connsiteY19" fmla="*/ 147637 h 968025"/>
                  <a:gd name="connsiteX20" fmla="*/ 112490 w 543496"/>
                  <a:gd name="connsiteY20" fmla="*/ 737140 h 968025"/>
                  <a:gd name="connsiteX21" fmla="*/ 314896 w 543496"/>
                  <a:gd name="connsiteY21" fmla="*/ 737140 h 968025"/>
                  <a:gd name="connsiteX22" fmla="*/ 314896 w 543496"/>
                  <a:gd name="connsiteY22" fmla="*/ 795147 h 968025"/>
                  <a:gd name="connsiteX23" fmla="*/ 405384 w 543496"/>
                  <a:gd name="connsiteY23" fmla="*/ 795147 h 968025"/>
                  <a:gd name="connsiteX24" fmla="*/ 405384 w 543496"/>
                  <a:gd name="connsiteY24" fmla="*/ 830866 h 968025"/>
                  <a:gd name="connsiteX25" fmla="*/ 543497 w 543496"/>
                  <a:gd name="connsiteY25" fmla="*/ 83086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43496" h="968025">
                    <a:moveTo>
                      <a:pt x="543497" y="968026"/>
                    </a:moveTo>
                    <a:lnTo>
                      <a:pt x="526256" y="968026"/>
                    </a:lnTo>
                    <a:lnTo>
                      <a:pt x="526256" y="848011"/>
                    </a:lnTo>
                    <a:lnTo>
                      <a:pt x="388144" y="848011"/>
                    </a:lnTo>
                    <a:lnTo>
                      <a:pt x="388144" y="812292"/>
                    </a:lnTo>
                    <a:lnTo>
                      <a:pt x="297656" y="812292"/>
                    </a:lnTo>
                    <a:lnTo>
                      <a:pt x="297656" y="754285"/>
                    </a:lnTo>
                    <a:lnTo>
                      <a:pt x="95250" y="754285"/>
                    </a:lnTo>
                    <a:lnTo>
                      <a:pt x="95250" y="164782"/>
                    </a:lnTo>
                    <a:lnTo>
                      <a:pt x="0" y="164782"/>
                    </a:lnTo>
                    <a:lnTo>
                      <a:pt x="0" y="115919"/>
                    </a:lnTo>
                    <a:lnTo>
                      <a:pt x="103060" y="0"/>
                    </a:lnTo>
                    <a:lnTo>
                      <a:pt x="184309" y="91345"/>
                    </a:lnTo>
                    <a:lnTo>
                      <a:pt x="184309" y="724281"/>
                    </a:lnTo>
                    <a:lnTo>
                      <a:pt x="167164" y="724281"/>
                    </a:lnTo>
                    <a:lnTo>
                      <a:pt x="167164" y="97822"/>
                    </a:lnTo>
                    <a:lnTo>
                      <a:pt x="103060" y="25813"/>
                    </a:lnTo>
                    <a:lnTo>
                      <a:pt x="17240" y="122396"/>
                    </a:lnTo>
                    <a:lnTo>
                      <a:pt x="17240" y="147637"/>
                    </a:lnTo>
                    <a:lnTo>
                      <a:pt x="112490" y="147637"/>
                    </a:lnTo>
                    <a:lnTo>
                      <a:pt x="112490" y="737140"/>
                    </a:lnTo>
                    <a:lnTo>
                      <a:pt x="314896" y="737140"/>
                    </a:lnTo>
                    <a:lnTo>
                      <a:pt x="314896" y="795147"/>
                    </a:lnTo>
                    <a:lnTo>
                      <a:pt x="405384" y="795147"/>
                    </a:lnTo>
                    <a:lnTo>
                      <a:pt x="405384" y="830866"/>
                    </a:lnTo>
                    <a:lnTo>
                      <a:pt x="543497" y="830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4BBA0B6-9A84-31E5-3178-087C977523E8}"/>
                  </a:ext>
                </a:extLst>
              </p:cNvPr>
              <p:cNvSpPr/>
              <p:nvPr/>
            </p:nvSpPr>
            <p:spPr>
              <a:xfrm>
                <a:off x="8606695" y="3166031"/>
                <a:ext cx="427767" cy="717804"/>
              </a:xfrm>
              <a:custGeom>
                <a:avLst/>
                <a:gdLst>
                  <a:gd name="connsiteX0" fmla="*/ 17240 w 427767"/>
                  <a:gd name="connsiteY0" fmla="*/ 717804 h 717804"/>
                  <a:gd name="connsiteX1" fmla="*/ 0 w 427767"/>
                  <a:gd name="connsiteY1" fmla="*/ 717804 h 717804"/>
                  <a:gd name="connsiteX2" fmla="*/ 0 w 427767"/>
                  <a:gd name="connsiteY2" fmla="*/ 98679 h 717804"/>
                  <a:gd name="connsiteX3" fmla="*/ 87725 w 427767"/>
                  <a:gd name="connsiteY3" fmla="*/ 0 h 717804"/>
                  <a:gd name="connsiteX4" fmla="*/ 317278 w 427767"/>
                  <a:gd name="connsiteY4" fmla="*/ 0 h 717804"/>
                  <a:gd name="connsiteX5" fmla="*/ 427768 w 427767"/>
                  <a:gd name="connsiteY5" fmla="*/ 124301 h 717804"/>
                  <a:gd name="connsiteX6" fmla="*/ 427768 w 427767"/>
                  <a:gd name="connsiteY6" fmla="*/ 583882 h 717804"/>
                  <a:gd name="connsiteX7" fmla="*/ 410623 w 427767"/>
                  <a:gd name="connsiteY7" fmla="*/ 583882 h 717804"/>
                  <a:gd name="connsiteX8" fmla="*/ 410623 w 427767"/>
                  <a:gd name="connsiteY8" fmla="*/ 130778 h 717804"/>
                  <a:gd name="connsiteX9" fmla="*/ 309563 w 427767"/>
                  <a:gd name="connsiteY9" fmla="*/ 17145 h 717804"/>
                  <a:gd name="connsiteX10" fmla="*/ 95440 w 427767"/>
                  <a:gd name="connsiteY10" fmla="*/ 17145 h 717804"/>
                  <a:gd name="connsiteX11" fmla="*/ 17240 w 427767"/>
                  <a:gd name="connsiteY11" fmla="*/ 105156 h 7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7767" h="717804">
                    <a:moveTo>
                      <a:pt x="17240" y="717804"/>
                    </a:moveTo>
                    <a:lnTo>
                      <a:pt x="0" y="717804"/>
                    </a:lnTo>
                    <a:lnTo>
                      <a:pt x="0" y="98679"/>
                    </a:lnTo>
                    <a:lnTo>
                      <a:pt x="87725" y="0"/>
                    </a:lnTo>
                    <a:lnTo>
                      <a:pt x="317278" y="0"/>
                    </a:lnTo>
                    <a:lnTo>
                      <a:pt x="427768" y="124301"/>
                    </a:lnTo>
                    <a:lnTo>
                      <a:pt x="427768" y="583882"/>
                    </a:lnTo>
                    <a:lnTo>
                      <a:pt x="410623" y="583882"/>
                    </a:lnTo>
                    <a:lnTo>
                      <a:pt x="410623" y="130778"/>
                    </a:lnTo>
                    <a:lnTo>
                      <a:pt x="309563" y="17145"/>
                    </a:lnTo>
                    <a:lnTo>
                      <a:pt x="95440" y="17145"/>
                    </a:lnTo>
                    <a:lnTo>
                      <a:pt x="17240" y="105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F1BB93-5394-2EAB-41C6-7BB660B7221F}"/>
                  </a:ext>
                </a:extLst>
              </p:cNvPr>
              <p:cNvSpPr/>
              <p:nvPr/>
            </p:nvSpPr>
            <p:spPr>
              <a:xfrm>
                <a:off x="8880538" y="3765440"/>
                <a:ext cx="267271" cy="351377"/>
              </a:xfrm>
              <a:custGeom>
                <a:avLst/>
                <a:gdLst>
                  <a:gd name="connsiteX0" fmla="*/ 267271 w 267271"/>
                  <a:gd name="connsiteY0" fmla="*/ 351377 h 351377"/>
                  <a:gd name="connsiteX1" fmla="*/ 250031 w 267271"/>
                  <a:gd name="connsiteY1" fmla="*/ 351377 h 351377"/>
                  <a:gd name="connsiteX2" fmla="*/ 250031 w 267271"/>
                  <a:gd name="connsiteY2" fmla="*/ 74295 h 351377"/>
                  <a:gd name="connsiteX3" fmla="*/ 176213 w 267271"/>
                  <a:gd name="connsiteY3" fmla="*/ 74295 h 351377"/>
                  <a:gd name="connsiteX4" fmla="*/ 176213 w 267271"/>
                  <a:gd name="connsiteY4" fmla="*/ 17145 h 351377"/>
                  <a:gd name="connsiteX5" fmla="*/ 17240 w 267271"/>
                  <a:gd name="connsiteY5" fmla="*/ 17145 h 351377"/>
                  <a:gd name="connsiteX6" fmla="*/ 17240 w 267271"/>
                  <a:gd name="connsiteY6" fmla="*/ 211169 h 351377"/>
                  <a:gd name="connsiteX7" fmla="*/ 0 w 267271"/>
                  <a:gd name="connsiteY7" fmla="*/ 211169 h 351377"/>
                  <a:gd name="connsiteX8" fmla="*/ 0 w 267271"/>
                  <a:gd name="connsiteY8" fmla="*/ 0 h 351377"/>
                  <a:gd name="connsiteX9" fmla="*/ 193453 w 267271"/>
                  <a:gd name="connsiteY9" fmla="*/ 0 h 351377"/>
                  <a:gd name="connsiteX10" fmla="*/ 193453 w 267271"/>
                  <a:gd name="connsiteY10" fmla="*/ 57150 h 351377"/>
                  <a:gd name="connsiteX11" fmla="*/ 267271 w 267271"/>
                  <a:gd name="connsiteY11" fmla="*/ 57150 h 35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271" h="351377">
                    <a:moveTo>
                      <a:pt x="267271" y="351377"/>
                    </a:moveTo>
                    <a:lnTo>
                      <a:pt x="250031" y="351377"/>
                    </a:lnTo>
                    <a:lnTo>
                      <a:pt x="250031" y="74295"/>
                    </a:lnTo>
                    <a:lnTo>
                      <a:pt x="176213" y="74295"/>
                    </a:lnTo>
                    <a:lnTo>
                      <a:pt x="176213" y="17145"/>
                    </a:lnTo>
                    <a:lnTo>
                      <a:pt x="17240" y="17145"/>
                    </a:lnTo>
                    <a:lnTo>
                      <a:pt x="17240" y="211169"/>
                    </a:lnTo>
                    <a:lnTo>
                      <a:pt x="0" y="211169"/>
                    </a:lnTo>
                    <a:lnTo>
                      <a:pt x="0" y="0"/>
                    </a:lnTo>
                    <a:lnTo>
                      <a:pt x="193453" y="0"/>
                    </a:lnTo>
                    <a:lnTo>
                      <a:pt x="193453" y="57150"/>
                    </a:lnTo>
                    <a:lnTo>
                      <a:pt x="267271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C64571-0FF6-CB12-A77B-0300BE28B4F2}"/>
                  </a:ext>
                </a:extLst>
              </p:cNvPr>
              <p:cNvSpPr/>
              <p:nvPr/>
            </p:nvSpPr>
            <p:spPr>
              <a:xfrm>
                <a:off x="1505997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D88FCC8-D3CB-6E6A-D71E-F798D6C926D5}"/>
                  </a:ext>
                </a:extLst>
              </p:cNvPr>
              <p:cNvSpPr/>
              <p:nvPr/>
            </p:nvSpPr>
            <p:spPr>
              <a:xfrm>
                <a:off x="1580959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D08526-9794-C0EF-1C4A-A55610AE7985}"/>
                  </a:ext>
                </a:extLst>
              </p:cNvPr>
              <p:cNvSpPr/>
              <p:nvPr/>
            </p:nvSpPr>
            <p:spPr>
              <a:xfrm>
                <a:off x="1431131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85ABB38-267E-0709-7BD7-91F79524B1E2}"/>
                  </a:ext>
                </a:extLst>
              </p:cNvPr>
              <p:cNvSpPr/>
              <p:nvPr/>
            </p:nvSpPr>
            <p:spPr>
              <a:xfrm>
                <a:off x="1505997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1E1CEE1-5369-9A0F-D0D2-3BA4419B4A05}"/>
                  </a:ext>
                </a:extLst>
              </p:cNvPr>
              <p:cNvSpPr/>
              <p:nvPr/>
            </p:nvSpPr>
            <p:spPr>
              <a:xfrm>
                <a:off x="1580959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E845DD0-C2B9-A19B-3F6A-A726CEDD9AD3}"/>
                  </a:ext>
                </a:extLst>
              </p:cNvPr>
              <p:cNvSpPr/>
              <p:nvPr/>
            </p:nvSpPr>
            <p:spPr>
              <a:xfrm>
                <a:off x="1431131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E11860D-2569-D6AB-BEFC-4C99EB4BE82D}"/>
                  </a:ext>
                </a:extLst>
              </p:cNvPr>
              <p:cNvSpPr/>
              <p:nvPr/>
            </p:nvSpPr>
            <p:spPr>
              <a:xfrm>
                <a:off x="1505997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C1771C-8726-E9A5-9160-765071C40DA8}"/>
                  </a:ext>
                </a:extLst>
              </p:cNvPr>
              <p:cNvSpPr/>
              <p:nvPr/>
            </p:nvSpPr>
            <p:spPr>
              <a:xfrm>
                <a:off x="1431131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A3139AF-D7A5-21B0-EB76-F842463780C0}"/>
                  </a:ext>
                </a:extLst>
              </p:cNvPr>
              <p:cNvSpPr/>
              <p:nvPr/>
            </p:nvSpPr>
            <p:spPr>
              <a:xfrm>
                <a:off x="1505997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8B84298-DB92-B881-299E-AE9BBC7DB764}"/>
                  </a:ext>
                </a:extLst>
              </p:cNvPr>
              <p:cNvSpPr/>
              <p:nvPr/>
            </p:nvSpPr>
            <p:spPr>
              <a:xfrm>
                <a:off x="1580959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5C40C7A-E7EE-7FAA-7D3C-31D17137467A}"/>
                  </a:ext>
                </a:extLst>
              </p:cNvPr>
              <p:cNvSpPr/>
              <p:nvPr/>
            </p:nvSpPr>
            <p:spPr>
              <a:xfrm>
                <a:off x="1431131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DABB73B-7A04-4D66-F416-D874CADB85D0}"/>
                  </a:ext>
                </a:extLst>
              </p:cNvPr>
              <p:cNvSpPr/>
              <p:nvPr/>
            </p:nvSpPr>
            <p:spPr>
              <a:xfrm>
                <a:off x="1580959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C0B72B4-5C1C-4BC9-11F0-66ADE682AA94}"/>
                  </a:ext>
                </a:extLst>
              </p:cNvPr>
              <p:cNvSpPr/>
              <p:nvPr/>
            </p:nvSpPr>
            <p:spPr>
              <a:xfrm>
                <a:off x="1431131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EA3D57-64E9-ADB3-BE37-FAE2FAC3F46B}"/>
                  </a:ext>
                </a:extLst>
              </p:cNvPr>
              <p:cNvSpPr/>
              <p:nvPr/>
            </p:nvSpPr>
            <p:spPr>
              <a:xfrm>
                <a:off x="1580959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F0B4549-1C85-F721-9EBD-B94D5A708BB1}"/>
                  </a:ext>
                </a:extLst>
              </p:cNvPr>
              <p:cNvSpPr/>
              <p:nvPr/>
            </p:nvSpPr>
            <p:spPr>
              <a:xfrm>
                <a:off x="1505997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3EA8542-E84A-3290-5FCE-49460E96CF57}"/>
                  </a:ext>
                </a:extLst>
              </p:cNvPr>
              <p:cNvSpPr/>
              <p:nvPr/>
            </p:nvSpPr>
            <p:spPr>
              <a:xfrm>
                <a:off x="1580959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7820713-3DB2-4C72-386F-2727A6D3EB96}"/>
                  </a:ext>
                </a:extLst>
              </p:cNvPr>
              <p:cNvSpPr/>
              <p:nvPr/>
            </p:nvSpPr>
            <p:spPr>
              <a:xfrm>
                <a:off x="1431131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4309F0-5988-0555-200A-A07B89EE0B41}"/>
                  </a:ext>
                </a:extLst>
              </p:cNvPr>
              <p:cNvSpPr/>
              <p:nvPr/>
            </p:nvSpPr>
            <p:spPr>
              <a:xfrm>
                <a:off x="1580959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99E90B3-A2CD-FD3F-8CA7-A44E6D50D243}"/>
                  </a:ext>
                </a:extLst>
              </p:cNvPr>
              <p:cNvSpPr/>
              <p:nvPr/>
            </p:nvSpPr>
            <p:spPr>
              <a:xfrm>
                <a:off x="1431131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81F8EE4-ED29-F2C8-C90C-C97462EE4979}"/>
                  </a:ext>
                </a:extLst>
              </p:cNvPr>
              <p:cNvSpPr/>
              <p:nvPr/>
            </p:nvSpPr>
            <p:spPr>
              <a:xfrm>
                <a:off x="1505997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7C727E-8F01-E120-F278-023718235F59}"/>
                  </a:ext>
                </a:extLst>
              </p:cNvPr>
              <p:cNvSpPr/>
              <p:nvPr/>
            </p:nvSpPr>
            <p:spPr>
              <a:xfrm>
                <a:off x="1839087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0D4BF02-B7C8-B857-791A-3C503B71FD3C}"/>
                  </a:ext>
                </a:extLst>
              </p:cNvPr>
              <p:cNvSpPr/>
              <p:nvPr/>
            </p:nvSpPr>
            <p:spPr>
              <a:xfrm>
                <a:off x="1903761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AFCB2B0-78AC-623D-5CE6-54327D5B0982}"/>
                  </a:ext>
                </a:extLst>
              </p:cNvPr>
              <p:cNvSpPr/>
              <p:nvPr/>
            </p:nvSpPr>
            <p:spPr>
              <a:xfrm>
                <a:off x="177450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BD8A5F-ABE1-C1C0-B5C6-464B967AD764}"/>
                  </a:ext>
                </a:extLst>
              </p:cNvPr>
              <p:cNvSpPr/>
              <p:nvPr/>
            </p:nvSpPr>
            <p:spPr>
              <a:xfrm>
                <a:off x="1839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56D60B-5FEE-EC91-1D6C-B1E99882089C}"/>
                  </a:ext>
                </a:extLst>
              </p:cNvPr>
              <p:cNvSpPr/>
              <p:nvPr/>
            </p:nvSpPr>
            <p:spPr>
              <a:xfrm>
                <a:off x="177450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C7951E-E2EE-6862-E723-A80877F52BD6}"/>
                  </a:ext>
                </a:extLst>
              </p:cNvPr>
              <p:cNvSpPr/>
              <p:nvPr/>
            </p:nvSpPr>
            <p:spPr>
              <a:xfrm>
                <a:off x="183908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A04C877-ECA0-8E3F-3BAC-AB70B9BCD04B}"/>
                  </a:ext>
                </a:extLst>
              </p:cNvPr>
              <p:cNvSpPr/>
              <p:nvPr/>
            </p:nvSpPr>
            <p:spPr>
              <a:xfrm>
                <a:off x="1903761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C76B389-E176-6550-3F36-DDD1F80BC774}"/>
                  </a:ext>
                </a:extLst>
              </p:cNvPr>
              <p:cNvSpPr/>
              <p:nvPr/>
            </p:nvSpPr>
            <p:spPr>
              <a:xfrm>
                <a:off x="177450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1B2E31-F553-AFA9-4A65-BB23DEB0F3EF}"/>
                  </a:ext>
                </a:extLst>
              </p:cNvPr>
              <p:cNvSpPr/>
              <p:nvPr/>
            </p:nvSpPr>
            <p:spPr>
              <a:xfrm>
                <a:off x="1903761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4CBE841-73B5-CF54-8A0C-620AA9B10B7D}"/>
                  </a:ext>
                </a:extLst>
              </p:cNvPr>
              <p:cNvSpPr/>
              <p:nvPr/>
            </p:nvSpPr>
            <p:spPr>
              <a:xfrm>
                <a:off x="1839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D3F0910-90A0-F18E-A90F-E2436539F7D1}"/>
                  </a:ext>
                </a:extLst>
              </p:cNvPr>
              <p:cNvSpPr/>
              <p:nvPr/>
            </p:nvSpPr>
            <p:spPr>
              <a:xfrm>
                <a:off x="1903761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5786B65-8639-3A07-E699-871C67C9BC22}"/>
                  </a:ext>
                </a:extLst>
              </p:cNvPr>
              <p:cNvSpPr/>
              <p:nvPr/>
            </p:nvSpPr>
            <p:spPr>
              <a:xfrm>
                <a:off x="177450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DB4BAB4-E6FF-AE5C-6076-D4CDB62B0E5C}"/>
                  </a:ext>
                </a:extLst>
              </p:cNvPr>
              <p:cNvSpPr/>
              <p:nvPr/>
            </p:nvSpPr>
            <p:spPr>
              <a:xfrm>
                <a:off x="1839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57BB0D4-F1B3-463F-A9CD-958DE233CACF}"/>
                  </a:ext>
                </a:extLst>
              </p:cNvPr>
              <p:cNvSpPr/>
              <p:nvPr/>
            </p:nvSpPr>
            <p:spPr>
              <a:xfrm>
                <a:off x="1839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270F028-361A-7A67-0B56-8B407D72F0C8}"/>
                  </a:ext>
                </a:extLst>
              </p:cNvPr>
              <p:cNvSpPr/>
              <p:nvPr/>
            </p:nvSpPr>
            <p:spPr>
              <a:xfrm>
                <a:off x="1903761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F0C3874-CDDF-EB7F-AEE8-2F2E19AA9042}"/>
                  </a:ext>
                </a:extLst>
              </p:cNvPr>
              <p:cNvSpPr/>
              <p:nvPr/>
            </p:nvSpPr>
            <p:spPr>
              <a:xfrm>
                <a:off x="177450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4D3C170-6706-46F8-4A20-E01B12BA0C0E}"/>
                  </a:ext>
                </a:extLst>
              </p:cNvPr>
              <p:cNvSpPr/>
              <p:nvPr/>
            </p:nvSpPr>
            <p:spPr>
              <a:xfrm>
                <a:off x="183908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33A5C1-EF91-03F9-455E-327A23AD8BD2}"/>
                  </a:ext>
                </a:extLst>
              </p:cNvPr>
              <p:cNvSpPr/>
              <p:nvPr/>
            </p:nvSpPr>
            <p:spPr>
              <a:xfrm>
                <a:off x="1903761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370A349-E5E4-C5F7-0B24-C40783972AC1}"/>
                  </a:ext>
                </a:extLst>
              </p:cNvPr>
              <p:cNvSpPr/>
              <p:nvPr/>
            </p:nvSpPr>
            <p:spPr>
              <a:xfrm>
                <a:off x="1839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40565E-37BE-F882-EE2A-1668224CBD89}"/>
                  </a:ext>
                </a:extLst>
              </p:cNvPr>
              <p:cNvSpPr/>
              <p:nvPr/>
            </p:nvSpPr>
            <p:spPr>
              <a:xfrm>
                <a:off x="1903761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5D09CF9-CD88-C44C-EB32-6C0013CE2CBF}"/>
                  </a:ext>
                </a:extLst>
              </p:cNvPr>
              <p:cNvSpPr/>
              <p:nvPr/>
            </p:nvSpPr>
            <p:spPr>
              <a:xfrm>
                <a:off x="209683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5A21CFC-E181-C3F9-B1F9-73484B090120}"/>
                  </a:ext>
                </a:extLst>
              </p:cNvPr>
              <p:cNvSpPr/>
              <p:nvPr/>
            </p:nvSpPr>
            <p:spPr>
              <a:xfrm>
                <a:off x="216141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B171438-8CB2-761A-44A3-A29BC2805F1A}"/>
                  </a:ext>
                </a:extLst>
              </p:cNvPr>
              <p:cNvSpPr/>
              <p:nvPr/>
            </p:nvSpPr>
            <p:spPr>
              <a:xfrm>
                <a:off x="2161413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C91C8B3-32CD-C7A1-F065-67134E37BC4F}"/>
                  </a:ext>
                </a:extLst>
              </p:cNvPr>
              <p:cNvSpPr/>
              <p:nvPr/>
            </p:nvSpPr>
            <p:spPr>
              <a:xfrm>
                <a:off x="2226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4DAA94-AF2D-E4AB-3C35-567A620DC50F}"/>
                  </a:ext>
                </a:extLst>
              </p:cNvPr>
              <p:cNvSpPr/>
              <p:nvPr/>
            </p:nvSpPr>
            <p:spPr>
              <a:xfrm>
                <a:off x="209683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5DEFB37-A820-B0EC-87C8-5D844C438991}"/>
                  </a:ext>
                </a:extLst>
              </p:cNvPr>
              <p:cNvSpPr/>
              <p:nvPr/>
            </p:nvSpPr>
            <p:spPr>
              <a:xfrm>
                <a:off x="216141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861889-00EA-CCE7-099B-2A029965C809}"/>
                  </a:ext>
                </a:extLst>
              </p:cNvPr>
              <p:cNvSpPr/>
              <p:nvPr/>
            </p:nvSpPr>
            <p:spPr>
              <a:xfrm>
                <a:off x="209683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94BECDB-FE18-EEFC-0882-A85DA7A975D7}"/>
                  </a:ext>
                </a:extLst>
              </p:cNvPr>
              <p:cNvSpPr/>
              <p:nvPr/>
            </p:nvSpPr>
            <p:spPr>
              <a:xfrm>
                <a:off x="216141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A0CC4B-CC16-234E-8451-A2754E0B9CEA}"/>
                  </a:ext>
                </a:extLst>
              </p:cNvPr>
              <p:cNvSpPr/>
              <p:nvPr/>
            </p:nvSpPr>
            <p:spPr>
              <a:xfrm>
                <a:off x="222608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AA6527A-8882-4316-7589-DD8290AC311C}"/>
                  </a:ext>
                </a:extLst>
              </p:cNvPr>
              <p:cNvSpPr/>
              <p:nvPr/>
            </p:nvSpPr>
            <p:spPr>
              <a:xfrm>
                <a:off x="2096833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8AD2C61-C909-7F40-0F16-ED1016270A0F}"/>
                  </a:ext>
                </a:extLst>
              </p:cNvPr>
              <p:cNvSpPr/>
              <p:nvPr/>
            </p:nvSpPr>
            <p:spPr>
              <a:xfrm>
                <a:off x="2226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B383B33-3210-652E-3371-2374AA2FEEB8}"/>
                  </a:ext>
                </a:extLst>
              </p:cNvPr>
              <p:cNvSpPr/>
              <p:nvPr/>
            </p:nvSpPr>
            <p:spPr>
              <a:xfrm>
                <a:off x="209683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0D279B2-0765-B024-C79E-FAE59829DB2A}"/>
                  </a:ext>
                </a:extLst>
              </p:cNvPr>
              <p:cNvSpPr/>
              <p:nvPr/>
            </p:nvSpPr>
            <p:spPr>
              <a:xfrm>
                <a:off x="216141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3D0EC3A-FD7C-DA50-358D-D74E8AA8DE35}"/>
                  </a:ext>
                </a:extLst>
              </p:cNvPr>
              <p:cNvSpPr/>
              <p:nvPr/>
            </p:nvSpPr>
            <p:spPr>
              <a:xfrm>
                <a:off x="2226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3EA2BA1-BD7A-79A0-F31F-83DDD5627119}"/>
                  </a:ext>
                </a:extLst>
              </p:cNvPr>
              <p:cNvSpPr/>
              <p:nvPr/>
            </p:nvSpPr>
            <p:spPr>
              <a:xfrm>
                <a:off x="2096833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C16763B-EF0E-4164-AC01-BF7ED698C06D}"/>
                  </a:ext>
                </a:extLst>
              </p:cNvPr>
              <p:cNvSpPr/>
              <p:nvPr/>
            </p:nvSpPr>
            <p:spPr>
              <a:xfrm>
                <a:off x="2226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CAC55F9-12ED-6A81-C712-B877237C728C}"/>
                  </a:ext>
                </a:extLst>
              </p:cNvPr>
              <p:cNvSpPr/>
              <p:nvPr/>
            </p:nvSpPr>
            <p:spPr>
              <a:xfrm>
                <a:off x="209683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7EDB138-7769-C69E-FEE5-B097228125C5}"/>
                  </a:ext>
                </a:extLst>
              </p:cNvPr>
              <p:cNvSpPr/>
              <p:nvPr/>
            </p:nvSpPr>
            <p:spPr>
              <a:xfrm>
                <a:off x="216141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B39FDC8-464E-93FF-0BD1-E4D192D1CA69}"/>
                  </a:ext>
                </a:extLst>
              </p:cNvPr>
              <p:cNvSpPr/>
              <p:nvPr/>
            </p:nvSpPr>
            <p:spPr>
              <a:xfrm>
                <a:off x="2161413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6972B23-9360-AADD-F359-937DC4A41A8B}"/>
                  </a:ext>
                </a:extLst>
              </p:cNvPr>
              <p:cNvSpPr/>
              <p:nvPr/>
            </p:nvSpPr>
            <p:spPr>
              <a:xfrm>
                <a:off x="2226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BD751C6-4CC9-272B-E630-F7D09B9C7F09}"/>
                  </a:ext>
                </a:extLst>
              </p:cNvPr>
              <p:cNvSpPr/>
              <p:nvPr/>
            </p:nvSpPr>
            <p:spPr>
              <a:xfrm>
                <a:off x="1562862" y="2811225"/>
                <a:ext cx="205644" cy="17144"/>
              </a:xfrm>
              <a:custGeom>
                <a:avLst/>
                <a:gdLst>
                  <a:gd name="connsiteX0" fmla="*/ 0 w 205644"/>
                  <a:gd name="connsiteY0" fmla="*/ 0 h 17144"/>
                  <a:gd name="connsiteX1" fmla="*/ 205645 w 205644"/>
                  <a:gd name="connsiteY1" fmla="*/ 0 h 17144"/>
                  <a:gd name="connsiteX2" fmla="*/ 205645 w 205644"/>
                  <a:gd name="connsiteY2" fmla="*/ 17145 h 17144"/>
                  <a:gd name="connsiteX3" fmla="*/ 0 w 205644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644" h="17144">
                    <a:moveTo>
                      <a:pt x="0" y="0"/>
                    </a:moveTo>
                    <a:lnTo>
                      <a:pt x="205645" y="0"/>
                    </a:lnTo>
                    <a:lnTo>
                      <a:pt x="205645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D780EB-BDB1-382B-3BAE-987F08DE3080}"/>
                  </a:ext>
                </a:extLst>
              </p:cNvPr>
              <p:cNvSpPr/>
              <p:nvPr/>
            </p:nvSpPr>
            <p:spPr>
              <a:xfrm>
                <a:off x="1637728" y="2852278"/>
                <a:ext cx="130683" cy="17144"/>
              </a:xfrm>
              <a:custGeom>
                <a:avLst/>
                <a:gdLst>
                  <a:gd name="connsiteX0" fmla="*/ 0 w 130683"/>
                  <a:gd name="connsiteY0" fmla="*/ 0 h 17144"/>
                  <a:gd name="connsiteX1" fmla="*/ 130683 w 130683"/>
                  <a:gd name="connsiteY1" fmla="*/ 0 h 17144"/>
                  <a:gd name="connsiteX2" fmla="*/ 130683 w 130683"/>
                  <a:gd name="connsiteY2" fmla="*/ 17145 h 17144"/>
                  <a:gd name="connsiteX3" fmla="*/ 0 w 13068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3" h="17144">
                    <a:moveTo>
                      <a:pt x="0" y="0"/>
                    </a:moveTo>
                    <a:lnTo>
                      <a:pt x="130683" y="0"/>
                    </a:lnTo>
                    <a:lnTo>
                      <a:pt x="13068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88BD256-0525-6794-2954-DE82EBA902F2}"/>
                  </a:ext>
                </a:extLst>
              </p:cNvPr>
              <p:cNvSpPr/>
              <p:nvPr/>
            </p:nvSpPr>
            <p:spPr>
              <a:xfrm>
                <a:off x="1593056" y="2900475"/>
                <a:ext cx="181451" cy="17144"/>
              </a:xfrm>
              <a:custGeom>
                <a:avLst/>
                <a:gdLst>
                  <a:gd name="connsiteX0" fmla="*/ 0 w 181451"/>
                  <a:gd name="connsiteY0" fmla="*/ 0 h 17144"/>
                  <a:gd name="connsiteX1" fmla="*/ 181451 w 181451"/>
                  <a:gd name="connsiteY1" fmla="*/ 0 h 17144"/>
                  <a:gd name="connsiteX2" fmla="*/ 181451 w 181451"/>
                  <a:gd name="connsiteY2" fmla="*/ 17145 h 17144"/>
                  <a:gd name="connsiteX3" fmla="*/ 0 w 18145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451" h="17144">
                    <a:moveTo>
                      <a:pt x="0" y="0"/>
                    </a:moveTo>
                    <a:lnTo>
                      <a:pt x="181451" y="0"/>
                    </a:lnTo>
                    <a:lnTo>
                      <a:pt x="1814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DFC93A5-E7E2-0849-389B-D538C52BE401}"/>
                  </a:ext>
                </a:extLst>
              </p:cNvPr>
              <p:cNvSpPr/>
              <p:nvPr/>
            </p:nvSpPr>
            <p:spPr>
              <a:xfrm>
                <a:off x="1683734" y="2955815"/>
                <a:ext cx="84677" cy="17144"/>
              </a:xfrm>
              <a:custGeom>
                <a:avLst/>
                <a:gdLst>
                  <a:gd name="connsiteX0" fmla="*/ 0 w 84677"/>
                  <a:gd name="connsiteY0" fmla="*/ 0 h 17144"/>
                  <a:gd name="connsiteX1" fmla="*/ 84677 w 84677"/>
                  <a:gd name="connsiteY1" fmla="*/ 0 h 17144"/>
                  <a:gd name="connsiteX2" fmla="*/ 84677 w 84677"/>
                  <a:gd name="connsiteY2" fmla="*/ 17145 h 17144"/>
                  <a:gd name="connsiteX3" fmla="*/ 0 w 84677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7" h="17144">
                    <a:moveTo>
                      <a:pt x="0" y="0"/>
                    </a:moveTo>
                    <a:lnTo>
                      <a:pt x="84677" y="0"/>
                    </a:lnTo>
                    <a:lnTo>
                      <a:pt x="8467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7F2CE16-7294-F55A-4F56-6F51F47C24D0}"/>
                  </a:ext>
                </a:extLst>
              </p:cNvPr>
              <p:cNvSpPr/>
              <p:nvPr/>
            </p:nvSpPr>
            <p:spPr>
              <a:xfrm>
                <a:off x="1593056" y="3000487"/>
                <a:ext cx="175450" cy="17144"/>
              </a:xfrm>
              <a:custGeom>
                <a:avLst/>
                <a:gdLst>
                  <a:gd name="connsiteX0" fmla="*/ 0 w 175450"/>
                  <a:gd name="connsiteY0" fmla="*/ 0 h 17144"/>
                  <a:gd name="connsiteX1" fmla="*/ 175450 w 175450"/>
                  <a:gd name="connsiteY1" fmla="*/ 0 h 17144"/>
                  <a:gd name="connsiteX2" fmla="*/ 175450 w 175450"/>
                  <a:gd name="connsiteY2" fmla="*/ 17145 h 17144"/>
                  <a:gd name="connsiteX3" fmla="*/ 0 w 17545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50" h="17144">
                    <a:moveTo>
                      <a:pt x="0" y="0"/>
                    </a:moveTo>
                    <a:lnTo>
                      <a:pt x="175450" y="0"/>
                    </a:lnTo>
                    <a:lnTo>
                      <a:pt x="17545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2A500D4-1A2C-8FED-23D5-73E6533E9E4F}"/>
                  </a:ext>
                </a:extLst>
              </p:cNvPr>
              <p:cNvSpPr/>
              <p:nvPr/>
            </p:nvSpPr>
            <p:spPr>
              <a:xfrm>
                <a:off x="1652587" y="3053160"/>
                <a:ext cx="115919" cy="17144"/>
              </a:xfrm>
              <a:custGeom>
                <a:avLst/>
                <a:gdLst>
                  <a:gd name="connsiteX0" fmla="*/ 0 w 115919"/>
                  <a:gd name="connsiteY0" fmla="*/ 0 h 17144"/>
                  <a:gd name="connsiteX1" fmla="*/ 115919 w 115919"/>
                  <a:gd name="connsiteY1" fmla="*/ 0 h 17144"/>
                  <a:gd name="connsiteX2" fmla="*/ 115919 w 115919"/>
                  <a:gd name="connsiteY2" fmla="*/ 17145 h 17144"/>
                  <a:gd name="connsiteX3" fmla="*/ 0 w 115919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9" h="17144">
                    <a:moveTo>
                      <a:pt x="0" y="0"/>
                    </a:moveTo>
                    <a:lnTo>
                      <a:pt x="115919" y="0"/>
                    </a:lnTo>
                    <a:lnTo>
                      <a:pt x="11591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A6F16F0-E7E5-2895-3221-E7A03E0EEBFA}"/>
                  </a:ext>
                </a:extLst>
              </p:cNvPr>
              <p:cNvSpPr/>
              <p:nvPr/>
            </p:nvSpPr>
            <p:spPr>
              <a:xfrm>
                <a:off x="1823466" y="2828180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93E9348-4165-6B99-4768-8392F4DC6D5B}"/>
                  </a:ext>
                </a:extLst>
              </p:cNvPr>
              <p:cNvSpPr/>
              <p:nvPr/>
            </p:nvSpPr>
            <p:spPr>
              <a:xfrm>
                <a:off x="1857375" y="2881806"/>
                <a:ext cx="60293" cy="17144"/>
              </a:xfrm>
              <a:custGeom>
                <a:avLst/>
                <a:gdLst>
                  <a:gd name="connsiteX0" fmla="*/ 0 w 60293"/>
                  <a:gd name="connsiteY0" fmla="*/ 0 h 17144"/>
                  <a:gd name="connsiteX1" fmla="*/ 60293 w 60293"/>
                  <a:gd name="connsiteY1" fmla="*/ 0 h 17144"/>
                  <a:gd name="connsiteX2" fmla="*/ 60293 w 60293"/>
                  <a:gd name="connsiteY2" fmla="*/ 17145 h 17144"/>
                  <a:gd name="connsiteX3" fmla="*/ 0 w 6029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17144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6A2FC0B-54FC-5F6E-952A-4741FA583335}"/>
                  </a:ext>
                </a:extLst>
              </p:cNvPr>
              <p:cNvSpPr/>
              <p:nvPr/>
            </p:nvSpPr>
            <p:spPr>
              <a:xfrm>
                <a:off x="1839087" y="2934479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B2251FA-D6F8-6B45-1271-277F8E6AC67C}"/>
                  </a:ext>
                </a:extLst>
              </p:cNvPr>
              <p:cNvSpPr/>
              <p:nvPr/>
            </p:nvSpPr>
            <p:spPr>
              <a:xfrm>
                <a:off x="1823466" y="3000487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D81BA35-2CC7-3010-230C-DC7333D699F7}"/>
                  </a:ext>
                </a:extLst>
              </p:cNvPr>
              <p:cNvSpPr/>
              <p:nvPr/>
            </p:nvSpPr>
            <p:spPr>
              <a:xfrm>
                <a:off x="1839087" y="3053160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5790F13-1B8D-226B-AC00-770A6252CE89}"/>
                  </a:ext>
                </a:extLst>
              </p:cNvPr>
              <p:cNvSpPr/>
              <p:nvPr/>
            </p:nvSpPr>
            <p:spPr>
              <a:xfrm>
                <a:off x="2374868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D88A2-6DC6-F7CB-8E81-7BC880371E5E}"/>
                  </a:ext>
                </a:extLst>
              </p:cNvPr>
              <p:cNvSpPr/>
              <p:nvPr/>
            </p:nvSpPr>
            <p:spPr>
              <a:xfrm>
                <a:off x="2374868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5EF331C2-5641-9069-C5A2-F3EE868B0A3C}"/>
                  </a:ext>
                </a:extLst>
              </p:cNvPr>
              <p:cNvSpPr/>
              <p:nvPr/>
            </p:nvSpPr>
            <p:spPr>
              <a:xfrm>
                <a:off x="2374868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908B599-3617-839B-44DE-5DB262945A52}"/>
                  </a:ext>
                </a:extLst>
              </p:cNvPr>
              <p:cNvSpPr/>
              <p:nvPr/>
            </p:nvSpPr>
            <p:spPr>
              <a:xfrm>
                <a:off x="2374868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41E429-9EF8-3980-286D-DE54A389C81D}"/>
                  </a:ext>
                </a:extLst>
              </p:cNvPr>
              <p:cNvSpPr/>
              <p:nvPr/>
            </p:nvSpPr>
            <p:spPr>
              <a:xfrm>
                <a:off x="2374868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87906ED-4128-B658-17A2-F3EE8C88E3C6}"/>
                  </a:ext>
                </a:extLst>
              </p:cNvPr>
              <p:cNvSpPr/>
              <p:nvPr/>
            </p:nvSpPr>
            <p:spPr>
              <a:xfrm>
                <a:off x="2374868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58AFA56-7B6D-A695-3649-9986DAB9A99E}"/>
                  </a:ext>
                </a:extLst>
              </p:cNvPr>
              <p:cNvSpPr/>
              <p:nvPr/>
            </p:nvSpPr>
            <p:spPr>
              <a:xfrm>
                <a:off x="2374868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2E75FCC-2AE8-395D-0DB0-738A4BD7ECCC}"/>
                  </a:ext>
                </a:extLst>
              </p:cNvPr>
              <p:cNvSpPr/>
              <p:nvPr/>
            </p:nvSpPr>
            <p:spPr>
              <a:xfrm>
                <a:off x="2374868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46A847A-1065-08E3-DBBC-A04447B67F4B}"/>
                  </a:ext>
                </a:extLst>
              </p:cNvPr>
              <p:cNvSpPr/>
              <p:nvPr/>
            </p:nvSpPr>
            <p:spPr>
              <a:xfrm>
                <a:off x="2374868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D1A5BD6-11B8-AC74-1E0E-4FBFFF9309B7}"/>
                  </a:ext>
                </a:extLst>
              </p:cNvPr>
              <p:cNvSpPr/>
              <p:nvPr/>
            </p:nvSpPr>
            <p:spPr>
              <a:xfrm>
                <a:off x="2374868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64001A6-3DFF-BDAC-438D-77F7CB12ABA5}"/>
                  </a:ext>
                </a:extLst>
              </p:cNvPr>
              <p:cNvSpPr/>
              <p:nvPr/>
            </p:nvSpPr>
            <p:spPr>
              <a:xfrm>
                <a:off x="2374868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7173741-970F-2691-D252-C42902872F7E}"/>
                  </a:ext>
                </a:extLst>
              </p:cNvPr>
              <p:cNvSpPr/>
              <p:nvPr/>
            </p:nvSpPr>
            <p:spPr>
              <a:xfrm>
                <a:off x="2374868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C2E437B-B915-B222-2C63-E7B6CA86A0A8}"/>
                  </a:ext>
                </a:extLst>
              </p:cNvPr>
              <p:cNvSpPr/>
              <p:nvPr/>
            </p:nvSpPr>
            <p:spPr>
              <a:xfrm>
                <a:off x="2374868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EE1A9E0-BDD8-E4E1-9DB3-B004FC96E89E}"/>
                  </a:ext>
                </a:extLst>
              </p:cNvPr>
              <p:cNvSpPr/>
              <p:nvPr/>
            </p:nvSpPr>
            <p:spPr>
              <a:xfrm>
                <a:off x="2682811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07202719-9857-2DE6-3CDD-DA0A4E835AD8}"/>
                  </a:ext>
                </a:extLst>
              </p:cNvPr>
              <p:cNvSpPr/>
              <p:nvPr/>
            </p:nvSpPr>
            <p:spPr>
              <a:xfrm>
                <a:off x="2682811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FD21113-F66B-F785-6018-DC89B1B4082B}"/>
                  </a:ext>
                </a:extLst>
              </p:cNvPr>
              <p:cNvSpPr/>
              <p:nvPr/>
            </p:nvSpPr>
            <p:spPr>
              <a:xfrm>
                <a:off x="2682811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BA33A88-9234-F75A-5179-925A701A0BD3}"/>
                  </a:ext>
                </a:extLst>
              </p:cNvPr>
              <p:cNvSpPr/>
              <p:nvPr/>
            </p:nvSpPr>
            <p:spPr>
              <a:xfrm>
                <a:off x="2682811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CA32C98-B4AA-1ECA-8582-9E94F5FA6BD7}"/>
                  </a:ext>
                </a:extLst>
              </p:cNvPr>
              <p:cNvSpPr/>
              <p:nvPr/>
            </p:nvSpPr>
            <p:spPr>
              <a:xfrm>
                <a:off x="2682811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B7A2B5C-A8E2-5E01-284F-43937F629A2E}"/>
                  </a:ext>
                </a:extLst>
              </p:cNvPr>
              <p:cNvSpPr/>
              <p:nvPr/>
            </p:nvSpPr>
            <p:spPr>
              <a:xfrm>
                <a:off x="2682811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E4DBA49-D26F-D254-55D1-1A1F8C43C7EF}"/>
                  </a:ext>
                </a:extLst>
              </p:cNvPr>
              <p:cNvSpPr/>
              <p:nvPr/>
            </p:nvSpPr>
            <p:spPr>
              <a:xfrm>
                <a:off x="2682811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5C58BAA-F0D3-C938-F1C5-01B71C51612D}"/>
                  </a:ext>
                </a:extLst>
              </p:cNvPr>
              <p:cNvSpPr/>
              <p:nvPr/>
            </p:nvSpPr>
            <p:spPr>
              <a:xfrm>
                <a:off x="2682811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7355C1F-E9ED-919C-01DA-6BA3E1847C07}"/>
                  </a:ext>
                </a:extLst>
              </p:cNvPr>
              <p:cNvSpPr/>
              <p:nvPr/>
            </p:nvSpPr>
            <p:spPr>
              <a:xfrm>
                <a:off x="2682811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E9153A8-617D-C53E-E8B8-E46E3C7A5A0B}"/>
                  </a:ext>
                </a:extLst>
              </p:cNvPr>
              <p:cNvSpPr/>
              <p:nvPr/>
            </p:nvSpPr>
            <p:spPr>
              <a:xfrm>
                <a:off x="2682811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60AEEED-1229-452D-43C6-17008E341AF9}"/>
                  </a:ext>
                </a:extLst>
              </p:cNvPr>
              <p:cNvSpPr/>
              <p:nvPr/>
            </p:nvSpPr>
            <p:spPr>
              <a:xfrm>
                <a:off x="2682811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29E2759-A9CF-BC57-44F0-5022EFF2C32B}"/>
                  </a:ext>
                </a:extLst>
              </p:cNvPr>
              <p:cNvSpPr/>
              <p:nvPr/>
            </p:nvSpPr>
            <p:spPr>
              <a:xfrm>
                <a:off x="2682811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F3B2E5-4D55-71D9-ECB0-8B3C8A36505D}"/>
                  </a:ext>
                </a:extLst>
              </p:cNvPr>
              <p:cNvSpPr/>
              <p:nvPr/>
            </p:nvSpPr>
            <p:spPr>
              <a:xfrm>
                <a:off x="2682811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8B8CD68-56E7-04F5-98E9-F66DB5F633F7}"/>
                  </a:ext>
                </a:extLst>
              </p:cNvPr>
              <p:cNvSpPr/>
              <p:nvPr/>
            </p:nvSpPr>
            <p:spPr>
              <a:xfrm>
                <a:off x="2357437" y="3803445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66314E-0970-9CC1-B4A5-78BD025A13A5}"/>
                  </a:ext>
                </a:extLst>
              </p:cNvPr>
              <p:cNvSpPr/>
              <p:nvPr/>
            </p:nvSpPr>
            <p:spPr>
              <a:xfrm>
                <a:off x="2357437" y="3836496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A4273B5-3FAA-B9EC-C4CB-D11A32529C78}"/>
                  </a:ext>
                </a:extLst>
              </p:cNvPr>
              <p:cNvSpPr/>
              <p:nvPr/>
            </p:nvSpPr>
            <p:spPr>
              <a:xfrm>
                <a:off x="2357437" y="3869548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4299095-11A4-A614-1CE5-4B122D242EA0}"/>
                  </a:ext>
                </a:extLst>
              </p:cNvPr>
              <p:cNvSpPr/>
              <p:nvPr/>
            </p:nvSpPr>
            <p:spPr>
              <a:xfrm>
                <a:off x="2414587" y="4024806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4C419D5-CFAD-76BD-7295-CFA99C296B19}"/>
                  </a:ext>
                </a:extLst>
              </p:cNvPr>
              <p:cNvSpPr/>
              <p:nvPr/>
            </p:nvSpPr>
            <p:spPr>
              <a:xfrm>
                <a:off x="2414587" y="4065477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1 h 11620"/>
                  <a:gd name="connsiteX3" fmla="*/ 0 w 169830"/>
                  <a:gd name="connsiteY3" fmla="*/ 11621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1"/>
                    </a:lnTo>
                    <a:lnTo>
                      <a:pt x="0" y="1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CE7F819-97F1-785F-A438-2DF4200E53B8}"/>
                  </a:ext>
                </a:extLst>
              </p:cNvPr>
              <p:cNvSpPr/>
              <p:nvPr/>
            </p:nvSpPr>
            <p:spPr>
              <a:xfrm>
                <a:off x="2414587" y="4106054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051A78D-AE47-9BCF-90E5-C347FD80E88D}"/>
                  </a:ext>
                </a:extLst>
              </p:cNvPr>
              <p:cNvSpPr/>
              <p:nvPr/>
            </p:nvSpPr>
            <p:spPr>
              <a:xfrm>
                <a:off x="299085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34195C-3E25-96EF-45C8-2C34E6B9910F}"/>
                  </a:ext>
                </a:extLst>
              </p:cNvPr>
              <p:cNvSpPr/>
              <p:nvPr/>
            </p:nvSpPr>
            <p:spPr>
              <a:xfrm>
                <a:off x="3037617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689D32B-2C8A-9C66-2291-F761C9BDD783}"/>
                  </a:ext>
                </a:extLst>
              </p:cNvPr>
              <p:cNvSpPr/>
              <p:nvPr/>
            </p:nvSpPr>
            <p:spPr>
              <a:xfrm>
                <a:off x="308448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61B7213-BF1D-5BB7-C1E1-6EE6ADE89647}"/>
                  </a:ext>
                </a:extLst>
              </p:cNvPr>
              <p:cNvSpPr/>
              <p:nvPr/>
            </p:nvSpPr>
            <p:spPr>
              <a:xfrm>
                <a:off x="3131343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DB46DED-5224-0236-4855-3A0F8C001E8E}"/>
                  </a:ext>
                </a:extLst>
              </p:cNvPr>
              <p:cNvSpPr/>
              <p:nvPr/>
            </p:nvSpPr>
            <p:spPr>
              <a:xfrm>
                <a:off x="2990850" y="361694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CB6506E-5E8E-3DD7-39E3-93820105A92C}"/>
                  </a:ext>
                </a:extLst>
              </p:cNvPr>
              <p:cNvSpPr/>
              <p:nvPr/>
            </p:nvSpPr>
            <p:spPr>
              <a:xfrm>
                <a:off x="2990850" y="366114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294F7DC-8C31-EA59-7811-E781FE0173B9}"/>
                  </a:ext>
                </a:extLst>
              </p:cNvPr>
              <p:cNvSpPr/>
              <p:nvPr/>
            </p:nvSpPr>
            <p:spPr>
              <a:xfrm>
                <a:off x="2990850" y="3705242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F6BAD93-AE43-D90F-C7B7-3701350A2A6D}"/>
                  </a:ext>
                </a:extLst>
              </p:cNvPr>
              <p:cNvSpPr/>
              <p:nvPr/>
            </p:nvSpPr>
            <p:spPr>
              <a:xfrm>
                <a:off x="2990850" y="3749438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EEC935-149D-73D7-6444-263788146159}"/>
                  </a:ext>
                </a:extLst>
              </p:cNvPr>
              <p:cNvSpPr/>
              <p:nvPr/>
            </p:nvSpPr>
            <p:spPr>
              <a:xfrm>
                <a:off x="3096482" y="3703623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59C51C2-1EEF-D279-8AE4-F5D8F5411DA5}"/>
                  </a:ext>
                </a:extLst>
              </p:cNvPr>
              <p:cNvSpPr/>
              <p:nvPr/>
            </p:nvSpPr>
            <p:spPr>
              <a:xfrm>
                <a:off x="3096482" y="3747819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C611DB-571B-AC39-616E-2FC5B762F40D}"/>
                  </a:ext>
                </a:extLst>
              </p:cNvPr>
              <p:cNvSpPr/>
              <p:nvPr/>
            </p:nvSpPr>
            <p:spPr>
              <a:xfrm>
                <a:off x="3096482" y="379201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1F12150D-2BA6-0FFE-5A9F-6A8E8BC37221}"/>
                  </a:ext>
                </a:extLst>
              </p:cNvPr>
              <p:cNvSpPr/>
              <p:nvPr/>
            </p:nvSpPr>
            <p:spPr>
              <a:xfrm>
                <a:off x="3096482" y="383621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D7924E3-EF31-6298-C8C4-419913136FEC}"/>
                  </a:ext>
                </a:extLst>
              </p:cNvPr>
              <p:cNvSpPr/>
              <p:nvPr/>
            </p:nvSpPr>
            <p:spPr>
              <a:xfrm>
                <a:off x="3248025" y="2955815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BEA47AD-5A57-CEDD-BB6A-8BC78582BE8A}"/>
                  </a:ext>
                </a:extLst>
              </p:cNvPr>
              <p:cNvSpPr/>
              <p:nvPr/>
            </p:nvSpPr>
            <p:spPr>
              <a:xfrm>
                <a:off x="3248025" y="3000487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F142E0A-4B80-3B64-D055-B9838BBC624C}"/>
                  </a:ext>
                </a:extLst>
              </p:cNvPr>
              <p:cNvSpPr/>
              <p:nvPr/>
            </p:nvSpPr>
            <p:spPr>
              <a:xfrm>
                <a:off x="3248025" y="304515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6594438-83BE-3C13-2064-28936F14EADB}"/>
                  </a:ext>
                </a:extLst>
              </p:cNvPr>
              <p:cNvSpPr/>
              <p:nvPr/>
            </p:nvSpPr>
            <p:spPr>
              <a:xfrm>
                <a:off x="3248025" y="308973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566B765-0BB9-9363-5D93-F192B33E0F54}"/>
                  </a:ext>
                </a:extLst>
              </p:cNvPr>
              <p:cNvSpPr/>
              <p:nvPr/>
            </p:nvSpPr>
            <p:spPr>
              <a:xfrm>
                <a:off x="3248025" y="313440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D00D971-E614-77FC-0D96-8704EB1ADC90}"/>
                  </a:ext>
                </a:extLst>
              </p:cNvPr>
              <p:cNvSpPr/>
              <p:nvPr/>
            </p:nvSpPr>
            <p:spPr>
              <a:xfrm>
                <a:off x="3248025" y="317898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216D80-82C8-919B-B536-41E83B098E37}"/>
                  </a:ext>
                </a:extLst>
              </p:cNvPr>
              <p:cNvSpPr/>
              <p:nvPr/>
            </p:nvSpPr>
            <p:spPr>
              <a:xfrm>
                <a:off x="3248025" y="3323575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ED875CE-7A91-1747-76D4-DF1DEFB4D63D}"/>
                  </a:ext>
                </a:extLst>
              </p:cNvPr>
              <p:cNvSpPr/>
              <p:nvPr/>
            </p:nvSpPr>
            <p:spPr>
              <a:xfrm>
                <a:off x="3248025" y="3368247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1223C7F-D760-953D-3E1F-1F2F8DE042C2}"/>
                  </a:ext>
                </a:extLst>
              </p:cNvPr>
              <p:cNvSpPr/>
              <p:nvPr/>
            </p:nvSpPr>
            <p:spPr>
              <a:xfrm>
                <a:off x="3248025" y="3412920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67F32C3-F39C-45CA-BB4F-BDF1D9C3102B}"/>
                  </a:ext>
                </a:extLst>
              </p:cNvPr>
              <p:cNvSpPr/>
              <p:nvPr/>
            </p:nvSpPr>
            <p:spPr>
              <a:xfrm>
                <a:off x="3248025" y="3557509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A817FA-F381-EA3D-F856-2E068CFF7EFA}"/>
                  </a:ext>
                </a:extLst>
              </p:cNvPr>
              <p:cNvSpPr/>
              <p:nvPr/>
            </p:nvSpPr>
            <p:spPr>
              <a:xfrm>
                <a:off x="3248025" y="3602086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F8311AA-6B2B-0AE0-1CF0-A4E476E93CFA}"/>
                  </a:ext>
                </a:extLst>
              </p:cNvPr>
              <p:cNvSpPr/>
              <p:nvPr/>
            </p:nvSpPr>
            <p:spPr>
              <a:xfrm>
                <a:off x="3248025" y="3646758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C6E225E-86ED-B1AA-DD72-2CF1C80A2624}"/>
                  </a:ext>
                </a:extLst>
              </p:cNvPr>
              <p:cNvSpPr/>
              <p:nvPr/>
            </p:nvSpPr>
            <p:spPr>
              <a:xfrm>
                <a:off x="3592068" y="2955815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8FBF914-6D50-4061-2D30-502627FCA409}"/>
                  </a:ext>
                </a:extLst>
              </p:cNvPr>
              <p:cNvSpPr/>
              <p:nvPr/>
            </p:nvSpPr>
            <p:spPr>
              <a:xfrm>
                <a:off x="3592068" y="3000487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403983C-E50B-BC97-CAA0-03CF776E8482}"/>
                  </a:ext>
                </a:extLst>
              </p:cNvPr>
              <p:cNvSpPr/>
              <p:nvPr/>
            </p:nvSpPr>
            <p:spPr>
              <a:xfrm>
                <a:off x="3592068" y="304515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94E1D49-4DE3-7FE8-894B-727C415DAAB6}"/>
                  </a:ext>
                </a:extLst>
              </p:cNvPr>
              <p:cNvSpPr/>
              <p:nvPr/>
            </p:nvSpPr>
            <p:spPr>
              <a:xfrm>
                <a:off x="3592068" y="308973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5BCDF99-8886-816D-BD0A-60A2B287E163}"/>
                  </a:ext>
                </a:extLst>
              </p:cNvPr>
              <p:cNvSpPr/>
              <p:nvPr/>
            </p:nvSpPr>
            <p:spPr>
              <a:xfrm>
                <a:off x="3592068" y="313440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29EEE76-A1D0-9420-0BA1-0072C4A376E7}"/>
                  </a:ext>
                </a:extLst>
              </p:cNvPr>
              <p:cNvSpPr/>
              <p:nvPr/>
            </p:nvSpPr>
            <p:spPr>
              <a:xfrm>
                <a:off x="3592068" y="317898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2BE11A8-CF28-BA4B-FE3E-F68B8939FA97}"/>
                  </a:ext>
                </a:extLst>
              </p:cNvPr>
              <p:cNvSpPr/>
              <p:nvPr/>
            </p:nvSpPr>
            <p:spPr>
              <a:xfrm>
                <a:off x="3592068" y="3323575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8032C9D-971F-B919-D027-6A6A78FEB30F}"/>
                  </a:ext>
                </a:extLst>
              </p:cNvPr>
              <p:cNvSpPr/>
              <p:nvPr/>
            </p:nvSpPr>
            <p:spPr>
              <a:xfrm>
                <a:off x="3592068" y="3368247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CF9D37C-CC4E-24B9-5FEE-F5F7AAB2D72D}"/>
                  </a:ext>
                </a:extLst>
              </p:cNvPr>
              <p:cNvSpPr/>
              <p:nvPr/>
            </p:nvSpPr>
            <p:spPr>
              <a:xfrm>
                <a:off x="3592068" y="3412920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83D5DD7-9470-FD56-6A71-F2C8ACACDE03}"/>
                  </a:ext>
                </a:extLst>
              </p:cNvPr>
              <p:cNvSpPr/>
              <p:nvPr/>
            </p:nvSpPr>
            <p:spPr>
              <a:xfrm>
                <a:off x="3592068" y="3557509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983A507-7BA1-8737-92CB-E7D569707A45}"/>
                  </a:ext>
                </a:extLst>
              </p:cNvPr>
              <p:cNvSpPr/>
              <p:nvPr/>
            </p:nvSpPr>
            <p:spPr>
              <a:xfrm>
                <a:off x="3592068" y="3602086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EBE1D8E-B64E-5477-84C8-4FF1AE3E0238}"/>
                  </a:ext>
                </a:extLst>
              </p:cNvPr>
              <p:cNvSpPr/>
              <p:nvPr/>
            </p:nvSpPr>
            <p:spPr>
              <a:xfrm>
                <a:off x="3592068" y="3646758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C94D581-C0BA-3A63-3BEC-528098946E97}"/>
                  </a:ext>
                </a:extLst>
              </p:cNvPr>
              <p:cNvSpPr/>
              <p:nvPr/>
            </p:nvSpPr>
            <p:spPr>
              <a:xfrm>
                <a:off x="2793206" y="4001660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29B967-ECC5-460A-8F16-C66E2B936930}"/>
                  </a:ext>
                </a:extLst>
              </p:cNvPr>
              <p:cNvSpPr/>
              <p:nvPr/>
            </p:nvSpPr>
            <p:spPr>
              <a:xfrm>
                <a:off x="2793206" y="4053857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0035AC0-A940-4FD8-7E7D-37A60BF2FD9B}"/>
                  </a:ext>
                </a:extLst>
              </p:cNvPr>
              <p:cNvSpPr/>
              <p:nvPr/>
            </p:nvSpPr>
            <p:spPr>
              <a:xfrm>
                <a:off x="2793206" y="4106054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911E1E3-49AA-A513-9662-CF4BD1944F38}"/>
                  </a:ext>
                </a:extLst>
              </p:cNvPr>
              <p:cNvSpPr/>
              <p:nvPr/>
            </p:nvSpPr>
            <p:spPr>
              <a:xfrm>
                <a:off x="2990850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E24F29-3265-9FCC-2C94-AD37A32C332B}"/>
                  </a:ext>
                </a:extLst>
              </p:cNvPr>
              <p:cNvSpPr/>
              <p:nvPr/>
            </p:nvSpPr>
            <p:spPr>
              <a:xfrm>
                <a:off x="2990850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6C55A779-0477-6D00-91A0-02F79EB2F563}"/>
                  </a:ext>
                </a:extLst>
              </p:cNvPr>
              <p:cNvSpPr/>
              <p:nvPr/>
            </p:nvSpPr>
            <p:spPr>
              <a:xfrm>
                <a:off x="2990850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227E10B8-7191-9C96-CF42-1D10F9A5090D}"/>
                  </a:ext>
                </a:extLst>
              </p:cNvPr>
              <p:cNvSpPr/>
              <p:nvPr/>
            </p:nvSpPr>
            <p:spPr>
              <a:xfrm>
                <a:off x="3324606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A969BC4-3DB0-0DAF-C108-32C416BE95EB}"/>
                  </a:ext>
                </a:extLst>
              </p:cNvPr>
              <p:cNvSpPr/>
              <p:nvPr/>
            </p:nvSpPr>
            <p:spPr>
              <a:xfrm>
                <a:off x="3324606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47EC2F8-3984-4840-F829-979B82E92BF3}"/>
                  </a:ext>
                </a:extLst>
              </p:cNvPr>
              <p:cNvSpPr/>
              <p:nvPr/>
            </p:nvSpPr>
            <p:spPr>
              <a:xfrm>
                <a:off x="3324606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DD03B43-7D4D-6D59-6772-2362EF4EEE5B}"/>
                  </a:ext>
                </a:extLst>
              </p:cNvPr>
              <p:cNvSpPr/>
              <p:nvPr/>
            </p:nvSpPr>
            <p:spPr>
              <a:xfrm>
                <a:off x="3400425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1F1A590-78D5-632E-49AF-72D7D926BFCA}"/>
                  </a:ext>
                </a:extLst>
              </p:cNvPr>
              <p:cNvSpPr/>
              <p:nvPr/>
            </p:nvSpPr>
            <p:spPr>
              <a:xfrm>
                <a:off x="3400425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9A691A3-C8D3-4488-7ABD-F22510A5D525}"/>
                  </a:ext>
                </a:extLst>
              </p:cNvPr>
              <p:cNvSpPr/>
              <p:nvPr/>
            </p:nvSpPr>
            <p:spPr>
              <a:xfrm>
                <a:off x="3400425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18F1130-CE65-5E81-464E-3D779EEEBD56}"/>
                  </a:ext>
                </a:extLst>
              </p:cNvPr>
              <p:cNvSpPr/>
              <p:nvPr/>
            </p:nvSpPr>
            <p:spPr>
              <a:xfrm>
                <a:off x="3476148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D936930-3368-B580-A2C1-CA5C0B3D3DF9}"/>
                  </a:ext>
                </a:extLst>
              </p:cNvPr>
              <p:cNvSpPr/>
              <p:nvPr/>
            </p:nvSpPr>
            <p:spPr>
              <a:xfrm>
                <a:off x="3476148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75C2D39-02C0-F7DF-A149-80B4C343147F}"/>
                  </a:ext>
                </a:extLst>
              </p:cNvPr>
              <p:cNvSpPr/>
              <p:nvPr/>
            </p:nvSpPr>
            <p:spPr>
              <a:xfrm>
                <a:off x="3476148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10405C8-EF2B-E307-E3DB-32649B9EB558}"/>
                  </a:ext>
                </a:extLst>
              </p:cNvPr>
              <p:cNvSpPr/>
              <p:nvPr/>
            </p:nvSpPr>
            <p:spPr>
              <a:xfrm>
                <a:off x="3551967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CE3F47BE-68D6-F9E5-1BF8-D7B5819902E3}"/>
                  </a:ext>
                </a:extLst>
              </p:cNvPr>
              <p:cNvSpPr/>
              <p:nvPr/>
            </p:nvSpPr>
            <p:spPr>
              <a:xfrm>
                <a:off x="3551967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F1ED2F00-B67C-97CE-EB28-2BECB351A0F6}"/>
                  </a:ext>
                </a:extLst>
              </p:cNvPr>
              <p:cNvSpPr/>
              <p:nvPr/>
            </p:nvSpPr>
            <p:spPr>
              <a:xfrm>
                <a:off x="3551967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573CD7B2-4023-E621-C44E-88888E5F64FE}"/>
                  </a:ext>
                </a:extLst>
              </p:cNvPr>
              <p:cNvSpPr/>
              <p:nvPr/>
            </p:nvSpPr>
            <p:spPr>
              <a:xfrm>
                <a:off x="3903059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C40A4A-2EC0-CFCB-1997-89363BC4699E}"/>
                  </a:ext>
                </a:extLst>
              </p:cNvPr>
              <p:cNvSpPr/>
              <p:nvPr/>
            </p:nvSpPr>
            <p:spPr>
              <a:xfrm>
                <a:off x="3976020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09D37D5-3BC5-8F28-E0B3-F5AF935046FA}"/>
                  </a:ext>
                </a:extLst>
              </p:cNvPr>
              <p:cNvSpPr/>
              <p:nvPr/>
            </p:nvSpPr>
            <p:spPr>
              <a:xfrm>
                <a:off x="4049077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A69E885-F497-78BB-3477-1357F3C603CF}"/>
                  </a:ext>
                </a:extLst>
              </p:cNvPr>
              <p:cNvSpPr/>
              <p:nvPr/>
            </p:nvSpPr>
            <p:spPr>
              <a:xfrm>
                <a:off x="3830002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4356284-9A7D-3D92-FED2-853777B7D8E7}"/>
                  </a:ext>
                </a:extLst>
              </p:cNvPr>
              <p:cNvSpPr/>
              <p:nvPr/>
            </p:nvSpPr>
            <p:spPr>
              <a:xfrm>
                <a:off x="3976020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3648171-F3D7-6736-E433-BAF98862D9DC}"/>
                  </a:ext>
                </a:extLst>
              </p:cNvPr>
              <p:cNvSpPr/>
              <p:nvPr/>
            </p:nvSpPr>
            <p:spPr>
              <a:xfrm>
                <a:off x="4049077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FAAD98D-71FF-E9A2-5BA5-35BD5918912B}"/>
                  </a:ext>
                </a:extLst>
              </p:cNvPr>
              <p:cNvSpPr/>
              <p:nvPr/>
            </p:nvSpPr>
            <p:spPr>
              <a:xfrm>
                <a:off x="3830002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08C5B3-6AE6-DA71-A501-1189A21E721A}"/>
                  </a:ext>
                </a:extLst>
              </p:cNvPr>
              <p:cNvSpPr/>
              <p:nvPr/>
            </p:nvSpPr>
            <p:spPr>
              <a:xfrm>
                <a:off x="3903059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3FE3F9AB-995A-335A-7755-BDCF9013F263}"/>
                  </a:ext>
                </a:extLst>
              </p:cNvPr>
              <p:cNvSpPr/>
              <p:nvPr/>
            </p:nvSpPr>
            <p:spPr>
              <a:xfrm>
                <a:off x="3976020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6C433660-1FF6-955A-D00D-C559C1DB313A}"/>
                  </a:ext>
                </a:extLst>
              </p:cNvPr>
              <p:cNvSpPr/>
              <p:nvPr/>
            </p:nvSpPr>
            <p:spPr>
              <a:xfrm>
                <a:off x="3903059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778C7A9-8EED-1D90-7AF2-BB482BF5523C}"/>
                  </a:ext>
                </a:extLst>
              </p:cNvPr>
              <p:cNvSpPr/>
              <p:nvPr/>
            </p:nvSpPr>
            <p:spPr>
              <a:xfrm>
                <a:off x="3976020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CDB5811-A342-6A5B-118C-392F0734E70F}"/>
                  </a:ext>
                </a:extLst>
              </p:cNvPr>
              <p:cNvSpPr/>
              <p:nvPr/>
            </p:nvSpPr>
            <p:spPr>
              <a:xfrm>
                <a:off x="4049077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703912B-5E27-E17B-5F79-36CEC6B6F34B}"/>
                  </a:ext>
                </a:extLst>
              </p:cNvPr>
              <p:cNvSpPr/>
              <p:nvPr/>
            </p:nvSpPr>
            <p:spPr>
              <a:xfrm>
                <a:off x="3830002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200598A-9FDC-F14F-0171-13CACDB9C3CD}"/>
                  </a:ext>
                </a:extLst>
              </p:cNvPr>
              <p:cNvSpPr/>
              <p:nvPr/>
            </p:nvSpPr>
            <p:spPr>
              <a:xfrm>
                <a:off x="3976020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FFA85F0-BDAA-B75E-0E90-2FBD81490A41}"/>
                  </a:ext>
                </a:extLst>
              </p:cNvPr>
              <p:cNvSpPr/>
              <p:nvPr/>
            </p:nvSpPr>
            <p:spPr>
              <a:xfrm>
                <a:off x="4049077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ADBB933-9FA5-7239-617B-404ABB588A53}"/>
                  </a:ext>
                </a:extLst>
              </p:cNvPr>
              <p:cNvSpPr/>
              <p:nvPr/>
            </p:nvSpPr>
            <p:spPr>
              <a:xfrm>
                <a:off x="3830002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1462BF3-A3D2-3E0D-EA0F-6EB5079FB264}"/>
                  </a:ext>
                </a:extLst>
              </p:cNvPr>
              <p:cNvSpPr/>
              <p:nvPr/>
            </p:nvSpPr>
            <p:spPr>
              <a:xfrm>
                <a:off x="3903059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B1E148D-3BAA-97F8-8683-4BE6F982FCD1}"/>
                  </a:ext>
                </a:extLst>
              </p:cNvPr>
              <p:cNvSpPr/>
              <p:nvPr/>
            </p:nvSpPr>
            <p:spPr>
              <a:xfrm>
                <a:off x="3976020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880A698-F2BC-D6DC-60AE-C46A68C64805}"/>
                  </a:ext>
                </a:extLst>
              </p:cNvPr>
              <p:cNvSpPr/>
              <p:nvPr/>
            </p:nvSpPr>
            <p:spPr>
              <a:xfrm>
                <a:off x="4049077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4AA21244-CAA3-B4E9-8B44-844FE482153B}"/>
                  </a:ext>
                </a:extLst>
              </p:cNvPr>
              <p:cNvSpPr/>
              <p:nvPr/>
            </p:nvSpPr>
            <p:spPr>
              <a:xfrm>
                <a:off x="3830002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FCCC7979-CB4F-A92E-1353-9D67A25C9DAB}"/>
                  </a:ext>
                </a:extLst>
              </p:cNvPr>
              <p:cNvSpPr/>
              <p:nvPr/>
            </p:nvSpPr>
            <p:spPr>
              <a:xfrm>
                <a:off x="3903059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1BCE6FC-B1DE-F6A5-DA9F-ECFFDFA2F68A}"/>
                  </a:ext>
                </a:extLst>
              </p:cNvPr>
              <p:cNvSpPr/>
              <p:nvPr/>
            </p:nvSpPr>
            <p:spPr>
              <a:xfrm>
                <a:off x="4049077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A7FAA35-1075-2973-6540-11B2BB966BC7}"/>
                  </a:ext>
                </a:extLst>
              </p:cNvPr>
              <p:cNvSpPr/>
              <p:nvPr/>
            </p:nvSpPr>
            <p:spPr>
              <a:xfrm>
                <a:off x="4188809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665575A-F981-9E9A-3CD6-9DEA4BE0A100}"/>
                  </a:ext>
                </a:extLst>
              </p:cNvPr>
              <p:cNvSpPr/>
              <p:nvPr/>
            </p:nvSpPr>
            <p:spPr>
              <a:xfrm>
                <a:off x="4261770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8EE6543-8126-2B3B-2093-A7CABE46A362}"/>
                  </a:ext>
                </a:extLst>
              </p:cNvPr>
              <p:cNvSpPr/>
              <p:nvPr/>
            </p:nvSpPr>
            <p:spPr>
              <a:xfrm>
                <a:off x="4334827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69559B7-70F7-661C-649A-38312B55F397}"/>
                  </a:ext>
                </a:extLst>
              </p:cNvPr>
              <p:cNvSpPr/>
              <p:nvPr/>
            </p:nvSpPr>
            <p:spPr>
              <a:xfrm>
                <a:off x="4261770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54E8C08-2774-F816-8200-8EDF001BCEDF}"/>
                  </a:ext>
                </a:extLst>
              </p:cNvPr>
              <p:cNvSpPr/>
              <p:nvPr/>
            </p:nvSpPr>
            <p:spPr>
              <a:xfrm>
                <a:off x="4407884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54BC4AD-3310-5D2D-7995-C4847CF8A8FF}"/>
                  </a:ext>
                </a:extLst>
              </p:cNvPr>
              <p:cNvSpPr/>
              <p:nvPr/>
            </p:nvSpPr>
            <p:spPr>
              <a:xfrm>
                <a:off x="4188809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CE92315-11AD-B5D0-4CFC-27752469D53E}"/>
                  </a:ext>
                </a:extLst>
              </p:cNvPr>
              <p:cNvSpPr/>
              <p:nvPr/>
            </p:nvSpPr>
            <p:spPr>
              <a:xfrm>
                <a:off x="4261770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04F73C5-F89D-1331-A80D-424F660A0324}"/>
                  </a:ext>
                </a:extLst>
              </p:cNvPr>
              <p:cNvSpPr/>
              <p:nvPr/>
            </p:nvSpPr>
            <p:spPr>
              <a:xfrm>
                <a:off x="4334827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79439E1-0F30-52B5-B5FA-104638AFF7A3}"/>
                  </a:ext>
                </a:extLst>
              </p:cNvPr>
              <p:cNvSpPr/>
              <p:nvPr/>
            </p:nvSpPr>
            <p:spPr>
              <a:xfrm>
                <a:off x="4407884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024061F-B23D-F4AD-6DB7-561000817933}"/>
                  </a:ext>
                </a:extLst>
              </p:cNvPr>
              <p:cNvSpPr/>
              <p:nvPr/>
            </p:nvSpPr>
            <p:spPr>
              <a:xfrm>
                <a:off x="4188809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9EC84E7-E5AD-39F0-58F3-B41EDE70605E}"/>
                  </a:ext>
                </a:extLst>
              </p:cNvPr>
              <p:cNvSpPr/>
              <p:nvPr/>
            </p:nvSpPr>
            <p:spPr>
              <a:xfrm>
                <a:off x="4261770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C66B62-9D55-CF2B-7086-58B4A0921C8C}"/>
                  </a:ext>
                </a:extLst>
              </p:cNvPr>
              <p:cNvSpPr/>
              <p:nvPr/>
            </p:nvSpPr>
            <p:spPr>
              <a:xfrm>
                <a:off x="4407884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030A6D9-02CF-546B-56F3-507570FE37CE}"/>
                  </a:ext>
                </a:extLst>
              </p:cNvPr>
              <p:cNvSpPr/>
              <p:nvPr/>
            </p:nvSpPr>
            <p:spPr>
              <a:xfrm>
                <a:off x="4261770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45764EA-129F-98CC-0212-C7B7EE4368EA}"/>
                  </a:ext>
                </a:extLst>
              </p:cNvPr>
              <p:cNvSpPr/>
              <p:nvPr/>
            </p:nvSpPr>
            <p:spPr>
              <a:xfrm>
                <a:off x="4334827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9D30C5A7-03F5-F4C6-39D0-A6C633009E4D}"/>
                  </a:ext>
                </a:extLst>
              </p:cNvPr>
              <p:cNvSpPr/>
              <p:nvPr/>
            </p:nvSpPr>
            <p:spPr>
              <a:xfrm>
                <a:off x="5244465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5F05E71-866B-EDD5-E8D0-AC1A5F53C3BC}"/>
                  </a:ext>
                </a:extLst>
              </p:cNvPr>
              <p:cNvSpPr/>
              <p:nvPr/>
            </p:nvSpPr>
            <p:spPr>
              <a:xfrm>
                <a:off x="5317521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2079B27-A880-33C2-2496-8DBB3C8FD83E}"/>
                  </a:ext>
                </a:extLst>
              </p:cNvPr>
              <p:cNvSpPr/>
              <p:nvPr/>
            </p:nvSpPr>
            <p:spPr>
              <a:xfrm>
                <a:off x="5390483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E22BAC3-45B4-6D67-07FE-50261151FC6E}"/>
                  </a:ext>
                </a:extLst>
              </p:cNvPr>
              <p:cNvSpPr/>
              <p:nvPr/>
            </p:nvSpPr>
            <p:spPr>
              <a:xfrm>
                <a:off x="5317521" y="318260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E1418C4-A15B-8E51-B221-C97BF082E61E}"/>
                  </a:ext>
                </a:extLst>
              </p:cNvPr>
              <p:cNvSpPr/>
              <p:nvPr/>
            </p:nvSpPr>
            <p:spPr>
              <a:xfrm>
                <a:off x="5244465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41631331-ABD8-7F80-345C-F0DCC1D9B177}"/>
                  </a:ext>
                </a:extLst>
              </p:cNvPr>
              <p:cNvSpPr/>
              <p:nvPr/>
            </p:nvSpPr>
            <p:spPr>
              <a:xfrm>
                <a:off x="5317521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23DB438-DC5D-116D-EEEF-FF6FB5441FC3}"/>
                  </a:ext>
                </a:extLst>
              </p:cNvPr>
              <p:cNvSpPr/>
              <p:nvPr/>
            </p:nvSpPr>
            <p:spPr>
              <a:xfrm>
                <a:off x="5390483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482B814-74F6-4C7D-34D4-F654427C52A5}"/>
                  </a:ext>
                </a:extLst>
              </p:cNvPr>
              <p:cNvSpPr/>
              <p:nvPr/>
            </p:nvSpPr>
            <p:spPr>
              <a:xfrm>
                <a:off x="5244465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65B193EC-E20D-10FE-8435-616B9B336351}"/>
                  </a:ext>
                </a:extLst>
              </p:cNvPr>
              <p:cNvSpPr/>
              <p:nvPr/>
            </p:nvSpPr>
            <p:spPr>
              <a:xfrm>
                <a:off x="5317521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2B46129-4C46-2E45-10A0-369F728F37B6}"/>
                  </a:ext>
                </a:extLst>
              </p:cNvPr>
              <p:cNvSpPr/>
              <p:nvPr/>
            </p:nvSpPr>
            <p:spPr>
              <a:xfrm>
                <a:off x="5317521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1CC469-4080-235C-5F74-1499CA1997BC}"/>
                  </a:ext>
                </a:extLst>
              </p:cNvPr>
              <p:cNvSpPr/>
              <p:nvPr/>
            </p:nvSpPr>
            <p:spPr>
              <a:xfrm>
                <a:off x="5390483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B35CC2A-BC53-7A69-E5A6-11F766796CF0}"/>
                  </a:ext>
                </a:extLst>
              </p:cNvPr>
              <p:cNvSpPr/>
              <p:nvPr/>
            </p:nvSpPr>
            <p:spPr>
              <a:xfrm>
                <a:off x="4407884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399F9E61-5CC1-CB00-8E44-363AB6B55219}"/>
                  </a:ext>
                </a:extLst>
              </p:cNvPr>
              <p:cNvSpPr/>
              <p:nvPr/>
            </p:nvSpPr>
            <p:spPr>
              <a:xfrm>
                <a:off x="4752308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8F662D7-FAF2-D3D1-846A-42B920B170BA}"/>
                  </a:ext>
                </a:extLst>
              </p:cNvPr>
              <p:cNvSpPr/>
              <p:nvPr/>
            </p:nvSpPr>
            <p:spPr>
              <a:xfrm>
                <a:off x="4825365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8AE10437-EC71-BB69-2594-A698CCE74896}"/>
                  </a:ext>
                </a:extLst>
              </p:cNvPr>
              <p:cNvSpPr/>
              <p:nvPr/>
            </p:nvSpPr>
            <p:spPr>
              <a:xfrm>
                <a:off x="4825365" y="320575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D05D5F8-D918-FD0B-0B3F-AD7D7009BF7A}"/>
                  </a:ext>
                </a:extLst>
              </p:cNvPr>
              <p:cNvSpPr/>
              <p:nvPr/>
            </p:nvSpPr>
            <p:spPr>
              <a:xfrm>
                <a:off x="4752308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4BD80A-0575-C76E-7084-8F6B4BF215A3}"/>
                  </a:ext>
                </a:extLst>
              </p:cNvPr>
              <p:cNvSpPr/>
              <p:nvPr/>
            </p:nvSpPr>
            <p:spPr>
              <a:xfrm>
                <a:off x="4825365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1C99E37-90EA-AE03-D0DE-B5DAB8AB321C}"/>
                  </a:ext>
                </a:extLst>
              </p:cNvPr>
              <p:cNvSpPr/>
              <p:nvPr/>
            </p:nvSpPr>
            <p:spPr>
              <a:xfrm>
                <a:off x="4188809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D228F4C-0915-C2B5-89F9-A4BC1082FF45}"/>
                  </a:ext>
                </a:extLst>
              </p:cNvPr>
              <p:cNvSpPr/>
              <p:nvPr/>
            </p:nvSpPr>
            <p:spPr>
              <a:xfrm>
                <a:off x="4334827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979B1AA-FAE0-52B9-F147-EE841245DAA9}"/>
                  </a:ext>
                </a:extLst>
              </p:cNvPr>
              <p:cNvSpPr/>
              <p:nvPr/>
            </p:nvSpPr>
            <p:spPr>
              <a:xfrm>
                <a:off x="4188809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2BFA836-A616-4F03-69E1-824227D7174E}"/>
                  </a:ext>
                </a:extLst>
              </p:cNvPr>
              <p:cNvSpPr/>
              <p:nvPr/>
            </p:nvSpPr>
            <p:spPr>
              <a:xfrm>
                <a:off x="4261770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B45D815-59F9-7055-F5C2-9EA3F843F467}"/>
                  </a:ext>
                </a:extLst>
              </p:cNvPr>
              <p:cNvSpPr/>
              <p:nvPr/>
            </p:nvSpPr>
            <p:spPr>
              <a:xfrm>
                <a:off x="4407884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F01B01A1-3881-6CFC-CA38-8EFA9BDEBE10}"/>
                  </a:ext>
                </a:extLst>
              </p:cNvPr>
              <p:cNvSpPr/>
              <p:nvPr/>
            </p:nvSpPr>
            <p:spPr>
              <a:xfrm>
                <a:off x="5105590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049526D-0A14-A7B4-24E7-6452B0520049}"/>
                  </a:ext>
                </a:extLst>
              </p:cNvPr>
              <p:cNvSpPr/>
              <p:nvPr/>
            </p:nvSpPr>
            <p:spPr>
              <a:xfrm>
                <a:off x="5178551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A599C2E-F941-3594-0EB5-ACFD6D91CA79}"/>
                  </a:ext>
                </a:extLst>
              </p:cNvPr>
              <p:cNvSpPr/>
              <p:nvPr/>
            </p:nvSpPr>
            <p:spPr>
              <a:xfrm>
                <a:off x="5251608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10DD9187-E723-E903-CF08-160722CBD632}"/>
                  </a:ext>
                </a:extLst>
              </p:cNvPr>
              <p:cNvSpPr/>
              <p:nvPr/>
            </p:nvSpPr>
            <p:spPr>
              <a:xfrm>
                <a:off x="5032533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64870BC5-782C-307C-725E-0E9912447B6A}"/>
                  </a:ext>
                </a:extLst>
              </p:cNvPr>
              <p:cNvSpPr/>
              <p:nvPr/>
            </p:nvSpPr>
            <p:spPr>
              <a:xfrm>
                <a:off x="5178551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D7514D8-27A1-18D2-EF83-47E39D580DED}"/>
                  </a:ext>
                </a:extLst>
              </p:cNvPr>
              <p:cNvSpPr/>
              <p:nvPr/>
            </p:nvSpPr>
            <p:spPr>
              <a:xfrm>
                <a:off x="5032533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464DF96-422A-4013-9DB0-187D88B51075}"/>
                  </a:ext>
                </a:extLst>
              </p:cNvPr>
              <p:cNvSpPr/>
              <p:nvPr/>
            </p:nvSpPr>
            <p:spPr>
              <a:xfrm>
                <a:off x="5105590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7FD1AFD-347C-FBCF-845B-7ABF7BB48076}"/>
                  </a:ext>
                </a:extLst>
              </p:cNvPr>
              <p:cNvSpPr/>
              <p:nvPr/>
            </p:nvSpPr>
            <p:spPr>
              <a:xfrm>
                <a:off x="5251608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02B0A67-0E8E-9EE4-2BC3-F57979363A09}"/>
                  </a:ext>
                </a:extLst>
              </p:cNvPr>
              <p:cNvSpPr/>
              <p:nvPr/>
            </p:nvSpPr>
            <p:spPr>
              <a:xfrm>
                <a:off x="4528470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5114220-4C7C-1992-1AF1-8912CFD584AE}"/>
                  </a:ext>
                </a:extLst>
              </p:cNvPr>
              <p:cNvSpPr/>
              <p:nvPr/>
            </p:nvSpPr>
            <p:spPr>
              <a:xfrm>
                <a:off x="4601527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019F203-38E1-EA0F-35AA-7B6EAA112BEA}"/>
                  </a:ext>
                </a:extLst>
              </p:cNvPr>
              <p:cNvSpPr/>
              <p:nvPr/>
            </p:nvSpPr>
            <p:spPr>
              <a:xfrm>
                <a:off x="4674584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9DEA3F89-7F1C-BCD1-42D0-08FFB9CD48F6}"/>
                  </a:ext>
                </a:extLst>
              </p:cNvPr>
              <p:cNvSpPr/>
              <p:nvPr/>
            </p:nvSpPr>
            <p:spPr>
              <a:xfrm>
                <a:off x="4528470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ADCFEC9-47F3-22AB-C42D-6586377DF78C}"/>
                  </a:ext>
                </a:extLst>
              </p:cNvPr>
              <p:cNvSpPr/>
              <p:nvPr/>
            </p:nvSpPr>
            <p:spPr>
              <a:xfrm>
                <a:off x="4601527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70894D11-9E10-F132-FE44-82448A57EC54}"/>
                  </a:ext>
                </a:extLst>
              </p:cNvPr>
              <p:cNvSpPr/>
              <p:nvPr/>
            </p:nvSpPr>
            <p:spPr>
              <a:xfrm>
                <a:off x="4601527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150E3889-7E07-6002-798C-4D9C5DF9CFE7}"/>
                  </a:ext>
                </a:extLst>
              </p:cNvPr>
              <p:cNvSpPr/>
              <p:nvPr/>
            </p:nvSpPr>
            <p:spPr>
              <a:xfrm>
                <a:off x="4674584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E671B64C-CD18-04B9-4363-76FD1B785263}"/>
                  </a:ext>
                </a:extLst>
              </p:cNvPr>
              <p:cNvSpPr/>
              <p:nvPr/>
            </p:nvSpPr>
            <p:spPr>
              <a:xfrm>
                <a:off x="4861845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8CCC2AF-1AB1-F30D-B683-D51530C8044B}"/>
                  </a:ext>
                </a:extLst>
              </p:cNvPr>
              <p:cNvSpPr/>
              <p:nvPr/>
            </p:nvSpPr>
            <p:spPr>
              <a:xfrm>
                <a:off x="4788884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8114E1C-446F-0F92-5266-22347F222416}"/>
                  </a:ext>
                </a:extLst>
              </p:cNvPr>
              <p:cNvSpPr/>
              <p:nvPr/>
            </p:nvSpPr>
            <p:spPr>
              <a:xfrm>
                <a:off x="4861845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B77FA7D-222D-CDD1-16CE-C3E0EB60F46D}"/>
                  </a:ext>
                </a:extLst>
              </p:cNvPr>
              <p:cNvSpPr/>
              <p:nvPr/>
            </p:nvSpPr>
            <p:spPr>
              <a:xfrm>
                <a:off x="4788884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D633DA3-422A-7FD5-4487-AE570A18850E}"/>
                  </a:ext>
                </a:extLst>
              </p:cNvPr>
              <p:cNvSpPr/>
              <p:nvPr/>
            </p:nvSpPr>
            <p:spPr>
              <a:xfrm>
                <a:off x="4861845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E4B92D7F-C165-1A11-6F71-BAE440E58A57}"/>
                  </a:ext>
                </a:extLst>
              </p:cNvPr>
              <p:cNvSpPr/>
              <p:nvPr/>
            </p:nvSpPr>
            <p:spPr>
              <a:xfrm>
                <a:off x="4788884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3C2D4A0-B8BF-9D66-4C4E-DE58FDF3219C}"/>
                  </a:ext>
                </a:extLst>
              </p:cNvPr>
              <p:cNvSpPr/>
              <p:nvPr/>
            </p:nvSpPr>
            <p:spPr>
              <a:xfrm>
                <a:off x="4861845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39078CE-E2E9-9648-482C-ED8177E2D458}"/>
                  </a:ext>
                </a:extLst>
              </p:cNvPr>
              <p:cNvSpPr/>
              <p:nvPr/>
            </p:nvSpPr>
            <p:spPr>
              <a:xfrm>
                <a:off x="4861845" y="390374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FEC516F-6124-F261-0742-1D915E23295F}"/>
                  </a:ext>
                </a:extLst>
              </p:cNvPr>
              <p:cNvSpPr/>
              <p:nvPr/>
            </p:nvSpPr>
            <p:spPr>
              <a:xfrm>
                <a:off x="4260056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4F458E7B-57FD-DDA1-51FC-BD12ED5E1FBB}"/>
                  </a:ext>
                </a:extLst>
              </p:cNvPr>
              <p:cNvSpPr/>
              <p:nvPr/>
            </p:nvSpPr>
            <p:spPr>
              <a:xfrm>
                <a:off x="430644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0884B9C6-403A-7A52-5041-C196E2098D00}"/>
                  </a:ext>
                </a:extLst>
              </p:cNvPr>
              <p:cNvSpPr/>
              <p:nvPr/>
            </p:nvSpPr>
            <p:spPr>
              <a:xfrm>
                <a:off x="4352925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C8952DD-58E8-13BE-F4C9-F302B2CAB492}"/>
                  </a:ext>
                </a:extLst>
              </p:cNvPr>
              <p:cNvSpPr/>
              <p:nvPr/>
            </p:nvSpPr>
            <p:spPr>
              <a:xfrm>
                <a:off x="4399311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BAE1FE-FE6B-3BF3-32D7-957131633709}"/>
                  </a:ext>
                </a:extLst>
              </p:cNvPr>
              <p:cNvSpPr/>
              <p:nvPr/>
            </p:nvSpPr>
            <p:spPr>
              <a:xfrm>
                <a:off x="444579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E7E55F-58B2-5E2C-C64A-91C4C54A4855}"/>
                  </a:ext>
                </a:extLst>
              </p:cNvPr>
              <p:cNvSpPr/>
              <p:nvPr/>
            </p:nvSpPr>
            <p:spPr>
              <a:xfrm>
                <a:off x="4492180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06D6D9F-19DE-186B-9DDB-DD73810C7ACF}"/>
                  </a:ext>
                </a:extLst>
              </p:cNvPr>
              <p:cNvSpPr/>
              <p:nvPr/>
            </p:nvSpPr>
            <p:spPr>
              <a:xfrm>
                <a:off x="4260056" y="2563671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BE177361-0417-42DA-7058-973B53C9A4F8}"/>
                  </a:ext>
                </a:extLst>
              </p:cNvPr>
              <p:cNvSpPr/>
              <p:nvPr/>
            </p:nvSpPr>
            <p:spPr>
              <a:xfrm>
                <a:off x="4260056" y="2623869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14693E9-58D8-157B-7406-9409FF4EDABB}"/>
                  </a:ext>
                </a:extLst>
              </p:cNvPr>
              <p:cNvSpPr/>
              <p:nvPr/>
            </p:nvSpPr>
            <p:spPr>
              <a:xfrm>
                <a:off x="4260056" y="2684162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2098EF-527B-EA4D-5D90-965CDFDCCA97}"/>
                  </a:ext>
                </a:extLst>
              </p:cNvPr>
              <p:cNvSpPr/>
              <p:nvPr/>
            </p:nvSpPr>
            <p:spPr>
              <a:xfrm>
                <a:off x="4260056" y="2744455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8685E4-9E0C-430F-1CCD-EABC0DE6D88F}"/>
                  </a:ext>
                </a:extLst>
              </p:cNvPr>
              <p:cNvSpPr/>
              <p:nvPr/>
            </p:nvSpPr>
            <p:spPr>
              <a:xfrm>
                <a:off x="4260056" y="2804653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C40807A-9E8A-8AED-6AFD-B7FFADDC6B42}"/>
                  </a:ext>
                </a:extLst>
              </p:cNvPr>
              <p:cNvSpPr/>
              <p:nvPr/>
            </p:nvSpPr>
            <p:spPr>
              <a:xfrm>
                <a:off x="4260056" y="2864946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B15B79A-4C18-845A-3F79-B225916DF30B}"/>
                  </a:ext>
                </a:extLst>
              </p:cNvPr>
              <p:cNvSpPr/>
              <p:nvPr/>
            </p:nvSpPr>
            <p:spPr>
              <a:xfrm>
                <a:off x="484974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D07F61CF-1CA6-62C9-E3B5-AEBA286AF286}"/>
                  </a:ext>
                </a:extLst>
              </p:cNvPr>
              <p:cNvSpPr/>
              <p:nvPr/>
            </p:nvSpPr>
            <p:spPr>
              <a:xfrm>
                <a:off x="4896231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17404D5-2F0F-ACD4-2B63-2DBC5C13F96E}"/>
                  </a:ext>
                </a:extLst>
              </p:cNvPr>
              <p:cNvSpPr/>
              <p:nvPr/>
            </p:nvSpPr>
            <p:spPr>
              <a:xfrm>
                <a:off x="4942617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8A7324F-DBD6-5B32-C1D7-9987B9F9884C}"/>
                  </a:ext>
                </a:extLst>
              </p:cNvPr>
              <p:cNvSpPr/>
              <p:nvPr/>
            </p:nvSpPr>
            <p:spPr>
              <a:xfrm>
                <a:off x="498909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71C8FBD-9A60-9527-DA94-6FBE8C6E9964}"/>
                  </a:ext>
                </a:extLst>
              </p:cNvPr>
              <p:cNvSpPr/>
              <p:nvPr/>
            </p:nvSpPr>
            <p:spPr>
              <a:xfrm>
                <a:off x="5035486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F5BC277-81ED-5988-A811-178655E084DF}"/>
                  </a:ext>
                </a:extLst>
              </p:cNvPr>
              <p:cNvSpPr/>
              <p:nvPr/>
            </p:nvSpPr>
            <p:spPr>
              <a:xfrm>
                <a:off x="4849749" y="216600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918E753D-7361-2417-C27B-AB2A475D203F}"/>
                  </a:ext>
                </a:extLst>
              </p:cNvPr>
              <p:cNvSpPr/>
              <p:nvPr/>
            </p:nvSpPr>
            <p:spPr>
              <a:xfrm>
                <a:off x="4849749" y="222629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55C3275-E365-9250-C61F-0BF4736E7761}"/>
                  </a:ext>
                </a:extLst>
              </p:cNvPr>
              <p:cNvSpPr/>
              <p:nvPr/>
            </p:nvSpPr>
            <p:spPr>
              <a:xfrm>
                <a:off x="4849749" y="2286493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D00735-4305-B5B8-76B6-B33F4F5ED3C9}"/>
                  </a:ext>
                </a:extLst>
              </p:cNvPr>
              <p:cNvSpPr/>
              <p:nvPr/>
            </p:nvSpPr>
            <p:spPr>
              <a:xfrm>
                <a:off x="4849749" y="2346786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FB0BE43-C5D0-06FA-4FF1-619D9AC303D9}"/>
                  </a:ext>
                </a:extLst>
              </p:cNvPr>
              <p:cNvSpPr/>
              <p:nvPr/>
            </p:nvSpPr>
            <p:spPr>
              <a:xfrm>
                <a:off x="4849749" y="240698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F6F5C5-5407-291A-4FC3-984FD391EBA9}"/>
                  </a:ext>
                </a:extLst>
              </p:cNvPr>
              <p:cNvSpPr/>
              <p:nvPr/>
            </p:nvSpPr>
            <p:spPr>
              <a:xfrm>
                <a:off x="4849749" y="24672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462A03-6BD1-3E17-1A66-83F7026560B0}"/>
                  </a:ext>
                </a:extLst>
              </p:cNvPr>
              <p:cNvSpPr/>
              <p:nvPr/>
            </p:nvSpPr>
            <p:spPr>
              <a:xfrm>
                <a:off x="4849749" y="261539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5AFAD8B-2D4D-82ED-25ED-65B86EAFCE2D}"/>
                  </a:ext>
                </a:extLst>
              </p:cNvPr>
              <p:cNvSpPr/>
              <p:nvPr/>
            </p:nvSpPr>
            <p:spPr>
              <a:xfrm>
                <a:off x="4849749" y="26756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61A20A0-1CFE-AF90-6919-73FAF06ADDB7}"/>
                  </a:ext>
                </a:extLst>
              </p:cNvPr>
              <p:cNvSpPr/>
              <p:nvPr/>
            </p:nvSpPr>
            <p:spPr>
              <a:xfrm>
                <a:off x="4849749" y="27359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590E8C8-4C2B-006A-AE4E-84DADF3CCF26}"/>
                  </a:ext>
                </a:extLst>
              </p:cNvPr>
              <p:cNvSpPr/>
              <p:nvPr/>
            </p:nvSpPr>
            <p:spPr>
              <a:xfrm>
                <a:off x="5400198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BA75755D-6AFF-52C6-7A46-D6EBB6B8778F}"/>
                  </a:ext>
                </a:extLst>
              </p:cNvPr>
              <p:cNvSpPr/>
              <p:nvPr/>
            </p:nvSpPr>
            <p:spPr>
              <a:xfrm>
                <a:off x="5446680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68BDD52-4401-F084-0695-EEE3BB6F11F6}"/>
                  </a:ext>
                </a:extLst>
              </p:cNvPr>
              <p:cNvSpPr/>
              <p:nvPr/>
            </p:nvSpPr>
            <p:spPr>
              <a:xfrm>
                <a:off x="5493067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8A36EB1-4B45-E865-296E-9981C67DDFEB}"/>
                  </a:ext>
                </a:extLst>
              </p:cNvPr>
              <p:cNvSpPr/>
              <p:nvPr/>
            </p:nvSpPr>
            <p:spPr>
              <a:xfrm>
                <a:off x="5539549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019DE82-18D9-DD06-FFFC-5D4D7BECF532}"/>
                  </a:ext>
                </a:extLst>
              </p:cNvPr>
              <p:cNvSpPr/>
              <p:nvPr/>
            </p:nvSpPr>
            <p:spPr>
              <a:xfrm>
                <a:off x="5585936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938A082-7E84-F34C-5B8C-BFEC1D02BB0A}"/>
                  </a:ext>
                </a:extLst>
              </p:cNvPr>
              <p:cNvSpPr/>
              <p:nvPr/>
            </p:nvSpPr>
            <p:spPr>
              <a:xfrm>
                <a:off x="5400198" y="254957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3D5B115-9D79-E094-CD25-D472CE481C30}"/>
                  </a:ext>
                </a:extLst>
              </p:cNvPr>
              <p:cNvSpPr/>
              <p:nvPr/>
            </p:nvSpPr>
            <p:spPr>
              <a:xfrm>
                <a:off x="5400198" y="2609867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D280C13-EB8D-82F8-8923-542FFF8A2A59}"/>
                  </a:ext>
                </a:extLst>
              </p:cNvPr>
              <p:cNvSpPr/>
              <p:nvPr/>
            </p:nvSpPr>
            <p:spPr>
              <a:xfrm>
                <a:off x="5400198" y="267006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BD5DC1D-D5F6-1C54-F84E-AB7522B34416}"/>
                  </a:ext>
                </a:extLst>
              </p:cNvPr>
              <p:cNvSpPr/>
              <p:nvPr/>
            </p:nvSpPr>
            <p:spPr>
              <a:xfrm>
                <a:off x="5400198" y="273035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61572-E2E9-5010-298F-9CC8C2A40C32}"/>
                  </a:ext>
                </a:extLst>
              </p:cNvPr>
              <p:cNvSpPr/>
              <p:nvPr/>
            </p:nvSpPr>
            <p:spPr>
              <a:xfrm>
                <a:off x="5400198" y="279065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EDCCE67-039C-AAD6-4255-6C36AF886C02}"/>
                  </a:ext>
                </a:extLst>
              </p:cNvPr>
              <p:cNvSpPr/>
              <p:nvPr/>
            </p:nvSpPr>
            <p:spPr>
              <a:xfrm>
                <a:off x="5400198" y="2850849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A8BF2403-C88F-1355-6A5D-C5F50B7AD8ED}"/>
                  </a:ext>
                </a:extLst>
              </p:cNvPr>
              <p:cNvSpPr/>
              <p:nvPr/>
            </p:nvSpPr>
            <p:spPr>
              <a:xfrm>
                <a:off x="5539549" y="299905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8278C2C-46BD-999E-0D62-816CFCD67715}"/>
                  </a:ext>
                </a:extLst>
              </p:cNvPr>
              <p:cNvSpPr/>
              <p:nvPr/>
            </p:nvSpPr>
            <p:spPr>
              <a:xfrm>
                <a:off x="5539549" y="305925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3D66DFC-4CE3-50C9-E3C4-C6F12A82297E}"/>
                  </a:ext>
                </a:extLst>
              </p:cNvPr>
              <p:cNvSpPr/>
              <p:nvPr/>
            </p:nvSpPr>
            <p:spPr>
              <a:xfrm>
                <a:off x="5539549" y="311955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8E94891-6BA8-1401-DBB2-674C15968BE5}"/>
                  </a:ext>
                </a:extLst>
              </p:cNvPr>
              <p:cNvSpPr/>
              <p:nvPr/>
            </p:nvSpPr>
            <p:spPr>
              <a:xfrm>
                <a:off x="5539549" y="3320622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84F69AD-254B-5288-721E-4B750A3C6950}"/>
                  </a:ext>
                </a:extLst>
              </p:cNvPr>
              <p:cNvSpPr/>
              <p:nvPr/>
            </p:nvSpPr>
            <p:spPr>
              <a:xfrm>
                <a:off x="5539549" y="338082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AD9A7BD-0DC5-FF2D-E922-61F63B8D88C5}"/>
                  </a:ext>
                </a:extLst>
              </p:cNvPr>
              <p:cNvSpPr/>
              <p:nvPr/>
            </p:nvSpPr>
            <p:spPr>
              <a:xfrm>
                <a:off x="5539549" y="344111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574DB14-9B57-4B6B-5034-A2786446AA14}"/>
                  </a:ext>
                </a:extLst>
              </p:cNvPr>
              <p:cNvSpPr/>
              <p:nvPr/>
            </p:nvSpPr>
            <p:spPr>
              <a:xfrm>
                <a:off x="5539549" y="364218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7AA68BF-C8B1-6611-621C-5F38B11808FE}"/>
                  </a:ext>
                </a:extLst>
              </p:cNvPr>
              <p:cNvSpPr/>
              <p:nvPr/>
            </p:nvSpPr>
            <p:spPr>
              <a:xfrm>
                <a:off x="5539549" y="370238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346E7DD-8189-702B-96BA-C041C62A5F85}"/>
                  </a:ext>
                </a:extLst>
              </p:cNvPr>
              <p:cNvSpPr/>
              <p:nvPr/>
            </p:nvSpPr>
            <p:spPr>
              <a:xfrm>
                <a:off x="5539549" y="376267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C31FA0-8C14-31F9-871F-3E933E39B40A}"/>
                  </a:ext>
                </a:extLst>
              </p:cNvPr>
              <p:cNvSpPr/>
              <p:nvPr/>
            </p:nvSpPr>
            <p:spPr>
              <a:xfrm>
                <a:off x="4849749" y="288409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16D93E7C-02B8-DFFA-A535-0A0D1D97CEBC}"/>
                  </a:ext>
                </a:extLst>
              </p:cNvPr>
              <p:cNvSpPr/>
              <p:nvPr/>
            </p:nvSpPr>
            <p:spPr>
              <a:xfrm>
                <a:off x="4849749" y="29443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9090AD-1D84-FECA-2403-51093944564E}"/>
                  </a:ext>
                </a:extLst>
              </p:cNvPr>
              <p:cNvSpPr/>
              <p:nvPr/>
            </p:nvSpPr>
            <p:spPr>
              <a:xfrm>
                <a:off x="5811774" y="310192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693C4F7-D363-6937-2463-EE9243CBE4C5}"/>
                  </a:ext>
                </a:extLst>
              </p:cNvPr>
              <p:cNvSpPr/>
              <p:nvPr/>
            </p:nvSpPr>
            <p:spPr>
              <a:xfrm>
                <a:off x="5811774" y="317898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EAED5B8-E880-40D7-A8F6-711EE109CFBF}"/>
                  </a:ext>
                </a:extLst>
              </p:cNvPr>
              <p:cNvSpPr/>
              <p:nvPr/>
            </p:nvSpPr>
            <p:spPr>
              <a:xfrm>
                <a:off x="5811774" y="325613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19E19793-2735-5DD3-A45B-A904835381A0}"/>
                  </a:ext>
                </a:extLst>
              </p:cNvPr>
              <p:cNvSpPr/>
              <p:nvPr/>
            </p:nvSpPr>
            <p:spPr>
              <a:xfrm>
                <a:off x="5811774" y="341253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A60CAE-F97B-594F-DB58-4DB7379620B5}"/>
                  </a:ext>
                </a:extLst>
              </p:cNvPr>
              <p:cNvSpPr/>
              <p:nvPr/>
            </p:nvSpPr>
            <p:spPr>
              <a:xfrm>
                <a:off x="5811774" y="348959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26F53F3-9C9B-C0F1-AF54-D1E02F14712A}"/>
                  </a:ext>
                </a:extLst>
              </p:cNvPr>
              <p:cNvSpPr/>
              <p:nvPr/>
            </p:nvSpPr>
            <p:spPr>
              <a:xfrm>
                <a:off x="5811774" y="356674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02C0A34-D823-1FB3-7B35-FD94409EE8B2}"/>
                  </a:ext>
                </a:extLst>
              </p:cNvPr>
              <p:cNvSpPr/>
              <p:nvPr/>
            </p:nvSpPr>
            <p:spPr>
              <a:xfrm>
                <a:off x="5811774" y="372314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2F6108-56E1-1162-7958-56040ED87493}"/>
                  </a:ext>
                </a:extLst>
              </p:cNvPr>
              <p:cNvSpPr/>
              <p:nvPr/>
            </p:nvSpPr>
            <p:spPr>
              <a:xfrm>
                <a:off x="5811774" y="380020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AC48AF6-C785-C1D4-1C1C-697F2A2CC181}"/>
                  </a:ext>
                </a:extLst>
              </p:cNvPr>
              <p:cNvSpPr/>
              <p:nvPr/>
            </p:nvSpPr>
            <p:spPr>
              <a:xfrm>
                <a:off x="5811774" y="387735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2411E87-E915-307C-DCF0-096902A1D088}"/>
                  </a:ext>
                </a:extLst>
              </p:cNvPr>
              <p:cNvSpPr/>
              <p:nvPr/>
            </p:nvSpPr>
            <p:spPr>
              <a:xfrm>
                <a:off x="5947505" y="303696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6356DB9-E6FF-0A5B-4A84-E14A8A0F509F}"/>
                  </a:ext>
                </a:extLst>
              </p:cNvPr>
              <p:cNvSpPr/>
              <p:nvPr/>
            </p:nvSpPr>
            <p:spPr>
              <a:xfrm>
                <a:off x="5947505" y="311402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A43C74-04B6-57E7-FFEB-7F373353EDAA}"/>
                  </a:ext>
                </a:extLst>
              </p:cNvPr>
              <p:cNvSpPr/>
              <p:nvPr/>
            </p:nvSpPr>
            <p:spPr>
              <a:xfrm>
                <a:off x="5947505" y="31911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FFDF0F2-80FB-D238-9A58-F59C767D519A}"/>
                  </a:ext>
                </a:extLst>
              </p:cNvPr>
              <p:cNvSpPr/>
              <p:nvPr/>
            </p:nvSpPr>
            <p:spPr>
              <a:xfrm>
                <a:off x="5947505" y="33475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C7332CB-A37E-0B17-B2DD-C703EEADEF23}"/>
                  </a:ext>
                </a:extLst>
              </p:cNvPr>
              <p:cNvSpPr/>
              <p:nvPr/>
            </p:nvSpPr>
            <p:spPr>
              <a:xfrm>
                <a:off x="5947505" y="342463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3AE28A35-9EBE-22F9-17FD-1B405200063C}"/>
                  </a:ext>
                </a:extLst>
              </p:cNvPr>
              <p:cNvSpPr/>
              <p:nvPr/>
            </p:nvSpPr>
            <p:spPr>
              <a:xfrm>
                <a:off x="5947505" y="35017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98CC8E-376A-866F-7D8E-DFF28076759D}"/>
                  </a:ext>
                </a:extLst>
              </p:cNvPr>
              <p:cNvSpPr/>
              <p:nvPr/>
            </p:nvSpPr>
            <p:spPr>
              <a:xfrm>
                <a:off x="5947505" y="36581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D790BCC-CA88-7FFB-8FA7-FF1430124323}"/>
                  </a:ext>
                </a:extLst>
              </p:cNvPr>
              <p:cNvSpPr/>
              <p:nvPr/>
            </p:nvSpPr>
            <p:spPr>
              <a:xfrm>
                <a:off x="5947505" y="3735341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AE645E-712E-3F66-23EA-37B66F81BC91}"/>
                  </a:ext>
                </a:extLst>
              </p:cNvPr>
              <p:cNvSpPr/>
              <p:nvPr/>
            </p:nvSpPr>
            <p:spPr>
              <a:xfrm>
                <a:off x="5947505" y="381239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06235F-D92E-0A6F-1D5E-EFE484E7C7BE}"/>
                  </a:ext>
                </a:extLst>
              </p:cNvPr>
              <p:cNvSpPr/>
              <p:nvPr/>
            </p:nvSpPr>
            <p:spPr>
              <a:xfrm>
                <a:off x="6068949" y="303696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8736442-A997-5E8E-BCEC-9502C9219839}"/>
                  </a:ext>
                </a:extLst>
              </p:cNvPr>
              <p:cNvSpPr/>
              <p:nvPr/>
            </p:nvSpPr>
            <p:spPr>
              <a:xfrm>
                <a:off x="6068949" y="311402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CD86042-4803-A726-7991-8246352D7310}"/>
                  </a:ext>
                </a:extLst>
              </p:cNvPr>
              <p:cNvSpPr/>
              <p:nvPr/>
            </p:nvSpPr>
            <p:spPr>
              <a:xfrm>
                <a:off x="6068949" y="31911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80BF24B-0282-F794-B92C-4F5E8E27AE63}"/>
                  </a:ext>
                </a:extLst>
              </p:cNvPr>
              <p:cNvSpPr/>
              <p:nvPr/>
            </p:nvSpPr>
            <p:spPr>
              <a:xfrm>
                <a:off x="6068949" y="33475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0BCC709-0330-62F3-B3E5-36B5EFEF1706}"/>
                  </a:ext>
                </a:extLst>
              </p:cNvPr>
              <p:cNvSpPr/>
              <p:nvPr/>
            </p:nvSpPr>
            <p:spPr>
              <a:xfrm>
                <a:off x="6068949" y="342463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4A73A2D-BDBE-5491-B1DF-7F11138CB878}"/>
                  </a:ext>
                </a:extLst>
              </p:cNvPr>
              <p:cNvSpPr/>
              <p:nvPr/>
            </p:nvSpPr>
            <p:spPr>
              <a:xfrm>
                <a:off x="6068949" y="35017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3F2155D1-4EB8-60F3-9889-AC643EE82262}"/>
                  </a:ext>
                </a:extLst>
              </p:cNvPr>
              <p:cNvSpPr/>
              <p:nvPr/>
            </p:nvSpPr>
            <p:spPr>
              <a:xfrm>
                <a:off x="6068949" y="36581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7CB86A6-28BF-4126-C633-A2C0AA9029CE}"/>
                  </a:ext>
                </a:extLst>
              </p:cNvPr>
              <p:cNvSpPr/>
              <p:nvPr/>
            </p:nvSpPr>
            <p:spPr>
              <a:xfrm>
                <a:off x="6068949" y="3735341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5B2D370-EFBA-F3A7-9C73-FE1A5135FD99}"/>
                  </a:ext>
                </a:extLst>
              </p:cNvPr>
              <p:cNvSpPr/>
              <p:nvPr/>
            </p:nvSpPr>
            <p:spPr>
              <a:xfrm>
                <a:off x="6068949" y="381239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D5DFD34-6714-E42F-E84F-588BC0209FF8}"/>
                  </a:ext>
                </a:extLst>
              </p:cNvPr>
              <p:cNvSpPr/>
              <p:nvPr/>
            </p:nvSpPr>
            <p:spPr>
              <a:xfrm>
                <a:off x="631983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490C5F-9F89-1A64-AE23-FD3212156B62}"/>
                  </a:ext>
                </a:extLst>
              </p:cNvPr>
              <p:cNvSpPr/>
              <p:nvPr/>
            </p:nvSpPr>
            <p:spPr>
              <a:xfrm>
                <a:off x="6367462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14F200B-A7BB-83D6-9B9B-043AFFD4A82D}"/>
                  </a:ext>
                </a:extLst>
              </p:cNvPr>
              <p:cNvSpPr/>
              <p:nvPr/>
            </p:nvSpPr>
            <p:spPr>
              <a:xfrm>
                <a:off x="641508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394E63E-9F1F-E093-D9FA-2C8F0B389F31}"/>
                  </a:ext>
                </a:extLst>
              </p:cNvPr>
              <p:cNvSpPr/>
              <p:nvPr/>
            </p:nvSpPr>
            <p:spPr>
              <a:xfrm>
                <a:off x="6755606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1F3319B-BBB4-529F-D7C7-7BE1E49592FB}"/>
                  </a:ext>
                </a:extLst>
              </p:cNvPr>
              <p:cNvSpPr/>
              <p:nvPr/>
            </p:nvSpPr>
            <p:spPr>
              <a:xfrm>
                <a:off x="6822662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F6029F7-4E41-C101-8A23-1BC7C352F464}"/>
                  </a:ext>
                </a:extLst>
              </p:cNvPr>
              <p:cNvSpPr/>
              <p:nvPr/>
            </p:nvSpPr>
            <p:spPr>
              <a:xfrm>
                <a:off x="6889718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BB1416B3-0F50-7092-B1CD-086D440577C5}"/>
                  </a:ext>
                </a:extLst>
              </p:cNvPr>
              <p:cNvSpPr/>
              <p:nvPr/>
            </p:nvSpPr>
            <p:spPr>
              <a:xfrm>
                <a:off x="6956774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93C4C13-AC20-9446-D369-F57A4347D2F7}"/>
                  </a:ext>
                </a:extLst>
              </p:cNvPr>
              <p:cNvSpPr/>
              <p:nvPr/>
            </p:nvSpPr>
            <p:spPr>
              <a:xfrm>
                <a:off x="7066883" y="3194702"/>
                <a:ext cx="17144" cy="179355"/>
              </a:xfrm>
              <a:custGeom>
                <a:avLst/>
                <a:gdLst>
                  <a:gd name="connsiteX0" fmla="*/ 0 w 17144"/>
                  <a:gd name="connsiteY0" fmla="*/ 0 h 179355"/>
                  <a:gd name="connsiteX1" fmla="*/ 17145 w 17144"/>
                  <a:gd name="connsiteY1" fmla="*/ 0 h 179355"/>
                  <a:gd name="connsiteX2" fmla="*/ 17145 w 17144"/>
                  <a:gd name="connsiteY2" fmla="*/ 179356 h 179355"/>
                  <a:gd name="connsiteX3" fmla="*/ 0 w 17144"/>
                  <a:gd name="connsiteY3" fmla="*/ 179356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793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79356"/>
                    </a:lnTo>
                    <a:lnTo>
                      <a:pt x="0" y="179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558859D-001D-74B6-B1D1-F4855DF06FB9}"/>
                  </a:ext>
                </a:extLst>
              </p:cNvPr>
              <p:cNvSpPr/>
              <p:nvPr/>
            </p:nvSpPr>
            <p:spPr>
              <a:xfrm>
                <a:off x="7035069" y="3194702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0 h 110680"/>
                  <a:gd name="connsiteX3" fmla="*/ 0 w 17144"/>
                  <a:gd name="connsiteY3" fmla="*/ 11068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0"/>
                    </a:lnTo>
                    <a:lnTo>
                      <a:pt x="0" y="110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0051980-AE40-B56B-BC1F-351F0D89993F}"/>
                  </a:ext>
                </a:extLst>
              </p:cNvPr>
              <p:cNvSpPr/>
              <p:nvPr/>
            </p:nvSpPr>
            <p:spPr>
              <a:xfrm>
                <a:off x="7004113" y="3194702"/>
                <a:ext cx="17144" cy="89630"/>
              </a:xfrm>
              <a:custGeom>
                <a:avLst/>
                <a:gdLst>
                  <a:gd name="connsiteX0" fmla="*/ 0 w 17144"/>
                  <a:gd name="connsiteY0" fmla="*/ 0 h 89630"/>
                  <a:gd name="connsiteX1" fmla="*/ 17145 w 17144"/>
                  <a:gd name="connsiteY1" fmla="*/ 0 h 89630"/>
                  <a:gd name="connsiteX2" fmla="*/ 17145 w 17144"/>
                  <a:gd name="connsiteY2" fmla="*/ 89630 h 89630"/>
                  <a:gd name="connsiteX3" fmla="*/ 0 w 17144"/>
                  <a:gd name="connsiteY3" fmla="*/ 89630 h 8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963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9630"/>
                    </a:lnTo>
                    <a:lnTo>
                      <a:pt x="0" y="89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2FA5191-D698-BBD3-606F-95FDAABF939E}"/>
                  </a:ext>
                </a:extLst>
              </p:cNvPr>
              <p:cNvSpPr/>
              <p:nvPr/>
            </p:nvSpPr>
            <p:spPr>
              <a:xfrm>
                <a:off x="7406544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5A9B5D0-C8D9-E3B8-ECD8-395A2851B6C3}"/>
                  </a:ext>
                </a:extLst>
              </p:cNvPr>
              <p:cNvSpPr/>
              <p:nvPr/>
            </p:nvSpPr>
            <p:spPr>
              <a:xfrm>
                <a:off x="7447026" y="2887711"/>
                <a:ext cx="17144" cy="85725"/>
              </a:xfrm>
              <a:custGeom>
                <a:avLst/>
                <a:gdLst>
                  <a:gd name="connsiteX0" fmla="*/ 0 w 17144"/>
                  <a:gd name="connsiteY0" fmla="*/ 0 h 85725"/>
                  <a:gd name="connsiteX1" fmla="*/ 17145 w 17144"/>
                  <a:gd name="connsiteY1" fmla="*/ 0 h 85725"/>
                  <a:gd name="connsiteX2" fmla="*/ 17145 w 17144"/>
                  <a:gd name="connsiteY2" fmla="*/ 85725 h 85725"/>
                  <a:gd name="connsiteX3" fmla="*/ 0 w 17144"/>
                  <a:gd name="connsiteY3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57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5725"/>
                    </a:lnTo>
                    <a:lnTo>
                      <a:pt x="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4A647212-A035-2153-4CDC-9FF63E836E24}"/>
                  </a:ext>
                </a:extLst>
              </p:cNvPr>
              <p:cNvSpPr/>
              <p:nvPr/>
            </p:nvSpPr>
            <p:spPr>
              <a:xfrm>
                <a:off x="7505033" y="2887711"/>
                <a:ext cx="17144" cy="125825"/>
              </a:xfrm>
              <a:custGeom>
                <a:avLst/>
                <a:gdLst>
                  <a:gd name="connsiteX0" fmla="*/ 0 w 17144"/>
                  <a:gd name="connsiteY0" fmla="*/ 0 h 125825"/>
                  <a:gd name="connsiteX1" fmla="*/ 17145 w 17144"/>
                  <a:gd name="connsiteY1" fmla="*/ 0 h 125825"/>
                  <a:gd name="connsiteX2" fmla="*/ 17145 w 17144"/>
                  <a:gd name="connsiteY2" fmla="*/ 125825 h 125825"/>
                  <a:gd name="connsiteX3" fmla="*/ 0 w 17144"/>
                  <a:gd name="connsiteY3" fmla="*/ 125825 h 1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258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25825"/>
                    </a:lnTo>
                    <a:lnTo>
                      <a:pt x="0" y="125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A33CE66-FDA8-0F57-6119-6AE5B97F568F}"/>
                  </a:ext>
                </a:extLst>
              </p:cNvPr>
              <p:cNvSpPr/>
              <p:nvPr/>
            </p:nvSpPr>
            <p:spPr>
              <a:xfrm>
                <a:off x="7556563" y="2887711"/>
                <a:ext cx="17144" cy="62960"/>
              </a:xfrm>
              <a:custGeom>
                <a:avLst/>
                <a:gdLst>
                  <a:gd name="connsiteX0" fmla="*/ 0 w 17144"/>
                  <a:gd name="connsiteY0" fmla="*/ 0 h 62960"/>
                  <a:gd name="connsiteX1" fmla="*/ 17145 w 17144"/>
                  <a:gd name="connsiteY1" fmla="*/ 0 h 62960"/>
                  <a:gd name="connsiteX2" fmla="*/ 17145 w 17144"/>
                  <a:gd name="connsiteY2" fmla="*/ 62960 h 62960"/>
                  <a:gd name="connsiteX3" fmla="*/ 0 w 17144"/>
                  <a:gd name="connsiteY3" fmla="*/ 6296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6296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62960"/>
                    </a:lnTo>
                    <a:lnTo>
                      <a:pt x="0" y="629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26904D7-93C5-19F4-EA0C-6663ECDE7B42}"/>
                  </a:ext>
                </a:extLst>
              </p:cNvPr>
              <p:cNvSpPr/>
              <p:nvPr/>
            </p:nvSpPr>
            <p:spPr>
              <a:xfrm>
                <a:off x="7606569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DDD952D-C482-5018-894B-EFA47A2644C2}"/>
                  </a:ext>
                </a:extLst>
              </p:cNvPr>
              <p:cNvSpPr/>
              <p:nvPr/>
            </p:nvSpPr>
            <p:spPr>
              <a:xfrm>
                <a:off x="7606569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9DAD9B0-4781-87E9-577A-87F6C3F6A43E}"/>
                  </a:ext>
                </a:extLst>
              </p:cNvPr>
              <p:cNvSpPr/>
              <p:nvPr/>
            </p:nvSpPr>
            <p:spPr>
              <a:xfrm>
                <a:off x="7556563" y="3084021"/>
                <a:ext cx="17144" cy="130302"/>
              </a:xfrm>
              <a:custGeom>
                <a:avLst/>
                <a:gdLst>
                  <a:gd name="connsiteX0" fmla="*/ 0 w 17144"/>
                  <a:gd name="connsiteY0" fmla="*/ 0 h 130302"/>
                  <a:gd name="connsiteX1" fmla="*/ 17145 w 17144"/>
                  <a:gd name="connsiteY1" fmla="*/ 0 h 130302"/>
                  <a:gd name="connsiteX2" fmla="*/ 17145 w 17144"/>
                  <a:gd name="connsiteY2" fmla="*/ 130302 h 130302"/>
                  <a:gd name="connsiteX3" fmla="*/ 0 w 17144"/>
                  <a:gd name="connsiteY3" fmla="*/ 130302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3030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30302"/>
                    </a:lnTo>
                    <a:lnTo>
                      <a:pt x="0" y="130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59B3F74-8A72-FBC7-3214-368BB1B8A0AE}"/>
                  </a:ext>
                </a:extLst>
              </p:cNvPr>
              <p:cNvSpPr/>
              <p:nvPr/>
            </p:nvSpPr>
            <p:spPr>
              <a:xfrm>
                <a:off x="7512176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3353CEF-E1CF-1B33-124F-759D595B887C}"/>
                  </a:ext>
                </a:extLst>
              </p:cNvPr>
              <p:cNvSpPr/>
              <p:nvPr/>
            </p:nvSpPr>
            <p:spPr>
              <a:xfrm>
                <a:off x="7464933" y="3084021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1 h 110680"/>
                  <a:gd name="connsiteX3" fmla="*/ 0 w 17144"/>
                  <a:gd name="connsiteY3" fmla="*/ 110681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1"/>
                    </a:lnTo>
                    <a:lnTo>
                      <a:pt x="0" y="1106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D41ADBE-2383-C300-C64B-545AD809205E}"/>
                  </a:ext>
                </a:extLst>
              </p:cNvPr>
              <p:cNvSpPr/>
              <p:nvPr/>
            </p:nvSpPr>
            <p:spPr>
              <a:xfrm>
                <a:off x="7417689" y="3084021"/>
                <a:ext cx="17144" cy="711422"/>
              </a:xfrm>
              <a:custGeom>
                <a:avLst/>
                <a:gdLst>
                  <a:gd name="connsiteX0" fmla="*/ 0 w 17144"/>
                  <a:gd name="connsiteY0" fmla="*/ 0 h 711422"/>
                  <a:gd name="connsiteX1" fmla="*/ 17145 w 17144"/>
                  <a:gd name="connsiteY1" fmla="*/ 0 h 711422"/>
                  <a:gd name="connsiteX2" fmla="*/ 17145 w 17144"/>
                  <a:gd name="connsiteY2" fmla="*/ 711422 h 711422"/>
                  <a:gd name="connsiteX3" fmla="*/ 0 w 17144"/>
                  <a:gd name="connsiteY3" fmla="*/ 711422 h 7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71142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11422"/>
                    </a:lnTo>
                    <a:lnTo>
                      <a:pt x="0" y="71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DE8F50C-63D1-6667-2A42-870D4D5CCC92}"/>
                  </a:ext>
                </a:extLst>
              </p:cNvPr>
              <p:cNvSpPr/>
              <p:nvPr/>
            </p:nvSpPr>
            <p:spPr>
              <a:xfrm>
                <a:off x="7784306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D2F5187-BC48-8C96-3C99-69A98C556EFA}"/>
                  </a:ext>
                </a:extLst>
              </p:cNvPr>
              <p:cNvSpPr/>
              <p:nvPr/>
            </p:nvSpPr>
            <p:spPr>
              <a:xfrm>
                <a:off x="7784306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33FF5064-6A72-FC90-180D-7D556C2A094C}"/>
                  </a:ext>
                </a:extLst>
              </p:cNvPr>
              <p:cNvSpPr/>
              <p:nvPr/>
            </p:nvSpPr>
            <p:spPr>
              <a:xfrm>
                <a:off x="7784306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26E0D13-C962-8383-A5B4-4938037AF8D0}"/>
                  </a:ext>
                </a:extLst>
              </p:cNvPr>
              <p:cNvSpPr/>
              <p:nvPr/>
            </p:nvSpPr>
            <p:spPr>
              <a:xfrm>
                <a:off x="7784306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CBB6837-7250-A480-4F60-911FA0AFA672}"/>
                  </a:ext>
                </a:extLst>
              </p:cNvPr>
              <p:cNvSpPr/>
              <p:nvPr/>
            </p:nvSpPr>
            <p:spPr>
              <a:xfrm>
                <a:off x="7784306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D925D2D2-71C6-DF36-EF6B-A9390FDEFAC3}"/>
                  </a:ext>
                </a:extLst>
              </p:cNvPr>
              <p:cNvSpPr/>
              <p:nvPr/>
            </p:nvSpPr>
            <p:spPr>
              <a:xfrm>
                <a:off x="7784306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236FF90-64BE-D2CA-89E2-2B68F2E6F9D2}"/>
                  </a:ext>
                </a:extLst>
              </p:cNvPr>
              <p:cNvSpPr/>
              <p:nvPr/>
            </p:nvSpPr>
            <p:spPr>
              <a:xfrm>
                <a:off x="7784306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98602F5-9E59-56A4-6690-AB6EB7579E01}"/>
                  </a:ext>
                </a:extLst>
              </p:cNvPr>
              <p:cNvSpPr/>
              <p:nvPr/>
            </p:nvSpPr>
            <p:spPr>
              <a:xfrm>
                <a:off x="7784306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CB7451D5-8704-BF52-A123-6CE39A6BA16A}"/>
                  </a:ext>
                </a:extLst>
              </p:cNvPr>
              <p:cNvSpPr/>
              <p:nvPr/>
            </p:nvSpPr>
            <p:spPr>
              <a:xfrm>
                <a:off x="7784306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32DE37B-C151-6119-D39D-1F89712446DA}"/>
                  </a:ext>
                </a:extLst>
              </p:cNvPr>
              <p:cNvSpPr/>
              <p:nvPr/>
            </p:nvSpPr>
            <p:spPr>
              <a:xfrm>
                <a:off x="7784306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7D6B406-47F0-F623-4A12-BE5505C983E5}"/>
                  </a:ext>
                </a:extLst>
              </p:cNvPr>
              <p:cNvSpPr/>
              <p:nvPr/>
            </p:nvSpPr>
            <p:spPr>
              <a:xfrm>
                <a:off x="7784306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98B64FC-2113-0617-C11A-B40BBBF05D46}"/>
                  </a:ext>
                </a:extLst>
              </p:cNvPr>
              <p:cNvSpPr/>
              <p:nvPr/>
            </p:nvSpPr>
            <p:spPr>
              <a:xfrm>
                <a:off x="7784306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050B6C4-C89B-4231-1397-6300DC61EF31}"/>
                  </a:ext>
                </a:extLst>
              </p:cNvPr>
              <p:cNvSpPr/>
              <p:nvPr/>
            </p:nvSpPr>
            <p:spPr>
              <a:xfrm>
                <a:off x="7784306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131CCB6-5960-7D51-ED2F-F2B837CB4B58}"/>
                  </a:ext>
                </a:extLst>
              </p:cNvPr>
              <p:cNvSpPr/>
              <p:nvPr/>
            </p:nvSpPr>
            <p:spPr>
              <a:xfrm>
                <a:off x="7784306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AFDE12B-6EC8-5E4D-85FE-18B176E48EB3}"/>
                  </a:ext>
                </a:extLst>
              </p:cNvPr>
              <p:cNvSpPr/>
              <p:nvPr/>
            </p:nvSpPr>
            <p:spPr>
              <a:xfrm>
                <a:off x="7921180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F74D6EB-9FF0-70D7-1FF0-1EFA14EC3D05}"/>
                  </a:ext>
                </a:extLst>
              </p:cNvPr>
              <p:cNvSpPr/>
              <p:nvPr/>
            </p:nvSpPr>
            <p:spPr>
              <a:xfrm>
                <a:off x="7921180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DA17125-3396-0480-1823-814BB513F571}"/>
                  </a:ext>
                </a:extLst>
              </p:cNvPr>
              <p:cNvSpPr/>
              <p:nvPr/>
            </p:nvSpPr>
            <p:spPr>
              <a:xfrm>
                <a:off x="7921180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D80F19C-24D2-9647-F1F0-CDBF0F4BB167}"/>
                  </a:ext>
                </a:extLst>
              </p:cNvPr>
              <p:cNvSpPr/>
              <p:nvPr/>
            </p:nvSpPr>
            <p:spPr>
              <a:xfrm>
                <a:off x="7921180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E9361CB-4163-CD50-36E1-7CC9EE7C2A56}"/>
                  </a:ext>
                </a:extLst>
              </p:cNvPr>
              <p:cNvSpPr/>
              <p:nvPr/>
            </p:nvSpPr>
            <p:spPr>
              <a:xfrm>
                <a:off x="7921180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7889C8C-4EE8-04F9-0DF9-74FEE794EC85}"/>
                  </a:ext>
                </a:extLst>
              </p:cNvPr>
              <p:cNvSpPr/>
              <p:nvPr/>
            </p:nvSpPr>
            <p:spPr>
              <a:xfrm>
                <a:off x="7921180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9EABD42-057A-754F-98AF-116BA0BBAA45}"/>
                  </a:ext>
                </a:extLst>
              </p:cNvPr>
              <p:cNvSpPr/>
              <p:nvPr/>
            </p:nvSpPr>
            <p:spPr>
              <a:xfrm>
                <a:off x="7921180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E3FD1F1-82BF-C573-7699-556E73815519}"/>
                  </a:ext>
                </a:extLst>
              </p:cNvPr>
              <p:cNvSpPr/>
              <p:nvPr/>
            </p:nvSpPr>
            <p:spPr>
              <a:xfrm>
                <a:off x="7921180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34CA1B7-8FD3-6C48-8092-04027C87AA4D}"/>
                  </a:ext>
                </a:extLst>
              </p:cNvPr>
              <p:cNvSpPr/>
              <p:nvPr/>
            </p:nvSpPr>
            <p:spPr>
              <a:xfrm>
                <a:off x="7921180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EA550DD-C7FE-498C-1FDE-8B0F30FA0286}"/>
                  </a:ext>
                </a:extLst>
              </p:cNvPr>
              <p:cNvSpPr/>
              <p:nvPr/>
            </p:nvSpPr>
            <p:spPr>
              <a:xfrm>
                <a:off x="7921180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BFD1156-FE71-8A79-7731-B5F8D08009A8}"/>
                  </a:ext>
                </a:extLst>
              </p:cNvPr>
              <p:cNvSpPr/>
              <p:nvPr/>
            </p:nvSpPr>
            <p:spPr>
              <a:xfrm>
                <a:off x="7921180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B7DCD0C0-AFFC-A428-22C7-A2B302B2E6BC}"/>
                  </a:ext>
                </a:extLst>
              </p:cNvPr>
              <p:cNvSpPr/>
              <p:nvPr/>
            </p:nvSpPr>
            <p:spPr>
              <a:xfrm>
                <a:off x="7921180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E52F2E6-1FA2-0018-1891-9A8C25FBA0A8}"/>
                  </a:ext>
                </a:extLst>
              </p:cNvPr>
              <p:cNvSpPr/>
              <p:nvPr/>
            </p:nvSpPr>
            <p:spPr>
              <a:xfrm>
                <a:off x="7921180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047221F-37A2-61BE-C897-31D365E46CFF}"/>
                  </a:ext>
                </a:extLst>
              </p:cNvPr>
              <p:cNvSpPr/>
              <p:nvPr/>
            </p:nvSpPr>
            <p:spPr>
              <a:xfrm>
                <a:off x="7921180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95CB5B9-B606-6B83-61D5-CB831F4232B8}"/>
                  </a:ext>
                </a:extLst>
              </p:cNvPr>
              <p:cNvSpPr/>
              <p:nvPr/>
            </p:nvSpPr>
            <p:spPr>
              <a:xfrm>
                <a:off x="7887366" y="3117930"/>
                <a:ext cx="11239" cy="765810"/>
              </a:xfrm>
              <a:custGeom>
                <a:avLst/>
                <a:gdLst>
                  <a:gd name="connsiteX0" fmla="*/ 0 w 11239"/>
                  <a:gd name="connsiteY0" fmla="*/ 0 h 765810"/>
                  <a:gd name="connsiteX1" fmla="*/ 11240 w 11239"/>
                  <a:gd name="connsiteY1" fmla="*/ 0 h 765810"/>
                  <a:gd name="connsiteX2" fmla="*/ 11240 w 11239"/>
                  <a:gd name="connsiteY2" fmla="*/ 765810 h 765810"/>
                  <a:gd name="connsiteX3" fmla="*/ 0 w 11239"/>
                  <a:gd name="connsiteY3" fmla="*/ 765810 h 7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765810">
                    <a:moveTo>
                      <a:pt x="0" y="0"/>
                    </a:moveTo>
                    <a:lnTo>
                      <a:pt x="11240" y="0"/>
                    </a:lnTo>
                    <a:lnTo>
                      <a:pt x="11240" y="765810"/>
                    </a:lnTo>
                    <a:lnTo>
                      <a:pt x="0" y="765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0DE18F7-9101-4A4C-9611-6F6C445F9B68}"/>
                  </a:ext>
                </a:extLst>
              </p:cNvPr>
              <p:cNvSpPr/>
              <p:nvPr/>
            </p:nvSpPr>
            <p:spPr>
              <a:xfrm>
                <a:off x="8021574" y="3117930"/>
                <a:ext cx="11239" cy="626554"/>
              </a:xfrm>
              <a:custGeom>
                <a:avLst/>
                <a:gdLst>
                  <a:gd name="connsiteX0" fmla="*/ 0 w 11239"/>
                  <a:gd name="connsiteY0" fmla="*/ 0 h 626554"/>
                  <a:gd name="connsiteX1" fmla="*/ 11239 w 11239"/>
                  <a:gd name="connsiteY1" fmla="*/ 0 h 626554"/>
                  <a:gd name="connsiteX2" fmla="*/ 11239 w 11239"/>
                  <a:gd name="connsiteY2" fmla="*/ 626555 h 626554"/>
                  <a:gd name="connsiteX3" fmla="*/ 0 w 11239"/>
                  <a:gd name="connsiteY3" fmla="*/ 626555 h 62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626554">
                    <a:moveTo>
                      <a:pt x="0" y="0"/>
                    </a:moveTo>
                    <a:lnTo>
                      <a:pt x="11239" y="0"/>
                    </a:lnTo>
                    <a:lnTo>
                      <a:pt x="11239" y="626555"/>
                    </a:lnTo>
                    <a:lnTo>
                      <a:pt x="0" y="6265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3DBC961-ED15-5B29-0717-E33ABE9A26A0}"/>
                  </a:ext>
                </a:extLst>
              </p:cNvPr>
              <p:cNvSpPr/>
              <p:nvPr/>
            </p:nvSpPr>
            <p:spPr>
              <a:xfrm>
                <a:off x="8321230" y="3395775"/>
                <a:ext cx="101250" cy="17145"/>
              </a:xfrm>
              <a:custGeom>
                <a:avLst/>
                <a:gdLst>
                  <a:gd name="connsiteX0" fmla="*/ 0 w 101250"/>
                  <a:gd name="connsiteY0" fmla="*/ 0 h 17145"/>
                  <a:gd name="connsiteX1" fmla="*/ 101251 w 101250"/>
                  <a:gd name="connsiteY1" fmla="*/ 0 h 17145"/>
                  <a:gd name="connsiteX2" fmla="*/ 101251 w 101250"/>
                  <a:gd name="connsiteY2" fmla="*/ 17145 h 17145"/>
                  <a:gd name="connsiteX3" fmla="*/ 0 w 101250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50" h="17145">
                    <a:moveTo>
                      <a:pt x="0" y="0"/>
                    </a:moveTo>
                    <a:lnTo>
                      <a:pt x="101251" y="0"/>
                    </a:lnTo>
                    <a:lnTo>
                      <a:pt x="1012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F70E9E-9664-ACA5-F589-67EF28A6CB2D}"/>
                  </a:ext>
                </a:extLst>
              </p:cNvPr>
              <p:cNvSpPr/>
              <p:nvPr/>
            </p:nvSpPr>
            <p:spPr>
              <a:xfrm>
                <a:off x="8297799" y="3436065"/>
                <a:ext cx="124587" cy="17145"/>
              </a:xfrm>
              <a:custGeom>
                <a:avLst/>
                <a:gdLst>
                  <a:gd name="connsiteX0" fmla="*/ 0 w 124587"/>
                  <a:gd name="connsiteY0" fmla="*/ 0 h 17145"/>
                  <a:gd name="connsiteX1" fmla="*/ 124587 w 124587"/>
                  <a:gd name="connsiteY1" fmla="*/ 0 h 17145"/>
                  <a:gd name="connsiteX2" fmla="*/ 124587 w 124587"/>
                  <a:gd name="connsiteY2" fmla="*/ 17145 h 17145"/>
                  <a:gd name="connsiteX3" fmla="*/ 0 w 1245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7" h="17145">
                    <a:moveTo>
                      <a:pt x="0" y="0"/>
                    </a:moveTo>
                    <a:lnTo>
                      <a:pt x="124587" y="0"/>
                    </a:lnTo>
                    <a:lnTo>
                      <a:pt x="1245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6D14C34-B57F-C1D2-5A71-CC442B5C6BEE}"/>
                  </a:ext>
                </a:extLst>
              </p:cNvPr>
              <p:cNvSpPr/>
              <p:nvPr/>
            </p:nvSpPr>
            <p:spPr>
              <a:xfrm>
                <a:off x="8360092" y="3475308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115B99A-399C-FEFC-FA0C-EBA7554EB75E}"/>
                  </a:ext>
                </a:extLst>
              </p:cNvPr>
              <p:cNvSpPr/>
              <p:nvPr/>
            </p:nvSpPr>
            <p:spPr>
              <a:xfrm>
                <a:off x="8274843" y="3520647"/>
                <a:ext cx="147637" cy="17145"/>
              </a:xfrm>
              <a:custGeom>
                <a:avLst/>
                <a:gdLst>
                  <a:gd name="connsiteX0" fmla="*/ 0 w 147637"/>
                  <a:gd name="connsiteY0" fmla="*/ 0 h 17145"/>
                  <a:gd name="connsiteX1" fmla="*/ 147638 w 147637"/>
                  <a:gd name="connsiteY1" fmla="*/ 0 h 17145"/>
                  <a:gd name="connsiteX2" fmla="*/ 147638 w 147637"/>
                  <a:gd name="connsiteY2" fmla="*/ 17145 h 17145"/>
                  <a:gd name="connsiteX3" fmla="*/ 0 w 1476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17145">
                    <a:moveTo>
                      <a:pt x="0" y="0"/>
                    </a:moveTo>
                    <a:lnTo>
                      <a:pt x="147638" y="0"/>
                    </a:lnTo>
                    <a:lnTo>
                      <a:pt x="1476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5AB6C007-B2E5-D6FE-03D6-6D0EFCA475BB}"/>
                  </a:ext>
                </a:extLst>
              </p:cNvPr>
              <p:cNvSpPr/>
              <p:nvPr/>
            </p:nvSpPr>
            <p:spPr>
              <a:xfrm>
                <a:off x="8360092" y="3584274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19EF78-788B-9152-0937-AA3E61474F91}"/>
                  </a:ext>
                </a:extLst>
              </p:cNvPr>
              <p:cNvSpPr/>
              <p:nvPr/>
            </p:nvSpPr>
            <p:spPr>
              <a:xfrm>
                <a:off x="8274843" y="3275379"/>
                <a:ext cx="97059" cy="17145"/>
              </a:xfrm>
              <a:custGeom>
                <a:avLst/>
                <a:gdLst>
                  <a:gd name="connsiteX0" fmla="*/ 0 w 97059"/>
                  <a:gd name="connsiteY0" fmla="*/ 0 h 17145"/>
                  <a:gd name="connsiteX1" fmla="*/ 97060 w 97059"/>
                  <a:gd name="connsiteY1" fmla="*/ 0 h 17145"/>
                  <a:gd name="connsiteX2" fmla="*/ 97060 w 97059"/>
                  <a:gd name="connsiteY2" fmla="*/ 17145 h 17145"/>
                  <a:gd name="connsiteX3" fmla="*/ 0 w 9705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59" h="17145">
                    <a:moveTo>
                      <a:pt x="0" y="0"/>
                    </a:moveTo>
                    <a:lnTo>
                      <a:pt x="97060" y="0"/>
                    </a:lnTo>
                    <a:lnTo>
                      <a:pt x="9706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AE3935F-6693-EC01-7EFB-ED8FA64C7562}"/>
                  </a:ext>
                </a:extLst>
              </p:cNvPr>
              <p:cNvSpPr/>
              <p:nvPr/>
            </p:nvSpPr>
            <p:spPr>
              <a:xfrm>
                <a:off x="8469249" y="3357484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522F8315-0B0A-9711-87EA-3D65502EA829}"/>
                  </a:ext>
                </a:extLst>
              </p:cNvPr>
              <p:cNvSpPr/>
              <p:nvPr/>
            </p:nvSpPr>
            <p:spPr>
              <a:xfrm>
                <a:off x="8459724" y="3409300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490498A-DC01-43FF-C33E-F8DE665F6D8B}"/>
                  </a:ext>
                </a:extLst>
              </p:cNvPr>
              <p:cNvSpPr/>
              <p:nvPr/>
            </p:nvSpPr>
            <p:spPr>
              <a:xfrm>
                <a:off x="8459724" y="3475308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187669CD-0CC6-A32A-27B5-249B5FD6B833}"/>
                  </a:ext>
                </a:extLst>
              </p:cNvPr>
              <p:cNvSpPr/>
              <p:nvPr/>
            </p:nvSpPr>
            <p:spPr>
              <a:xfrm>
                <a:off x="8486775" y="3532458"/>
                <a:ext cx="30956" cy="17145"/>
              </a:xfrm>
              <a:custGeom>
                <a:avLst/>
                <a:gdLst>
                  <a:gd name="connsiteX0" fmla="*/ 0 w 30956"/>
                  <a:gd name="connsiteY0" fmla="*/ 0 h 17145"/>
                  <a:gd name="connsiteX1" fmla="*/ 30956 w 30956"/>
                  <a:gd name="connsiteY1" fmla="*/ 0 h 17145"/>
                  <a:gd name="connsiteX2" fmla="*/ 30956 w 30956"/>
                  <a:gd name="connsiteY2" fmla="*/ 17145 h 17145"/>
                  <a:gd name="connsiteX3" fmla="*/ 0 w 30956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17145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A4A190-EC3E-DB47-F6BA-04DB064D2E5F}"/>
                  </a:ext>
                </a:extLst>
              </p:cNvPr>
              <p:cNvSpPr/>
              <p:nvPr/>
            </p:nvSpPr>
            <p:spPr>
              <a:xfrm>
                <a:off x="8469249" y="3611040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DAD339F6-C1AC-31AB-C6DE-A24491F647C2}"/>
                  </a:ext>
                </a:extLst>
              </p:cNvPr>
              <p:cNvSpPr/>
              <p:nvPr/>
            </p:nvSpPr>
            <p:spPr>
              <a:xfrm>
                <a:off x="8180355" y="3721720"/>
                <a:ext cx="279368" cy="17145"/>
              </a:xfrm>
              <a:custGeom>
                <a:avLst/>
                <a:gdLst>
                  <a:gd name="connsiteX0" fmla="*/ 0 w 279368"/>
                  <a:gd name="connsiteY0" fmla="*/ 0 h 17145"/>
                  <a:gd name="connsiteX1" fmla="*/ 279369 w 279368"/>
                  <a:gd name="connsiteY1" fmla="*/ 0 h 17145"/>
                  <a:gd name="connsiteX2" fmla="*/ 279369 w 279368"/>
                  <a:gd name="connsiteY2" fmla="*/ 17145 h 17145"/>
                  <a:gd name="connsiteX3" fmla="*/ 0 w 2793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68" h="17145">
                    <a:moveTo>
                      <a:pt x="0" y="0"/>
                    </a:moveTo>
                    <a:lnTo>
                      <a:pt x="279369" y="0"/>
                    </a:lnTo>
                    <a:lnTo>
                      <a:pt x="2793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CA5D922-B714-9CAE-DB83-DE5C95802295}"/>
                  </a:ext>
                </a:extLst>
              </p:cNvPr>
              <p:cNvSpPr/>
              <p:nvPr/>
            </p:nvSpPr>
            <p:spPr>
              <a:xfrm>
                <a:off x="8392382" y="3707052"/>
                <a:ext cx="17144" cy="269557"/>
              </a:xfrm>
              <a:custGeom>
                <a:avLst/>
                <a:gdLst>
                  <a:gd name="connsiteX0" fmla="*/ 0 w 17144"/>
                  <a:gd name="connsiteY0" fmla="*/ 0 h 269557"/>
                  <a:gd name="connsiteX1" fmla="*/ 17145 w 17144"/>
                  <a:gd name="connsiteY1" fmla="*/ 0 h 269557"/>
                  <a:gd name="connsiteX2" fmla="*/ 17145 w 17144"/>
                  <a:gd name="connsiteY2" fmla="*/ 269557 h 269557"/>
                  <a:gd name="connsiteX3" fmla="*/ 0 w 17144"/>
                  <a:gd name="connsiteY3" fmla="*/ 269557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69557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69557"/>
                    </a:lnTo>
                    <a:lnTo>
                      <a:pt x="0" y="2695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A8DF374-75BB-0065-9B64-97C7E5E03BD2}"/>
                  </a:ext>
                </a:extLst>
              </p:cNvPr>
              <p:cNvSpPr/>
              <p:nvPr/>
            </p:nvSpPr>
            <p:spPr>
              <a:xfrm>
                <a:off x="8650223" y="3264711"/>
                <a:ext cx="307086" cy="487013"/>
              </a:xfrm>
              <a:custGeom>
                <a:avLst/>
                <a:gdLst>
                  <a:gd name="connsiteX0" fmla="*/ 307087 w 307086"/>
                  <a:gd name="connsiteY0" fmla="*/ 487013 h 487013"/>
                  <a:gd name="connsiteX1" fmla="*/ 289846 w 307086"/>
                  <a:gd name="connsiteY1" fmla="*/ 487013 h 487013"/>
                  <a:gd name="connsiteX2" fmla="*/ 289846 w 307086"/>
                  <a:gd name="connsiteY2" fmla="*/ 17145 h 487013"/>
                  <a:gd name="connsiteX3" fmla="*/ 0 w 307086"/>
                  <a:gd name="connsiteY3" fmla="*/ 17145 h 487013"/>
                  <a:gd name="connsiteX4" fmla="*/ 0 w 307086"/>
                  <a:gd name="connsiteY4" fmla="*/ 0 h 487013"/>
                  <a:gd name="connsiteX5" fmla="*/ 307087 w 307086"/>
                  <a:gd name="connsiteY5" fmla="*/ 0 h 48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086" h="487013">
                    <a:moveTo>
                      <a:pt x="307087" y="487013"/>
                    </a:moveTo>
                    <a:lnTo>
                      <a:pt x="289846" y="487013"/>
                    </a:lnTo>
                    <a:lnTo>
                      <a:pt x="2898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30708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6C0A1984-E851-9970-97B8-450CCCE03BB2}"/>
                  </a:ext>
                </a:extLst>
              </p:cNvPr>
              <p:cNvSpPr/>
              <p:nvPr/>
            </p:nvSpPr>
            <p:spPr>
              <a:xfrm>
                <a:off x="8669274" y="3307573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17E3224B-7511-016C-D948-67D75DB0BFD7}"/>
                  </a:ext>
                </a:extLst>
              </p:cNvPr>
              <p:cNvSpPr/>
              <p:nvPr/>
            </p:nvSpPr>
            <p:spPr>
              <a:xfrm>
                <a:off x="8778811" y="3307573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D37F599-1675-3E43-BD9F-ADDFFF3A770D}"/>
                  </a:ext>
                </a:extLst>
              </p:cNvPr>
              <p:cNvSpPr/>
              <p:nvPr/>
            </p:nvSpPr>
            <p:spPr>
              <a:xfrm>
                <a:off x="8669274" y="3375391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3532C2F1-295E-8893-37A3-05696B5BC1FE}"/>
                  </a:ext>
                </a:extLst>
              </p:cNvPr>
              <p:cNvSpPr/>
              <p:nvPr/>
            </p:nvSpPr>
            <p:spPr>
              <a:xfrm>
                <a:off x="8778811" y="3375391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423EA70-95AE-F447-56AC-011B5E6CFE9F}"/>
                  </a:ext>
                </a:extLst>
              </p:cNvPr>
              <p:cNvSpPr/>
              <p:nvPr/>
            </p:nvSpPr>
            <p:spPr>
              <a:xfrm>
                <a:off x="8669274" y="3443209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850250B-0B68-60E8-E3FA-A12D4A804EAB}"/>
                  </a:ext>
                </a:extLst>
              </p:cNvPr>
              <p:cNvSpPr/>
              <p:nvPr/>
            </p:nvSpPr>
            <p:spPr>
              <a:xfrm>
                <a:off x="8778811" y="3443209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4262885B-541E-9647-5538-1AB10F2C255D}"/>
                  </a:ext>
                </a:extLst>
              </p:cNvPr>
              <p:cNvSpPr/>
              <p:nvPr/>
            </p:nvSpPr>
            <p:spPr>
              <a:xfrm>
                <a:off x="8669274" y="3511027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625CD644-CB10-81DA-D05B-90C8BFBA65BD}"/>
                  </a:ext>
                </a:extLst>
              </p:cNvPr>
              <p:cNvSpPr/>
              <p:nvPr/>
            </p:nvSpPr>
            <p:spPr>
              <a:xfrm>
                <a:off x="8778811" y="3511027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066FBBF-3087-08C5-8EEC-A90D024187CC}"/>
                  </a:ext>
                </a:extLst>
              </p:cNvPr>
              <p:cNvSpPr/>
              <p:nvPr/>
            </p:nvSpPr>
            <p:spPr>
              <a:xfrm>
                <a:off x="8669274" y="3578845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4CAC17DC-352A-77E5-9571-801A6C70532B}"/>
                  </a:ext>
                </a:extLst>
              </p:cNvPr>
              <p:cNvSpPr/>
              <p:nvPr/>
            </p:nvSpPr>
            <p:spPr>
              <a:xfrm>
                <a:off x="8778811" y="3578845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495B023-5F2A-3454-85D5-9AEF226FE994}"/>
                  </a:ext>
                </a:extLst>
              </p:cNvPr>
              <p:cNvSpPr/>
              <p:nvPr/>
            </p:nvSpPr>
            <p:spPr>
              <a:xfrm>
                <a:off x="8669274" y="3646758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815121C-A3CD-28A9-AA12-8B15488221E6}"/>
                  </a:ext>
                </a:extLst>
              </p:cNvPr>
              <p:cNvSpPr/>
              <p:nvPr/>
            </p:nvSpPr>
            <p:spPr>
              <a:xfrm>
                <a:off x="8778811" y="3646758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75EABC94-017E-6306-AE3E-B16FA08C50C9}"/>
                  </a:ext>
                </a:extLst>
              </p:cNvPr>
              <p:cNvSpPr/>
              <p:nvPr/>
            </p:nvSpPr>
            <p:spPr>
              <a:xfrm>
                <a:off x="8669274" y="3714576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9CB96D8C-4FA9-8005-1FEF-6E4109DB5EAC}"/>
                  </a:ext>
                </a:extLst>
              </p:cNvPr>
              <p:cNvSpPr/>
              <p:nvPr/>
            </p:nvSpPr>
            <p:spPr>
              <a:xfrm>
                <a:off x="8669274" y="3782394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FCC346B0-995A-7689-7DE8-733412FCEF0D}"/>
                  </a:ext>
                </a:extLst>
              </p:cNvPr>
              <p:cNvSpPr/>
              <p:nvPr/>
            </p:nvSpPr>
            <p:spPr>
              <a:xfrm>
                <a:off x="8669274" y="3850212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9C453E2-55D8-B03E-F2B0-7270E96D3ABB}"/>
                  </a:ext>
                </a:extLst>
              </p:cNvPr>
              <p:cNvSpPr/>
              <p:nvPr/>
            </p:nvSpPr>
            <p:spPr>
              <a:xfrm>
                <a:off x="891378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1607F7B6-943F-B309-2275-2E276DF93259}"/>
                  </a:ext>
                </a:extLst>
              </p:cNvPr>
              <p:cNvSpPr/>
              <p:nvPr/>
            </p:nvSpPr>
            <p:spPr>
              <a:xfrm>
                <a:off x="893759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1F4271E-82FE-AD59-C58F-8FC8A765C163}"/>
                  </a:ext>
                </a:extLst>
              </p:cNvPr>
              <p:cNvSpPr/>
              <p:nvPr/>
            </p:nvSpPr>
            <p:spPr>
              <a:xfrm>
                <a:off x="8961405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88C31A0-6D9A-3E61-8ADF-D1A263027D39}"/>
                  </a:ext>
                </a:extLst>
              </p:cNvPr>
              <p:cNvSpPr/>
              <p:nvPr/>
            </p:nvSpPr>
            <p:spPr>
              <a:xfrm>
                <a:off x="8985218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66681C91-2EB5-C713-AA69-C8B0D03292F9}"/>
                  </a:ext>
                </a:extLst>
              </p:cNvPr>
              <p:cNvSpPr/>
              <p:nvPr/>
            </p:nvSpPr>
            <p:spPr>
              <a:xfrm>
                <a:off x="900903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7C3B274C-5FB2-E155-8350-BEF337A6DD15}"/>
                  </a:ext>
                </a:extLst>
              </p:cNvPr>
              <p:cNvSpPr/>
              <p:nvPr/>
            </p:nvSpPr>
            <p:spPr>
              <a:xfrm>
                <a:off x="903284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50310046-FB8D-DEE9-268F-C93AD38C3DE9}"/>
                  </a:ext>
                </a:extLst>
              </p:cNvPr>
              <p:cNvSpPr/>
              <p:nvPr/>
            </p:nvSpPr>
            <p:spPr>
              <a:xfrm>
                <a:off x="8924925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44D2958-2189-F2A3-D59C-C6AA6E2EC5AF}"/>
                  </a:ext>
                </a:extLst>
              </p:cNvPr>
              <p:cNvSpPr/>
              <p:nvPr/>
            </p:nvSpPr>
            <p:spPr>
              <a:xfrm>
                <a:off x="8984456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AEB0B95E-DEC3-3170-1427-92D8465CA0F3}"/>
                  </a:ext>
                </a:extLst>
              </p:cNvPr>
              <p:cNvSpPr/>
              <p:nvPr/>
            </p:nvSpPr>
            <p:spPr>
              <a:xfrm>
                <a:off x="9043987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05132F-14A1-E179-E288-64F0A2895CD8}"/>
                  </a:ext>
                </a:extLst>
              </p:cNvPr>
              <p:cNvSpPr/>
              <p:nvPr/>
            </p:nvSpPr>
            <p:spPr>
              <a:xfrm>
                <a:off x="8517731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B01D370A-0C73-4B91-C152-F3434AFBC339}"/>
                  </a:ext>
                </a:extLst>
              </p:cNvPr>
              <p:cNvSpPr/>
              <p:nvPr/>
            </p:nvSpPr>
            <p:spPr>
              <a:xfrm>
                <a:off x="8559736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6F9F4D75-4DF6-AB2F-BE79-B8D9002381A4}"/>
                  </a:ext>
                </a:extLst>
              </p:cNvPr>
              <p:cNvSpPr/>
              <p:nvPr/>
            </p:nvSpPr>
            <p:spPr>
              <a:xfrm>
                <a:off x="86018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FCB720-C6BB-B6EC-FA3E-4697A556B215}"/>
                  </a:ext>
                </a:extLst>
              </p:cNvPr>
              <p:cNvSpPr/>
              <p:nvPr/>
            </p:nvSpPr>
            <p:spPr>
              <a:xfrm>
                <a:off x="86439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65C2559-28BC-93D8-7B44-1F92525DB857}"/>
                  </a:ext>
                </a:extLst>
              </p:cNvPr>
              <p:cNvSpPr/>
              <p:nvPr/>
            </p:nvSpPr>
            <p:spPr>
              <a:xfrm>
                <a:off x="8517731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7B12FC8-9D8E-4CE2-7205-7056ABE7D093}"/>
                  </a:ext>
                </a:extLst>
              </p:cNvPr>
              <p:cNvSpPr/>
              <p:nvPr/>
            </p:nvSpPr>
            <p:spPr>
              <a:xfrm>
                <a:off x="8559736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F44A038-5D68-7764-EB34-1B991A363A8D}"/>
                  </a:ext>
                </a:extLst>
              </p:cNvPr>
              <p:cNvSpPr/>
              <p:nvPr/>
            </p:nvSpPr>
            <p:spPr>
              <a:xfrm>
                <a:off x="86018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6F094CD-C044-7DAF-461D-542D585675BB}"/>
                  </a:ext>
                </a:extLst>
              </p:cNvPr>
              <p:cNvSpPr/>
              <p:nvPr/>
            </p:nvSpPr>
            <p:spPr>
              <a:xfrm>
                <a:off x="86439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7DC9ADFF-15C6-A82F-B41E-EB8292F2224D}"/>
                  </a:ext>
                </a:extLst>
              </p:cNvPr>
              <p:cNvSpPr/>
              <p:nvPr/>
            </p:nvSpPr>
            <p:spPr>
              <a:xfrm>
                <a:off x="8082153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6F65984-1D6F-D979-1FBB-785C710C69A1}"/>
                  </a:ext>
                </a:extLst>
              </p:cNvPr>
              <p:cNvSpPr/>
              <p:nvPr/>
            </p:nvSpPr>
            <p:spPr>
              <a:xfrm>
                <a:off x="81241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6638840F-D98B-9823-AF85-3FA1D7F90C18}"/>
                  </a:ext>
                </a:extLst>
              </p:cNvPr>
              <p:cNvSpPr/>
              <p:nvPr/>
            </p:nvSpPr>
            <p:spPr>
              <a:xfrm>
                <a:off x="81662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6EE4A5E-A501-6A49-B6EC-6601308B19A7}"/>
                  </a:ext>
                </a:extLst>
              </p:cNvPr>
              <p:cNvSpPr/>
              <p:nvPr/>
            </p:nvSpPr>
            <p:spPr>
              <a:xfrm>
                <a:off x="820835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AD1FA43F-E4C5-FDA6-3652-B661D829F446}"/>
                  </a:ext>
                </a:extLst>
              </p:cNvPr>
              <p:cNvSpPr/>
              <p:nvPr/>
            </p:nvSpPr>
            <p:spPr>
              <a:xfrm>
                <a:off x="8082153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D1AE176-0477-8566-7938-17270B8C8C8A}"/>
                  </a:ext>
                </a:extLst>
              </p:cNvPr>
              <p:cNvSpPr/>
              <p:nvPr/>
            </p:nvSpPr>
            <p:spPr>
              <a:xfrm>
                <a:off x="81241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E5F9B44-4CDB-DDC8-DEBD-D91C750CD8D4}"/>
                  </a:ext>
                </a:extLst>
              </p:cNvPr>
              <p:cNvSpPr/>
              <p:nvPr/>
            </p:nvSpPr>
            <p:spPr>
              <a:xfrm>
                <a:off x="793803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EA380998-12BD-3631-3FA6-C25E775CCE9D}"/>
                  </a:ext>
                </a:extLst>
              </p:cNvPr>
              <p:cNvSpPr/>
              <p:nvPr/>
            </p:nvSpPr>
            <p:spPr>
              <a:xfrm>
                <a:off x="7980140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FDE9596-85A0-04BF-9BB2-D163D7B2B194}"/>
                  </a:ext>
                </a:extLst>
              </p:cNvPr>
              <p:cNvSpPr/>
              <p:nvPr/>
            </p:nvSpPr>
            <p:spPr>
              <a:xfrm>
                <a:off x="793803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900E15D6-8594-E66A-8407-117285330C2B}"/>
                  </a:ext>
                </a:extLst>
              </p:cNvPr>
              <p:cNvSpPr/>
              <p:nvPr/>
            </p:nvSpPr>
            <p:spPr>
              <a:xfrm>
                <a:off x="7980140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79C0F998-31E8-4B7A-5CD9-346AAB01C943}"/>
                  </a:ext>
                </a:extLst>
              </p:cNvPr>
              <p:cNvSpPr/>
              <p:nvPr/>
            </p:nvSpPr>
            <p:spPr>
              <a:xfrm>
                <a:off x="81662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D8C6D83-A14F-6E13-575C-0BC3A81637F2}"/>
                  </a:ext>
                </a:extLst>
              </p:cNvPr>
              <p:cNvSpPr/>
              <p:nvPr/>
            </p:nvSpPr>
            <p:spPr>
              <a:xfrm>
                <a:off x="820835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5EA4EED-420B-21A4-ECF3-52B8FFCFE1F7}"/>
              </a:ext>
            </a:extLst>
          </p:cNvPr>
          <p:cNvSpPr/>
          <p:nvPr/>
        </p:nvSpPr>
        <p:spPr>
          <a:xfrm rot="8100000">
            <a:off x="2161980" y="-246411"/>
            <a:ext cx="4820039" cy="4820039"/>
          </a:xfrm>
          <a:custGeom>
            <a:avLst/>
            <a:gdLst>
              <a:gd name="connsiteX0" fmla="*/ 2648621 w 4820039"/>
              <a:gd name="connsiteY0" fmla="*/ 2922330 h 4820039"/>
              <a:gd name="connsiteX1" fmla="*/ 1737285 w 4820039"/>
              <a:gd name="connsiteY1" fmla="*/ 2010994 h 4820039"/>
              <a:gd name="connsiteX2" fmla="*/ 1168270 w 4820039"/>
              <a:gd name="connsiteY2" fmla="*/ 1441979 h 4820039"/>
              <a:gd name="connsiteX3" fmla="*/ 0 w 4820039"/>
              <a:gd name="connsiteY3" fmla="*/ 273709 h 4820039"/>
              <a:gd name="connsiteX4" fmla="*/ 273709 w 4820039"/>
              <a:gd name="connsiteY4" fmla="*/ 273709 h 4820039"/>
              <a:gd name="connsiteX5" fmla="*/ 273709 w 4820039"/>
              <a:gd name="connsiteY5" fmla="*/ 0 h 4820039"/>
              <a:gd name="connsiteX6" fmla="*/ 1441980 w 4820039"/>
              <a:gd name="connsiteY6" fmla="*/ 1168270 h 4820039"/>
              <a:gd name="connsiteX7" fmla="*/ 2010994 w 4820039"/>
              <a:gd name="connsiteY7" fmla="*/ 1737285 h 4820039"/>
              <a:gd name="connsiteX8" fmla="*/ 2922330 w 4820039"/>
              <a:gd name="connsiteY8" fmla="*/ 2648620 h 4820039"/>
              <a:gd name="connsiteX9" fmla="*/ 3651769 w 4820039"/>
              <a:gd name="connsiteY9" fmla="*/ 3378060 h 4820039"/>
              <a:gd name="connsiteX10" fmla="*/ 4820039 w 4820039"/>
              <a:gd name="connsiteY10" fmla="*/ 4546330 h 4820039"/>
              <a:gd name="connsiteX11" fmla="*/ 4546330 w 4820039"/>
              <a:gd name="connsiteY11" fmla="*/ 4546330 h 4820039"/>
              <a:gd name="connsiteX12" fmla="*/ 4546330 w 4820039"/>
              <a:gd name="connsiteY12" fmla="*/ 4820039 h 4820039"/>
              <a:gd name="connsiteX13" fmla="*/ 3378060 w 4820039"/>
              <a:gd name="connsiteY13" fmla="*/ 3651769 h 482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20039" h="4820039">
                <a:moveTo>
                  <a:pt x="2648621" y="2922330"/>
                </a:moveTo>
                <a:lnTo>
                  <a:pt x="1737285" y="2010994"/>
                </a:lnTo>
                <a:lnTo>
                  <a:pt x="1168270" y="1441979"/>
                </a:lnTo>
                <a:lnTo>
                  <a:pt x="0" y="273709"/>
                </a:lnTo>
                <a:lnTo>
                  <a:pt x="273709" y="273709"/>
                </a:lnTo>
                <a:lnTo>
                  <a:pt x="273709" y="0"/>
                </a:lnTo>
                <a:lnTo>
                  <a:pt x="1441980" y="1168270"/>
                </a:lnTo>
                <a:lnTo>
                  <a:pt x="2010994" y="1737285"/>
                </a:lnTo>
                <a:lnTo>
                  <a:pt x="2922330" y="2648620"/>
                </a:lnTo>
                <a:lnTo>
                  <a:pt x="3651769" y="3378060"/>
                </a:lnTo>
                <a:lnTo>
                  <a:pt x="4820039" y="4546330"/>
                </a:lnTo>
                <a:lnTo>
                  <a:pt x="4546330" y="4546330"/>
                </a:lnTo>
                <a:lnTo>
                  <a:pt x="4546330" y="4820039"/>
                </a:lnTo>
                <a:lnTo>
                  <a:pt x="3378060" y="3651769"/>
                </a:lnTo>
                <a:close/>
              </a:path>
            </a:pathLst>
          </a:custGeom>
          <a:gradFill>
            <a:gsLst>
              <a:gs pos="0">
                <a:srgbClr val="E00E0C"/>
              </a:gs>
              <a:gs pos="100000">
                <a:srgbClr val="E1180E"/>
              </a:gs>
              <a:gs pos="54000">
                <a:srgbClr val="F08621"/>
              </a:gs>
            </a:gsLst>
            <a:lin ang="2700000" scaled="1"/>
          </a:gradFill>
          <a:ln w="6350">
            <a:noFill/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E6C44F-2EB7-CB75-02B8-B2E7C7F0FE7B}"/>
              </a:ext>
            </a:extLst>
          </p:cNvPr>
          <p:cNvSpPr txBox="1"/>
          <p:nvPr/>
        </p:nvSpPr>
        <p:spPr>
          <a:xfrm>
            <a:off x="2770064" y="2028416"/>
            <a:ext cx="36038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工作汇报  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党建汇报  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/   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心得体会  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课件  </a:t>
            </a:r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工作计划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EB2C10-6728-B2E8-FB5A-325BE4B20FFA}"/>
              </a:ext>
            </a:extLst>
          </p:cNvPr>
          <p:cNvSpPr txBox="1"/>
          <p:nvPr/>
        </p:nvSpPr>
        <p:spPr>
          <a:xfrm>
            <a:off x="2277767" y="2542632"/>
            <a:ext cx="4572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B154C0-C447-B494-9747-B9B79A458A4C}"/>
              </a:ext>
            </a:extLst>
          </p:cNvPr>
          <p:cNvSpPr txBox="1"/>
          <p:nvPr/>
        </p:nvSpPr>
        <p:spPr>
          <a:xfrm>
            <a:off x="3193766" y="957033"/>
            <a:ext cx="272382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rgbClr val="E1180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谢谢观看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1E8FBAC-809F-C7CA-AE7C-D85EE3D7263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7511" y="3571171"/>
            <a:ext cx="1653679" cy="103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617114"/>
      </p:ext>
    </p:extLst>
  </p:cSld>
  <p:clrMapOvr>
    <a:masterClrMapping/>
  </p:clrMapOvr>
  <p:transition spd="med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B38A56-2037-6AF9-52E3-D8DDE3BE341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7599F88-644D-0947-E8C4-E048159A7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2"/>
              <a:ext cx="9144000" cy="5143016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801FAB5D-9939-B64A-A5F6-9D70692BF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A6CAEE5C-7183-BEAC-CE04-9A3ABACEC5F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602847" y="1396"/>
            <a:ext cx="7938305" cy="1610847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E7AFCED-9E2B-9611-5F46-AE6F52408DEA}"/>
              </a:ext>
            </a:extLst>
          </p:cNvPr>
          <p:cNvSpPr/>
          <p:nvPr/>
        </p:nvSpPr>
        <p:spPr>
          <a:xfrm>
            <a:off x="1624223" y="4536012"/>
            <a:ext cx="6268223" cy="607488"/>
          </a:xfrm>
          <a:custGeom>
            <a:avLst/>
            <a:gdLst>
              <a:gd name="connsiteX0" fmla="*/ 1265916 w 6268223"/>
              <a:gd name="connsiteY0" fmla="*/ 0 h 607488"/>
              <a:gd name="connsiteX1" fmla="*/ 1985425 w 6268223"/>
              <a:gd name="connsiteY1" fmla="*/ 38621 h 607488"/>
              <a:gd name="connsiteX2" fmla="*/ 2918875 w 6268223"/>
              <a:gd name="connsiteY2" fmla="*/ 114821 h 607488"/>
              <a:gd name="connsiteX3" fmla="*/ 4042825 w 6268223"/>
              <a:gd name="connsiteY3" fmla="*/ 29096 h 607488"/>
              <a:gd name="connsiteX4" fmla="*/ 5176300 w 6268223"/>
              <a:gd name="connsiteY4" fmla="*/ 86246 h 607488"/>
              <a:gd name="connsiteX5" fmla="*/ 6147850 w 6268223"/>
              <a:gd name="connsiteY5" fmla="*/ 448196 h 607488"/>
              <a:gd name="connsiteX6" fmla="*/ 6249351 w 6268223"/>
              <a:gd name="connsiteY6" fmla="*/ 562869 h 607488"/>
              <a:gd name="connsiteX7" fmla="*/ 6268223 w 6268223"/>
              <a:gd name="connsiteY7" fmla="*/ 607488 h 607488"/>
              <a:gd name="connsiteX8" fmla="*/ 0 w 6268223"/>
              <a:gd name="connsiteY8" fmla="*/ 607488 h 607488"/>
              <a:gd name="connsiteX9" fmla="*/ 4225 w 6268223"/>
              <a:gd name="connsiteY9" fmla="*/ 524396 h 607488"/>
              <a:gd name="connsiteX10" fmla="*/ 394750 w 6268223"/>
              <a:gd name="connsiteY10" fmla="*/ 210071 h 607488"/>
              <a:gd name="connsiteX11" fmla="*/ 1051975 w 6268223"/>
              <a:gd name="connsiteY11" fmla="*/ 10046 h 607488"/>
              <a:gd name="connsiteX12" fmla="*/ 1265916 w 6268223"/>
              <a:gd name="connsiteY12" fmla="*/ 0 h 6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68223" h="607488">
                <a:moveTo>
                  <a:pt x="1265916" y="0"/>
                </a:moveTo>
                <a:cubicBezTo>
                  <a:pt x="1492804" y="-74"/>
                  <a:pt x="1752063" y="25525"/>
                  <a:pt x="1985425" y="38621"/>
                </a:cubicBezTo>
                <a:cubicBezTo>
                  <a:pt x="2296575" y="56083"/>
                  <a:pt x="2575975" y="116409"/>
                  <a:pt x="2918875" y="114821"/>
                </a:cubicBezTo>
                <a:cubicBezTo>
                  <a:pt x="3261775" y="113234"/>
                  <a:pt x="3666588" y="33859"/>
                  <a:pt x="4042825" y="29096"/>
                </a:cubicBezTo>
                <a:cubicBezTo>
                  <a:pt x="4419063" y="24334"/>
                  <a:pt x="4825463" y="16396"/>
                  <a:pt x="5176300" y="86246"/>
                </a:cubicBezTo>
                <a:cubicBezTo>
                  <a:pt x="5527137" y="156096"/>
                  <a:pt x="5960525" y="310084"/>
                  <a:pt x="6147850" y="448196"/>
                </a:cubicBezTo>
                <a:cubicBezTo>
                  <a:pt x="6194681" y="482725"/>
                  <a:pt x="6227027" y="521817"/>
                  <a:pt x="6249351" y="562869"/>
                </a:cubicBezTo>
                <a:lnTo>
                  <a:pt x="6268223" y="607488"/>
                </a:lnTo>
                <a:lnTo>
                  <a:pt x="0" y="607488"/>
                </a:lnTo>
                <a:lnTo>
                  <a:pt x="4225" y="524396"/>
                </a:lnTo>
                <a:lnTo>
                  <a:pt x="394750" y="210071"/>
                </a:lnTo>
                <a:cubicBezTo>
                  <a:pt x="567788" y="124346"/>
                  <a:pt x="786863" y="38621"/>
                  <a:pt x="1051975" y="10046"/>
                </a:cubicBezTo>
                <a:cubicBezTo>
                  <a:pt x="1118253" y="2903"/>
                  <a:pt x="1190286" y="25"/>
                  <a:pt x="126591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921CA0-6275-1159-D891-C9C8931337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615097"/>
            <a:ext cx="3059832" cy="153290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BAC5E19-F82B-29B6-945D-B1FE2F09F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528" y="4140093"/>
            <a:ext cx="5219472" cy="1009098"/>
          </a:xfrm>
          <a:prstGeom prst="rect">
            <a:avLst/>
          </a:prstGeom>
        </p:spPr>
      </p:pic>
      <p:sp>
        <p:nvSpPr>
          <p:cNvPr id="62" name="图形 60">
            <a:extLst>
              <a:ext uri="{FF2B5EF4-FFF2-40B4-BE49-F238E27FC236}">
                <a16:creationId xmlns:a16="http://schemas.microsoft.com/office/drawing/2014/main" id="{56E3F489-C419-15B4-909E-75A10DD92B7C}"/>
              </a:ext>
            </a:extLst>
          </p:cNvPr>
          <p:cNvSpPr/>
          <p:nvPr/>
        </p:nvSpPr>
        <p:spPr>
          <a:xfrm>
            <a:off x="472654" y="3510570"/>
            <a:ext cx="1524137" cy="626238"/>
          </a:xfrm>
          <a:custGeom>
            <a:avLst/>
            <a:gdLst>
              <a:gd name="connsiteX0" fmla="*/ 6519863 w 6653212"/>
              <a:gd name="connsiteY0" fmla="*/ 1952625 h 2733675"/>
              <a:gd name="connsiteX1" fmla="*/ 6524625 w 6653212"/>
              <a:gd name="connsiteY1" fmla="*/ 1966913 h 2733675"/>
              <a:gd name="connsiteX2" fmla="*/ 6457950 w 6653212"/>
              <a:gd name="connsiteY2" fmla="*/ 2071688 h 2733675"/>
              <a:gd name="connsiteX3" fmla="*/ 6438900 w 6653212"/>
              <a:gd name="connsiteY3" fmla="*/ 2071688 h 2733675"/>
              <a:gd name="connsiteX4" fmla="*/ 6434138 w 6653212"/>
              <a:gd name="connsiteY4" fmla="*/ 2052638 h 2733675"/>
              <a:gd name="connsiteX5" fmla="*/ 6500813 w 6653212"/>
              <a:gd name="connsiteY5" fmla="*/ 1952625 h 2733675"/>
              <a:gd name="connsiteX6" fmla="*/ 6519863 w 6653212"/>
              <a:gd name="connsiteY6" fmla="*/ 1952625 h 2733675"/>
              <a:gd name="connsiteX7" fmla="*/ 6348413 w 6653212"/>
              <a:gd name="connsiteY7" fmla="*/ 1719263 h 2733675"/>
              <a:gd name="connsiteX8" fmla="*/ 6386513 w 6653212"/>
              <a:gd name="connsiteY8" fmla="*/ 1709738 h 2733675"/>
              <a:gd name="connsiteX9" fmla="*/ 6424613 w 6653212"/>
              <a:gd name="connsiteY9" fmla="*/ 1809750 h 2733675"/>
              <a:gd name="connsiteX10" fmla="*/ 6267450 w 6653212"/>
              <a:gd name="connsiteY10" fmla="*/ 1719263 h 2733675"/>
              <a:gd name="connsiteX11" fmla="*/ 6229350 w 6653212"/>
              <a:gd name="connsiteY11" fmla="*/ 1719263 h 2733675"/>
              <a:gd name="connsiteX12" fmla="*/ 6272213 w 6653212"/>
              <a:gd name="connsiteY12" fmla="*/ 1700213 h 2733675"/>
              <a:gd name="connsiteX13" fmla="*/ 6348413 w 6653212"/>
              <a:gd name="connsiteY13" fmla="*/ 1719263 h 2733675"/>
              <a:gd name="connsiteX14" fmla="*/ 1257300 w 6653212"/>
              <a:gd name="connsiteY14" fmla="*/ 1638300 h 2733675"/>
              <a:gd name="connsiteX15" fmla="*/ 1281113 w 6653212"/>
              <a:gd name="connsiteY15" fmla="*/ 1666875 h 2733675"/>
              <a:gd name="connsiteX16" fmla="*/ 1257300 w 6653212"/>
              <a:gd name="connsiteY16" fmla="*/ 1666875 h 2733675"/>
              <a:gd name="connsiteX17" fmla="*/ 1143000 w 6653212"/>
              <a:gd name="connsiteY17" fmla="*/ 1628775 h 2733675"/>
              <a:gd name="connsiteX18" fmla="*/ 1143000 w 6653212"/>
              <a:gd name="connsiteY18" fmla="*/ 1614488 h 2733675"/>
              <a:gd name="connsiteX19" fmla="*/ 1171575 w 6653212"/>
              <a:gd name="connsiteY19" fmla="*/ 1590675 h 2733675"/>
              <a:gd name="connsiteX20" fmla="*/ 1257300 w 6653212"/>
              <a:gd name="connsiteY20" fmla="*/ 1638300 h 2733675"/>
              <a:gd name="connsiteX21" fmla="*/ 5905500 w 6653212"/>
              <a:gd name="connsiteY21" fmla="*/ 1314450 h 2733675"/>
              <a:gd name="connsiteX22" fmla="*/ 5862638 w 6653212"/>
              <a:gd name="connsiteY22" fmla="*/ 1428750 h 2733675"/>
              <a:gd name="connsiteX23" fmla="*/ 5876925 w 6653212"/>
              <a:gd name="connsiteY23" fmla="*/ 1447800 h 2733675"/>
              <a:gd name="connsiteX24" fmla="*/ 5972175 w 6653212"/>
              <a:gd name="connsiteY24" fmla="*/ 1343025 h 2733675"/>
              <a:gd name="connsiteX25" fmla="*/ 6019800 w 6653212"/>
              <a:gd name="connsiteY25" fmla="*/ 1204913 h 2733675"/>
              <a:gd name="connsiteX26" fmla="*/ 6153150 w 6653212"/>
              <a:gd name="connsiteY26" fmla="*/ 1266825 h 2733675"/>
              <a:gd name="connsiteX27" fmla="*/ 6081713 w 6653212"/>
              <a:gd name="connsiteY27" fmla="*/ 1385888 h 2733675"/>
              <a:gd name="connsiteX28" fmla="*/ 6191250 w 6653212"/>
              <a:gd name="connsiteY28" fmla="*/ 1428750 h 2733675"/>
              <a:gd name="connsiteX29" fmla="*/ 6310313 w 6653212"/>
              <a:gd name="connsiteY29" fmla="*/ 1476375 h 2733675"/>
              <a:gd name="connsiteX30" fmla="*/ 6367463 w 6653212"/>
              <a:gd name="connsiteY30" fmla="*/ 1466850 h 2733675"/>
              <a:gd name="connsiteX31" fmla="*/ 6472238 w 6653212"/>
              <a:gd name="connsiteY31" fmla="*/ 1576388 h 2733675"/>
              <a:gd name="connsiteX32" fmla="*/ 6481763 w 6653212"/>
              <a:gd name="connsiteY32" fmla="*/ 1609725 h 2733675"/>
              <a:gd name="connsiteX33" fmla="*/ 6572250 w 6653212"/>
              <a:gd name="connsiteY33" fmla="*/ 1843088 h 2733675"/>
              <a:gd name="connsiteX34" fmla="*/ 6624638 w 6653212"/>
              <a:gd name="connsiteY34" fmla="*/ 2019300 h 2733675"/>
              <a:gd name="connsiteX35" fmla="*/ 6600825 w 6653212"/>
              <a:gd name="connsiteY35" fmla="*/ 2090738 h 2733675"/>
              <a:gd name="connsiteX36" fmla="*/ 6643688 w 6653212"/>
              <a:gd name="connsiteY36" fmla="*/ 2128838 h 2733675"/>
              <a:gd name="connsiteX37" fmla="*/ 6643688 w 6653212"/>
              <a:gd name="connsiteY37" fmla="*/ 2157413 h 2733675"/>
              <a:gd name="connsiteX38" fmla="*/ 6591300 w 6653212"/>
              <a:gd name="connsiteY38" fmla="*/ 2152650 h 2733675"/>
              <a:gd name="connsiteX39" fmla="*/ 6538913 w 6653212"/>
              <a:gd name="connsiteY39" fmla="*/ 2181225 h 2733675"/>
              <a:gd name="connsiteX40" fmla="*/ 6496050 w 6653212"/>
              <a:gd name="connsiteY40" fmla="*/ 2185988 h 2733675"/>
              <a:gd name="connsiteX41" fmla="*/ 6481763 w 6653212"/>
              <a:gd name="connsiteY41" fmla="*/ 2185988 h 2733675"/>
              <a:gd name="connsiteX42" fmla="*/ 6472238 w 6653212"/>
              <a:gd name="connsiteY42" fmla="*/ 2224088 h 2733675"/>
              <a:gd name="connsiteX43" fmla="*/ 6653213 w 6653212"/>
              <a:gd name="connsiteY43" fmla="*/ 2733675 h 2733675"/>
              <a:gd name="connsiteX44" fmla="*/ 6472238 w 6653212"/>
              <a:gd name="connsiteY44" fmla="*/ 2733675 h 2733675"/>
              <a:gd name="connsiteX45" fmla="*/ 6434138 w 6653212"/>
              <a:gd name="connsiteY45" fmla="*/ 2638425 h 2733675"/>
              <a:gd name="connsiteX46" fmla="*/ 6272213 w 6653212"/>
              <a:gd name="connsiteY46" fmla="*/ 2528888 h 2733675"/>
              <a:gd name="connsiteX47" fmla="*/ 6234113 w 6653212"/>
              <a:gd name="connsiteY47" fmla="*/ 2490788 h 2733675"/>
              <a:gd name="connsiteX48" fmla="*/ 6162675 w 6653212"/>
              <a:gd name="connsiteY48" fmla="*/ 2376488 h 2733675"/>
              <a:gd name="connsiteX49" fmla="*/ 6100763 w 6653212"/>
              <a:gd name="connsiteY49" fmla="*/ 2433638 h 2733675"/>
              <a:gd name="connsiteX50" fmla="*/ 6034088 w 6653212"/>
              <a:gd name="connsiteY50" fmla="*/ 2457450 h 2733675"/>
              <a:gd name="connsiteX51" fmla="*/ 5934075 w 6653212"/>
              <a:gd name="connsiteY51" fmla="*/ 2581275 h 2733675"/>
              <a:gd name="connsiteX52" fmla="*/ 5881688 w 6653212"/>
              <a:gd name="connsiteY52" fmla="*/ 2652713 h 2733675"/>
              <a:gd name="connsiteX53" fmla="*/ 5900738 w 6653212"/>
              <a:gd name="connsiteY53" fmla="*/ 2733675 h 2733675"/>
              <a:gd name="connsiteX54" fmla="*/ 5705475 w 6653212"/>
              <a:gd name="connsiteY54" fmla="*/ 2733675 h 2733675"/>
              <a:gd name="connsiteX55" fmla="*/ 5691188 w 6653212"/>
              <a:gd name="connsiteY55" fmla="*/ 2681288 h 2733675"/>
              <a:gd name="connsiteX56" fmla="*/ 5643563 w 6653212"/>
              <a:gd name="connsiteY56" fmla="*/ 2638425 h 2733675"/>
              <a:gd name="connsiteX57" fmla="*/ 5614988 w 6653212"/>
              <a:gd name="connsiteY57" fmla="*/ 2538413 h 2733675"/>
              <a:gd name="connsiteX58" fmla="*/ 5686425 w 6653212"/>
              <a:gd name="connsiteY58" fmla="*/ 2266950 h 2733675"/>
              <a:gd name="connsiteX59" fmla="*/ 5648325 w 6653212"/>
              <a:gd name="connsiteY59" fmla="*/ 2200275 h 2733675"/>
              <a:gd name="connsiteX60" fmla="*/ 5619750 w 6653212"/>
              <a:gd name="connsiteY60" fmla="*/ 2166938 h 2733675"/>
              <a:gd name="connsiteX61" fmla="*/ 5553075 w 6653212"/>
              <a:gd name="connsiteY61" fmla="*/ 1938338 h 2733675"/>
              <a:gd name="connsiteX62" fmla="*/ 5543550 w 6653212"/>
              <a:gd name="connsiteY62" fmla="*/ 1914525 h 2733675"/>
              <a:gd name="connsiteX63" fmla="*/ 5534025 w 6653212"/>
              <a:gd name="connsiteY63" fmla="*/ 1824038 h 2733675"/>
              <a:gd name="connsiteX64" fmla="*/ 5548313 w 6653212"/>
              <a:gd name="connsiteY64" fmla="*/ 1757363 h 2733675"/>
              <a:gd name="connsiteX65" fmla="*/ 5672138 w 6653212"/>
              <a:gd name="connsiteY65" fmla="*/ 1576388 h 2733675"/>
              <a:gd name="connsiteX66" fmla="*/ 5591175 w 6653212"/>
              <a:gd name="connsiteY66" fmla="*/ 1528763 h 2733675"/>
              <a:gd name="connsiteX67" fmla="*/ 5581650 w 6653212"/>
              <a:gd name="connsiteY67" fmla="*/ 1476375 h 2733675"/>
              <a:gd name="connsiteX68" fmla="*/ 5581650 w 6653212"/>
              <a:gd name="connsiteY68" fmla="*/ 1338263 h 2733675"/>
              <a:gd name="connsiteX69" fmla="*/ 5553075 w 6653212"/>
              <a:gd name="connsiteY69" fmla="*/ 1295400 h 2733675"/>
              <a:gd name="connsiteX70" fmla="*/ 5519738 w 6653212"/>
              <a:gd name="connsiteY70" fmla="*/ 1281113 h 2733675"/>
              <a:gd name="connsiteX71" fmla="*/ 5581650 w 6653212"/>
              <a:gd name="connsiteY71" fmla="*/ 1257300 h 2733675"/>
              <a:gd name="connsiteX72" fmla="*/ 5614988 w 6653212"/>
              <a:gd name="connsiteY72" fmla="*/ 1204913 h 2733675"/>
              <a:gd name="connsiteX73" fmla="*/ 5705475 w 6653212"/>
              <a:gd name="connsiteY73" fmla="*/ 1181100 h 2733675"/>
              <a:gd name="connsiteX74" fmla="*/ 5905500 w 6653212"/>
              <a:gd name="connsiteY74" fmla="*/ 1314450 h 2733675"/>
              <a:gd name="connsiteX75" fmla="*/ 2366963 w 6653212"/>
              <a:gd name="connsiteY75" fmla="*/ 609600 h 2733675"/>
              <a:gd name="connsiteX76" fmla="*/ 2333625 w 6653212"/>
              <a:gd name="connsiteY76" fmla="*/ 619125 h 2733675"/>
              <a:gd name="connsiteX77" fmla="*/ 2295525 w 6653212"/>
              <a:gd name="connsiteY77" fmla="*/ 609600 h 2733675"/>
              <a:gd name="connsiteX78" fmla="*/ 2295525 w 6653212"/>
              <a:gd name="connsiteY78" fmla="*/ 595313 h 2733675"/>
              <a:gd name="connsiteX79" fmla="*/ 2366963 w 6653212"/>
              <a:gd name="connsiteY79" fmla="*/ 576263 h 2733675"/>
              <a:gd name="connsiteX80" fmla="*/ 2366963 w 6653212"/>
              <a:gd name="connsiteY80" fmla="*/ 609600 h 2733675"/>
              <a:gd name="connsiteX81" fmla="*/ 4848225 w 6653212"/>
              <a:gd name="connsiteY81" fmla="*/ 4763 h 2733675"/>
              <a:gd name="connsiteX82" fmla="*/ 4819650 w 6653212"/>
              <a:gd name="connsiteY82" fmla="*/ 90488 h 2733675"/>
              <a:gd name="connsiteX83" fmla="*/ 4829175 w 6653212"/>
              <a:gd name="connsiteY83" fmla="*/ 95250 h 2733675"/>
              <a:gd name="connsiteX84" fmla="*/ 4895850 w 6653212"/>
              <a:gd name="connsiteY84" fmla="*/ 4763 h 2733675"/>
              <a:gd name="connsiteX85" fmla="*/ 4900613 w 6653212"/>
              <a:gd name="connsiteY85" fmla="*/ 28575 h 2733675"/>
              <a:gd name="connsiteX86" fmla="*/ 4857750 w 6653212"/>
              <a:gd name="connsiteY86" fmla="*/ 147638 h 2733675"/>
              <a:gd name="connsiteX87" fmla="*/ 4710113 w 6653212"/>
              <a:gd name="connsiteY87" fmla="*/ 304800 h 2733675"/>
              <a:gd name="connsiteX88" fmla="*/ 4633913 w 6653212"/>
              <a:gd name="connsiteY88" fmla="*/ 481013 h 2733675"/>
              <a:gd name="connsiteX89" fmla="*/ 4557713 w 6653212"/>
              <a:gd name="connsiteY89" fmla="*/ 657225 h 2733675"/>
              <a:gd name="connsiteX90" fmla="*/ 4481513 w 6653212"/>
              <a:gd name="connsiteY90" fmla="*/ 747713 h 2733675"/>
              <a:gd name="connsiteX91" fmla="*/ 4471988 w 6653212"/>
              <a:gd name="connsiteY91" fmla="*/ 776288 h 2733675"/>
              <a:gd name="connsiteX92" fmla="*/ 4486275 w 6653212"/>
              <a:gd name="connsiteY92" fmla="*/ 819150 h 2733675"/>
              <a:gd name="connsiteX93" fmla="*/ 4462463 w 6653212"/>
              <a:gd name="connsiteY93" fmla="*/ 866775 h 2733675"/>
              <a:gd name="connsiteX94" fmla="*/ 4343400 w 6653212"/>
              <a:gd name="connsiteY94" fmla="*/ 914400 h 2733675"/>
              <a:gd name="connsiteX95" fmla="*/ 4071938 w 6653212"/>
              <a:gd name="connsiteY95" fmla="*/ 1247775 h 2733675"/>
              <a:gd name="connsiteX96" fmla="*/ 4086225 w 6653212"/>
              <a:gd name="connsiteY96" fmla="*/ 1390650 h 2733675"/>
              <a:gd name="connsiteX97" fmla="*/ 4062413 w 6653212"/>
              <a:gd name="connsiteY97" fmla="*/ 1447800 h 2733675"/>
              <a:gd name="connsiteX98" fmla="*/ 4133850 w 6653212"/>
              <a:gd name="connsiteY98" fmla="*/ 1533525 h 2733675"/>
              <a:gd name="connsiteX99" fmla="*/ 4167188 w 6653212"/>
              <a:gd name="connsiteY99" fmla="*/ 1514475 h 2733675"/>
              <a:gd name="connsiteX100" fmla="*/ 4210050 w 6653212"/>
              <a:gd name="connsiteY100" fmla="*/ 1566863 h 2733675"/>
              <a:gd name="connsiteX101" fmla="*/ 4305300 w 6653212"/>
              <a:gd name="connsiteY101" fmla="*/ 1866900 h 2733675"/>
              <a:gd name="connsiteX102" fmla="*/ 4281488 w 6653212"/>
              <a:gd name="connsiteY102" fmla="*/ 1895475 h 2733675"/>
              <a:gd name="connsiteX103" fmla="*/ 4238625 w 6653212"/>
              <a:gd name="connsiteY103" fmla="*/ 1862138 h 2733675"/>
              <a:gd name="connsiteX104" fmla="*/ 4210050 w 6653212"/>
              <a:gd name="connsiteY104" fmla="*/ 1924050 h 2733675"/>
              <a:gd name="connsiteX105" fmla="*/ 4214813 w 6653212"/>
              <a:gd name="connsiteY105" fmla="*/ 1976438 h 2733675"/>
              <a:gd name="connsiteX106" fmla="*/ 4276725 w 6653212"/>
              <a:gd name="connsiteY106" fmla="*/ 2414588 h 2733675"/>
              <a:gd name="connsiteX107" fmla="*/ 4286250 w 6653212"/>
              <a:gd name="connsiteY107" fmla="*/ 2409825 h 2733675"/>
              <a:gd name="connsiteX108" fmla="*/ 4329113 w 6653212"/>
              <a:gd name="connsiteY108" fmla="*/ 2300288 h 2733675"/>
              <a:gd name="connsiteX109" fmla="*/ 4357688 w 6653212"/>
              <a:gd name="connsiteY109" fmla="*/ 2257425 h 2733675"/>
              <a:gd name="connsiteX110" fmla="*/ 4410075 w 6653212"/>
              <a:gd name="connsiteY110" fmla="*/ 2228850 h 2733675"/>
              <a:gd name="connsiteX111" fmla="*/ 4476750 w 6653212"/>
              <a:gd name="connsiteY111" fmla="*/ 2147888 h 2733675"/>
              <a:gd name="connsiteX112" fmla="*/ 4610100 w 6653212"/>
              <a:gd name="connsiteY112" fmla="*/ 1928813 h 2733675"/>
              <a:gd name="connsiteX113" fmla="*/ 4729163 w 6653212"/>
              <a:gd name="connsiteY113" fmla="*/ 1757363 h 2733675"/>
              <a:gd name="connsiteX114" fmla="*/ 4686300 w 6653212"/>
              <a:gd name="connsiteY114" fmla="*/ 1724025 h 2733675"/>
              <a:gd name="connsiteX115" fmla="*/ 4695825 w 6653212"/>
              <a:gd name="connsiteY115" fmla="*/ 1700213 h 2733675"/>
              <a:gd name="connsiteX116" fmla="*/ 4691063 w 6653212"/>
              <a:gd name="connsiteY116" fmla="*/ 1643063 h 2733675"/>
              <a:gd name="connsiteX117" fmla="*/ 4586288 w 6653212"/>
              <a:gd name="connsiteY117" fmla="*/ 1843088 h 2733675"/>
              <a:gd name="connsiteX118" fmla="*/ 4557713 w 6653212"/>
              <a:gd name="connsiteY118" fmla="*/ 1819275 h 2733675"/>
              <a:gd name="connsiteX119" fmla="*/ 4619625 w 6653212"/>
              <a:gd name="connsiteY119" fmla="*/ 1547813 h 2733675"/>
              <a:gd name="connsiteX120" fmla="*/ 4610100 w 6653212"/>
              <a:gd name="connsiteY120" fmla="*/ 1528763 h 2733675"/>
              <a:gd name="connsiteX121" fmla="*/ 4576763 w 6653212"/>
              <a:gd name="connsiteY121" fmla="*/ 1524000 h 2733675"/>
              <a:gd name="connsiteX122" fmla="*/ 4557713 w 6653212"/>
              <a:gd name="connsiteY122" fmla="*/ 1485900 h 2733675"/>
              <a:gd name="connsiteX123" fmla="*/ 4510088 w 6653212"/>
              <a:gd name="connsiteY123" fmla="*/ 1452563 h 2733675"/>
              <a:gd name="connsiteX124" fmla="*/ 4510088 w 6653212"/>
              <a:gd name="connsiteY124" fmla="*/ 1414463 h 2733675"/>
              <a:gd name="connsiteX125" fmla="*/ 4391025 w 6653212"/>
              <a:gd name="connsiteY125" fmla="*/ 1357313 h 2733675"/>
              <a:gd name="connsiteX126" fmla="*/ 4391025 w 6653212"/>
              <a:gd name="connsiteY126" fmla="*/ 1343025 h 2733675"/>
              <a:gd name="connsiteX127" fmla="*/ 4414838 w 6653212"/>
              <a:gd name="connsiteY127" fmla="*/ 1328738 h 2733675"/>
              <a:gd name="connsiteX128" fmla="*/ 4533900 w 6653212"/>
              <a:gd name="connsiteY128" fmla="*/ 1357313 h 2733675"/>
              <a:gd name="connsiteX129" fmla="*/ 4605338 w 6653212"/>
              <a:gd name="connsiteY129" fmla="*/ 1319213 h 2733675"/>
              <a:gd name="connsiteX130" fmla="*/ 4700588 w 6653212"/>
              <a:gd name="connsiteY130" fmla="*/ 1395413 h 2733675"/>
              <a:gd name="connsiteX131" fmla="*/ 4810125 w 6653212"/>
              <a:gd name="connsiteY131" fmla="*/ 1390650 h 2733675"/>
              <a:gd name="connsiteX132" fmla="*/ 4857750 w 6653212"/>
              <a:gd name="connsiteY132" fmla="*/ 1381125 h 2733675"/>
              <a:gd name="connsiteX133" fmla="*/ 4900613 w 6653212"/>
              <a:gd name="connsiteY133" fmla="*/ 1314450 h 2733675"/>
              <a:gd name="connsiteX134" fmla="*/ 4957763 w 6653212"/>
              <a:gd name="connsiteY134" fmla="*/ 1176338 h 2733675"/>
              <a:gd name="connsiteX135" fmla="*/ 5076825 w 6653212"/>
              <a:gd name="connsiteY135" fmla="*/ 1052513 h 2733675"/>
              <a:gd name="connsiteX136" fmla="*/ 5153025 w 6653212"/>
              <a:gd name="connsiteY136" fmla="*/ 909638 h 2733675"/>
              <a:gd name="connsiteX137" fmla="*/ 5114925 w 6653212"/>
              <a:gd name="connsiteY137" fmla="*/ 890588 h 2733675"/>
              <a:gd name="connsiteX138" fmla="*/ 5100638 w 6653212"/>
              <a:gd name="connsiteY138" fmla="*/ 781050 h 2733675"/>
              <a:gd name="connsiteX139" fmla="*/ 5110163 w 6653212"/>
              <a:gd name="connsiteY139" fmla="*/ 685800 h 2733675"/>
              <a:gd name="connsiteX140" fmla="*/ 5072063 w 6653212"/>
              <a:gd name="connsiteY140" fmla="*/ 619125 h 2733675"/>
              <a:gd name="connsiteX141" fmla="*/ 5091113 w 6653212"/>
              <a:gd name="connsiteY141" fmla="*/ 585788 h 2733675"/>
              <a:gd name="connsiteX142" fmla="*/ 5153025 w 6653212"/>
              <a:gd name="connsiteY142" fmla="*/ 552450 h 2733675"/>
              <a:gd name="connsiteX143" fmla="*/ 5224463 w 6653212"/>
              <a:gd name="connsiteY143" fmla="*/ 519113 h 2733675"/>
              <a:gd name="connsiteX144" fmla="*/ 5262563 w 6653212"/>
              <a:gd name="connsiteY144" fmla="*/ 523875 h 2733675"/>
              <a:gd name="connsiteX145" fmla="*/ 5386388 w 6653212"/>
              <a:gd name="connsiteY145" fmla="*/ 571500 h 2733675"/>
              <a:gd name="connsiteX146" fmla="*/ 5429250 w 6653212"/>
              <a:gd name="connsiteY146" fmla="*/ 671513 h 2733675"/>
              <a:gd name="connsiteX147" fmla="*/ 5338763 w 6653212"/>
              <a:gd name="connsiteY147" fmla="*/ 842963 h 2733675"/>
              <a:gd name="connsiteX148" fmla="*/ 5357813 w 6653212"/>
              <a:gd name="connsiteY148" fmla="*/ 885825 h 2733675"/>
              <a:gd name="connsiteX149" fmla="*/ 5372100 w 6653212"/>
              <a:gd name="connsiteY149" fmla="*/ 952500 h 2733675"/>
              <a:gd name="connsiteX150" fmla="*/ 5472113 w 6653212"/>
              <a:gd name="connsiteY150" fmla="*/ 1000125 h 2733675"/>
              <a:gd name="connsiteX151" fmla="*/ 5514975 w 6653212"/>
              <a:gd name="connsiteY151" fmla="*/ 1014413 h 2733675"/>
              <a:gd name="connsiteX152" fmla="*/ 5557838 w 6653212"/>
              <a:gd name="connsiteY152" fmla="*/ 1104900 h 2733675"/>
              <a:gd name="connsiteX153" fmla="*/ 5495925 w 6653212"/>
              <a:gd name="connsiteY153" fmla="*/ 1247775 h 2733675"/>
              <a:gd name="connsiteX154" fmla="*/ 5495925 w 6653212"/>
              <a:gd name="connsiteY154" fmla="*/ 1300163 h 2733675"/>
              <a:gd name="connsiteX155" fmla="*/ 5476875 w 6653212"/>
              <a:gd name="connsiteY155" fmla="*/ 1347788 h 2733675"/>
              <a:gd name="connsiteX156" fmla="*/ 5419725 w 6653212"/>
              <a:gd name="connsiteY156" fmla="*/ 1447800 h 2733675"/>
              <a:gd name="connsiteX157" fmla="*/ 5400675 w 6653212"/>
              <a:gd name="connsiteY157" fmla="*/ 1533525 h 2733675"/>
              <a:gd name="connsiteX158" fmla="*/ 5376863 w 6653212"/>
              <a:gd name="connsiteY158" fmla="*/ 1585913 h 2733675"/>
              <a:gd name="connsiteX159" fmla="*/ 5319713 w 6653212"/>
              <a:gd name="connsiteY159" fmla="*/ 1638300 h 2733675"/>
              <a:gd name="connsiteX160" fmla="*/ 5348288 w 6653212"/>
              <a:gd name="connsiteY160" fmla="*/ 1738313 h 2733675"/>
              <a:gd name="connsiteX161" fmla="*/ 5391150 w 6653212"/>
              <a:gd name="connsiteY161" fmla="*/ 2009775 h 2733675"/>
              <a:gd name="connsiteX162" fmla="*/ 5405438 w 6653212"/>
              <a:gd name="connsiteY162" fmla="*/ 2043113 h 2733675"/>
              <a:gd name="connsiteX163" fmla="*/ 5400675 w 6653212"/>
              <a:gd name="connsiteY163" fmla="*/ 2062163 h 2733675"/>
              <a:gd name="connsiteX164" fmla="*/ 5357813 w 6653212"/>
              <a:gd name="connsiteY164" fmla="*/ 2066925 h 2733675"/>
              <a:gd name="connsiteX165" fmla="*/ 5343525 w 6653212"/>
              <a:gd name="connsiteY165" fmla="*/ 2100263 h 2733675"/>
              <a:gd name="connsiteX166" fmla="*/ 5343525 w 6653212"/>
              <a:gd name="connsiteY166" fmla="*/ 2266950 h 2733675"/>
              <a:gd name="connsiteX167" fmla="*/ 5314950 w 6653212"/>
              <a:gd name="connsiteY167" fmla="*/ 2733675 h 2733675"/>
              <a:gd name="connsiteX168" fmla="*/ 5153025 w 6653212"/>
              <a:gd name="connsiteY168" fmla="*/ 2733675 h 2733675"/>
              <a:gd name="connsiteX169" fmla="*/ 5119688 w 6653212"/>
              <a:gd name="connsiteY169" fmla="*/ 2619375 h 2733675"/>
              <a:gd name="connsiteX170" fmla="*/ 5072063 w 6653212"/>
              <a:gd name="connsiteY170" fmla="*/ 2547938 h 2733675"/>
              <a:gd name="connsiteX171" fmla="*/ 4986338 w 6653212"/>
              <a:gd name="connsiteY171" fmla="*/ 2347913 h 2733675"/>
              <a:gd name="connsiteX172" fmla="*/ 4948238 w 6653212"/>
              <a:gd name="connsiteY172" fmla="*/ 2185988 h 2733675"/>
              <a:gd name="connsiteX173" fmla="*/ 4924425 w 6653212"/>
              <a:gd name="connsiteY173" fmla="*/ 2162175 h 2733675"/>
              <a:gd name="connsiteX174" fmla="*/ 4638675 w 6653212"/>
              <a:gd name="connsiteY174" fmla="*/ 2390775 h 2733675"/>
              <a:gd name="connsiteX175" fmla="*/ 4533900 w 6653212"/>
              <a:gd name="connsiteY175" fmla="*/ 2457450 h 2733675"/>
              <a:gd name="connsiteX176" fmla="*/ 4481513 w 6653212"/>
              <a:gd name="connsiteY176" fmla="*/ 2500313 h 2733675"/>
              <a:gd name="connsiteX177" fmla="*/ 4433888 w 6653212"/>
              <a:gd name="connsiteY177" fmla="*/ 2547938 h 2733675"/>
              <a:gd name="connsiteX178" fmla="*/ 4391025 w 6653212"/>
              <a:gd name="connsiteY178" fmla="*/ 2624138 h 2733675"/>
              <a:gd name="connsiteX179" fmla="*/ 4381500 w 6653212"/>
              <a:gd name="connsiteY179" fmla="*/ 2671763 h 2733675"/>
              <a:gd name="connsiteX180" fmla="*/ 4305300 w 6653212"/>
              <a:gd name="connsiteY180" fmla="*/ 2719388 h 2733675"/>
              <a:gd name="connsiteX181" fmla="*/ 4310063 w 6653212"/>
              <a:gd name="connsiteY181" fmla="*/ 2733675 h 2733675"/>
              <a:gd name="connsiteX182" fmla="*/ 4152900 w 6653212"/>
              <a:gd name="connsiteY182" fmla="*/ 2733675 h 2733675"/>
              <a:gd name="connsiteX183" fmla="*/ 4171950 w 6653212"/>
              <a:gd name="connsiteY183" fmla="*/ 2681288 h 2733675"/>
              <a:gd name="connsiteX184" fmla="*/ 4114800 w 6653212"/>
              <a:gd name="connsiteY184" fmla="*/ 2581275 h 2733675"/>
              <a:gd name="connsiteX185" fmla="*/ 4052888 w 6653212"/>
              <a:gd name="connsiteY185" fmla="*/ 2409825 h 2733675"/>
              <a:gd name="connsiteX186" fmla="*/ 4019550 w 6653212"/>
              <a:gd name="connsiteY186" fmla="*/ 2314575 h 2733675"/>
              <a:gd name="connsiteX187" fmla="*/ 3957638 w 6653212"/>
              <a:gd name="connsiteY187" fmla="*/ 2166938 h 2733675"/>
              <a:gd name="connsiteX188" fmla="*/ 3933825 w 6653212"/>
              <a:gd name="connsiteY188" fmla="*/ 2138363 h 2733675"/>
              <a:gd name="connsiteX189" fmla="*/ 3881438 w 6653212"/>
              <a:gd name="connsiteY189" fmla="*/ 2119313 h 2733675"/>
              <a:gd name="connsiteX190" fmla="*/ 3833813 w 6653212"/>
              <a:gd name="connsiteY190" fmla="*/ 2138363 h 2733675"/>
              <a:gd name="connsiteX191" fmla="*/ 3757613 w 6653212"/>
              <a:gd name="connsiteY191" fmla="*/ 2290763 h 2733675"/>
              <a:gd name="connsiteX192" fmla="*/ 3743325 w 6653212"/>
              <a:gd name="connsiteY192" fmla="*/ 2305050 h 2733675"/>
              <a:gd name="connsiteX193" fmla="*/ 3714750 w 6653212"/>
              <a:gd name="connsiteY193" fmla="*/ 2357438 h 2733675"/>
              <a:gd name="connsiteX194" fmla="*/ 3619500 w 6653212"/>
              <a:gd name="connsiteY194" fmla="*/ 2481263 h 2733675"/>
              <a:gd name="connsiteX195" fmla="*/ 3614738 w 6653212"/>
              <a:gd name="connsiteY195" fmla="*/ 2528888 h 2733675"/>
              <a:gd name="connsiteX196" fmla="*/ 3648075 w 6653212"/>
              <a:gd name="connsiteY196" fmla="*/ 2700338 h 2733675"/>
              <a:gd name="connsiteX197" fmla="*/ 3648075 w 6653212"/>
              <a:gd name="connsiteY197" fmla="*/ 2733675 h 2733675"/>
              <a:gd name="connsiteX198" fmla="*/ 3490913 w 6653212"/>
              <a:gd name="connsiteY198" fmla="*/ 2733675 h 2733675"/>
              <a:gd name="connsiteX199" fmla="*/ 3424238 w 6653212"/>
              <a:gd name="connsiteY199" fmla="*/ 2609850 h 2733675"/>
              <a:gd name="connsiteX200" fmla="*/ 3386138 w 6653212"/>
              <a:gd name="connsiteY200" fmla="*/ 2509838 h 2733675"/>
              <a:gd name="connsiteX201" fmla="*/ 3348038 w 6653212"/>
              <a:gd name="connsiteY201" fmla="*/ 2428875 h 2733675"/>
              <a:gd name="connsiteX202" fmla="*/ 3409950 w 6653212"/>
              <a:gd name="connsiteY202" fmla="*/ 2305050 h 2733675"/>
              <a:gd name="connsiteX203" fmla="*/ 3505200 w 6653212"/>
              <a:gd name="connsiteY203" fmla="*/ 2071688 h 2733675"/>
              <a:gd name="connsiteX204" fmla="*/ 3524250 w 6653212"/>
              <a:gd name="connsiteY204" fmla="*/ 2005013 h 2733675"/>
              <a:gd name="connsiteX205" fmla="*/ 3581400 w 6653212"/>
              <a:gd name="connsiteY205" fmla="*/ 1700213 h 2733675"/>
              <a:gd name="connsiteX206" fmla="*/ 3605213 w 6653212"/>
              <a:gd name="connsiteY206" fmla="*/ 1614488 h 2733675"/>
              <a:gd name="connsiteX207" fmla="*/ 3533775 w 6653212"/>
              <a:gd name="connsiteY207" fmla="*/ 1500188 h 2733675"/>
              <a:gd name="connsiteX208" fmla="*/ 3390900 w 6653212"/>
              <a:gd name="connsiteY208" fmla="*/ 1295400 h 2733675"/>
              <a:gd name="connsiteX209" fmla="*/ 3214688 w 6653212"/>
              <a:gd name="connsiteY209" fmla="*/ 1257300 h 2733675"/>
              <a:gd name="connsiteX210" fmla="*/ 3114675 w 6653212"/>
              <a:gd name="connsiteY210" fmla="*/ 1271588 h 2733675"/>
              <a:gd name="connsiteX211" fmla="*/ 3114675 w 6653212"/>
              <a:gd name="connsiteY211" fmla="*/ 1281113 h 2733675"/>
              <a:gd name="connsiteX212" fmla="*/ 3148013 w 6653212"/>
              <a:gd name="connsiteY212" fmla="*/ 1357313 h 2733675"/>
              <a:gd name="connsiteX213" fmla="*/ 3143250 w 6653212"/>
              <a:gd name="connsiteY213" fmla="*/ 1452563 h 2733675"/>
              <a:gd name="connsiteX214" fmla="*/ 3124200 w 6653212"/>
              <a:gd name="connsiteY214" fmla="*/ 1576388 h 2733675"/>
              <a:gd name="connsiteX215" fmla="*/ 3081338 w 6653212"/>
              <a:gd name="connsiteY215" fmla="*/ 1804988 h 2733675"/>
              <a:gd name="connsiteX216" fmla="*/ 3071813 w 6653212"/>
              <a:gd name="connsiteY216" fmla="*/ 1885950 h 2733675"/>
              <a:gd name="connsiteX217" fmla="*/ 3038475 w 6653212"/>
              <a:gd name="connsiteY217" fmla="*/ 1909763 h 2733675"/>
              <a:gd name="connsiteX218" fmla="*/ 2943225 w 6653212"/>
              <a:gd name="connsiteY218" fmla="*/ 1881188 h 2733675"/>
              <a:gd name="connsiteX219" fmla="*/ 2928938 w 6653212"/>
              <a:gd name="connsiteY219" fmla="*/ 1852613 h 2733675"/>
              <a:gd name="connsiteX220" fmla="*/ 2957513 w 6653212"/>
              <a:gd name="connsiteY220" fmla="*/ 1785938 h 2733675"/>
              <a:gd name="connsiteX221" fmla="*/ 3019425 w 6653212"/>
              <a:gd name="connsiteY221" fmla="*/ 1633538 h 2733675"/>
              <a:gd name="connsiteX222" fmla="*/ 3024188 w 6653212"/>
              <a:gd name="connsiteY222" fmla="*/ 1576388 h 2733675"/>
              <a:gd name="connsiteX223" fmla="*/ 3028950 w 6653212"/>
              <a:gd name="connsiteY223" fmla="*/ 1419225 h 2733675"/>
              <a:gd name="connsiteX224" fmla="*/ 2938463 w 6653212"/>
              <a:gd name="connsiteY224" fmla="*/ 1357313 h 2733675"/>
              <a:gd name="connsiteX225" fmla="*/ 2914650 w 6653212"/>
              <a:gd name="connsiteY225" fmla="*/ 1328738 h 2733675"/>
              <a:gd name="connsiteX226" fmla="*/ 2838450 w 6653212"/>
              <a:gd name="connsiteY226" fmla="*/ 1209675 h 2733675"/>
              <a:gd name="connsiteX227" fmla="*/ 2800350 w 6653212"/>
              <a:gd name="connsiteY227" fmla="*/ 1262063 h 2733675"/>
              <a:gd name="connsiteX228" fmla="*/ 2786063 w 6653212"/>
              <a:gd name="connsiteY228" fmla="*/ 1304925 h 2733675"/>
              <a:gd name="connsiteX229" fmla="*/ 2724150 w 6653212"/>
              <a:gd name="connsiteY229" fmla="*/ 1366838 h 2733675"/>
              <a:gd name="connsiteX230" fmla="*/ 2719388 w 6653212"/>
              <a:gd name="connsiteY230" fmla="*/ 1395413 h 2733675"/>
              <a:gd name="connsiteX231" fmla="*/ 2771775 w 6653212"/>
              <a:gd name="connsiteY231" fmla="*/ 1495425 h 2733675"/>
              <a:gd name="connsiteX232" fmla="*/ 2790825 w 6653212"/>
              <a:gd name="connsiteY232" fmla="*/ 1547813 h 2733675"/>
              <a:gd name="connsiteX233" fmla="*/ 2819400 w 6653212"/>
              <a:gd name="connsiteY233" fmla="*/ 1662113 h 2733675"/>
              <a:gd name="connsiteX234" fmla="*/ 2852738 w 6653212"/>
              <a:gd name="connsiteY234" fmla="*/ 1709738 h 2733675"/>
              <a:gd name="connsiteX235" fmla="*/ 2857500 w 6653212"/>
              <a:gd name="connsiteY235" fmla="*/ 1724025 h 2733675"/>
              <a:gd name="connsiteX236" fmla="*/ 2843213 w 6653212"/>
              <a:gd name="connsiteY236" fmla="*/ 1857375 h 2733675"/>
              <a:gd name="connsiteX237" fmla="*/ 2914650 w 6653212"/>
              <a:gd name="connsiteY237" fmla="*/ 2181225 h 2733675"/>
              <a:gd name="connsiteX238" fmla="*/ 2947988 w 6653212"/>
              <a:gd name="connsiteY238" fmla="*/ 2262188 h 2733675"/>
              <a:gd name="connsiteX239" fmla="*/ 2976563 w 6653212"/>
              <a:gd name="connsiteY239" fmla="*/ 2357438 h 2733675"/>
              <a:gd name="connsiteX240" fmla="*/ 2995613 w 6653212"/>
              <a:gd name="connsiteY240" fmla="*/ 2562225 h 2733675"/>
              <a:gd name="connsiteX241" fmla="*/ 3014663 w 6653212"/>
              <a:gd name="connsiteY241" fmla="*/ 2681288 h 2733675"/>
              <a:gd name="connsiteX242" fmla="*/ 3024188 w 6653212"/>
              <a:gd name="connsiteY242" fmla="*/ 2686050 h 2733675"/>
              <a:gd name="connsiteX243" fmla="*/ 3048000 w 6653212"/>
              <a:gd name="connsiteY243" fmla="*/ 2733675 h 2733675"/>
              <a:gd name="connsiteX244" fmla="*/ 2928938 w 6653212"/>
              <a:gd name="connsiteY244" fmla="*/ 2733675 h 2733675"/>
              <a:gd name="connsiteX245" fmla="*/ 2809875 w 6653212"/>
              <a:gd name="connsiteY245" fmla="*/ 2419350 h 2733675"/>
              <a:gd name="connsiteX246" fmla="*/ 2752725 w 6653212"/>
              <a:gd name="connsiteY246" fmla="*/ 2352675 h 2733675"/>
              <a:gd name="connsiteX247" fmla="*/ 2714625 w 6653212"/>
              <a:gd name="connsiteY247" fmla="*/ 2266950 h 2733675"/>
              <a:gd name="connsiteX248" fmla="*/ 2647950 w 6653212"/>
              <a:gd name="connsiteY248" fmla="*/ 2119313 h 2733675"/>
              <a:gd name="connsiteX249" fmla="*/ 2595563 w 6653212"/>
              <a:gd name="connsiteY249" fmla="*/ 2038350 h 2733675"/>
              <a:gd name="connsiteX250" fmla="*/ 2543175 w 6653212"/>
              <a:gd name="connsiteY250" fmla="*/ 2090738 h 2733675"/>
              <a:gd name="connsiteX251" fmla="*/ 2552700 w 6653212"/>
              <a:gd name="connsiteY251" fmla="*/ 2181225 h 2733675"/>
              <a:gd name="connsiteX252" fmla="*/ 2533650 w 6653212"/>
              <a:gd name="connsiteY252" fmla="*/ 2271713 h 2733675"/>
              <a:gd name="connsiteX253" fmla="*/ 2519363 w 6653212"/>
              <a:gd name="connsiteY253" fmla="*/ 2424113 h 2733675"/>
              <a:gd name="connsiteX254" fmla="*/ 2519363 w 6653212"/>
              <a:gd name="connsiteY254" fmla="*/ 2476500 h 2733675"/>
              <a:gd name="connsiteX255" fmla="*/ 2619375 w 6653212"/>
              <a:gd name="connsiteY255" fmla="*/ 2571750 h 2733675"/>
              <a:gd name="connsiteX256" fmla="*/ 2714625 w 6653212"/>
              <a:gd name="connsiteY256" fmla="*/ 2733675 h 2733675"/>
              <a:gd name="connsiteX257" fmla="*/ 2143125 w 6653212"/>
              <a:gd name="connsiteY257" fmla="*/ 2733675 h 2733675"/>
              <a:gd name="connsiteX258" fmla="*/ 2143125 w 6653212"/>
              <a:gd name="connsiteY258" fmla="*/ 2719388 h 2733675"/>
              <a:gd name="connsiteX259" fmla="*/ 2324100 w 6653212"/>
              <a:gd name="connsiteY259" fmla="*/ 2628900 h 2733675"/>
              <a:gd name="connsiteX260" fmla="*/ 2338388 w 6653212"/>
              <a:gd name="connsiteY260" fmla="*/ 2566988 h 2733675"/>
              <a:gd name="connsiteX261" fmla="*/ 2205038 w 6653212"/>
              <a:gd name="connsiteY261" fmla="*/ 2471738 h 2733675"/>
              <a:gd name="connsiteX262" fmla="*/ 2114550 w 6653212"/>
              <a:gd name="connsiteY262" fmla="*/ 2381250 h 2733675"/>
              <a:gd name="connsiteX263" fmla="*/ 2090738 w 6653212"/>
              <a:gd name="connsiteY263" fmla="*/ 2376488 h 2733675"/>
              <a:gd name="connsiteX264" fmla="*/ 1905000 w 6653212"/>
              <a:gd name="connsiteY264" fmla="*/ 2228850 h 2733675"/>
              <a:gd name="connsiteX265" fmla="*/ 1824038 w 6653212"/>
              <a:gd name="connsiteY265" fmla="*/ 2181225 h 2733675"/>
              <a:gd name="connsiteX266" fmla="*/ 1709738 w 6653212"/>
              <a:gd name="connsiteY266" fmla="*/ 2276475 h 2733675"/>
              <a:gd name="connsiteX267" fmla="*/ 1662113 w 6653212"/>
              <a:gd name="connsiteY267" fmla="*/ 2314575 h 2733675"/>
              <a:gd name="connsiteX268" fmla="*/ 1619250 w 6653212"/>
              <a:gd name="connsiteY268" fmla="*/ 2333625 h 2733675"/>
              <a:gd name="connsiteX269" fmla="*/ 1609725 w 6653212"/>
              <a:gd name="connsiteY269" fmla="*/ 2347913 h 2733675"/>
              <a:gd name="connsiteX270" fmla="*/ 1438275 w 6653212"/>
              <a:gd name="connsiteY270" fmla="*/ 2438400 h 2733675"/>
              <a:gd name="connsiteX271" fmla="*/ 1452563 w 6653212"/>
              <a:gd name="connsiteY271" fmla="*/ 2457450 h 2733675"/>
              <a:gd name="connsiteX272" fmla="*/ 1533525 w 6653212"/>
              <a:gd name="connsiteY272" fmla="*/ 2495550 h 2733675"/>
              <a:gd name="connsiteX273" fmla="*/ 1576388 w 6653212"/>
              <a:gd name="connsiteY273" fmla="*/ 2557463 h 2733675"/>
              <a:gd name="connsiteX274" fmla="*/ 1600200 w 6653212"/>
              <a:gd name="connsiteY274" fmla="*/ 2605088 h 2733675"/>
              <a:gd name="connsiteX275" fmla="*/ 1685925 w 6653212"/>
              <a:gd name="connsiteY275" fmla="*/ 2733675 h 2733675"/>
              <a:gd name="connsiteX276" fmla="*/ 1476375 w 6653212"/>
              <a:gd name="connsiteY276" fmla="*/ 2733675 h 2733675"/>
              <a:gd name="connsiteX277" fmla="*/ 1271588 w 6653212"/>
              <a:gd name="connsiteY277" fmla="*/ 2543175 h 2733675"/>
              <a:gd name="connsiteX278" fmla="*/ 1266825 w 6653212"/>
              <a:gd name="connsiteY278" fmla="*/ 2524125 h 2733675"/>
              <a:gd name="connsiteX279" fmla="*/ 1157288 w 6653212"/>
              <a:gd name="connsiteY279" fmla="*/ 2409825 h 2733675"/>
              <a:gd name="connsiteX280" fmla="*/ 1185863 w 6653212"/>
              <a:gd name="connsiteY280" fmla="*/ 2324100 h 2733675"/>
              <a:gd name="connsiteX281" fmla="*/ 1223963 w 6653212"/>
              <a:gd name="connsiteY281" fmla="*/ 2281238 h 2733675"/>
              <a:gd name="connsiteX282" fmla="*/ 1233488 w 6653212"/>
              <a:gd name="connsiteY282" fmla="*/ 2257425 h 2733675"/>
              <a:gd name="connsiteX283" fmla="*/ 1362075 w 6653212"/>
              <a:gd name="connsiteY283" fmla="*/ 2100263 h 2733675"/>
              <a:gd name="connsiteX284" fmla="*/ 1400175 w 6653212"/>
              <a:gd name="connsiteY284" fmla="*/ 2052638 h 2733675"/>
              <a:gd name="connsiteX285" fmla="*/ 1404938 w 6653212"/>
              <a:gd name="connsiteY285" fmla="*/ 2014538 h 2733675"/>
              <a:gd name="connsiteX286" fmla="*/ 1495425 w 6653212"/>
              <a:gd name="connsiteY286" fmla="*/ 1924050 h 2733675"/>
              <a:gd name="connsiteX287" fmla="*/ 1419225 w 6653212"/>
              <a:gd name="connsiteY287" fmla="*/ 1809750 h 2733675"/>
              <a:gd name="connsiteX288" fmla="*/ 1366838 w 6653212"/>
              <a:gd name="connsiteY288" fmla="*/ 1785938 h 2733675"/>
              <a:gd name="connsiteX289" fmla="*/ 1057275 w 6653212"/>
              <a:gd name="connsiteY289" fmla="*/ 1714500 h 2733675"/>
              <a:gd name="connsiteX290" fmla="*/ 985838 w 6653212"/>
              <a:gd name="connsiteY290" fmla="*/ 1781175 h 2733675"/>
              <a:gd name="connsiteX291" fmla="*/ 966788 w 6653212"/>
              <a:gd name="connsiteY291" fmla="*/ 1785938 h 2733675"/>
              <a:gd name="connsiteX292" fmla="*/ 681038 w 6653212"/>
              <a:gd name="connsiteY292" fmla="*/ 1604963 h 2733675"/>
              <a:gd name="connsiteX293" fmla="*/ 619125 w 6653212"/>
              <a:gd name="connsiteY293" fmla="*/ 1638300 h 2733675"/>
              <a:gd name="connsiteX294" fmla="*/ 504825 w 6653212"/>
              <a:gd name="connsiteY294" fmla="*/ 1600200 h 2733675"/>
              <a:gd name="connsiteX295" fmla="*/ 495300 w 6653212"/>
              <a:gd name="connsiteY295" fmla="*/ 1547813 h 2733675"/>
              <a:gd name="connsiteX296" fmla="*/ 0 w 6653212"/>
              <a:gd name="connsiteY296" fmla="*/ 1352550 h 2733675"/>
              <a:gd name="connsiteX297" fmla="*/ 0 w 6653212"/>
              <a:gd name="connsiteY297" fmla="*/ 1333500 h 2733675"/>
              <a:gd name="connsiteX298" fmla="*/ 19050 w 6653212"/>
              <a:gd name="connsiteY298" fmla="*/ 1333500 h 2733675"/>
              <a:gd name="connsiteX299" fmla="*/ 200025 w 6653212"/>
              <a:gd name="connsiteY299" fmla="*/ 1400175 h 2733675"/>
              <a:gd name="connsiteX300" fmla="*/ 485775 w 6653212"/>
              <a:gd name="connsiteY300" fmla="*/ 1462088 h 2733675"/>
              <a:gd name="connsiteX301" fmla="*/ 609600 w 6653212"/>
              <a:gd name="connsiteY301" fmla="*/ 1433513 h 2733675"/>
              <a:gd name="connsiteX302" fmla="*/ 866775 w 6653212"/>
              <a:gd name="connsiteY302" fmla="*/ 1547813 h 2733675"/>
              <a:gd name="connsiteX303" fmla="*/ 904875 w 6653212"/>
              <a:gd name="connsiteY303" fmla="*/ 1528763 h 2733675"/>
              <a:gd name="connsiteX304" fmla="*/ 1019175 w 6653212"/>
              <a:gd name="connsiteY304" fmla="*/ 1252538 h 2733675"/>
              <a:gd name="connsiteX305" fmla="*/ 990600 w 6653212"/>
              <a:gd name="connsiteY305" fmla="*/ 1214438 h 2733675"/>
              <a:gd name="connsiteX306" fmla="*/ 976313 w 6653212"/>
              <a:gd name="connsiteY306" fmla="*/ 1143000 h 2733675"/>
              <a:gd name="connsiteX307" fmla="*/ 866775 w 6653212"/>
              <a:gd name="connsiteY307" fmla="*/ 1071563 h 2733675"/>
              <a:gd name="connsiteX308" fmla="*/ 785813 w 6653212"/>
              <a:gd name="connsiteY308" fmla="*/ 1062038 h 2733675"/>
              <a:gd name="connsiteX309" fmla="*/ 719138 w 6653212"/>
              <a:gd name="connsiteY309" fmla="*/ 938213 h 2733675"/>
              <a:gd name="connsiteX310" fmla="*/ 742950 w 6653212"/>
              <a:gd name="connsiteY310" fmla="*/ 900113 h 2733675"/>
              <a:gd name="connsiteX311" fmla="*/ 762000 w 6653212"/>
              <a:gd name="connsiteY311" fmla="*/ 838200 h 2733675"/>
              <a:gd name="connsiteX312" fmla="*/ 700088 w 6653212"/>
              <a:gd name="connsiteY312" fmla="*/ 771525 h 2733675"/>
              <a:gd name="connsiteX313" fmla="*/ 704850 w 6653212"/>
              <a:gd name="connsiteY313" fmla="*/ 752475 h 2733675"/>
              <a:gd name="connsiteX314" fmla="*/ 785813 w 6653212"/>
              <a:gd name="connsiteY314" fmla="*/ 709613 h 2733675"/>
              <a:gd name="connsiteX315" fmla="*/ 857250 w 6653212"/>
              <a:gd name="connsiteY315" fmla="*/ 681038 h 2733675"/>
              <a:gd name="connsiteX316" fmla="*/ 900113 w 6653212"/>
              <a:gd name="connsiteY316" fmla="*/ 671513 h 2733675"/>
              <a:gd name="connsiteX317" fmla="*/ 985838 w 6653212"/>
              <a:gd name="connsiteY317" fmla="*/ 681038 h 2733675"/>
              <a:gd name="connsiteX318" fmla="*/ 1114425 w 6653212"/>
              <a:gd name="connsiteY318" fmla="*/ 781050 h 2733675"/>
              <a:gd name="connsiteX319" fmla="*/ 1123950 w 6653212"/>
              <a:gd name="connsiteY319" fmla="*/ 790575 h 2733675"/>
              <a:gd name="connsiteX320" fmla="*/ 1138238 w 6653212"/>
              <a:gd name="connsiteY320" fmla="*/ 828675 h 2733675"/>
              <a:gd name="connsiteX321" fmla="*/ 1109663 w 6653212"/>
              <a:gd name="connsiteY321" fmla="*/ 928688 h 2733675"/>
              <a:gd name="connsiteX322" fmla="*/ 1238250 w 6653212"/>
              <a:gd name="connsiteY322" fmla="*/ 995363 h 2733675"/>
              <a:gd name="connsiteX323" fmla="*/ 1328738 w 6653212"/>
              <a:gd name="connsiteY323" fmla="*/ 1009650 h 2733675"/>
              <a:gd name="connsiteX324" fmla="*/ 1376363 w 6653212"/>
              <a:gd name="connsiteY324" fmla="*/ 1014413 h 2733675"/>
              <a:gd name="connsiteX325" fmla="*/ 1538288 w 6653212"/>
              <a:gd name="connsiteY325" fmla="*/ 1090613 h 2733675"/>
              <a:gd name="connsiteX326" fmla="*/ 1638300 w 6653212"/>
              <a:gd name="connsiteY326" fmla="*/ 1157288 h 2733675"/>
              <a:gd name="connsiteX327" fmla="*/ 1757363 w 6653212"/>
              <a:gd name="connsiteY327" fmla="*/ 1243013 h 2733675"/>
              <a:gd name="connsiteX328" fmla="*/ 1843088 w 6653212"/>
              <a:gd name="connsiteY328" fmla="*/ 1328738 h 2733675"/>
              <a:gd name="connsiteX329" fmla="*/ 1785938 w 6653212"/>
              <a:gd name="connsiteY329" fmla="*/ 1452563 h 2733675"/>
              <a:gd name="connsiteX330" fmla="*/ 1847850 w 6653212"/>
              <a:gd name="connsiteY330" fmla="*/ 1533525 h 2733675"/>
              <a:gd name="connsiteX331" fmla="*/ 2109788 w 6653212"/>
              <a:gd name="connsiteY331" fmla="*/ 1814513 h 2733675"/>
              <a:gd name="connsiteX332" fmla="*/ 2138363 w 6653212"/>
              <a:gd name="connsiteY332" fmla="*/ 1866900 h 2733675"/>
              <a:gd name="connsiteX333" fmla="*/ 2124075 w 6653212"/>
              <a:gd name="connsiteY333" fmla="*/ 1905000 h 2733675"/>
              <a:gd name="connsiteX334" fmla="*/ 2266950 w 6653212"/>
              <a:gd name="connsiteY334" fmla="*/ 2138363 h 2733675"/>
              <a:gd name="connsiteX335" fmla="*/ 2281238 w 6653212"/>
              <a:gd name="connsiteY335" fmla="*/ 2138363 h 2733675"/>
              <a:gd name="connsiteX336" fmla="*/ 2281238 w 6653212"/>
              <a:gd name="connsiteY336" fmla="*/ 2033588 h 2733675"/>
              <a:gd name="connsiteX337" fmla="*/ 2243138 w 6653212"/>
              <a:gd name="connsiteY337" fmla="*/ 1647825 h 2733675"/>
              <a:gd name="connsiteX338" fmla="*/ 2243138 w 6653212"/>
              <a:gd name="connsiteY338" fmla="*/ 1566863 h 2733675"/>
              <a:gd name="connsiteX339" fmla="*/ 2295525 w 6653212"/>
              <a:gd name="connsiteY339" fmla="*/ 1423988 h 2733675"/>
              <a:gd name="connsiteX340" fmla="*/ 2338388 w 6653212"/>
              <a:gd name="connsiteY340" fmla="*/ 1338263 h 2733675"/>
              <a:gd name="connsiteX341" fmla="*/ 2305050 w 6653212"/>
              <a:gd name="connsiteY341" fmla="*/ 1281113 h 2733675"/>
              <a:gd name="connsiteX342" fmla="*/ 2295525 w 6653212"/>
              <a:gd name="connsiteY342" fmla="*/ 1238250 h 2733675"/>
              <a:gd name="connsiteX343" fmla="*/ 2295525 w 6653212"/>
              <a:gd name="connsiteY343" fmla="*/ 1114425 h 2733675"/>
              <a:gd name="connsiteX344" fmla="*/ 2224088 w 6653212"/>
              <a:gd name="connsiteY344" fmla="*/ 1038225 h 2733675"/>
              <a:gd name="connsiteX345" fmla="*/ 2228850 w 6653212"/>
              <a:gd name="connsiteY345" fmla="*/ 1019175 h 2733675"/>
              <a:gd name="connsiteX346" fmla="*/ 2157413 w 6653212"/>
              <a:gd name="connsiteY346" fmla="*/ 957263 h 2733675"/>
              <a:gd name="connsiteX347" fmla="*/ 2138363 w 6653212"/>
              <a:gd name="connsiteY347" fmla="*/ 957263 h 2733675"/>
              <a:gd name="connsiteX348" fmla="*/ 2138363 w 6653212"/>
              <a:gd name="connsiteY348" fmla="*/ 1042988 h 2733675"/>
              <a:gd name="connsiteX349" fmla="*/ 2105025 w 6653212"/>
              <a:gd name="connsiteY349" fmla="*/ 1042988 h 2733675"/>
              <a:gd name="connsiteX350" fmla="*/ 2071688 w 6653212"/>
              <a:gd name="connsiteY350" fmla="*/ 995363 h 2733675"/>
              <a:gd name="connsiteX351" fmla="*/ 2000250 w 6653212"/>
              <a:gd name="connsiteY351" fmla="*/ 885825 h 2733675"/>
              <a:gd name="connsiteX352" fmla="*/ 1957388 w 6653212"/>
              <a:gd name="connsiteY352" fmla="*/ 862013 h 2733675"/>
              <a:gd name="connsiteX353" fmla="*/ 1957388 w 6653212"/>
              <a:gd name="connsiteY353" fmla="*/ 838200 h 2733675"/>
              <a:gd name="connsiteX354" fmla="*/ 1952625 w 6653212"/>
              <a:gd name="connsiteY354" fmla="*/ 804863 h 2733675"/>
              <a:gd name="connsiteX355" fmla="*/ 1847850 w 6653212"/>
              <a:gd name="connsiteY355" fmla="*/ 804863 h 2733675"/>
              <a:gd name="connsiteX356" fmla="*/ 1843088 w 6653212"/>
              <a:gd name="connsiteY356" fmla="*/ 790575 h 2733675"/>
              <a:gd name="connsiteX357" fmla="*/ 1952625 w 6653212"/>
              <a:gd name="connsiteY357" fmla="*/ 766763 h 2733675"/>
              <a:gd name="connsiteX358" fmla="*/ 2024063 w 6653212"/>
              <a:gd name="connsiteY358" fmla="*/ 685800 h 2733675"/>
              <a:gd name="connsiteX359" fmla="*/ 2038350 w 6653212"/>
              <a:gd name="connsiteY359" fmla="*/ 661988 h 2733675"/>
              <a:gd name="connsiteX360" fmla="*/ 2195513 w 6653212"/>
              <a:gd name="connsiteY360" fmla="*/ 500063 h 2733675"/>
              <a:gd name="connsiteX361" fmla="*/ 2152650 w 6653212"/>
              <a:gd name="connsiteY361" fmla="*/ 466725 h 2733675"/>
              <a:gd name="connsiteX362" fmla="*/ 2133600 w 6653212"/>
              <a:gd name="connsiteY362" fmla="*/ 466725 h 2733675"/>
              <a:gd name="connsiteX363" fmla="*/ 2076450 w 6653212"/>
              <a:gd name="connsiteY363" fmla="*/ 509588 h 2733675"/>
              <a:gd name="connsiteX364" fmla="*/ 2033588 w 6653212"/>
              <a:gd name="connsiteY364" fmla="*/ 461963 h 2733675"/>
              <a:gd name="connsiteX365" fmla="*/ 2038350 w 6653212"/>
              <a:gd name="connsiteY365" fmla="*/ 419100 h 2733675"/>
              <a:gd name="connsiteX366" fmla="*/ 2052638 w 6653212"/>
              <a:gd name="connsiteY366" fmla="*/ 390525 h 2733675"/>
              <a:gd name="connsiteX367" fmla="*/ 2081213 w 6653212"/>
              <a:gd name="connsiteY367" fmla="*/ 352425 h 2733675"/>
              <a:gd name="connsiteX368" fmla="*/ 2109788 w 6653212"/>
              <a:gd name="connsiteY368" fmla="*/ 342900 h 2733675"/>
              <a:gd name="connsiteX369" fmla="*/ 2133600 w 6653212"/>
              <a:gd name="connsiteY369" fmla="*/ 347663 h 2733675"/>
              <a:gd name="connsiteX370" fmla="*/ 2147888 w 6653212"/>
              <a:gd name="connsiteY370" fmla="*/ 409575 h 2733675"/>
              <a:gd name="connsiteX371" fmla="*/ 2209800 w 6653212"/>
              <a:gd name="connsiteY371" fmla="*/ 447675 h 2733675"/>
              <a:gd name="connsiteX372" fmla="*/ 2276475 w 6653212"/>
              <a:gd name="connsiteY372" fmla="*/ 428625 h 2733675"/>
              <a:gd name="connsiteX373" fmla="*/ 2405063 w 6653212"/>
              <a:gd name="connsiteY373" fmla="*/ 542925 h 2733675"/>
              <a:gd name="connsiteX374" fmla="*/ 2390775 w 6653212"/>
              <a:gd name="connsiteY374" fmla="*/ 566738 h 2733675"/>
              <a:gd name="connsiteX375" fmla="*/ 2386013 w 6653212"/>
              <a:gd name="connsiteY375" fmla="*/ 628650 h 2733675"/>
              <a:gd name="connsiteX376" fmla="*/ 2347913 w 6653212"/>
              <a:gd name="connsiteY376" fmla="*/ 652463 h 2733675"/>
              <a:gd name="connsiteX377" fmla="*/ 2252663 w 6653212"/>
              <a:gd name="connsiteY377" fmla="*/ 619125 h 2733675"/>
              <a:gd name="connsiteX378" fmla="*/ 2138363 w 6653212"/>
              <a:gd name="connsiteY378" fmla="*/ 766763 h 2733675"/>
              <a:gd name="connsiteX379" fmla="*/ 2176463 w 6653212"/>
              <a:gd name="connsiteY379" fmla="*/ 781050 h 2733675"/>
              <a:gd name="connsiteX380" fmla="*/ 2386013 w 6653212"/>
              <a:gd name="connsiteY380" fmla="*/ 809625 h 2733675"/>
              <a:gd name="connsiteX381" fmla="*/ 2495550 w 6653212"/>
              <a:gd name="connsiteY381" fmla="*/ 771525 h 2733675"/>
              <a:gd name="connsiteX382" fmla="*/ 2533650 w 6653212"/>
              <a:gd name="connsiteY382" fmla="*/ 714375 h 2733675"/>
              <a:gd name="connsiteX383" fmla="*/ 2471738 w 6653212"/>
              <a:gd name="connsiteY383" fmla="*/ 619125 h 2733675"/>
              <a:gd name="connsiteX384" fmla="*/ 2490788 w 6653212"/>
              <a:gd name="connsiteY384" fmla="*/ 500063 h 2733675"/>
              <a:gd name="connsiteX385" fmla="*/ 2505075 w 6653212"/>
              <a:gd name="connsiteY385" fmla="*/ 452438 h 2733675"/>
              <a:gd name="connsiteX386" fmla="*/ 2476500 w 6653212"/>
              <a:gd name="connsiteY386" fmla="*/ 381000 h 2733675"/>
              <a:gd name="connsiteX387" fmla="*/ 2552700 w 6653212"/>
              <a:gd name="connsiteY387" fmla="*/ 371475 h 2733675"/>
              <a:gd name="connsiteX388" fmla="*/ 2586038 w 6653212"/>
              <a:gd name="connsiteY388" fmla="*/ 333375 h 2733675"/>
              <a:gd name="connsiteX389" fmla="*/ 2638425 w 6653212"/>
              <a:gd name="connsiteY389" fmla="*/ 328613 h 2733675"/>
              <a:gd name="connsiteX390" fmla="*/ 2762250 w 6653212"/>
              <a:gd name="connsiteY390" fmla="*/ 390525 h 2733675"/>
              <a:gd name="connsiteX391" fmla="*/ 2786063 w 6653212"/>
              <a:gd name="connsiteY391" fmla="*/ 428625 h 2733675"/>
              <a:gd name="connsiteX392" fmla="*/ 2795588 w 6653212"/>
              <a:gd name="connsiteY392" fmla="*/ 438150 h 2733675"/>
              <a:gd name="connsiteX393" fmla="*/ 2814638 w 6653212"/>
              <a:gd name="connsiteY393" fmla="*/ 500063 h 2733675"/>
              <a:gd name="connsiteX394" fmla="*/ 2719388 w 6653212"/>
              <a:gd name="connsiteY394" fmla="*/ 666750 h 2733675"/>
              <a:gd name="connsiteX395" fmla="*/ 2714625 w 6653212"/>
              <a:gd name="connsiteY395" fmla="*/ 690563 h 2733675"/>
              <a:gd name="connsiteX396" fmla="*/ 2728913 w 6653212"/>
              <a:gd name="connsiteY396" fmla="*/ 766763 h 2733675"/>
              <a:gd name="connsiteX397" fmla="*/ 2771775 w 6653212"/>
              <a:gd name="connsiteY397" fmla="*/ 814388 h 2733675"/>
              <a:gd name="connsiteX398" fmla="*/ 2900363 w 6653212"/>
              <a:gd name="connsiteY398" fmla="*/ 876300 h 2733675"/>
              <a:gd name="connsiteX399" fmla="*/ 3005138 w 6653212"/>
              <a:gd name="connsiteY399" fmla="*/ 1038225 h 2733675"/>
              <a:gd name="connsiteX400" fmla="*/ 3119438 w 6653212"/>
              <a:gd name="connsiteY400" fmla="*/ 1057275 h 2733675"/>
              <a:gd name="connsiteX401" fmla="*/ 3514725 w 6653212"/>
              <a:gd name="connsiteY401" fmla="*/ 957263 h 2733675"/>
              <a:gd name="connsiteX402" fmla="*/ 3576638 w 6653212"/>
              <a:gd name="connsiteY402" fmla="*/ 847725 h 2733675"/>
              <a:gd name="connsiteX403" fmla="*/ 3452813 w 6653212"/>
              <a:gd name="connsiteY403" fmla="*/ 647700 h 2733675"/>
              <a:gd name="connsiteX404" fmla="*/ 3467100 w 6653212"/>
              <a:gd name="connsiteY404" fmla="*/ 595313 h 2733675"/>
              <a:gd name="connsiteX405" fmla="*/ 3548063 w 6653212"/>
              <a:gd name="connsiteY405" fmla="*/ 490538 h 2733675"/>
              <a:gd name="connsiteX406" fmla="*/ 3619500 w 6653212"/>
              <a:gd name="connsiteY406" fmla="*/ 452438 h 2733675"/>
              <a:gd name="connsiteX407" fmla="*/ 3667125 w 6653212"/>
              <a:gd name="connsiteY407" fmla="*/ 438150 h 2733675"/>
              <a:gd name="connsiteX408" fmla="*/ 3700463 w 6653212"/>
              <a:gd name="connsiteY408" fmla="*/ 442913 h 2733675"/>
              <a:gd name="connsiteX409" fmla="*/ 3776663 w 6653212"/>
              <a:gd name="connsiteY409" fmla="*/ 500063 h 2733675"/>
              <a:gd name="connsiteX410" fmla="*/ 3852863 w 6653212"/>
              <a:gd name="connsiteY410" fmla="*/ 528638 h 2733675"/>
              <a:gd name="connsiteX411" fmla="*/ 3810000 w 6653212"/>
              <a:gd name="connsiteY411" fmla="*/ 547688 h 2733675"/>
              <a:gd name="connsiteX412" fmla="*/ 3786188 w 6653212"/>
              <a:gd name="connsiteY412" fmla="*/ 600075 h 2733675"/>
              <a:gd name="connsiteX413" fmla="*/ 3795713 w 6653212"/>
              <a:gd name="connsiteY413" fmla="*/ 652463 h 2733675"/>
              <a:gd name="connsiteX414" fmla="*/ 3819525 w 6653212"/>
              <a:gd name="connsiteY414" fmla="*/ 681038 h 2733675"/>
              <a:gd name="connsiteX415" fmla="*/ 3819525 w 6653212"/>
              <a:gd name="connsiteY415" fmla="*/ 747713 h 2733675"/>
              <a:gd name="connsiteX416" fmla="*/ 3833813 w 6653212"/>
              <a:gd name="connsiteY416" fmla="*/ 804863 h 2733675"/>
              <a:gd name="connsiteX417" fmla="*/ 3790950 w 6653212"/>
              <a:gd name="connsiteY417" fmla="*/ 866775 h 2733675"/>
              <a:gd name="connsiteX418" fmla="*/ 3819525 w 6653212"/>
              <a:gd name="connsiteY418" fmla="*/ 890588 h 2733675"/>
              <a:gd name="connsiteX419" fmla="*/ 4224338 w 6653212"/>
              <a:gd name="connsiteY419" fmla="*/ 762000 h 2733675"/>
              <a:gd name="connsiteX420" fmla="*/ 4262438 w 6653212"/>
              <a:gd name="connsiteY420" fmla="*/ 709613 h 2733675"/>
              <a:gd name="connsiteX421" fmla="*/ 4371975 w 6653212"/>
              <a:gd name="connsiteY421" fmla="*/ 642938 h 2733675"/>
              <a:gd name="connsiteX422" fmla="*/ 4619625 w 6653212"/>
              <a:gd name="connsiteY422" fmla="*/ 309563 h 2733675"/>
              <a:gd name="connsiteX423" fmla="*/ 4633913 w 6653212"/>
              <a:gd name="connsiteY423" fmla="*/ 257175 h 2733675"/>
              <a:gd name="connsiteX424" fmla="*/ 4686300 w 6653212"/>
              <a:gd name="connsiteY424" fmla="*/ 138113 h 2733675"/>
              <a:gd name="connsiteX425" fmla="*/ 4705350 w 6653212"/>
              <a:gd name="connsiteY425" fmla="*/ 57150 h 2733675"/>
              <a:gd name="connsiteX426" fmla="*/ 4719638 w 6653212"/>
              <a:gd name="connsiteY426" fmla="*/ 57150 h 2733675"/>
              <a:gd name="connsiteX427" fmla="*/ 4719638 w 6653212"/>
              <a:gd name="connsiteY427" fmla="*/ 133350 h 2733675"/>
              <a:gd name="connsiteX428" fmla="*/ 4733925 w 6653212"/>
              <a:gd name="connsiteY428" fmla="*/ 138113 h 2733675"/>
              <a:gd name="connsiteX429" fmla="*/ 4824413 w 6653212"/>
              <a:gd name="connsiteY429" fmla="*/ 0 h 2733675"/>
              <a:gd name="connsiteX430" fmla="*/ 4848225 w 6653212"/>
              <a:gd name="connsiteY430" fmla="*/ 4763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6653212" h="2733675">
                <a:moveTo>
                  <a:pt x="6519863" y="1952625"/>
                </a:moveTo>
                <a:cubicBezTo>
                  <a:pt x="6519863" y="1957388"/>
                  <a:pt x="6524625" y="1957388"/>
                  <a:pt x="6524625" y="1966913"/>
                </a:cubicBezTo>
                <a:cubicBezTo>
                  <a:pt x="6524625" y="1981200"/>
                  <a:pt x="6477000" y="2043113"/>
                  <a:pt x="6457950" y="2071688"/>
                </a:cubicBezTo>
                <a:lnTo>
                  <a:pt x="6438900" y="2071688"/>
                </a:lnTo>
                <a:cubicBezTo>
                  <a:pt x="6434138" y="2066925"/>
                  <a:pt x="6434138" y="2066925"/>
                  <a:pt x="6434138" y="2052638"/>
                </a:cubicBezTo>
                <a:cubicBezTo>
                  <a:pt x="6434138" y="2043113"/>
                  <a:pt x="6477000" y="1985963"/>
                  <a:pt x="6500813" y="1952625"/>
                </a:cubicBezTo>
                <a:lnTo>
                  <a:pt x="6519863" y="1952625"/>
                </a:lnTo>
                <a:close/>
                <a:moveTo>
                  <a:pt x="6348413" y="1719263"/>
                </a:moveTo>
                <a:cubicBezTo>
                  <a:pt x="6362700" y="1719263"/>
                  <a:pt x="6367463" y="1714500"/>
                  <a:pt x="6386513" y="1709738"/>
                </a:cubicBezTo>
                <a:cubicBezTo>
                  <a:pt x="6400800" y="1743075"/>
                  <a:pt x="6415088" y="1776413"/>
                  <a:pt x="6424613" y="1809750"/>
                </a:cubicBezTo>
                <a:cubicBezTo>
                  <a:pt x="6376988" y="1776413"/>
                  <a:pt x="6324600" y="1714500"/>
                  <a:pt x="6267450" y="1719263"/>
                </a:cubicBezTo>
                <a:cubicBezTo>
                  <a:pt x="6257925" y="1719263"/>
                  <a:pt x="6243638" y="1724025"/>
                  <a:pt x="6229350" y="1719263"/>
                </a:cubicBezTo>
                <a:cubicBezTo>
                  <a:pt x="6238875" y="1704975"/>
                  <a:pt x="6257925" y="1700213"/>
                  <a:pt x="6272213" y="1700213"/>
                </a:cubicBezTo>
                <a:cubicBezTo>
                  <a:pt x="6281738" y="1700213"/>
                  <a:pt x="6338888" y="1719263"/>
                  <a:pt x="6348413" y="1719263"/>
                </a:cubicBezTo>
                <a:close/>
                <a:moveTo>
                  <a:pt x="1257300" y="1638300"/>
                </a:moveTo>
                <a:cubicBezTo>
                  <a:pt x="1262063" y="1638300"/>
                  <a:pt x="1271588" y="1652588"/>
                  <a:pt x="1281113" y="1666875"/>
                </a:cubicBezTo>
                <a:lnTo>
                  <a:pt x="1257300" y="1666875"/>
                </a:lnTo>
                <a:cubicBezTo>
                  <a:pt x="1214438" y="1638300"/>
                  <a:pt x="1181100" y="1628775"/>
                  <a:pt x="1143000" y="1628775"/>
                </a:cubicBezTo>
                <a:lnTo>
                  <a:pt x="1143000" y="1614488"/>
                </a:lnTo>
                <a:cubicBezTo>
                  <a:pt x="1152525" y="1604963"/>
                  <a:pt x="1157288" y="1590675"/>
                  <a:pt x="1171575" y="1590675"/>
                </a:cubicBezTo>
                <a:cubicBezTo>
                  <a:pt x="1200150" y="1590675"/>
                  <a:pt x="1228725" y="1614488"/>
                  <a:pt x="1257300" y="1638300"/>
                </a:cubicBezTo>
                <a:close/>
                <a:moveTo>
                  <a:pt x="5905500" y="1314450"/>
                </a:moveTo>
                <a:cubicBezTo>
                  <a:pt x="5905500" y="1328738"/>
                  <a:pt x="5862638" y="1414463"/>
                  <a:pt x="5862638" y="1428750"/>
                </a:cubicBezTo>
                <a:cubicBezTo>
                  <a:pt x="5862638" y="1438275"/>
                  <a:pt x="5862638" y="1447800"/>
                  <a:pt x="5876925" y="1447800"/>
                </a:cubicBezTo>
                <a:cubicBezTo>
                  <a:pt x="5929313" y="1447800"/>
                  <a:pt x="5962650" y="1366838"/>
                  <a:pt x="5972175" y="1343025"/>
                </a:cubicBezTo>
                <a:cubicBezTo>
                  <a:pt x="5986463" y="1290638"/>
                  <a:pt x="6005513" y="1247775"/>
                  <a:pt x="6019800" y="1204913"/>
                </a:cubicBezTo>
                <a:cubicBezTo>
                  <a:pt x="6053138" y="1214438"/>
                  <a:pt x="6115050" y="1243013"/>
                  <a:pt x="6153150" y="1266825"/>
                </a:cubicBezTo>
                <a:cubicBezTo>
                  <a:pt x="6129338" y="1304925"/>
                  <a:pt x="6100763" y="1347788"/>
                  <a:pt x="6081713" y="1385888"/>
                </a:cubicBezTo>
                <a:cubicBezTo>
                  <a:pt x="6110288" y="1409700"/>
                  <a:pt x="6153150" y="1409700"/>
                  <a:pt x="6191250" y="1428750"/>
                </a:cubicBezTo>
                <a:cubicBezTo>
                  <a:pt x="6243638" y="1457325"/>
                  <a:pt x="6267450" y="1476375"/>
                  <a:pt x="6310313" y="1476375"/>
                </a:cubicBezTo>
                <a:cubicBezTo>
                  <a:pt x="6324600" y="1476375"/>
                  <a:pt x="6353175" y="1466850"/>
                  <a:pt x="6367463" y="1466850"/>
                </a:cubicBezTo>
                <a:cubicBezTo>
                  <a:pt x="6381750" y="1466850"/>
                  <a:pt x="6467475" y="1557338"/>
                  <a:pt x="6472238" y="1576388"/>
                </a:cubicBezTo>
                <a:cubicBezTo>
                  <a:pt x="6477000" y="1581150"/>
                  <a:pt x="6477000" y="1600200"/>
                  <a:pt x="6481763" y="1609725"/>
                </a:cubicBezTo>
                <a:cubicBezTo>
                  <a:pt x="6581775" y="1771650"/>
                  <a:pt x="6572250" y="1714500"/>
                  <a:pt x="6572250" y="1843088"/>
                </a:cubicBezTo>
                <a:cubicBezTo>
                  <a:pt x="6572250" y="1852613"/>
                  <a:pt x="6624638" y="2005013"/>
                  <a:pt x="6624638" y="2019300"/>
                </a:cubicBezTo>
                <a:cubicBezTo>
                  <a:pt x="6624638" y="2028825"/>
                  <a:pt x="6600825" y="2076450"/>
                  <a:pt x="6600825" y="2090738"/>
                </a:cubicBezTo>
                <a:cubicBezTo>
                  <a:pt x="6600825" y="2105025"/>
                  <a:pt x="6634163" y="2124075"/>
                  <a:pt x="6643688" y="2128838"/>
                </a:cubicBezTo>
                <a:lnTo>
                  <a:pt x="6643688" y="2157413"/>
                </a:lnTo>
                <a:cubicBezTo>
                  <a:pt x="6629400" y="2157413"/>
                  <a:pt x="6600825" y="2152650"/>
                  <a:pt x="6591300" y="2152650"/>
                </a:cubicBezTo>
                <a:cubicBezTo>
                  <a:pt x="6572250" y="2152650"/>
                  <a:pt x="6577013" y="2162175"/>
                  <a:pt x="6538913" y="2181225"/>
                </a:cubicBezTo>
                <a:cubicBezTo>
                  <a:pt x="6529388" y="2185988"/>
                  <a:pt x="6510338" y="2185988"/>
                  <a:pt x="6496050" y="2185988"/>
                </a:cubicBezTo>
                <a:lnTo>
                  <a:pt x="6481763" y="2185988"/>
                </a:lnTo>
                <a:cubicBezTo>
                  <a:pt x="6477000" y="2200275"/>
                  <a:pt x="6477000" y="2214563"/>
                  <a:pt x="6472238" y="2224088"/>
                </a:cubicBezTo>
                <a:lnTo>
                  <a:pt x="6653213" y="2733675"/>
                </a:lnTo>
                <a:lnTo>
                  <a:pt x="6472238" y="2733675"/>
                </a:lnTo>
                <a:cubicBezTo>
                  <a:pt x="6457950" y="2705100"/>
                  <a:pt x="6448425" y="2671763"/>
                  <a:pt x="6434138" y="2638425"/>
                </a:cubicBezTo>
                <a:cubicBezTo>
                  <a:pt x="6376988" y="2671763"/>
                  <a:pt x="6310313" y="2571750"/>
                  <a:pt x="6272213" y="2528888"/>
                </a:cubicBezTo>
                <a:cubicBezTo>
                  <a:pt x="6267450" y="2514600"/>
                  <a:pt x="6243638" y="2505075"/>
                  <a:pt x="6234113" y="2490788"/>
                </a:cubicBezTo>
                <a:cubicBezTo>
                  <a:pt x="6219825" y="2471738"/>
                  <a:pt x="6172200" y="2376488"/>
                  <a:pt x="6162675" y="2376488"/>
                </a:cubicBezTo>
                <a:cubicBezTo>
                  <a:pt x="6148388" y="2376488"/>
                  <a:pt x="6124575" y="2414588"/>
                  <a:pt x="6100763" y="2433638"/>
                </a:cubicBezTo>
                <a:cubicBezTo>
                  <a:pt x="6081713" y="2443163"/>
                  <a:pt x="6053138" y="2447925"/>
                  <a:pt x="6034088" y="2457450"/>
                </a:cubicBezTo>
                <a:cubicBezTo>
                  <a:pt x="6015038" y="2466975"/>
                  <a:pt x="5934075" y="2576513"/>
                  <a:pt x="5934075" y="2581275"/>
                </a:cubicBezTo>
                <a:cubicBezTo>
                  <a:pt x="5934075" y="2595563"/>
                  <a:pt x="5881688" y="2619375"/>
                  <a:pt x="5881688" y="2652713"/>
                </a:cubicBezTo>
                <a:cubicBezTo>
                  <a:pt x="5881688" y="2662238"/>
                  <a:pt x="5891213" y="2705100"/>
                  <a:pt x="5900738" y="2733675"/>
                </a:cubicBezTo>
                <a:lnTo>
                  <a:pt x="5705475" y="2733675"/>
                </a:lnTo>
                <a:cubicBezTo>
                  <a:pt x="5700713" y="2719388"/>
                  <a:pt x="5700713" y="2695575"/>
                  <a:pt x="5691188" y="2681288"/>
                </a:cubicBezTo>
                <a:cubicBezTo>
                  <a:pt x="5681663" y="2667000"/>
                  <a:pt x="5657850" y="2652713"/>
                  <a:pt x="5643563" y="2638425"/>
                </a:cubicBezTo>
                <a:cubicBezTo>
                  <a:pt x="5629275" y="2619375"/>
                  <a:pt x="5614988" y="2562225"/>
                  <a:pt x="5614988" y="2538413"/>
                </a:cubicBezTo>
                <a:cubicBezTo>
                  <a:pt x="5614988" y="2466975"/>
                  <a:pt x="5686425" y="2309813"/>
                  <a:pt x="5686425" y="2266950"/>
                </a:cubicBezTo>
                <a:cubicBezTo>
                  <a:pt x="5686425" y="2257425"/>
                  <a:pt x="5662613" y="2219325"/>
                  <a:pt x="5648325" y="2200275"/>
                </a:cubicBezTo>
                <a:cubicBezTo>
                  <a:pt x="5638800" y="2185988"/>
                  <a:pt x="5624513" y="2176463"/>
                  <a:pt x="5619750" y="2166938"/>
                </a:cubicBezTo>
                <a:cubicBezTo>
                  <a:pt x="5576888" y="2090738"/>
                  <a:pt x="5572125" y="2009775"/>
                  <a:pt x="5553075" y="1938338"/>
                </a:cubicBezTo>
                <a:cubicBezTo>
                  <a:pt x="5553075" y="1928813"/>
                  <a:pt x="5543550" y="1924050"/>
                  <a:pt x="5543550" y="1914525"/>
                </a:cubicBezTo>
                <a:cubicBezTo>
                  <a:pt x="5534025" y="1885950"/>
                  <a:pt x="5534025" y="1838325"/>
                  <a:pt x="5534025" y="1824038"/>
                </a:cubicBezTo>
                <a:cubicBezTo>
                  <a:pt x="5534025" y="1814513"/>
                  <a:pt x="5548313" y="1771650"/>
                  <a:pt x="5548313" y="1757363"/>
                </a:cubicBezTo>
                <a:cubicBezTo>
                  <a:pt x="5548313" y="1747838"/>
                  <a:pt x="5672138" y="1585913"/>
                  <a:pt x="5672138" y="1576388"/>
                </a:cubicBezTo>
                <a:cubicBezTo>
                  <a:pt x="5672138" y="1538288"/>
                  <a:pt x="5600700" y="1547813"/>
                  <a:pt x="5591175" y="1528763"/>
                </a:cubicBezTo>
                <a:cubicBezTo>
                  <a:pt x="5586413" y="1514475"/>
                  <a:pt x="5581650" y="1495425"/>
                  <a:pt x="5581650" y="1476375"/>
                </a:cubicBezTo>
                <a:cubicBezTo>
                  <a:pt x="5576888" y="1357313"/>
                  <a:pt x="5581650" y="1347788"/>
                  <a:pt x="5581650" y="1338263"/>
                </a:cubicBezTo>
                <a:cubicBezTo>
                  <a:pt x="5581650" y="1323975"/>
                  <a:pt x="5562600" y="1304925"/>
                  <a:pt x="5553075" y="1295400"/>
                </a:cubicBezTo>
                <a:cubicBezTo>
                  <a:pt x="5543550" y="1290638"/>
                  <a:pt x="5529263" y="1285875"/>
                  <a:pt x="5519738" y="1281113"/>
                </a:cubicBezTo>
                <a:cubicBezTo>
                  <a:pt x="5524500" y="1243013"/>
                  <a:pt x="5557838" y="1266825"/>
                  <a:pt x="5581650" y="1257300"/>
                </a:cubicBezTo>
                <a:cubicBezTo>
                  <a:pt x="5600700" y="1247775"/>
                  <a:pt x="5600700" y="1219200"/>
                  <a:pt x="5614988" y="1204913"/>
                </a:cubicBezTo>
                <a:cubicBezTo>
                  <a:pt x="5619750" y="1195388"/>
                  <a:pt x="5686425" y="1181100"/>
                  <a:pt x="5705475" y="1181100"/>
                </a:cubicBezTo>
                <a:cubicBezTo>
                  <a:pt x="5776913" y="1181100"/>
                  <a:pt x="5905500" y="1223963"/>
                  <a:pt x="5905500" y="1314450"/>
                </a:cubicBezTo>
                <a:close/>
                <a:moveTo>
                  <a:pt x="2366963" y="609600"/>
                </a:moveTo>
                <a:cubicBezTo>
                  <a:pt x="2357438" y="619125"/>
                  <a:pt x="2347913" y="619125"/>
                  <a:pt x="2333625" y="619125"/>
                </a:cubicBezTo>
                <a:cubicBezTo>
                  <a:pt x="2324100" y="619125"/>
                  <a:pt x="2309813" y="614363"/>
                  <a:pt x="2295525" y="609600"/>
                </a:cubicBezTo>
                <a:lnTo>
                  <a:pt x="2295525" y="595313"/>
                </a:lnTo>
                <a:cubicBezTo>
                  <a:pt x="2309813" y="595313"/>
                  <a:pt x="2328863" y="581025"/>
                  <a:pt x="2366963" y="576263"/>
                </a:cubicBezTo>
                <a:lnTo>
                  <a:pt x="2366963" y="609600"/>
                </a:lnTo>
                <a:close/>
                <a:moveTo>
                  <a:pt x="4848225" y="4763"/>
                </a:moveTo>
                <a:lnTo>
                  <a:pt x="4819650" y="90488"/>
                </a:lnTo>
                <a:cubicBezTo>
                  <a:pt x="4819650" y="90488"/>
                  <a:pt x="4814888" y="95250"/>
                  <a:pt x="4829175" y="95250"/>
                </a:cubicBezTo>
                <a:cubicBezTo>
                  <a:pt x="4852988" y="95250"/>
                  <a:pt x="4881563" y="14288"/>
                  <a:pt x="4895850" y="4763"/>
                </a:cubicBezTo>
                <a:cubicBezTo>
                  <a:pt x="4895850" y="14288"/>
                  <a:pt x="4900613" y="19050"/>
                  <a:pt x="4900613" y="28575"/>
                </a:cubicBezTo>
                <a:cubicBezTo>
                  <a:pt x="4900613" y="42863"/>
                  <a:pt x="4857750" y="133350"/>
                  <a:pt x="4857750" y="147638"/>
                </a:cubicBezTo>
                <a:cubicBezTo>
                  <a:pt x="4857750" y="157163"/>
                  <a:pt x="4752975" y="247650"/>
                  <a:pt x="4710113" y="304800"/>
                </a:cubicBezTo>
                <a:cubicBezTo>
                  <a:pt x="4705350" y="304800"/>
                  <a:pt x="4633913" y="452438"/>
                  <a:pt x="4633913" y="481013"/>
                </a:cubicBezTo>
                <a:cubicBezTo>
                  <a:pt x="4633913" y="495300"/>
                  <a:pt x="4586288" y="600075"/>
                  <a:pt x="4557713" y="657225"/>
                </a:cubicBezTo>
                <a:cubicBezTo>
                  <a:pt x="4538663" y="690563"/>
                  <a:pt x="4505325" y="719138"/>
                  <a:pt x="4481513" y="747713"/>
                </a:cubicBezTo>
                <a:cubicBezTo>
                  <a:pt x="4476750" y="752475"/>
                  <a:pt x="4471988" y="762000"/>
                  <a:pt x="4471988" y="776288"/>
                </a:cubicBezTo>
                <a:cubicBezTo>
                  <a:pt x="4471988" y="785813"/>
                  <a:pt x="4486275" y="804863"/>
                  <a:pt x="4486275" y="819150"/>
                </a:cubicBezTo>
                <a:cubicBezTo>
                  <a:pt x="4486275" y="828675"/>
                  <a:pt x="4481513" y="857250"/>
                  <a:pt x="4462463" y="866775"/>
                </a:cubicBezTo>
                <a:cubicBezTo>
                  <a:pt x="4429125" y="881063"/>
                  <a:pt x="4376738" y="881063"/>
                  <a:pt x="4343400" y="914400"/>
                </a:cubicBezTo>
                <a:cubicBezTo>
                  <a:pt x="4129088" y="1114425"/>
                  <a:pt x="4071938" y="1066800"/>
                  <a:pt x="4071938" y="1247775"/>
                </a:cubicBezTo>
                <a:cubicBezTo>
                  <a:pt x="4071938" y="1262063"/>
                  <a:pt x="4086225" y="1381125"/>
                  <a:pt x="4086225" y="1390650"/>
                </a:cubicBezTo>
                <a:cubicBezTo>
                  <a:pt x="4086225" y="1419225"/>
                  <a:pt x="4062413" y="1443038"/>
                  <a:pt x="4062413" y="1447800"/>
                </a:cubicBezTo>
                <a:cubicBezTo>
                  <a:pt x="4062413" y="1457325"/>
                  <a:pt x="4119563" y="1533525"/>
                  <a:pt x="4133850" y="1533525"/>
                </a:cubicBezTo>
                <a:cubicBezTo>
                  <a:pt x="4143375" y="1533525"/>
                  <a:pt x="4152900" y="1514475"/>
                  <a:pt x="4167188" y="1514475"/>
                </a:cubicBezTo>
                <a:cubicBezTo>
                  <a:pt x="4186238" y="1514475"/>
                  <a:pt x="4200525" y="1528763"/>
                  <a:pt x="4210050" y="1566863"/>
                </a:cubicBezTo>
                <a:cubicBezTo>
                  <a:pt x="4243388" y="1662113"/>
                  <a:pt x="4305300" y="1857375"/>
                  <a:pt x="4305300" y="1866900"/>
                </a:cubicBezTo>
                <a:cubicBezTo>
                  <a:pt x="4305300" y="1890713"/>
                  <a:pt x="4286250" y="1895475"/>
                  <a:pt x="4281488" y="1895475"/>
                </a:cubicBezTo>
                <a:cubicBezTo>
                  <a:pt x="4271963" y="1895475"/>
                  <a:pt x="4248150" y="1881188"/>
                  <a:pt x="4238625" y="1862138"/>
                </a:cubicBezTo>
                <a:cubicBezTo>
                  <a:pt x="4229100" y="1866900"/>
                  <a:pt x="4210050" y="1909763"/>
                  <a:pt x="4210050" y="1924050"/>
                </a:cubicBezTo>
                <a:cubicBezTo>
                  <a:pt x="4210050" y="1933575"/>
                  <a:pt x="4214813" y="1957388"/>
                  <a:pt x="4214813" y="1976438"/>
                </a:cubicBezTo>
                <a:cubicBezTo>
                  <a:pt x="4224338" y="2114550"/>
                  <a:pt x="4238625" y="2266950"/>
                  <a:pt x="4276725" y="2414588"/>
                </a:cubicBezTo>
                <a:cubicBezTo>
                  <a:pt x="4281488" y="2414588"/>
                  <a:pt x="4286250" y="2414588"/>
                  <a:pt x="4286250" y="2409825"/>
                </a:cubicBezTo>
                <a:cubicBezTo>
                  <a:pt x="4305300" y="2371725"/>
                  <a:pt x="4329113" y="2314575"/>
                  <a:pt x="4329113" y="2300288"/>
                </a:cubicBezTo>
                <a:cubicBezTo>
                  <a:pt x="4329113" y="2290763"/>
                  <a:pt x="4348163" y="2266950"/>
                  <a:pt x="4357688" y="2257425"/>
                </a:cubicBezTo>
                <a:cubicBezTo>
                  <a:pt x="4367213" y="2247900"/>
                  <a:pt x="4391025" y="2243138"/>
                  <a:pt x="4410075" y="2228850"/>
                </a:cubicBezTo>
                <a:cubicBezTo>
                  <a:pt x="4433888" y="2205038"/>
                  <a:pt x="4462463" y="2171700"/>
                  <a:pt x="4476750" y="2147888"/>
                </a:cubicBezTo>
                <a:cubicBezTo>
                  <a:pt x="4510088" y="2095500"/>
                  <a:pt x="4610100" y="1966913"/>
                  <a:pt x="4610100" y="1928813"/>
                </a:cubicBezTo>
                <a:cubicBezTo>
                  <a:pt x="4610100" y="1890713"/>
                  <a:pt x="4719638" y="1766888"/>
                  <a:pt x="4729163" y="1757363"/>
                </a:cubicBezTo>
                <a:cubicBezTo>
                  <a:pt x="4700588" y="1728788"/>
                  <a:pt x="4686300" y="1752600"/>
                  <a:pt x="4686300" y="1724025"/>
                </a:cubicBezTo>
                <a:cubicBezTo>
                  <a:pt x="4686300" y="1709738"/>
                  <a:pt x="4686300" y="1709738"/>
                  <a:pt x="4695825" y="1700213"/>
                </a:cubicBezTo>
                <a:lnTo>
                  <a:pt x="4691063" y="1643063"/>
                </a:lnTo>
                <a:cubicBezTo>
                  <a:pt x="4648200" y="1681163"/>
                  <a:pt x="4662488" y="1843088"/>
                  <a:pt x="4586288" y="1843088"/>
                </a:cubicBezTo>
                <a:cubicBezTo>
                  <a:pt x="4557713" y="1843088"/>
                  <a:pt x="4557713" y="1833563"/>
                  <a:pt x="4557713" y="1819275"/>
                </a:cubicBezTo>
                <a:cubicBezTo>
                  <a:pt x="4557713" y="1781175"/>
                  <a:pt x="4619625" y="1547813"/>
                  <a:pt x="4619625" y="1547813"/>
                </a:cubicBezTo>
                <a:cubicBezTo>
                  <a:pt x="4619625" y="1533525"/>
                  <a:pt x="4614863" y="1533525"/>
                  <a:pt x="4610100" y="1528763"/>
                </a:cubicBezTo>
                <a:cubicBezTo>
                  <a:pt x="4600575" y="1528763"/>
                  <a:pt x="4586288" y="1528763"/>
                  <a:pt x="4576763" y="1524000"/>
                </a:cubicBezTo>
                <a:cubicBezTo>
                  <a:pt x="4567238" y="1514475"/>
                  <a:pt x="4567238" y="1495425"/>
                  <a:pt x="4557713" y="1485900"/>
                </a:cubicBezTo>
                <a:cubicBezTo>
                  <a:pt x="4548188" y="1471613"/>
                  <a:pt x="4524375" y="1462088"/>
                  <a:pt x="4510088" y="1452563"/>
                </a:cubicBezTo>
                <a:cubicBezTo>
                  <a:pt x="4500563" y="1443038"/>
                  <a:pt x="4510088" y="1423988"/>
                  <a:pt x="4510088" y="1414463"/>
                </a:cubicBezTo>
                <a:cubicBezTo>
                  <a:pt x="4510088" y="1385888"/>
                  <a:pt x="4400550" y="1357313"/>
                  <a:pt x="4391025" y="1357313"/>
                </a:cubicBezTo>
                <a:lnTo>
                  <a:pt x="4391025" y="1343025"/>
                </a:lnTo>
                <a:cubicBezTo>
                  <a:pt x="4400550" y="1333500"/>
                  <a:pt x="4405313" y="1328738"/>
                  <a:pt x="4414838" y="1328738"/>
                </a:cubicBezTo>
                <a:cubicBezTo>
                  <a:pt x="4429125" y="1328738"/>
                  <a:pt x="4519613" y="1357313"/>
                  <a:pt x="4533900" y="1357313"/>
                </a:cubicBezTo>
                <a:cubicBezTo>
                  <a:pt x="4572000" y="1357313"/>
                  <a:pt x="4572000" y="1319213"/>
                  <a:pt x="4605338" y="1319213"/>
                </a:cubicBezTo>
                <a:cubicBezTo>
                  <a:pt x="4648200" y="1319213"/>
                  <a:pt x="4643438" y="1395413"/>
                  <a:pt x="4700588" y="1395413"/>
                </a:cubicBezTo>
                <a:cubicBezTo>
                  <a:pt x="4714875" y="1395413"/>
                  <a:pt x="4719638" y="1390650"/>
                  <a:pt x="4810125" y="1390650"/>
                </a:cubicBezTo>
                <a:cubicBezTo>
                  <a:pt x="4824413" y="1385888"/>
                  <a:pt x="4843463" y="1385888"/>
                  <a:pt x="4857750" y="1381125"/>
                </a:cubicBezTo>
                <a:cubicBezTo>
                  <a:pt x="4881563" y="1376363"/>
                  <a:pt x="4895850" y="1328738"/>
                  <a:pt x="4900613" y="1314450"/>
                </a:cubicBezTo>
                <a:cubicBezTo>
                  <a:pt x="4914900" y="1271588"/>
                  <a:pt x="4929188" y="1219200"/>
                  <a:pt x="4957763" y="1176338"/>
                </a:cubicBezTo>
                <a:cubicBezTo>
                  <a:pt x="4986338" y="1128713"/>
                  <a:pt x="5043488" y="1095375"/>
                  <a:pt x="5076825" y="1052513"/>
                </a:cubicBezTo>
                <a:cubicBezTo>
                  <a:pt x="5110163" y="1004888"/>
                  <a:pt x="5129213" y="957263"/>
                  <a:pt x="5153025" y="909638"/>
                </a:cubicBezTo>
                <a:cubicBezTo>
                  <a:pt x="5143500" y="904875"/>
                  <a:pt x="5129213" y="900113"/>
                  <a:pt x="5114925" y="890588"/>
                </a:cubicBezTo>
                <a:cubicBezTo>
                  <a:pt x="5110163" y="857250"/>
                  <a:pt x="5100638" y="790575"/>
                  <a:pt x="5100638" y="781050"/>
                </a:cubicBezTo>
                <a:cubicBezTo>
                  <a:pt x="5100638" y="766763"/>
                  <a:pt x="5110163" y="695325"/>
                  <a:pt x="5110163" y="685800"/>
                </a:cubicBezTo>
                <a:cubicBezTo>
                  <a:pt x="5110163" y="633413"/>
                  <a:pt x="5072063" y="666750"/>
                  <a:pt x="5072063" y="619125"/>
                </a:cubicBezTo>
                <a:cubicBezTo>
                  <a:pt x="5072063" y="609600"/>
                  <a:pt x="5076825" y="590550"/>
                  <a:pt x="5091113" y="585788"/>
                </a:cubicBezTo>
                <a:cubicBezTo>
                  <a:pt x="5105400" y="571500"/>
                  <a:pt x="5133975" y="566738"/>
                  <a:pt x="5153025" y="552450"/>
                </a:cubicBezTo>
                <a:cubicBezTo>
                  <a:pt x="5181600" y="528638"/>
                  <a:pt x="5205413" y="519113"/>
                  <a:pt x="5224463" y="519113"/>
                </a:cubicBezTo>
                <a:cubicBezTo>
                  <a:pt x="5238750" y="519113"/>
                  <a:pt x="5253038" y="523875"/>
                  <a:pt x="5262563" y="523875"/>
                </a:cubicBezTo>
                <a:cubicBezTo>
                  <a:pt x="5272088" y="523875"/>
                  <a:pt x="5362575" y="557213"/>
                  <a:pt x="5386388" y="571500"/>
                </a:cubicBezTo>
                <a:cubicBezTo>
                  <a:pt x="5414963" y="585788"/>
                  <a:pt x="5429250" y="642938"/>
                  <a:pt x="5429250" y="671513"/>
                </a:cubicBezTo>
                <a:cubicBezTo>
                  <a:pt x="5429250" y="757238"/>
                  <a:pt x="5338763" y="833438"/>
                  <a:pt x="5338763" y="842963"/>
                </a:cubicBezTo>
                <a:cubicBezTo>
                  <a:pt x="5338763" y="857250"/>
                  <a:pt x="5353050" y="866775"/>
                  <a:pt x="5357813" y="885825"/>
                </a:cubicBezTo>
                <a:cubicBezTo>
                  <a:pt x="5362575" y="900113"/>
                  <a:pt x="5357813" y="928688"/>
                  <a:pt x="5372100" y="952500"/>
                </a:cubicBezTo>
                <a:cubicBezTo>
                  <a:pt x="5395913" y="990600"/>
                  <a:pt x="5434013" y="985838"/>
                  <a:pt x="5472113" y="1000125"/>
                </a:cubicBezTo>
                <a:cubicBezTo>
                  <a:pt x="5481638" y="1004888"/>
                  <a:pt x="5500688" y="1004888"/>
                  <a:pt x="5514975" y="1014413"/>
                </a:cubicBezTo>
                <a:cubicBezTo>
                  <a:pt x="5529263" y="1023938"/>
                  <a:pt x="5557838" y="1095375"/>
                  <a:pt x="5557838" y="1104900"/>
                </a:cubicBezTo>
                <a:cubicBezTo>
                  <a:pt x="5557838" y="1143000"/>
                  <a:pt x="5510213" y="1204913"/>
                  <a:pt x="5495925" y="1247775"/>
                </a:cubicBezTo>
                <a:cubicBezTo>
                  <a:pt x="5491163" y="1257300"/>
                  <a:pt x="5495925" y="1285875"/>
                  <a:pt x="5495925" y="1300163"/>
                </a:cubicBezTo>
                <a:cubicBezTo>
                  <a:pt x="5495925" y="1314450"/>
                  <a:pt x="5491163" y="1319213"/>
                  <a:pt x="5476875" y="1347788"/>
                </a:cubicBezTo>
                <a:cubicBezTo>
                  <a:pt x="5457825" y="1376363"/>
                  <a:pt x="5434013" y="1409700"/>
                  <a:pt x="5419725" y="1447800"/>
                </a:cubicBezTo>
                <a:cubicBezTo>
                  <a:pt x="5410200" y="1471613"/>
                  <a:pt x="5405438" y="1504950"/>
                  <a:pt x="5400675" y="1533525"/>
                </a:cubicBezTo>
                <a:cubicBezTo>
                  <a:pt x="5395913" y="1547813"/>
                  <a:pt x="5400675" y="1576388"/>
                  <a:pt x="5376863" y="1585913"/>
                </a:cubicBezTo>
                <a:cubicBezTo>
                  <a:pt x="5334000" y="1604963"/>
                  <a:pt x="5319713" y="1604963"/>
                  <a:pt x="5319713" y="1638300"/>
                </a:cubicBezTo>
                <a:cubicBezTo>
                  <a:pt x="5319713" y="1652588"/>
                  <a:pt x="5343525" y="1700213"/>
                  <a:pt x="5348288" y="1738313"/>
                </a:cubicBezTo>
                <a:cubicBezTo>
                  <a:pt x="5367338" y="1824038"/>
                  <a:pt x="5372100" y="1919288"/>
                  <a:pt x="5391150" y="2009775"/>
                </a:cubicBezTo>
                <a:cubicBezTo>
                  <a:pt x="5391150" y="2019300"/>
                  <a:pt x="5405438" y="2028825"/>
                  <a:pt x="5405438" y="2043113"/>
                </a:cubicBezTo>
                <a:cubicBezTo>
                  <a:pt x="5405438" y="2052638"/>
                  <a:pt x="5400675" y="2052638"/>
                  <a:pt x="5400675" y="2062163"/>
                </a:cubicBezTo>
                <a:cubicBezTo>
                  <a:pt x="5386388" y="2066925"/>
                  <a:pt x="5367338" y="2066925"/>
                  <a:pt x="5357813" y="2066925"/>
                </a:cubicBezTo>
                <a:cubicBezTo>
                  <a:pt x="5334000" y="2066925"/>
                  <a:pt x="5343525" y="2090738"/>
                  <a:pt x="5343525" y="2100263"/>
                </a:cubicBezTo>
                <a:lnTo>
                  <a:pt x="5343525" y="2266950"/>
                </a:lnTo>
                <a:lnTo>
                  <a:pt x="5314950" y="2733675"/>
                </a:lnTo>
                <a:lnTo>
                  <a:pt x="5153025" y="2733675"/>
                </a:lnTo>
                <a:cubicBezTo>
                  <a:pt x="5143500" y="2695575"/>
                  <a:pt x="5138738" y="2652713"/>
                  <a:pt x="5119688" y="2619375"/>
                </a:cubicBezTo>
                <a:cubicBezTo>
                  <a:pt x="5110163" y="2595563"/>
                  <a:pt x="5086350" y="2566988"/>
                  <a:pt x="5072063" y="2547938"/>
                </a:cubicBezTo>
                <a:cubicBezTo>
                  <a:pt x="5014913" y="2486025"/>
                  <a:pt x="5000625" y="2405063"/>
                  <a:pt x="4986338" y="2347913"/>
                </a:cubicBezTo>
                <a:cubicBezTo>
                  <a:pt x="4972050" y="2295525"/>
                  <a:pt x="4948238" y="2195513"/>
                  <a:pt x="4948238" y="2185988"/>
                </a:cubicBezTo>
                <a:cubicBezTo>
                  <a:pt x="4948238" y="2171700"/>
                  <a:pt x="4933950" y="2162175"/>
                  <a:pt x="4924425" y="2162175"/>
                </a:cubicBezTo>
                <a:cubicBezTo>
                  <a:pt x="4862513" y="2162175"/>
                  <a:pt x="4657725" y="2371725"/>
                  <a:pt x="4638675" y="2390775"/>
                </a:cubicBezTo>
                <a:cubicBezTo>
                  <a:pt x="4614863" y="2409825"/>
                  <a:pt x="4562475" y="2438400"/>
                  <a:pt x="4533900" y="2457450"/>
                </a:cubicBezTo>
                <a:cubicBezTo>
                  <a:pt x="4510088" y="2466975"/>
                  <a:pt x="4495800" y="2490788"/>
                  <a:pt x="4481513" y="2500313"/>
                </a:cubicBezTo>
                <a:cubicBezTo>
                  <a:pt x="4467225" y="2509838"/>
                  <a:pt x="4448175" y="2528888"/>
                  <a:pt x="4433888" y="2547938"/>
                </a:cubicBezTo>
                <a:cubicBezTo>
                  <a:pt x="4414838" y="2566988"/>
                  <a:pt x="4395788" y="2595563"/>
                  <a:pt x="4391025" y="2624138"/>
                </a:cubicBezTo>
                <a:cubicBezTo>
                  <a:pt x="4386263" y="2633663"/>
                  <a:pt x="4391025" y="2657475"/>
                  <a:pt x="4381500" y="2671763"/>
                </a:cubicBezTo>
                <a:cubicBezTo>
                  <a:pt x="4362450" y="2695575"/>
                  <a:pt x="4305300" y="2690813"/>
                  <a:pt x="4305300" y="2719388"/>
                </a:cubicBezTo>
                <a:cubicBezTo>
                  <a:pt x="4305300" y="2728913"/>
                  <a:pt x="4305300" y="2724150"/>
                  <a:pt x="4310063" y="2733675"/>
                </a:cubicBezTo>
                <a:lnTo>
                  <a:pt x="4152900" y="2733675"/>
                </a:lnTo>
                <a:cubicBezTo>
                  <a:pt x="4162425" y="2719388"/>
                  <a:pt x="4171950" y="2695575"/>
                  <a:pt x="4171950" y="2681288"/>
                </a:cubicBezTo>
                <a:cubicBezTo>
                  <a:pt x="4171950" y="2671763"/>
                  <a:pt x="4138613" y="2609850"/>
                  <a:pt x="4114800" y="2581275"/>
                </a:cubicBezTo>
                <a:cubicBezTo>
                  <a:pt x="4081463" y="2533650"/>
                  <a:pt x="4067175" y="2457450"/>
                  <a:pt x="4052888" y="2409825"/>
                </a:cubicBezTo>
                <a:cubicBezTo>
                  <a:pt x="4043363" y="2381250"/>
                  <a:pt x="4033838" y="2343150"/>
                  <a:pt x="4019550" y="2314575"/>
                </a:cubicBezTo>
                <a:cubicBezTo>
                  <a:pt x="4005263" y="2266950"/>
                  <a:pt x="3957638" y="2176463"/>
                  <a:pt x="3957638" y="2166938"/>
                </a:cubicBezTo>
                <a:cubicBezTo>
                  <a:pt x="3957638" y="2152650"/>
                  <a:pt x="3938588" y="2143125"/>
                  <a:pt x="3933825" y="2138363"/>
                </a:cubicBezTo>
                <a:cubicBezTo>
                  <a:pt x="3919538" y="2128838"/>
                  <a:pt x="3895725" y="2119313"/>
                  <a:pt x="3881438" y="2119313"/>
                </a:cubicBezTo>
                <a:cubicBezTo>
                  <a:pt x="3871913" y="2119313"/>
                  <a:pt x="3843338" y="2124075"/>
                  <a:pt x="3833813" y="2138363"/>
                </a:cubicBezTo>
                <a:cubicBezTo>
                  <a:pt x="3819525" y="2147888"/>
                  <a:pt x="3757613" y="2252663"/>
                  <a:pt x="3757613" y="2290763"/>
                </a:cubicBezTo>
                <a:cubicBezTo>
                  <a:pt x="3757613" y="2300288"/>
                  <a:pt x="3748088" y="2300288"/>
                  <a:pt x="3743325" y="2305050"/>
                </a:cubicBezTo>
                <a:cubicBezTo>
                  <a:pt x="3738563" y="2324100"/>
                  <a:pt x="3719513" y="2343150"/>
                  <a:pt x="3714750" y="2357438"/>
                </a:cubicBezTo>
                <a:cubicBezTo>
                  <a:pt x="3700463" y="2386013"/>
                  <a:pt x="3643313" y="2438400"/>
                  <a:pt x="3619500" y="2481263"/>
                </a:cubicBezTo>
                <a:cubicBezTo>
                  <a:pt x="3614738" y="2490788"/>
                  <a:pt x="3614738" y="2519363"/>
                  <a:pt x="3614738" y="2528888"/>
                </a:cubicBezTo>
                <a:cubicBezTo>
                  <a:pt x="3614738" y="2543175"/>
                  <a:pt x="3648075" y="2686050"/>
                  <a:pt x="3648075" y="2700338"/>
                </a:cubicBezTo>
                <a:lnTo>
                  <a:pt x="3648075" y="2733675"/>
                </a:lnTo>
                <a:lnTo>
                  <a:pt x="3490913" y="2733675"/>
                </a:lnTo>
                <a:cubicBezTo>
                  <a:pt x="3457575" y="2686050"/>
                  <a:pt x="3438525" y="2647950"/>
                  <a:pt x="3424238" y="2609850"/>
                </a:cubicBezTo>
                <a:cubicBezTo>
                  <a:pt x="3414713" y="2571750"/>
                  <a:pt x="3400425" y="2538413"/>
                  <a:pt x="3386138" y="2509838"/>
                </a:cubicBezTo>
                <a:cubicBezTo>
                  <a:pt x="3376613" y="2481263"/>
                  <a:pt x="3348038" y="2443163"/>
                  <a:pt x="3348038" y="2428875"/>
                </a:cubicBezTo>
                <a:cubicBezTo>
                  <a:pt x="3348038" y="2414588"/>
                  <a:pt x="3409950" y="2324100"/>
                  <a:pt x="3409950" y="2305050"/>
                </a:cubicBezTo>
                <a:cubicBezTo>
                  <a:pt x="3409950" y="2295525"/>
                  <a:pt x="3481388" y="2147888"/>
                  <a:pt x="3505200" y="2071688"/>
                </a:cubicBezTo>
                <a:cubicBezTo>
                  <a:pt x="3509963" y="2052638"/>
                  <a:pt x="3519488" y="2028825"/>
                  <a:pt x="3524250" y="2005013"/>
                </a:cubicBezTo>
                <a:lnTo>
                  <a:pt x="3581400" y="1700213"/>
                </a:lnTo>
                <a:cubicBezTo>
                  <a:pt x="3590925" y="1671638"/>
                  <a:pt x="3605213" y="1628775"/>
                  <a:pt x="3605213" y="1614488"/>
                </a:cubicBezTo>
                <a:cubicBezTo>
                  <a:pt x="3605213" y="1552575"/>
                  <a:pt x="3557588" y="1557338"/>
                  <a:pt x="3533775" y="1500188"/>
                </a:cubicBezTo>
                <a:cubicBezTo>
                  <a:pt x="3500438" y="1423988"/>
                  <a:pt x="3481388" y="1333500"/>
                  <a:pt x="3390900" y="1295400"/>
                </a:cubicBezTo>
                <a:cubicBezTo>
                  <a:pt x="3276600" y="1247775"/>
                  <a:pt x="3305175" y="1257300"/>
                  <a:pt x="3214688" y="1257300"/>
                </a:cubicBezTo>
                <a:cubicBezTo>
                  <a:pt x="3176588" y="1257300"/>
                  <a:pt x="3148013" y="1257300"/>
                  <a:pt x="3114675" y="1271588"/>
                </a:cubicBezTo>
                <a:lnTo>
                  <a:pt x="3114675" y="1281113"/>
                </a:lnTo>
                <a:cubicBezTo>
                  <a:pt x="3128963" y="1309688"/>
                  <a:pt x="3148013" y="1343025"/>
                  <a:pt x="3148013" y="1357313"/>
                </a:cubicBezTo>
                <a:cubicBezTo>
                  <a:pt x="3148013" y="1366838"/>
                  <a:pt x="3143250" y="1371600"/>
                  <a:pt x="3143250" y="1452563"/>
                </a:cubicBezTo>
                <a:cubicBezTo>
                  <a:pt x="3138488" y="1490663"/>
                  <a:pt x="3133725" y="1533525"/>
                  <a:pt x="3124200" y="1576388"/>
                </a:cubicBezTo>
                <a:cubicBezTo>
                  <a:pt x="3109913" y="1652588"/>
                  <a:pt x="3090863" y="1728788"/>
                  <a:pt x="3081338" y="1804988"/>
                </a:cubicBezTo>
                <a:cubicBezTo>
                  <a:pt x="3076575" y="1828800"/>
                  <a:pt x="3081338" y="1862138"/>
                  <a:pt x="3071813" y="1885950"/>
                </a:cubicBezTo>
                <a:cubicBezTo>
                  <a:pt x="3067050" y="1895475"/>
                  <a:pt x="3052763" y="1909763"/>
                  <a:pt x="3038475" y="1909763"/>
                </a:cubicBezTo>
                <a:cubicBezTo>
                  <a:pt x="3028950" y="1909763"/>
                  <a:pt x="2971800" y="1895475"/>
                  <a:pt x="2943225" y="1881188"/>
                </a:cubicBezTo>
                <a:cubicBezTo>
                  <a:pt x="2933700" y="1876425"/>
                  <a:pt x="2928938" y="1862138"/>
                  <a:pt x="2928938" y="1852613"/>
                </a:cubicBezTo>
                <a:cubicBezTo>
                  <a:pt x="2928938" y="1838325"/>
                  <a:pt x="2943225" y="1800225"/>
                  <a:pt x="2957513" y="1785938"/>
                </a:cubicBezTo>
                <a:cubicBezTo>
                  <a:pt x="3000375" y="1738313"/>
                  <a:pt x="3019425" y="1681163"/>
                  <a:pt x="3019425" y="1633538"/>
                </a:cubicBezTo>
                <a:cubicBezTo>
                  <a:pt x="3019425" y="1614488"/>
                  <a:pt x="3019425" y="1595438"/>
                  <a:pt x="3024188" y="1576388"/>
                </a:cubicBezTo>
                <a:cubicBezTo>
                  <a:pt x="3024188" y="1428750"/>
                  <a:pt x="3028950" y="1433513"/>
                  <a:pt x="3028950" y="1419225"/>
                </a:cubicBezTo>
                <a:cubicBezTo>
                  <a:pt x="3028950" y="1371600"/>
                  <a:pt x="2938463" y="1385888"/>
                  <a:pt x="2938463" y="1357313"/>
                </a:cubicBezTo>
                <a:cubicBezTo>
                  <a:pt x="2938463" y="1343025"/>
                  <a:pt x="2919413" y="1338263"/>
                  <a:pt x="2914650" y="1328738"/>
                </a:cubicBezTo>
                <a:cubicBezTo>
                  <a:pt x="2909888" y="1319213"/>
                  <a:pt x="2852738" y="1209675"/>
                  <a:pt x="2838450" y="1209675"/>
                </a:cubicBezTo>
                <a:cubicBezTo>
                  <a:pt x="2809875" y="1209675"/>
                  <a:pt x="2800350" y="1243013"/>
                  <a:pt x="2800350" y="1262063"/>
                </a:cubicBezTo>
                <a:cubicBezTo>
                  <a:pt x="2800350" y="1271588"/>
                  <a:pt x="2786063" y="1290638"/>
                  <a:pt x="2786063" y="1304925"/>
                </a:cubicBezTo>
                <a:cubicBezTo>
                  <a:pt x="2786063" y="1314450"/>
                  <a:pt x="2743200" y="1347788"/>
                  <a:pt x="2724150" y="1366838"/>
                </a:cubicBezTo>
                <a:cubicBezTo>
                  <a:pt x="2714625" y="1371600"/>
                  <a:pt x="2719388" y="1385888"/>
                  <a:pt x="2719388" y="1395413"/>
                </a:cubicBezTo>
                <a:cubicBezTo>
                  <a:pt x="2719388" y="1452563"/>
                  <a:pt x="2771775" y="1447800"/>
                  <a:pt x="2771775" y="1495425"/>
                </a:cubicBezTo>
                <a:cubicBezTo>
                  <a:pt x="2771775" y="1504950"/>
                  <a:pt x="2786063" y="1528763"/>
                  <a:pt x="2790825" y="1547813"/>
                </a:cubicBezTo>
                <a:cubicBezTo>
                  <a:pt x="2800350" y="1581150"/>
                  <a:pt x="2800350" y="1624013"/>
                  <a:pt x="2819400" y="1662113"/>
                </a:cubicBezTo>
                <a:cubicBezTo>
                  <a:pt x="2824163" y="1676400"/>
                  <a:pt x="2843213" y="1690688"/>
                  <a:pt x="2852738" y="1709738"/>
                </a:cubicBezTo>
                <a:cubicBezTo>
                  <a:pt x="2852738" y="1714500"/>
                  <a:pt x="2857500" y="1709738"/>
                  <a:pt x="2857500" y="1724025"/>
                </a:cubicBezTo>
                <a:cubicBezTo>
                  <a:pt x="2857500" y="1733550"/>
                  <a:pt x="2843213" y="1843088"/>
                  <a:pt x="2843213" y="1857375"/>
                </a:cubicBezTo>
                <a:cubicBezTo>
                  <a:pt x="2843213" y="1928813"/>
                  <a:pt x="2895600" y="2128838"/>
                  <a:pt x="2914650" y="2181225"/>
                </a:cubicBezTo>
                <a:cubicBezTo>
                  <a:pt x="2924175" y="2205038"/>
                  <a:pt x="2938463" y="2233613"/>
                  <a:pt x="2947988" y="2262188"/>
                </a:cubicBezTo>
                <a:cubicBezTo>
                  <a:pt x="2962275" y="2286000"/>
                  <a:pt x="2971800" y="2324100"/>
                  <a:pt x="2976563" y="2357438"/>
                </a:cubicBezTo>
                <a:cubicBezTo>
                  <a:pt x="2986088" y="2419350"/>
                  <a:pt x="2990850" y="2495550"/>
                  <a:pt x="2995613" y="2562225"/>
                </a:cubicBezTo>
                <a:cubicBezTo>
                  <a:pt x="3000375" y="2590800"/>
                  <a:pt x="2995613" y="2647950"/>
                  <a:pt x="3014663" y="2681288"/>
                </a:cubicBezTo>
                <a:cubicBezTo>
                  <a:pt x="3019425" y="2686050"/>
                  <a:pt x="3024188" y="2686050"/>
                  <a:pt x="3024188" y="2686050"/>
                </a:cubicBezTo>
                <a:cubicBezTo>
                  <a:pt x="3033713" y="2705100"/>
                  <a:pt x="3043238" y="2714625"/>
                  <a:pt x="3048000" y="2733675"/>
                </a:cubicBezTo>
                <a:lnTo>
                  <a:pt x="2928938" y="2733675"/>
                </a:lnTo>
                <a:cubicBezTo>
                  <a:pt x="2905125" y="2624138"/>
                  <a:pt x="2857500" y="2514600"/>
                  <a:pt x="2809875" y="2419350"/>
                </a:cubicBezTo>
                <a:cubicBezTo>
                  <a:pt x="2800350" y="2395538"/>
                  <a:pt x="2771775" y="2371725"/>
                  <a:pt x="2752725" y="2352675"/>
                </a:cubicBezTo>
                <a:cubicBezTo>
                  <a:pt x="2733675" y="2324100"/>
                  <a:pt x="2728913" y="2290763"/>
                  <a:pt x="2714625" y="2266950"/>
                </a:cubicBezTo>
                <a:cubicBezTo>
                  <a:pt x="2690813" y="2214563"/>
                  <a:pt x="2647950" y="2128838"/>
                  <a:pt x="2647950" y="2119313"/>
                </a:cubicBezTo>
                <a:cubicBezTo>
                  <a:pt x="2647950" y="2105025"/>
                  <a:pt x="2609850" y="2066925"/>
                  <a:pt x="2595563" y="2038350"/>
                </a:cubicBezTo>
                <a:cubicBezTo>
                  <a:pt x="2557463" y="2033588"/>
                  <a:pt x="2543175" y="2076450"/>
                  <a:pt x="2543175" y="2090738"/>
                </a:cubicBezTo>
                <a:cubicBezTo>
                  <a:pt x="2543175" y="2105025"/>
                  <a:pt x="2552700" y="2166938"/>
                  <a:pt x="2552700" y="2181225"/>
                </a:cubicBezTo>
                <a:cubicBezTo>
                  <a:pt x="2552700" y="2190750"/>
                  <a:pt x="2543175" y="2243138"/>
                  <a:pt x="2533650" y="2271713"/>
                </a:cubicBezTo>
                <a:cubicBezTo>
                  <a:pt x="2519363" y="2319338"/>
                  <a:pt x="2519363" y="2376488"/>
                  <a:pt x="2519363" y="2424113"/>
                </a:cubicBezTo>
                <a:cubicBezTo>
                  <a:pt x="2519363" y="2438400"/>
                  <a:pt x="2509838" y="2462213"/>
                  <a:pt x="2519363" y="2476500"/>
                </a:cubicBezTo>
                <a:cubicBezTo>
                  <a:pt x="2543175" y="2505075"/>
                  <a:pt x="2595563" y="2533650"/>
                  <a:pt x="2619375" y="2571750"/>
                </a:cubicBezTo>
                <a:cubicBezTo>
                  <a:pt x="2657475" y="2619375"/>
                  <a:pt x="2681288" y="2681288"/>
                  <a:pt x="2714625" y="2733675"/>
                </a:cubicBezTo>
                <a:lnTo>
                  <a:pt x="2143125" y="2733675"/>
                </a:lnTo>
                <a:lnTo>
                  <a:pt x="2143125" y="2719388"/>
                </a:lnTo>
                <a:cubicBezTo>
                  <a:pt x="2209800" y="2700338"/>
                  <a:pt x="2295525" y="2676525"/>
                  <a:pt x="2324100" y="2628900"/>
                </a:cubicBezTo>
                <a:cubicBezTo>
                  <a:pt x="2328863" y="2609850"/>
                  <a:pt x="2338388" y="2576513"/>
                  <a:pt x="2338388" y="2566988"/>
                </a:cubicBezTo>
                <a:cubicBezTo>
                  <a:pt x="2338388" y="2528888"/>
                  <a:pt x="2214563" y="2481263"/>
                  <a:pt x="2205038" y="2471738"/>
                </a:cubicBezTo>
                <a:cubicBezTo>
                  <a:pt x="2166938" y="2443163"/>
                  <a:pt x="2114550" y="2433638"/>
                  <a:pt x="2114550" y="2381250"/>
                </a:cubicBezTo>
                <a:cubicBezTo>
                  <a:pt x="2109788" y="2381250"/>
                  <a:pt x="2095500" y="2381250"/>
                  <a:pt x="2090738" y="2376488"/>
                </a:cubicBezTo>
                <a:cubicBezTo>
                  <a:pt x="2024063" y="2343150"/>
                  <a:pt x="1966913" y="2281238"/>
                  <a:pt x="1905000" y="2228850"/>
                </a:cubicBezTo>
                <a:cubicBezTo>
                  <a:pt x="1885950" y="2209800"/>
                  <a:pt x="1847850" y="2171700"/>
                  <a:pt x="1824038" y="2181225"/>
                </a:cubicBezTo>
                <a:cubicBezTo>
                  <a:pt x="1790700" y="2228850"/>
                  <a:pt x="1752600" y="2247900"/>
                  <a:pt x="1709738" y="2276475"/>
                </a:cubicBezTo>
                <a:cubicBezTo>
                  <a:pt x="1695450" y="2286000"/>
                  <a:pt x="1681163" y="2305050"/>
                  <a:pt x="1662113" y="2314575"/>
                </a:cubicBezTo>
                <a:cubicBezTo>
                  <a:pt x="1647825" y="2324100"/>
                  <a:pt x="1633538" y="2328863"/>
                  <a:pt x="1619250" y="2333625"/>
                </a:cubicBezTo>
                <a:cubicBezTo>
                  <a:pt x="1614488" y="2338388"/>
                  <a:pt x="1614488" y="2347913"/>
                  <a:pt x="1609725" y="2347913"/>
                </a:cubicBezTo>
                <a:cubicBezTo>
                  <a:pt x="1557338" y="2386013"/>
                  <a:pt x="1495425" y="2409825"/>
                  <a:pt x="1438275" y="2438400"/>
                </a:cubicBezTo>
                <a:cubicBezTo>
                  <a:pt x="1438275" y="2443163"/>
                  <a:pt x="1438275" y="2452688"/>
                  <a:pt x="1452563" y="2457450"/>
                </a:cubicBezTo>
                <a:cubicBezTo>
                  <a:pt x="1471613" y="2471738"/>
                  <a:pt x="1504950" y="2476500"/>
                  <a:pt x="1533525" y="2495550"/>
                </a:cubicBezTo>
                <a:cubicBezTo>
                  <a:pt x="1552575" y="2514600"/>
                  <a:pt x="1571625" y="2538413"/>
                  <a:pt x="1576388" y="2557463"/>
                </a:cubicBezTo>
                <a:cubicBezTo>
                  <a:pt x="1585913" y="2576513"/>
                  <a:pt x="1571625" y="2566988"/>
                  <a:pt x="1600200" y="2605088"/>
                </a:cubicBezTo>
                <a:cubicBezTo>
                  <a:pt x="1628775" y="2643188"/>
                  <a:pt x="1657350" y="2690813"/>
                  <a:pt x="1685925" y="2733675"/>
                </a:cubicBezTo>
                <a:lnTo>
                  <a:pt x="1476375" y="2733675"/>
                </a:lnTo>
                <a:cubicBezTo>
                  <a:pt x="1409700" y="2667000"/>
                  <a:pt x="1338263" y="2600325"/>
                  <a:pt x="1271588" y="2543175"/>
                </a:cubicBezTo>
                <a:cubicBezTo>
                  <a:pt x="1271588" y="2538413"/>
                  <a:pt x="1271588" y="2528888"/>
                  <a:pt x="1266825" y="2524125"/>
                </a:cubicBezTo>
                <a:cubicBezTo>
                  <a:pt x="1200150" y="2486025"/>
                  <a:pt x="1157288" y="2466975"/>
                  <a:pt x="1157288" y="2409825"/>
                </a:cubicBezTo>
                <a:cubicBezTo>
                  <a:pt x="1157288" y="2395538"/>
                  <a:pt x="1171575" y="2347913"/>
                  <a:pt x="1185863" y="2324100"/>
                </a:cubicBezTo>
                <a:cubicBezTo>
                  <a:pt x="1190625" y="2309813"/>
                  <a:pt x="1214438" y="2295525"/>
                  <a:pt x="1223963" y="2281238"/>
                </a:cubicBezTo>
                <a:cubicBezTo>
                  <a:pt x="1228725" y="2276475"/>
                  <a:pt x="1228725" y="2262188"/>
                  <a:pt x="1233488" y="2257425"/>
                </a:cubicBezTo>
                <a:cubicBezTo>
                  <a:pt x="1271588" y="2205038"/>
                  <a:pt x="1362075" y="2109788"/>
                  <a:pt x="1362075" y="2100263"/>
                </a:cubicBezTo>
                <a:cubicBezTo>
                  <a:pt x="1362075" y="2085975"/>
                  <a:pt x="1390650" y="2066925"/>
                  <a:pt x="1400175" y="2052638"/>
                </a:cubicBezTo>
                <a:cubicBezTo>
                  <a:pt x="1404938" y="2043113"/>
                  <a:pt x="1404938" y="2028825"/>
                  <a:pt x="1404938" y="2014538"/>
                </a:cubicBezTo>
                <a:cubicBezTo>
                  <a:pt x="1404938" y="1976438"/>
                  <a:pt x="1495425" y="1971675"/>
                  <a:pt x="1495425" y="1924050"/>
                </a:cubicBezTo>
                <a:cubicBezTo>
                  <a:pt x="1495425" y="1905000"/>
                  <a:pt x="1423988" y="1809750"/>
                  <a:pt x="1419225" y="1809750"/>
                </a:cubicBezTo>
                <a:cubicBezTo>
                  <a:pt x="1400175" y="1800225"/>
                  <a:pt x="1381125" y="1790700"/>
                  <a:pt x="1366838" y="1785938"/>
                </a:cubicBezTo>
                <a:cubicBezTo>
                  <a:pt x="1266825" y="1757363"/>
                  <a:pt x="1066800" y="1714500"/>
                  <a:pt x="1057275" y="1714500"/>
                </a:cubicBezTo>
                <a:cubicBezTo>
                  <a:pt x="1023938" y="1714500"/>
                  <a:pt x="1009650" y="1762125"/>
                  <a:pt x="985838" y="1781175"/>
                </a:cubicBezTo>
                <a:cubicBezTo>
                  <a:pt x="981075" y="1785938"/>
                  <a:pt x="976313" y="1785938"/>
                  <a:pt x="966788" y="1785938"/>
                </a:cubicBezTo>
                <a:cubicBezTo>
                  <a:pt x="890588" y="1785938"/>
                  <a:pt x="728663" y="1604963"/>
                  <a:pt x="681038" y="1604963"/>
                </a:cubicBezTo>
                <a:cubicBezTo>
                  <a:pt x="638175" y="1604963"/>
                  <a:pt x="666750" y="1638300"/>
                  <a:pt x="619125" y="1638300"/>
                </a:cubicBezTo>
                <a:cubicBezTo>
                  <a:pt x="585788" y="1638300"/>
                  <a:pt x="523875" y="1614488"/>
                  <a:pt x="504825" y="1600200"/>
                </a:cubicBezTo>
                <a:cubicBezTo>
                  <a:pt x="504825" y="1585913"/>
                  <a:pt x="504825" y="1566863"/>
                  <a:pt x="495300" y="1547813"/>
                </a:cubicBezTo>
                <a:cubicBezTo>
                  <a:pt x="328613" y="1509713"/>
                  <a:pt x="161925" y="1471613"/>
                  <a:pt x="0" y="1352550"/>
                </a:cubicBezTo>
                <a:lnTo>
                  <a:pt x="0" y="1333500"/>
                </a:lnTo>
                <a:lnTo>
                  <a:pt x="19050" y="1333500"/>
                </a:lnTo>
                <a:cubicBezTo>
                  <a:pt x="80963" y="1357313"/>
                  <a:pt x="138113" y="1385888"/>
                  <a:pt x="200025" y="1400175"/>
                </a:cubicBezTo>
                <a:cubicBezTo>
                  <a:pt x="290513" y="1428750"/>
                  <a:pt x="476250" y="1462088"/>
                  <a:pt x="485775" y="1462088"/>
                </a:cubicBezTo>
                <a:cubicBezTo>
                  <a:pt x="500063" y="1462088"/>
                  <a:pt x="600075" y="1433513"/>
                  <a:pt x="609600" y="1433513"/>
                </a:cubicBezTo>
                <a:cubicBezTo>
                  <a:pt x="642938" y="1433513"/>
                  <a:pt x="795338" y="1547813"/>
                  <a:pt x="866775" y="1547813"/>
                </a:cubicBezTo>
                <a:cubicBezTo>
                  <a:pt x="876300" y="1547813"/>
                  <a:pt x="895350" y="1547813"/>
                  <a:pt x="904875" y="1528763"/>
                </a:cubicBezTo>
                <a:cubicBezTo>
                  <a:pt x="928688" y="1485900"/>
                  <a:pt x="1019175" y="1262063"/>
                  <a:pt x="1019175" y="1252538"/>
                </a:cubicBezTo>
                <a:cubicBezTo>
                  <a:pt x="1019175" y="1238250"/>
                  <a:pt x="1000125" y="1228725"/>
                  <a:pt x="990600" y="1214438"/>
                </a:cubicBezTo>
                <a:cubicBezTo>
                  <a:pt x="981075" y="1190625"/>
                  <a:pt x="1000125" y="1162050"/>
                  <a:pt x="976313" y="1143000"/>
                </a:cubicBezTo>
                <a:cubicBezTo>
                  <a:pt x="942975" y="1104900"/>
                  <a:pt x="900113" y="1076325"/>
                  <a:pt x="866775" y="1071563"/>
                </a:cubicBezTo>
                <a:cubicBezTo>
                  <a:pt x="842963" y="1066800"/>
                  <a:pt x="809625" y="1076325"/>
                  <a:pt x="785813" y="1062038"/>
                </a:cubicBezTo>
                <a:cubicBezTo>
                  <a:pt x="738188" y="1033463"/>
                  <a:pt x="781050" y="957263"/>
                  <a:pt x="719138" y="938213"/>
                </a:cubicBezTo>
                <a:cubicBezTo>
                  <a:pt x="719138" y="928688"/>
                  <a:pt x="733425" y="914400"/>
                  <a:pt x="742950" y="900113"/>
                </a:cubicBezTo>
                <a:cubicBezTo>
                  <a:pt x="752475" y="881063"/>
                  <a:pt x="762000" y="852488"/>
                  <a:pt x="762000" y="838200"/>
                </a:cubicBezTo>
                <a:cubicBezTo>
                  <a:pt x="762000" y="795338"/>
                  <a:pt x="733425" y="795338"/>
                  <a:pt x="700088" y="771525"/>
                </a:cubicBezTo>
                <a:lnTo>
                  <a:pt x="704850" y="752475"/>
                </a:lnTo>
                <a:cubicBezTo>
                  <a:pt x="742950" y="757238"/>
                  <a:pt x="776288" y="766763"/>
                  <a:pt x="785813" y="709613"/>
                </a:cubicBezTo>
                <a:cubicBezTo>
                  <a:pt x="809625" y="685800"/>
                  <a:pt x="828675" y="681038"/>
                  <a:pt x="857250" y="681038"/>
                </a:cubicBezTo>
                <a:cubicBezTo>
                  <a:pt x="866775" y="681038"/>
                  <a:pt x="890588" y="671513"/>
                  <a:pt x="900113" y="671513"/>
                </a:cubicBezTo>
                <a:cubicBezTo>
                  <a:pt x="914400" y="671513"/>
                  <a:pt x="957263" y="676275"/>
                  <a:pt x="985838" y="681038"/>
                </a:cubicBezTo>
                <a:cubicBezTo>
                  <a:pt x="985838" y="681038"/>
                  <a:pt x="1114425" y="733425"/>
                  <a:pt x="1114425" y="781050"/>
                </a:cubicBezTo>
                <a:cubicBezTo>
                  <a:pt x="1114425" y="790575"/>
                  <a:pt x="1123950" y="790575"/>
                  <a:pt x="1123950" y="790575"/>
                </a:cubicBezTo>
                <a:cubicBezTo>
                  <a:pt x="1133475" y="804863"/>
                  <a:pt x="1138238" y="819150"/>
                  <a:pt x="1138238" y="828675"/>
                </a:cubicBezTo>
                <a:cubicBezTo>
                  <a:pt x="1138238" y="842963"/>
                  <a:pt x="1109663" y="919163"/>
                  <a:pt x="1109663" y="928688"/>
                </a:cubicBezTo>
                <a:cubicBezTo>
                  <a:pt x="1109663" y="985838"/>
                  <a:pt x="1214438" y="990600"/>
                  <a:pt x="1238250" y="995363"/>
                </a:cubicBezTo>
                <a:cubicBezTo>
                  <a:pt x="1262063" y="1000125"/>
                  <a:pt x="1295400" y="1009650"/>
                  <a:pt x="1328738" y="1009650"/>
                </a:cubicBezTo>
                <a:cubicBezTo>
                  <a:pt x="1343025" y="1009650"/>
                  <a:pt x="1362075" y="1009650"/>
                  <a:pt x="1376363" y="1014413"/>
                </a:cubicBezTo>
                <a:cubicBezTo>
                  <a:pt x="1428750" y="1023938"/>
                  <a:pt x="1490663" y="1062038"/>
                  <a:pt x="1538288" y="1090613"/>
                </a:cubicBezTo>
                <a:cubicBezTo>
                  <a:pt x="1566863" y="1114425"/>
                  <a:pt x="1600200" y="1133475"/>
                  <a:pt x="1638300" y="1157288"/>
                </a:cubicBezTo>
                <a:cubicBezTo>
                  <a:pt x="1671638" y="1185863"/>
                  <a:pt x="1709738" y="1214438"/>
                  <a:pt x="1757363" y="1243013"/>
                </a:cubicBezTo>
                <a:cubicBezTo>
                  <a:pt x="1790700" y="1262063"/>
                  <a:pt x="1843088" y="1290638"/>
                  <a:pt x="1843088" y="1328738"/>
                </a:cubicBezTo>
                <a:cubicBezTo>
                  <a:pt x="1843088" y="1343025"/>
                  <a:pt x="1785938" y="1443038"/>
                  <a:pt x="1785938" y="1452563"/>
                </a:cubicBezTo>
                <a:cubicBezTo>
                  <a:pt x="1785938" y="1481138"/>
                  <a:pt x="1833563" y="1524000"/>
                  <a:pt x="1847850" y="1533525"/>
                </a:cubicBezTo>
                <a:cubicBezTo>
                  <a:pt x="1943100" y="1624013"/>
                  <a:pt x="2052638" y="1704975"/>
                  <a:pt x="2109788" y="1814513"/>
                </a:cubicBezTo>
                <a:cubicBezTo>
                  <a:pt x="2119313" y="1828800"/>
                  <a:pt x="2138363" y="1852613"/>
                  <a:pt x="2138363" y="1866900"/>
                </a:cubicBezTo>
                <a:cubicBezTo>
                  <a:pt x="2138363" y="1876425"/>
                  <a:pt x="2128838" y="1895475"/>
                  <a:pt x="2124075" y="1905000"/>
                </a:cubicBezTo>
                <a:lnTo>
                  <a:pt x="2266950" y="2138363"/>
                </a:lnTo>
                <a:lnTo>
                  <a:pt x="2281238" y="2138363"/>
                </a:lnTo>
                <a:lnTo>
                  <a:pt x="2281238" y="2033588"/>
                </a:lnTo>
                <a:lnTo>
                  <a:pt x="2243138" y="1647825"/>
                </a:lnTo>
                <a:lnTo>
                  <a:pt x="2243138" y="1566863"/>
                </a:lnTo>
                <a:cubicBezTo>
                  <a:pt x="2257425" y="1519238"/>
                  <a:pt x="2295525" y="1433513"/>
                  <a:pt x="2295525" y="1423988"/>
                </a:cubicBezTo>
                <a:cubicBezTo>
                  <a:pt x="2295525" y="1409700"/>
                  <a:pt x="2338388" y="1347788"/>
                  <a:pt x="2338388" y="1338263"/>
                </a:cubicBezTo>
                <a:cubicBezTo>
                  <a:pt x="2338388" y="1323975"/>
                  <a:pt x="2305050" y="1304925"/>
                  <a:pt x="2305050" y="1281113"/>
                </a:cubicBezTo>
                <a:cubicBezTo>
                  <a:pt x="2305050" y="1266825"/>
                  <a:pt x="2295525" y="1252538"/>
                  <a:pt x="2295525" y="1238250"/>
                </a:cubicBezTo>
                <a:cubicBezTo>
                  <a:pt x="2295525" y="1233488"/>
                  <a:pt x="2300288" y="1223963"/>
                  <a:pt x="2295525" y="1114425"/>
                </a:cubicBezTo>
                <a:cubicBezTo>
                  <a:pt x="2286000" y="1104900"/>
                  <a:pt x="2228850" y="1062038"/>
                  <a:pt x="2224088" y="1038225"/>
                </a:cubicBezTo>
                <a:cubicBezTo>
                  <a:pt x="2224088" y="1038225"/>
                  <a:pt x="2228850" y="1028700"/>
                  <a:pt x="2228850" y="1019175"/>
                </a:cubicBezTo>
                <a:cubicBezTo>
                  <a:pt x="2228850" y="976313"/>
                  <a:pt x="2185988" y="981075"/>
                  <a:pt x="2157413" y="957263"/>
                </a:cubicBezTo>
                <a:lnTo>
                  <a:pt x="2138363" y="957263"/>
                </a:lnTo>
                <a:cubicBezTo>
                  <a:pt x="2138363" y="985838"/>
                  <a:pt x="2143125" y="1014413"/>
                  <a:pt x="2138363" y="1042988"/>
                </a:cubicBezTo>
                <a:lnTo>
                  <a:pt x="2105025" y="1042988"/>
                </a:lnTo>
                <a:cubicBezTo>
                  <a:pt x="2085975" y="1038225"/>
                  <a:pt x="2057400" y="1009650"/>
                  <a:pt x="2071688" y="995363"/>
                </a:cubicBezTo>
                <a:cubicBezTo>
                  <a:pt x="2090738" y="962025"/>
                  <a:pt x="2033588" y="914400"/>
                  <a:pt x="2000250" y="885825"/>
                </a:cubicBezTo>
                <a:cubicBezTo>
                  <a:pt x="1985963" y="876300"/>
                  <a:pt x="1971675" y="876300"/>
                  <a:pt x="1957388" y="862013"/>
                </a:cubicBezTo>
                <a:lnTo>
                  <a:pt x="1957388" y="838200"/>
                </a:lnTo>
                <a:cubicBezTo>
                  <a:pt x="1957388" y="823913"/>
                  <a:pt x="1952625" y="819150"/>
                  <a:pt x="1952625" y="804863"/>
                </a:cubicBezTo>
                <a:lnTo>
                  <a:pt x="1847850" y="804863"/>
                </a:lnTo>
                <a:cubicBezTo>
                  <a:pt x="1843088" y="800100"/>
                  <a:pt x="1843088" y="800100"/>
                  <a:pt x="1843088" y="790575"/>
                </a:cubicBezTo>
                <a:cubicBezTo>
                  <a:pt x="1843088" y="752475"/>
                  <a:pt x="1933575" y="781050"/>
                  <a:pt x="1952625" y="766763"/>
                </a:cubicBezTo>
                <a:cubicBezTo>
                  <a:pt x="1981200" y="742950"/>
                  <a:pt x="2005013" y="709613"/>
                  <a:pt x="2024063" y="685800"/>
                </a:cubicBezTo>
                <a:cubicBezTo>
                  <a:pt x="2028825" y="681038"/>
                  <a:pt x="2028825" y="666750"/>
                  <a:pt x="2038350" y="661988"/>
                </a:cubicBezTo>
                <a:cubicBezTo>
                  <a:pt x="2066925" y="623888"/>
                  <a:pt x="2195513" y="561975"/>
                  <a:pt x="2195513" y="500063"/>
                </a:cubicBezTo>
                <a:cubicBezTo>
                  <a:pt x="2195513" y="471488"/>
                  <a:pt x="2171700" y="466725"/>
                  <a:pt x="2152650" y="466725"/>
                </a:cubicBezTo>
                <a:cubicBezTo>
                  <a:pt x="2138363" y="466725"/>
                  <a:pt x="2138363" y="471488"/>
                  <a:pt x="2133600" y="466725"/>
                </a:cubicBezTo>
                <a:cubicBezTo>
                  <a:pt x="2119313" y="485775"/>
                  <a:pt x="2090738" y="509588"/>
                  <a:pt x="2076450" y="509588"/>
                </a:cubicBezTo>
                <a:cubicBezTo>
                  <a:pt x="2043113" y="509588"/>
                  <a:pt x="2033588" y="485775"/>
                  <a:pt x="2033588" y="461963"/>
                </a:cubicBezTo>
                <a:cubicBezTo>
                  <a:pt x="2033588" y="452438"/>
                  <a:pt x="2038350" y="428625"/>
                  <a:pt x="2038350" y="419100"/>
                </a:cubicBezTo>
                <a:cubicBezTo>
                  <a:pt x="2038350" y="404813"/>
                  <a:pt x="2047875" y="395288"/>
                  <a:pt x="2052638" y="390525"/>
                </a:cubicBezTo>
                <a:cubicBezTo>
                  <a:pt x="2057400" y="381000"/>
                  <a:pt x="2062163" y="361950"/>
                  <a:pt x="2081213" y="352425"/>
                </a:cubicBezTo>
                <a:cubicBezTo>
                  <a:pt x="2085975" y="347663"/>
                  <a:pt x="2095500" y="342900"/>
                  <a:pt x="2109788" y="342900"/>
                </a:cubicBezTo>
                <a:cubicBezTo>
                  <a:pt x="2119313" y="342900"/>
                  <a:pt x="2128838" y="347663"/>
                  <a:pt x="2133600" y="347663"/>
                </a:cubicBezTo>
                <a:cubicBezTo>
                  <a:pt x="2143125" y="366713"/>
                  <a:pt x="2147888" y="390525"/>
                  <a:pt x="2147888" y="409575"/>
                </a:cubicBezTo>
                <a:cubicBezTo>
                  <a:pt x="2157413" y="419100"/>
                  <a:pt x="2190750" y="447675"/>
                  <a:pt x="2209800" y="447675"/>
                </a:cubicBezTo>
                <a:cubicBezTo>
                  <a:pt x="2219325" y="447675"/>
                  <a:pt x="2266950" y="428625"/>
                  <a:pt x="2276475" y="428625"/>
                </a:cubicBezTo>
                <a:cubicBezTo>
                  <a:pt x="2328863" y="428625"/>
                  <a:pt x="2405063" y="476250"/>
                  <a:pt x="2405063" y="542925"/>
                </a:cubicBezTo>
                <a:cubicBezTo>
                  <a:pt x="2405063" y="552450"/>
                  <a:pt x="2395538" y="552450"/>
                  <a:pt x="2390775" y="566738"/>
                </a:cubicBezTo>
                <a:cubicBezTo>
                  <a:pt x="2386013" y="581025"/>
                  <a:pt x="2390775" y="609600"/>
                  <a:pt x="2386013" y="628650"/>
                </a:cubicBezTo>
                <a:cubicBezTo>
                  <a:pt x="2371725" y="638175"/>
                  <a:pt x="2362200" y="652463"/>
                  <a:pt x="2347913" y="652463"/>
                </a:cubicBezTo>
                <a:cubicBezTo>
                  <a:pt x="2333625" y="652463"/>
                  <a:pt x="2262188" y="619125"/>
                  <a:pt x="2252663" y="619125"/>
                </a:cubicBezTo>
                <a:cubicBezTo>
                  <a:pt x="2214563" y="619125"/>
                  <a:pt x="2138363" y="762000"/>
                  <a:pt x="2138363" y="766763"/>
                </a:cubicBezTo>
                <a:cubicBezTo>
                  <a:pt x="2147888" y="776288"/>
                  <a:pt x="2162175" y="781050"/>
                  <a:pt x="2176463" y="781050"/>
                </a:cubicBezTo>
                <a:cubicBezTo>
                  <a:pt x="2243138" y="790575"/>
                  <a:pt x="2371725" y="809625"/>
                  <a:pt x="2386013" y="809625"/>
                </a:cubicBezTo>
                <a:cubicBezTo>
                  <a:pt x="2405063" y="809625"/>
                  <a:pt x="2495550" y="785813"/>
                  <a:pt x="2495550" y="771525"/>
                </a:cubicBezTo>
                <a:cubicBezTo>
                  <a:pt x="2495550" y="757238"/>
                  <a:pt x="2533650" y="738188"/>
                  <a:pt x="2533650" y="714375"/>
                </a:cubicBezTo>
                <a:cubicBezTo>
                  <a:pt x="2533650" y="666750"/>
                  <a:pt x="2471738" y="690563"/>
                  <a:pt x="2471738" y="619125"/>
                </a:cubicBezTo>
                <a:cubicBezTo>
                  <a:pt x="2471738" y="609600"/>
                  <a:pt x="2490788" y="509588"/>
                  <a:pt x="2490788" y="500063"/>
                </a:cubicBezTo>
                <a:cubicBezTo>
                  <a:pt x="2490788" y="485775"/>
                  <a:pt x="2505075" y="461963"/>
                  <a:pt x="2505075" y="452438"/>
                </a:cubicBezTo>
                <a:cubicBezTo>
                  <a:pt x="2505075" y="438150"/>
                  <a:pt x="2486025" y="404813"/>
                  <a:pt x="2476500" y="381000"/>
                </a:cubicBezTo>
                <a:cubicBezTo>
                  <a:pt x="2490788" y="352425"/>
                  <a:pt x="2528888" y="376238"/>
                  <a:pt x="2552700" y="371475"/>
                </a:cubicBezTo>
                <a:cubicBezTo>
                  <a:pt x="2562225" y="361950"/>
                  <a:pt x="2566988" y="338138"/>
                  <a:pt x="2586038" y="333375"/>
                </a:cubicBezTo>
                <a:cubicBezTo>
                  <a:pt x="2595563" y="328613"/>
                  <a:pt x="2624138" y="328613"/>
                  <a:pt x="2638425" y="328613"/>
                </a:cubicBezTo>
                <a:cubicBezTo>
                  <a:pt x="2676525" y="328613"/>
                  <a:pt x="2724150" y="338138"/>
                  <a:pt x="2762250" y="390525"/>
                </a:cubicBezTo>
                <a:cubicBezTo>
                  <a:pt x="2771775" y="404813"/>
                  <a:pt x="2786063" y="414338"/>
                  <a:pt x="2786063" y="428625"/>
                </a:cubicBezTo>
                <a:cubicBezTo>
                  <a:pt x="2786063" y="438150"/>
                  <a:pt x="2795588" y="433388"/>
                  <a:pt x="2795588" y="438150"/>
                </a:cubicBezTo>
                <a:cubicBezTo>
                  <a:pt x="2805113" y="457200"/>
                  <a:pt x="2814638" y="485775"/>
                  <a:pt x="2814638" y="500063"/>
                </a:cubicBezTo>
                <a:cubicBezTo>
                  <a:pt x="2814638" y="581025"/>
                  <a:pt x="2776538" y="600075"/>
                  <a:pt x="2719388" y="666750"/>
                </a:cubicBezTo>
                <a:cubicBezTo>
                  <a:pt x="2709863" y="671513"/>
                  <a:pt x="2714625" y="681038"/>
                  <a:pt x="2714625" y="690563"/>
                </a:cubicBezTo>
                <a:cubicBezTo>
                  <a:pt x="2714625" y="704850"/>
                  <a:pt x="2728913" y="752475"/>
                  <a:pt x="2728913" y="766763"/>
                </a:cubicBezTo>
                <a:cubicBezTo>
                  <a:pt x="2728913" y="776288"/>
                  <a:pt x="2752725" y="804863"/>
                  <a:pt x="2771775" y="814388"/>
                </a:cubicBezTo>
                <a:cubicBezTo>
                  <a:pt x="2809875" y="842963"/>
                  <a:pt x="2857500" y="852488"/>
                  <a:pt x="2900363" y="876300"/>
                </a:cubicBezTo>
                <a:cubicBezTo>
                  <a:pt x="2967038" y="909638"/>
                  <a:pt x="2971800" y="1000125"/>
                  <a:pt x="3005138" y="1038225"/>
                </a:cubicBezTo>
                <a:cubicBezTo>
                  <a:pt x="3043238" y="1047750"/>
                  <a:pt x="3109913" y="1057275"/>
                  <a:pt x="3119438" y="1057275"/>
                </a:cubicBezTo>
                <a:cubicBezTo>
                  <a:pt x="3148013" y="1057275"/>
                  <a:pt x="3424238" y="1000125"/>
                  <a:pt x="3514725" y="957263"/>
                </a:cubicBezTo>
                <a:cubicBezTo>
                  <a:pt x="3519488" y="952500"/>
                  <a:pt x="3576638" y="866775"/>
                  <a:pt x="3576638" y="847725"/>
                </a:cubicBezTo>
                <a:cubicBezTo>
                  <a:pt x="3576638" y="728663"/>
                  <a:pt x="3452813" y="728663"/>
                  <a:pt x="3452813" y="647700"/>
                </a:cubicBezTo>
                <a:cubicBezTo>
                  <a:pt x="3452813" y="633413"/>
                  <a:pt x="3467100" y="604838"/>
                  <a:pt x="3467100" y="595313"/>
                </a:cubicBezTo>
                <a:cubicBezTo>
                  <a:pt x="3467100" y="581025"/>
                  <a:pt x="3514725" y="519113"/>
                  <a:pt x="3548063" y="490538"/>
                </a:cubicBezTo>
                <a:cubicBezTo>
                  <a:pt x="3562350" y="471488"/>
                  <a:pt x="3595688" y="461963"/>
                  <a:pt x="3619500" y="452438"/>
                </a:cubicBezTo>
                <a:cubicBezTo>
                  <a:pt x="3633788" y="447675"/>
                  <a:pt x="3657600" y="438150"/>
                  <a:pt x="3667125" y="438150"/>
                </a:cubicBezTo>
                <a:cubicBezTo>
                  <a:pt x="3681413" y="438150"/>
                  <a:pt x="3686175" y="442913"/>
                  <a:pt x="3700463" y="442913"/>
                </a:cubicBezTo>
                <a:cubicBezTo>
                  <a:pt x="3709988" y="442913"/>
                  <a:pt x="3748088" y="481013"/>
                  <a:pt x="3776663" y="500063"/>
                </a:cubicBezTo>
                <a:cubicBezTo>
                  <a:pt x="3790950" y="514350"/>
                  <a:pt x="3833813" y="500063"/>
                  <a:pt x="3852863" y="528638"/>
                </a:cubicBezTo>
                <a:cubicBezTo>
                  <a:pt x="3838575" y="538163"/>
                  <a:pt x="3819525" y="538163"/>
                  <a:pt x="3810000" y="547688"/>
                </a:cubicBezTo>
                <a:cubicBezTo>
                  <a:pt x="3776663" y="571500"/>
                  <a:pt x="3786188" y="581025"/>
                  <a:pt x="3786188" y="600075"/>
                </a:cubicBezTo>
                <a:cubicBezTo>
                  <a:pt x="3786188" y="614363"/>
                  <a:pt x="3786188" y="638175"/>
                  <a:pt x="3795713" y="652463"/>
                </a:cubicBezTo>
                <a:cubicBezTo>
                  <a:pt x="3800475" y="661988"/>
                  <a:pt x="3814763" y="666750"/>
                  <a:pt x="3819525" y="681038"/>
                </a:cubicBezTo>
                <a:cubicBezTo>
                  <a:pt x="3824288" y="695325"/>
                  <a:pt x="3814763" y="723900"/>
                  <a:pt x="3819525" y="747713"/>
                </a:cubicBezTo>
                <a:cubicBezTo>
                  <a:pt x="3824288" y="766763"/>
                  <a:pt x="3833813" y="790575"/>
                  <a:pt x="3833813" y="804863"/>
                </a:cubicBezTo>
                <a:cubicBezTo>
                  <a:pt x="3833813" y="814388"/>
                  <a:pt x="3790950" y="857250"/>
                  <a:pt x="3790950" y="866775"/>
                </a:cubicBezTo>
                <a:cubicBezTo>
                  <a:pt x="3790950" y="890588"/>
                  <a:pt x="3819525" y="890588"/>
                  <a:pt x="3819525" y="890588"/>
                </a:cubicBezTo>
                <a:cubicBezTo>
                  <a:pt x="3914775" y="890588"/>
                  <a:pt x="4152900" y="804863"/>
                  <a:pt x="4224338" y="762000"/>
                </a:cubicBezTo>
                <a:cubicBezTo>
                  <a:pt x="4238625" y="752475"/>
                  <a:pt x="4252913" y="719138"/>
                  <a:pt x="4262438" y="709613"/>
                </a:cubicBezTo>
                <a:cubicBezTo>
                  <a:pt x="4286250" y="676275"/>
                  <a:pt x="4338638" y="666750"/>
                  <a:pt x="4371975" y="642938"/>
                </a:cubicBezTo>
                <a:cubicBezTo>
                  <a:pt x="4467225" y="561975"/>
                  <a:pt x="4543425" y="414338"/>
                  <a:pt x="4619625" y="309563"/>
                </a:cubicBezTo>
                <a:cubicBezTo>
                  <a:pt x="4629150" y="295275"/>
                  <a:pt x="4633913" y="276225"/>
                  <a:pt x="4633913" y="257175"/>
                </a:cubicBezTo>
                <a:cubicBezTo>
                  <a:pt x="4643438" y="219075"/>
                  <a:pt x="4695825" y="180975"/>
                  <a:pt x="4686300" y="138113"/>
                </a:cubicBezTo>
                <a:cubicBezTo>
                  <a:pt x="4691063" y="114300"/>
                  <a:pt x="4681538" y="80963"/>
                  <a:pt x="4705350" y="57150"/>
                </a:cubicBezTo>
                <a:lnTo>
                  <a:pt x="4719638" y="57150"/>
                </a:lnTo>
                <a:lnTo>
                  <a:pt x="4719638" y="133350"/>
                </a:lnTo>
                <a:cubicBezTo>
                  <a:pt x="4724400" y="133350"/>
                  <a:pt x="4719638" y="138113"/>
                  <a:pt x="4733925" y="138113"/>
                </a:cubicBezTo>
                <a:cubicBezTo>
                  <a:pt x="4776788" y="138113"/>
                  <a:pt x="4819650" y="9525"/>
                  <a:pt x="4824413" y="0"/>
                </a:cubicBezTo>
                <a:cubicBezTo>
                  <a:pt x="4824413" y="0"/>
                  <a:pt x="4843463" y="0"/>
                  <a:pt x="4848225" y="4763"/>
                </a:cubicBezTo>
                <a:close/>
              </a:path>
            </a:pathLst>
          </a:custGeom>
          <a:gradFill>
            <a:gsLst>
              <a:gs pos="0">
                <a:srgbClr val="E1180E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AE9DD9E-F661-46F2-1630-73CDF15871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40093"/>
            <a:ext cx="5219472" cy="1009098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F3387E67-9A5A-9E07-9557-1B65D84BBE59}"/>
              </a:ext>
            </a:extLst>
          </p:cNvPr>
          <p:cNvSpPr txBox="1"/>
          <p:nvPr/>
        </p:nvSpPr>
        <p:spPr>
          <a:xfrm>
            <a:off x="2515136" y="3289435"/>
            <a:ext cx="4334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模板网        时间：</a:t>
            </a:r>
            <a:r>
              <a:rPr lang="en-US" altLang="zh-CN" sz="1400" b="1" dirty="0">
                <a:solidFill>
                  <a:srgbClr val="E1180E"/>
                </a:solidFill>
                <a:latin typeface="+mn-ea"/>
                <a:ea typeface="+mn-ea"/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rgbClr val="E1180E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67" name="图形 65">
            <a:extLst>
              <a:ext uri="{FF2B5EF4-FFF2-40B4-BE49-F238E27FC236}">
                <a16:creationId xmlns:a16="http://schemas.microsoft.com/office/drawing/2014/main" id="{4A49A63D-F068-E111-7CDD-E2CC5053170A}"/>
              </a:ext>
            </a:extLst>
          </p:cNvPr>
          <p:cNvGrpSpPr/>
          <p:nvPr/>
        </p:nvGrpSpPr>
        <p:grpSpPr>
          <a:xfrm>
            <a:off x="2020595" y="3042974"/>
            <a:ext cx="5871851" cy="1833032"/>
            <a:chOff x="1362075" y="2004363"/>
            <a:chExt cx="7785735" cy="2430494"/>
          </a:xfrm>
          <a:gradFill flip="none" rotWithShape="1">
            <a:gsLst>
              <a:gs pos="0">
                <a:srgbClr val="E00E0C">
                  <a:alpha val="24000"/>
                </a:srgbClr>
              </a:gs>
              <a:gs pos="100000">
                <a:srgbClr val="E1180E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AF5D91-5CE3-9559-2174-ACF4C93B2D93}"/>
                </a:ext>
              </a:extLst>
            </p:cNvPr>
            <p:cNvSpPr/>
            <p:nvPr/>
          </p:nvSpPr>
          <p:spPr>
            <a:xfrm>
              <a:off x="1362075" y="4186159"/>
              <a:ext cx="7738681" cy="248697"/>
            </a:xfrm>
            <a:custGeom>
              <a:avLst/>
              <a:gdLst>
                <a:gd name="connsiteX0" fmla="*/ 7516178 w 7738681"/>
                <a:gd name="connsiteY0" fmla="*/ 248698 h 248697"/>
                <a:gd name="connsiteX1" fmla="*/ 427387 w 7738681"/>
                <a:gd name="connsiteY1" fmla="*/ 248698 h 248697"/>
                <a:gd name="connsiteX2" fmla="*/ 427387 w 7738681"/>
                <a:gd name="connsiteY2" fmla="*/ 236792 h 248697"/>
                <a:gd name="connsiteX3" fmla="*/ 7504367 w 7738681"/>
                <a:gd name="connsiteY3" fmla="*/ 236792 h 248697"/>
                <a:gd name="connsiteX4" fmla="*/ 7504367 w 7738681"/>
                <a:gd name="connsiteY4" fmla="*/ 157544 h 248697"/>
                <a:gd name="connsiteX5" fmla="*/ 168974 w 7738681"/>
                <a:gd name="connsiteY5" fmla="*/ 157544 h 248697"/>
                <a:gd name="connsiteX6" fmla="*/ 168974 w 7738681"/>
                <a:gd name="connsiteY6" fmla="*/ 82010 h 248697"/>
                <a:gd name="connsiteX7" fmla="*/ 7726776 w 7738681"/>
                <a:gd name="connsiteY7" fmla="*/ 82010 h 248697"/>
                <a:gd name="connsiteX8" fmla="*/ 7726776 w 7738681"/>
                <a:gd name="connsiteY8" fmla="*/ 11906 h 248697"/>
                <a:gd name="connsiteX9" fmla="*/ 0 w 7738681"/>
                <a:gd name="connsiteY9" fmla="*/ 11906 h 248697"/>
                <a:gd name="connsiteX10" fmla="*/ 0 w 7738681"/>
                <a:gd name="connsiteY10" fmla="*/ 0 h 248697"/>
                <a:gd name="connsiteX11" fmla="*/ 7738682 w 7738681"/>
                <a:gd name="connsiteY11" fmla="*/ 0 h 248697"/>
                <a:gd name="connsiteX12" fmla="*/ 7738682 w 7738681"/>
                <a:gd name="connsiteY12" fmla="*/ 93821 h 248697"/>
                <a:gd name="connsiteX13" fmla="*/ 180785 w 7738681"/>
                <a:gd name="connsiteY13" fmla="*/ 93821 h 248697"/>
                <a:gd name="connsiteX14" fmla="*/ 180785 w 7738681"/>
                <a:gd name="connsiteY14" fmla="*/ 145733 h 248697"/>
                <a:gd name="connsiteX15" fmla="*/ 7516178 w 7738681"/>
                <a:gd name="connsiteY15" fmla="*/ 145733 h 24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38681" h="248697">
                  <a:moveTo>
                    <a:pt x="7516178" y="248698"/>
                  </a:moveTo>
                  <a:lnTo>
                    <a:pt x="427387" y="248698"/>
                  </a:lnTo>
                  <a:lnTo>
                    <a:pt x="427387" y="236792"/>
                  </a:lnTo>
                  <a:lnTo>
                    <a:pt x="7504367" y="236792"/>
                  </a:lnTo>
                  <a:lnTo>
                    <a:pt x="7504367" y="157544"/>
                  </a:lnTo>
                  <a:lnTo>
                    <a:pt x="168974" y="157544"/>
                  </a:lnTo>
                  <a:lnTo>
                    <a:pt x="168974" y="82010"/>
                  </a:lnTo>
                  <a:lnTo>
                    <a:pt x="7726776" y="82010"/>
                  </a:lnTo>
                  <a:lnTo>
                    <a:pt x="7726776" y="11906"/>
                  </a:lnTo>
                  <a:lnTo>
                    <a:pt x="0" y="11906"/>
                  </a:lnTo>
                  <a:lnTo>
                    <a:pt x="0" y="0"/>
                  </a:lnTo>
                  <a:lnTo>
                    <a:pt x="7738682" y="0"/>
                  </a:lnTo>
                  <a:lnTo>
                    <a:pt x="7738682" y="93821"/>
                  </a:lnTo>
                  <a:lnTo>
                    <a:pt x="180785" y="93821"/>
                  </a:lnTo>
                  <a:lnTo>
                    <a:pt x="180785" y="145733"/>
                  </a:lnTo>
                  <a:lnTo>
                    <a:pt x="7516178" y="1457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65">
              <a:extLst>
                <a:ext uri="{FF2B5EF4-FFF2-40B4-BE49-F238E27FC236}">
                  <a16:creationId xmlns:a16="http://schemas.microsoft.com/office/drawing/2014/main" id="{C3DB81DE-4885-1E7E-6063-530514968B48}"/>
                </a:ext>
              </a:extLst>
            </p:cNvPr>
            <p:cNvGrpSpPr/>
            <p:nvPr/>
          </p:nvGrpSpPr>
          <p:grpSpPr>
            <a:xfrm>
              <a:off x="1388649" y="2004363"/>
              <a:ext cx="7759160" cy="2136552"/>
              <a:chOff x="1388649" y="2004363"/>
              <a:chExt cx="7759160" cy="2136552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DBAA049-6412-DB82-746B-7E0D9EF71EF4}"/>
                  </a:ext>
                </a:extLst>
              </p:cNvPr>
              <p:cNvSpPr/>
              <p:nvPr/>
            </p:nvSpPr>
            <p:spPr>
              <a:xfrm>
                <a:off x="1388649" y="3173652"/>
                <a:ext cx="291560" cy="967263"/>
              </a:xfrm>
              <a:custGeom>
                <a:avLst/>
                <a:gdLst>
                  <a:gd name="connsiteX0" fmla="*/ 291560 w 291560"/>
                  <a:gd name="connsiteY0" fmla="*/ 967264 h 967263"/>
                  <a:gd name="connsiteX1" fmla="*/ 274415 w 291560"/>
                  <a:gd name="connsiteY1" fmla="*/ 967264 h 967263"/>
                  <a:gd name="connsiteX2" fmla="*/ 274415 w 291560"/>
                  <a:gd name="connsiteY2" fmla="*/ 17145 h 967263"/>
                  <a:gd name="connsiteX3" fmla="*/ 17145 w 291560"/>
                  <a:gd name="connsiteY3" fmla="*/ 17145 h 967263"/>
                  <a:gd name="connsiteX4" fmla="*/ 17145 w 291560"/>
                  <a:gd name="connsiteY4" fmla="*/ 967264 h 967263"/>
                  <a:gd name="connsiteX5" fmla="*/ 0 w 291560"/>
                  <a:gd name="connsiteY5" fmla="*/ 967264 h 967263"/>
                  <a:gd name="connsiteX6" fmla="*/ 0 w 291560"/>
                  <a:gd name="connsiteY6" fmla="*/ 0 h 967263"/>
                  <a:gd name="connsiteX7" fmla="*/ 291560 w 291560"/>
                  <a:gd name="connsiteY7" fmla="*/ 0 h 9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560" h="967263">
                    <a:moveTo>
                      <a:pt x="291560" y="967264"/>
                    </a:moveTo>
                    <a:lnTo>
                      <a:pt x="274415" y="967264"/>
                    </a:lnTo>
                    <a:lnTo>
                      <a:pt x="274415" y="17145"/>
                    </a:lnTo>
                    <a:lnTo>
                      <a:pt x="17145" y="17145"/>
                    </a:lnTo>
                    <a:lnTo>
                      <a:pt x="17145" y="967264"/>
                    </a:lnTo>
                    <a:lnTo>
                      <a:pt x="0" y="967264"/>
                    </a:lnTo>
                    <a:lnTo>
                      <a:pt x="0" y="0"/>
                    </a:lnTo>
                    <a:lnTo>
                      <a:pt x="2915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4E88C5B-32E3-8458-BEC1-F940DDA93093}"/>
                  </a:ext>
                </a:extLst>
              </p:cNvPr>
              <p:cNvSpPr/>
              <p:nvPr/>
            </p:nvSpPr>
            <p:spPr>
              <a:xfrm>
                <a:off x="1505902" y="2761314"/>
                <a:ext cx="271081" cy="397668"/>
              </a:xfrm>
              <a:custGeom>
                <a:avLst/>
                <a:gdLst>
                  <a:gd name="connsiteX0" fmla="*/ 17145 w 271081"/>
                  <a:gd name="connsiteY0" fmla="*/ 397669 h 397668"/>
                  <a:gd name="connsiteX1" fmla="*/ 0 w 271081"/>
                  <a:gd name="connsiteY1" fmla="*/ 397669 h 397668"/>
                  <a:gd name="connsiteX2" fmla="*/ 0 w 271081"/>
                  <a:gd name="connsiteY2" fmla="*/ 0 h 397668"/>
                  <a:gd name="connsiteX3" fmla="*/ 271082 w 271081"/>
                  <a:gd name="connsiteY3" fmla="*/ 0 h 397668"/>
                  <a:gd name="connsiteX4" fmla="*/ 271082 w 271081"/>
                  <a:gd name="connsiteY4" fmla="*/ 319183 h 397668"/>
                  <a:gd name="connsiteX5" fmla="*/ 253936 w 271081"/>
                  <a:gd name="connsiteY5" fmla="*/ 319183 h 397668"/>
                  <a:gd name="connsiteX6" fmla="*/ 253936 w 271081"/>
                  <a:gd name="connsiteY6" fmla="*/ 17145 h 397668"/>
                  <a:gd name="connsiteX7" fmla="*/ 17145 w 271081"/>
                  <a:gd name="connsiteY7" fmla="*/ 17145 h 39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" h="397668">
                    <a:moveTo>
                      <a:pt x="17145" y="397669"/>
                    </a:moveTo>
                    <a:lnTo>
                      <a:pt x="0" y="397669"/>
                    </a:lnTo>
                    <a:lnTo>
                      <a:pt x="0" y="0"/>
                    </a:lnTo>
                    <a:lnTo>
                      <a:pt x="271082" y="0"/>
                    </a:lnTo>
                    <a:lnTo>
                      <a:pt x="271082" y="319183"/>
                    </a:lnTo>
                    <a:lnTo>
                      <a:pt x="253936" y="319183"/>
                    </a:lnTo>
                    <a:lnTo>
                      <a:pt x="253936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5D24E0-0916-FA89-F0FC-8948168502A8}"/>
                  </a:ext>
                </a:extLst>
              </p:cNvPr>
              <p:cNvSpPr/>
              <p:nvPr/>
            </p:nvSpPr>
            <p:spPr>
              <a:xfrm>
                <a:off x="1796986" y="2796938"/>
                <a:ext cx="129254" cy="283559"/>
              </a:xfrm>
              <a:custGeom>
                <a:avLst/>
                <a:gdLst>
                  <a:gd name="connsiteX0" fmla="*/ 129254 w 129254"/>
                  <a:gd name="connsiteY0" fmla="*/ 283559 h 283559"/>
                  <a:gd name="connsiteX1" fmla="*/ 112109 w 129254"/>
                  <a:gd name="connsiteY1" fmla="*/ 283559 h 283559"/>
                  <a:gd name="connsiteX2" fmla="*/ 112109 w 129254"/>
                  <a:gd name="connsiteY2" fmla="*/ 17240 h 283559"/>
                  <a:gd name="connsiteX3" fmla="*/ 0 w 129254"/>
                  <a:gd name="connsiteY3" fmla="*/ 17240 h 283559"/>
                  <a:gd name="connsiteX4" fmla="*/ 0 w 129254"/>
                  <a:gd name="connsiteY4" fmla="*/ 0 h 283559"/>
                  <a:gd name="connsiteX5" fmla="*/ 129254 w 129254"/>
                  <a:gd name="connsiteY5" fmla="*/ 0 h 28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254" h="283559">
                    <a:moveTo>
                      <a:pt x="129254" y="283559"/>
                    </a:moveTo>
                    <a:lnTo>
                      <a:pt x="112109" y="283559"/>
                    </a:lnTo>
                    <a:lnTo>
                      <a:pt x="112109" y="17240"/>
                    </a:lnTo>
                    <a:lnTo>
                      <a:pt x="0" y="17240"/>
                    </a:lnTo>
                    <a:lnTo>
                      <a:pt x="0" y="0"/>
                    </a:lnTo>
                    <a:lnTo>
                      <a:pt x="1292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D545331-A39E-FF0C-E5F3-E75D28419002}"/>
                  </a:ext>
                </a:extLst>
              </p:cNvPr>
              <p:cNvSpPr/>
              <p:nvPr/>
            </p:nvSpPr>
            <p:spPr>
              <a:xfrm>
                <a:off x="1737645" y="3111167"/>
                <a:ext cx="252126" cy="1029747"/>
              </a:xfrm>
              <a:custGeom>
                <a:avLst/>
                <a:gdLst>
                  <a:gd name="connsiteX0" fmla="*/ 252127 w 252126"/>
                  <a:gd name="connsiteY0" fmla="*/ 1029748 h 1029747"/>
                  <a:gd name="connsiteX1" fmla="*/ 234982 w 252126"/>
                  <a:gd name="connsiteY1" fmla="*/ 1029748 h 1029747"/>
                  <a:gd name="connsiteX2" fmla="*/ 234982 w 252126"/>
                  <a:gd name="connsiteY2" fmla="*/ 17145 h 1029747"/>
                  <a:gd name="connsiteX3" fmla="*/ 17145 w 252126"/>
                  <a:gd name="connsiteY3" fmla="*/ 17145 h 1029747"/>
                  <a:gd name="connsiteX4" fmla="*/ 17145 w 252126"/>
                  <a:gd name="connsiteY4" fmla="*/ 1029748 h 1029747"/>
                  <a:gd name="connsiteX5" fmla="*/ 0 w 252126"/>
                  <a:gd name="connsiteY5" fmla="*/ 1029748 h 1029747"/>
                  <a:gd name="connsiteX6" fmla="*/ 0 w 252126"/>
                  <a:gd name="connsiteY6" fmla="*/ 0 h 1029747"/>
                  <a:gd name="connsiteX7" fmla="*/ 252127 w 252126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126" h="1029747">
                    <a:moveTo>
                      <a:pt x="252127" y="1029748"/>
                    </a:moveTo>
                    <a:lnTo>
                      <a:pt x="234982" y="1029748"/>
                    </a:lnTo>
                    <a:lnTo>
                      <a:pt x="234982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52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36BA8-3EA6-00F0-B77F-F41520DCF8BA}"/>
                  </a:ext>
                </a:extLst>
              </p:cNvPr>
              <p:cNvSpPr/>
              <p:nvPr/>
            </p:nvSpPr>
            <p:spPr>
              <a:xfrm>
                <a:off x="2055114" y="3111167"/>
                <a:ext cx="261651" cy="1029747"/>
              </a:xfrm>
              <a:custGeom>
                <a:avLst/>
                <a:gdLst>
                  <a:gd name="connsiteX0" fmla="*/ 261652 w 261651"/>
                  <a:gd name="connsiteY0" fmla="*/ 1029748 h 1029747"/>
                  <a:gd name="connsiteX1" fmla="*/ 244507 w 261651"/>
                  <a:gd name="connsiteY1" fmla="*/ 1029748 h 1029747"/>
                  <a:gd name="connsiteX2" fmla="*/ 244507 w 261651"/>
                  <a:gd name="connsiteY2" fmla="*/ 17145 h 1029747"/>
                  <a:gd name="connsiteX3" fmla="*/ 17145 w 261651"/>
                  <a:gd name="connsiteY3" fmla="*/ 17145 h 1029747"/>
                  <a:gd name="connsiteX4" fmla="*/ 17145 w 261651"/>
                  <a:gd name="connsiteY4" fmla="*/ 1029748 h 1029747"/>
                  <a:gd name="connsiteX5" fmla="*/ 0 w 261651"/>
                  <a:gd name="connsiteY5" fmla="*/ 1029748 h 1029747"/>
                  <a:gd name="connsiteX6" fmla="*/ 0 w 261651"/>
                  <a:gd name="connsiteY6" fmla="*/ 0 h 1029747"/>
                  <a:gd name="connsiteX7" fmla="*/ 261652 w 261651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651" h="1029747">
                    <a:moveTo>
                      <a:pt x="261652" y="1029748"/>
                    </a:moveTo>
                    <a:lnTo>
                      <a:pt x="244507" y="1029748"/>
                    </a:lnTo>
                    <a:lnTo>
                      <a:pt x="244507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616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5FE856D-36AD-F547-3840-A18E17469322}"/>
                  </a:ext>
                </a:extLst>
              </p:cNvPr>
              <p:cNvSpPr/>
              <p:nvPr/>
            </p:nvSpPr>
            <p:spPr>
              <a:xfrm>
                <a:off x="2334577" y="3236136"/>
                <a:ext cx="718756" cy="508444"/>
              </a:xfrm>
              <a:custGeom>
                <a:avLst/>
                <a:gdLst>
                  <a:gd name="connsiteX0" fmla="*/ 17145 w 718756"/>
                  <a:gd name="connsiteY0" fmla="*/ 508444 h 508444"/>
                  <a:gd name="connsiteX1" fmla="*/ 0 w 718756"/>
                  <a:gd name="connsiteY1" fmla="*/ 508444 h 508444"/>
                  <a:gd name="connsiteX2" fmla="*/ 0 w 718756"/>
                  <a:gd name="connsiteY2" fmla="*/ 0 h 508444"/>
                  <a:gd name="connsiteX3" fmla="*/ 718757 w 718756"/>
                  <a:gd name="connsiteY3" fmla="*/ 0 h 508444"/>
                  <a:gd name="connsiteX4" fmla="*/ 718757 w 718756"/>
                  <a:gd name="connsiteY4" fmla="*/ 44291 h 508444"/>
                  <a:gd name="connsiteX5" fmla="*/ 701611 w 718756"/>
                  <a:gd name="connsiteY5" fmla="*/ 44291 h 508444"/>
                  <a:gd name="connsiteX6" fmla="*/ 701611 w 718756"/>
                  <a:gd name="connsiteY6" fmla="*/ 17145 h 508444"/>
                  <a:gd name="connsiteX7" fmla="*/ 17145 w 718756"/>
                  <a:gd name="connsiteY7" fmla="*/ 17145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756" h="508444">
                    <a:moveTo>
                      <a:pt x="17145" y="508444"/>
                    </a:moveTo>
                    <a:lnTo>
                      <a:pt x="0" y="508444"/>
                    </a:lnTo>
                    <a:lnTo>
                      <a:pt x="0" y="0"/>
                    </a:lnTo>
                    <a:lnTo>
                      <a:pt x="718757" y="0"/>
                    </a:lnTo>
                    <a:lnTo>
                      <a:pt x="718757" y="44291"/>
                    </a:lnTo>
                    <a:lnTo>
                      <a:pt x="701611" y="44291"/>
                    </a:lnTo>
                    <a:lnTo>
                      <a:pt x="701611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92B4033-AD18-2909-B52D-1F0D2429D027}"/>
                  </a:ext>
                </a:extLst>
              </p:cNvPr>
              <p:cNvSpPr/>
              <p:nvPr/>
            </p:nvSpPr>
            <p:spPr>
              <a:xfrm>
                <a:off x="2944177" y="3278998"/>
                <a:ext cx="205358" cy="629792"/>
              </a:xfrm>
              <a:custGeom>
                <a:avLst/>
                <a:gdLst>
                  <a:gd name="connsiteX0" fmla="*/ 17145 w 205358"/>
                  <a:gd name="connsiteY0" fmla="*/ 629793 h 629792"/>
                  <a:gd name="connsiteX1" fmla="*/ 0 w 205358"/>
                  <a:gd name="connsiteY1" fmla="*/ 629793 h 629792"/>
                  <a:gd name="connsiteX2" fmla="*/ 0 w 205358"/>
                  <a:gd name="connsiteY2" fmla="*/ 0 h 629792"/>
                  <a:gd name="connsiteX3" fmla="*/ 66389 w 205358"/>
                  <a:gd name="connsiteY3" fmla="*/ 0 h 629792"/>
                  <a:gd name="connsiteX4" fmla="*/ 85439 w 205358"/>
                  <a:gd name="connsiteY4" fmla="*/ 21431 h 629792"/>
                  <a:gd name="connsiteX5" fmla="*/ 205359 w 205358"/>
                  <a:gd name="connsiteY5" fmla="*/ 21431 h 629792"/>
                  <a:gd name="connsiteX6" fmla="*/ 205359 w 205358"/>
                  <a:gd name="connsiteY6" fmla="*/ 38576 h 629792"/>
                  <a:gd name="connsiteX7" fmla="*/ 77724 w 205358"/>
                  <a:gd name="connsiteY7" fmla="*/ 38576 h 629792"/>
                  <a:gd name="connsiteX8" fmla="*/ 58674 w 205358"/>
                  <a:gd name="connsiteY8" fmla="*/ 17145 h 629792"/>
                  <a:gd name="connsiteX9" fmla="*/ 17145 w 205358"/>
                  <a:gd name="connsiteY9" fmla="*/ 17145 h 62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358" h="629792">
                    <a:moveTo>
                      <a:pt x="17145" y="629793"/>
                    </a:moveTo>
                    <a:lnTo>
                      <a:pt x="0" y="629793"/>
                    </a:lnTo>
                    <a:lnTo>
                      <a:pt x="0" y="0"/>
                    </a:lnTo>
                    <a:lnTo>
                      <a:pt x="66389" y="0"/>
                    </a:lnTo>
                    <a:lnTo>
                      <a:pt x="85439" y="21431"/>
                    </a:lnTo>
                    <a:lnTo>
                      <a:pt x="205359" y="21431"/>
                    </a:lnTo>
                    <a:lnTo>
                      <a:pt x="205359" y="38576"/>
                    </a:lnTo>
                    <a:lnTo>
                      <a:pt x="77724" y="38576"/>
                    </a:lnTo>
                    <a:lnTo>
                      <a:pt x="5867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C2B9D9-0C5D-3B43-2E3F-DF0AA172F43E}"/>
                  </a:ext>
                </a:extLst>
              </p:cNvPr>
              <p:cNvSpPr/>
              <p:nvPr/>
            </p:nvSpPr>
            <p:spPr>
              <a:xfrm>
                <a:off x="2343150" y="3760963"/>
                <a:ext cx="491108" cy="379952"/>
              </a:xfrm>
              <a:custGeom>
                <a:avLst/>
                <a:gdLst>
                  <a:gd name="connsiteX0" fmla="*/ 408622 w 491108"/>
                  <a:gd name="connsiteY0" fmla="*/ 379952 h 379952"/>
                  <a:gd name="connsiteX1" fmla="*/ 391478 w 491108"/>
                  <a:gd name="connsiteY1" fmla="*/ 379952 h 379952"/>
                  <a:gd name="connsiteX2" fmla="*/ 391478 w 491108"/>
                  <a:gd name="connsiteY2" fmla="*/ 185642 h 379952"/>
                  <a:gd name="connsiteX3" fmla="*/ 473964 w 491108"/>
                  <a:gd name="connsiteY3" fmla="*/ 185642 h 379952"/>
                  <a:gd name="connsiteX4" fmla="*/ 473964 w 491108"/>
                  <a:gd name="connsiteY4" fmla="*/ 17145 h 379952"/>
                  <a:gd name="connsiteX5" fmla="*/ 0 w 491108"/>
                  <a:gd name="connsiteY5" fmla="*/ 17145 h 379952"/>
                  <a:gd name="connsiteX6" fmla="*/ 0 w 491108"/>
                  <a:gd name="connsiteY6" fmla="*/ 0 h 379952"/>
                  <a:gd name="connsiteX7" fmla="*/ 491109 w 491108"/>
                  <a:gd name="connsiteY7" fmla="*/ 0 h 379952"/>
                  <a:gd name="connsiteX8" fmla="*/ 491109 w 491108"/>
                  <a:gd name="connsiteY8" fmla="*/ 202787 h 379952"/>
                  <a:gd name="connsiteX9" fmla="*/ 408622 w 491108"/>
                  <a:gd name="connsiteY9" fmla="*/ 202787 h 3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108" h="379952">
                    <a:moveTo>
                      <a:pt x="408622" y="379952"/>
                    </a:moveTo>
                    <a:lnTo>
                      <a:pt x="391478" y="379952"/>
                    </a:lnTo>
                    <a:lnTo>
                      <a:pt x="391478" y="185642"/>
                    </a:lnTo>
                    <a:lnTo>
                      <a:pt x="473964" y="185642"/>
                    </a:lnTo>
                    <a:lnTo>
                      <a:pt x="47396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91109" y="0"/>
                    </a:lnTo>
                    <a:lnTo>
                      <a:pt x="491109" y="202787"/>
                    </a:lnTo>
                    <a:lnTo>
                      <a:pt x="408622" y="2027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BB4CB93-1ACB-6BED-2464-A87738B1C944}"/>
                  </a:ext>
                </a:extLst>
              </p:cNvPr>
              <p:cNvSpPr/>
              <p:nvPr/>
            </p:nvSpPr>
            <p:spPr>
              <a:xfrm>
                <a:off x="2366295" y="3900218"/>
                <a:ext cx="336232" cy="240696"/>
              </a:xfrm>
              <a:custGeom>
                <a:avLst/>
                <a:gdLst>
                  <a:gd name="connsiteX0" fmla="*/ 336232 w 336232"/>
                  <a:gd name="connsiteY0" fmla="*/ 240697 h 240696"/>
                  <a:gd name="connsiteX1" fmla="*/ 319087 w 336232"/>
                  <a:gd name="connsiteY1" fmla="*/ 240697 h 240696"/>
                  <a:gd name="connsiteX2" fmla="*/ 319087 w 336232"/>
                  <a:gd name="connsiteY2" fmla="*/ 113538 h 240696"/>
                  <a:gd name="connsiteX3" fmla="*/ 247650 w 336232"/>
                  <a:gd name="connsiteY3" fmla="*/ 113538 h 240696"/>
                  <a:gd name="connsiteX4" fmla="*/ 247650 w 336232"/>
                  <a:gd name="connsiteY4" fmla="*/ 17145 h 240696"/>
                  <a:gd name="connsiteX5" fmla="*/ 144113 w 336232"/>
                  <a:gd name="connsiteY5" fmla="*/ 17145 h 240696"/>
                  <a:gd name="connsiteX6" fmla="*/ 144113 w 336232"/>
                  <a:gd name="connsiteY6" fmla="*/ 92107 h 240696"/>
                  <a:gd name="connsiteX7" fmla="*/ 17145 w 336232"/>
                  <a:gd name="connsiteY7" fmla="*/ 92107 h 240696"/>
                  <a:gd name="connsiteX8" fmla="*/ 17145 w 336232"/>
                  <a:gd name="connsiteY8" fmla="*/ 240697 h 240696"/>
                  <a:gd name="connsiteX9" fmla="*/ 0 w 336232"/>
                  <a:gd name="connsiteY9" fmla="*/ 240697 h 240696"/>
                  <a:gd name="connsiteX10" fmla="*/ 0 w 336232"/>
                  <a:gd name="connsiteY10" fmla="*/ 74962 h 240696"/>
                  <a:gd name="connsiteX11" fmla="*/ 126968 w 336232"/>
                  <a:gd name="connsiteY11" fmla="*/ 74962 h 240696"/>
                  <a:gd name="connsiteX12" fmla="*/ 126968 w 336232"/>
                  <a:gd name="connsiteY12" fmla="*/ 0 h 240696"/>
                  <a:gd name="connsiteX13" fmla="*/ 264795 w 336232"/>
                  <a:gd name="connsiteY13" fmla="*/ 0 h 240696"/>
                  <a:gd name="connsiteX14" fmla="*/ 264795 w 336232"/>
                  <a:gd name="connsiteY14" fmla="*/ 96393 h 240696"/>
                  <a:gd name="connsiteX15" fmla="*/ 336232 w 336232"/>
                  <a:gd name="connsiteY15" fmla="*/ 96393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232" h="240696">
                    <a:moveTo>
                      <a:pt x="336232" y="240697"/>
                    </a:moveTo>
                    <a:lnTo>
                      <a:pt x="319087" y="240697"/>
                    </a:lnTo>
                    <a:lnTo>
                      <a:pt x="319087" y="113538"/>
                    </a:lnTo>
                    <a:lnTo>
                      <a:pt x="247650" y="113538"/>
                    </a:lnTo>
                    <a:lnTo>
                      <a:pt x="247650" y="17145"/>
                    </a:lnTo>
                    <a:lnTo>
                      <a:pt x="144113" y="17145"/>
                    </a:lnTo>
                    <a:lnTo>
                      <a:pt x="144113" y="92107"/>
                    </a:lnTo>
                    <a:lnTo>
                      <a:pt x="17145" y="92107"/>
                    </a:lnTo>
                    <a:lnTo>
                      <a:pt x="17145" y="240697"/>
                    </a:lnTo>
                    <a:lnTo>
                      <a:pt x="0" y="240697"/>
                    </a:lnTo>
                    <a:lnTo>
                      <a:pt x="0" y="74962"/>
                    </a:lnTo>
                    <a:lnTo>
                      <a:pt x="126968" y="74962"/>
                    </a:lnTo>
                    <a:lnTo>
                      <a:pt x="126968" y="0"/>
                    </a:lnTo>
                    <a:lnTo>
                      <a:pt x="264795" y="0"/>
                    </a:lnTo>
                    <a:lnTo>
                      <a:pt x="264795" y="96393"/>
                    </a:lnTo>
                    <a:lnTo>
                      <a:pt x="336232" y="963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4947C70-6248-661A-D919-8041BDDAD9C9}"/>
                  </a:ext>
                </a:extLst>
              </p:cNvPr>
              <p:cNvSpPr/>
              <p:nvPr/>
            </p:nvSpPr>
            <p:spPr>
              <a:xfrm>
                <a:off x="2448877" y="3675333"/>
                <a:ext cx="118681" cy="69246"/>
              </a:xfrm>
              <a:custGeom>
                <a:avLst/>
                <a:gdLst>
                  <a:gd name="connsiteX0" fmla="*/ 118681 w 118681"/>
                  <a:gd name="connsiteY0" fmla="*/ 69247 h 69246"/>
                  <a:gd name="connsiteX1" fmla="*/ 101537 w 118681"/>
                  <a:gd name="connsiteY1" fmla="*/ 69247 h 69246"/>
                  <a:gd name="connsiteX2" fmla="*/ 101537 w 118681"/>
                  <a:gd name="connsiteY2" fmla="*/ 17145 h 69246"/>
                  <a:gd name="connsiteX3" fmla="*/ 17145 w 118681"/>
                  <a:gd name="connsiteY3" fmla="*/ 17145 h 69246"/>
                  <a:gd name="connsiteX4" fmla="*/ 17145 w 118681"/>
                  <a:gd name="connsiteY4" fmla="*/ 69247 h 69246"/>
                  <a:gd name="connsiteX5" fmla="*/ 0 w 118681"/>
                  <a:gd name="connsiteY5" fmla="*/ 69247 h 69246"/>
                  <a:gd name="connsiteX6" fmla="*/ 0 w 118681"/>
                  <a:gd name="connsiteY6" fmla="*/ 0 h 69246"/>
                  <a:gd name="connsiteX7" fmla="*/ 118681 w 118681"/>
                  <a:gd name="connsiteY7" fmla="*/ 0 h 6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81" h="69246">
                    <a:moveTo>
                      <a:pt x="118681" y="69247"/>
                    </a:moveTo>
                    <a:lnTo>
                      <a:pt x="101537" y="69247"/>
                    </a:lnTo>
                    <a:lnTo>
                      <a:pt x="101537" y="17145"/>
                    </a:lnTo>
                    <a:lnTo>
                      <a:pt x="17145" y="17145"/>
                    </a:lnTo>
                    <a:lnTo>
                      <a:pt x="17145" y="69247"/>
                    </a:lnTo>
                    <a:lnTo>
                      <a:pt x="0" y="69247"/>
                    </a:lnTo>
                    <a:lnTo>
                      <a:pt x="0" y="0"/>
                    </a:lnTo>
                    <a:lnTo>
                      <a:pt x="11868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157428-2D8B-DF88-0C15-8B2C8AF71C7A}"/>
                  </a:ext>
                </a:extLst>
              </p:cNvPr>
              <p:cNvSpPr/>
              <p:nvPr/>
            </p:nvSpPr>
            <p:spPr>
              <a:xfrm>
                <a:off x="3175920" y="2811225"/>
                <a:ext cx="734663" cy="1097565"/>
              </a:xfrm>
              <a:custGeom>
                <a:avLst/>
                <a:gdLst>
                  <a:gd name="connsiteX0" fmla="*/ 17145 w 734663"/>
                  <a:gd name="connsiteY0" fmla="*/ 1097566 h 1097565"/>
                  <a:gd name="connsiteX1" fmla="*/ 0 w 734663"/>
                  <a:gd name="connsiteY1" fmla="*/ 1097566 h 1097565"/>
                  <a:gd name="connsiteX2" fmla="*/ 0 w 734663"/>
                  <a:gd name="connsiteY2" fmla="*/ 89249 h 1097565"/>
                  <a:gd name="connsiteX3" fmla="*/ 60293 w 734663"/>
                  <a:gd name="connsiteY3" fmla="*/ 89249 h 1097565"/>
                  <a:gd name="connsiteX4" fmla="*/ 60293 w 734663"/>
                  <a:gd name="connsiteY4" fmla="*/ 32194 h 1097565"/>
                  <a:gd name="connsiteX5" fmla="*/ 190500 w 734663"/>
                  <a:gd name="connsiteY5" fmla="*/ 32194 h 1097565"/>
                  <a:gd name="connsiteX6" fmla="*/ 190500 w 734663"/>
                  <a:gd name="connsiteY6" fmla="*/ 0 h 1097565"/>
                  <a:gd name="connsiteX7" fmla="*/ 734663 w 734663"/>
                  <a:gd name="connsiteY7" fmla="*/ 0 h 1097565"/>
                  <a:gd name="connsiteX8" fmla="*/ 734663 w 734663"/>
                  <a:gd name="connsiteY8" fmla="*/ 387096 h 1097565"/>
                  <a:gd name="connsiteX9" fmla="*/ 717518 w 734663"/>
                  <a:gd name="connsiteY9" fmla="*/ 387096 h 1097565"/>
                  <a:gd name="connsiteX10" fmla="*/ 717518 w 734663"/>
                  <a:gd name="connsiteY10" fmla="*/ 17145 h 1097565"/>
                  <a:gd name="connsiteX11" fmla="*/ 207645 w 734663"/>
                  <a:gd name="connsiteY11" fmla="*/ 17145 h 1097565"/>
                  <a:gd name="connsiteX12" fmla="*/ 207645 w 734663"/>
                  <a:gd name="connsiteY12" fmla="*/ 49340 h 1097565"/>
                  <a:gd name="connsiteX13" fmla="*/ 77438 w 734663"/>
                  <a:gd name="connsiteY13" fmla="*/ 49340 h 1097565"/>
                  <a:gd name="connsiteX14" fmla="*/ 77438 w 734663"/>
                  <a:gd name="connsiteY14" fmla="*/ 106490 h 1097565"/>
                  <a:gd name="connsiteX15" fmla="*/ 17145 w 734663"/>
                  <a:gd name="connsiteY15" fmla="*/ 106490 h 10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4663" h="1097565">
                    <a:moveTo>
                      <a:pt x="17145" y="1097566"/>
                    </a:moveTo>
                    <a:lnTo>
                      <a:pt x="0" y="1097566"/>
                    </a:lnTo>
                    <a:lnTo>
                      <a:pt x="0" y="89249"/>
                    </a:lnTo>
                    <a:lnTo>
                      <a:pt x="60293" y="89249"/>
                    </a:lnTo>
                    <a:lnTo>
                      <a:pt x="60293" y="32194"/>
                    </a:lnTo>
                    <a:lnTo>
                      <a:pt x="190500" y="32194"/>
                    </a:lnTo>
                    <a:lnTo>
                      <a:pt x="190500" y="0"/>
                    </a:lnTo>
                    <a:lnTo>
                      <a:pt x="734663" y="0"/>
                    </a:lnTo>
                    <a:lnTo>
                      <a:pt x="734663" y="387096"/>
                    </a:lnTo>
                    <a:lnTo>
                      <a:pt x="717518" y="387096"/>
                    </a:lnTo>
                    <a:lnTo>
                      <a:pt x="717518" y="17145"/>
                    </a:lnTo>
                    <a:lnTo>
                      <a:pt x="207645" y="17145"/>
                    </a:lnTo>
                    <a:lnTo>
                      <a:pt x="207645" y="49340"/>
                    </a:lnTo>
                    <a:lnTo>
                      <a:pt x="77438" y="49340"/>
                    </a:lnTo>
                    <a:lnTo>
                      <a:pt x="77438" y="106490"/>
                    </a:lnTo>
                    <a:lnTo>
                      <a:pt x="17145" y="1064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C09AE04-67FF-ED8A-5335-3DD1D19EBE10}"/>
                  </a:ext>
                </a:extLst>
              </p:cNvPr>
              <p:cNvSpPr/>
              <p:nvPr/>
            </p:nvSpPr>
            <p:spPr>
              <a:xfrm>
                <a:off x="3391852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4180C5-2F95-E7CF-A1DA-6CDDB1EE6665}"/>
                  </a:ext>
                </a:extLst>
              </p:cNvPr>
              <p:cNvSpPr/>
              <p:nvPr/>
            </p:nvSpPr>
            <p:spPr>
              <a:xfrm>
                <a:off x="3617214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B84B4E4-4667-EF0C-3202-9C578660E494}"/>
                  </a:ext>
                </a:extLst>
              </p:cNvPr>
              <p:cNvSpPr/>
              <p:nvPr/>
            </p:nvSpPr>
            <p:spPr>
              <a:xfrm>
                <a:off x="2876550" y="3946605"/>
                <a:ext cx="780097" cy="194309"/>
              </a:xfrm>
              <a:custGeom>
                <a:avLst/>
                <a:gdLst>
                  <a:gd name="connsiteX0" fmla="*/ 780097 w 780097"/>
                  <a:gd name="connsiteY0" fmla="*/ 194310 h 194309"/>
                  <a:gd name="connsiteX1" fmla="*/ 762953 w 780097"/>
                  <a:gd name="connsiteY1" fmla="*/ 194310 h 194309"/>
                  <a:gd name="connsiteX2" fmla="*/ 762953 w 780097"/>
                  <a:gd name="connsiteY2" fmla="*/ 17145 h 194309"/>
                  <a:gd name="connsiteX3" fmla="*/ 0 w 780097"/>
                  <a:gd name="connsiteY3" fmla="*/ 17145 h 194309"/>
                  <a:gd name="connsiteX4" fmla="*/ 0 w 780097"/>
                  <a:gd name="connsiteY4" fmla="*/ 0 h 194309"/>
                  <a:gd name="connsiteX5" fmla="*/ 780097 w 780097"/>
                  <a:gd name="connsiteY5" fmla="*/ 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097" h="194309">
                    <a:moveTo>
                      <a:pt x="780097" y="194310"/>
                    </a:moveTo>
                    <a:lnTo>
                      <a:pt x="762953" y="194310"/>
                    </a:lnTo>
                    <a:lnTo>
                      <a:pt x="762953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009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424C5AC-BFEB-B397-3D99-9C8B0B9A4686}"/>
                  </a:ext>
                </a:extLst>
              </p:cNvPr>
              <p:cNvSpPr/>
              <p:nvPr/>
            </p:nvSpPr>
            <p:spPr>
              <a:xfrm>
                <a:off x="3668077" y="3236136"/>
                <a:ext cx="537781" cy="904779"/>
              </a:xfrm>
              <a:custGeom>
                <a:avLst/>
                <a:gdLst>
                  <a:gd name="connsiteX0" fmla="*/ 537781 w 537781"/>
                  <a:gd name="connsiteY0" fmla="*/ 904780 h 904779"/>
                  <a:gd name="connsiteX1" fmla="*/ 520637 w 537781"/>
                  <a:gd name="connsiteY1" fmla="*/ 904780 h 904779"/>
                  <a:gd name="connsiteX2" fmla="*/ 520637 w 537781"/>
                  <a:gd name="connsiteY2" fmla="*/ 820484 h 904779"/>
                  <a:gd name="connsiteX3" fmla="*/ 444437 w 537781"/>
                  <a:gd name="connsiteY3" fmla="*/ 820484 h 904779"/>
                  <a:gd name="connsiteX4" fmla="*/ 444437 w 537781"/>
                  <a:gd name="connsiteY4" fmla="*/ 17145 h 904779"/>
                  <a:gd name="connsiteX5" fmla="*/ 147256 w 537781"/>
                  <a:gd name="connsiteY5" fmla="*/ 17145 h 904779"/>
                  <a:gd name="connsiteX6" fmla="*/ 147256 w 537781"/>
                  <a:gd name="connsiteY6" fmla="*/ 749046 h 904779"/>
                  <a:gd name="connsiteX7" fmla="*/ 102870 w 537781"/>
                  <a:gd name="connsiteY7" fmla="*/ 749046 h 904779"/>
                  <a:gd name="connsiteX8" fmla="*/ 102870 w 537781"/>
                  <a:gd name="connsiteY8" fmla="*/ 797243 h 904779"/>
                  <a:gd name="connsiteX9" fmla="*/ 17145 w 537781"/>
                  <a:gd name="connsiteY9" fmla="*/ 797243 h 904779"/>
                  <a:gd name="connsiteX10" fmla="*/ 17145 w 537781"/>
                  <a:gd name="connsiteY10" fmla="*/ 904780 h 904779"/>
                  <a:gd name="connsiteX11" fmla="*/ 0 w 537781"/>
                  <a:gd name="connsiteY11" fmla="*/ 904780 h 904779"/>
                  <a:gd name="connsiteX12" fmla="*/ 0 w 537781"/>
                  <a:gd name="connsiteY12" fmla="*/ 780097 h 904779"/>
                  <a:gd name="connsiteX13" fmla="*/ 85725 w 537781"/>
                  <a:gd name="connsiteY13" fmla="*/ 780097 h 904779"/>
                  <a:gd name="connsiteX14" fmla="*/ 85725 w 537781"/>
                  <a:gd name="connsiteY14" fmla="*/ 731901 h 904779"/>
                  <a:gd name="connsiteX15" fmla="*/ 130111 w 537781"/>
                  <a:gd name="connsiteY15" fmla="*/ 731901 h 904779"/>
                  <a:gd name="connsiteX16" fmla="*/ 130111 w 537781"/>
                  <a:gd name="connsiteY16" fmla="*/ 0 h 904779"/>
                  <a:gd name="connsiteX17" fmla="*/ 461581 w 537781"/>
                  <a:gd name="connsiteY17" fmla="*/ 0 h 904779"/>
                  <a:gd name="connsiteX18" fmla="*/ 461581 w 537781"/>
                  <a:gd name="connsiteY18" fmla="*/ 803338 h 904779"/>
                  <a:gd name="connsiteX19" fmla="*/ 537781 w 537781"/>
                  <a:gd name="connsiteY19" fmla="*/ 803338 h 9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7781" h="904779">
                    <a:moveTo>
                      <a:pt x="537781" y="904780"/>
                    </a:moveTo>
                    <a:lnTo>
                      <a:pt x="520637" y="904780"/>
                    </a:lnTo>
                    <a:lnTo>
                      <a:pt x="520637" y="820484"/>
                    </a:lnTo>
                    <a:lnTo>
                      <a:pt x="444437" y="820484"/>
                    </a:lnTo>
                    <a:lnTo>
                      <a:pt x="444437" y="17145"/>
                    </a:lnTo>
                    <a:lnTo>
                      <a:pt x="147256" y="17145"/>
                    </a:lnTo>
                    <a:lnTo>
                      <a:pt x="147256" y="749046"/>
                    </a:lnTo>
                    <a:lnTo>
                      <a:pt x="102870" y="749046"/>
                    </a:lnTo>
                    <a:lnTo>
                      <a:pt x="102870" y="797243"/>
                    </a:lnTo>
                    <a:lnTo>
                      <a:pt x="17145" y="797243"/>
                    </a:lnTo>
                    <a:lnTo>
                      <a:pt x="17145" y="904780"/>
                    </a:lnTo>
                    <a:lnTo>
                      <a:pt x="0" y="904780"/>
                    </a:lnTo>
                    <a:lnTo>
                      <a:pt x="0" y="780097"/>
                    </a:lnTo>
                    <a:lnTo>
                      <a:pt x="85725" y="780097"/>
                    </a:lnTo>
                    <a:lnTo>
                      <a:pt x="85725" y="731901"/>
                    </a:lnTo>
                    <a:lnTo>
                      <a:pt x="130111" y="731901"/>
                    </a:lnTo>
                    <a:lnTo>
                      <a:pt x="130111" y="0"/>
                    </a:lnTo>
                    <a:lnTo>
                      <a:pt x="461581" y="0"/>
                    </a:lnTo>
                    <a:lnTo>
                      <a:pt x="461581" y="803338"/>
                    </a:lnTo>
                    <a:lnTo>
                      <a:pt x="537781" y="803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E879D0-4383-FAAA-B2A3-3E09BCCC5F1F}"/>
                  </a:ext>
                </a:extLst>
              </p:cNvPr>
              <p:cNvSpPr/>
              <p:nvPr/>
            </p:nvSpPr>
            <p:spPr>
              <a:xfrm>
                <a:off x="3936968" y="3000487"/>
                <a:ext cx="160972" cy="197834"/>
              </a:xfrm>
              <a:custGeom>
                <a:avLst/>
                <a:gdLst>
                  <a:gd name="connsiteX0" fmla="*/ 160973 w 160972"/>
                  <a:gd name="connsiteY0" fmla="*/ 197834 h 197834"/>
                  <a:gd name="connsiteX1" fmla="*/ 143828 w 160972"/>
                  <a:gd name="connsiteY1" fmla="*/ 197834 h 197834"/>
                  <a:gd name="connsiteX2" fmla="*/ 143828 w 160972"/>
                  <a:gd name="connsiteY2" fmla="*/ 17145 h 197834"/>
                  <a:gd name="connsiteX3" fmla="*/ 0 w 160972"/>
                  <a:gd name="connsiteY3" fmla="*/ 17145 h 197834"/>
                  <a:gd name="connsiteX4" fmla="*/ 0 w 160972"/>
                  <a:gd name="connsiteY4" fmla="*/ 0 h 197834"/>
                  <a:gd name="connsiteX5" fmla="*/ 160973 w 160972"/>
                  <a:gd name="connsiteY5" fmla="*/ 0 h 19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972" h="197834">
                    <a:moveTo>
                      <a:pt x="160973" y="197834"/>
                    </a:moveTo>
                    <a:lnTo>
                      <a:pt x="143828" y="197834"/>
                    </a:lnTo>
                    <a:lnTo>
                      <a:pt x="143828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60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54B3A5-0CD2-FF97-9E3B-3B443A2D3C73}"/>
                  </a:ext>
                </a:extLst>
              </p:cNvPr>
              <p:cNvSpPr/>
              <p:nvPr/>
            </p:nvSpPr>
            <p:spPr>
              <a:xfrm>
                <a:off x="3598163" y="2711308"/>
                <a:ext cx="194976" cy="76390"/>
              </a:xfrm>
              <a:custGeom>
                <a:avLst/>
                <a:gdLst>
                  <a:gd name="connsiteX0" fmla="*/ 194977 w 194976"/>
                  <a:gd name="connsiteY0" fmla="*/ 76390 h 76390"/>
                  <a:gd name="connsiteX1" fmla="*/ 177832 w 194976"/>
                  <a:gd name="connsiteY1" fmla="*/ 76390 h 76390"/>
                  <a:gd name="connsiteX2" fmla="*/ 177832 w 194976"/>
                  <a:gd name="connsiteY2" fmla="*/ 56388 h 76390"/>
                  <a:gd name="connsiteX3" fmla="*/ 95250 w 194976"/>
                  <a:gd name="connsiteY3" fmla="*/ 56388 h 76390"/>
                  <a:gd name="connsiteX4" fmla="*/ 95250 w 194976"/>
                  <a:gd name="connsiteY4" fmla="*/ 17145 h 76390"/>
                  <a:gd name="connsiteX5" fmla="*/ 58483 w 194976"/>
                  <a:gd name="connsiteY5" fmla="*/ 17145 h 76390"/>
                  <a:gd name="connsiteX6" fmla="*/ 58483 w 194976"/>
                  <a:gd name="connsiteY6" fmla="*/ 38576 h 76390"/>
                  <a:gd name="connsiteX7" fmla="*/ 17145 w 194976"/>
                  <a:gd name="connsiteY7" fmla="*/ 38576 h 76390"/>
                  <a:gd name="connsiteX8" fmla="*/ 17145 w 194976"/>
                  <a:gd name="connsiteY8" fmla="*/ 76390 h 76390"/>
                  <a:gd name="connsiteX9" fmla="*/ 0 w 194976"/>
                  <a:gd name="connsiteY9" fmla="*/ 76390 h 76390"/>
                  <a:gd name="connsiteX10" fmla="*/ 0 w 194976"/>
                  <a:gd name="connsiteY10" fmla="*/ 21431 h 76390"/>
                  <a:gd name="connsiteX11" fmla="*/ 41339 w 194976"/>
                  <a:gd name="connsiteY11" fmla="*/ 21431 h 76390"/>
                  <a:gd name="connsiteX12" fmla="*/ 41339 w 194976"/>
                  <a:gd name="connsiteY12" fmla="*/ 0 h 76390"/>
                  <a:gd name="connsiteX13" fmla="*/ 112395 w 194976"/>
                  <a:gd name="connsiteY13" fmla="*/ 0 h 76390"/>
                  <a:gd name="connsiteX14" fmla="*/ 112395 w 194976"/>
                  <a:gd name="connsiteY14" fmla="*/ 39243 h 76390"/>
                  <a:gd name="connsiteX15" fmla="*/ 194977 w 194976"/>
                  <a:gd name="connsiteY15" fmla="*/ 39243 h 7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76" h="76390">
                    <a:moveTo>
                      <a:pt x="194977" y="76390"/>
                    </a:moveTo>
                    <a:lnTo>
                      <a:pt x="177832" y="76390"/>
                    </a:lnTo>
                    <a:lnTo>
                      <a:pt x="177832" y="56388"/>
                    </a:lnTo>
                    <a:lnTo>
                      <a:pt x="95250" y="56388"/>
                    </a:lnTo>
                    <a:lnTo>
                      <a:pt x="95250" y="17145"/>
                    </a:lnTo>
                    <a:lnTo>
                      <a:pt x="58483" y="17145"/>
                    </a:lnTo>
                    <a:lnTo>
                      <a:pt x="58483" y="38576"/>
                    </a:lnTo>
                    <a:lnTo>
                      <a:pt x="17145" y="38576"/>
                    </a:lnTo>
                    <a:lnTo>
                      <a:pt x="17145" y="76390"/>
                    </a:lnTo>
                    <a:lnTo>
                      <a:pt x="0" y="76390"/>
                    </a:lnTo>
                    <a:lnTo>
                      <a:pt x="0" y="21431"/>
                    </a:lnTo>
                    <a:lnTo>
                      <a:pt x="41339" y="21431"/>
                    </a:lnTo>
                    <a:lnTo>
                      <a:pt x="41339" y="0"/>
                    </a:lnTo>
                    <a:lnTo>
                      <a:pt x="112395" y="0"/>
                    </a:lnTo>
                    <a:lnTo>
                      <a:pt x="112395" y="39243"/>
                    </a:lnTo>
                    <a:lnTo>
                      <a:pt x="194977" y="39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51E5437-14CE-D6A6-C5FA-819D95D47080}"/>
                  </a:ext>
                </a:extLst>
              </p:cNvPr>
              <p:cNvSpPr/>
              <p:nvPr/>
            </p:nvSpPr>
            <p:spPr>
              <a:xfrm>
                <a:off x="4115752" y="3000487"/>
                <a:ext cx="382238" cy="597693"/>
              </a:xfrm>
              <a:custGeom>
                <a:avLst/>
                <a:gdLst>
                  <a:gd name="connsiteX0" fmla="*/ 382238 w 382238"/>
                  <a:gd name="connsiteY0" fmla="*/ 597694 h 597693"/>
                  <a:gd name="connsiteX1" fmla="*/ 365093 w 382238"/>
                  <a:gd name="connsiteY1" fmla="*/ 597694 h 597693"/>
                  <a:gd name="connsiteX2" fmla="*/ 365093 w 382238"/>
                  <a:gd name="connsiteY2" fmla="*/ 74295 h 597693"/>
                  <a:gd name="connsiteX3" fmla="*/ 276225 w 382238"/>
                  <a:gd name="connsiteY3" fmla="*/ 74295 h 597693"/>
                  <a:gd name="connsiteX4" fmla="*/ 276225 w 382238"/>
                  <a:gd name="connsiteY4" fmla="*/ 17145 h 597693"/>
                  <a:gd name="connsiteX5" fmla="*/ 210788 w 382238"/>
                  <a:gd name="connsiteY5" fmla="*/ 17145 h 597693"/>
                  <a:gd name="connsiteX6" fmla="*/ 210788 w 382238"/>
                  <a:gd name="connsiteY6" fmla="*/ 77819 h 597693"/>
                  <a:gd name="connsiteX7" fmla="*/ 160020 w 382238"/>
                  <a:gd name="connsiteY7" fmla="*/ 77819 h 597693"/>
                  <a:gd name="connsiteX8" fmla="*/ 160020 w 382238"/>
                  <a:gd name="connsiteY8" fmla="*/ 111728 h 597693"/>
                  <a:gd name="connsiteX9" fmla="*/ 17145 w 382238"/>
                  <a:gd name="connsiteY9" fmla="*/ 111728 h 597693"/>
                  <a:gd name="connsiteX10" fmla="*/ 17145 w 382238"/>
                  <a:gd name="connsiteY10" fmla="*/ 197834 h 597693"/>
                  <a:gd name="connsiteX11" fmla="*/ 0 w 382238"/>
                  <a:gd name="connsiteY11" fmla="*/ 197834 h 597693"/>
                  <a:gd name="connsiteX12" fmla="*/ 0 w 382238"/>
                  <a:gd name="connsiteY12" fmla="*/ 94583 h 597693"/>
                  <a:gd name="connsiteX13" fmla="*/ 142875 w 382238"/>
                  <a:gd name="connsiteY13" fmla="*/ 94583 h 597693"/>
                  <a:gd name="connsiteX14" fmla="*/ 142875 w 382238"/>
                  <a:gd name="connsiteY14" fmla="*/ 60674 h 597693"/>
                  <a:gd name="connsiteX15" fmla="*/ 193643 w 382238"/>
                  <a:gd name="connsiteY15" fmla="*/ 60674 h 597693"/>
                  <a:gd name="connsiteX16" fmla="*/ 193643 w 382238"/>
                  <a:gd name="connsiteY16" fmla="*/ 0 h 597693"/>
                  <a:gd name="connsiteX17" fmla="*/ 293370 w 382238"/>
                  <a:gd name="connsiteY17" fmla="*/ 0 h 597693"/>
                  <a:gd name="connsiteX18" fmla="*/ 293370 w 382238"/>
                  <a:gd name="connsiteY18" fmla="*/ 57150 h 597693"/>
                  <a:gd name="connsiteX19" fmla="*/ 382238 w 382238"/>
                  <a:gd name="connsiteY19" fmla="*/ 57150 h 59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2238" h="597693">
                    <a:moveTo>
                      <a:pt x="382238" y="597694"/>
                    </a:moveTo>
                    <a:lnTo>
                      <a:pt x="365093" y="597694"/>
                    </a:lnTo>
                    <a:lnTo>
                      <a:pt x="365093" y="74295"/>
                    </a:lnTo>
                    <a:lnTo>
                      <a:pt x="276225" y="74295"/>
                    </a:lnTo>
                    <a:lnTo>
                      <a:pt x="276225" y="17145"/>
                    </a:lnTo>
                    <a:lnTo>
                      <a:pt x="210788" y="17145"/>
                    </a:lnTo>
                    <a:lnTo>
                      <a:pt x="210788" y="77819"/>
                    </a:lnTo>
                    <a:lnTo>
                      <a:pt x="160020" y="77819"/>
                    </a:lnTo>
                    <a:lnTo>
                      <a:pt x="160020" y="111728"/>
                    </a:lnTo>
                    <a:lnTo>
                      <a:pt x="17145" y="111728"/>
                    </a:lnTo>
                    <a:lnTo>
                      <a:pt x="17145" y="197834"/>
                    </a:lnTo>
                    <a:lnTo>
                      <a:pt x="0" y="197834"/>
                    </a:lnTo>
                    <a:lnTo>
                      <a:pt x="0" y="94583"/>
                    </a:lnTo>
                    <a:lnTo>
                      <a:pt x="142875" y="94583"/>
                    </a:lnTo>
                    <a:lnTo>
                      <a:pt x="142875" y="60674"/>
                    </a:lnTo>
                    <a:lnTo>
                      <a:pt x="193643" y="60674"/>
                    </a:lnTo>
                    <a:lnTo>
                      <a:pt x="193643" y="0"/>
                    </a:lnTo>
                    <a:lnTo>
                      <a:pt x="293370" y="0"/>
                    </a:lnTo>
                    <a:lnTo>
                      <a:pt x="293370" y="57150"/>
                    </a:lnTo>
                    <a:lnTo>
                      <a:pt x="382238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811EE08-589E-C1BB-7D04-88FEF6547337}"/>
                  </a:ext>
                </a:extLst>
              </p:cNvPr>
              <p:cNvSpPr/>
              <p:nvPr/>
            </p:nvSpPr>
            <p:spPr>
              <a:xfrm>
                <a:off x="4162425" y="3993087"/>
                <a:ext cx="1437322" cy="147828"/>
              </a:xfrm>
              <a:custGeom>
                <a:avLst/>
                <a:gdLst>
                  <a:gd name="connsiteX0" fmla="*/ 1437323 w 1437322"/>
                  <a:gd name="connsiteY0" fmla="*/ 147828 h 147828"/>
                  <a:gd name="connsiteX1" fmla="*/ 1420082 w 1437322"/>
                  <a:gd name="connsiteY1" fmla="*/ 147828 h 147828"/>
                  <a:gd name="connsiteX2" fmla="*/ 1420082 w 1437322"/>
                  <a:gd name="connsiteY2" fmla="*/ 84963 h 147828"/>
                  <a:gd name="connsiteX3" fmla="*/ 826389 w 1437322"/>
                  <a:gd name="connsiteY3" fmla="*/ 84963 h 147828"/>
                  <a:gd name="connsiteX4" fmla="*/ 826389 w 1437322"/>
                  <a:gd name="connsiteY4" fmla="*/ 17145 h 147828"/>
                  <a:gd name="connsiteX5" fmla="*/ 0 w 1437322"/>
                  <a:gd name="connsiteY5" fmla="*/ 17145 h 147828"/>
                  <a:gd name="connsiteX6" fmla="*/ 0 w 1437322"/>
                  <a:gd name="connsiteY6" fmla="*/ 0 h 147828"/>
                  <a:gd name="connsiteX7" fmla="*/ 843534 w 1437322"/>
                  <a:gd name="connsiteY7" fmla="*/ 0 h 147828"/>
                  <a:gd name="connsiteX8" fmla="*/ 843534 w 1437322"/>
                  <a:gd name="connsiteY8" fmla="*/ 67818 h 147828"/>
                  <a:gd name="connsiteX9" fmla="*/ 1437323 w 1437322"/>
                  <a:gd name="connsiteY9" fmla="*/ 67818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7322" h="147828">
                    <a:moveTo>
                      <a:pt x="1437323" y="147828"/>
                    </a:moveTo>
                    <a:lnTo>
                      <a:pt x="1420082" y="147828"/>
                    </a:lnTo>
                    <a:lnTo>
                      <a:pt x="1420082" y="84963"/>
                    </a:lnTo>
                    <a:lnTo>
                      <a:pt x="826389" y="84963"/>
                    </a:lnTo>
                    <a:lnTo>
                      <a:pt x="82638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843534" y="0"/>
                    </a:lnTo>
                    <a:lnTo>
                      <a:pt x="843534" y="67818"/>
                    </a:lnTo>
                    <a:lnTo>
                      <a:pt x="1437323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36CD339-B941-2367-C8BB-E3B973489815}"/>
                  </a:ext>
                </a:extLst>
              </p:cNvPr>
              <p:cNvSpPr/>
              <p:nvPr/>
            </p:nvSpPr>
            <p:spPr>
              <a:xfrm>
                <a:off x="4480845" y="3561033"/>
                <a:ext cx="280701" cy="412051"/>
              </a:xfrm>
              <a:custGeom>
                <a:avLst/>
                <a:gdLst>
                  <a:gd name="connsiteX0" fmla="*/ 280702 w 280701"/>
                  <a:gd name="connsiteY0" fmla="*/ 412052 h 412051"/>
                  <a:gd name="connsiteX1" fmla="*/ 263557 w 280701"/>
                  <a:gd name="connsiteY1" fmla="*/ 412052 h 412051"/>
                  <a:gd name="connsiteX2" fmla="*/ 263557 w 280701"/>
                  <a:gd name="connsiteY2" fmla="*/ 84963 h 412051"/>
                  <a:gd name="connsiteX3" fmla="*/ 146018 w 280701"/>
                  <a:gd name="connsiteY3" fmla="*/ 84963 h 412051"/>
                  <a:gd name="connsiteX4" fmla="*/ 146018 w 280701"/>
                  <a:gd name="connsiteY4" fmla="*/ 17145 h 412051"/>
                  <a:gd name="connsiteX5" fmla="*/ 55245 w 280701"/>
                  <a:gd name="connsiteY5" fmla="*/ 17145 h 412051"/>
                  <a:gd name="connsiteX6" fmla="*/ 55245 w 280701"/>
                  <a:gd name="connsiteY6" fmla="*/ 81439 h 412051"/>
                  <a:gd name="connsiteX7" fmla="*/ 17145 w 280701"/>
                  <a:gd name="connsiteY7" fmla="*/ 81439 h 412051"/>
                  <a:gd name="connsiteX8" fmla="*/ 17145 w 280701"/>
                  <a:gd name="connsiteY8" fmla="*/ 412052 h 412051"/>
                  <a:gd name="connsiteX9" fmla="*/ 0 w 280701"/>
                  <a:gd name="connsiteY9" fmla="*/ 412052 h 412051"/>
                  <a:gd name="connsiteX10" fmla="*/ 0 w 280701"/>
                  <a:gd name="connsiteY10" fmla="*/ 64294 h 412051"/>
                  <a:gd name="connsiteX11" fmla="*/ 38100 w 280701"/>
                  <a:gd name="connsiteY11" fmla="*/ 64294 h 412051"/>
                  <a:gd name="connsiteX12" fmla="*/ 38100 w 280701"/>
                  <a:gd name="connsiteY12" fmla="*/ 0 h 412051"/>
                  <a:gd name="connsiteX13" fmla="*/ 163163 w 280701"/>
                  <a:gd name="connsiteY13" fmla="*/ 0 h 412051"/>
                  <a:gd name="connsiteX14" fmla="*/ 163163 w 280701"/>
                  <a:gd name="connsiteY14" fmla="*/ 67818 h 412051"/>
                  <a:gd name="connsiteX15" fmla="*/ 280702 w 280701"/>
                  <a:gd name="connsiteY15" fmla="*/ 67818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0701" h="412051">
                    <a:moveTo>
                      <a:pt x="280702" y="412052"/>
                    </a:moveTo>
                    <a:lnTo>
                      <a:pt x="263557" y="412052"/>
                    </a:lnTo>
                    <a:lnTo>
                      <a:pt x="263557" y="84963"/>
                    </a:lnTo>
                    <a:lnTo>
                      <a:pt x="146018" y="84963"/>
                    </a:lnTo>
                    <a:lnTo>
                      <a:pt x="146018" y="17145"/>
                    </a:lnTo>
                    <a:lnTo>
                      <a:pt x="55245" y="17145"/>
                    </a:lnTo>
                    <a:lnTo>
                      <a:pt x="55245" y="81439"/>
                    </a:lnTo>
                    <a:lnTo>
                      <a:pt x="17145" y="81439"/>
                    </a:lnTo>
                    <a:lnTo>
                      <a:pt x="17145" y="412052"/>
                    </a:lnTo>
                    <a:lnTo>
                      <a:pt x="0" y="412052"/>
                    </a:lnTo>
                    <a:lnTo>
                      <a:pt x="0" y="64294"/>
                    </a:lnTo>
                    <a:lnTo>
                      <a:pt x="38100" y="64294"/>
                    </a:lnTo>
                    <a:lnTo>
                      <a:pt x="38100" y="0"/>
                    </a:lnTo>
                    <a:lnTo>
                      <a:pt x="163163" y="0"/>
                    </a:lnTo>
                    <a:lnTo>
                      <a:pt x="163163" y="67818"/>
                    </a:lnTo>
                    <a:lnTo>
                      <a:pt x="280702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940087F-E4F6-8281-896F-68365D65A4D4}"/>
                  </a:ext>
                </a:extLst>
              </p:cNvPr>
              <p:cNvSpPr/>
              <p:nvPr/>
            </p:nvSpPr>
            <p:spPr>
              <a:xfrm>
                <a:off x="4612576" y="3400346"/>
                <a:ext cx="336232" cy="572738"/>
              </a:xfrm>
              <a:custGeom>
                <a:avLst/>
                <a:gdLst>
                  <a:gd name="connsiteX0" fmla="*/ 336232 w 336232"/>
                  <a:gd name="connsiteY0" fmla="*/ 572738 h 572738"/>
                  <a:gd name="connsiteX1" fmla="*/ 319088 w 336232"/>
                  <a:gd name="connsiteY1" fmla="*/ 572738 h 572738"/>
                  <a:gd name="connsiteX2" fmla="*/ 319088 w 336232"/>
                  <a:gd name="connsiteY2" fmla="*/ 17145 h 572738"/>
                  <a:gd name="connsiteX3" fmla="*/ 17145 w 336232"/>
                  <a:gd name="connsiteY3" fmla="*/ 17145 h 572738"/>
                  <a:gd name="connsiteX4" fmla="*/ 17145 w 336232"/>
                  <a:gd name="connsiteY4" fmla="*/ 133541 h 572738"/>
                  <a:gd name="connsiteX5" fmla="*/ 0 w 336232"/>
                  <a:gd name="connsiteY5" fmla="*/ 133541 h 572738"/>
                  <a:gd name="connsiteX6" fmla="*/ 0 w 336232"/>
                  <a:gd name="connsiteY6" fmla="*/ 0 h 572738"/>
                  <a:gd name="connsiteX7" fmla="*/ 336232 w 336232"/>
                  <a:gd name="connsiteY7" fmla="*/ 0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32" h="572738">
                    <a:moveTo>
                      <a:pt x="336232" y="572738"/>
                    </a:moveTo>
                    <a:lnTo>
                      <a:pt x="319088" y="572738"/>
                    </a:lnTo>
                    <a:lnTo>
                      <a:pt x="319088" y="17145"/>
                    </a:lnTo>
                    <a:lnTo>
                      <a:pt x="17145" y="17145"/>
                    </a:lnTo>
                    <a:lnTo>
                      <a:pt x="17145" y="133541"/>
                    </a:lnTo>
                    <a:lnTo>
                      <a:pt x="0" y="133541"/>
                    </a:lnTo>
                    <a:lnTo>
                      <a:pt x="0" y="0"/>
                    </a:lnTo>
                    <a:lnTo>
                      <a:pt x="33623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B69CD6D-BFC5-4BC8-09D6-A3639AEC6D7A}"/>
                  </a:ext>
                </a:extLst>
              </p:cNvPr>
              <p:cNvSpPr/>
              <p:nvPr/>
            </p:nvSpPr>
            <p:spPr>
              <a:xfrm>
                <a:off x="4699920" y="3050493"/>
                <a:ext cx="299751" cy="922591"/>
              </a:xfrm>
              <a:custGeom>
                <a:avLst/>
                <a:gdLst>
                  <a:gd name="connsiteX0" fmla="*/ 299752 w 299751"/>
                  <a:gd name="connsiteY0" fmla="*/ 922592 h 922591"/>
                  <a:gd name="connsiteX1" fmla="*/ 282607 w 299751"/>
                  <a:gd name="connsiteY1" fmla="*/ 922592 h 922591"/>
                  <a:gd name="connsiteX2" fmla="*/ 282607 w 299751"/>
                  <a:gd name="connsiteY2" fmla="*/ 17145 h 922591"/>
                  <a:gd name="connsiteX3" fmla="*/ 17145 w 299751"/>
                  <a:gd name="connsiteY3" fmla="*/ 17145 h 922591"/>
                  <a:gd name="connsiteX4" fmla="*/ 17145 w 299751"/>
                  <a:gd name="connsiteY4" fmla="*/ 319183 h 922591"/>
                  <a:gd name="connsiteX5" fmla="*/ 0 w 299751"/>
                  <a:gd name="connsiteY5" fmla="*/ 319183 h 922591"/>
                  <a:gd name="connsiteX6" fmla="*/ 0 w 299751"/>
                  <a:gd name="connsiteY6" fmla="*/ 0 h 922591"/>
                  <a:gd name="connsiteX7" fmla="*/ 299752 w 299751"/>
                  <a:gd name="connsiteY7" fmla="*/ 0 h 9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751" h="922591">
                    <a:moveTo>
                      <a:pt x="299752" y="922592"/>
                    </a:moveTo>
                    <a:lnTo>
                      <a:pt x="282607" y="922592"/>
                    </a:lnTo>
                    <a:lnTo>
                      <a:pt x="282607" y="17145"/>
                    </a:lnTo>
                    <a:lnTo>
                      <a:pt x="17145" y="17145"/>
                    </a:lnTo>
                    <a:lnTo>
                      <a:pt x="17145" y="319183"/>
                    </a:lnTo>
                    <a:lnTo>
                      <a:pt x="0" y="319183"/>
                    </a:lnTo>
                    <a:lnTo>
                      <a:pt x="0" y="0"/>
                    </a:lnTo>
                    <a:lnTo>
                      <a:pt x="2997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8EBD420-FDC0-C71E-203B-5AB387C98F73}"/>
                  </a:ext>
                </a:extLst>
              </p:cNvPr>
              <p:cNvSpPr/>
              <p:nvPr/>
            </p:nvSpPr>
            <p:spPr>
              <a:xfrm>
                <a:off x="4214145" y="2418509"/>
                <a:ext cx="353663" cy="1118997"/>
              </a:xfrm>
              <a:custGeom>
                <a:avLst/>
                <a:gdLst>
                  <a:gd name="connsiteX0" fmla="*/ 353663 w 353663"/>
                  <a:gd name="connsiteY0" fmla="*/ 1118997 h 1118997"/>
                  <a:gd name="connsiteX1" fmla="*/ 336518 w 353663"/>
                  <a:gd name="connsiteY1" fmla="*/ 1118997 h 1118997"/>
                  <a:gd name="connsiteX2" fmla="*/ 336518 w 353663"/>
                  <a:gd name="connsiteY2" fmla="*/ 17145 h 1118997"/>
                  <a:gd name="connsiteX3" fmla="*/ 17145 w 353663"/>
                  <a:gd name="connsiteY3" fmla="*/ 17145 h 1118997"/>
                  <a:gd name="connsiteX4" fmla="*/ 17145 w 353663"/>
                  <a:gd name="connsiteY4" fmla="*/ 640556 h 1118997"/>
                  <a:gd name="connsiteX5" fmla="*/ 0 w 353663"/>
                  <a:gd name="connsiteY5" fmla="*/ 640556 h 1118997"/>
                  <a:gd name="connsiteX6" fmla="*/ 0 w 353663"/>
                  <a:gd name="connsiteY6" fmla="*/ 0 h 1118997"/>
                  <a:gd name="connsiteX7" fmla="*/ 353663 w 353663"/>
                  <a:gd name="connsiteY7" fmla="*/ 0 h 11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663" h="1118997">
                    <a:moveTo>
                      <a:pt x="353663" y="1118997"/>
                    </a:moveTo>
                    <a:lnTo>
                      <a:pt x="336518" y="1118997"/>
                    </a:lnTo>
                    <a:lnTo>
                      <a:pt x="336518" y="17145"/>
                    </a:lnTo>
                    <a:lnTo>
                      <a:pt x="17145" y="17145"/>
                    </a:lnTo>
                    <a:lnTo>
                      <a:pt x="17145" y="640556"/>
                    </a:lnTo>
                    <a:lnTo>
                      <a:pt x="0" y="640556"/>
                    </a:lnTo>
                    <a:lnTo>
                      <a:pt x="0" y="0"/>
                    </a:lnTo>
                    <a:lnTo>
                      <a:pt x="3536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AD2C99-6D52-E2D5-193A-C8B6ECBE690B}"/>
                  </a:ext>
                </a:extLst>
              </p:cNvPr>
              <p:cNvSpPr/>
              <p:nvPr/>
            </p:nvSpPr>
            <p:spPr>
              <a:xfrm>
                <a:off x="4587811" y="2861231"/>
                <a:ext cx="157829" cy="147828"/>
              </a:xfrm>
              <a:custGeom>
                <a:avLst/>
                <a:gdLst>
                  <a:gd name="connsiteX0" fmla="*/ 157829 w 157829"/>
                  <a:gd name="connsiteY0" fmla="*/ 147828 h 147828"/>
                  <a:gd name="connsiteX1" fmla="*/ 140684 w 157829"/>
                  <a:gd name="connsiteY1" fmla="*/ 147828 h 147828"/>
                  <a:gd name="connsiteX2" fmla="*/ 140684 w 157829"/>
                  <a:gd name="connsiteY2" fmla="*/ 17145 h 147828"/>
                  <a:gd name="connsiteX3" fmla="*/ 0 w 157829"/>
                  <a:gd name="connsiteY3" fmla="*/ 17145 h 147828"/>
                  <a:gd name="connsiteX4" fmla="*/ 0 w 157829"/>
                  <a:gd name="connsiteY4" fmla="*/ 0 h 147828"/>
                  <a:gd name="connsiteX5" fmla="*/ 157829 w 157829"/>
                  <a:gd name="connsiteY5" fmla="*/ 0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29" h="147828">
                    <a:moveTo>
                      <a:pt x="157829" y="147828"/>
                    </a:moveTo>
                    <a:lnTo>
                      <a:pt x="140684" y="147828"/>
                    </a:lnTo>
                    <a:lnTo>
                      <a:pt x="14068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57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6A06EF-174E-701B-7BBC-15A6AB7148C7}"/>
                  </a:ext>
                </a:extLst>
              </p:cNvPr>
              <p:cNvSpPr/>
              <p:nvPr/>
            </p:nvSpPr>
            <p:spPr>
              <a:xfrm>
                <a:off x="4699920" y="2204292"/>
                <a:ext cx="80772" cy="615505"/>
              </a:xfrm>
              <a:custGeom>
                <a:avLst/>
                <a:gdLst>
                  <a:gd name="connsiteX0" fmla="*/ 17145 w 80772"/>
                  <a:gd name="connsiteY0" fmla="*/ 615506 h 615505"/>
                  <a:gd name="connsiteX1" fmla="*/ 0 w 80772"/>
                  <a:gd name="connsiteY1" fmla="*/ 615506 h 615505"/>
                  <a:gd name="connsiteX2" fmla="*/ 0 w 80772"/>
                  <a:gd name="connsiteY2" fmla="*/ 0 h 615505"/>
                  <a:gd name="connsiteX3" fmla="*/ 80772 w 80772"/>
                  <a:gd name="connsiteY3" fmla="*/ 0 h 615505"/>
                  <a:gd name="connsiteX4" fmla="*/ 80772 w 80772"/>
                  <a:gd name="connsiteY4" fmla="*/ 17145 h 615505"/>
                  <a:gd name="connsiteX5" fmla="*/ 17145 w 80772"/>
                  <a:gd name="connsiteY5" fmla="*/ 17145 h 61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72" h="615505">
                    <a:moveTo>
                      <a:pt x="17145" y="615506"/>
                    </a:moveTo>
                    <a:lnTo>
                      <a:pt x="0" y="615506"/>
                    </a:lnTo>
                    <a:lnTo>
                      <a:pt x="0" y="0"/>
                    </a:lnTo>
                    <a:lnTo>
                      <a:pt x="80772" y="0"/>
                    </a:lnTo>
                    <a:lnTo>
                      <a:pt x="807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FB0199-153A-4E4F-B4C8-07B656899E8A}"/>
                  </a:ext>
                </a:extLst>
              </p:cNvPr>
              <p:cNvSpPr/>
              <p:nvPr/>
            </p:nvSpPr>
            <p:spPr>
              <a:xfrm>
                <a:off x="4817364" y="2004363"/>
                <a:ext cx="277558" cy="1608105"/>
              </a:xfrm>
              <a:custGeom>
                <a:avLst/>
                <a:gdLst>
                  <a:gd name="connsiteX0" fmla="*/ 277558 w 277558"/>
                  <a:gd name="connsiteY0" fmla="*/ 1608106 h 1608105"/>
                  <a:gd name="connsiteX1" fmla="*/ 260413 w 277558"/>
                  <a:gd name="connsiteY1" fmla="*/ 1608106 h 1608105"/>
                  <a:gd name="connsiteX2" fmla="*/ 260413 w 277558"/>
                  <a:gd name="connsiteY2" fmla="*/ 17145 h 1608105"/>
                  <a:gd name="connsiteX3" fmla="*/ 17145 w 277558"/>
                  <a:gd name="connsiteY3" fmla="*/ 17145 h 1608105"/>
                  <a:gd name="connsiteX4" fmla="*/ 17145 w 277558"/>
                  <a:gd name="connsiteY4" fmla="*/ 1004697 h 1608105"/>
                  <a:gd name="connsiteX5" fmla="*/ 0 w 277558"/>
                  <a:gd name="connsiteY5" fmla="*/ 1004697 h 1608105"/>
                  <a:gd name="connsiteX6" fmla="*/ 0 w 277558"/>
                  <a:gd name="connsiteY6" fmla="*/ 0 h 1608105"/>
                  <a:gd name="connsiteX7" fmla="*/ 277558 w 277558"/>
                  <a:gd name="connsiteY7" fmla="*/ 0 h 16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58" h="1608105">
                    <a:moveTo>
                      <a:pt x="277558" y="1608106"/>
                    </a:moveTo>
                    <a:lnTo>
                      <a:pt x="260413" y="1608106"/>
                    </a:lnTo>
                    <a:lnTo>
                      <a:pt x="260413" y="17145"/>
                    </a:lnTo>
                    <a:lnTo>
                      <a:pt x="17145" y="17145"/>
                    </a:lnTo>
                    <a:lnTo>
                      <a:pt x="17145" y="1004697"/>
                    </a:lnTo>
                    <a:lnTo>
                      <a:pt x="0" y="1004697"/>
                    </a:lnTo>
                    <a:lnTo>
                      <a:pt x="0" y="0"/>
                    </a:lnTo>
                    <a:lnTo>
                      <a:pt x="277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87C1806-2A95-9361-A707-ED96841B1B55}"/>
                  </a:ext>
                </a:extLst>
              </p:cNvPr>
              <p:cNvSpPr/>
              <p:nvPr/>
            </p:nvSpPr>
            <p:spPr>
              <a:xfrm>
                <a:off x="5022818" y="3589608"/>
                <a:ext cx="335565" cy="435197"/>
              </a:xfrm>
              <a:custGeom>
                <a:avLst/>
                <a:gdLst>
                  <a:gd name="connsiteX0" fmla="*/ 335566 w 335565"/>
                  <a:gd name="connsiteY0" fmla="*/ 435197 h 435197"/>
                  <a:gd name="connsiteX1" fmla="*/ 318421 w 335565"/>
                  <a:gd name="connsiteY1" fmla="*/ 435197 h 435197"/>
                  <a:gd name="connsiteX2" fmla="*/ 318421 w 335565"/>
                  <a:gd name="connsiteY2" fmla="*/ 81439 h 435197"/>
                  <a:gd name="connsiteX3" fmla="*/ 208788 w 335565"/>
                  <a:gd name="connsiteY3" fmla="*/ 81439 h 435197"/>
                  <a:gd name="connsiteX4" fmla="*/ 208788 w 335565"/>
                  <a:gd name="connsiteY4" fmla="*/ 17145 h 435197"/>
                  <a:gd name="connsiteX5" fmla="*/ 106966 w 335565"/>
                  <a:gd name="connsiteY5" fmla="*/ 17145 h 435197"/>
                  <a:gd name="connsiteX6" fmla="*/ 106966 w 335565"/>
                  <a:gd name="connsiteY6" fmla="*/ 81439 h 435197"/>
                  <a:gd name="connsiteX7" fmla="*/ 0 w 335565"/>
                  <a:gd name="connsiteY7" fmla="*/ 81439 h 435197"/>
                  <a:gd name="connsiteX8" fmla="*/ 0 w 335565"/>
                  <a:gd name="connsiteY8" fmla="*/ 64294 h 435197"/>
                  <a:gd name="connsiteX9" fmla="*/ 89821 w 335565"/>
                  <a:gd name="connsiteY9" fmla="*/ 64294 h 435197"/>
                  <a:gd name="connsiteX10" fmla="*/ 89821 w 335565"/>
                  <a:gd name="connsiteY10" fmla="*/ 0 h 435197"/>
                  <a:gd name="connsiteX11" fmla="*/ 225933 w 335565"/>
                  <a:gd name="connsiteY11" fmla="*/ 0 h 435197"/>
                  <a:gd name="connsiteX12" fmla="*/ 225933 w 335565"/>
                  <a:gd name="connsiteY12" fmla="*/ 64294 h 435197"/>
                  <a:gd name="connsiteX13" fmla="*/ 335566 w 335565"/>
                  <a:gd name="connsiteY13" fmla="*/ 64294 h 43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565" h="435197">
                    <a:moveTo>
                      <a:pt x="335566" y="435197"/>
                    </a:moveTo>
                    <a:lnTo>
                      <a:pt x="318421" y="435197"/>
                    </a:lnTo>
                    <a:lnTo>
                      <a:pt x="318421" y="81439"/>
                    </a:lnTo>
                    <a:lnTo>
                      <a:pt x="208788" y="81439"/>
                    </a:lnTo>
                    <a:lnTo>
                      <a:pt x="208788" y="17145"/>
                    </a:lnTo>
                    <a:lnTo>
                      <a:pt x="106966" y="17145"/>
                    </a:lnTo>
                    <a:lnTo>
                      <a:pt x="106966" y="81439"/>
                    </a:lnTo>
                    <a:lnTo>
                      <a:pt x="0" y="81439"/>
                    </a:lnTo>
                    <a:lnTo>
                      <a:pt x="0" y="64294"/>
                    </a:lnTo>
                    <a:lnTo>
                      <a:pt x="89821" y="64294"/>
                    </a:lnTo>
                    <a:lnTo>
                      <a:pt x="89821" y="0"/>
                    </a:lnTo>
                    <a:lnTo>
                      <a:pt x="225933" y="0"/>
                    </a:lnTo>
                    <a:lnTo>
                      <a:pt x="225933" y="64294"/>
                    </a:lnTo>
                    <a:lnTo>
                      <a:pt x="335566" y="64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1E4492-E06B-EB95-8869-685D3678C07C}"/>
                  </a:ext>
                </a:extLst>
              </p:cNvPr>
              <p:cNvSpPr/>
              <p:nvPr/>
            </p:nvSpPr>
            <p:spPr>
              <a:xfrm>
                <a:off x="5153977" y="3432541"/>
                <a:ext cx="138683" cy="137064"/>
              </a:xfrm>
              <a:custGeom>
                <a:avLst/>
                <a:gdLst>
                  <a:gd name="connsiteX0" fmla="*/ 17145 w 138683"/>
                  <a:gd name="connsiteY0" fmla="*/ 137065 h 137064"/>
                  <a:gd name="connsiteX1" fmla="*/ 0 w 138683"/>
                  <a:gd name="connsiteY1" fmla="*/ 137065 h 137064"/>
                  <a:gd name="connsiteX2" fmla="*/ 0 w 138683"/>
                  <a:gd name="connsiteY2" fmla="*/ 0 h 137064"/>
                  <a:gd name="connsiteX3" fmla="*/ 138684 w 138683"/>
                  <a:gd name="connsiteY3" fmla="*/ 0 h 137064"/>
                  <a:gd name="connsiteX4" fmla="*/ 138684 w 138683"/>
                  <a:gd name="connsiteY4" fmla="*/ 17145 h 137064"/>
                  <a:gd name="connsiteX5" fmla="*/ 17145 w 138683"/>
                  <a:gd name="connsiteY5" fmla="*/ 1714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137064">
                    <a:moveTo>
                      <a:pt x="17145" y="137065"/>
                    </a:moveTo>
                    <a:lnTo>
                      <a:pt x="0" y="137065"/>
                    </a:lnTo>
                    <a:lnTo>
                      <a:pt x="0" y="0"/>
                    </a:lnTo>
                    <a:lnTo>
                      <a:pt x="138684" y="0"/>
                    </a:lnTo>
                    <a:lnTo>
                      <a:pt x="13868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D97145B-74BA-4382-E09B-EDB31824712B}"/>
                  </a:ext>
                </a:extLst>
              </p:cNvPr>
              <p:cNvSpPr/>
              <p:nvPr/>
            </p:nvSpPr>
            <p:spPr>
              <a:xfrm>
                <a:off x="5192077" y="3018394"/>
                <a:ext cx="299656" cy="1006411"/>
              </a:xfrm>
              <a:custGeom>
                <a:avLst/>
                <a:gdLst>
                  <a:gd name="connsiteX0" fmla="*/ 299656 w 299656"/>
                  <a:gd name="connsiteY0" fmla="*/ 1006411 h 1006411"/>
                  <a:gd name="connsiteX1" fmla="*/ 282512 w 299656"/>
                  <a:gd name="connsiteY1" fmla="*/ 1006411 h 1006411"/>
                  <a:gd name="connsiteX2" fmla="*/ 282512 w 299656"/>
                  <a:gd name="connsiteY2" fmla="*/ 49244 h 1006411"/>
                  <a:gd name="connsiteX3" fmla="*/ 218980 w 299656"/>
                  <a:gd name="connsiteY3" fmla="*/ 49244 h 1006411"/>
                  <a:gd name="connsiteX4" fmla="*/ 218980 w 299656"/>
                  <a:gd name="connsiteY4" fmla="*/ 17145 h 1006411"/>
                  <a:gd name="connsiteX5" fmla="*/ 109156 w 299656"/>
                  <a:gd name="connsiteY5" fmla="*/ 17145 h 1006411"/>
                  <a:gd name="connsiteX6" fmla="*/ 109156 w 299656"/>
                  <a:gd name="connsiteY6" fmla="*/ 49244 h 1006411"/>
                  <a:gd name="connsiteX7" fmla="*/ 17145 w 299656"/>
                  <a:gd name="connsiteY7" fmla="*/ 49244 h 1006411"/>
                  <a:gd name="connsiteX8" fmla="*/ 17145 w 299656"/>
                  <a:gd name="connsiteY8" fmla="*/ 390525 h 1006411"/>
                  <a:gd name="connsiteX9" fmla="*/ 0 w 299656"/>
                  <a:gd name="connsiteY9" fmla="*/ 390525 h 1006411"/>
                  <a:gd name="connsiteX10" fmla="*/ 0 w 299656"/>
                  <a:gd name="connsiteY10" fmla="*/ 32099 h 1006411"/>
                  <a:gd name="connsiteX11" fmla="*/ 92012 w 299656"/>
                  <a:gd name="connsiteY11" fmla="*/ 32099 h 1006411"/>
                  <a:gd name="connsiteX12" fmla="*/ 92012 w 299656"/>
                  <a:gd name="connsiteY12" fmla="*/ 0 h 1006411"/>
                  <a:gd name="connsiteX13" fmla="*/ 236220 w 299656"/>
                  <a:gd name="connsiteY13" fmla="*/ 0 h 1006411"/>
                  <a:gd name="connsiteX14" fmla="*/ 236220 w 299656"/>
                  <a:gd name="connsiteY14" fmla="*/ 32099 h 1006411"/>
                  <a:gd name="connsiteX15" fmla="*/ 299656 w 299656"/>
                  <a:gd name="connsiteY15" fmla="*/ 32099 h 100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656" h="1006411">
                    <a:moveTo>
                      <a:pt x="299656" y="1006411"/>
                    </a:moveTo>
                    <a:lnTo>
                      <a:pt x="282512" y="1006411"/>
                    </a:lnTo>
                    <a:lnTo>
                      <a:pt x="282512" y="49244"/>
                    </a:lnTo>
                    <a:lnTo>
                      <a:pt x="218980" y="49244"/>
                    </a:lnTo>
                    <a:lnTo>
                      <a:pt x="218980" y="17145"/>
                    </a:lnTo>
                    <a:lnTo>
                      <a:pt x="109156" y="17145"/>
                    </a:lnTo>
                    <a:lnTo>
                      <a:pt x="109156" y="49244"/>
                    </a:lnTo>
                    <a:lnTo>
                      <a:pt x="17145" y="49244"/>
                    </a:lnTo>
                    <a:lnTo>
                      <a:pt x="17145" y="390525"/>
                    </a:lnTo>
                    <a:lnTo>
                      <a:pt x="0" y="390525"/>
                    </a:lnTo>
                    <a:lnTo>
                      <a:pt x="0" y="32099"/>
                    </a:lnTo>
                    <a:lnTo>
                      <a:pt x="92012" y="32099"/>
                    </a:lnTo>
                    <a:lnTo>
                      <a:pt x="92012" y="0"/>
                    </a:lnTo>
                    <a:lnTo>
                      <a:pt x="236220" y="0"/>
                    </a:lnTo>
                    <a:lnTo>
                      <a:pt x="236220" y="32099"/>
                    </a:lnTo>
                    <a:lnTo>
                      <a:pt x="299656" y="32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80575E7-4E14-FC2B-62EE-CEDAA5BA3A88}"/>
                  </a:ext>
                </a:extLst>
              </p:cNvPr>
              <p:cNvSpPr/>
              <p:nvPr/>
            </p:nvSpPr>
            <p:spPr>
              <a:xfrm>
                <a:off x="5333333" y="2400698"/>
                <a:ext cx="333089" cy="1740217"/>
              </a:xfrm>
              <a:custGeom>
                <a:avLst/>
                <a:gdLst>
                  <a:gd name="connsiteX0" fmla="*/ 333089 w 333089"/>
                  <a:gd name="connsiteY0" fmla="*/ 1740218 h 1740217"/>
                  <a:gd name="connsiteX1" fmla="*/ 315849 w 333089"/>
                  <a:gd name="connsiteY1" fmla="*/ 1740218 h 1740217"/>
                  <a:gd name="connsiteX2" fmla="*/ 315849 w 333089"/>
                  <a:gd name="connsiteY2" fmla="*/ 17145 h 1740217"/>
                  <a:gd name="connsiteX3" fmla="*/ 17145 w 333089"/>
                  <a:gd name="connsiteY3" fmla="*/ 17145 h 1740217"/>
                  <a:gd name="connsiteX4" fmla="*/ 17145 w 333089"/>
                  <a:gd name="connsiteY4" fmla="*/ 581597 h 1740217"/>
                  <a:gd name="connsiteX5" fmla="*/ 0 w 333089"/>
                  <a:gd name="connsiteY5" fmla="*/ 581597 h 1740217"/>
                  <a:gd name="connsiteX6" fmla="*/ 0 w 333089"/>
                  <a:gd name="connsiteY6" fmla="*/ 0 h 1740217"/>
                  <a:gd name="connsiteX7" fmla="*/ 333089 w 333089"/>
                  <a:gd name="connsiteY7" fmla="*/ 0 h 174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089" h="1740217">
                    <a:moveTo>
                      <a:pt x="333089" y="1740218"/>
                    </a:moveTo>
                    <a:lnTo>
                      <a:pt x="315849" y="1740218"/>
                    </a:lnTo>
                    <a:lnTo>
                      <a:pt x="315849" y="17145"/>
                    </a:lnTo>
                    <a:lnTo>
                      <a:pt x="17145" y="17145"/>
                    </a:lnTo>
                    <a:lnTo>
                      <a:pt x="17145" y="581597"/>
                    </a:lnTo>
                    <a:lnTo>
                      <a:pt x="0" y="581597"/>
                    </a:lnTo>
                    <a:lnTo>
                      <a:pt x="0" y="0"/>
                    </a:lnTo>
                    <a:lnTo>
                      <a:pt x="3330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5D13FA1-FB4B-2E26-CA2E-FE753A9525F9}"/>
                  </a:ext>
                </a:extLst>
              </p:cNvPr>
              <p:cNvSpPr/>
              <p:nvPr/>
            </p:nvSpPr>
            <p:spPr>
              <a:xfrm>
                <a:off x="5695950" y="3900218"/>
                <a:ext cx="240315" cy="240696"/>
              </a:xfrm>
              <a:custGeom>
                <a:avLst/>
                <a:gdLst>
                  <a:gd name="connsiteX0" fmla="*/ 240316 w 240315"/>
                  <a:gd name="connsiteY0" fmla="*/ 240697 h 240696"/>
                  <a:gd name="connsiteX1" fmla="*/ 223171 w 240315"/>
                  <a:gd name="connsiteY1" fmla="*/ 240697 h 240696"/>
                  <a:gd name="connsiteX2" fmla="*/ 223171 w 240315"/>
                  <a:gd name="connsiteY2" fmla="*/ 133160 h 240696"/>
                  <a:gd name="connsiteX3" fmla="*/ 86582 w 240315"/>
                  <a:gd name="connsiteY3" fmla="*/ 133160 h 240696"/>
                  <a:gd name="connsiteX4" fmla="*/ 86582 w 240315"/>
                  <a:gd name="connsiteY4" fmla="*/ 17145 h 240696"/>
                  <a:gd name="connsiteX5" fmla="*/ 0 w 240315"/>
                  <a:gd name="connsiteY5" fmla="*/ 17145 h 240696"/>
                  <a:gd name="connsiteX6" fmla="*/ 0 w 240315"/>
                  <a:gd name="connsiteY6" fmla="*/ 0 h 240696"/>
                  <a:gd name="connsiteX7" fmla="*/ 103822 w 240315"/>
                  <a:gd name="connsiteY7" fmla="*/ 0 h 240696"/>
                  <a:gd name="connsiteX8" fmla="*/ 103822 w 240315"/>
                  <a:gd name="connsiteY8" fmla="*/ 116015 h 240696"/>
                  <a:gd name="connsiteX9" fmla="*/ 240316 w 240315"/>
                  <a:gd name="connsiteY9" fmla="*/ 116015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315" h="240696">
                    <a:moveTo>
                      <a:pt x="240316" y="240697"/>
                    </a:moveTo>
                    <a:lnTo>
                      <a:pt x="223171" y="240697"/>
                    </a:lnTo>
                    <a:lnTo>
                      <a:pt x="223171" y="133160"/>
                    </a:lnTo>
                    <a:lnTo>
                      <a:pt x="86582" y="133160"/>
                    </a:lnTo>
                    <a:lnTo>
                      <a:pt x="8658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03822" y="0"/>
                    </a:lnTo>
                    <a:lnTo>
                      <a:pt x="103822" y="116015"/>
                    </a:lnTo>
                    <a:lnTo>
                      <a:pt x="240316" y="1160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BD4BCF4-1A57-29E1-96E2-30BA68A165A6}"/>
                  </a:ext>
                </a:extLst>
              </p:cNvPr>
              <p:cNvSpPr/>
              <p:nvPr/>
            </p:nvSpPr>
            <p:spPr>
              <a:xfrm>
                <a:off x="5890545" y="2973722"/>
                <a:ext cx="356902" cy="1167193"/>
              </a:xfrm>
              <a:custGeom>
                <a:avLst/>
                <a:gdLst>
                  <a:gd name="connsiteX0" fmla="*/ 356902 w 356902"/>
                  <a:gd name="connsiteY0" fmla="*/ 1167194 h 1167193"/>
                  <a:gd name="connsiteX1" fmla="*/ 339662 w 356902"/>
                  <a:gd name="connsiteY1" fmla="*/ 1167194 h 1167193"/>
                  <a:gd name="connsiteX2" fmla="*/ 339662 w 356902"/>
                  <a:gd name="connsiteY2" fmla="*/ 17145 h 1167193"/>
                  <a:gd name="connsiteX3" fmla="*/ 17145 w 356902"/>
                  <a:gd name="connsiteY3" fmla="*/ 17145 h 1167193"/>
                  <a:gd name="connsiteX4" fmla="*/ 17145 w 356902"/>
                  <a:gd name="connsiteY4" fmla="*/ 999363 h 1167193"/>
                  <a:gd name="connsiteX5" fmla="*/ 0 w 356902"/>
                  <a:gd name="connsiteY5" fmla="*/ 999363 h 1167193"/>
                  <a:gd name="connsiteX6" fmla="*/ 0 w 356902"/>
                  <a:gd name="connsiteY6" fmla="*/ 0 h 1167193"/>
                  <a:gd name="connsiteX7" fmla="*/ 356902 w 356902"/>
                  <a:gd name="connsiteY7" fmla="*/ 0 h 116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02" h="1167193">
                    <a:moveTo>
                      <a:pt x="356902" y="1167194"/>
                    </a:moveTo>
                    <a:lnTo>
                      <a:pt x="339662" y="1167194"/>
                    </a:lnTo>
                    <a:lnTo>
                      <a:pt x="339662" y="17145"/>
                    </a:lnTo>
                    <a:lnTo>
                      <a:pt x="17145" y="17145"/>
                    </a:lnTo>
                    <a:lnTo>
                      <a:pt x="17145" y="999363"/>
                    </a:lnTo>
                    <a:lnTo>
                      <a:pt x="0" y="999363"/>
                    </a:lnTo>
                    <a:lnTo>
                      <a:pt x="0" y="0"/>
                    </a:lnTo>
                    <a:lnTo>
                      <a:pt x="3569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3E784F6-6385-FEBF-14DC-F4625332E13E}"/>
                  </a:ext>
                </a:extLst>
              </p:cNvPr>
              <p:cNvSpPr/>
              <p:nvPr/>
            </p:nvSpPr>
            <p:spPr>
              <a:xfrm>
                <a:off x="5776245" y="3050493"/>
                <a:ext cx="94297" cy="811911"/>
              </a:xfrm>
              <a:custGeom>
                <a:avLst/>
                <a:gdLst>
                  <a:gd name="connsiteX0" fmla="*/ 17145 w 94297"/>
                  <a:gd name="connsiteY0" fmla="*/ 811911 h 811911"/>
                  <a:gd name="connsiteX1" fmla="*/ 0 w 94297"/>
                  <a:gd name="connsiteY1" fmla="*/ 811911 h 811911"/>
                  <a:gd name="connsiteX2" fmla="*/ 0 w 94297"/>
                  <a:gd name="connsiteY2" fmla="*/ 0 h 811911"/>
                  <a:gd name="connsiteX3" fmla="*/ 94297 w 94297"/>
                  <a:gd name="connsiteY3" fmla="*/ 0 h 811911"/>
                  <a:gd name="connsiteX4" fmla="*/ 94297 w 94297"/>
                  <a:gd name="connsiteY4" fmla="*/ 17145 h 811911"/>
                  <a:gd name="connsiteX5" fmla="*/ 17145 w 94297"/>
                  <a:gd name="connsiteY5" fmla="*/ 17145 h 81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297" h="811911">
                    <a:moveTo>
                      <a:pt x="17145" y="811911"/>
                    </a:moveTo>
                    <a:lnTo>
                      <a:pt x="0" y="811911"/>
                    </a:lnTo>
                    <a:lnTo>
                      <a:pt x="0" y="0"/>
                    </a:lnTo>
                    <a:lnTo>
                      <a:pt x="94297" y="0"/>
                    </a:lnTo>
                    <a:lnTo>
                      <a:pt x="94297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8E56A07-BB56-9DED-EAE8-22180DFA665B}"/>
                  </a:ext>
                </a:extLst>
              </p:cNvPr>
              <p:cNvSpPr/>
              <p:nvPr/>
            </p:nvSpPr>
            <p:spPr>
              <a:xfrm>
                <a:off x="5712714" y="3314717"/>
                <a:ext cx="46672" cy="547687"/>
              </a:xfrm>
              <a:custGeom>
                <a:avLst/>
                <a:gdLst>
                  <a:gd name="connsiteX0" fmla="*/ 17145 w 46672"/>
                  <a:gd name="connsiteY0" fmla="*/ 547688 h 547687"/>
                  <a:gd name="connsiteX1" fmla="*/ 0 w 46672"/>
                  <a:gd name="connsiteY1" fmla="*/ 547688 h 547687"/>
                  <a:gd name="connsiteX2" fmla="*/ 0 w 46672"/>
                  <a:gd name="connsiteY2" fmla="*/ 0 h 547687"/>
                  <a:gd name="connsiteX3" fmla="*/ 46672 w 46672"/>
                  <a:gd name="connsiteY3" fmla="*/ 0 h 547687"/>
                  <a:gd name="connsiteX4" fmla="*/ 46672 w 46672"/>
                  <a:gd name="connsiteY4" fmla="*/ 17145 h 547687"/>
                  <a:gd name="connsiteX5" fmla="*/ 17145 w 46672"/>
                  <a:gd name="connsiteY5" fmla="*/ 17145 h 54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" h="547687">
                    <a:moveTo>
                      <a:pt x="17145" y="547688"/>
                    </a:moveTo>
                    <a:lnTo>
                      <a:pt x="0" y="547688"/>
                    </a:lnTo>
                    <a:lnTo>
                      <a:pt x="0" y="0"/>
                    </a:lnTo>
                    <a:lnTo>
                      <a:pt x="46672" y="0"/>
                    </a:lnTo>
                    <a:lnTo>
                      <a:pt x="466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173BF9-6EAC-74CD-F549-95F344B888C3}"/>
                  </a:ext>
                </a:extLst>
              </p:cNvPr>
              <p:cNvSpPr/>
              <p:nvPr/>
            </p:nvSpPr>
            <p:spPr>
              <a:xfrm>
                <a:off x="6487382" y="3041444"/>
                <a:ext cx="318801" cy="910209"/>
              </a:xfrm>
              <a:custGeom>
                <a:avLst/>
                <a:gdLst>
                  <a:gd name="connsiteX0" fmla="*/ 318801 w 318801"/>
                  <a:gd name="connsiteY0" fmla="*/ 910209 h 910209"/>
                  <a:gd name="connsiteX1" fmla="*/ 301657 w 318801"/>
                  <a:gd name="connsiteY1" fmla="*/ 910209 h 910209"/>
                  <a:gd name="connsiteX2" fmla="*/ 301657 w 318801"/>
                  <a:gd name="connsiteY2" fmla="*/ 836009 h 910209"/>
                  <a:gd name="connsiteX3" fmla="*/ 160020 w 318801"/>
                  <a:gd name="connsiteY3" fmla="*/ 39433 h 910209"/>
                  <a:gd name="connsiteX4" fmla="*/ 39528 w 318801"/>
                  <a:gd name="connsiteY4" fmla="*/ 20955 h 910209"/>
                  <a:gd name="connsiteX5" fmla="*/ 61722 w 318801"/>
                  <a:gd name="connsiteY5" fmla="*/ 98774 h 910209"/>
                  <a:gd name="connsiteX6" fmla="*/ 61626 w 318801"/>
                  <a:gd name="connsiteY6" fmla="*/ 100203 h 910209"/>
                  <a:gd name="connsiteX7" fmla="*/ 17145 w 318801"/>
                  <a:gd name="connsiteY7" fmla="*/ 853535 h 910209"/>
                  <a:gd name="connsiteX8" fmla="*/ 17240 w 318801"/>
                  <a:gd name="connsiteY8" fmla="*/ 910209 h 910209"/>
                  <a:gd name="connsiteX9" fmla="*/ 0 w 318801"/>
                  <a:gd name="connsiteY9" fmla="*/ 910209 h 910209"/>
                  <a:gd name="connsiteX10" fmla="*/ 0 w 318801"/>
                  <a:gd name="connsiteY10" fmla="*/ 853059 h 910209"/>
                  <a:gd name="connsiteX11" fmla="*/ 44482 w 318801"/>
                  <a:gd name="connsiteY11" fmla="*/ 100679 h 910209"/>
                  <a:gd name="connsiteX12" fmla="*/ 15811 w 318801"/>
                  <a:gd name="connsiteY12" fmla="*/ 0 h 910209"/>
                  <a:gd name="connsiteX13" fmla="*/ 174784 w 318801"/>
                  <a:gd name="connsiteY13" fmla="*/ 24384 h 910209"/>
                  <a:gd name="connsiteX14" fmla="*/ 175831 w 318801"/>
                  <a:gd name="connsiteY14" fmla="*/ 30385 h 910209"/>
                  <a:gd name="connsiteX15" fmla="*/ 318801 w 318801"/>
                  <a:gd name="connsiteY15" fmla="*/ 834485 h 91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801" h="910209">
                    <a:moveTo>
                      <a:pt x="318801" y="910209"/>
                    </a:moveTo>
                    <a:lnTo>
                      <a:pt x="301657" y="910209"/>
                    </a:lnTo>
                    <a:lnTo>
                      <a:pt x="301657" y="836009"/>
                    </a:lnTo>
                    <a:lnTo>
                      <a:pt x="160020" y="39433"/>
                    </a:lnTo>
                    <a:lnTo>
                      <a:pt x="39528" y="20955"/>
                    </a:lnTo>
                    <a:lnTo>
                      <a:pt x="61722" y="98774"/>
                    </a:lnTo>
                    <a:lnTo>
                      <a:pt x="61626" y="100203"/>
                    </a:lnTo>
                    <a:lnTo>
                      <a:pt x="17145" y="853535"/>
                    </a:lnTo>
                    <a:lnTo>
                      <a:pt x="17240" y="910209"/>
                    </a:lnTo>
                    <a:lnTo>
                      <a:pt x="0" y="910209"/>
                    </a:lnTo>
                    <a:lnTo>
                      <a:pt x="0" y="853059"/>
                    </a:lnTo>
                    <a:lnTo>
                      <a:pt x="44482" y="100679"/>
                    </a:lnTo>
                    <a:lnTo>
                      <a:pt x="15811" y="0"/>
                    </a:lnTo>
                    <a:lnTo>
                      <a:pt x="174784" y="24384"/>
                    </a:lnTo>
                    <a:lnTo>
                      <a:pt x="175831" y="30385"/>
                    </a:lnTo>
                    <a:lnTo>
                      <a:pt x="318801" y="8344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10FC6CC-A177-CFF6-FF34-721A5C8B6EB7}"/>
                  </a:ext>
                </a:extLst>
              </p:cNvPr>
              <p:cNvSpPr/>
              <p:nvPr/>
            </p:nvSpPr>
            <p:spPr>
              <a:xfrm>
                <a:off x="6273070" y="2848277"/>
                <a:ext cx="733138" cy="1103376"/>
              </a:xfrm>
              <a:custGeom>
                <a:avLst/>
                <a:gdLst>
                  <a:gd name="connsiteX0" fmla="*/ 733139 w 733138"/>
                  <a:gd name="connsiteY0" fmla="*/ 1103376 h 1103376"/>
                  <a:gd name="connsiteX1" fmla="*/ 715994 w 733138"/>
                  <a:gd name="connsiteY1" fmla="*/ 1103376 h 1103376"/>
                  <a:gd name="connsiteX2" fmla="*/ 715994 w 733138"/>
                  <a:gd name="connsiteY2" fmla="*/ 1029081 h 1103376"/>
                  <a:gd name="connsiteX3" fmla="*/ 561498 w 733138"/>
                  <a:gd name="connsiteY3" fmla="*/ 106966 h 1103376"/>
                  <a:gd name="connsiteX4" fmla="*/ 222789 w 733138"/>
                  <a:gd name="connsiteY4" fmla="*/ 17621 h 1103376"/>
                  <a:gd name="connsiteX5" fmla="*/ 111347 w 733138"/>
                  <a:gd name="connsiteY5" fmla="*/ 42196 h 1103376"/>
                  <a:gd name="connsiteX6" fmla="*/ 17145 w 733138"/>
                  <a:gd name="connsiteY6" fmla="*/ 1057751 h 1103376"/>
                  <a:gd name="connsiteX7" fmla="*/ 17240 w 733138"/>
                  <a:gd name="connsiteY7" fmla="*/ 1103376 h 1103376"/>
                  <a:gd name="connsiteX8" fmla="*/ 0 w 733138"/>
                  <a:gd name="connsiteY8" fmla="*/ 1103376 h 1103376"/>
                  <a:gd name="connsiteX9" fmla="*/ 0 w 733138"/>
                  <a:gd name="connsiteY9" fmla="*/ 1056989 h 1103376"/>
                  <a:gd name="connsiteX10" fmla="*/ 95440 w 733138"/>
                  <a:gd name="connsiteY10" fmla="*/ 28194 h 1103376"/>
                  <a:gd name="connsiteX11" fmla="*/ 223171 w 733138"/>
                  <a:gd name="connsiteY11" fmla="*/ 0 h 1103376"/>
                  <a:gd name="connsiteX12" fmla="*/ 576548 w 733138"/>
                  <a:gd name="connsiteY12" fmla="*/ 93250 h 1103376"/>
                  <a:gd name="connsiteX13" fmla="*/ 577500 w 733138"/>
                  <a:gd name="connsiteY13" fmla="*/ 98679 h 1103376"/>
                  <a:gd name="connsiteX14" fmla="*/ 733139 w 733138"/>
                  <a:gd name="connsiteY14" fmla="*/ 1027652 h 110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3138" h="1103376">
                    <a:moveTo>
                      <a:pt x="733139" y="1103376"/>
                    </a:moveTo>
                    <a:lnTo>
                      <a:pt x="715994" y="1103376"/>
                    </a:lnTo>
                    <a:lnTo>
                      <a:pt x="715994" y="1029081"/>
                    </a:lnTo>
                    <a:lnTo>
                      <a:pt x="561498" y="106966"/>
                    </a:lnTo>
                    <a:lnTo>
                      <a:pt x="222789" y="17621"/>
                    </a:lnTo>
                    <a:lnTo>
                      <a:pt x="111347" y="42196"/>
                    </a:lnTo>
                    <a:lnTo>
                      <a:pt x="17145" y="1057751"/>
                    </a:lnTo>
                    <a:lnTo>
                      <a:pt x="17240" y="1103376"/>
                    </a:lnTo>
                    <a:lnTo>
                      <a:pt x="0" y="1103376"/>
                    </a:lnTo>
                    <a:lnTo>
                      <a:pt x="0" y="1056989"/>
                    </a:lnTo>
                    <a:lnTo>
                      <a:pt x="95440" y="28194"/>
                    </a:lnTo>
                    <a:lnTo>
                      <a:pt x="223171" y="0"/>
                    </a:lnTo>
                    <a:lnTo>
                      <a:pt x="576548" y="93250"/>
                    </a:lnTo>
                    <a:lnTo>
                      <a:pt x="577500" y="98679"/>
                    </a:lnTo>
                    <a:lnTo>
                      <a:pt x="733139" y="102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1B24066-7B42-460E-49F9-BE602AA5B116}"/>
                  </a:ext>
                </a:extLst>
              </p:cNvPr>
              <p:cNvSpPr/>
              <p:nvPr/>
            </p:nvSpPr>
            <p:spPr>
              <a:xfrm>
                <a:off x="6273070" y="3875263"/>
                <a:ext cx="450627" cy="265652"/>
              </a:xfrm>
              <a:custGeom>
                <a:avLst/>
                <a:gdLst>
                  <a:gd name="connsiteX0" fmla="*/ 450628 w 450627"/>
                  <a:gd name="connsiteY0" fmla="*/ 265652 h 265652"/>
                  <a:gd name="connsiteX1" fmla="*/ 433388 w 450627"/>
                  <a:gd name="connsiteY1" fmla="*/ 265652 h 265652"/>
                  <a:gd name="connsiteX2" fmla="*/ 433388 w 450627"/>
                  <a:gd name="connsiteY2" fmla="*/ 17145 h 265652"/>
                  <a:gd name="connsiteX3" fmla="*/ 266414 w 450627"/>
                  <a:gd name="connsiteY3" fmla="*/ 17145 h 265652"/>
                  <a:gd name="connsiteX4" fmla="*/ 266414 w 450627"/>
                  <a:gd name="connsiteY4" fmla="*/ 117062 h 265652"/>
                  <a:gd name="connsiteX5" fmla="*/ 17240 w 450627"/>
                  <a:gd name="connsiteY5" fmla="*/ 117062 h 265652"/>
                  <a:gd name="connsiteX6" fmla="*/ 17240 w 450627"/>
                  <a:gd name="connsiteY6" fmla="*/ 265652 h 265652"/>
                  <a:gd name="connsiteX7" fmla="*/ 0 w 450627"/>
                  <a:gd name="connsiteY7" fmla="*/ 265652 h 265652"/>
                  <a:gd name="connsiteX8" fmla="*/ 0 w 450627"/>
                  <a:gd name="connsiteY8" fmla="*/ 99917 h 265652"/>
                  <a:gd name="connsiteX9" fmla="*/ 249269 w 450627"/>
                  <a:gd name="connsiteY9" fmla="*/ 99917 h 265652"/>
                  <a:gd name="connsiteX10" fmla="*/ 249269 w 450627"/>
                  <a:gd name="connsiteY10" fmla="*/ 0 h 265652"/>
                  <a:gd name="connsiteX11" fmla="*/ 450628 w 450627"/>
                  <a:gd name="connsiteY11" fmla="*/ 0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627" h="265652">
                    <a:moveTo>
                      <a:pt x="450628" y="265652"/>
                    </a:moveTo>
                    <a:lnTo>
                      <a:pt x="433388" y="265652"/>
                    </a:lnTo>
                    <a:lnTo>
                      <a:pt x="433388" y="17145"/>
                    </a:lnTo>
                    <a:lnTo>
                      <a:pt x="266414" y="17145"/>
                    </a:lnTo>
                    <a:lnTo>
                      <a:pt x="266414" y="117062"/>
                    </a:lnTo>
                    <a:lnTo>
                      <a:pt x="17240" y="117062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9917"/>
                    </a:lnTo>
                    <a:lnTo>
                      <a:pt x="249269" y="99917"/>
                    </a:lnTo>
                    <a:lnTo>
                      <a:pt x="249269" y="0"/>
                    </a:lnTo>
                    <a:lnTo>
                      <a:pt x="45062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1EA9717-70F2-FB93-4CFA-52FB2419FFC6}"/>
                  </a:ext>
                </a:extLst>
              </p:cNvPr>
              <p:cNvSpPr/>
              <p:nvPr/>
            </p:nvSpPr>
            <p:spPr>
              <a:xfrm>
                <a:off x="6746843" y="3968037"/>
                <a:ext cx="665797" cy="172878"/>
              </a:xfrm>
              <a:custGeom>
                <a:avLst/>
                <a:gdLst>
                  <a:gd name="connsiteX0" fmla="*/ 665797 w 665797"/>
                  <a:gd name="connsiteY0" fmla="*/ 172879 h 172878"/>
                  <a:gd name="connsiteX1" fmla="*/ 648652 w 665797"/>
                  <a:gd name="connsiteY1" fmla="*/ 172879 h 172878"/>
                  <a:gd name="connsiteX2" fmla="*/ 648652 w 665797"/>
                  <a:gd name="connsiteY2" fmla="*/ 111823 h 172878"/>
                  <a:gd name="connsiteX3" fmla="*/ 267652 w 665797"/>
                  <a:gd name="connsiteY3" fmla="*/ 111823 h 172878"/>
                  <a:gd name="connsiteX4" fmla="*/ 267652 w 665797"/>
                  <a:gd name="connsiteY4" fmla="*/ 17145 h 172878"/>
                  <a:gd name="connsiteX5" fmla="*/ 0 w 665797"/>
                  <a:gd name="connsiteY5" fmla="*/ 17145 h 172878"/>
                  <a:gd name="connsiteX6" fmla="*/ 0 w 665797"/>
                  <a:gd name="connsiteY6" fmla="*/ 0 h 172878"/>
                  <a:gd name="connsiteX7" fmla="*/ 284797 w 665797"/>
                  <a:gd name="connsiteY7" fmla="*/ 0 h 172878"/>
                  <a:gd name="connsiteX8" fmla="*/ 284797 w 665797"/>
                  <a:gd name="connsiteY8" fmla="*/ 94679 h 172878"/>
                  <a:gd name="connsiteX9" fmla="*/ 665797 w 665797"/>
                  <a:gd name="connsiteY9" fmla="*/ 946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797" h="172878">
                    <a:moveTo>
                      <a:pt x="665797" y="172879"/>
                    </a:moveTo>
                    <a:lnTo>
                      <a:pt x="648652" y="172879"/>
                    </a:lnTo>
                    <a:lnTo>
                      <a:pt x="648652" y="111823"/>
                    </a:lnTo>
                    <a:lnTo>
                      <a:pt x="267652" y="111823"/>
                    </a:lnTo>
                    <a:lnTo>
                      <a:pt x="26765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284797" y="0"/>
                    </a:lnTo>
                    <a:lnTo>
                      <a:pt x="284797" y="94679"/>
                    </a:lnTo>
                    <a:lnTo>
                      <a:pt x="665797" y="94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A4E11DE-1AAF-2136-004F-F4BB42DE4779}"/>
                  </a:ext>
                </a:extLst>
              </p:cNvPr>
              <p:cNvSpPr/>
              <p:nvPr/>
            </p:nvSpPr>
            <p:spPr>
              <a:xfrm>
                <a:off x="6947820" y="3186129"/>
                <a:ext cx="169544" cy="508444"/>
              </a:xfrm>
              <a:custGeom>
                <a:avLst/>
                <a:gdLst>
                  <a:gd name="connsiteX0" fmla="*/ 169545 w 169544"/>
                  <a:gd name="connsiteY0" fmla="*/ 508444 h 508444"/>
                  <a:gd name="connsiteX1" fmla="*/ 152400 w 169544"/>
                  <a:gd name="connsiteY1" fmla="*/ 508444 h 508444"/>
                  <a:gd name="connsiteX2" fmla="*/ 152400 w 169544"/>
                  <a:gd name="connsiteY2" fmla="*/ 17145 h 508444"/>
                  <a:gd name="connsiteX3" fmla="*/ 17145 w 169544"/>
                  <a:gd name="connsiteY3" fmla="*/ 17145 h 508444"/>
                  <a:gd name="connsiteX4" fmla="*/ 17145 w 169544"/>
                  <a:gd name="connsiteY4" fmla="*/ 274606 h 508444"/>
                  <a:gd name="connsiteX5" fmla="*/ 0 w 169544"/>
                  <a:gd name="connsiteY5" fmla="*/ 274606 h 508444"/>
                  <a:gd name="connsiteX6" fmla="*/ 0 w 169544"/>
                  <a:gd name="connsiteY6" fmla="*/ 0 h 508444"/>
                  <a:gd name="connsiteX7" fmla="*/ 169545 w 169544"/>
                  <a:gd name="connsiteY7" fmla="*/ 0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544" h="508444">
                    <a:moveTo>
                      <a:pt x="169545" y="508444"/>
                    </a:moveTo>
                    <a:lnTo>
                      <a:pt x="152400" y="508444"/>
                    </a:lnTo>
                    <a:lnTo>
                      <a:pt x="152400" y="17145"/>
                    </a:lnTo>
                    <a:lnTo>
                      <a:pt x="17145" y="17145"/>
                    </a:lnTo>
                    <a:lnTo>
                      <a:pt x="17145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1695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B9005F-D81B-A040-38F2-F919DE47B161}"/>
                  </a:ext>
                </a:extLst>
              </p:cNvPr>
              <p:cNvSpPr/>
              <p:nvPr/>
            </p:nvSpPr>
            <p:spPr>
              <a:xfrm>
                <a:off x="7032593" y="3721720"/>
                <a:ext cx="126015" cy="303085"/>
              </a:xfrm>
              <a:custGeom>
                <a:avLst/>
                <a:gdLst>
                  <a:gd name="connsiteX0" fmla="*/ 126016 w 126015"/>
                  <a:gd name="connsiteY0" fmla="*/ 303085 h 303085"/>
                  <a:gd name="connsiteX1" fmla="*/ 108871 w 126015"/>
                  <a:gd name="connsiteY1" fmla="*/ 303085 h 303085"/>
                  <a:gd name="connsiteX2" fmla="*/ 108871 w 126015"/>
                  <a:gd name="connsiteY2" fmla="*/ 17145 h 303085"/>
                  <a:gd name="connsiteX3" fmla="*/ 0 w 126015"/>
                  <a:gd name="connsiteY3" fmla="*/ 17145 h 303085"/>
                  <a:gd name="connsiteX4" fmla="*/ 0 w 126015"/>
                  <a:gd name="connsiteY4" fmla="*/ 0 h 303085"/>
                  <a:gd name="connsiteX5" fmla="*/ 126016 w 126015"/>
                  <a:gd name="connsiteY5" fmla="*/ 0 h 30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015" h="303085">
                    <a:moveTo>
                      <a:pt x="126016" y="303085"/>
                    </a:moveTo>
                    <a:lnTo>
                      <a:pt x="108871" y="303085"/>
                    </a:lnTo>
                    <a:lnTo>
                      <a:pt x="108871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260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5C1D996-BDC3-ABDF-22BD-BAE6C7D97CA4}"/>
                  </a:ext>
                </a:extLst>
              </p:cNvPr>
              <p:cNvSpPr/>
              <p:nvPr/>
            </p:nvSpPr>
            <p:spPr>
              <a:xfrm>
                <a:off x="7188136" y="3853832"/>
                <a:ext cx="78486" cy="170973"/>
              </a:xfrm>
              <a:custGeom>
                <a:avLst/>
                <a:gdLst>
                  <a:gd name="connsiteX0" fmla="*/ 78486 w 78486"/>
                  <a:gd name="connsiteY0" fmla="*/ 170974 h 170973"/>
                  <a:gd name="connsiteX1" fmla="*/ 61246 w 78486"/>
                  <a:gd name="connsiteY1" fmla="*/ 170974 h 170973"/>
                  <a:gd name="connsiteX2" fmla="*/ 61246 w 78486"/>
                  <a:gd name="connsiteY2" fmla="*/ 17145 h 170973"/>
                  <a:gd name="connsiteX3" fmla="*/ 0 w 78486"/>
                  <a:gd name="connsiteY3" fmla="*/ 17145 h 170973"/>
                  <a:gd name="connsiteX4" fmla="*/ 0 w 78486"/>
                  <a:gd name="connsiteY4" fmla="*/ 0 h 170973"/>
                  <a:gd name="connsiteX5" fmla="*/ 78486 w 78486"/>
                  <a:gd name="connsiteY5" fmla="*/ 0 h 17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6" h="170973">
                    <a:moveTo>
                      <a:pt x="78486" y="170974"/>
                    </a:moveTo>
                    <a:lnTo>
                      <a:pt x="61246" y="170974"/>
                    </a:lnTo>
                    <a:lnTo>
                      <a:pt x="612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4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4E0ED7E-986B-A059-FCCB-567F3967255A}"/>
                  </a:ext>
                </a:extLst>
              </p:cNvPr>
              <p:cNvSpPr/>
              <p:nvPr/>
            </p:nvSpPr>
            <p:spPr>
              <a:xfrm>
                <a:off x="7347870" y="3075449"/>
                <a:ext cx="337852" cy="1065466"/>
              </a:xfrm>
              <a:custGeom>
                <a:avLst/>
                <a:gdLst>
                  <a:gd name="connsiteX0" fmla="*/ 337852 w 337852"/>
                  <a:gd name="connsiteY0" fmla="*/ 1065467 h 1065466"/>
                  <a:gd name="connsiteX1" fmla="*/ 320612 w 337852"/>
                  <a:gd name="connsiteY1" fmla="*/ 1065467 h 1065466"/>
                  <a:gd name="connsiteX2" fmla="*/ 320612 w 337852"/>
                  <a:gd name="connsiteY2" fmla="*/ 17145 h 1065466"/>
                  <a:gd name="connsiteX3" fmla="*/ 17145 w 337852"/>
                  <a:gd name="connsiteY3" fmla="*/ 17145 h 1065466"/>
                  <a:gd name="connsiteX4" fmla="*/ 17145 w 337852"/>
                  <a:gd name="connsiteY4" fmla="*/ 957834 h 1065466"/>
                  <a:gd name="connsiteX5" fmla="*/ 0 w 337852"/>
                  <a:gd name="connsiteY5" fmla="*/ 957834 h 1065466"/>
                  <a:gd name="connsiteX6" fmla="*/ 0 w 337852"/>
                  <a:gd name="connsiteY6" fmla="*/ 0 h 1065466"/>
                  <a:gd name="connsiteX7" fmla="*/ 337852 w 337852"/>
                  <a:gd name="connsiteY7" fmla="*/ 0 h 1065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52" h="1065466">
                    <a:moveTo>
                      <a:pt x="337852" y="1065467"/>
                    </a:moveTo>
                    <a:lnTo>
                      <a:pt x="320612" y="1065467"/>
                    </a:lnTo>
                    <a:lnTo>
                      <a:pt x="320612" y="17145"/>
                    </a:lnTo>
                    <a:lnTo>
                      <a:pt x="17145" y="17145"/>
                    </a:lnTo>
                    <a:lnTo>
                      <a:pt x="17145" y="957834"/>
                    </a:lnTo>
                    <a:lnTo>
                      <a:pt x="0" y="957834"/>
                    </a:lnTo>
                    <a:lnTo>
                      <a:pt x="0" y="0"/>
                    </a:lnTo>
                    <a:lnTo>
                      <a:pt x="3378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5CDF00-EA6F-B0B8-06BD-FA50C999B8E7}"/>
                  </a:ext>
                </a:extLst>
              </p:cNvPr>
              <p:cNvSpPr/>
              <p:nvPr/>
            </p:nvSpPr>
            <p:spPr>
              <a:xfrm rot="-5018677">
                <a:off x="5922518" y="3361693"/>
                <a:ext cx="1033128" cy="17145"/>
              </a:xfrm>
              <a:custGeom>
                <a:avLst/>
                <a:gdLst>
                  <a:gd name="connsiteX0" fmla="*/ 0 w 1033128"/>
                  <a:gd name="connsiteY0" fmla="*/ 0 h 17145"/>
                  <a:gd name="connsiteX1" fmla="*/ 1033129 w 1033128"/>
                  <a:gd name="connsiteY1" fmla="*/ 0 h 17145"/>
                  <a:gd name="connsiteX2" fmla="*/ 1033129 w 1033128"/>
                  <a:gd name="connsiteY2" fmla="*/ 17146 h 17145"/>
                  <a:gd name="connsiteX3" fmla="*/ 0 w 1033128"/>
                  <a:gd name="connsiteY3" fmla="*/ 17146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128" h="17145">
                    <a:moveTo>
                      <a:pt x="0" y="0"/>
                    </a:moveTo>
                    <a:lnTo>
                      <a:pt x="1033129" y="0"/>
                    </a:lnTo>
                    <a:lnTo>
                      <a:pt x="1033129" y="17146"/>
                    </a:lnTo>
                    <a:lnTo>
                      <a:pt x="0" y="17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9E4D75B-5756-A854-EE6F-1624C085E154}"/>
                  </a:ext>
                </a:extLst>
              </p:cNvPr>
              <p:cNvSpPr/>
              <p:nvPr/>
            </p:nvSpPr>
            <p:spPr>
              <a:xfrm>
                <a:off x="7360539" y="2879138"/>
                <a:ext cx="306133" cy="179927"/>
              </a:xfrm>
              <a:custGeom>
                <a:avLst/>
                <a:gdLst>
                  <a:gd name="connsiteX0" fmla="*/ 306134 w 306133"/>
                  <a:gd name="connsiteY0" fmla="*/ 179927 h 179927"/>
                  <a:gd name="connsiteX1" fmla="*/ 288893 w 306133"/>
                  <a:gd name="connsiteY1" fmla="*/ 179927 h 179927"/>
                  <a:gd name="connsiteX2" fmla="*/ 288893 w 306133"/>
                  <a:gd name="connsiteY2" fmla="*/ 17145 h 179927"/>
                  <a:gd name="connsiteX3" fmla="*/ 17145 w 306133"/>
                  <a:gd name="connsiteY3" fmla="*/ 17145 h 179927"/>
                  <a:gd name="connsiteX4" fmla="*/ 17145 w 306133"/>
                  <a:gd name="connsiteY4" fmla="*/ 172784 h 179927"/>
                  <a:gd name="connsiteX5" fmla="*/ 0 w 306133"/>
                  <a:gd name="connsiteY5" fmla="*/ 172784 h 179927"/>
                  <a:gd name="connsiteX6" fmla="*/ 0 w 306133"/>
                  <a:gd name="connsiteY6" fmla="*/ 0 h 179927"/>
                  <a:gd name="connsiteX7" fmla="*/ 306134 w 306133"/>
                  <a:gd name="connsiteY7" fmla="*/ 0 h 1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133" h="179927">
                    <a:moveTo>
                      <a:pt x="306134" y="179927"/>
                    </a:moveTo>
                    <a:lnTo>
                      <a:pt x="288893" y="179927"/>
                    </a:lnTo>
                    <a:lnTo>
                      <a:pt x="288893" y="17145"/>
                    </a:lnTo>
                    <a:lnTo>
                      <a:pt x="17145" y="17145"/>
                    </a:lnTo>
                    <a:lnTo>
                      <a:pt x="17145" y="172784"/>
                    </a:lnTo>
                    <a:lnTo>
                      <a:pt x="0" y="172784"/>
                    </a:lnTo>
                    <a:lnTo>
                      <a:pt x="0" y="0"/>
                    </a:lnTo>
                    <a:lnTo>
                      <a:pt x="3061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82AE180-7270-8CDF-CBD8-6F4E45BD2397}"/>
                  </a:ext>
                </a:extLst>
              </p:cNvPr>
              <p:cNvSpPr/>
              <p:nvPr/>
            </p:nvSpPr>
            <p:spPr>
              <a:xfrm>
                <a:off x="7395495" y="2804081"/>
                <a:ext cx="234029" cy="61626"/>
              </a:xfrm>
              <a:custGeom>
                <a:avLst/>
                <a:gdLst>
                  <a:gd name="connsiteX0" fmla="*/ 234029 w 234029"/>
                  <a:gd name="connsiteY0" fmla="*/ 61627 h 61626"/>
                  <a:gd name="connsiteX1" fmla="*/ 139637 w 234029"/>
                  <a:gd name="connsiteY1" fmla="*/ 61627 h 61626"/>
                  <a:gd name="connsiteX2" fmla="*/ 139637 w 234029"/>
                  <a:gd name="connsiteY2" fmla="*/ 17145 h 61626"/>
                  <a:gd name="connsiteX3" fmla="*/ 17145 w 234029"/>
                  <a:gd name="connsiteY3" fmla="*/ 17145 h 61626"/>
                  <a:gd name="connsiteX4" fmla="*/ 17145 w 234029"/>
                  <a:gd name="connsiteY4" fmla="*/ 53054 h 61626"/>
                  <a:gd name="connsiteX5" fmla="*/ 0 w 234029"/>
                  <a:gd name="connsiteY5" fmla="*/ 53054 h 61626"/>
                  <a:gd name="connsiteX6" fmla="*/ 0 w 234029"/>
                  <a:gd name="connsiteY6" fmla="*/ 0 h 61626"/>
                  <a:gd name="connsiteX7" fmla="*/ 156877 w 234029"/>
                  <a:gd name="connsiteY7" fmla="*/ 0 h 61626"/>
                  <a:gd name="connsiteX8" fmla="*/ 156877 w 234029"/>
                  <a:gd name="connsiteY8" fmla="*/ 44482 h 61626"/>
                  <a:gd name="connsiteX9" fmla="*/ 234029 w 234029"/>
                  <a:gd name="connsiteY9" fmla="*/ 44482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9" h="61626">
                    <a:moveTo>
                      <a:pt x="234029" y="61627"/>
                    </a:moveTo>
                    <a:lnTo>
                      <a:pt x="139637" y="61627"/>
                    </a:lnTo>
                    <a:lnTo>
                      <a:pt x="139637" y="17145"/>
                    </a:lnTo>
                    <a:lnTo>
                      <a:pt x="17145" y="17145"/>
                    </a:lnTo>
                    <a:lnTo>
                      <a:pt x="17145" y="53054"/>
                    </a:lnTo>
                    <a:lnTo>
                      <a:pt x="0" y="53054"/>
                    </a:lnTo>
                    <a:lnTo>
                      <a:pt x="0" y="0"/>
                    </a:lnTo>
                    <a:lnTo>
                      <a:pt x="156877" y="0"/>
                    </a:lnTo>
                    <a:lnTo>
                      <a:pt x="156877" y="44482"/>
                    </a:lnTo>
                    <a:lnTo>
                      <a:pt x="234029" y="44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9D3C02-AA29-B8E1-CEF3-3AF5266348A4}"/>
                  </a:ext>
                </a:extLst>
              </p:cNvPr>
              <p:cNvSpPr/>
              <p:nvPr/>
            </p:nvSpPr>
            <p:spPr>
              <a:xfrm>
                <a:off x="7407211" y="2708450"/>
                <a:ext cx="131635" cy="77152"/>
              </a:xfrm>
              <a:custGeom>
                <a:avLst/>
                <a:gdLst>
                  <a:gd name="connsiteX0" fmla="*/ 131636 w 131635"/>
                  <a:gd name="connsiteY0" fmla="*/ 77152 h 77152"/>
                  <a:gd name="connsiteX1" fmla="*/ 0 w 131635"/>
                  <a:gd name="connsiteY1" fmla="*/ 77152 h 77152"/>
                  <a:gd name="connsiteX2" fmla="*/ 68580 w 131635"/>
                  <a:gd name="connsiteY2" fmla="*/ 0 h 77152"/>
                  <a:gd name="connsiteX3" fmla="*/ 131636 w 131635"/>
                  <a:gd name="connsiteY3" fmla="*/ 77152 h 77152"/>
                  <a:gd name="connsiteX4" fmla="*/ 38195 w 131635"/>
                  <a:gd name="connsiteY4" fmla="*/ 60008 h 77152"/>
                  <a:gd name="connsiteX5" fmla="*/ 95441 w 131635"/>
                  <a:gd name="connsiteY5" fmla="*/ 60008 h 77152"/>
                  <a:gd name="connsiteX6" fmla="*/ 68009 w 131635"/>
                  <a:gd name="connsiteY6" fmla="*/ 26479 h 77152"/>
                  <a:gd name="connsiteX7" fmla="*/ 38195 w 131635"/>
                  <a:gd name="connsiteY7" fmla="*/ 60008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5" h="77152">
                    <a:moveTo>
                      <a:pt x="131636" y="77152"/>
                    </a:moveTo>
                    <a:lnTo>
                      <a:pt x="0" y="77152"/>
                    </a:lnTo>
                    <a:lnTo>
                      <a:pt x="68580" y="0"/>
                    </a:lnTo>
                    <a:lnTo>
                      <a:pt x="131636" y="77152"/>
                    </a:lnTo>
                    <a:close/>
                    <a:moveTo>
                      <a:pt x="38195" y="60008"/>
                    </a:moveTo>
                    <a:lnTo>
                      <a:pt x="95441" y="60008"/>
                    </a:lnTo>
                    <a:lnTo>
                      <a:pt x="68009" y="26479"/>
                    </a:lnTo>
                    <a:lnTo>
                      <a:pt x="38195" y="600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012F140-9A25-38AE-84AE-063A10E7E73F}"/>
                  </a:ext>
                </a:extLst>
              </p:cNvPr>
              <p:cNvSpPr/>
              <p:nvPr/>
            </p:nvSpPr>
            <p:spPr>
              <a:xfrm>
                <a:off x="7179564" y="3436065"/>
                <a:ext cx="145160" cy="375475"/>
              </a:xfrm>
              <a:custGeom>
                <a:avLst/>
                <a:gdLst>
                  <a:gd name="connsiteX0" fmla="*/ 17145 w 145160"/>
                  <a:gd name="connsiteY0" fmla="*/ 375475 h 375475"/>
                  <a:gd name="connsiteX1" fmla="*/ 0 w 145160"/>
                  <a:gd name="connsiteY1" fmla="*/ 375475 h 375475"/>
                  <a:gd name="connsiteX2" fmla="*/ 0 w 145160"/>
                  <a:gd name="connsiteY2" fmla="*/ 167830 h 375475"/>
                  <a:gd name="connsiteX3" fmla="*/ 69818 w 145160"/>
                  <a:gd name="connsiteY3" fmla="*/ 167830 h 375475"/>
                  <a:gd name="connsiteX4" fmla="*/ 69818 w 145160"/>
                  <a:gd name="connsiteY4" fmla="*/ 0 h 375475"/>
                  <a:gd name="connsiteX5" fmla="*/ 145161 w 145160"/>
                  <a:gd name="connsiteY5" fmla="*/ 0 h 375475"/>
                  <a:gd name="connsiteX6" fmla="*/ 145161 w 145160"/>
                  <a:gd name="connsiteY6" fmla="*/ 17145 h 375475"/>
                  <a:gd name="connsiteX7" fmla="*/ 87059 w 145160"/>
                  <a:gd name="connsiteY7" fmla="*/ 17145 h 375475"/>
                  <a:gd name="connsiteX8" fmla="*/ 87059 w 145160"/>
                  <a:gd name="connsiteY8" fmla="*/ 184975 h 375475"/>
                  <a:gd name="connsiteX9" fmla="*/ 17145 w 145160"/>
                  <a:gd name="connsiteY9" fmla="*/ 184975 h 37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160" h="375475">
                    <a:moveTo>
                      <a:pt x="17145" y="375475"/>
                    </a:moveTo>
                    <a:lnTo>
                      <a:pt x="0" y="375475"/>
                    </a:lnTo>
                    <a:lnTo>
                      <a:pt x="0" y="167830"/>
                    </a:lnTo>
                    <a:lnTo>
                      <a:pt x="69818" y="167830"/>
                    </a:lnTo>
                    <a:lnTo>
                      <a:pt x="69818" y="0"/>
                    </a:lnTo>
                    <a:lnTo>
                      <a:pt x="145161" y="0"/>
                    </a:lnTo>
                    <a:lnTo>
                      <a:pt x="145161" y="17145"/>
                    </a:lnTo>
                    <a:lnTo>
                      <a:pt x="87059" y="17145"/>
                    </a:lnTo>
                    <a:lnTo>
                      <a:pt x="87059" y="184975"/>
                    </a:lnTo>
                    <a:lnTo>
                      <a:pt x="17145" y="184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F4C571E-CC61-AFCE-6254-D344B70B5B23}"/>
                  </a:ext>
                </a:extLst>
              </p:cNvPr>
              <p:cNvSpPr/>
              <p:nvPr/>
            </p:nvSpPr>
            <p:spPr>
              <a:xfrm>
                <a:off x="6960489" y="3027443"/>
                <a:ext cx="144208" cy="133350"/>
              </a:xfrm>
              <a:custGeom>
                <a:avLst/>
                <a:gdLst>
                  <a:gd name="connsiteX0" fmla="*/ 144209 w 144208"/>
                  <a:gd name="connsiteY0" fmla="*/ 133350 h 133350"/>
                  <a:gd name="connsiteX1" fmla="*/ 126968 w 144208"/>
                  <a:gd name="connsiteY1" fmla="*/ 133350 h 133350"/>
                  <a:gd name="connsiteX2" fmla="*/ 126968 w 144208"/>
                  <a:gd name="connsiteY2" fmla="*/ 87535 h 133350"/>
                  <a:gd name="connsiteX3" fmla="*/ 72104 w 144208"/>
                  <a:gd name="connsiteY3" fmla="*/ 25813 h 133350"/>
                  <a:gd name="connsiteX4" fmla="*/ 17145 w 144208"/>
                  <a:gd name="connsiteY4" fmla="*/ 87535 h 133350"/>
                  <a:gd name="connsiteX5" fmla="*/ 17145 w 144208"/>
                  <a:gd name="connsiteY5" fmla="*/ 133350 h 133350"/>
                  <a:gd name="connsiteX6" fmla="*/ 0 w 144208"/>
                  <a:gd name="connsiteY6" fmla="*/ 133350 h 133350"/>
                  <a:gd name="connsiteX7" fmla="*/ 0 w 144208"/>
                  <a:gd name="connsiteY7" fmla="*/ 81058 h 133350"/>
                  <a:gd name="connsiteX8" fmla="*/ 72104 w 144208"/>
                  <a:gd name="connsiteY8" fmla="*/ 0 h 133350"/>
                  <a:gd name="connsiteX9" fmla="*/ 144209 w 144208"/>
                  <a:gd name="connsiteY9" fmla="*/ 81058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33350">
                    <a:moveTo>
                      <a:pt x="144209" y="133350"/>
                    </a:moveTo>
                    <a:lnTo>
                      <a:pt x="126968" y="133350"/>
                    </a:lnTo>
                    <a:lnTo>
                      <a:pt x="126968" y="87535"/>
                    </a:lnTo>
                    <a:lnTo>
                      <a:pt x="72104" y="25813"/>
                    </a:lnTo>
                    <a:lnTo>
                      <a:pt x="17145" y="87535"/>
                    </a:lnTo>
                    <a:lnTo>
                      <a:pt x="17145" y="133350"/>
                    </a:lnTo>
                    <a:lnTo>
                      <a:pt x="0" y="133350"/>
                    </a:lnTo>
                    <a:lnTo>
                      <a:pt x="0" y="81058"/>
                    </a:lnTo>
                    <a:lnTo>
                      <a:pt x="72104" y="0"/>
                    </a:lnTo>
                    <a:lnTo>
                      <a:pt x="144209" y="810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E10050-B8DC-A054-8108-0D671980A197}"/>
                  </a:ext>
                </a:extLst>
              </p:cNvPr>
              <p:cNvSpPr/>
              <p:nvPr/>
            </p:nvSpPr>
            <p:spPr>
              <a:xfrm>
                <a:off x="7700962" y="3075449"/>
                <a:ext cx="508635" cy="572738"/>
              </a:xfrm>
              <a:custGeom>
                <a:avLst/>
                <a:gdLst>
                  <a:gd name="connsiteX0" fmla="*/ 508635 w 508635"/>
                  <a:gd name="connsiteY0" fmla="*/ 572738 h 572738"/>
                  <a:gd name="connsiteX1" fmla="*/ 491395 w 508635"/>
                  <a:gd name="connsiteY1" fmla="*/ 572738 h 572738"/>
                  <a:gd name="connsiteX2" fmla="*/ 491395 w 508635"/>
                  <a:gd name="connsiteY2" fmla="*/ 324231 h 572738"/>
                  <a:gd name="connsiteX3" fmla="*/ 427101 w 508635"/>
                  <a:gd name="connsiteY3" fmla="*/ 324231 h 572738"/>
                  <a:gd name="connsiteX4" fmla="*/ 427101 w 508635"/>
                  <a:gd name="connsiteY4" fmla="*/ 72581 h 572738"/>
                  <a:gd name="connsiteX5" fmla="*/ 405670 w 508635"/>
                  <a:gd name="connsiteY5" fmla="*/ 48482 h 572738"/>
                  <a:gd name="connsiteX6" fmla="*/ 405670 w 508635"/>
                  <a:gd name="connsiteY6" fmla="*/ 17145 h 572738"/>
                  <a:gd name="connsiteX7" fmla="*/ 0 w 508635"/>
                  <a:gd name="connsiteY7" fmla="*/ 17145 h 572738"/>
                  <a:gd name="connsiteX8" fmla="*/ 0 w 508635"/>
                  <a:gd name="connsiteY8" fmla="*/ 0 h 572738"/>
                  <a:gd name="connsiteX9" fmla="*/ 422910 w 508635"/>
                  <a:gd name="connsiteY9" fmla="*/ 0 h 572738"/>
                  <a:gd name="connsiteX10" fmla="*/ 422910 w 508635"/>
                  <a:gd name="connsiteY10" fmla="*/ 41910 h 572738"/>
                  <a:gd name="connsiteX11" fmla="*/ 444341 w 508635"/>
                  <a:gd name="connsiteY11" fmla="*/ 66008 h 572738"/>
                  <a:gd name="connsiteX12" fmla="*/ 444341 w 508635"/>
                  <a:gd name="connsiteY12" fmla="*/ 307086 h 572738"/>
                  <a:gd name="connsiteX13" fmla="*/ 508635 w 508635"/>
                  <a:gd name="connsiteY13" fmla="*/ 307086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" h="572738">
                    <a:moveTo>
                      <a:pt x="508635" y="572738"/>
                    </a:moveTo>
                    <a:lnTo>
                      <a:pt x="491395" y="572738"/>
                    </a:lnTo>
                    <a:lnTo>
                      <a:pt x="491395" y="324231"/>
                    </a:lnTo>
                    <a:lnTo>
                      <a:pt x="427101" y="324231"/>
                    </a:lnTo>
                    <a:lnTo>
                      <a:pt x="427101" y="72581"/>
                    </a:lnTo>
                    <a:lnTo>
                      <a:pt x="405670" y="48482"/>
                    </a:lnTo>
                    <a:lnTo>
                      <a:pt x="405670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22910" y="0"/>
                    </a:lnTo>
                    <a:lnTo>
                      <a:pt x="422910" y="41910"/>
                    </a:lnTo>
                    <a:lnTo>
                      <a:pt x="444341" y="66008"/>
                    </a:lnTo>
                    <a:lnTo>
                      <a:pt x="444341" y="307086"/>
                    </a:lnTo>
                    <a:lnTo>
                      <a:pt x="508635" y="3070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D6C65C-DDE9-A061-E11A-ABAA78F716E5}"/>
                  </a:ext>
                </a:extLst>
              </p:cNvPr>
              <p:cNvSpPr/>
              <p:nvPr/>
            </p:nvSpPr>
            <p:spPr>
              <a:xfrm>
                <a:off x="7882795" y="3875263"/>
                <a:ext cx="936402" cy="265652"/>
              </a:xfrm>
              <a:custGeom>
                <a:avLst/>
                <a:gdLst>
                  <a:gd name="connsiteX0" fmla="*/ 936403 w 936402"/>
                  <a:gd name="connsiteY0" fmla="*/ 265652 h 265652"/>
                  <a:gd name="connsiteX1" fmla="*/ 919163 w 936402"/>
                  <a:gd name="connsiteY1" fmla="*/ 265652 h 265652"/>
                  <a:gd name="connsiteX2" fmla="*/ 919163 w 936402"/>
                  <a:gd name="connsiteY2" fmla="*/ 192119 h 265652"/>
                  <a:gd name="connsiteX3" fmla="*/ 597694 w 936402"/>
                  <a:gd name="connsiteY3" fmla="*/ 192119 h 265652"/>
                  <a:gd name="connsiteX4" fmla="*/ 597694 w 936402"/>
                  <a:gd name="connsiteY4" fmla="*/ 145637 h 265652"/>
                  <a:gd name="connsiteX5" fmla="*/ 371475 w 936402"/>
                  <a:gd name="connsiteY5" fmla="*/ 145637 h 265652"/>
                  <a:gd name="connsiteX6" fmla="*/ 371475 w 936402"/>
                  <a:gd name="connsiteY6" fmla="*/ 109919 h 265652"/>
                  <a:gd name="connsiteX7" fmla="*/ 233363 w 936402"/>
                  <a:gd name="connsiteY7" fmla="*/ 109919 h 265652"/>
                  <a:gd name="connsiteX8" fmla="*/ 233363 w 936402"/>
                  <a:gd name="connsiteY8" fmla="*/ 17145 h 265652"/>
                  <a:gd name="connsiteX9" fmla="*/ 138684 w 936402"/>
                  <a:gd name="connsiteY9" fmla="*/ 17145 h 265652"/>
                  <a:gd name="connsiteX10" fmla="*/ 138684 w 936402"/>
                  <a:gd name="connsiteY10" fmla="*/ 109919 h 265652"/>
                  <a:gd name="connsiteX11" fmla="*/ 17240 w 936402"/>
                  <a:gd name="connsiteY11" fmla="*/ 109919 h 265652"/>
                  <a:gd name="connsiteX12" fmla="*/ 17240 w 936402"/>
                  <a:gd name="connsiteY12" fmla="*/ 265652 h 265652"/>
                  <a:gd name="connsiteX13" fmla="*/ 0 w 936402"/>
                  <a:gd name="connsiteY13" fmla="*/ 265652 h 265652"/>
                  <a:gd name="connsiteX14" fmla="*/ 0 w 936402"/>
                  <a:gd name="connsiteY14" fmla="*/ 92774 h 265652"/>
                  <a:gd name="connsiteX15" fmla="*/ 121444 w 936402"/>
                  <a:gd name="connsiteY15" fmla="*/ 92774 h 265652"/>
                  <a:gd name="connsiteX16" fmla="*/ 121444 w 936402"/>
                  <a:gd name="connsiteY16" fmla="*/ 0 h 265652"/>
                  <a:gd name="connsiteX17" fmla="*/ 250603 w 936402"/>
                  <a:gd name="connsiteY17" fmla="*/ 0 h 265652"/>
                  <a:gd name="connsiteX18" fmla="*/ 250603 w 936402"/>
                  <a:gd name="connsiteY18" fmla="*/ 92774 h 265652"/>
                  <a:gd name="connsiteX19" fmla="*/ 388715 w 936402"/>
                  <a:gd name="connsiteY19" fmla="*/ 92774 h 265652"/>
                  <a:gd name="connsiteX20" fmla="*/ 388715 w 936402"/>
                  <a:gd name="connsiteY20" fmla="*/ 128492 h 265652"/>
                  <a:gd name="connsiteX21" fmla="*/ 614934 w 936402"/>
                  <a:gd name="connsiteY21" fmla="*/ 128492 h 265652"/>
                  <a:gd name="connsiteX22" fmla="*/ 614934 w 936402"/>
                  <a:gd name="connsiteY22" fmla="*/ 174879 h 265652"/>
                  <a:gd name="connsiteX23" fmla="*/ 936403 w 936402"/>
                  <a:gd name="connsiteY23" fmla="*/ 174879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36402" h="265652">
                    <a:moveTo>
                      <a:pt x="936403" y="265652"/>
                    </a:moveTo>
                    <a:lnTo>
                      <a:pt x="919163" y="265652"/>
                    </a:lnTo>
                    <a:lnTo>
                      <a:pt x="919163" y="192119"/>
                    </a:lnTo>
                    <a:lnTo>
                      <a:pt x="597694" y="192119"/>
                    </a:lnTo>
                    <a:lnTo>
                      <a:pt x="597694" y="145637"/>
                    </a:lnTo>
                    <a:lnTo>
                      <a:pt x="371475" y="145637"/>
                    </a:lnTo>
                    <a:lnTo>
                      <a:pt x="371475" y="109919"/>
                    </a:lnTo>
                    <a:lnTo>
                      <a:pt x="233363" y="109919"/>
                    </a:lnTo>
                    <a:lnTo>
                      <a:pt x="233363" y="17145"/>
                    </a:lnTo>
                    <a:lnTo>
                      <a:pt x="138684" y="17145"/>
                    </a:lnTo>
                    <a:lnTo>
                      <a:pt x="138684" y="109919"/>
                    </a:lnTo>
                    <a:lnTo>
                      <a:pt x="17240" y="109919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2774"/>
                    </a:lnTo>
                    <a:lnTo>
                      <a:pt x="121444" y="92774"/>
                    </a:lnTo>
                    <a:lnTo>
                      <a:pt x="121444" y="0"/>
                    </a:lnTo>
                    <a:lnTo>
                      <a:pt x="250603" y="0"/>
                    </a:lnTo>
                    <a:lnTo>
                      <a:pt x="250603" y="92774"/>
                    </a:lnTo>
                    <a:lnTo>
                      <a:pt x="388715" y="92774"/>
                    </a:lnTo>
                    <a:lnTo>
                      <a:pt x="388715" y="128492"/>
                    </a:lnTo>
                    <a:lnTo>
                      <a:pt x="614934" y="128492"/>
                    </a:lnTo>
                    <a:lnTo>
                      <a:pt x="614934" y="174879"/>
                    </a:lnTo>
                    <a:lnTo>
                      <a:pt x="936403" y="1748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D79C0E-3A43-A233-7BB5-5ED0798E232B}"/>
                  </a:ext>
                </a:extLst>
              </p:cNvPr>
              <p:cNvSpPr/>
              <p:nvPr/>
            </p:nvSpPr>
            <p:spPr>
              <a:xfrm>
                <a:off x="8147113" y="3677048"/>
                <a:ext cx="348233" cy="299561"/>
              </a:xfrm>
              <a:custGeom>
                <a:avLst/>
                <a:gdLst>
                  <a:gd name="connsiteX0" fmla="*/ 348234 w 348233"/>
                  <a:gd name="connsiteY0" fmla="*/ 299561 h 299561"/>
                  <a:gd name="connsiteX1" fmla="*/ 330994 w 348233"/>
                  <a:gd name="connsiteY1" fmla="*/ 299561 h 299561"/>
                  <a:gd name="connsiteX2" fmla="*/ 330994 w 348233"/>
                  <a:gd name="connsiteY2" fmla="*/ 17145 h 299561"/>
                  <a:gd name="connsiteX3" fmla="*/ 17240 w 348233"/>
                  <a:gd name="connsiteY3" fmla="*/ 17145 h 299561"/>
                  <a:gd name="connsiteX4" fmla="*/ 17240 w 348233"/>
                  <a:gd name="connsiteY4" fmla="*/ 274606 h 299561"/>
                  <a:gd name="connsiteX5" fmla="*/ 0 w 348233"/>
                  <a:gd name="connsiteY5" fmla="*/ 274606 h 299561"/>
                  <a:gd name="connsiteX6" fmla="*/ 0 w 348233"/>
                  <a:gd name="connsiteY6" fmla="*/ 0 h 299561"/>
                  <a:gd name="connsiteX7" fmla="*/ 348234 w 348233"/>
                  <a:gd name="connsiteY7" fmla="*/ 0 h 29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33" h="299561">
                    <a:moveTo>
                      <a:pt x="348234" y="299561"/>
                    </a:moveTo>
                    <a:lnTo>
                      <a:pt x="330994" y="299561"/>
                    </a:lnTo>
                    <a:lnTo>
                      <a:pt x="330994" y="17145"/>
                    </a:lnTo>
                    <a:lnTo>
                      <a:pt x="17240" y="17145"/>
                    </a:lnTo>
                    <a:lnTo>
                      <a:pt x="17240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3482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9C14667-78F3-508D-DA8D-46A1F1ABB575}"/>
                  </a:ext>
                </a:extLst>
              </p:cNvPr>
              <p:cNvSpPr/>
              <p:nvPr/>
            </p:nvSpPr>
            <p:spPr>
              <a:xfrm>
                <a:off x="8155781" y="3283475"/>
                <a:ext cx="96678" cy="82581"/>
              </a:xfrm>
              <a:custGeom>
                <a:avLst/>
                <a:gdLst>
                  <a:gd name="connsiteX0" fmla="*/ 96679 w 96678"/>
                  <a:gd name="connsiteY0" fmla="*/ 82582 h 82581"/>
                  <a:gd name="connsiteX1" fmla="*/ 79439 w 96678"/>
                  <a:gd name="connsiteY1" fmla="*/ 82582 h 82581"/>
                  <a:gd name="connsiteX2" fmla="*/ 79439 w 96678"/>
                  <a:gd name="connsiteY2" fmla="*/ 17145 h 82581"/>
                  <a:gd name="connsiteX3" fmla="*/ 0 w 96678"/>
                  <a:gd name="connsiteY3" fmla="*/ 17145 h 82581"/>
                  <a:gd name="connsiteX4" fmla="*/ 0 w 96678"/>
                  <a:gd name="connsiteY4" fmla="*/ 0 h 82581"/>
                  <a:gd name="connsiteX5" fmla="*/ 96679 w 96678"/>
                  <a:gd name="connsiteY5" fmla="*/ 0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8" h="82581">
                    <a:moveTo>
                      <a:pt x="96679" y="82582"/>
                    </a:moveTo>
                    <a:lnTo>
                      <a:pt x="79439" y="82582"/>
                    </a:lnTo>
                    <a:lnTo>
                      <a:pt x="7943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966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A95F364-452B-006E-4C5C-3B33CFE1D6BF}"/>
                  </a:ext>
                </a:extLst>
              </p:cNvPr>
              <p:cNvSpPr/>
              <p:nvPr/>
            </p:nvSpPr>
            <p:spPr>
              <a:xfrm>
                <a:off x="8223313" y="3365485"/>
                <a:ext cx="207740" cy="282702"/>
              </a:xfrm>
              <a:custGeom>
                <a:avLst/>
                <a:gdLst>
                  <a:gd name="connsiteX0" fmla="*/ 207740 w 207740"/>
                  <a:gd name="connsiteY0" fmla="*/ 282702 h 282702"/>
                  <a:gd name="connsiteX1" fmla="*/ 190500 w 207740"/>
                  <a:gd name="connsiteY1" fmla="*/ 282702 h 282702"/>
                  <a:gd name="connsiteX2" fmla="*/ 190500 w 207740"/>
                  <a:gd name="connsiteY2" fmla="*/ 17145 h 282702"/>
                  <a:gd name="connsiteX3" fmla="*/ 75247 w 207740"/>
                  <a:gd name="connsiteY3" fmla="*/ 17145 h 282702"/>
                  <a:gd name="connsiteX4" fmla="*/ 17240 w 207740"/>
                  <a:gd name="connsiteY4" fmla="*/ 82391 h 282702"/>
                  <a:gd name="connsiteX5" fmla="*/ 17240 w 207740"/>
                  <a:gd name="connsiteY5" fmla="*/ 282702 h 282702"/>
                  <a:gd name="connsiteX6" fmla="*/ 0 w 207740"/>
                  <a:gd name="connsiteY6" fmla="*/ 282702 h 282702"/>
                  <a:gd name="connsiteX7" fmla="*/ 0 w 207740"/>
                  <a:gd name="connsiteY7" fmla="*/ 75914 h 282702"/>
                  <a:gd name="connsiteX8" fmla="*/ 67532 w 207740"/>
                  <a:gd name="connsiteY8" fmla="*/ 0 h 282702"/>
                  <a:gd name="connsiteX9" fmla="*/ 207740 w 207740"/>
                  <a:gd name="connsiteY9" fmla="*/ 0 h 2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740" h="282702">
                    <a:moveTo>
                      <a:pt x="207740" y="282702"/>
                    </a:moveTo>
                    <a:lnTo>
                      <a:pt x="190500" y="282702"/>
                    </a:lnTo>
                    <a:lnTo>
                      <a:pt x="190500" y="17145"/>
                    </a:lnTo>
                    <a:lnTo>
                      <a:pt x="75247" y="17145"/>
                    </a:lnTo>
                    <a:lnTo>
                      <a:pt x="17240" y="82391"/>
                    </a:lnTo>
                    <a:lnTo>
                      <a:pt x="17240" y="282702"/>
                    </a:lnTo>
                    <a:lnTo>
                      <a:pt x="0" y="282702"/>
                    </a:lnTo>
                    <a:lnTo>
                      <a:pt x="0" y="75914"/>
                    </a:lnTo>
                    <a:lnTo>
                      <a:pt x="67532" y="0"/>
                    </a:lnTo>
                    <a:lnTo>
                      <a:pt x="20774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149FAB1-04AF-A98C-B5DB-6C29AA8E926E}"/>
                  </a:ext>
                </a:extLst>
              </p:cNvPr>
              <p:cNvSpPr/>
              <p:nvPr/>
            </p:nvSpPr>
            <p:spPr>
              <a:xfrm>
                <a:off x="8266176" y="3149267"/>
                <a:ext cx="176974" cy="179832"/>
              </a:xfrm>
              <a:custGeom>
                <a:avLst/>
                <a:gdLst>
                  <a:gd name="connsiteX0" fmla="*/ 17240 w 176974"/>
                  <a:gd name="connsiteY0" fmla="*/ 179832 h 179832"/>
                  <a:gd name="connsiteX1" fmla="*/ 0 w 176974"/>
                  <a:gd name="connsiteY1" fmla="*/ 179832 h 179832"/>
                  <a:gd name="connsiteX2" fmla="*/ 0 w 176974"/>
                  <a:gd name="connsiteY2" fmla="*/ 115443 h 179832"/>
                  <a:gd name="connsiteX3" fmla="*/ 102679 w 176974"/>
                  <a:gd name="connsiteY3" fmla="*/ 0 h 179832"/>
                  <a:gd name="connsiteX4" fmla="*/ 176974 w 176974"/>
                  <a:gd name="connsiteY4" fmla="*/ 83534 h 179832"/>
                  <a:gd name="connsiteX5" fmla="*/ 164116 w 176974"/>
                  <a:gd name="connsiteY5" fmla="*/ 94869 h 179832"/>
                  <a:gd name="connsiteX6" fmla="*/ 102679 w 176974"/>
                  <a:gd name="connsiteY6" fmla="*/ 25813 h 179832"/>
                  <a:gd name="connsiteX7" fmla="*/ 17240 w 176974"/>
                  <a:gd name="connsiteY7" fmla="*/ 121920 h 17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974" h="179832">
                    <a:moveTo>
                      <a:pt x="17240" y="179832"/>
                    </a:moveTo>
                    <a:lnTo>
                      <a:pt x="0" y="179832"/>
                    </a:lnTo>
                    <a:lnTo>
                      <a:pt x="0" y="115443"/>
                    </a:lnTo>
                    <a:lnTo>
                      <a:pt x="102679" y="0"/>
                    </a:lnTo>
                    <a:lnTo>
                      <a:pt x="176974" y="83534"/>
                    </a:lnTo>
                    <a:lnTo>
                      <a:pt x="164116" y="94869"/>
                    </a:lnTo>
                    <a:lnTo>
                      <a:pt x="102679" y="25813"/>
                    </a:lnTo>
                    <a:lnTo>
                      <a:pt x="17240" y="1219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B818D0F-5018-AB86-6513-C6461A017AB3}"/>
                  </a:ext>
                </a:extLst>
              </p:cNvPr>
              <p:cNvSpPr/>
              <p:nvPr/>
            </p:nvSpPr>
            <p:spPr>
              <a:xfrm>
                <a:off x="8413813" y="3172890"/>
                <a:ext cx="543496" cy="968025"/>
              </a:xfrm>
              <a:custGeom>
                <a:avLst/>
                <a:gdLst>
                  <a:gd name="connsiteX0" fmla="*/ 543497 w 543496"/>
                  <a:gd name="connsiteY0" fmla="*/ 968026 h 968025"/>
                  <a:gd name="connsiteX1" fmla="*/ 526256 w 543496"/>
                  <a:gd name="connsiteY1" fmla="*/ 968026 h 968025"/>
                  <a:gd name="connsiteX2" fmla="*/ 526256 w 543496"/>
                  <a:gd name="connsiteY2" fmla="*/ 848011 h 968025"/>
                  <a:gd name="connsiteX3" fmla="*/ 388144 w 543496"/>
                  <a:gd name="connsiteY3" fmla="*/ 848011 h 968025"/>
                  <a:gd name="connsiteX4" fmla="*/ 388144 w 543496"/>
                  <a:gd name="connsiteY4" fmla="*/ 812292 h 968025"/>
                  <a:gd name="connsiteX5" fmla="*/ 297656 w 543496"/>
                  <a:gd name="connsiteY5" fmla="*/ 812292 h 968025"/>
                  <a:gd name="connsiteX6" fmla="*/ 297656 w 543496"/>
                  <a:gd name="connsiteY6" fmla="*/ 754285 h 968025"/>
                  <a:gd name="connsiteX7" fmla="*/ 95250 w 543496"/>
                  <a:gd name="connsiteY7" fmla="*/ 754285 h 968025"/>
                  <a:gd name="connsiteX8" fmla="*/ 95250 w 543496"/>
                  <a:gd name="connsiteY8" fmla="*/ 164782 h 968025"/>
                  <a:gd name="connsiteX9" fmla="*/ 0 w 543496"/>
                  <a:gd name="connsiteY9" fmla="*/ 164782 h 968025"/>
                  <a:gd name="connsiteX10" fmla="*/ 0 w 543496"/>
                  <a:gd name="connsiteY10" fmla="*/ 115919 h 968025"/>
                  <a:gd name="connsiteX11" fmla="*/ 103060 w 543496"/>
                  <a:gd name="connsiteY11" fmla="*/ 0 h 968025"/>
                  <a:gd name="connsiteX12" fmla="*/ 184309 w 543496"/>
                  <a:gd name="connsiteY12" fmla="*/ 91345 h 968025"/>
                  <a:gd name="connsiteX13" fmla="*/ 184309 w 543496"/>
                  <a:gd name="connsiteY13" fmla="*/ 724281 h 968025"/>
                  <a:gd name="connsiteX14" fmla="*/ 167164 w 543496"/>
                  <a:gd name="connsiteY14" fmla="*/ 724281 h 968025"/>
                  <a:gd name="connsiteX15" fmla="*/ 167164 w 543496"/>
                  <a:gd name="connsiteY15" fmla="*/ 97822 h 968025"/>
                  <a:gd name="connsiteX16" fmla="*/ 103060 w 543496"/>
                  <a:gd name="connsiteY16" fmla="*/ 25813 h 968025"/>
                  <a:gd name="connsiteX17" fmla="*/ 17240 w 543496"/>
                  <a:gd name="connsiteY17" fmla="*/ 122396 h 968025"/>
                  <a:gd name="connsiteX18" fmla="*/ 17240 w 543496"/>
                  <a:gd name="connsiteY18" fmla="*/ 147637 h 968025"/>
                  <a:gd name="connsiteX19" fmla="*/ 112490 w 543496"/>
                  <a:gd name="connsiteY19" fmla="*/ 147637 h 968025"/>
                  <a:gd name="connsiteX20" fmla="*/ 112490 w 543496"/>
                  <a:gd name="connsiteY20" fmla="*/ 737140 h 968025"/>
                  <a:gd name="connsiteX21" fmla="*/ 314896 w 543496"/>
                  <a:gd name="connsiteY21" fmla="*/ 737140 h 968025"/>
                  <a:gd name="connsiteX22" fmla="*/ 314896 w 543496"/>
                  <a:gd name="connsiteY22" fmla="*/ 795147 h 968025"/>
                  <a:gd name="connsiteX23" fmla="*/ 405384 w 543496"/>
                  <a:gd name="connsiteY23" fmla="*/ 795147 h 968025"/>
                  <a:gd name="connsiteX24" fmla="*/ 405384 w 543496"/>
                  <a:gd name="connsiteY24" fmla="*/ 830866 h 968025"/>
                  <a:gd name="connsiteX25" fmla="*/ 543497 w 543496"/>
                  <a:gd name="connsiteY25" fmla="*/ 83086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43496" h="968025">
                    <a:moveTo>
                      <a:pt x="543497" y="968026"/>
                    </a:moveTo>
                    <a:lnTo>
                      <a:pt x="526256" y="968026"/>
                    </a:lnTo>
                    <a:lnTo>
                      <a:pt x="526256" y="848011"/>
                    </a:lnTo>
                    <a:lnTo>
                      <a:pt x="388144" y="848011"/>
                    </a:lnTo>
                    <a:lnTo>
                      <a:pt x="388144" y="812292"/>
                    </a:lnTo>
                    <a:lnTo>
                      <a:pt x="297656" y="812292"/>
                    </a:lnTo>
                    <a:lnTo>
                      <a:pt x="297656" y="754285"/>
                    </a:lnTo>
                    <a:lnTo>
                      <a:pt x="95250" y="754285"/>
                    </a:lnTo>
                    <a:lnTo>
                      <a:pt x="95250" y="164782"/>
                    </a:lnTo>
                    <a:lnTo>
                      <a:pt x="0" y="164782"/>
                    </a:lnTo>
                    <a:lnTo>
                      <a:pt x="0" y="115919"/>
                    </a:lnTo>
                    <a:lnTo>
                      <a:pt x="103060" y="0"/>
                    </a:lnTo>
                    <a:lnTo>
                      <a:pt x="184309" y="91345"/>
                    </a:lnTo>
                    <a:lnTo>
                      <a:pt x="184309" y="724281"/>
                    </a:lnTo>
                    <a:lnTo>
                      <a:pt x="167164" y="724281"/>
                    </a:lnTo>
                    <a:lnTo>
                      <a:pt x="167164" y="97822"/>
                    </a:lnTo>
                    <a:lnTo>
                      <a:pt x="103060" y="25813"/>
                    </a:lnTo>
                    <a:lnTo>
                      <a:pt x="17240" y="122396"/>
                    </a:lnTo>
                    <a:lnTo>
                      <a:pt x="17240" y="147637"/>
                    </a:lnTo>
                    <a:lnTo>
                      <a:pt x="112490" y="147637"/>
                    </a:lnTo>
                    <a:lnTo>
                      <a:pt x="112490" y="737140"/>
                    </a:lnTo>
                    <a:lnTo>
                      <a:pt x="314896" y="737140"/>
                    </a:lnTo>
                    <a:lnTo>
                      <a:pt x="314896" y="795147"/>
                    </a:lnTo>
                    <a:lnTo>
                      <a:pt x="405384" y="795147"/>
                    </a:lnTo>
                    <a:lnTo>
                      <a:pt x="405384" y="830866"/>
                    </a:lnTo>
                    <a:lnTo>
                      <a:pt x="543497" y="830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4BBA0B6-9A84-31E5-3178-087C977523E8}"/>
                  </a:ext>
                </a:extLst>
              </p:cNvPr>
              <p:cNvSpPr/>
              <p:nvPr/>
            </p:nvSpPr>
            <p:spPr>
              <a:xfrm>
                <a:off x="8606695" y="3166031"/>
                <a:ext cx="427767" cy="717804"/>
              </a:xfrm>
              <a:custGeom>
                <a:avLst/>
                <a:gdLst>
                  <a:gd name="connsiteX0" fmla="*/ 17240 w 427767"/>
                  <a:gd name="connsiteY0" fmla="*/ 717804 h 717804"/>
                  <a:gd name="connsiteX1" fmla="*/ 0 w 427767"/>
                  <a:gd name="connsiteY1" fmla="*/ 717804 h 717804"/>
                  <a:gd name="connsiteX2" fmla="*/ 0 w 427767"/>
                  <a:gd name="connsiteY2" fmla="*/ 98679 h 717804"/>
                  <a:gd name="connsiteX3" fmla="*/ 87725 w 427767"/>
                  <a:gd name="connsiteY3" fmla="*/ 0 h 717804"/>
                  <a:gd name="connsiteX4" fmla="*/ 317278 w 427767"/>
                  <a:gd name="connsiteY4" fmla="*/ 0 h 717804"/>
                  <a:gd name="connsiteX5" fmla="*/ 427768 w 427767"/>
                  <a:gd name="connsiteY5" fmla="*/ 124301 h 717804"/>
                  <a:gd name="connsiteX6" fmla="*/ 427768 w 427767"/>
                  <a:gd name="connsiteY6" fmla="*/ 583882 h 717804"/>
                  <a:gd name="connsiteX7" fmla="*/ 410623 w 427767"/>
                  <a:gd name="connsiteY7" fmla="*/ 583882 h 717804"/>
                  <a:gd name="connsiteX8" fmla="*/ 410623 w 427767"/>
                  <a:gd name="connsiteY8" fmla="*/ 130778 h 717804"/>
                  <a:gd name="connsiteX9" fmla="*/ 309563 w 427767"/>
                  <a:gd name="connsiteY9" fmla="*/ 17145 h 717804"/>
                  <a:gd name="connsiteX10" fmla="*/ 95440 w 427767"/>
                  <a:gd name="connsiteY10" fmla="*/ 17145 h 717804"/>
                  <a:gd name="connsiteX11" fmla="*/ 17240 w 427767"/>
                  <a:gd name="connsiteY11" fmla="*/ 105156 h 7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7767" h="717804">
                    <a:moveTo>
                      <a:pt x="17240" y="717804"/>
                    </a:moveTo>
                    <a:lnTo>
                      <a:pt x="0" y="717804"/>
                    </a:lnTo>
                    <a:lnTo>
                      <a:pt x="0" y="98679"/>
                    </a:lnTo>
                    <a:lnTo>
                      <a:pt x="87725" y="0"/>
                    </a:lnTo>
                    <a:lnTo>
                      <a:pt x="317278" y="0"/>
                    </a:lnTo>
                    <a:lnTo>
                      <a:pt x="427768" y="124301"/>
                    </a:lnTo>
                    <a:lnTo>
                      <a:pt x="427768" y="583882"/>
                    </a:lnTo>
                    <a:lnTo>
                      <a:pt x="410623" y="583882"/>
                    </a:lnTo>
                    <a:lnTo>
                      <a:pt x="410623" y="130778"/>
                    </a:lnTo>
                    <a:lnTo>
                      <a:pt x="309563" y="17145"/>
                    </a:lnTo>
                    <a:lnTo>
                      <a:pt x="95440" y="17145"/>
                    </a:lnTo>
                    <a:lnTo>
                      <a:pt x="17240" y="105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F1BB93-5394-2EAB-41C6-7BB660B7221F}"/>
                  </a:ext>
                </a:extLst>
              </p:cNvPr>
              <p:cNvSpPr/>
              <p:nvPr/>
            </p:nvSpPr>
            <p:spPr>
              <a:xfrm>
                <a:off x="8880538" y="3765440"/>
                <a:ext cx="267271" cy="351377"/>
              </a:xfrm>
              <a:custGeom>
                <a:avLst/>
                <a:gdLst>
                  <a:gd name="connsiteX0" fmla="*/ 267271 w 267271"/>
                  <a:gd name="connsiteY0" fmla="*/ 351377 h 351377"/>
                  <a:gd name="connsiteX1" fmla="*/ 250031 w 267271"/>
                  <a:gd name="connsiteY1" fmla="*/ 351377 h 351377"/>
                  <a:gd name="connsiteX2" fmla="*/ 250031 w 267271"/>
                  <a:gd name="connsiteY2" fmla="*/ 74295 h 351377"/>
                  <a:gd name="connsiteX3" fmla="*/ 176213 w 267271"/>
                  <a:gd name="connsiteY3" fmla="*/ 74295 h 351377"/>
                  <a:gd name="connsiteX4" fmla="*/ 176213 w 267271"/>
                  <a:gd name="connsiteY4" fmla="*/ 17145 h 351377"/>
                  <a:gd name="connsiteX5" fmla="*/ 17240 w 267271"/>
                  <a:gd name="connsiteY5" fmla="*/ 17145 h 351377"/>
                  <a:gd name="connsiteX6" fmla="*/ 17240 w 267271"/>
                  <a:gd name="connsiteY6" fmla="*/ 211169 h 351377"/>
                  <a:gd name="connsiteX7" fmla="*/ 0 w 267271"/>
                  <a:gd name="connsiteY7" fmla="*/ 211169 h 351377"/>
                  <a:gd name="connsiteX8" fmla="*/ 0 w 267271"/>
                  <a:gd name="connsiteY8" fmla="*/ 0 h 351377"/>
                  <a:gd name="connsiteX9" fmla="*/ 193453 w 267271"/>
                  <a:gd name="connsiteY9" fmla="*/ 0 h 351377"/>
                  <a:gd name="connsiteX10" fmla="*/ 193453 w 267271"/>
                  <a:gd name="connsiteY10" fmla="*/ 57150 h 351377"/>
                  <a:gd name="connsiteX11" fmla="*/ 267271 w 267271"/>
                  <a:gd name="connsiteY11" fmla="*/ 57150 h 35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271" h="351377">
                    <a:moveTo>
                      <a:pt x="267271" y="351377"/>
                    </a:moveTo>
                    <a:lnTo>
                      <a:pt x="250031" y="351377"/>
                    </a:lnTo>
                    <a:lnTo>
                      <a:pt x="250031" y="74295"/>
                    </a:lnTo>
                    <a:lnTo>
                      <a:pt x="176213" y="74295"/>
                    </a:lnTo>
                    <a:lnTo>
                      <a:pt x="176213" y="17145"/>
                    </a:lnTo>
                    <a:lnTo>
                      <a:pt x="17240" y="17145"/>
                    </a:lnTo>
                    <a:lnTo>
                      <a:pt x="17240" y="211169"/>
                    </a:lnTo>
                    <a:lnTo>
                      <a:pt x="0" y="211169"/>
                    </a:lnTo>
                    <a:lnTo>
                      <a:pt x="0" y="0"/>
                    </a:lnTo>
                    <a:lnTo>
                      <a:pt x="193453" y="0"/>
                    </a:lnTo>
                    <a:lnTo>
                      <a:pt x="193453" y="57150"/>
                    </a:lnTo>
                    <a:lnTo>
                      <a:pt x="267271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C64571-0FF6-CB12-A77B-0300BE28B4F2}"/>
                  </a:ext>
                </a:extLst>
              </p:cNvPr>
              <p:cNvSpPr/>
              <p:nvPr/>
            </p:nvSpPr>
            <p:spPr>
              <a:xfrm>
                <a:off x="1505997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D88FCC8-D3CB-6E6A-D71E-F798D6C926D5}"/>
                  </a:ext>
                </a:extLst>
              </p:cNvPr>
              <p:cNvSpPr/>
              <p:nvPr/>
            </p:nvSpPr>
            <p:spPr>
              <a:xfrm>
                <a:off x="1580959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D08526-9794-C0EF-1C4A-A55610AE7985}"/>
                  </a:ext>
                </a:extLst>
              </p:cNvPr>
              <p:cNvSpPr/>
              <p:nvPr/>
            </p:nvSpPr>
            <p:spPr>
              <a:xfrm>
                <a:off x="1431131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85ABB38-267E-0709-7BD7-91F79524B1E2}"/>
                  </a:ext>
                </a:extLst>
              </p:cNvPr>
              <p:cNvSpPr/>
              <p:nvPr/>
            </p:nvSpPr>
            <p:spPr>
              <a:xfrm>
                <a:off x="1505997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1E1CEE1-5369-9A0F-D0D2-3BA4419B4A05}"/>
                  </a:ext>
                </a:extLst>
              </p:cNvPr>
              <p:cNvSpPr/>
              <p:nvPr/>
            </p:nvSpPr>
            <p:spPr>
              <a:xfrm>
                <a:off x="1580959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E845DD0-C2B9-A19B-3F6A-A726CEDD9AD3}"/>
                  </a:ext>
                </a:extLst>
              </p:cNvPr>
              <p:cNvSpPr/>
              <p:nvPr/>
            </p:nvSpPr>
            <p:spPr>
              <a:xfrm>
                <a:off x="1431131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E11860D-2569-D6AB-BEFC-4C99EB4BE82D}"/>
                  </a:ext>
                </a:extLst>
              </p:cNvPr>
              <p:cNvSpPr/>
              <p:nvPr/>
            </p:nvSpPr>
            <p:spPr>
              <a:xfrm>
                <a:off x="1505997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C1771C-8726-E9A5-9160-765071C40DA8}"/>
                  </a:ext>
                </a:extLst>
              </p:cNvPr>
              <p:cNvSpPr/>
              <p:nvPr/>
            </p:nvSpPr>
            <p:spPr>
              <a:xfrm>
                <a:off x="1431131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A3139AF-D7A5-21B0-EB76-F842463780C0}"/>
                  </a:ext>
                </a:extLst>
              </p:cNvPr>
              <p:cNvSpPr/>
              <p:nvPr/>
            </p:nvSpPr>
            <p:spPr>
              <a:xfrm>
                <a:off x="1505997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8B84298-DB92-B881-299E-AE9BBC7DB764}"/>
                  </a:ext>
                </a:extLst>
              </p:cNvPr>
              <p:cNvSpPr/>
              <p:nvPr/>
            </p:nvSpPr>
            <p:spPr>
              <a:xfrm>
                <a:off x="1580959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5C40C7A-E7EE-7FAA-7D3C-31D17137467A}"/>
                  </a:ext>
                </a:extLst>
              </p:cNvPr>
              <p:cNvSpPr/>
              <p:nvPr/>
            </p:nvSpPr>
            <p:spPr>
              <a:xfrm>
                <a:off x="1431131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DABB73B-7A04-4D66-F416-D874CADB85D0}"/>
                  </a:ext>
                </a:extLst>
              </p:cNvPr>
              <p:cNvSpPr/>
              <p:nvPr/>
            </p:nvSpPr>
            <p:spPr>
              <a:xfrm>
                <a:off x="1580959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C0B72B4-5C1C-4BC9-11F0-66ADE682AA94}"/>
                  </a:ext>
                </a:extLst>
              </p:cNvPr>
              <p:cNvSpPr/>
              <p:nvPr/>
            </p:nvSpPr>
            <p:spPr>
              <a:xfrm>
                <a:off x="1431131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EA3D57-64E9-ADB3-BE37-FAE2FAC3F46B}"/>
                  </a:ext>
                </a:extLst>
              </p:cNvPr>
              <p:cNvSpPr/>
              <p:nvPr/>
            </p:nvSpPr>
            <p:spPr>
              <a:xfrm>
                <a:off x="1580959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F0B4549-1C85-F721-9EBD-B94D5A708BB1}"/>
                  </a:ext>
                </a:extLst>
              </p:cNvPr>
              <p:cNvSpPr/>
              <p:nvPr/>
            </p:nvSpPr>
            <p:spPr>
              <a:xfrm>
                <a:off x="1505997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3EA8542-E84A-3290-5FCE-49460E96CF57}"/>
                  </a:ext>
                </a:extLst>
              </p:cNvPr>
              <p:cNvSpPr/>
              <p:nvPr/>
            </p:nvSpPr>
            <p:spPr>
              <a:xfrm>
                <a:off x="1580959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7820713-3DB2-4C72-386F-2727A6D3EB96}"/>
                  </a:ext>
                </a:extLst>
              </p:cNvPr>
              <p:cNvSpPr/>
              <p:nvPr/>
            </p:nvSpPr>
            <p:spPr>
              <a:xfrm>
                <a:off x="1431131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4309F0-5988-0555-200A-A07B89EE0B41}"/>
                  </a:ext>
                </a:extLst>
              </p:cNvPr>
              <p:cNvSpPr/>
              <p:nvPr/>
            </p:nvSpPr>
            <p:spPr>
              <a:xfrm>
                <a:off x="1580959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99E90B3-A2CD-FD3F-8CA7-A44E6D50D243}"/>
                  </a:ext>
                </a:extLst>
              </p:cNvPr>
              <p:cNvSpPr/>
              <p:nvPr/>
            </p:nvSpPr>
            <p:spPr>
              <a:xfrm>
                <a:off x="1431131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81F8EE4-ED29-F2C8-C90C-C97462EE4979}"/>
                  </a:ext>
                </a:extLst>
              </p:cNvPr>
              <p:cNvSpPr/>
              <p:nvPr/>
            </p:nvSpPr>
            <p:spPr>
              <a:xfrm>
                <a:off x="1505997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7C727E-8F01-E120-F278-023718235F59}"/>
                  </a:ext>
                </a:extLst>
              </p:cNvPr>
              <p:cNvSpPr/>
              <p:nvPr/>
            </p:nvSpPr>
            <p:spPr>
              <a:xfrm>
                <a:off x="1839087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0D4BF02-B7C8-B857-791A-3C503B71FD3C}"/>
                  </a:ext>
                </a:extLst>
              </p:cNvPr>
              <p:cNvSpPr/>
              <p:nvPr/>
            </p:nvSpPr>
            <p:spPr>
              <a:xfrm>
                <a:off x="1903761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AFCB2B0-78AC-623D-5CE6-54327D5B0982}"/>
                  </a:ext>
                </a:extLst>
              </p:cNvPr>
              <p:cNvSpPr/>
              <p:nvPr/>
            </p:nvSpPr>
            <p:spPr>
              <a:xfrm>
                <a:off x="177450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BD8A5F-ABE1-C1C0-B5C6-464B967AD764}"/>
                  </a:ext>
                </a:extLst>
              </p:cNvPr>
              <p:cNvSpPr/>
              <p:nvPr/>
            </p:nvSpPr>
            <p:spPr>
              <a:xfrm>
                <a:off x="1839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56D60B-5FEE-EC91-1D6C-B1E99882089C}"/>
                  </a:ext>
                </a:extLst>
              </p:cNvPr>
              <p:cNvSpPr/>
              <p:nvPr/>
            </p:nvSpPr>
            <p:spPr>
              <a:xfrm>
                <a:off x="177450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C7951E-E2EE-6862-E723-A80877F52BD6}"/>
                  </a:ext>
                </a:extLst>
              </p:cNvPr>
              <p:cNvSpPr/>
              <p:nvPr/>
            </p:nvSpPr>
            <p:spPr>
              <a:xfrm>
                <a:off x="183908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A04C877-ECA0-8E3F-3BAC-AB70B9BCD04B}"/>
                  </a:ext>
                </a:extLst>
              </p:cNvPr>
              <p:cNvSpPr/>
              <p:nvPr/>
            </p:nvSpPr>
            <p:spPr>
              <a:xfrm>
                <a:off x="1903761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C76B389-E176-6550-3F36-DDD1F80BC774}"/>
                  </a:ext>
                </a:extLst>
              </p:cNvPr>
              <p:cNvSpPr/>
              <p:nvPr/>
            </p:nvSpPr>
            <p:spPr>
              <a:xfrm>
                <a:off x="177450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1B2E31-F553-AFA9-4A65-BB23DEB0F3EF}"/>
                  </a:ext>
                </a:extLst>
              </p:cNvPr>
              <p:cNvSpPr/>
              <p:nvPr/>
            </p:nvSpPr>
            <p:spPr>
              <a:xfrm>
                <a:off x="1903761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4CBE841-73B5-CF54-8A0C-620AA9B10B7D}"/>
                  </a:ext>
                </a:extLst>
              </p:cNvPr>
              <p:cNvSpPr/>
              <p:nvPr/>
            </p:nvSpPr>
            <p:spPr>
              <a:xfrm>
                <a:off x="1839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D3F0910-90A0-F18E-A90F-E2436539F7D1}"/>
                  </a:ext>
                </a:extLst>
              </p:cNvPr>
              <p:cNvSpPr/>
              <p:nvPr/>
            </p:nvSpPr>
            <p:spPr>
              <a:xfrm>
                <a:off x="1903761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5786B65-8639-3A07-E699-871C67C9BC22}"/>
                  </a:ext>
                </a:extLst>
              </p:cNvPr>
              <p:cNvSpPr/>
              <p:nvPr/>
            </p:nvSpPr>
            <p:spPr>
              <a:xfrm>
                <a:off x="177450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DB4BAB4-E6FF-AE5C-6076-D4CDB62B0E5C}"/>
                  </a:ext>
                </a:extLst>
              </p:cNvPr>
              <p:cNvSpPr/>
              <p:nvPr/>
            </p:nvSpPr>
            <p:spPr>
              <a:xfrm>
                <a:off x="1839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57BB0D4-F1B3-463F-A9CD-958DE233CACF}"/>
                  </a:ext>
                </a:extLst>
              </p:cNvPr>
              <p:cNvSpPr/>
              <p:nvPr/>
            </p:nvSpPr>
            <p:spPr>
              <a:xfrm>
                <a:off x="1839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270F028-361A-7A67-0B56-8B407D72F0C8}"/>
                  </a:ext>
                </a:extLst>
              </p:cNvPr>
              <p:cNvSpPr/>
              <p:nvPr/>
            </p:nvSpPr>
            <p:spPr>
              <a:xfrm>
                <a:off x="1903761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F0C3874-CDDF-EB7F-AEE8-2F2E19AA9042}"/>
                  </a:ext>
                </a:extLst>
              </p:cNvPr>
              <p:cNvSpPr/>
              <p:nvPr/>
            </p:nvSpPr>
            <p:spPr>
              <a:xfrm>
                <a:off x="177450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4D3C170-6706-46F8-4A20-E01B12BA0C0E}"/>
                  </a:ext>
                </a:extLst>
              </p:cNvPr>
              <p:cNvSpPr/>
              <p:nvPr/>
            </p:nvSpPr>
            <p:spPr>
              <a:xfrm>
                <a:off x="183908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33A5C1-EF91-03F9-455E-327A23AD8BD2}"/>
                  </a:ext>
                </a:extLst>
              </p:cNvPr>
              <p:cNvSpPr/>
              <p:nvPr/>
            </p:nvSpPr>
            <p:spPr>
              <a:xfrm>
                <a:off x="1903761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370A349-E5E4-C5F7-0B24-C40783972AC1}"/>
                  </a:ext>
                </a:extLst>
              </p:cNvPr>
              <p:cNvSpPr/>
              <p:nvPr/>
            </p:nvSpPr>
            <p:spPr>
              <a:xfrm>
                <a:off x="1839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40565E-37BE-F882-EE2A-1668224CBD89}"/>
                  </a:ext>
                </a:extLst>
              </p:cNvPr>
              <p:cNvSpPr/>
              <p:nvPr/>
            </p:nvSpPr>
            <p:spPr>
              <a:xfrm>
                <a:off x="1903761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5D09CF9-CD88-C44C-EB32-6C0013CE2CBF}"/>
                  </a:ext>
                </a:extLst>
              </p:cNvPr>
              <p:cNvSpPr/>
              <p:nvPr/>
            </p:nvSpPr>
            <p:spPr>
              <a:xfrm>
                <a:off x="209683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5A21CFC-E181-C3F9-B1F9-73484B090120}"/>
                  </a:ext>
                </a:extLst>
              </p:cNvPr>
              <p:cNvSpPr/>
              <p:nvPr/>
            </p:nvSpPr>
            <p:spPr>
              <a:xfrm>
                <a:off x="216141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B171438-8CB2-761A-44A3-A29BC2805F1A}"/>
                  </a:ext>
                </a:extLst>
              </p:cNvPr>
              <p:cNvSpPr/>
              <p:nvPr/>
            </p:nvSpPr>
            <p:spPr>
              <a:xfrm>
                <a:off x="2161413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C91C8B3-32CD-C7A1-F065-67134E37BC4F}"/>
                  </a:ext>
                </a:extLst>
              </p:cNvPr>
              <p:cNvSpPr/>
              <p:nvPr/>
            </p:nvSpPr>
            <p:spPr>
              <a:xfrm>
                <a:off x="2226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4DAA94-AF2D-E4AB-3C35-567A620DC50F}"/>
                  </a:ext>
                </a:extLst>
              </p:cNvPr>
              <p:cNvSpPr/>
              <p:nvPr/>
            </p:nvSpPr>
            <p:spPr>
              <a:xfrm>
                <a:off x="209683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5DEFB37-A820-B0EC-87C8-5D844C438991}"/>
                  </a:ext>
                </a:extLst>
              </p:cNvPr>
              <p:cNvSpPr/>
              <p:nvPr/>
            </p:nvSpPr>
            <p:spPr>
              <a:xfrm>
                <a:off x="216141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861889-00EA-CCE7-099B-2A029965C809}"/>
                  </a:ext>
                </a:extLst>
              </p:cNvPr>
              <p:cNvSpPr/>
              <p:nvPr/>
            </p:nvSpPr>
            <p:spPr>
              <a:xfrm>
                <a:off x="209683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94BECDB-FE18-EEFC-0882-A85DA7A975D7}"/>
                  </a:ext>
                </a:extLst>
              </p:cNvPr>
              <p:cNvSpPr/>
              <p:nvPr/>
            </p:nvSpPr>
            <p:spPr>
              <a:xfrm>
                <a:off x="216141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A0CC4B-CC16-234E-8451-A2754E0B9CEA}"/>
                  </a:ext>
                </a:extLst>
              </p:cNvPr>
              <p:cNvSpPr/>
              <p:nvPr/>
            </p:nvSpPr>
            <p:spPr>
              <a:xfrm>
                <a:off x="222608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AA6527A-8882-4316-7589-DD8290AC311C}"/>
                  </a:ext>
                </a:extLst>
              </p:cNvPr>
              <p:cNvSpPr/>
              <p:nvPr/>
            </p:nvSpPr>
            <p:spPr>
              <a:xfrm>
                <a:off x="2096833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8AD2C61-C909-7F40-0F16-ED1016270A0F}"/>
                  </a:ext>
                </a:extLst>
              </p:cNvPr>
              <p:cNvSpPr/>
              <p:nvPr/>
            </p:nvSpPr>
            <p:spPr>
              <a:xfrm>
                <a:off x="2226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B383B33-3210-652E-3371-2374AA2FEEB8}"/>
                  </a:ext>
                </a:extLst>
              </p:cNvPr>
              <p:cNvSpPr/>
              <p:nvPr/>
            </p:nvSpPr>
            <p:spPr>
              <a:xfrm>
                <a:off x="209683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0D279B2-0765-B024-C79E-FAE59829DB2A}"/>
                  </a:ext>
                </a:extLst>
              </p:cNvPr>
              <p:cNvSpPr/>
              <p:nvPr/>
            </p:nvSpPr>
            <p:spPr>
              <a:xfrm>
                <a:off x="216141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3D0EC3A-FD7C-DA50-358D-D74E8AA8DE35}"/>
                  </a:ext>
                </a:extLst>
              </p:cNvPr>
              <p:cNvSpPr/>
              <p:nvPr/>
            </p:nvSpPr>
            <p:spPr>
              <a:xfrm>
                <a:off x="2226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3EA2BA1-BD7A-79A0-F31F-83DDD5627119}"/>
                  </a:ext>
                </a:extLst>
              </p:cNvPr>
              <p:cNvSpPr/>
              <p:nvPr/>
            </p:nvSpPr>
            <p:spPr>
              <a:xfrm>
                <a:off x="2096833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C16763B-EF0E-4164-AC01-BF7ED698C06D}"/>
                  </a:ext>
                </a:extLst>
              </p:cNvPr>
              <p:cNvSpPr/>
              <p:nvPr/>
            </p:nvSpPr>
            <p:spPr>
              <a:xfrm>
                <a:off x="2226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CAC55F9-12ED-6A81-C712-B877237C728C}"/>
                  </a:ext>
                </a:extLst>
              </p:cNvPr>
              <p:cNvSpPr/>
              <p:nvPr/>
            </p:nvSpPr>
            <p:spPr>
              <a:xfrm>
                <a:off x="209683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7EDB138-7769-C69E-FEE5-B097228125C5}"/>
                  </a:ext>
                </a:extLst>
              </p:cNvPr>
              <p:cNvSpPr/>
              <p:nvPr/>
            </p:nvSpPr>
            <p:spPr>
              <a:xfrm>
                <a:off x="216141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B39FDC8-464E-93FF-0BD1-E4D192D1CA69}"/>
                  </a:ext>
                </a:extLst>
              </p:cNvPr>
              <p:cNvSpPr/>
              <p:nvPr/>
            </p:nvSpPr>
            <p:spPr>
              <a:xfrm>
                <a:off x="2161413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6972B23-9360-AADD-F359-937DC4A41A8B}"/>
                  </a:ext>
                </a:extLst>
              </p:cNvPr>
              <p:cNvSpPr/>
              <p:nvPr/>
            </p:nvSpPr>
            <p:spPr>
              <a:xfrm>
                <a:off x="2226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BD751C6-4CC9-272B-E630-F7D09B9C7F09}"/>
                  </a:ext>
                </a:extLst>
              </p:cNvPr>
              <p:cNvSpPr/>
              <p:nvPr/>
            </p:nvSpPr>
            <p:spPr>
              <a:xfrm>
                <a:off x="1562862" y="2811225"/>
                <a:ext cx="205644" cy="17144"/>
              </a:xfrm>
              <a:custGeom>
                <a:avLst/>
                <a:gdLst>
                  <a:gd name="connsiteX0" fmla="*/ 0 w 205644"/>
                  <a:gd name="connsiteY0" fmla="*/ 0 h 17144"/>
                  <a:gd name="connsiteX1" fmla="*/ 205645 w 205644"/>
                  <a:gd name="connsiteY1" fmla="*/ 0 h 17144"/>
                  <a:gd name="connsiteX2" fmla="*/ 205645 w 205644"/>
                  <a:gd name="connsiteY2" fmla="*/ 17145 h 17144"/>
                  <a:gd name="connsiteX3" fmla="*/ 0 w 205644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644" h="17144">
                    <a:moveTo>
                      <a:pt x="0" y="0"/>
                    </a:moveTo>
                    <a:lnTo>
                      <a:pt x="205645" y="0"/>
                    </a:lnTo>
                    <a:lnTo>
                      <a:pt x="205645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D780EB-BDB1-382B-3BAE-987F08DE3080}"/>
                  </a:ext>
                </a:extLst>
              </p:cNvPr>
              <p:cNvSpPr/>
              <p:nvPr/>
            </p:nvSpPr>
            <p:spPr>
              <a:xfrm>
                <a:off x="1637728" y="2852278"/>
                <a:ext cx="130683" cy="17144"/>
              </a:xfrm>
              <a:custGeom>
                <a:avLst/>
                <a:gdLst>
                  <a:gd name="connsiteX0" fmla="*/ 0 w 130683"/>
                  <a:gd name="connsiteY0" fmla="*/ 0 h 17144"/>
                  <a:gd name="connsiteX1" fmla="*/ 130683 w 130683"/>
                  <a:gd name="connsiteY1" fmla="*/ 0 h 17144"/>
                  <a:gd name="connsiteX2" fmla="*/ 130683 w 130683"/>
                  <a:gd name="connsiteY2" fmla="*/ 17145 h 17144"/>
                  <a:gd name="connsiteX3" fmla="*/ 0 w 13068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3" h="17144">
                    <a:moveTo>
                      <a:pt x="0" y="0"/>
                    </a:moveTo>
                    <a:lnTo>
                      <a:pt x="130683" y="0"/>
                    </a:lnTo>
                    <a:lnTo>
                      <a:pt x="13068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88BD256-0525-6794-2954-DE82EBA902F2}"/>
                  </a:ext>
                </a:extLst>
              </p:cNvPr>
              <p:cNvSpPr/>
              <p:nvPr/>
            </p:nvSpPr>
            <p:spPr>
              <a:xfrm>
                <a:off x="1593056" y="2900475"/>
                <a:ext cx="181451" cy="17144"/>
              </a:xfrm>
              <a:custGeom>
                <a:avLst/>
                <a:gdLst>
                  <a:gd name="connsiteX0" fmla="*/ 0 w 181451"/>
                  <a:gd name="connsiteY0" fmla="*/ 0 h 17144"/>
                  <a:gd name="connsiteX1" fmla="*/ 181451 w 181451"/>
                  <a:gd name="connsiteY1" fmla="*/ 0 h 17144"/>
                  <a:gd name="connsiteX2" fmla="*/ 181451 w 181451"/>
                  <a:gd name="connsiteY2" fmla="*/ 17145 h 17144"/>
                  <a:gd name="connsiteX3" fmla="*/ 0 w 18145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451" h="17144">
                    <a:moveTo>
                      <a:pt x="0" y="0"/>
                    </a:moveTo>
                    <a:lnTo>
                      <a:pt x="181451" y="0"/>
                    </a:lnTo>
                    <a:lnTo>
                      <a:pt x="1814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DFC93A5-E7E2-0849-389B-D538C52BE401}"/>
                  </a:ext>
                </a:extLst>
              </p:cNvPr>
              <p:cNvSpPr/>
              <p:nvPr/>
            </p:nvSpPr>
            <p:spPr>
              <a:xfrm>
                <a:off x="1683734" y="2955815"/>
                <a:ext cx="84677" cy="17144"/>
              </a:xfrm>
              <a:custGeom>
                <a:avLst/>
                <a:gdLst>
                  <a:gd name="connsiteX0" fmla="*/ 0 w 84677"/>
                  <a:gd name="connsiteY0" fmla="*/ 0 h 17144"/>
                  <a:gd name="connsiteX1" fmla="*/ 84677 w 84677"/>
                  <a:gd name="connsiteY1" fmla="*/ 0 h 17144"/>
                  <a:gd name="connsiteX2" fmla="*/ 84677 w 84677"/>
                  <a:gd name="connsiteY2" fmla="*/ 17145 h 17144"/>
                  <a:gd name="connsiteX3" fmla="*/ 0 w 84677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7" h="17144">
                    <a:moveTo>
                      <a:pt x="0" y="0"/>
                    </a:moveTo>
                    <a:lnTo>
                      <a:pt x="84677" y="0"/>
                    </a:lnTo>
                    <a:lnTo>
                      <a:pt x="8467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7F2CE16-7294-F55A-4F56-6F51F47C24D0}"/>
                  </a:ext>
                </a:extLst>
              </p:cNvPr>
              <p:cNvSpPr/>
              <p:nvPr/>
            </p:nvSpPr>
            <p:spPr>
              <a:xfrm>
                <a:off x="1593056" y="3000487"/>
                <a:ext cx="175450" cy="17144"/>
              </a:xfrm>
              <a:custGeom>
                <a:avLst/>
                <a:gdLst>
                  <a:gd name="connsiteX0" fmla="*/ 0 w 175450"/>
                  <a:gd name="connsiteY0" fmla="*/ 0 h 17144"/>
                  <a:gd name="connsiteX1" fmla="*/ 175450 w 175450"/>
                  <a:gd name="connsiteY1" fmla="*/ 0 h 17144"/>
                  <a:gd name="connsiteX2" fmla="*/ 175450 w 175450"/>
                  <a:gd name="connsiteY2" fmla="*/ 17145 h 17144"/>
                  <a:gd name="connsiteX3" fmla="*/ 0 w 17545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50" h="17144">
                    <a:moveTo>
                      <a:pt x="0" y="0"/>
                    </a:moveTo>
                    <a:lnTo>
                      <a:pt x="175450" y="0"/>
                    </a:lnTo>
                    <a:lnTo>
                      <a:pt x="17545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2A500D4-1A2C-8FED-23D5-73E6533E9E4F}"/>
                  </a:ext>
                </a:extLst>
              </p:cNvPr>
              <p:cNvSpPr/>
              <p:nvPr/>
            </p:nvSpPr>
            <p:spPr>
              <a:xfrm>
                <a:off x="1652587" y="3053160"/>
                <a:ext cx="115919" cy="17144"/>
              </a:xfrm>
              <a:custGeom>
                <a:avLst/>
                <a:gdLst>
                  <a:gd name="connsiteX0" fmla="*/ 0 w 115919"/>
                  <a:gd name="connsiteY0" fmla="*/ 0 h 17144"/>
                  <a:gd name="connsiteX1" fmla="*/ 115919 w 115919"/>
                  <a:gd name="connsiteY1" fmla="*/ 0 h 17144"/>
                  <a:gd name="connsiteX2" fmla="*/ 115919 w 115919"/>
                  <a:gd name="connsiteY2" fmla="*/ 17145 h 17144"/>
                  <a:gd name="connsiteX3" fmla="*/ 0 w 115919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9" h="17144">
                    <a:moveTo>
                      <a:pt x="0" y="0"/>
                    </a:moveTo>
                    <a:lnTo>
                      <a:pt x="115919" y="0"/>
                    </a:lnTo>
                    <a:lnTo>
                      <a:pt x="11591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A6F16F0-E7E5-2895-3221-E7A03E0EEBFA}"/>
                  </a:ext>
                </a:extLst>
              </p:cNvPr>
              <p:cNvSpPr/>
              <p:nvPr/>
            </p:nvSpPr>
            <p:spPr>
              <a:xfrm>
                <a:off x="1823466" y="2828180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93E9348-4165-6B99-4768-8392F4DC6D5B}"/>
                  </a:ext>
                </a:extLst>
              </p:cNvPr>
              <p:cNvSpPr/>
              <p:nvPr/>
            </p:nvSpPr>
            <p:spPr>
              <a:xfrm>
                <a:off x="1857375" y="2881806"/>
                <a:ext cx="60293" cy="17144"/>
              </a:xfrm>
              <a:custGeom>
                <a:avLst/>
                <a:gdLst>
                  <a:gd name="connsiteX0" fmla="*/ 0 w 60293"/>
                  <a:gd name="connsiteY0" fmla="*/ 0 h 17144"/>
                  <a:gd name="connsiteX1" fmla="*/ 60293 w 60293"/>
                  <a:gd name="connsiteY1" fmla="*/ 0 h 17144"/>
                  <a:gd name="connsiteX2" fmla="*/ 60293 w 60293"/>
                  <a:gd name="connsiteY2" fmla="*/ 17145 h 17144"/>
                  <a:gd name="connsiteX3" fmla="*/ 0 w 6029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17144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6A2FC0B-54FC-5F6E-952A-4741FA583335}"/>
                  </a:ext>
                </a:extLst>
              </p:cNvPr>
              <p:cNvSpPr/>
              <p:nvPr/>
            </p:nvSpPr>
            <p:spPr>
              <a:xfrm>
                <a:off x="1839087" y="2934479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B2251FA-D6F8-6B45-1271-277F8E6AC67C}"/>
                  </a:ext>
                </a:extLst>
              </p:cNvPr>
              <p:cNvSpPr/>
              <p:nvPr/>
            </p:nvSpPr>
            <p:spPr>
              <a:xfrm>
                <a:off x="1823466" y="3000487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D81BA35-2CC7-3010-230C-DC7333D699F7}"/>
                  </a:ext>
                </a:extLst>
              </p:cNvPr>
              <p:cNvSpPr/>
              <p:nvPr/>
            </p:nvSpPr>
            <p:spPr>
              <a:xfrm>
                <a:off x="1839087" y="3053160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5790F13-1B8D-226B-AC00-770A6252CE89}"/>
                  </a:ext>
                </a:extLst>
              </p:cNvPr>
              <p:cNvSpPr/>
              <p:nvPr/>
            </p:nvSpPr>
            <p:spPr>
              <a:xfrm>
                <a:off x="2374868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D88A2-6DC6-F7CB-8E81-7BC880371E5E}"/>
                  </a:ext>
                </a:extLst>
              </p:cNvPr>
              <p:cNvSpPr/>
              <p:nvPr/>
            </p:nvSpPr>
            <p:spPr>
              <a:xfrm>
                <a:off x="2374868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5EF331C2-5641-9069-C5A2-F3EE868B0A3C}"/>
                  </a:ext>
                </a:extLst>
              </p:cNvPr>
              <p:cNvSpPr/>
              <p:nvPr/>
            </p:nvSpPr>
            <p:spPr>
              <a:xfrm>
                <a:off x="2374868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908B599-3617-839B-44DE-5DB262945A52}"/>
                  </a:ext>
                </a:extLst>
              </p:cNvPr>
              <p:cNvSpPr/>
              <p:nvPr/>
            </p:nvSpPr>
            <p:spPr>
              <a:xfrm>
                <a:off x="2374868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41E429-9EF8-3980-286D-DE54A389C81D}"/>
                  </a:ext>
                </a:extLst>
              </p:cNvPr>
              <p:cNvSpPr/>
              <p:nvPr/>
            </p:nvSpPr>
            <p:spPr>
              <a:xfrm>
                <a:off x="2374868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87906ED-4128-B658-17A2-F3EE8C88E3C6}"/>
                  </a:ext>
                </a:extLst>
              </p:cNvPr>
              <p:cNvSpPr/>
              <p:nvPr/>
            </p:nvSpPr>
            <p:spPr>
              <a:xfrm>
                <a:off x="2374868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58AFA56-7B6D-A695-3649-9986DAB9A99E}"/>
                  </a:ext>
                </a:extLst>
              </p:cNvPr>
              <p:cNvSpPr/>
              <p:nvPr/>
            </p:nvSpPr>
            <p:spPr>
              <a:xfrm>
                <a:off x="2374868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2E75FCC-2AE8-395D-0DB0-738A4BD7ECCC}"/>
                  </a:ext>
                </a:extLst>
              </p:cNvPr>
              <p:cNvSpPr/>
              <p:nvPr/>
            </p:nvSpPr>
            <p:spPr>
              <a:xfrm>
                <a:off x="2374868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46A847A-1065-08E3-DBBC-A04447B67F4B}"/>
                  </a:ext>
                </a:extLst>
              </p:cNvPr>
              <p:cNvSpPr/>
              <p:nvPr/>
            </p:nvSpPr>
            <p:spPr>
              <a:xfrm>
                <a:off x="2374868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D1A5BD6-11B8-AC74-1E0E-4FBFFF9309B7}"/>
                  </a:ext>
                </a:extLst>
              </p:cNvPr>
              <p:cNvSpPr/>
              <p:nvPr/>
            </p:nvSpPr>
            <p:spPr>
              <a:xfrm>
                <a:off x="2374868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64001A6-3DFF-BDAC-438D-77F7CB12ABA5}"/>
                  </a:ext>
                </a:extLst>
              </p:cNvPr>
              <p:cNvSpPr/>
              <p:nvPr/>
            </p:nvSpPr>
            <p:spPr>
              <a:xfrm>
                <a:off x="2374868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7173741-970F-2691-D252-C42902872F7E}"/>
                  </a:ext>
                </a:extLst>
              </p:cNvPr>
              <p:cNvSpPr/>
              <p:nvPr/>
            </p:nvSpPr>
            <p:spPr>
              <a:xfrm>
                <a:off x="2374868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C2E437B-B915-B222-2C63-E7B6CA86A0A8}"/>
                  </a:ext>
                </a:extLst>
              </p:cNvPr>
              <p:cNvSpPr/>
              <p:nvPr/>
            </p:nvSpPr>
            <p:spPr>
              <a:xfrm>
                <a:off x="2374868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EE1A9E0-BDD8-E4E1-9DB3-B004FC96E89E}"/>
                  </a:ext>
                </a:extLst>
              </p:cNvPr>
              <p:cNvSpPr/>
              <p:nvPr/>
            </p:nvSpPr>
            <p:spPr>
              <a:xfrm>
                <a:off x="2682811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07202719-9857-2DE6-3CDD-DA0A4E835AD8}"/>
                  </a:ext>
                </a:extLst>
              </p:cNvPr>
              <p:cNvSpPr/>
              <p:nvPr/>
            </p:nvSpPr>
            <p:spPr>
              <a:xfrm>
                <a:off x="2682811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FD21113-F66B-F785-6018-DC89B1B4082B}"/>
                  </a:ext>
                </a:extLst>
              </p:cNvPr>
              <p:cNvSpPr/>
              <p:nvPr/>
            </p:nvSpPr>
            <p:spPr>
              <a:xfrm>
                <a:off x="2682811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BA33A88-9234-F75A-5179-925A701A0BD3}"/>
                  </a:ext>
                </a:extLst>
              </p:cNvPr>
              <p:cNvSpPr/>
              <p:nvPr/>
            </p:nvSpPr>
            <p:spPr>
              <a:xfrm>
                <a:off x="2682811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CA32C98-B4AA-1ECA-8582-9E94F5FA6BD7}"/>
                  </a:ext>
                </a:extLst>
              </p:cNvPr>
              <p:cNvSpPr/>
              <p:nvPr/>
            </p:nvSpPr>
            <p:spPr>
              <a:xfrm>
                <a:off x="2682811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B7A2B5C-A8E2-5E01-284F-43937F629A2E}"/>
                  </a:ext>
                </a:extLst>
              </p:cNvPr>
              <p:cNvSpPr/>
              <p:nvPr/>
            </p:nvSpPr>
            <p:spPr>
              <a:xfrm>
                <a:off x="2682811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E4DBA49-D26F-D254-55D1-1A1F8C43C7EF}"/>
                  </a:ext>
                </a:extLst>
              </p:cNvPr>
              <p:cNvSpPr/>
              <p:nvPr/>
            </p:nvSpPr>
            <p:spPr>
              <a:xfrm>
                <a:off x="2682811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5C58BAA-F0D3-C938-F1C5-01B71C51612D}"/>
                  </a:ext>
                </a:extLst>
              </p:cNvPr>
              <p:cNvSpPr/>
              <p:nvPr/>
            </p:nvSpPr>
            <p:spPr>
              <a:xfrm>
                <a:off x="2682811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7355C1F-E9ED-919C-01DA-6BA3E1847C07}"/>
                  </a:ext>
                </a:extLst>
              </p:cNvPr>
              <p:cNvSpPr/>
              <p:nvPr/>
            </p:nvSpPr>
            <p:spPr>
              <a:xfrm>
                <a:off x="2682811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E9153A8-617D-C53E-E8B8-E46E3C7A5A0B}"/>
                  </a:ext>
                </a:extLst>
              </p:cNvPr>
              <p:cNvSpPr/>
              <p:nvPr/>
            </p:nvSpPr>
            <p:spPr>
              <a:xfrm>
                <a:off x="2682811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60AEEED-1229-452D-43C6-17008E341AF9}"/>
                  </a:ext>
                </a:extLst>
              </p:cNvPr>
              <p:cNvSpPr/>
              <p:nvPr/>
            </p:nvSpPr>
            <p:spPr>
              <a:xfrm>
                <a:off x="2682811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29E2759-A9CF-BC57-44F0-5022EFF2C32B}"/>
                  </a:ext>
                </a:extLst>
              </p:cNvPr>
              <p:cNvSpPr/>
              <p:nvPr/>
            </p:nvSpPr>
            <p:spPr>
              <a:xfrm>
                <a:off x="2682811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F3B2E5-4D55-71D9-ECB0-8B3C8A36505D}"/>
                  </a:ext>
                </a:extLst>
              </p:cNvPr>
              <p:cNvSpPr/>
              <p:nvPr/>
            </p:nvSpPr>
            <p:spPr>
              <a:xfrm>
                <a:off x="2682811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8B8CD68-56E7-04F5-98E9-F66DB5F633F7}"/>
                  </a:ext>
                </a:extLst>
              </p:cNvPr>
              <p:cNvSpPr/>
              <p:nvPr/>
            </p:nvSpPr>
            <p:spPr>
              <a:xfrm>
                <a:off x="2357437" y="3803445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66314E-0970-9CC1-B4A5-78BD025A13A5}"/>
                  </a:ext>
                </a:extLst>
              </p:cNvPr>
              <p:cNvSpPr/>
              <p:nvPr/>
            </p:nvSpPr>
            <p:spPr>
              <a:xfrm>
                <a:off x="2357437" y="3836496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A4273B5-3FAA-B9EC-C4CB-D11A32529C78}"/>
                  </a:ext>
                </a:extLst>
              </p:cNvPr>
              <p:cNvSpPr/>
              <p:nvPr/>
            </p:nvSpPr>
            <p:spPr>
              <a:xfrm>
                <a:off x="2357437" y="3869548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4299095-11A4-A614-1CE5-4B122D242EA0}"/>
                  </a:ext>
                </a:extLst>
              </p:cNvPr>
              <p:cNvSpPr/>
              <p:nvPr/>
            </p:nvSpPr>
            <p:spPr>
              <a:xfrm>
                <a:off x="2414587" y="4024806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4C419D5-CFAD-76BD-7295-CFA99C296B19}"/>
                  </a:ext>
                </a:extLst>
              </p:cNvPr>
              <p:cNvSpPr/>
              <p:nvPr/>
            </p:nvSpPr>
            <p:spPr>
              <a:xfrm>
                <a:off x="2414587" y="4065477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1 h 11620"/>
                  <a:gd name="connsiteX3" fmla="*/ 0 w 169830"/>
                  <a:gd name="connsiteY3" fmla="*/ 11621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1"/>
                    </a:lnTo>
                    <a:lnTo>
                      <a:pt x="0" y="1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CE7F819-97F1-785F-A438-2DF4200E53B8}"/>
                  </a:ext>
                </a:extLst>
              </p:cNvPr>
              <p:cNvSpPr/>
              <p:nvPr/>
            </p:nvSpPr>
            <p:spPr>
              <a:xfrm>
                <a:off x="2414587" y="4106054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051A78D-AE47-9BCF-90E5-C347FD80E88D}"/>
                  </a:ext>
                </a:extLst>
              </p:cNvPr>
              <p:cNvSpPr/>
              <p:nvPr/>
            </p:nvSpPr>
            <p:spPr>
              <a:xfrm>
                <a:off x="299085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34195C-3E25-96EF-45C8-2C34E6B9910F}"/>
                  </a:ext>
                </a:extLst>
              </p:cNvPr>
              <p:cNvSpPr/>
              <p:nvPr/>
            </p:nvSpPr>
            <p:spPr>
              <a:xfrm>
                <a:off x="3037617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689D32B-2C8A-9C66-2291-F761C9BDD783}"/>
                  </a:ext>
                </a:extLst>
              </p:cNvPr>
              <p:cNvSpPr/>
              <p:nvPr/>
            </p:nvSpPr>
            <p:spPr>
              <a:xfrm>
                <a:off x="308448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61B7213-BF1D-5BB7-C1E1-6EE6ADE89647}"/>
                  </a:ext>
                </a:extLst>
              </p:cNvPr>
              <p:cNvSpPr/>
              <p:nvPr/>
            </p:nvSpPr>
            <p:spPr>
              <a:xfrm>
                <a:off x="3131343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DB46DED-5224-0236-4855-3A0F8C001E8E}"/>
                  </a:ext>
                </a:extLst>
              </p:cNvPr>
              <p:cNvSpPr/>
              <p:nvPr/>
            </p:nvSpPr>
            <p:spPr>
              <a:xfrm>
                <a:off x="2990850" y="361694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CB6506E-5E8E-3DD7-39E3-93820105A92C}"/>
                  </a:ext>
                </a:extLst>
              </p:cNvPr>
              <p:cNvSpPr/>
              <p:nvPr/>
            </p:nvSpPr>
            <p:spPr>
              <a:xfrm>
                <a:off x="2990850" y="366114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294F7DC-8C31-EA59-7811-E781FE0173B9}"/>
                  </a:ext>
                </a:extLst>
              </p:cNvPr>
              <p:cNvSpPr/>
              <p:nvPr/>
            </p:nvSpPr>
            <p:spPr>
              <a:xfrm>
                <a:off x="2990850" y="3705242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F6BAD93-AE43-D90F-C7B7-3701350A2A6D}"/>
                  </a:ext>
                </a:extLst>
              </p:cNvPr>
              <p:cNvSpPr/>
              <p:nvPr/>
            </p:nvSpPr>
            <p:spPr>
              <a:xfrm>
                <a:off x="2990850" y="3749438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EEC935-149D-73D7-6444-263788146159}"/>
                  </a:ext>
                </a:extLst>
              </p:cNvPr>
              <p:cNvSpPr/>
              <p:nvPr/>
            </p:nvSpPr>
            <p:spPr>
              <a:xfrm>
                <a:off x="3096482" y="3703623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59C51C2-1EEF-D279-8AE4-F5D8F5411DA5}"/>
                  </a:ext>
                </a:extLst>
              </p:cNvPr>
              <p:cNvSpPr/>
              <p:nvPr/>
            </p:nvSpPr>
            <p:spPr>
              <a:xfrm>
                <a:off x="3096482" y="3747819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C611DB-571B-AC39-616E-2FC5B762F40D}"/>
                  </a:ext>
                </a:extLst>
              </p:cNvPr>
              <p:cNvSpPr/>
              <p:nvPr/>
            </p:nvSpPr>
            <p:spPr>
              <a:xfrm>
                <a:off x="3096482" y="379201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1F12150D-2BA6-0FFE-5A9F-6A8E8BC37221}"/>
                  </a:ext>
                </a:extLst>
              </p:cNvPr>
              <p:cNvSpPr/>
              <p:nvPr/>
            </p:nvSpPr>
            <p:spPr>
              <a:xfrm>
                <a:off x="3096482" y="383621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D7924E3-EF31-6298-C8C4-419913136FEC}"/>
                  </a:ext>
                </a:extLst>
              </p:cNvPr>
              <p:cNvSpPr/>
              <p:nvPr/>
            </p:nvSpPr>
            <p:spPr>
              <a:xfrm>
                <a:off x="3248025" y="2955815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BEA47AD-5A57-CEDD-BB6A-8BC78582BE8A}"/>
                  </a:ext>
                </a:extLst>
              </p:cNvPr>
              <p:cNvSpPr/>
              <p:nvPr/>
            </p:nvSpPr>
            <p:spPr>
              <a:xfrm>
                <a:off x="3248025" y="3000487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F142E0A-4B80-3B64-D055-B9838BBC624C}"/>
                  </a:ext>
                </a:extLst>
              </p:cNvPr>
              <p:cNvSpPr/>
              <p:nvPr/>
            </p:nvSpPr>
            <p:spPr>
              <a:xfrm>
                <a:off x="3248025" y="304515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6594438-83BE-3C13-2064-28936F14EADB}"/>
                  </a:ext>
                </a:extLst>
              </p:cNvPr>
              <p:cNvSpPr/>
              <p:nvPr/>
            </p:nvSpPr>
            <p:spPr>
              <a:xfrm>
                <a:off x="3248025" y="308973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566B765-0BB9-9363-5D93-F192B33E0F54}"/>
                  </a:ext>
                </a:extLst>
              </p:cNvPr>
              <p:cNvSpPr/>
              <p:nvPr/>
            </p:nvSpPr>
            <p:spPr>
              <a:xfrm>
                <a:off x="3248025" y="313440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D00D971-E614-77FC-0D96-8704EB1ADC90}"/>
                  </a:ext>
                </a:extLst>
              </p:cNvPr>
              <p:cNvSpPr/>
              <p:nvPr/>
            </p:nvSpPr>
            <p:spPr>
              <a:xfrm>
                <a:off x="3248025" y="317898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216D80-82C8-919B-B536-41E83B098E37}"/>
                  </a:ext>
                </a:extLst>
              </p:cNvPr>
              <p:cNvSpPr/>
              <p:nvPr/>
            </p:nvSpPr>
            <p:spPr>
              <a:xfrm>
                <a:off x="3248025" y="3323575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ED875CE-7A91-1747-76D4-DF1DEFB4D63D}"/>
                  </a:ext>
                </a:extLst>
              </p:cNvPr>
              <p:cNvSpPr/>
              <p:nvPr/>
            </p:nvSpPr>
            <p:spPr>
              <a:xfrm>
                <a:off x="3248025" y="3368247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1223C7F-D760-953D-3E1F-1F2F8DE042C2}"/>
                  </a:ext>
                </a:extLst>
              </p:cNvPr>
              <p:cNvSpPr/>
              <p:nvPr/>
            </p:nvSpPr>
            <p:spPr>
              <a:xfrm>
                <a:off x="3248025" y="3412920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67F32C3-F39C-45CA-BB4F-BDF1D9C3102B}"/>
                  </a:ext>
                </a:extLst>
              </p:cNvPr>
              <p:cNvSpPr/>
              <p:nvPr/>
            </p:nvSpPr>
            <p:spPr>
              <a:xfrm>
                <a:off x="3248025" y="3557509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A817FA-F381-EA3D-F856-2E068CFF7EFA}"/>
                  </a:ext>
                </a:extLst>
              </p:cNvPr>
              <p:cNvSpPr/>
              <p:nvPr/>
            </p:nvSpPr>
            <p:spPr>
              <a:xfrm>
                <a:off x="3248025" y="3602086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F8311AA-6B2B-0AE0-1CF0-A4E476E93CFA}"/>
                  </a:ext>
                </a:extLst>
              </p:cNvPr>
              <p:cNvSpPr/>
              <p:nvPr/>
            </p:nvSpPr>
            <p:spPr>
              <a:xfrm>
                <a:off x="3248025" y="3646758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C6E225E-86ED-B1AA-DD72-2CF1C80A2624}"/>
                  </a:ext>
                </a:extLst>
              </p:cNvPr>
              <p:cNvSpPr/>
              <p:nvPr/>
            </p:nvSpPr>
            <p:spPr>
              <a:xfrm>
                <a:off x="3592068" y="2955815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8FBF914-6D50-4061-2D30-502627FCA409}"/>
                  </a:ext>
                </a:extLst>
              </p:cNvPr>
              <p:cNvSpPr/>
              <p:nvPr/>
            </p:nvSpPr>
            <p:spPr>
              <a:xfrm>
                <a:off x="3592068" y="3000487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403983C-E50B-BC97-CAA0-03CF776E8482}"/>
                  </a:ext>
                </a:extLst>
              </p:cNvPr>
              <p:cNvSpPr/>
              <p:nvPr/>
            </p:nvSpPr>
            <p:spPr>
              <a:xfrm>
                <a:off x="3592068" y="304515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94E1D49-4DE3-7FE8-894B-727C415DAAB6}"/>
                  </a:ext>
                </a:extLst>
              </p:cNvPr>
              <p:cNvSpPr/>
              <p:nvPr/>
            </p:nvSpPr>
            <p:spPr>
              <a:xfrm>
                <a:off x="3592068" y="308973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5BCDF99-8886-816D-BD0A-60A2B287E163}"/>
                  </a:ext>
                </a:extLst>
              </p:cNvPr>
              <p:cNvSpPr/>
              <p:nvPr/>
            </p:nvSpPr>
            <p:spPr>
              <a:xfrm>
                <a:off x="3592068" y="313440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29EEE76-A1D0-9420-0BA1-0072C4A376E7}"/>
                  </a:ext>
                </a:extLst>
              </p:cNvPr>
              <p:cNvSpPr/>
              <p:nvPr/>
            </p:nvSpPr>
            <p:spPr>
              <a:xfrm>
                <a:off x="3592068" y="317898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2BE11A8-CF28-BA4B-FE3E-F68B8939FA97}"/>
                  </a:ext>
                </a:extLst>
              </p:cNvPr>
              <p:cNvSpPr/>
              <p:nvPr/>
            </p:nvSpPr>
            <p:spPr>
              <a:xfrm>
                <a:off x="3592068" y="3323575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8032C9D-971F-B919-D027-6A6A78FEB30F}"/>
                  </a:ext>
                </a:extLst>
              </p:cNvPr>
              <p:cNvSpPr/>
              <p:nvPr/>
            </p:nvSpPr>
            <p:spPr>
              <a:xfrm>
                <a:off x="3592068" y="3368247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CF9D37C-CC4E-24B9-5FEE-F5F7AAB2D72D}"/>
                  </a:ext>
                </a:extLst>
              </p:cNvPr>
              <p:cNvSpPr/>
              <p:nvPr/>
            </p:nvSpPr>
            <p:spPr>
              <a:xfrm>
                <a:off x="3592068" y="3412920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83D5DD7-9470-FD56-6A71-F2C8ACACDE03}"/>
                  </a:ext>
                </a:extLst>
              </p:cNvPr>
              <p:cNvSpPr/>
              <p:nvPr/>
            </p:nvSpPr>
            <p:spPr>
              <a:xfrm>
                <a:off x="3592068" y="3557509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983A507-7BA1-8737-92CB-E7D569707A45}"/>
                  </a:ext>
                </a:extLst>
              </p:cNvPr>
              <p:cNvSpPr/>
              <p:nvPr/>
            </p:nvSpPr>
            <p:spPr>
              <a:xfrm>
                <a:off x="3592068" y="3602086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EBE1D8E-B64E-5477-84C8-4FF1AE3E0238}"/>
                  </a:ext>
                </a:extLst>
              </p:cNvPr>
              <p:cNvSpPr/>
              <p:nvPr/>
            </p:nvSpPr>
            <p:spPr>
              <a:xfrm>
                <a:off x="3592068" y="3646758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C94D581-C0BA-3A63-3BEC-528098946E97}"/>
                  </a:ext>
                </a:extLst>
              </p:cNvPr>
              <p:cNvSpPr/>
              <p:nvPr/>
            </p:nvSpPr>
            <p:spPr>
              <a:xfrm>
                <a:off x="2793206" y="4001660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29B967-ECC5-460A-8F16-C66E2B936930}"/>
                  </a:ext>
                </a:extLst>
              </p:cNvPr>
              <p:cNvSpPr/>
              <p:nvPr/>
            </p:nvSpPr>
            <p:spPr>
              <a:xfrm>
                <a:off x="2793206" y="4053857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0035AC0-A940-4FD8-7E7D-37A60BF2FD9B}"/>
                  </a:ext>
                </a:extLst>
              </p:cNvPr>
              <p:cNvSpPr/>
              <p:nvPr/>
            </p:nvSpPr>
            <p:spPr>
              <a:xfrm>
                <a:off x="2793206" y="4106054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911E1E3-49AA-A513-9662-CF4BD1944F38}"/>
                  </a:ext>
                </a:extLst>
              </p:cNvPr>
              <p:cNvSpPr/>
              <p:nvPr/>
            </p:nvSpPr>
            <p:spPr>
              <a:xfrm>
                <a:off x="2990850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E24F29-3265-9FCC-2C94-AD37A32C332B}"/>
                  </a:ext>
                </a:extLst>
              </p:cNvPr>
              <p:cNvSpPr/>
              <p:nvPr/>
            </p:nvSpPr>
            <p:spPr>
              <a:xfrm>
                <a:off x="2990850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6C55A779-0477-6D00-91A0-02F79EB2F563}"/>
                  </a:ext>
                </a:extLst>
              </p:cNvPr>
              <p:cNvSpPr/>
              <p:nvPr/>
            </p:nvSpPr>
            <p:spPr>
              <a:xfrm>
                <a:off x="2990850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227E10B8-7191-9C96-CF42-1D10F9A5090D}"/>
                  </a:ext>
                </a:extLst>
              </p:cNvPr>
              <p:cNvSpPr/>
              <p:nvPr/>
            </p:nvSpPr>
            <p:spPr>
              <a:xfrm>
                <a:off x="3324606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A969BC4-3DB0-0DAF-C108-32C416BE95EB}"/>
                  </a:ext>
                </a:extLst>
              </p:cNvPr>
              <p:cNvSpPr/>
              <p:nvPr/>
            </p:nvSpPr>
            <p:spPr>
              <a:xfrm>
                <a:off x="3324606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47EC2F8-3984-4840-F829-979B82E92BF3}"/>
                  </a:ext>
                </a:extLst>
              </p:cNvPr>
              <p:cNvSpPr/>
              <p:nvPr/>
            </p:nvSpPr>
            <p:spPr>
              <a:xfrm>
                <a:off x="3324606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DD03B43-7D4D-6D59-6772-2362EF4EEE5B}"/>
                  </a:ext>
                </a:extLst>
              </p:cNvPr>
              <p:cNvSpPr/>
              <p:nvPr/>
            </p:nvSpPr>
            <p:spPr>
              <a:xfrm>
                <a:off x="3400425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1F1A590-78D5-632E-49AF-72D7D926BFCA}"/>
                  </a:ext>
                </a:extLst>
              </p:cNvPr>
              <p:cNvSpPr/>
              <p:nvPr/>
            </p:nvSpPr>
            <p:spPr>
              <a:xfrm>
                <a:off x="3400425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9A691A3-C8D3-4488-7ABD-F22510A5D525}"/>
                  </a:ext>
                </a:extLst>
              </p:cNvPr>
              <p:cNvSpPr/>
              <p:nvPr/>
            </p:nvSpPr>
            <p:spPr>
              <a:xfrm>
                <a:off x="3400425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18F1130-CE65-5E81-464E-3D779EEEBD56}"/>
                  </a:ext>
                </a:extLst>
              </p:cNvPr>
              <p:cNvSpPr/>
              <p:nvPr/>
            </p:nvSpPr>
            <p:spPr>
              <a:xfrm>
                <a:off x="3476148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D936930-3368-B580-A2C1-CA5C0B3D3DF9}"/>
                  </a:ext>
                </a:extLst>
              </p:cNvPr>
              <p:cNvSpPr/>
              <p:nvPr/>
            </p:nvSpPr>
            <p:spPr>
              <a:xfrm>
                <a:off x="3476148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75C2D39-02C0-F7DF-A149-80B4C343147F}"/>
                  </a:ext>
                </a:extLst>
              </p:cNvPr>
              <p:cNvSpPr/>
              <p:nvPr/>
            </p:nvSpPr>
            <p:spPr>
              <a:xfrm>
                <a:off x="3476148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10405C8-EF2B-E307-E3DB-32649B9EB558}"/>
                  </a:ext>
                </a:extLst>
              </p:cNvPr>
              <p:cNvSpPr/>
              <p:nvPr/>
            </p:nvSpPr>
            <p:spPr>
              <a:xfrm>
                <a:off x="3551967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CE3F47BE-68D6-F9E5-1BF8-D7B5819902E3}"/>
                  </a:ext>
                </a:extLst>
              </p:cNvPr>
              <p:cNvSpPr/>
              <p:nvPr/>
            </p:nvSpPr>
            <p:spPr>
              <a:xfrm>
                <a:off x="3551967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F1ED2F00-B67C-97CE-EB28-2BECB351A0F6}"/>
                  </a:ext>
                </a:extLst>
              </p:cNvPr>
              <p:cNvSpPr/>
              <p:nvPr/>
            </p:nvSpPr>
            <p:spPr>
              <a:xfrm>
                <a:off x="3551967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573CD7B2-4023-E621-C44E-88888E5F64FE}"/>
                  </a:ext>
                </a:extLst>
              </p:cNvPr>
              <p:cNvSpPr/>
              <p:nvPr/>
            </p:nvSpPr>
            <p:spPr>
              <a:xfrm>
                <a:off x="3903059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C40A4A-2EC0-CFCB-1997-89363BC4699E}"/>
                  </a:ext>
                </a:extLst>
              </p:cNvPr>
              <p:cNvSpPr/>
              <p:nvPr/>
            </p:nvSpPr>
            <p:spPr>
              <a:xfrm>
                <a:off x="3976020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09D37D5-3BC5-8F28-E0B3-F5AF935046FA}"/>
                  </a:ext>
                </a:extLst>
              </p:cNvPr>
              <p:cNvSpPr/>
              <p:nvPr/>
            </p:nvSpPr>
            <p:spPr>
              <a:xfrm>
                <a:off x="4049077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A69E885-F497-78BB-3477-1357F3C603CF}"/>
                  </a:ext>
                </a:extLst>
              </p:cNvPr>
              <p:cNvSpPr/>
              <p:nvPr/>
            </p:nvSpPr>
            <p:spPr>
              <a:xfrm>
                <a:off x="3830002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4356284-9A7D-3D92-FED2-853777B7D8E7}"/>
                  </a:ext>
                </a:extLst>
              </p:cNvPr>
              <p:cNvSpPr/>
              <p:nvPr/>
            </p:nvSpPr>
            <p:spPr>
              <a:xfrm>
                <a:off x="3976020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3648171-F3D7-6736-E433-BAF98862D9DC}"/>
                  </a:ext>
                </a:extLst>
              </p:cNvPr>
              <p:cNvSpPr/>
              <p:nvPr/>
            </p:nvSpPr>
            <p:spPr>
              <a:xfrm>
                <a:off x="4049077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FAAD98D-71FF-E9A2-5BA5-35BD5918912B}"/>
                  </a:ext>
                </a:extLst>
              </p:cNvPr>
              <p:cNvSpPr/>
              <p:nvPr/>
            </p:nvSpPr>
            <p:spPr>
              <a:xfrm>
                <a:off x="3830002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08C5B3-6AE6-DA71-A501-1189A21E721A}"/>
                  </a:ext>
                </a:extLst>
              </p:cNvPr>
              <p:cNvSpPr/>
              <p:nvPr/>
            </p:nvSpPr>
            <p:spPr>
              <a:xfrm>
                <a:off x="3903059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3FE3F9AB-995A-335A-7755-BDCF9013F263}"/>
                  </a:ext>
                </a:extLst>
              </p:cNvPr>
              <p:cNvSpPr/>
              <p:nvPr/>
            </p:nvSpPr>
            <p:spPr>
              <a:xfrm>
                <a:off x="3976020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6C433660-1FF6-955A-D00D-C559C1DB313A}"/>
                  </a:ext>
                </a:extLst>
              </p:cNvPr>
              <p:cNvSpPr/>
              <p:nvPr/>
            </p:nvSpPr>
            <p:spPr>
              <a:xfrm>
                <a:off x="3903059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778C7A9-8EED-1D90-7AF2-BB482BF5523C}"/>
                  </a:ext>
                </a:extLst>
              </p:cNvPr>
              <p:cNvSpPr/>
              <p:nvPr/>
            </p:nvSpPr>
            <p:spPr>
              <a:xfrm>
                <a:off x="3976020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CDB5811-A342-6A5B-118C-392F0734E70F}"/>
                  </a:ext>
                </a:extLst>
              </p:cNvPr>
              <p:cNvSpPr/>
              <p:nvPr/>
            </p:nvSpPr>
            <p:spPr>
              <a:xfrm>
                <a:off x="4049077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703912B-5E27-E17B-5F79-36CEC6B6F34B}"/>
                  </a:ext>
                </a:extLst>
              </p:cNvPr>
              <p:cNvSpPr/>
              <p:nvPr/>
            </p:nvSpPr>
            <p:spPr>
              <a:xfrm>
                <a:off x="3830002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200598A-9FDC-F14F-0171-13CACDB9C3CD}"/>
                  </a:ext>
                </a:extLst>
              </p:cNvPr>
              <p:cNvSpPr/>
              <p:nvPr/>
            </p:nvSpPr>
            <p:spPr>
              <a:xfrm>
                <a:off x="3976020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FFA85F0-BDAA-B75E-0E90-2FBD81490A41}"/>
                  </a:ext>
                </a:extLst>
              </p:cNvPr>
              <p:cNvSpPr/>
              <p:nvPr/>
            </p:nvSpPr>
            <p:spPr>
              <a:xfrm>
                <a:off x="4049077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ADBB933-9FA5-7239-617B-404ABB588A53}"/>
                  </a:ext>
                </a:extLst>
              </p:cNvPr>
              <p:cNvSpPr/>
              <p:nvPr/>
            </p:nvSpPr>
            <p:spPr>
              <a:xfrm>
                <a:off x="3830002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1462BF3-A3D2-3E0D-EA0F-6EB5079FB264}"/>
                  </a:ext>
                </a:extLst>
              </p:cNvPr>
              <p:cNvSpPr/>
              <p:nvPr/>
            </p:nvSpPr>
            <p:spPr>
              <a:xfrm>
                <a:off x="3903059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B1E148D-3BAA-97F8-8683-4BE6F982FCD1}"/>
                  </a:ext>
                </a:extLst>
              </p:cNvPr>
              <p:cNvSpPr/>
              <p:nvPr/>
            </p:nvSpPr>
            <p:spPr>
              <a:xfrm>
                <a:off x="3976020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880A698-F2BC-D6DC-60AE-C46A68C64805}"/>
                  </a:ext>
                </a:extLst>
              </p:cNvPr>
              <p:cNvSpPr/>
              <p:nvPr/>
            </p:nvSpPr>
            <p:spPr>
              <a:xfrm>
                <a:off x="4049077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4AA21244-CAA3-B4E9-8B44-844FE482153B}"/>
                  </a:ext>
                </a:extLst>
              </p:cNvPr>
              <p:cNvSpPr/>
              <p:nvPr/>
            </p:nvSpPr>
            <p:spPr>
              <a:xfrm>
                <a:off x="3830002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FCCC7979-CB4F-A92E-1353-9D67A25C9DAB}"/>
                  </a:ext>
                </a:extLst>
              </p:cNvPr>
              <p:cNvSpPr/>
              <p:nvPr/>
            </p:nvSpPr>
            <p:spPr>
              <a:xfrm>
                <a:off x="3903059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1BCE6FC-B1DE-F6A5-DA9F-ECFFDFA2F68A}"/>
                  </a:ext>
                </a:extLst>
              </p:cNvPr>
              <p:cNvSpPr/>
              <p:nvPr/>
            </p:nvSpPr>
            <p:spPr>
              <a:xfrm>
                <a:off x="4049077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A7FAA35-1075-2973-6540-11B2BB966BC7}"/>
                  </a:ext>
                </a:extLst>
              </p:cNvPr>
              <p:cNvSpPr/>
              <p:nvPr/>
            </p:nvSpPr>
            <p:spPr>
              <a:xfrm>
                <a:off x="4188809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665575A-F981-9E9A-3CD6-9DEA4BE0A100}"/>
                  </a:ext>
                </a:extLst>
              </p:cNvPr>
              <p:cNvSpPr/>
              <p:nvPr/>
            </p:nvSpPr>
            <p:spPr>
              <a:xfrm>
                <a:off x="4261770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8EE6543-8126-2B3B-2093-A7CABE46A362}"/>
                  </a:ext>
                </a:extLst>
              </p:cNvPr>
              <p:cNvSpPr/>
              <p:nvPr/>
            </p:nvSpPr>
            <p:spPr>
              <a:xfrm>
                <a:off x="4334827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69559B7-70F7-661C-649A-38312B55F397}"/>
                  </a:ext>
                </a:extLst>
              </p:cNvPr>
              <p:cNvSpPr/>
              <p:nvPr/>
            </p:nvSpPr>
            <p:spPr>
              <a:xfrm>
                <a:off x="4261770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54E8C08-2774-F816-8200-8EDF001BCEDF}"/>
                  </a:ext>
                </a:extLst>
              </p:cNvPr>
              <p:cNvSpPr/>
              <p:nvPr/>
            </p:nvSpPr>
            <p:spPr>
              <a:xfrm>
                <a:off x="4407884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54BC4AD-3310-5D2D-7995-C4847CF8A8FF}"/>
                  </a:ext>
                </a:extLst>
              </p:cNvPr>
              <p:cNvSpPr/>
              <p:nvPr/>
            </p:nvSpPr>
            <p:spPr>
              <a:xfrm>
                <a:off x="4188809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CE92315-11AD-B5D0-4CFC-27752469D53E}"/>
                  </a:ext>
                </a:extLst>
              </p:cNvPr>
              <p:cNvSpPr/>
              <p:nvPr/>
            </p:nvSpPr>
            <p:spPr>
              <a:xfrm>
                <a:off x="4261770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04F73C5-F89D-1331-A80D-424F660A0324}"/>
                  </a:ext>
                </a:extLst>
              </p:cNvPr>
              <p:cNvSpPr/>
              <p:nvPr/>
            </p:nvSpPr>
            <p:spPr>
              <a:xfrm>
                <a:off x="4334827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79439E1-0F30-52B5-B5FA-104638AFF7A3}"/>
                  </a:ext>
                </a:extLst>
              </p:cNvPr>
              <p:cNvSpPr/>
              <p:nvPr/>
            </p:nvSpPr>
            <p:spPr>
              <a:xfrm>
                <a:off x="4407884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024061F-B23D-F4AD-6DB7-561000817933}"/>
                  </a:ext>
                </a:extLst>
              </p:cNvPr>
              <p:cNvSpPr/>
              <p:nvPr/>
            </p:nvSpPr>
            <p:spPr>
              <a:xfrm>
                <a:off x="4188809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9EC84E7-E5AD-39F0-58F3-B41EDE70605E}"/>
                  </a:ext>
                </a:extLst>
              </p:cNvPr>
              <p:cNvSpPr/>
              <p:nvPr/>
            </p:nvSpPr>
            <p:spPr>
              <a:xfrm>
                <a:off x="4261770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C66B62-9D55-CF2B-7086-58B4A0921C8C}"/>
                  </a:ext>
                </a:extLst>
              </p:cNvPr>
              <p:cNvSpPr/>
              <p:nvPr/>
            </p:nvSpPr>
            <p:spPr>
              <a:xfrm>
                <a:off x="4407884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030A6D9-02CF-546B-56F3-507570FE37CE}"/>
                  </a:ext>
                </a:extLst>
              </p:cNvPr>
              <p:cNvSpPr/>
              <p:nvPr/>
            </p:nvSpPr>
            <p:spPr>
              <a:xfrm>
                <a:off x="4261770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45764EA-129F-98CC-0212-C7B7EE4368EA}"/>
                  </a:ext>
                </a:extLst>
              </p:cNvPr>
              <p:cNvSpPr/>
              <p:nvPr/>
            </p:nvSpPr>
            <p:spPr>
              <a:xfrm>
                <a:off x="4334827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9D30C5A7-03F5-F4C6-39D0-A6C633009E4D}"/>
                  </a:ext>
                </a:extLst>
              </p:cNvPr>
              <p:cNvSpPr/>
              <p:nvPr/>
            </p:nvSpPr>
            <p:spPr>
              <a:xfrm>
                <a:off x="5244465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5F05E71-866B-EDD5-E8D0-AC1A5F53C3BC}"/>
                  </a:ext>
                </a:extLst>
              </p:cNvPr>
              <p:cNvSpPr/>
              <p:nvPr/>
            </p:nvSpPr>
            <p:spPr>
              <a:xfrm>
                <a:off x="5317521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2079B27-A880-33C2-2496-8DBB3C8FD83E}"/>
                  </a:ext>
                </a:extLst>
              </p:cNvPr>
              <p:cNvSpPr/>
              <p:nvPr/>
            </p:nvSpPr>
            <p:spPr>
              <a:xfrm>
                <a:off x="5390483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E22BAC3-45B4-6D67-07FE-50261151FC6E}"/>
                  </a:ext>
                </a:extLst>
              </p:cNvPr>
              <p:cNvSpPr/>
              <p:nvPr/>
            </p:nvSpPr>
            <p:spPr>
              <a:xfrm>
                <a:off x="5317521" y="318260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E1418C4-A15B-8E51-B221-C97BF082E61E}"/>
                  </a:ext>
                </a:extLst>
              </p:cNvPr>
              <p:cNvSpPr/>
              <p:nvPr/>
            </p:nvSpPr>
            <p:spPr>
              <a:xfrm>
                <a:off x="5244465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41631331-ABD8-7F80-345C-F0DCC1D9B177}"/>
                  </a:ext>
                </a:extLst>
              </p:cNvPr>
              <p:cNvSpPr/>
              <p:nvPr/>
            </p:nvSpPr>
            <p:spPr>
              <a:xfrm>
                <a:off x="5317521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23DB438-DC5D-116D-EEEF-FF6FB5441FC3}"/>
                  </a:ext>
                </a:extLst>
              </p:cNvPr>
              <p:cNvSpPr/>
              <p:nvPr/>
            </p:nvSpPr>
            <p:spPr>
              <a:xfrm>
                <a:off x="5390483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482B814-74F6-4C7D-34D4-F654427C52A5}"/>
                  </a:ext>
                </a:extLst>
              </p:cNvPr>
              <p:cNvSpPr/>
              <p:nvPr/>
            </p:nvSpPr>
            <p:spPr>
              <a:xfrm>
                <a:off x="5244465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65B193EC-E20D-10FE-8435-616B9B336351}"/>
                  </a:ext>
                </a:extLst>
              </p:cNvPr>
              <p:cNvSpPr/>
              <p:nvPr/>
            </p:nvSpPr>
            <p:spPr>
              <a:xfrm>
                <a:off x="5317521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2B46129-4C46-2E45-10A0-369F728F37B6}"/>
                  </a:ext>
                </a:extLst>
              </p:cNvPr>
              <p:cNvSpPr/>
              <p:nvPr/>
            </p:nvSpPr>
            <p:spPr>
              <a:xfrm>
                <a:off x="5317521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1CC469-4080-235C-5F74-1499CA1997BC}"/>
                  </a:ext>
                </a:extLst>
              </p:cNvPr>
              <p:cNvSpPr/>
              <p:nvPr/>
            </p:nvSpPr>
            <p:spPr>
              <a:xfrm>
                <a:off x="5390483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B35CC2A-BC53-7A69-E5A6-11F766796CF0}"/>
                  </a:ext>
                </a:extLst>
              </p:cNvPr>
              <p:cNvSpPr/>
              <p:nvPr/>
            </p:nvSpPr>
            <p:spPr>
              <a:xfrm>
                <a:off x="4407884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399F9E61-5CC1-CB00-8E44-363AB6B55219}"/>
                  </a:ext>
                </a:extLst>
              </p:cNvPr>
              <p:cNvSpPr/>
              <p:nvPr/>
            </p:nvSpPr>
            <p:spPr>
              <a:xfrm>
                <a:off x="4752308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8F662D7-FAF2-D3D1-846A-42B920B170BA}"/>
                  </a:ext>
                </a:extLst>
              </p:cNvPr>
              <p:cNvSpPr/>
              <p:nvPr/>
            </p:nvSpPr>
            <p:spPr>
              <a:xfrm>
                <a:off x="4825365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8AE10437-EC71-BB69-2594-A698CCE74896}"/>
                  </a:ext>
                </a:extLst>
              </p:cNvPr>
              <p:cNvSpPr/>
              <p:nvPr/>
            </p:nvSpPr>
            <p:spPr>
              <a:xfrm>
                <a:off x="4825365" y="320575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D05D5F8-D918-FD0B-0B3F-AD7D7009BF7A}"/>
                  </a:ext>
                </a:extLst>
              </p:cNvPr>
              <p:cNvSpPr/>
              <p:nvPr/>
            </p:nvSpPr>
            <p:spPr>
              <a:xfrm>
                <a:off x="4752308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4BD80A-0575-C76E-7084-8F6B4BF215A3}"/>
                  </a:ext>
                </a:extLst>
              </p:cNvPr>
              <p:cNvSpPr/>
              <p:nvPr/>
            </p:nvSpPr>
            <p:spPr>
              <a:xfrm>
                <a:off x="4825365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1C99E37-90EA-AE03-D0DE-B5DAB8AB321C}"/>
                  </a:ext>
                </a:extLst>
              </p:cNvPr>
              <p:cNvSpPr/>
              <p:nvPr/>
            </p:nvSpPr>
            <p:spPr>
              <a:xfrm>
                <a:off x="4188809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D228F4C-0915-C2B5-89F9-A4BC1082FF45}"/>
                  </a:ext>
                </a:extLst>
              </p:cNvPr>
              <p:cNvSpPr/>
              <p:nvPr/>
            </p:nvSpPr>
            <p:spPr>
              <a:xfrm>
                <a:off x="4334827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979B1AA-FAE0-52B9-F147-EE841245DAA9}"/>
                  </a:ext>
                </a:extLst>
              </p:cNvPr>
              <p:cNvSpPr/>
              <p:nvPr/>
            </p:nvSpPr>
            <p:spPr>
              <a:xfrm>
                <a:off x="4188809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2BFA836-A616-4F03-69E1-824227D7174E}"/>
                  </a:ext>
                </a:extLst>
              </p:cNvPr>
              <p:cNvSpPr/>
              <p:nvPr/>
            </p:nvSpPr>
            <p:spPr>
              <a:xfrm>
                <a:off x="4261770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B45D815-59F9-7055-F5C2-9EA3F843F467}"/>
                  </a:ext>
                </a:extLst>
              </p:cNvPr>
              <p:cNvSpPr/>
              <p:nvPr/>
            </p:nvSpPr>
            <p:spPr>
              <a:xfrm>
                <a:off x="4407884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F01B01A1-3881-6CFC-CA38-8EFA9BDEBE10}"/>
                  </a:ext>
                </a:extLst>
              </p:cNvPr>
              <p:cNvSpPr/>
              <p:nvPr/>
            </p:nvSpPr>
            <p:spPr>
              <a:xfrm>
                <a:off x="5105590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049526D-0A14-A7B4-24E7-6452B0520049}"/>
                  </a:ext>
                </a:extLst>
              </p:cNvPr>
              <p:cNvSpPr/>
              <p:nvPr/>
            </p:nvSpPr>
            <p:spPr>
              <a:xfrm>
                <a:off x="5178551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A599C2E-F941-3594-0EB5-ACFD6D91CA79}"/>
                  </a:ext>
                </a:extLst>
              </p:cNvPr>
              <p:cNvSpPr/>
              <p:nvPr/>
            </p:nvSpPr>
            <p:spPr>
              <a:xfrm>
                <a:off x="5251608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10DD9187-E723-E903-CF08-160722CBD632}"/>
                  </a:ext>
                </a:extLst>
              </p:cNvPr>
              <p:cNvSpPr/>
              <p:nvPr/>
            </p:nvSpPr>
            <p:spPr>
              <a:xfrm>
                <a:off x="5032533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64870BC5-782C-307C-725E-0E9912447B6A}"/>
                  </a:ext>
                </a:extLst>
              </p:cNvPr>
              <p:cNvSpPr/>
              <p:nvPr/>
            </p:nvSpPr>
            <p:spPr>
              <a:xfrm>
                <a:off x="5178551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D7514D8-27A1-18D2-EF83-47E39D580DED}"/>
                  </a:ext>
                </a:extLst>
              </p:cNvPr>
              <p:cNvSpPr/>
              <p:nvPr/>
            </p:nvSpPr>
            <p:spPr>
              <a:xfrm>
                <a:off x="5032533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464DF96-422A-4013-9DB0-187D88B51075}"/>
                  </a:ext>
                </a:extLst>
              </p:cNvPr>
              <p:cNvSpPr/>
              <p:nvPr/>
            </p:nvSpPr>
            <p:spPr>
              <a:xfrm>
                <a:off x="5105590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7FD1AFD-347C-FBCF-845B-7ABF7BB48076}"/>
                  </a:ext>
                </a:extLst>
              </p:cNvPr>
              <p:cNvSpPr/>
              <p:nvPr/>
            </p:nvSpPr>
            <p:spPr>
              <a:xfrm>
                <a:off x="5251608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02B0A67-0E8E-9EE4-2BC3-F57979363A09}"/>
                  </a:ext>
                </a:extLst>
              </p:cNvPr>
              <p:cNvSpPr/>
              <p:nvPr/>
            </p:nvSpPr>
            <p:spPr>
              <a:xfrm>
                <a:off x="4528470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5114220-4C7C-1992-1AF1-8912CFD584AE}"/>
                  </a:ext>
                </a:extLst>
              </p:cNvPr>
              <p:cNvSpPr/>
              <p:nvPr/>
            </p:nvSpPr>
            <p:spPr>
              <a:xfrm>
                <a:off x="4601527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019F203-38E1-EA0F-35AA-7B6EAA112BEA}"/>
                  </a:ext>
                </a:extLst>
              </p:cNvPr>
              <p:cNvSpPr/>
              <p:nvPr/>
            </p:nvSpPr>
            <p:spPr>
              <a:xfrm>
                <a:off x="4674584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9DEA3F89-7F1C-BCD1-42D0-08FFB9CD48F6}"/>
                  </a:ext>
                </a:extLst>
              </p:cNvPr>
              <p:cNvSpPr/>
              <p:nvPr/>
            </p:nvSpPr>
            <p:spPr>
              <a:xfrm>
                <a:off x="4528470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ADCFEC9-47F3-22AB-C42D-6586377DF78C}"/>
                  </a:ext>
                </a:extLst>
              </p:cNvPr>
              <p:cNvSpPr/>
              <p:nvPr/>
            </p:nvSpPr>
            <p:spPr>
              <a:xfrm>
                <a:off x="4601527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70894D11-9E10-F132-FE44-82448A57EC54}"/>
                  </a:ext>
                </a:extLst>
              </p:cNvPr>
              <p:cNvSpPr/>
              <p:nvPr/>
            </p:nvSpPr>
            <p:spPr>
              <a:xfrm>
                <a:off x="4601527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150E3889-7E07-6002-798C-4D9C5DF9CFE7}"/>
                  </a:ext>
                </a:extLst>
              </p:cNvPr>
              <p:cNvSpPr/>
              <p:nvPr/>
            </p:nvSpPr>
            <p:spPr>
              <a:xfrm>
                <a:off x="4674584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E671B64C-CD18-04B9-4363-76FD1B785263}"/>
                  </a:ext>
                </a:extLst>
              </p:cNvPr>
              <p:cNvSpPr/>
              <p:nvPr/>
            </p:nvSpPr>
            <p:spPr>
              <a:xfrm>
                <a:off x="4861845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8CCC2AF-1AB1-F30D-B683-D51530C8044B}"/>
                  </a:ext>
                </a:extLst>
              </p:cNvPr>
              <p:cNvSpPr/>
              <p:nvPr/>
            </p:nvSpPr>
            <p:spPr>
              <a:xfrm>
                <a:off x="4788884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8114E1C-446F-0F92-5266-22347F222416}"/>
                  </a:ext>
                </a:extLst>
              </p:cNvPr>
              <p:cNvSpPr/>
              <p:nvPr/>
            </p:nvSpPr>
            <p:spPr>
              <a:xfrm>
                <a:off x="4861845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B77FA7D-222D-CDD1-16CE-C3E0EB60F46D}"/>
                  </a:ext>
                </a:extLst>
              </p:cNvPr>
              <p:cNvSpPr/>
              <p:nvPr/>
            </p:nvSpPr>
            <p:spPr>
              <a:xfrm>
                <a:off x="4788884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D633DA3-422A-7FD5-4487-AE570A18850E}"/>
                  </a:ext>
                </a:extLst>
              </p:cNvPr>
              <p:cNvSpPr/>
              <p:nvPr/>
            </p:nvSpPr>
            <p:spPr>
              <a:xfrm>
                <a:off x="4861845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E4B92D7F-C165-1A11-6F71-BAE440E58A57}"/>
                  </a:ext>
                </a:extLst>
              </p:cNvPr>
              <p:cNvSpPr/>
              <p:nvPr/>
            </p:nvSpPr>
            <p:spPr>
              <a:xfrm>
                <a:off x="4788884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3C2D4A0-B8BF-9D66-4C4E-DE58FDF3219C}"/>
                  </a:ext>
                </a:extLst>
              </p:cNvPr>
              <p:cNvSpPr/>
              <p:nvPr/>
            </p:nvSpPr>
            <p:spPr>
              <a:xfrm>
                <a:off x="4861845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39078CE-E2E9-9648-482C-ED8177E2D458}"/>
                  </a:ext>
                </a:extLst>
              </p:cNvPr>
              <p:cNvSpPr/>
              <p:nvPr/>
            </p:nvSpPr>
            <p:spPr>
              <a:xfrm>
                <a:off x="4861845" y="390374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FEC516F-6124-F261-0742-1D915E23295F}"/>
                  </a:ext>
                </a:extLst>
              </p:cNvPr>
              <p:cNvSpPr/>
              <p:nvPr/>
            </p:nvSpPr>
            <p:spPr>
              <a:xfrm>
                <a:off x="4260056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4F458E7B-57FD-DDA1-51FC-BD12ED5E1FBB}"/>
                  </a:ext>
                </a:extLst>
              </p:cNvPr>
              <p:cNvSpPr/>
              <p:nvPr/>
            </p:nvSpPr>
            <p:spPr>
              <a:xfrm>
                <a:off x="430644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0884B9C6-403A-7A52-5041-C196E2098D00}"/>
                  </a:ext>
                </a:extLst>
              </p:cNvPr>
              <p:cNvSpPr/>
              <p:nvPr/>
            </p:nvSpPr>
            <p:spPr>
              <a:xfrm>
                <a:off x="4352925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C8952DD-58E8-13BE-F4C9-F302B2CAB492}"/>
                  </a:ext>
                </a:extLst>
              </p:cNvPr>
              <p:cNvSpPr/>
              <p:nvPr/>
            </p:nvSpPr>
            <p:spPr>
              <a:xfrm>
                <a:off x="4399311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BAE1FE-FE6B-3BF3-32D7-957131633709}"/>
                  </a:ext>
                </a:extLst>
              </p:cNvPr>
              <p:cNvSpPr/>
              <p:nvPr/>
            </p:nvSpPr>
            <p:spPr>
              <a:xfrm>
                <a:off x="444579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E7E55F-58B2-5E2C-C64A-91C4C54A4855}"/>
                  </a:ext>
                </a:extLst>
              </p:cNvPr>
              <p:cNvSpPr/>
              <p:nvPr/>
            </p:nvSpPr>
            <p:spPr>
              <a:xfrm>
                <a:off x="4492180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06D6D9F-19DE-186B-9DDB-DD73810C7ACF}"/>
                  </a:ext>
                </a:extLst>
              </p:cNvPr>
              <p:cNvSpPr/>
              <p:nvPr/>
            </p:nvSpPr>
            <p:spPr>
              <a:xfrm>
                <a:off x="4260056" y="2563671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BE177361-0417-42DA-7058-973B53C9A4F8}"/>
                  </a:ext>
                </a:extLst>
              </p:cNvPr>
              <p:cNvSpPr/>
              <p:nvPr/>
            </p:nvSpPr>
            <p:spPr>
              <a:xfrm>
                <a:off x="4260056" y="2623869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14693E9-58D8-157B-7406-9409FF4EDABB}"/>
                  </a:ext>
                </a:extLst>
              </p:cNvPr>
              <p:cNvSpPr/>
              <p:nvPr/>
            </p:nvSpPr>
            <p:spPr>
              <a:xfrm>
                <a:off x="4260056" y="2684162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2098EF-527B-EA4D-5D90-965CDFDCCA97}"/>
                  </a:ext>
                </a:extLst>
              </p:cNvPr>
              <p:cNvSpPr/>
              <p:nvPr/>
            </p:nvSpPr>
            <p:spPr>
              <a:xfrm>
                <a:off x="4260056" y="2744455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8685E4-9E0C-430F-1CCD-EABC0DE6D88F}"/>
                  </a:ext>
                </a:extLst>
              </p:cNvPr>
              <p:cNvSpPr/>
              <p:nvPr/>
            </p:nvSpPr>
            <p:spPr>
              <a:xfrm>
                <a:off x="4260056" y="2804653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C40807A-9E8A-8AED-6AFD-B7FFADDC6B42}"/>
                  </a:ext>
                </a:extLst>
              </p:cNvPr>
              <p:cNvSpPr/>
              <p:nvPr/>
            </p:nvSpPr>
            <p:spPr>
              <a:xfrm>
                <a:off x="4260056" y="2864946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B15B79A-4C18-845A-3F79-B225916DF30B}"/>
                  </a:ext>
                </a:extLst>
              </p:cNvPr>
              <p:cNvSpPr/>
              <p:nvPr/>
            </p:nvSpPr>
            <p:spPr>
              <a:xfrm>
                <a:off x="484974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D07F61CF-1CA6-62C9-E3B5-AEBA286AF286}"/>
                  </a:ext>
                </a:extLst>
              </p:cNvPr>
              <p:cNvSpPr/>
              <p:nvPr/>
            </p:nvSpPr>
            <p:spPr>
              <a:xfrm>
                <a:off x="4896231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17404D5-2F0F-ACD4-2B63-2DBC5C13F96E}"/>
                  </a:ext>
                </a:extLst>
              </p:cNvPr>
              <p:cNvSpPr/>
              <p:nvPr/>
            </p:nvSpPr>
            <p:spPr>
              <a:xfrm>
                <a:off x="4942617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8A7324F-DBD6-5B32-C1D7-9987B9F9884C}"/>
                  </a:ext>
                </a:extLst>
              </p:cNvPr>
              <p:cNvSpPr/>
              <p:nvPr/>
            </p:nvSpPr>
            <p:spPr>
              <a:xfrm>
                <a:off x="498909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71C8FBD-9A60-9527-DA94-6FBE8C6E9964}"/>
                  </a:ext>
                </a:extLst>
              </p:cNvPr>
              <p:cNvSpPr/>
              <p:nvPr/>
            </p:nvSpPr>
            <p:spPr>
              <a:xfrm>
                <a:off x="5035486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F5BC277-81ED-5988-A811-178655E084DF}"/>
                  </a:ext>
                </a:extLst>
              </p:cNvPr>
              <p:cNvSpPr/>
              <p:nvPr/>
            </p:nvSpPr>
            <p:spPr>
              <a:xfrm>
                <a:off x="4849749" y="216600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918E753D-7361-2417-C27B-AB2A475D203F}"/>
                  </a:ext>
                </a:extLst>
              </p:cNvPr>
              <p:cNvSpPr/>
              <p:nvPr/>
            </p:nvSpPr>
            <p:spPr>
              <a:xfrm>
                <a:off x="4849749" y="222629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55C3275-E365-9250-C61F-0BF4736E7761}"/>
                  </a:ext>
                </a:extLst>
              </p:cNvPr>
              <p:cNvSpPr/>
              <p:nvPr/>
            </p:nvSpPr>
            <p:spPr>
              <a:xfrm>
                <a:off x="4849749" y="2286493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D00735-4305-B5B8-76B6-B33F4F5ED3C9}"/>
                  </a:ext>
                </a:extLst>
              </p:cNvPr>
              <p:cNvSpPr/>
              <p:nvPr/>
            </p:nvSpPr>
            <p:spPr>
              <a:xfrm>
                <a:off x="4849749" y="2346786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FB0BE43-C5D0-06FA-4FF1-619D9AC303D9}"/>
                  </a:ext>
                </a:extLst>
              </p:cNvPr>
              <p:cNvSpPr/>
              <p:nvPr/>
            </p:nvSpPr>
            <p:spPr>
              <a:xfrm>
                <a:off x="4849749" y="240698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F6F5C5-5407-291A-4FC3-984FD391EBA9}"/>
                  </a:ext>
                </a:extLst>
              </p:cNvPr>
              <p:cNvSpPr/>
              <p:nvPr/>
            </p:nvSpPr>
            <p:spPr>
              <a:xfrm>
                <a:off x="4849749" y="24672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462A03-6BD1-3E17-1A66-83F7026560B0}"/>
                  </a:ext>
                </a:extLst>
              </p:cNvPr>
              <p:cNvSpPr/>
              <p:nvPr/>
            </p:nvSpPr>
            <p:spPr>
              <a:xfrm>
                <a:off x="4849749" y="261539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5AFAD8B-2D4D-82ED-25ED-65B86EAFCE2D}"/>
                  </a:ext>
                </a:extLst>
              </p:cNvPr>
              <p:cNvSpPr/>
              <p:nvPr/>
            </p:nvSpPr>
            <p:spPr>
              <a:xfrm>
                <a:off x="4849749" y="26756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61A20A0-1CFE-AF90-6919-73FAF06ADDB7}"/>
                  </a:ext>
                </a:extLst>
              </p:cNvPr>
              <p:cNvSpPr/>
              <p:nvPr/>
            </p:nvSpPr>
            <p:spPr>
              <a:xfrm>
                <a:off x="4849749" y="27359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590E8C8-4C2B-006A-AE4E-84DADF3CCF26}"/>
                  </a:ext>
                </a:extLst>
              </p:cNvPr>
              <p:cNvSpPr/>
              <p:nvPr/>
            </p:nvSpPr>
            <p:spPr>
              <a:xfrm>
                <a:off x="5400198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BA75755D-6AFF-52C6-7A46-D6EBB6B8778F}"/>
                  </a:ext>
                </a:extLst>
              </p:cNvPr>
              <p:cNvSpPr/>
              <p:nvPr/>
            </p:nvSpPr>
            <p:spPr>
              <a:xfrm>
                <a:off x="5446680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68BDD52-4401-F084-0695-EEE3BB6F11F6}"/>
                  </a:ext>
                </a:extLst>
              </p:cNvPr>
              <p:cNvSpPr/>
              <p:nvPr/>
            </p:nvSpPr>
            <p:spPr>
              <a:xfrm>
                <a:off x="5493067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8A36EB1-4B45-E865-296E-9981C67DDFEB}"/>
                  </a:ext>
                </a:extLst>
              </p:cNvPr>
              <p:cNvSpPr/>
              <p:nvPr/>
            </p:nvSpPr>
            <p:spPr>
              <a:xfrm>
                <a:off x="5539549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019DE82-18D9-DD06-FFFC-5D4D7BECF532}"/>
                  </a:ext>
                </a:extLst>
              </p:cNvPr>
              <p:cNvSpPr/>
              <p:nvPr/>
            </p:nvSpPr>
            <p:spPr>
              <a:xfrm>
                <a:off x="5585936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938A082-7E84-F34C-5B8C-BFEC1D02BB0A}"/>
                  </a:ext>
                </a:extLst>
              </p:cNvPr>
              <p:cNvSpPr/>
              <p:nvPr/>
            </p:nvSpPr>
            <p:spPr>
              <a:xfrm>
                <a:off x="5400198" y="254957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3D5B115-9D79-E094-CD25-D472CE481C30}"/>
                  </a:ext>
                </a:extLst>
              </p:cNvPr>
              <p:cNvSpPr/>
              <p:nvPr/>
            </p:nvSpPr>
            <p:spPr>
              <a:xfrm>
                <a:off x="5400198" y="2609867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D280C13-EB8D-82F8-8923-542FFF8A2A59}"/>
                  </a:ext>
                </a:extLst>
              </p:cNvPr>
              <p:cNvSpPr/>
              <p:nvPr/>
            </p:nvSpPr>
            <p:spPr>
              <a:xfrm>
                <a:off x="5400198" y="267006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BD5DC1D-D5F6-1C54-F84E-AB7522B34416}"/>
                  </a:ext>
                </a:extLst>
              </p:cNvPr>
              <p:cNvSpPr/>
              <p:nvPr/>
            </p:nvSpPr>
            <p:spPr>
              <a:xfrm>
                <a:off x="5400198" y="273035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61572-E2E9-5010-298F-9CC8C2A40C32}"/>
                  </a:ext>
                </a:extLst>
              </p:cNvPr>
              <p:cNvSpPr/>
              <p:nvPr/>
            </p:nvSpPr>
            <p:spPr>
              <a:xfrm>
                <a:off x="5400198" y="279065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EDCCE67-039C-AAD6-4255-6C36AF886C02}"/>
                  </a:ext>
                </a:extLst>
              </p:cNvPr>
              <p:cNvSpPr/>
              <p:nvPr/>
            </p:nvSpPr>
            <p:spPr>
              <a:xfrm>
                <a:off x="5400198" y="2850849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A8BF2403-C88F-1355-6A5D-C5F50B7AD8ED}"/>
                  </a:ext>
                </a:extLst>
              </p:cNvPr>
              <p:cNvSpPr/>
              <p:nvPr/>
            </p:nvSpPr>
            <p:spPr>
              <a:xfrm>
                <a:off x="5539549" y="299905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8278C2C-46BD-999E-0D62-816CFCD67715}"/>
                  </a:ext>
                </a:extLst>
              </p:cNvPr>
              <p:cNvSpPr/>
              <p:nvPr/>
            </p:nvSpPr>
            <p:spPr>
              <a:xfrm>
                <a:off x="5539549" y="305925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3D66DFC-4CE3-50C9-E3C4-C6F12A82297E}"/>
                  </a:ext>
                </a:extLst>
              </p:cNvPr>
              <p:cNvSpPr/>
              <p:nvPr/>
            </p:nvSpPr>
            <p:spPr>
              <a:xfrm>
                <a:off x="5539549" y="311955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8E94891-6BA8-1401-DBB2-674C15968BE5}"/>
                  </a:ext>
                </a:extLst>
              </p:cNvPr>
              <p:cNvSpPr/>
              <p:nvPr/>
            </p:nvSpPr>
            <p:spPr>
              <a:xfrm>
                <a:off x="5539549" y="3320622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84F69AD-254B-5288-721E-4B750A3C6950}"/>
                  </a:ext>
                </a:extLst>
              </p:cNvPr>
              <p:cNvSpPr/>
              <p:nvPr/>
            </p:nvSpPr>
            <p:spPr>
              <a:xfrm>
                <a:off x="5539549" y="338082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AD9A7BD-0DC5-FF2D-E922-61F63B8D88C5}"/>
                  </a:ext>
                </a:extLst>
              </p:cNvPr>
              <p:cNvSpPr/>
              <p:nvPr/>
            </p:nvSpPr>
            <p:spPr>
              <a:xfrm>
                <a:off x="5539549" y="344111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574DB14-9B57-4B6B-5034-A2786446AA14}"/>
                  </a:ext>
                </a:extLst>
              </p:cNvPr>
              <p:cNvSpPr/>
              <p:nvPr/>
            </p:nvSpPr>
            <p:spPr>
              <a:xfrm>
                <a:off x="5539549" y="364218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7AA68BF-C8B1-6611-621C-5F38B11808FE}"/>
                  </a:ext>
                </a:extLst>
              </p:cNvPr>
              <p:cNvSpPr/>
              <p:nvPr/>
            </p:nvSpPr>
            <p:spPr>
              <a:xfrm>
                <a:off x="5539549" y="370238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346E7DD-8189-702B-96BA-C041C62A5F85}"/>
                  </a:ext>
                </a:extLst>
              </p:cNvPr>
              <p:cNvSpPr/>
              <p:nvPr/>
            </p:nvSpPr>
            <p:spPr>
              <a:xfrm>
                <a:off x="5539549" y="376267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C31FA0-8C14-31F9-871F-3E933E39B40A}"/>
                  </a:ext>
                </a:extLst>
              </p:cNvPr>
              <p:cNvSpPr/>
              <p:nvPr/>
            </p:nvSpPr>
            <p:spPr>
              <a:xfrm>
                <a:off x="4849749" y="288409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16D93E7C-02B8-DFFA-A535-0A0D1D97CEBC}"/>
                  </a:ext>
                </a:extLst>
              </p:cNvPr>
              <p:cNvSpPr/>
              <p:nvPr/>
            </p:nvSpPr>
            <p:spPr>
              <a:xfrm>
                <a:off x="4849749" y="29443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9090AD-1D84-FECA-2403-51093944564E}"/>
                  </a:ext>
                </a:extLst>
              </p:cNvPr>
              <p:cNvSpPr/>
              <p:nvPr/>
            </p:nvSpPr>
            <p:spPr>
              <a:xfrm>
                <a:off x="5811774" y="310192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693C4F7-D363-6937-2463-EE9243CBE4C5}"/>
                  </a:ext>
                </a:extLst>
              </p:cNvPr>
              <p:cNvSpPr/>
              <p:nvPr/>
            </p:nvSpPr>
            <p:spPr>
              <a:xfrm>
                <a:off x="5811774" y="317898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EAED5B8-E880-40D7-A8F6-711EE109CFBF}"/>
                  </a:ext>
                </a:extLst>
              </p:cNvPr>
              <p:cNvSpPr/>
              <p:nvPr/>
            </p:nvSpPr>
            <p:spPr>
              <a:xfrm>
                <a:off x="5811774" y="325613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19E19793-2735-5DD3-A45B-A904835381A0}"/>
                  </a:ext>
                </a:extLst>
              </p:cNvPr>
              <p:cNvSpPr/>
              <p:nvPr/>
            </p:nvSpPr>
            <p:spPr>
              <a:xfrm>
                <a:off x="5811774" y="341253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A60CAE-F97B-594F-DB58-4DB7379620B5}"/>
                  </a:ext>
                </a:extLst>
              </p:cNvPr>
              <p:cNvSpPr/>
              <p:nvPr/>
            </p:nvSpPr>
            <p:spPr>
              <a:xfrm>
                <a:off x="5811774" y="348959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26F53F3-9C9B-C0F1-AF54-D1E02F14712A}"/>
                  </a:ext>
                </a:extLst>
              </p:cNvPr>
              <p:cNvSpPr/>
              <p:nvPr/>
            </p:nvSpPr>
            <p:spPr>
              <a:xfrm>
                <a:off x="5811774" y="356674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02C0A34-D823-1FB3-7B35-FD94409EE8B2}"/>
                  </a:ext>
                </a:extLst>
              </p:cNvPr>
              <p:cNvSpPr/>
              <p:nvPr/>
            </p:nvSpPr>
            <p:spPr>
              <a:xfrm>
                <a:off x="5811774" y="372314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2F6108-56E1-1162-7958-56040ED87493}"/>
                  </a:ext>
                </a:extLst>
              </p:cNvPr>
              <p:cNvSpPr/>
              <p:nvPr/>
            </p:nvSpPr>
            <p:spPr>
              <a:xfrm>
                <a:off x="5811774" y="380020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AC48AF6-C785-C1D4-1C1C-697F2A2CC181}"/>
                  </a:ext>
                </a:extLst>
              </p:cNvPr>
              <p:cNvSpPr/>
              <p:nvPr/>
            </p:nvSpPr>
            <p:spPr>
              <a:xfrm>
                <a:off x="5811774" y="387735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2411E87-E915-307C-DCF0-096902A1D088}"/>
                  </a:ext>
                </a:extLst>
              </p:cNvPr>
              <p:cNvSpPr/>
              <p:nvPr/>
            </p:nvSpPr>
            <p:spPr>
              <a:xfrm>
                <a:off x="5947505" y="303696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6356DB9-E6FF-0A5B-4A84-E14A8A0F509F}"/>
                  </a:ext>
                </a:extLst>
              </p:cNvPr>
              <p:cNvSpPr/>
              <p:nvPr/>
            </p:nvSpPr>
            <p:spPr>
              <a:xfrm>
                <a:off x="5947505" y="311402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A43C74-04B6-57E7-FFEB-7F373353EDAA}"/>
                  </a:ext>
                </a:extLst>
              </p:cNvPr>
              <p:cNvSpPr/>
              <p:nvPr/>
            </p:nvSpPr>
            <p:spPr>
              <a:xfrm>
                <a:off x="5947505" y="31911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FFDF0F2-80FB-D238-9A58-F59C767D519A}"/>
                  </a:ext>
                </a:extLst>
              </p:cNvPr>
              <p:cNvSpPr/>
              <p:nvPr/>
            </p:nvSpPr>
            <p:spPr>
              <a:xfrm>
                <a:off x="5947505" y="33475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C7332CB-A37E-0B17-B2DD-C703EEADEF23}"/>
                  </a:ext>
                </a:extLst>
              </p:cNvPr>
              <p:cNvSpPr/>
              <p:nvPr/>
            </p:nvSpPr>
            <p:spPr>
              <a:xfrm>
                <a:off x="5947505" y="342463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3AE28A35-9EBE-22F9-17FD-1B405200063C}"/>
                  </a:ext>
                </a:extLst>
              </p:cNvPr>
              <p:cNvSpPr/>
              <p:nvPr/>
            </p:nvSpPr>
            <p:spPr>
              <a:xfrm>
                <a:off x="5947505" y="35017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98CC8E-376A-866F-7D8E-DFF28076759D}"/>
                  </a:ext>
                </a:extLst>
              </p:cNvPr>
              <p:cNvSpPr/>
              <p:nvPr/>
            </p:nvSpPr>
            <p:spPr>
              <a:xfrm>
                <a:off x="5947505" y="36581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D790BCC-CA88-7FFB-8FA7-FF1430124323}"/>
                  </a:ext>
                </a:extLst>
              </p:cNvPr>
              <p:cNvSpPr/>
              <p:nvPr/>
            </p:nvSpPr>
            <p:spPr>
              <a:xfrm>
                <a:off x="5947505" y="3735341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AE645E-712E-3F66-23EA-37B66F81BC91}"/>
                  </a:ext>
                </a:extLst>
              </p:cNvPr>
              <p:cNvSpPr/>
              <p:nvPr/>
            </p:nvSpPr>
            <p:spPr>
              <a:xfrm>
                <a:off x="5947505" y="381239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06235F-D92E-0A6F-1D5E-EFE484E7C7BE}"/>
                  </a:ext>
                </a:extLst>
              </p:cNvPr>
              <p:cNvSpPr/>
              <p:nvPr/>
            </p:nvSpPr>
            <p:spPr>
              <a:xfrm>
                <a:off x="6068949" y="303696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8736442-A997-5E8E-BCEC-9502C9219839}"/>
                  </a:ext>
                </a:extLst>
              </p:cNvPr>
              <p:cNvSpPr/>
              <p:nvPr/>
            </p:nvSpPr>
            <p:spPr>
              <a:xfrm>
                <a:off x="6068949" y="311402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CD86042-4803-A726-7991-8246352D7310}"/>
                  </a:ext>
                </a:extLst>
              </p:cNvPr>
              <p:cNvSpPr/>
              <p:nvPr/>
            </p:nvSpPr>
            <p:spPr>
              <a:xfrm>
                <a:off x="6068949" y="31911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80BF24B-0282-F794-B92C-4F5E8E27AE63}"/>
                  </a:ext>
                </a:extLst>
              </p:cNvPr>
              <p:cNvSpPr/>
              <p:nvPr/>
            </p:nvSpPr>
            <p:spPr>
              <a:xfrm>
                <a:off x="6068949" y="33475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0BCC709-0330-62F3-B3E5-36B5EFEF1706}"/>
                  </a:ext>
                </a:extLst>
              </p:cNvPr>
              <p:cNvSpPr/>
              <p:nvPr/>
            </p:nvSpPr>
            <p:spPr>
              <a:xfrm>
                <a:off x="6068949" y="342463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4A73A2D-BDBE-5491-B1DF-7F11138CB878}"/>
                  </a:ext>
                </a:extLst>
              </p:cNvPr>
              <p:cNvSpPr/>
              <p:nvPr/>
            </p:nvSpPr>
            <p:spPr>
              <a:xfrm>
                <a:off x="6068949" y="35017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3F2155D1-4EB8-60F3-9889-AC643EE82262}"/>
                  </a:ext>
                </a:extLst>
              </p:cNvPr>
              <p:cNvSpPr/>
              <p:nvPr/>
            </p:nvSpPr>
            <p:spPr>
              <a:xfrm>
                <a:off x="6068949" y="36581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7CB86A6-28BF-4126-C633-A2C0AA9029CE}"/>
                  </a:ext>
                </a:extLst>
              </p:cNvPr>
              <p:cNvSpPr/>
              <p:nvPr/>
            </p:nvSpPr>
            <p:spPr>
              <a:xfrm>
                <a:off x="6068949" y="3735341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5B2D370-EFBA-F3A7-9C73-FE1A5135FD99}"/>
                  </a:ext>
                </a:extLst>
              </p:cNvPr>
              <p:cNvSpPr/>
              <p:nvPr/>
            </p:nvSpPr>
            <p:spPr>
              <a:xfrm>
                <a:off x="6068949" y="381239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D5DFD34-6714-E42F-E84F-588BC0209FF8}"/>
                  </a:ext>
                </a:extLst>
              </p:cNvPr>
              <p:cNvSpPr/>
              <p:nvPr/>
            </p:nvSpPr>
            <p:spPr>
              <a:xfrm>
                <a:off x="631983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490C5F-9F89-1A64-AE23-FD3212156B62}"/>
                  </a:ext>
                </a:extLst>
              </p:cNvPr>
              <p:cNvSpPr/>
              <p:nvPr/>
            </p:nvSpPr>
            <p:spPr>
              <a:xfrm>
                <a:off x="6367462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14F200B-A7BB-83D6-9B9B-043AFFD4A82D}"/>
                  </a:ext>
                </a:extLst>
              </p:cNvPr>
              <p:cNvSpPr/>
              <p:nvPr/>
            </p:nvSpPr>
            <p:spPr>
              <a:xfrm>
                <a:off x="641508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394E63E-9F1F-E093-D9FA-2C8F0B389F31}"/>
                  </a:ext>
                </a:extLst>
              </p:cNvPr>
              <p:cNvSpPr/>
              <p:nvPr/>
            </p:nvSpPr>
            <p:spPr>
              <a:xfrm>
                <a:off x="6755606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1F3319B-BBB4-529F-D7C7-7BE1E49592FB}"/>
                  </a:ext>
                </a:extLst>
              </p:cNvPr>
              <p:cNvSpPr/>
              <p:nvPr/>
            </p:nvSpPr>
            <p:spPr>
              <a:xfrm>
                <a:off x="6822662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F6029F7-4E41-C101-8A23-1BC7C352F464}"/>
                  </a:ext>
                </a:extLst>
              </p:cNvPr>
              <p:cNvSpPr/>
              <p:nvPr/>
            </p:nvSpPr>
            <p:spPr>
              <a:xfrm>
                <a:off x="6889718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BB1416B3-0F50-7092-B1CD-086D440577C5}"/>
                  </a:ext>
                </a:extLst>
              </p:cNvPr>
              <p:cNvSpPr/>
              <p:nvPr/>
            </p:nvSpPr>
            <p:spPr>
              <a:xfrm>
                <a:off x="6956774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93C4C13-AC20-9446-D369-F57A4347D2F7}"/>
                  </a:ext>
                </a:extLst>
              </p:cNvPr>
              <p:cNvSpPr/>
              <p:nvPr/>
            </p:nvSpPr>
            <p:spPr>
              <a:xfrm>
                <a:off x="7066883" y="3194702"/>
                <a:ext cx="17144" cy="179355"/>
              </a:xfrm>
              <a:custGeom>
                <a:avLst/>
                <a:gdLst>
                  <a:gd name="connsiteX0" fmla="*/ 0 w 17144"/>
                  <a:gd name="connsiteY0" fmla="*/ 0 h 179355"/>
                  <a:gd name="connsiteX1" fmla="*/ 17145 w 17144"/>
                  <a:gd name="connsiteY1" fmla="*/ 0 h 179355"/>
                  <a:gd name="connsiteX2" fmla="*/ 17145 w 17144"/>
                  <a:gd name="connsiteY2" fmla="*/ 179356 h 179355"/>
                  <a:gd name="connsiteX3" fmla="*/ 0 w 17144"/>
                  <a:gd name="connsiteY3" fmla="*/ 179356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793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79356"/>
                    </a:lnTo>
                    <a:lnTo>
                      <a:pt x="0" y="179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558859D-001D-74B6-B1D1-F4855DF06FB9}"/>
                  </a:ext>
                </a:extLst>
              </p:cNvPr>
              <p:cNvSpPr/>
              <p:nvPr/>
            </p:nvSpPr>
            <p:spPr>
              <a:xfrm>
                <a:off x="7035069" y="3194702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0 h 110680"/>
                  <a:gd name="connsiteX3" fmla="*/ 0 w 17144"/>
                  <a:gd name="connsiteY3" fmla="*/ 11068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0"/>
                    </a:lnTo>
                    <a:lnTo>
                      <a:pt x="0" y="110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0051980-AE40-B56B-BC1F-351F0D89993F}"/>
                  </a:ext>
                </a:extLst>
              </p:cNvPr>
              <p:cNvSpPr/>
              <p:nvPr/>
            </p:nvSpPr>
            <p:spPr>
              <a:xfrm>
                <a:off x="7004113" y="3194702"/>
                <a:ext cx="17144" cy="89630"/>
              </a:xfrm>
              <a:custGeom>
                <a:avLst/>
                <a:gdLst>
                  <a:gd name="connsiteX0" fmla="*/ 0 w 17144"/>
                  <a:gd name="connsiteY0" fmla="*/ 0 h 89630"/>
                  <a:gd name="connsiteX1" fmla="*/ 17145 w 17144"/>
                  <a:gd name="connsiteY1" fmla="*/ 0 h 89630"/>
                  <a:gd name="connsiteX2" fmla="*/ 17145 w 17144"/>
                  <a:gd name="connsiteY2" fmla="*/ 89630 h 89630"/>
                  <a:gd name="connsiteX3" fmla="*/ 0 w 17144"/>
                  <a:gd name="connsiteY3" fmla="*/ 89630 h 8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963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9630"/>
                    </a:lnTo>
                    <a:lnTo>
                      <a:pt x="0" y="89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2FA5191-D698-BBD3-606F-95FDAABF939E}"/>
                  </a:ext>
                </a:extLst>
              </p:cNvPr>
              <p:cNvSpPr/>
              <p:nvPr/>
            </p:nvSpPr>
            <p:spPr>
              <a:xfrm>
                <a:off x="7406544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5A9B5D0-C8D9-E3B8-ECD8-395A2851B6C3}"/>
                  </a:ext>
                </a:extLst>
              </p:cNvPr>
              <p:cNvSpPr/>
              <p:nvPr/>
            </p:nvSpPr>
            <p:spPr>
              <a:xfrm>
                <a:off x="7447026" y="2887711"/>
                <a:ext cx="17144" cy="85725"/>
              </a:xfrm>
              <a:custGeom>
                <a:avLst/>
                <a:gdLst>
                  <a:gd name="connsiteX0" fmla="*/ 0 w 17144"/>
                  <a:gd name="connsiteY0" fmla="*/ 0 h 85725"/>
                  <a:gd name="connsiteX1" fmla="*/ 17145 w 17144"/>
                  <a:gd name="connsiteY1" fmla="*/ 0 h 85725"/>
                  <a:gd name="connsiteX2" fmla="*/ 17145 w 17144"/>
                  <a:gd name="connsiteY2" fmla="*/ 85725 h 85725"/>
                  <a:gd name="connsiteX3" fmla="*/ 0 w 17144"/>
                  <a:gd name="connsiteY3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57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5725"/>
                    </a:lnTo>
                    <a:lnTo>
                      <a:pt x="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4A647212-A035-2153-4CDC-9FF63E836E24}"/>
                  </a:ext>
                </a:extLst>
              </p:cNvPr>
              <p:cNvSpPr/>
              <p:nvPr/>
            </p:nvSpPr>
            <p:spPr>
              <a:xfrm>
                <a:off x="7505033" y="2887711"/>
                <a:ext cx="17144" cy="125825"/>
              </a:xfrm>
              <a:custGeom>
                <a:avLst/>
                <a:gdLst>
                  <a:gd name="connsiteX0" fmla="*/ 0 w 17144"/>
                  <a:gd name="connsiteY0" fmla="*/ 0 h 125825"/>
                  <a:gd name="connsiteX1" fmla="*/ 17145 w 17144"/>
                  <a:gd name="connsiteY1" fmla="*/ 0 h 125825"/>
                  <a:gd name="connsiteX2" fmla="*/ 17145 w 17144"/>
                  <a:gd name="connsiteY2" fmla="*/ 125825 h 125825"/>
                  <a:gd name="connsiteX3" fmla="*/ 0 w 17144"/>
                  <a:gd name="connsiteY3" fmla="*/ 125825 h 1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258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25825"/>
                    </a:lnTo>
                    <a:lnTo>
                      <a:pt x="0" y="125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A33CE66-FDA8-0F57-6119-6AE5B97F568F}"/>
                  </a:ext>
                </a:extLst>
              </p:cNvPr>
              <p:cNvSpPr/>
              <p:nvPr/>
            </p:nvSpPr>
            <p:spPr>
              <a:xfrm>
                <a:off x="7556563" y="2887711"/>
                <a:ext cx="17144" cy="62960"/>
              </a:xfrm>
              <a:custGeom>
                <a:avLst/>
                <a:gdLst>
                  <a:gd name="connsiteX0" fmla="*/ 0 w 17144"/>
                  <a:gd name="connsiteY0" fmla="*/ 0 h 62960"/>
                  <a:gd name="connsiteX1" fmla="*/ 17145 w 17144"/>
                  <a:gd name="connsiteY1" fmla="*/ 0 h 62960"/>
                  <a:gd name="connsiteX2" fmla="*/ 17145 w 17144"/>
                  <a:gd name="connsiteY2" fmla="*/ 62960 h 62960"/>
                  <a:gd name="connsiteX3" fmla="*/ 0 w 17144"/>
                  <a:gd name="connsiteY3" fmla="*/ 6296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6296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62960"/>
                    </a:lnTo>
                    <a:lnTo>
                      <a:pt x="0" y="629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26904D7-93C5-19F4-EA0C-6663ECDE7B42}"/>
                  </a:ext>
                </a:extLst>
              </p:cNvPr>
              <p:cNvSpPr/>
              <p:nvPr/>
            </p:nvSpPr>
            <p:spPr>
              <a:xfrm>
                <a:off x="7606569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DDD952D-C482-5018-894B-EFA47A2644C2}"/>
                  </a:ext>
                </a:extLst>
              </p:cNvPr>
              <p:cNvSpPr/>
              <p:nvPr/>
            </p:nvSpPr>
            <p:spPr>
              <a:xfrm>
                <a:off x="7606569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9DAD9B0-4781-87E9-577A-87F6C3F6A43E}"/>
                  </a:ext>
                </a:extLst>
              </p:cNvPr>
              <p:cNvSpPr/>
              <p:nvPr/>
            </p:nvSpPr>
            <p:spPr>
              <a:xfrm>
                <a:off x="7556563" y="3084021"/>
                <a:ext cx="17144" cy="130302"/>
              </a:xfrm>
              <a:custGeom>
                <a:avLst/>
                <a:gdLst>
                  <a:gd name="connsiteX0" fmla="*/ 0 w 17144"/>
                  <a:gd name="connsiteY0" fmla="*/ 0 h 130302"/>
                  <a:gd name="connsiteX1" fmla="*/ 17145 w 17144"/>
                  <a:gd name="connsiteY1" fmla="*/ 0 h 130302"/>
                  <a:gd name="connsiteX2" fmla="*/ 17145 w 17144"/>
                  <a:gd name="connsiteY2" fmla="*/ 130302 h 130302"/>
                  <a:gd name="connsiteX3" fmla="*/ 0 w 17144"/>
                  <a:gd name="connsiteY3" fmla="*/ 130302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3030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30302"/>
                    </a:lnTo>
                    <a:lnTo>
                      <a:pt x="0" y="130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59B3F74-8A72-FBC7-3214-368BB1B8A0AE}"/>
                  </a:ext>
                </a:extLst>
              </p:cNvPr>
              <p:cNvSpPr/>
              <p:nvPr/>
            </p:nvSpPr>
            <p:spPr>
              <a:xfrm>
                <a:off x="7512176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3353CEF-E1CF-1B33-124F-759D595B887C}"/>
                  </a:ext>
                </a:extLst>
              </p:cNvPr>
              <p:cNvSpPr/>
              <p:nvPr/>
            </p:nvSpPr>
            <p:spPr>
              <a:xfrm>
                <a:off x="7464933" y="3084021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1 h 110680"/>
                  <a:gd name="connsiteX3" fmla="*/ 0 w 17144"/>
                  <a:gd name="connsiteY3" fmla="*/ 110681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1"/>
                    </a:lnTo>
                    <a:lnTo>
                      <a:pt x="0" y="1106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D41ADBE-2383-C300-C64B-545AD809205E}"/>
                  </a:ext>
                </a:extLst>
              </p:cNvPr>
              <p:cNvSpPr/>
              <p:nvPr/>
            </p:nvSpPr>
            <p:spPr>
              <a:xfrm>
                <a:off x="7417689" y="3084021"/>
                <a:ext cx="17144" cy="711422"/>
              </a:xfrm>
              <a:custGeom>
                <a:avLst/>
                <a:gdLst>
                  <a:gd name="connsiteX0" fmla="*/ 0 w 17144"/>
                  <a:gd name="connsiteY0" fmla="*/ 0 h 711422"/>
                  <a:gd name="connsiteX1" fmla="*/ 17145 w 17144"/>
                  <a:gd name="connsiteY1" fmla="*/ 0 h 711422"/>
                  <a:gd name="connsiteX2" fmla="*/ 17145 w 17144"/>
                  <a:gd name="connsiteY2" fmla="*/ 711422 h 711422"/>
                  <a:gd name="connsiteX3" fmla="*/ 0 w 17144"/>
                  <a:gd name="connsiteY3" fmla="*/ 711422 h 7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71142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11422"/>
                    </a:lnTo>
                    <a:lnTo>
                      <a:pt x="0" y="71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DE8F50C-63D1-6667-2A42-870D4D5CCC92}"/>
                  </a:ext>
                </a:extLst>
              </p:cNvPr>
              <p:cNvSpPr/>
              <p:nvPr/>
            </p:nvSpPr>
            <p:spPr>
              <a:xfrm>
                <a:off x="7784306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D2F5187-BC48-8C96-3C99-69A98C556EFA}"/>
                  </a:ext>
                </a:extLst>
              </p:cNvPr>
              <p:cNvSpPr/>
              <p:nvPr/>
            </p:nvSpPr>
            <p:spPr>
              <a:xfrm>
                <a:off x="7784306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33FF5064-6A72-FC90-180D-7D556C2A094C}"/>
                  </a:ext>
                </a:extLst>
              </p:cNvPr>
              <p:cNvSpPr/>
              <p:nvPr/>
            </p:nvSpPr>
            <p:spPr>
              <a:xfrm>
                <a:off x="7784306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26E0D13-C962-8383-A5B4-4938037AF8D0}"/>
                  </a:ext>
                </a:extLst>
              </p:cNvPr>
              <p:cNvSpPr/>
              <p:nvPr/>
            </p:nvSpPr>
            <p:spPr>
              <a:xfrm>
                <a:off x="7784306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CBB6837-7250-A480-4F60-911FA0AFA672}"/>
                  </a:ext>
                </a:extLst>
              </p:cNvPr>
              <p:cNvSpPr/>
              <p:nvPr/>
            </p:nvSpPr>
            <p:spPr>
              <a:xfrm>
                <a:off x="7784306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D925D2D2-71C6-DF36-EF6B-A9390FDEFAC3}"/>
                  </a:ext>
                </a:extLst>
              </p:cNvPr>
              <p:cNvSpPr/>
              <p:nvPr/>
            </p:nvSpPr>
            <p:spPr>
              <a:xfrm>
                <a:off x="7784306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236FF90-64BE-D2CA-89E2-2B68F2E6F9D2}"/>
                  </a:ext>
                </a:extLst>
              </p:cNvPr>
              <p:cNvSpPr/>
              <p:nvPr/>
            </p:nvSpPr>
            <p:spPr>
              <a:xfrm>
                <a:off x="7784306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98602F5-9E59-56A4-6690-AB6EB7579E01}"/>
                  </a:ext>
                </a:extLst>
              </p:cNvPr>
              <p:cNvSpPr/>
              <p:nvPr/>
            </p:nvSpPr>
            <p:spPr>
              <a:xfrm>
                <a:off x="7784306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CB7451D5-8704-BF52-A123-6CE39A6BA16A}"/>
                  </a:ext>
                </a:extLst>
              </p:cNvPr>
              <p:cNvSpPr/>
              <p:nvPr/>
            </p:nvSpPr>
            <p:spPr>
              <a:xfrm>
                <a:off x="7784306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32DE37B-C151-6119-D39D-1F89712446DA}"/>
                  </a:ext>
                </a:extLst>
              </p:cNvPr>
              <p:cNvSpPr/>
              <p:nvPr/>
            </p:nvSpPr>
            <p:spPr>
              <a:xfrm>
                <a:off x="7784306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7D6B406-47F0-F623-4A12-BE5505C983E5}"/>
                  </a:ext>
                </a:extLst>
              </p:cNvPr>
              <p:cNvSpPr/>
              <p:nvPr/>
            </p:nvSpPr>
            <p:spPr>
              <a:xfrm>
                <a:off x="7784306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98B64FC-2113-0617-C11A-B40BBBF05D46}"/>
                  </a:ext>
                </a:extLst>
              </p:cNvPr>
              <p:cNvSpPr/>
              <p:nvPr/>
            </p:nvSpPr>
            <p:spPr>
              <a:xfrm>
                <a:off x="7784306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050B6C4-C89B-4231-1397-6300DC61EF31}"/>
                  </a:ext>
                </a:extLst>
              </p:cNvPr>
              <p:cNvSpPr/>
              <p:nvPr/>
            </p:nvSpPr>
            <p:spPr>
              <a:xfrm>
                <a:off x="7784306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131CCB6-5960-7D51-ED2F-F2B837CB4B58}"/>
                  </a:ext>
                </a:extLst>
              </p:cNvPr>
              <p:cNvSpPr/>
              <p:nvPr/>
            </p:nvSpPr>
            <p:spPr>
              <a:xfrm>
                <a:off x="7784306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AFDE12B-6EC8-5E4D-85FE-18B176E48EB3}"/>
                  </a:ext>
                </a:extLst>
              </p:cNvPr>
              <p:cNvSpPr/>
              <p:nvPr/>
            </p:nvSpPr>
            <p:spPr>
              <a:xfrm>
                <a:off x="7921180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F74D6EB-9FF0-70D7-1FF0-1EFA14EC3D05}"/>
                  </a:ext>
                </a:extLst>
              </p:cNvPr>
              <p:cNvSpPr/>
              <p:nvPr/>
            </p:nvSpPr>
            <p:spPr>
              <a:xfrm>
                <a:off x="7921180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DA17125-3396-0480-1823-814BB513F571}"/>
                  </a:ext>
                </a:extLst>
              </p:cNvPr>
              <p:cNvSpPr/>
              <p:nvPr/>
            </p:nvSpPr>
            <p:spPr>
              <a:xfrm>
                <a:off x="7921180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D80F19C-24D2-9647-F1F0-CDBF0F4BB167}"/>
                  </a:ext>
                </a:extLst>
              </p:cNvPr>
              <p:cNvSpPr/>
              <p:nvPr/>
            </p:nvSpPr>
            <p:spPr>
              <a:xfrm>
                <a:off x="7921180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E9361CB-4163-CD50-36E1-7CC9EE7C2A56}"/>
                  </a:ext>
                </a:extLst>
              </p:cNvPr>
              <p:cNvSpPr/>
              <p:nvPr/>
            </p:nvSpPr>
            <p:spPr>
              <a:xfrm>
                <a:off x="7921180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7889C8C-4EE8-04F9-0DF9-74FEE794EC85}"/>
                  </a:ext>
                </a:extLst>
              </p:cNvPr>
              <p:cNvSpPr/>
              <p:nvPr/>
            </p:nvSpPr>
            <p:spPr>
              <a:xfrm>
                <a:off x="7921180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9EABD42-057A-754F-98AF-116BA0BBAA45}"/>
                  </a:ext>
                </a:extLst>
              </p:cNvPr>
              <p:cNvSpPr/>
              <p:nvPr/>
            </p:nvSpPr>
            <p:spPr>
              <a:xfrm>
                <a:off x="7921180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E3FD1F1-82BF-C573-7699-556E73815519}"/>
                  </a:ext>
                </a:extLst>
              </p:cNvPr>
              <p:cNvSpPr/>
              <p:nvPr/>
            </p:nvSpPr>
            <p:spPr>
              <a:xfrm>
                <a:off x="7921180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34CA1B7-8FD3-6C48-8092-04027C87AA4D}"/>
                  </a:ext>
                </a:extLst>
              </p:cNvPr>
              <p:cNvSpPr/>
              <p:nvPr/>
            </p:nvSpPr>
            <p:spPr>
              <a:xfrm>
                <a:off x="7921180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EA550DD-C7FE-498C-1FDE-8B0F30FA0286}"/>
                  </a:ext>
                </a:extLst>
              </p:cNvPr>
              <p:cNvSpPr/>
              <p:nvPr/>
            </p:nvSpPr>
            <p:spPr>
              <a:xfrm>
                <a:off x="7921180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BFD1156-FE71-8A79-7731-B5F8D08009A8}"/>
                  </a:ext>
                </a:extLst>
              </p:cNvPr>
              <p:cNvSpPr/>
              <p:nvPr/>
            </p:nvSpPr>
            <p:spPr>
              <a:xfrm>
                <a:off x="7921180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B7DCD0C0-AFFC-A428-22C7-A2B302B2E6BC}"/>
                  </a:ext>
                </a:extLst>
              </p:cNvPr>
              <p:cNvSpPr/>
              <p:nvPr/>
            </p:nvSpPr>
            <p:spPr>
              <a:xfrm>
                <a:off x="7921180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E52F2E6-1FA2-0018-1891-9A8C25FBA0A8}"/>
                  </a:ext>
                </a:extLst>
              </p:cNvPr>
              <p:cNvSpPr/>
              <p:nvPr/>
            </p:nvSpPr>
            <p:spPr>
              <a:xfrm>
                <a:off x="7921180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047221F-37A2-61BE-C897-31D365E46CFF}"/>
                  </a:ext>
                </a:extLst>
              </p:cNvPr>
              <p:cNvSpPr/>
              <p:nvPr/>
            </p:nvSpPr>
            <p:spPr>
              <a:xfrm>
                <a:off x="7921180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95CB5B9-B606-6B83-61D5-CB831F4232B8}"/>
                  </a:ext>
                </a:extLst>
              </p:cNvPr>
              <p:cNvSpPr/>
              <p:nvPr/>
            </p:nvSpPr>
            <p:spPr>
              <a:xfrm>
                <a:off x="7887366" y="3117930"/>
                <a:ext cx="11239" cy="765810"/>
              </a:xfrm>
              <a:custGeom>
                <a:avLst/>
                <a:gdLst>
                  <a:gd name="connsiteX0" fmla="*/ 0 w 11239"/>
                  <a:gd name="connsiteY0" fmla="*/ 0 h 765810"/>
                  <a:gd name="connsiteX1" fmla="*/ 11240 w 11239"/>
                  <a:gd name="connsiteY1" fmla="*/ 0 h 765810"/>
                  <a:gd name="connsiteX2" fmla="*/ 11240 w 11239"/>
                  <a:gd name="connsiteY2" fmla="*/ 765810 h 765810"/>
                  <a:gd name="connsiteX3" fmla="*/ 0 w 11239"/>
                  <a:gd name="connsiteY3" fmla="*/ 765810 h 7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765810">
                    <a:moveTo>
                      <a:pt x="0" y="0"/>
                    </a:moveTo>
                    <a:lnTo>
                      <a:pt x="11240" y="0"/>
                    </a:lnTo>
                    <a:lnTo>
                      <a:pt x="11240" y="765810"/>
                    </a:lnTo>
                    <a:lnTo>
                      <a:pt x="0" y="765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0DE18F7-9101-4A4C-9611-6F6C445F9B68}"/>
                  </a:ext>
                </a:extLst>
              </p:cNvPr>
              <p:cNvSpPr/>
              <p:nvPr/>
            </p:nvSpPr>
            <p:spPr>
              <a:xfrm>
                <a:off x="8021574" y="3117930"/>
                <a:ext cx="11239" cy="626554"/>
              </a:xfrm>
              <a:custGeom>
                <a:avLst/>
                <a:gdLst>
                  <a:gd name="connsiteX0" fmla="*/ 0 w 11239"/>
                  <a:gd name="connsiteY0" fmla="*/ 0 h 626554"/>
                  <a:gd name="connsiteX1" fmla="*/ 11239 w 11239"/>
                  <a:gd name="connsiteY1" fmla="*/ 0 h 626554"/>
                  <a:gd name="connsiteX2" fmla="*/ 11239 w 11239"/>
                  <a:gd name="connsiteY2" fmla="*/ 626555 h 626554"/>
                  <a:gd name="connsiteX3" fmla="*/ 0 w 11239"/>
                  <a:gd name="connsiteY3" fmla="*/ 626555 h 62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626554">
                    <a:moveTo>
                      <a:pt x="0" y="0"/>
                    </a:moveTo>
                    <a:lnTo>
                      <a:pt x="11239" y="0"/>
                    </a:lnTo>
                    <a:lnTo>
                      <a:pt x="11239" y="626555"/>
                    </a:lnTo>
                    <a:lnTo>
                      <a:pt x="0" y="6265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3DBC961-ED15-5B29-0717-E33ABE9A26A0}"/>
                  </a:ext>
                </a:extLst>
              </p:cNvPr>
              <p:cNvSpPr/>
              <p:nvPr/>
            </p:nvSpPr>
            <p:spPr>
              <a:xfrm>
                <a:off x="8321230" y="3395775"/>
                <a:ext cx="101250" cy="17145"/>
              </a:xfrm>
              <a:custGeom>
                <a:avLst/>
                <a:gdLst>
                  <a:gd name="connsiteX0" fmla="*/ 0 w 101250"/>
                  <a:gd name="connsiteY0" fmla="*/ 0 h 17145"/>
                  <a:gd name="connsiteX1" fmla="*/ 101251 w 101250"/>
                  <a:gd name="connsiteY1" fmla="*/ 0 h 17145"/>
                  <a:gd name="connsiteX2" fmla="*/ 101251 w 101250"/>
                  <a:gd name="connsiteY2" fmla="*/ 17145 h 17145"/>
                  <a:gd name="connsiteX3" fmla="*/ 0 w 101250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50" h="17145">
                    <a:moveTo>
                      <a:pt x="0" y="0"/>
                    </a:moveTo>
                    <a:lnTo>
                      <a:pt x="101251" y="0"/>
                    </a:lnTo>
                    <a:lnTo>
                      <a:pt x="1012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F70E9E-9664-ACA5-F589-67EF28A6CB2D}"/>
                  </a:ext>
                </a:extLst>
              </p:cNvPr>
              <p:cNvSpPr/>
              <p:nvPr/>
            </p:nvSpPr>
            <p:spPr>
              <a:xfrm>
                <a:off x="8297799" y="3436065"/>
                <a:ext cx="124587" cy="17145"/>
              </a:xfrm>
              <a:custGeom>
                <a:avLst/>
                <a:gdLst>
                  <a:gd name="connsiteX0" fmla="*/ 0 w 124587"/>
                  <a:gd name="connsiteY0" fmla="*/ 0 h 17145"/>
                  <a:gd name="connsiteX1" fmla="*/ 124587 w 124587"/>
                  <a:gd name="connsiteY1" fmla="*/ 0 h 17145"/>
                  <a:gd name="connsiteX2" fmla="*/ 124587 w 124587"/>
                  <a:gd name="connsiteY2" fmla="*/ 17145 h 17145"/>
                  <a:gd name="connsiteX3" fmla="*/ 0 w 1245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7" h="17145">
                    <a:moveTo>
                      <a:pt x="0" y="0"/>
                    </a:moveTo>
                    <a:lnTo>
                      <a:pt x="124587" y="0"/>
                    </a:lnTo>
                    <a:lnTo>
                      <a:pt x="1245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6D14C34-B57F-C1D2-5A71-CC442B5C6BEE}"/>
                  </a:ext>
                </a:extLst>
              </p:cNvPr>
              <p:cNvSpPr/>
              <p:nvPr/>
            </p:nvSpPr>
            <p:spPr>
              <a:xfrm>
                <a:off x="8360092" y="3475308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115B99A-399C-FEFC-FA0C-EBA7554EB75E}"/>
                  </a:ext>
                </a:extLst>
              </p:cNvPr>
              <p:cNvSpPr/>
              <p:nvPr/>
            </p:nvSpPr>
            <p:spPr>
              <a:xfrm>
                <a:off x="8274843" y="3520647"/>
                <a:ext cx="147637" cy="17145"/>
              </a:xfrm>
              <a:custGeom>
                <a:avLst/>
                <a:gdLst>
                  <a:gd name="connsiteX0" fmla="*/ 0 w 147637"/>
                  <a:gd name="connsiteY0" fmla="*/ 0 h 17145"/>
                  <a:gd name="connsiteX1" fmla="*/ 147638 w 147637"/>
                  <a:gd name="connsiteY1" fmla="*/ 0 h 17145"/>
                  <a:gd name="connsiteX2" fmla="*/ 147638 w 147637"/>
                  <a:gd name="connsiteY2" fmla="*/ 17145 h 17145"/>
                  <a:gd name="connsiteX3" fmla="*/ 0 w 1476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17145">
                    <a:moveTo>
                      <a:pt x="0" y="0"/>
                    </a:moveTo>
                    <a:lnTo>
                      <a:pt x="147638" y="0"/>
                    </a:lnTo>
                    <a:lnTo>
                      <a:pt x="1476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5AB6C007-B2E5-D6FE-03D6-6D0EFCA475BB}"/>
                  </a:ext>
                </a:extLst>
              </p:cNvPr>
              <p:cNvSpPr/>
              <p:nvPr/>
            </p:nvSpPr>
            <p:spPr>
              <a:xfrm>
                <a:off x="8360092" y="3584274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19EF78-788B-9152-0937-AA3E61474F91}"/>
                  </a:ext>
                </a:extLst>
              </p:cNvPr>
              <p:cNvSpPr/>
              <p:nvPr/>
            </p:nvSpPr>
            <p:spPr>
              <a:xfrm>
                <a:off x="8274843" y="3275379"/>
                <a:ext cx="97059" cy="17145"/>
              </a:xfrm>
              <a:custGeom>
                <a:avLst/>
                <a:gdLst>
                  <a:gd name="connsiteX0" fmla="*/ 0 w 97059"/>
                  <a:gd name="connsiteY0" fmla="*/ 0 h 17145"/>
                  <a:gd name="connsiteX1" fmla="*/ 97060 w 97059"/>
                  <a:gd name="connsiteY1" fmla="*/ 0 h 17145"/>
                  <a:gd name="connsiteX2" fmla="*/ 97060 w 97059"/>
                  <a:gd name="connsiteY2" fmla="*/ 17145 h 17145"/>
                  <a:gd name="connsiteX3" fmla="*/ 0 w 9705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59" h="17145">
                    <a:moveTo>
                      <a:pt x="0" y="0"/>
                    </a:moveTo>
                    <a:lnTo>
                      <a:pt x="97060" y="0"/>
                    </a:lnTo>
                    <a:lnTo>
                      <a:pt x="9706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AE3935F-6693-EC01-7EFB-ED8FA64C7562}"/>
                  </a:ext>
                </a:extLst>
              </p:cNvPr>
              <p:cNvSpPr/>
              <p:nvPr/>
            </p:nvSpPr>
            <p:spPr>
              <a:xfrm>
                <a:off x="8469249" y="3357484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522F8315-0B0A-9711-87EA-3D65502EA829}"/>
                  </a:ext>
                </a:extLst>
              </p:cNvPr>
              <p:cNvSpPr/>
              <p:nvPr/>
            </p:nvSpPr>
            <p:spPr>
              <a:xfrm>
                <a:off x="8459724" y="3409300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490498A-DC01-43FF-C33E-F8DE665F6D8B}"/>
                  </a:ext>
                </a:extLst>
              </p:cNvPr>
              <p:cNvSpPr/>
              <p:nvPr/>
            </p:nvSpPr>
            <p:spPr>
              <a:xfrm>
                <a:off x="8459724" y="3475308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187669CD-0CC6-A32A-27B5-249B5FD6B833}"/>
                  </a:ext>
                </a:extLst>
              </p:cNvPr>
              <p:cNvSpPr/>
              <p:nvPr/>
            </p:nvSpPr>
            <p:spPr>
              <a:xfrm>
                <a:off x="8486775" y="3532458"/>
                <a:ext cx="30956" cy="17145"/>
              </a:xfrm>
              <a:custGeom>
                <a:avLst/>
                <a:gdLst>
                  <a:gd name="connsiteX0" fmla="*/ 0 w 30956"/>
                  <a:gd name="connsiteY0" fmla="*/ 0 h 17145"/>
                  <a:gd name="connsiteX1" fmla="*/ 30956 w 30956"/>
                  <a:gd name="connsiteY1" fmla="*/ 0 h 17145"/>
                  <a:gd name="connsiteX2" fmla="*/ 30956 w 30956"/>
                  <a:gd name="connsiteY2" fmla="*/ 17145 h 17145"/>
                  <a:gd name="connsiteX3" fmla="*/ 0 w 30956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17145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A4A190-EC3E-DB47-F6BA-04DB064D2E5F}"/>
                  </a:ext>
                </a:extLst>
              </p:cNvPr>
              <p:cNvSpPr/>
              <p:nvPr/>
            </p:nvSpPr>
            <p:spPr>
              <a:xfrm>
                <a:off x="8469249" y="3611040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DAD339F6-C1AC-31AB-C6DE-A24491F647C2}"/>
                  </a:ext>
                </a:extLst>
              </p:cNvPr>
              <p:cNvSpPr/>
              <p:nvPr/>
            </p:nvSpPr>
            <p:spPr>
              <a:xfrm>
                <a:off x="8180355" y="3721720"/>
                <a:ext cx="279368" cy="17145"/>
              </a:xfrm>
              <a:custGeom>
                <a:avLst/>
                <a:gdLst>
                  <a:gd name="connsiteX0" fmla="*/ 0 w 279368"/>
                  <a:gd name="connsiteY0" fmla="*/ 0 h 17145"/>
                  <a:gd name="connsiteX1" fmla="*/ 279369 w 279368"/>
                  <a:gd name="connsiteY1" fmla="*/ 0 h 17145"/>
                  <a:gd name="connsiteX2" fmla="*/ 279369 w 279368"/>
                  <a:gd name="connsiteY2" fmla="*/ 17145 h 17145"/>
                  <a:gd name="connsiteX3" fmla="*/ 0 w 2793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68" h="17145">
                    <a:moveTo>
                      <a:pt x="0" y="0"/>
                    </a:moveTo>
                    <a:lnTo>
                      <a:pt x="279369" y="0"/>
                    </a:lnTo>
                    <a:lnTo>
                      <a:pt x="2793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CA5D922-B714-9CAE-DB83-DE5C95802295}"/>
                  </a:ext>
                </a:extLst>
              </p:cNvPr>
              <p:cNvSpPr/>
              <p:nvPr/>
            </p:nvSpPr>
            <p:spPr>
              <a:xfrm>
                <a:off x="8392382" y="3707052"/>
                <a:ext cx="17144" cy="269557"/>
              </a:xfrm>
              <a:custGeom>
                <a:avLst/>
                <a:gdLst>
                  <a:gd name="connsiteX0" fmla="*/ 0 w 17144"/>
                  <a:gd name="connsiteY0" fmla="*/ 0 h 269557"/>
                  <a:gd name="connsiteX1" fmla="*/ 17145 w 17144"/>
                  <a:gd name="connsiteY1" fmla="*/ 0 h 269557"/>
                  <a:gd name="connsiteX2" fmla="*/ 17145 w 17144"/>
                  <a:gd name="connsiteY2" fmla="*/ 269557 h 269557"/>
                  <a:gd name="connsiteX3" fmla="*/ 0 w 17144"/>
                  <a:gd name="connsiteY3" fmla="*/ 269557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69557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69557"/>
                    </a:lnTo>
                    <a:lnTo>
                      <a:pt x="0" y="2695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A8DF374-75BB-0065-9B64-97C7E5E03BD2}"/>
                  </a:ext>
                </a:extLst>
              </p:cNvPr>
              <p:cNvSpPr/>
              <p:nvPr/>
            </p:nvSpPr>
            <p:spPr>
              <a:xfrm>
                <a:off x="8650223" y="3264711"/>
                <a:ext cx="307086" cy="487013"/>
              </a:xfrm>
              <a:custGeom>
                <a:avLst/>
                <a:gdLst>
                  <a:gd name="connsiteX0" fmla="*/ 307087 w 307086"/>
                  <a:gd name="connsiteY0" fmla="*/ 487013 h 487013"/>
                  <a:gd name="connsiteX1" fmla="*/ 289846 w 307086"/>
                  <a:gd name="connsiteY1" fmla="*/ 487013 h 487013"/>
                  <a:gd name="connsiteX2" fmla="*/ 289846 w 307086"/>
                  <a:gd name="connsiteY2" fmla="*/ 17145 h 487013"/>
                  <a:gd name="connsiteX3" fmla="*/ 0 w 307086"/>
                  <a:gd name="connsiteY3" fmla="*/ 17145 h 487013"/>
                  <a:gd name="connsiteX4" fmla="*/ 0 w 307086"/>
                  <a:gd name="connsiteY4" fmla="*/ 0 h 487013"/>
                  <a:gd name="connsiteX5" fmla="*/ 307087 w 307086"/>
                  <a:gd name="connsiteY5" fmla="*/ 0 h 48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086" h="487013">
                    <a:moveTo>
                      <a:pt x="307087" y="487013"/>
                    </a:moveTo>
                    <a:lnTo>
                      <a:pt x="289846" y="487013"/>
                    </a:lnTo>
                    <a:lnTo>
                      <a:pt x="2898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30708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6C0A1984-E851-9970-97B8-450CCCE03BB2}"/>
                  </a:ext>
                </a:extLst>
              </p:cNvPr>
              <p:cNvSpPr/>
              <p:nvPr/>
            </p:nvSpPr>
            <p:spPr>
              <a:xfrm>
                <a:off x="8669274" y="3307573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17E3224B-7511-016C-D948-67D75DB0BFD7}"/>
                  </a:ext>
                </a:extLst>
              </p:cNvPr>
              <p:cNvSpPr/>
              <p:nvPr/>
            </p:nvSpPr>
            <p:spPr>
              <a:xfrm>
                <a:off x="8778811" y="3307573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D37F599-1675-3E43-BD9F-ADDFFF3A770D}"/>
                  </a:ext>
                </a:extLst>
              </p:cNvPr>
              <p:cNvSpPr/>
              <p:nvPr/>
            </p:nvSpPr>
            <p:spPr>
              <a:xfrm>
                <a:off x="8669274" y="3375391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3532C2F1-295E-8893-37A3-05696B5BC1FE}"/>
                  </a:ext>
                </a:extLst>
              </p:cNvPr>
              <p:cNvSpPr/>
              <p:nvPr/>
            </p:nvSpPr>
            <p:spPr>
              <a:xfrm>
                <a:off x="8778811" y="3375391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423EA70-95AE-F447-56AC-011B5E6CFE9F}"/>
                  </a:ext>
                </a:extLst>
              </p:cNvPr>
              <p:cNvSpPr/>
              <p:nvPr/>
            </p:nvSpPr>
            <p:spPr>
              <a:xfrm>
                <a:off x="8669274" y="3443209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850250B-0B68-60E8-E3FA-A12D4A804EAB}"/>
                  </a:ext>
                </a:extLst>
              </p:cNvPr>
              <p:cNvSpPr/>
              <p:nvPr/>
            </p:nvSpPr>
            <p:spPr>
              <a:xfrm>
                <a:off x="8778811" y="3443209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4262885B-541E-9647-5538-1AB10F2C255D}"/>
                  </a:ext>
                </a:extLst>
              </p:cNvPr>
              <p:cNvSpPr/>
              <p:nvPr/>
            </p:nvSpPr>
            <p:spPr>
              <a:xfrm>
                <a:off x="8669274" y="3511027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625CD644-CB10-81DA-D05B-90C8BFBA65BD}"/>
                  </a:ext>
                </a:extLst>
              </p:cNvPr>
              <p:cNvSpPr/>
              <p:nvPr/>
            </p:nvSpPr>
            <p:spPr>
              <a:xfrm>
                <a:off x="8778811" y="3511027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066FBBF-3087-08C5-8EEC-A90D024187CC}"/>
                  </a:ext>
                </a:extLst>
              </p:cNvPr>
              <p:cNvSpPr/>
              <p:nvPr/>
            </p:nvSpPr>
            <p:spPr>
              <a:xfrm>
                <a:off x="8669274" y="3578845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4CAC17DC-352A-77E5-9571-801A6C70532B}"/>
                  </a:ext>
                </a:extLst>
              </p:cNvPr>
              <p:cNvSpPr/>
              <p:nvPr/>
            </p:nvSpPr>
            <p:spPr>
              <a:xfrm>
                <a:off x="8778811" y="3578845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495B023-5F2A-3454-85D5-9AEF226FE994}"/>
                  </a:ext>
                </a:extLst>
              </p:cNvPr>
              <p:cNvSpPr/>
              <p:nvPr/>
            </p:nvSpPr>
            <p:spPr>
              <a:xfrm>
                <a:off x="8669274" y="3646758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815121C-A3CD-28A9-AA12-8B15488221E6}"/>
                  </a:ext>
                </a:extLst>
              </p:cNvPr>
              <p:cNvSpPr/>
              <p:nvPr/>
            </p:nvSpPr>
            <p:spPr>
              <a:xfrm>
                <a:off x="8778811" y="3646758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75EABC94-017E-6306-AE3E-B16FA08C50C9}"/>
                  </a:ext>
                </a:extLst>
              </p:cNvPr>
              <p:cNvSpPr/>
              <p:nvPr/>
            </p:nvSpPr>
            <p:spPr>
              <a:xfrm>
                <a:off x="8669274" y="3714576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9CB96D8C-4FA9-8005-1FEF-6E4109DB5EAC}"/>
                  </a:ext>
                </a:extLst>
              </p:cNvPr>
              <p:cNvSpPr/>
              <p:nvPr/>
            </p:nvSpPr>
            <p:spPr>
              <a:xfrm>
                <a:off x="8669274" y="3782394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FCC346B0-995A-7689-7DE8-733412FCEF0D}"/>
                  </a:ext>
                </a:extLst>
              </p:cNvPr>
              <p:cNvSpPr/>
              <p:nvPr/>
            </p:nvSpPr>
            <p:spPr>
              <a:xfrm>
                <a:off x="8669274" y="3850212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9C453E2-55D8-B03E-F2B0-7270E96D3ABB}"/>
                  </a:ext>
                </a:extLst>
              </p:cNvPr>
              <p:cNvSpPr/>
              <p:nvPr/>
            </p:nvSpPr>
            <p:spPr>
              <a:xfrm>
                <a:off x="891378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1607F7B6-943F-B309-2275-2E276DF93259}"/>
                  </a:ext>
                </a:extLst>
              </p:cNvPr>
              <p:cNvSpPr/>
              <p:nvPr/>
            </p:nvSpPr>
            <p:spPr>
              <a:xfrm>
                <a:off x="893759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1F4271E-82FE-AD59-C58F-8FC8A765C163}"/>
                  </a:ext>
                </a:extLst>
              </p:cNvPr>
              <p:cNvSpPr/>
              <p:nvPr/>
            </p:nvSpPr>
            <p:spPr>
              <a:xfrm>
                <a:off x="8961405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88C31A0-6D9A-3E61-8ADF-D1A263027D39}"/>
                  </a:ext>
                </a:extLst>
              </p:cNvPr>
              <p:cNvSpPr/>
              <p:nvPr/>
            </p:nvSpPr>
            <p:spPr>
              <a:xfrm>
                <a:off x="8985218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66681C91-2EB5-C713-AA69-C8B0D03292F9}"/>
                  </a:ext>
                </a:extLst>
              </p:cNvPr>
              <p:cNvSpPr/>
              <p:nvPr/>
            </p:nvSpPr>
            <p:spPr>
              <a:xfrm>
                <a:off x="900903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7C3B274C-5FB2-E155-8350-BEF337A6DD15}"/>
                  </a:ext>
                </a:extLst>
              </p:cNvPr>
              <p:cNvSpPr/>
              <p:nvPr/>
            </p:nvSpPr>
            <p:spPr>
              <a:xfrm>
                <a:off x="903284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50310046-FB8D-DEE9-268F-C93AD38C3DE9}"/>
                  </a:ext>
                </a:extLst>
              </p:cNvPr>
              <p:cNvSpPr/>
              <p:nvPr/>
            </p:nvSpPr>
            <p:spPr>
              <a:xfrm>
                <a:off x="8924925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44D2958-2189-F2A3-D59C-C6AA6E2EC5AF}"/>
                  </a:ext>
                </a:extLst>
              </p:cNvPr>
              <p:cNvSpPr/>
              <p:nvPr/>
            </p:nvSpPr>
            <p:spPr>
              <a:xfrm>
                <a:off x="8984456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AEB0B95E-DEC3-3170-1427-92D8465CA0F3}"/>
                  </a:ext>
                </a:extLst>
              </p:cNvPr>
              <p:cNvSpPr/>
              <p:nvPr/>
            </p:nvSpPr>
            <p:spPr>
              <a:xfrm>
                <a:off x="9043987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05132F-14A1-E179-E288-64F0A2895CD8}"/>
                  </a:ext>
                </a:extLst>
              </p:cNvPr>
              <p:cNvSpPr/>
              <p:nvPr/>
            </p:nvSpPr>
            <p:spPr>
              <a:xfrm>
                <a:off x="8517731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B01D370A-0C73-4B91-C152-F3434AFBC339}"/>
                  </a:ext>
                </a:extLst>
              </p:cNvPr>
              <p:cNvSpPr/>
              <p:nvPr/>
            </p:nvSpPr>
            <p:spPr>
              <a:xfrm>
                <a:off x="8559736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6F9F4D75-4DF6-AB2F-BE79-B8D9002381A4}"/>
                  </a:ext>
                </a:extLst>
              </p:cNvPr>
              <p:cNvSpPr/>
              <p:nvPr/>
            </p:nvSpPr>
            <p:spPr>
              <a:xfrm>
                <a:off x="86018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FCB720-C6BB-B6EC-FA3E-4697A556B215}"/>
                  </a:ext>
                </a:extLst>
              </p:cNvPr>
              <p:cNvSpPr/>
              <p:nvPr/>
            </p:nvSpPr>
            <p:spPr>
              <a:xfrm>
                <a:off x="86439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65C2559-28BC-93D8-7B44-1F92525DB857}"/>
                  </a:ext>
                </a:extLst>
              </p:cNvPr>
              <p:cNvSpPr/>
              <p:nvPr/>
            </p:nvSpPr>
            <p:spPr>
              <a:xfrm>
                <a:off x="8517731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7B12FC8-9D8E-4CE2-7205-7056ABE7D093}"/>
                  </a:ext>
                </a:extLst>
              </p:cNvPr>
              <p:cNvSpPr/>
              <p:nvPr/>
            </p:nvSpPr>
            <p:spPr>
              <a:xfrm>
                <a:off x="8559736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F44A038-5D68-7764-EB34-1B991A363A8D}"/>
                  </a:ext>
                </a:extLst>
              </p:cNvPr>
              <p:cNvSpPr/>
              <p:nvPr/>
            </p:nvSpPr>
            <p:spPr>
              <a:xfrm>
                <a:off x="86018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6F094CD-C044-7DAF-461D-542D585675BB}"/>
                  </a:ext>
                </a:extLst>
              </p:cNvPr>
              <p:cNvSpPr/>
              <p:nvPr/>
            </p:nvSpPr>
            <p:spPr>
              <a:xfrm>
                <a:off x="86439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7DC9ADFF-15C6-A82F-B41E-EB8292F2224D}"/>
                  </a:ext>
                </a:extLst>
              </p:cNvPr>
              <p:cNvSpPr/>
              <p:nvPr/>
            </p:nvSpPr>
            <p:spPr>
              <a:xfrm>
                <a:off x="8082153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6F65984-1D6F-D979-1FBB-785C710C69A1}"/>
                  </a:ext>
                </a:extLst>
              </p:cNvPr>
              <p:cNvSpPr/>
              <p:nvPr/>
            </p:nvSpPr>
            <p:spPr>
              <a:xfrm>
                <a:off x="81241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6638840F-D98B-9823-AF85-3FA1D7F90C18}"/>
                  </a:ext>
                </a:extLst>
              </p:cNvPr>
              <p:cNvSpPr/>
              <p:nvPr/>
            </p:nvSpPr>
            <p:spPr>
              <a:xfrm>
                <a:off x="81662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6EE4A5E-A501-6A49-B6EC-6601308B19A7}"/>
                  </a:ext>
                </a:extLst>
              </p:cNvPr>
              <p:cNvSpPr/>
              <p:nvPr/>
            </p:nvSpPr>
            <p:spPr>
              <a:xfrm>
                <a:off x="820835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AD1FA43F-E4C5-FDA6-3652-B661D829F446}"/>
                  </a:ext>
                </a:extLst>
              </p:cNvPr>
              <p:cNvSpPr/>
              <p:nvPr/>
            </p:nvSpPr>
            <p:spPr>
              <a:xfrm>
                <a:off x="8082153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D1AE176-0477-8566-7938-17270B8C8C8A}"/>
                  </a:ext>
                </a:extLst>
              </p:cNvPr>
              <p:cNvSpPr/>
              <p:nvPr/>
            </p:nvSpPr>
            <p:spPr>
              <a:xfrm>
                <a:off x="81241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E5F9B44-4CDB-DDC8-DEBD-D91C750CD8D4}"/>
                  </a:ext>
                </a:extLst>
              </p:cNvPr>
              <p:cNvSpPr/>
              <p:nvPr/>
            </p:nvSpPr>
            <p:spPr>
              <a:xfrm>
                <a:off x="793803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EA380998-12BD-3631-3FA6-C25E775CCE9D}"/>
                  </a:ext>
                </a:extLst>
              </p:cNvPr>
              <p:cNvSpPr/>
              <p:nvPr/>
            </p:nvSpPr>
            <p:spPr>
              <a:xfrm>
                <a:off x="7980140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FDE9596-85A0-04BF-9BB2-D163D7B2B194}"/>
                  </a:ext>
                </a:extLst>
              </p:cNvPr>
              <p:cNvSpPr/>
              <p:nvPr/>
            </p:nvSpPr>
            <p:spPr>
              <a:xfrm>
                <a:off x="793803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900E15D6-8594-E66A-8407-117285330C2B}"/>
                  </a:ext>
                </a:extLst>
              </p:cNvPr>
              <p:cNvSpPr/>
              <p:nvPr/>
            </p:nvSpPr>
            <p:spPr>
              <a:xfrm>
                <a:off x="7980140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79C0F998-31E8-4B7A-5CD9-346AAB01C943}"/>
                  </a:ext>
                </a:extLst>
              </p:cNvPr>
              <p:cNvSpPr/>
              <p:nvPr/>
            </p:nvSpPr>
            <p:spPr>
              <a:xfrm>
                <a:off x="81662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D8C6D83-A14F-6E13-575C-0BC3A81637F2}"/>
                  </a:ext>
                </a:extLst>
              </p:cNvPr>
              <p:cNvSpPr/>
              <p:nvPr/>
            </p:nvSpPr>
            <p:spPr>
              <a:xfrm>
                <a:off x="820835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D1E8FBAC-809F-C7CA-AE7C-D85EE3D7263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7511" y="3571171"/>
            <a:ext cx="1653679" cy="1032647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EDA2915-DE54-56A3-DDBE-E56A76BA4D59}"/>
              </a:ext>
            </a:extLst>
          </p:cNvPr>
          <p:cNvSpPr/>
          <p:nvPr/>
        </p:nvSpPr>
        <p:spPr>
          <a:xfrm rot="8100000">
            <a:off x="2926779" y="1088480"/>
            <a:ext cx="3170563" cy="3170564"/>
          </a:xfrm>
          <a:custGeom>
            <a:avLst/>
            <a:gdLst>
              <a:gd name="connsiteX0" fmla="*/ 2896855 w 3170563"/>
              <a:gd name="connsiteY0" fmla="*/ 3170564 h 3170564"/>
              <a:gd name="connsiteX1" fmla="*/ 1728585 w 3170563"/>
              <a:gd name="connsiteY1" fmla="*/ 2002294 h 3170564"/>
              <a:gd name="connsiteX2" fmla="*/ 999146 w 3170563"/>
              <a:gd name="connsiteY2" fmla="*/ 1272855 h 3170564"/>
              <a:gd name="connsiteX3" fmla="*/ 87810 w 3170563"/>
              <a:gd name="connsiteY3" fmla="*/ 361519 h 3170564"/>
              <a:gd name="connsiteX4" fmla="*/ 0 w 3170563"/>
              <a:gd name="connsiteY4" fmla="*/ 273709 h 3170564"/>
              <a:gd name="connsiteX5" fmla="*/ 273707 w 3170563"/>
              <a:gd name="connsiteY5" fmla="*/ 273708 h 3170564"/>
              <a:gd name="connsiteX6" fmla="*/ 273707 w 3170563"/>
              <a:gd name="connsiteY6" fmla="*/ 0 h 3170564"/>
              <a:gd name="connsiteX7" fmla="*/ 1441978 w 3170563"/>
              <a:gd name="connsiteY7" fmla="*/ 1168269 h 3170564"/>
              <a:gd name="connsiteX8" fmla="*/ 2010992 w 3170563"/>
              <a:gd name="connsiteY8" fmla="*/ 1737284 h 3170564"/>
              <a:gd name="connsiteX9" fmla="*/ 2922328 w 3170563"/>
              <a:gd name="connsiteY9" fmla="*/ 2648619 h 3170564"/>
              <a:gd name="connsiteX10" fmla="*/ 3170563 w 3170563"/>
              <a:gd name="connsiteY10" fmla="*/ 2896855 h 3170564"/>
              <a:gd name="connsiteX11" fmla="*/ 2896855 w 3170563"/>
              <a:gd name="connsiteY11" fmla="*/ 2896855 h 3170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70563" h="3170564">
                <a:moveTo>
                  <a:pt x="2896855" y="3170564"/>
                </a:moveTo>
                <a:lnTo>
                  <a:pt x="1728585" y="2002294"/>
                </a:lnTo>
                <a:lnTo>
                  <a:pt x="999146" y="1272855"/>
                </a:lnTo>
                <a:lnTo>
                  <a:pt x="87810" y="361519"/>
                </a:lnTo>
                <a:lnTo>
                  <a:pt x="0" y="273709"/>
                </a:lnTo>
                <a:lnTo>
                  <a:pt x="273707" y="273708"/>
                </a:lnTo>
                <a:lnTo>
                  <a:pt x="273707" y="0"/>
                </a:lnTo>
                <a:lnTo>
                  <a:pt x="1441978" y="1168269"/>
                </a:lnTo>
                <a:lnTo>
                  <a:pt x="2010992" y="1737284"/>
                </a:lnTo>
                <a:lnTo>
                  <a:pt x="2922328" y="2648619"/>
                </a:lnTo>
                <a:lnTo>
                  <a:pt x="3170563" y="2896855"/>
                </a:lnTo>
                <a:lnTo>
                  <a:pt x="2896855" y="2896855"/>
                </a:lnTo>
                <a:close/>
              </a:path>
            </a:pathLst>
          </a:custGeom>
          <a:noFill/>
          <a:ln w="6350">
            <a:gradFill>
              <a:gsLst>
                <a:gs pos="0">
                  <a:srgbClr val="F83600">
                    <a:alpha val="31000"/>
                  </a:srgbClr>
                </a:gs>
                <a:gs pos="55000">
                  <a:srgbClr val="F83600"/>
                </a:gs>
                <a:gs pos="100000">
                  <a:schemeClr val="accent1">
                    <a:lumMod val="30000"/>
                    <a:lumOff val="70000"/>
                    <a:alpha val="49000"/>
                  </a:schemeClr>
                </a:gs>
              </a:gsLst>
              <a:lin ang="5400000" scaled="1"/>
            </a:gradFill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C20B31E-C10B-6CCE-0373-AA4FCD3C5A29}"/>
              </a:ext>
            </a:extLst>
          </p:cNvPr>
          <p:cNvSpPr txBox="1"/>
          <p:nvPr/>
        </p:nvSpPr>
        <p:spPr>
          <a:xfrm>
            <a:off x="2876510" y="2538079"/>
            <a:ext cx="3276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b="1" dirty="0"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F83600"/>
                    </a:gs>
                  </a:gsLst>
                  <a:lin ang="5400000" scaled="1"/>
                </a:gradFill>
                <a:latin typeface="+mn-ea"/>
                <a:ea typeface="+mn-ea"/>
                <a:cs typeface="+mn-ea"/>
                <a:sym typeface="+mn-lt"/>
              </a:rPr>
              <a:t>党建年终工作述职</a:t>
            </a:r>
            <a:r>
              <a:rPr lang="en-US" altLang="zh-CN" sz="1100" b="1" dirty="0"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F83600"/>
                    </a:gs>
                  </a:gsLst>
                  <a:lin ang="5400000" scaled="1"/>
                </a:gradFill>
                <a:latin typeface="+mn-ea"/>
                <a:ea typeface="+mn-ea"/>
                <a:cs typeface="+mn-ea"/>
                <a:sym typeface="+mn-lt"/>
              </a:rPr>
              <a:t>PPT</a:t>
            </a:r>
            <a:r>
              <a:rPr lang="zh-CN" altLang="en-US" sz="1100" b="1" dirty="0"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F83600"/>
                    </a:gs>
                  </a:gsLst>
                  <a:lin ang="5400000" scaled="1"/>
                </a:gradFill>
                <a:latin typeface="+mn-ea"/>
                <a:ea typeface="+mn-ea"/>
                <a:cs typeface="+mn-ea"/>
                <a:sym typeface="+mn-lt"/>
              </a:rPr>
              <a:t>模板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036966F-3D8F-7BE1-5A63-32B81CC0B3CD}"/>
              </a:ext>
            </a:extLst>
          </p:cNvPr>
          <p:cNvSpPr/>
          <p:nvPr/>
        </p:nvSpPr>
        <p:spPr>
          <a:xfrm flipV="1">
            <a:off x="2421240" y="985374"/>
            <a:ext cx="1171472" cy="1224464"/>
          </a:xfrm>
          <a:custGeom>
            <a:avLst/>
            <a:gdLst>
              <a:gd name="connsiteX0" fmla="*/ 945212 w 1134196"/>
              <a:gd name="connsiteY0" fmla="*/ 1171946 h 1185502"/>
              <a:gd name="connsiteX1" fmla="*/ 946027 w 1134196"/>
              <a:gd name="connsiteY1" fmla="*/ 1059418 h 1185502"/>
              <a:gd name="connsiteX2" fmla="*/ 947658 w 1134196"/>
              <a:gd name="connsiteY2" fmla="*/ 841702 h 1185502"/>
              <a:gd name="connsiteX3" fmla="*/ 945212 w 1134196"/>
              <a:gd name="connsiteY3" fmla="*/ 721021 h 1185502"/>
              <a:gd name="connsiteX4" fmla="*/ 902810 w 1134196"/>
              <a:gd name="connsiteY4" fmla="*/ 699820 h 1185502"/>
              <a:gd name="connsiteX5" fmla="*/ 813930 w 1134196"/>
              <a:gd name="connsiteY5" fmla="*/ 646818 h 1185502"/>
              <a:gd name="connsiteX6" fmla="*/ 764190 w 1134196"/>
              <a:gd name="connsiteY6" fmla="*/ 615017 h 1185502"/>
              <a:gd name="connsiteX7" fmla="*/ 762559 w 1134196"/>
              <a:gd name="connsiteY7" fmla="*/ 730806 h 1185502"/>
              <a:gd name="connsiteX8" fmla="*/ 785390 w 1134196"/>
              <a:gd name="connsiteY8" fmla="*/ 862903 h 1185502"/>
              <a:gd name="connsiteX9" fmla="*/ 807407 w 1134196"/>
              <a:gd name="connsiteY9" fmla="*/ 888181 h 1185502"/>
              <a:gd name="connsiteX10" fmla="*/ 718526 w 1134196"/>
              <a:gd name="connsiteY10" fmla="*/ 965645 h 1185502"/>
              <a:gd name="connsiteX11" fmla="*/ 671232 w 1134196"/>
              <a:gd name="connsiteY11" fmla="*/ 937106 h 1185502"/>
              <a:gd name="connsiteX12" fmla="*/ 623938 w 1134196"/>
              <a:gd name="connsiteY12" fmla="*/ 913459 h 1185502"/>
              <a:gd name="connsiteX13" fmla="*/ 631277 w 1134196"/>
              <a:gd name="connsiteY13" fmla="*/ 940368 h 1185502"/>
              <a:gd name="connsiteX14" fmla="*/ 694879 w 1134196"/>
              <a:gd name="connsiteY14" fmla="*/ 1079804 h 1185502"/>
              <a:gd name="connsiteX15" fmla="*/ 661447 w 1134196"/>
              <a:gd name="connsiteY15" fmla="*/ 1136883 h 1185502"/>
              <a:gd name="connsiteX16" fmla="*/ 640246 w 1134196"/>
              <a:gd name="connsiteY16" fmla="*/ 1101820 h 1185502"/>
              <a:gd name="connsiteX17" fmla="*/ 605184 w 1134196"/>
              <a:gd name="connsiteY17" fmla="*/ 1036587 h 1185502"/>
              <a:gd name="connsiteX18" fmla="*/ 584798 w 1134196"/>
              <a:gd name="connsiteY18" fmla="*/ 989293 h 1185502"/>
              <a:gd name="connsiteX19" fmla="*/ 578275 w 1134196"/>
              <a:gd name="connsiteY19" fmla="*/ 973800 h 1185502"/>
              <a:gd name="connsiteX20" fmla="*/ 554628 w 1134196"/>
              <a:gd name="connsiteY20" fmla="*/ 907751 h 1185502"/>
              <a:gd name="connsiteX21" fmla="*/ 575013 w 1134196"/>
              <a:gd name="connsiteY21" fmla="*/ 892258 h 1185502"/>
              <a:gd name="connsiteX22" fmla="*/ 600291 w 1134196"/>
              <a:gd name="connsiteY22" fmla="*/ 880842 h 1185502"/>
              <a:gd name="connsiteX23" fmla="*/ 591322 w 1134196"/>
              <a:gd name="connsiteY23" fmla="*/ 780546 h 1185502"/>
              <a:gd name="connsiteX24" fmla="*/ 570936 w 1134196"/>
              <a:gd name="connsiteY24" fmla="*/ 613386 h 1185502"/>
              <a:gd name="connsiteX25" fmla="*/ 550551 w 1134196"/>
              <a:gd name="connsiteY25" fmla="*/ 513906 h 1185502"/>
              <a:gd name="connsiteX26" fmla="*/ 545658 w 1134196"/>
              <a:gd name="connsiteY26" fmla="*/ 488628 h 1185502"/>
              <a:gd name="connsiteX27" fmla="*/ 509780 w 1134196"/>
              <a:gd name="connsiteY27" fmla="*/ 407086 h 1185502"/>
              <a:gd name="connsiteX28" fmla="*/ 464932 w 1134196"/>
              <a:gd name="connsiteY28" fmla="*/ 383439 h 1185502"/>
              <a:gd name="connsiteX29" fmla="*/ 441285 w 1134196"/>
              <a:gd name="connsiteY29" fmla="*/ 425841 h 1185502"/>
              <a:gd name="connsiteX30" fmla="*/ 426608 w 1134196"/>
              <a:gd name="connsiteY30" fmla="*/ 467427 h 1185502"/>
              <a:gd name="connsiteX31" fmla="*/ 461671 w 1134196"/>
              <a:gd name="connsiteY31" fmla="*/ 495966 h 1185502"/>
              <a:gd name="connsiteX32" fmla="*/ 487764 w 1134196"/>
              <a:gd name="connsiteY32" fmla="*/ 533476 h 1185502"/>
              <a:gd name="connsiteX33" fmla="*/ 465748 w 1134196"/>
              <a:gd name="connsiteY33" fmla="*/ 583216 h 1185502"/>
              <a:gd name="connsiteX34" fmla="*/ 424161 w 1134196"/>
              <a:gd name="connsiteY34" fmla="*/ 637033 h 1185502"/>
              <a:gd name="connsiteX35" fmla="*/ 448624 w 1134196"/>
              <a:gd name="connsiteY35" fmla="*/ 730806 h 1185502"/>
              <a:gd name="connsiteX36" fmla="*/ 486133 w 1134196"/>
              <a:gd name="connsiteY36" fmla="*/ 752822 h 1185502"/>
              <a:gd name="connsiteX37" fmla="*/ 500810 w 1134196"/>
              <a:gd name="connsiteY37" fmla="*/ 756084 h 1185502"/>
              <a:gd name="connsiteX38" fmla="*/ 521196 w 1134196"/>
              <a:gd name="connsiteY38" fmla="*/ 765053 h 1185502"/>
              <a:gd name="connsiteX39" fmla="*/ 540766 w 1134196"/>
              <a:gd name="connsiteY39" fmla="*/ 768315 h 1185502"/>
              <a:gd name="connsiteX40" fmla="*/ 545658 w 1134196"/>
              <a:gd name="connsiteY40" fmla="*/ 773208 h 1185502"/>
              <a:gd name="connsiteX41" fmla="*/ 566859 w 1134196"/>
              <a:gd name="connsiteY41" fmla="*/ 803378 h 1185502"/>
              <a:gd name="connsiteX42" fmla="*/ 581537 w 1134196"/>
              <a:gd name="connsiteY42" fmla="*/ 833548 h 1185502"/>
              <a:gd name="connsiteX43" fmla="*/ 538320 w 1134196"/>
              <a:gd name="connsiteY43" fmla="*/ 878396 h 1185502"/>
              <a:gd name="connsiteX44" fmla="*/ 503257 w 1134196"/>
              <a:gd name="connsiteY44" fmla="*/ 889812 h 1185502"/>
              <a:gd name="connsiteX45" fmla="*/ 474717 w 1134196"/>
              <a:gd name="connsiteY45" fmla="*/ 920798 h 1185502"/>
              <a:gd name="connsiteX46" fmla="*/ 410299 w 1134196"/>
              <a:gd name="connsiteY46" fmla="*/ 1001524 h 1185502"/>
              <a:gd name="connsiteX47" fmla="*/ 328758 w 1134196"/>
              <a:gd name="connsiteY47" fmla="*/ 1074096 h 1185502"/>
              <a:gd name="connsiteX48" fmla="*/ 302665 w 1134196"/>
              <a:gd name="connsiteY48" fmla="*/ 1098558 h 1185502"/>
              <a:gd name="connsiteX49" fmla="*/ 279018 w 1134196"/>
              <a:gd name="connsiteY49" fmla="*/ 1087958 h 1185502"/>
              <a:gd name="connsiteX50" fmla="*/ 284725 w 1134196"/>
              <a:gd name="connsiteY50" fmla="*/ 993370 h 1185502"/>
              <a:gd name="connsiteX51" fmla="*/ 327127 w 1134196"/>
              <a:gd name="connsiteY51" fmla="*/ 886550 h 1185502"/>
              <a:gd name="connsiteX52" fmla="*/ 349143 w 1134196"/>
              <a:gd name="connsiteY52" fmla="*/ 848226 h 1185502"/>
              <a:gd name="connsiteX53" fmla="*/ 330389 w 1134196"/>
              <a:gd name="connsiteY53" fmla="*/ 835994 h 1185502"/>
              <a:gd name="connsiteX54" fmla="*/ 314080 w 1134196"/>
              <a:gd name="connsiteY54" fmla="*/ 825394 h 1185502"/>
              <a:gd name="connsiteX55" fmla="*/ 330389 w 1134196"/>
              <a:gd name="connsiteY55" fmla="*/ 830287 h 1185502"/>
              <a:gd name="connsiteX56" fmla="*/ 330389 w 1134196"/>
              <a:gd name="connsiteY56" fmla="*/ 822948 h 1185502"/>
              <a:gd name="connsiteX57" fmla="*/ 303480 w 1134196"/>
              <a:gd name="connsiteY57" fmla="*/ 814794 h 1185502"/>
              <a:gd name="connsiteX58" fmla="*/ 298588 w 1134196"/>
              <a:gd name="connsiteY58" fmla="*/ 809901 h 1185502"/>
              <a:gd name="connsiteX59" fmla="*/ 320604 w 1134196"/>
              <a:gd name="connsiteY59" fmla="*/ 805824 h 1185502"/>
              <a:gd name="connsiteX60" fmla="*/ 327942 w 1134196"/>
              <a:gd name="connsiteY60" fmla="*/ 800932 h 1185502"/>
              <a:gd name="connsiteX61" fmla="*/ 296957 w 1134196"/>
              <a:gd name="connsiteY61" fmla="*/ 801747 h 1185502"/>
              <a:gd name="connsiteX62" fmla="*/ 283910 w 1134196"/>
              <a:gd name="connsiteY62" fmla="*/ 800932 h 1185502"/>
              <a:gd name="connsiteX63" fmla="*/ 277387 w 1134196"/>
              <a:gd name="connsiteY63" fmla="*/ 789516 h 1185502"/>
              <a:gd name="connsiteX64" fmla="*/ 266786 w 1134196"/>
              <a:gd name="connsiteY64" fmla="*/ 796855 h 1185502"/>
              <a:gd name="connsiteX65" fmla="*/ 260263 w 1134196"/>
              <a:gd name="connsiteY65" fmla="*/ 800932 h 1185502"/>
              <a:gd name="connsiteX66" fmla="*/ 251293 w 1134196"/>
              <a:gd name="connsiteY66" fmla="*/ 787070 h 1185502"/>
              <a:gd name="connsiteX67" fmla="*/ 244770 w 1134196"/>
              <a:gd name="connsiteY67" fmla="*/ 782177 h 1185502"/>
              <a:gd name="connsiteX68" fmla="*/ 185245 w 1134196"/>
              <a:gd name="connsiteY68" fmla="*/ 759345 h 1185502"/>
              <a:gd name="connsiteX69" fmla="*/ 123273 w 1134196"/>
              <a:gd name="connsiteY69" fmla="*/ 735698 h 1185502"/>
              <a:gd name="connsiteX70" fmla="*/ 117565 w 1134196"/>
              <a:gd name="connsiteY70" fmla="*/ 729991 h 1185502"/>
              <a:gd name="connsiteX71" fmla="*/ 110227 w 1134196"/>
              <a:gd name="connsiteY71" fmla="*/ 721021 h 1185502"/>
              <a:gd name="connsiteX72" fmla="*/ 101257 w 1134196"/>
              <a:gd name="connsiteY72" fmla="*/ 713682 h 1185502"/>
              <a:gd name="connsiteX73" fmla="*/ 36024 w 1134196"/>
              <a:gd name="connsiteY73" fmla="*/ 692481 h 1185502"/>
              <a:gd name="connsiteX74" fmla="*/ 81687 w 1134196"/>
              <a:gd name="connsiteY74" fmla="*/ 573431 h 1185502"/>
              <a:gd name="connsiteX75" fmla="*/ 204815 w 1134196"/>
              <a:gd name="connsiteY75" fmla="*/ 551415 h 1185502"/>
              <a:gd name="connsiteX76" fmla="*/ 229277 w 1134196"/>
              <a:gd name="connsiteY76" fmla="*/ 585662 h 1185502"/>
              <a:gd name="connsiteX77" fmla="*/ 244770 w 1134196"/>
              <a:gd name="connsiteY77" fmla="*/ 608494 h 1185502"/>
              <a:gd name="connsiteX78" fmla="*/ 252109 w 1134196"/>
              <a:gd name="connsiteY78" fmla="*/ 611755 h 1185502"/>
              <a:gd name="connsiteX79" fmla="*/ 276571 w 1134196"/>
              <a:gd name="connsiteY79" fmla="*/ 636218 h 1185502"/>
              <a:gd name="connsiteX80" fmla="*/ 301849 w 1134196"/>
              <a:gd name="connsiteY80" fmla="*/ 659865 h 1185502"/>
              <a:gd name="connsiteX81" fmla="*/ 310003 w 1134196"/>
              <a:gd name="connsiteY81" fmla="*/ 662311 h 1185502"/>
              <a:gd name="connsiteX82" fmla="*/ 326312 w 1134196"/>
              <a:gd name="connsiteY82" fmla="*/ 666388 h 1185502"/>
              <a:gd name="connsiteX83" fmla="*/ 342620 w 1134196"/>
              <a:gd name="connsiteY83" fmla="*/ 668834 h 1185502"/>
              <a:gd name="connsiteX84" fmla="*/ 358113 w 1134196"/>
              <a:gd name="connsiteY84" fmla="*/ 685958 h 1185502"/>
              <a:gd name="connsiteX85" fmla="*/ 369529 w 1134196"/>
              <a:gd name="connsiteY85" fmla="*/ 647634 h 1185502"/>
              <a:gd name="connsiteX86" fmla="*/ 378498 w 1134196"/>
              <a:gd name="connsiteY86" fmla="*/ 561200 h 1185502"/>
              <a:gd name="connsiteX87" fmla="*/ 373606 w 1134196"/>
              <a:gd name="connsiteY87" fmla="*/ 482920 h 1185502"/>
              <a:gd name="connsiteX88" fmla="*/ 358928 w 1134196"/>
              <a:gd name="connsiteY88" fmla="*/ 473950 h 1185502"/>
              <a:gd name="connsiteX89" fmla="*/ 353220 w 1134196"/>
              <a:gd name="connsiteY89" fmla="*/ 461719 h 1185502"/>
              <a:gd name="connsiteX90" fmla="*/ 334466 w 1134196"/>
              <a:gd name="connsiteY90" fmla="*/ 350007 h 1185502"/>
              <a:gd name="connsiteX91" fmla="*/ 318157 w 1134196"/>
              <a:gd name="connsiteY91" fmla="*/ 226064 h 1185502"/>
              <a:gd name="connsiteX92" fmla="*/ 382575 w 1134196"/>
              <a:gd name="connsiteY92" fmla="*/ 121691 h 1185502"/>
              <a:gd name="connsiteX93" fmla="*/ 434762 w 1134196"/>
              <a:gd name="connsiteY93" fmla="*/ 167354 h 1185502"/>
              <a:gd name="connsiteX94" fmla="*/ 435577 w 1134196"/>
              <a:gd name="connsiteY94" fmla="*/ 196709 h 1185502"/>
              <a:gd name="connsiteX95" fmla="*/ 458409 w 1134196"/>
              <a:gd name="connsiteY95" fmla="*/ 176324 h 1185502"/>
              <a:gd name="connsiteX96" fmla="*/ 486948 w 1134196"/>
              <a:gd name="connsiteY96" fmla="*/ 151046 h 1185502"/>
              <a:gd name="connsiteX97" fmla="*/ 497549 w 1134196"/>
              <a:gd name="connsiteY97" fmla="*/ 155123 h 1185502"/>
              <a:gd name="connsiteX98" fmla="*/ 525273 w 1134196"/>
              <a:gd name="connsiteY98" fmla="*/ 181216 h 1185502"/>
              <a:gd name="connsiteX99" fmla="*/ 595399 w 1134196"/>
              <a:gd name="connsiteY99" fmla="*/ 301898 h 1185502"/>
              <a:gd name="connsiteX100" fmla="*/ 603553 w 1134196"/>
              <a:gd name="connsiteY100" fmla="*/ 313313 h 1185502"/>
              <a:gd name="connsiteX101" fmla="*/ 611707 w 1134196"/>
              <a:gd name="connsiteY101" fmla="*/ 325545 h 1185502"/>
              <a:gd name="connsiteX102" fmla="*/ 619861 w 1134196"/>
              <a:gd name="connsiteY102" fmla="*/ 352453 h 1185502"/>
              <a:gd name="connsiteX103" fmla="*/ 637800 w 1134196"/>
              <a:gd name="connsiteY103" fmla="*/ 390778 h 1185502"/>
              <a:gd name="connsiteX104" fmla="*/ 646770 w 1134196"/>
              <a:gd name="connsiteY104" fmla="*/ 415240 h 1185502"/>
              <a:gd name="connsiteX105" fmla="*/ 653293 w 1134196"/>
              <a:gd name="connsiteY105" fmla="*/ 382624 h 1185502"/>
              <a:gd name="connsiteX106" fmla="*/ 675309 w 1134196"/>
              <a:gd name="connsiteY106" fmla="*/ 260311 h 1185502"/>
              <a:gd name="connsiteX107" fmla="*/ 755220 w 1134196"/>
              <a:gd name="connsiteY107" fmla="*/ 45857 h 1185502"/>
              <a:gd name="connsiteX108" fmla="*/ 828607 w 1134196"/>
              <a:gd name="connsiteY108" fmla="*/ 6717 h 1185502"/>
              <a:gd name="connsiteX109" fmla="*/ 808222 w 1134196"/>
              <a:gd name="connsiteY109" fmla="*/ 172247 h 1185502"/>
              <a:gd name="connsiteX110" fmla="*/ 762559 w 1134196"/>
              <a:gd name="connsiteY110" fmla="*/ 502490 h 1185502"/>
              <a:gd name="connsiteX111" fmla="*/ 785390 w 1134196"/>
              <a:gd name="connsiteY111" fmla="*/ 576693 h 1185502"/>
              <a:gd name="connsiteX112" fmla="*/ 929719 w 1134196"/>
              <a:gd name="connsiteY112" fmla="*/ 655788 h 1185502"/>
              <a:gd name="connsiteX113" fmla="*/ 950104 w 1134196"/>
              <a:gd name="connsiteY113" fmla="*/ 504936 h 1185502"/>
              <a:gd name="connsiteX114" fmla="*/ 959074 w 1134196"/>
              <a:gd name="connsiteY114" fmla="*/ 319837 h 1185502"/>
              <a:gd name="connsiteX115" fmla="*/ 925642 w 1134196"/>
              <a:gd name="connsiteY115" fmla="*/ 261942 h 1185502"/>
              <a:gd name="connsiteX116" fmla="*/ 925642 w 1134196"/>
              <a:gd name="connsiteY116" fmla="*/ 349192 h 1185502"/>
              <a:gd name="connsiteX117" fmla="*/ 924011 w 1134196"/>
              <a:gd name="connsiteY117" fmla="*/ 472319 h 1185502"/>
              <a:gd name="connsiteX118" fmla="*/ 826976 w 1134196"/>
              <a:gd name="connsiteY118" fmla="*/ 526952 h 1185502"/>
              <a:gd name="connsiteX119" fmla="*/ 798437 w 1134196"/>
              <a:gd name="connsiteY119" fmla="*/ 489443 h 1185502"/>
              <a:gd name="connsiteX120" fmla="*/ 799252 w 1134196"/>
              <a:gd name="connsiteY120" fmla="*/ 447857 h 1185502"/>
              <a:gd name="connsiteX121" fmla="*/ 826161 w 1134196"/>
              <a:gd name="connsiteY121" fmla="*/ 274174 h 1185502"/>
              <a:gd name="connsiteX122" fmla="*/ 836761 w 1134196"/>
              <a:gd name="connsiteY122" fmla="*/ 235034 h 1185502"/>
              <a:gd name="connsiteX123" fmla="*/ 868563 w 1134196"/>
              <a:gd name="connsiteY123" fmla="*/ 208125 h 1185502"/>
              <a:gd name="connsiteX124" fmla="*/ 921565 w 1134196"/>
              <a:gd name="connsiteY124" fmla="*/ 153492 h 1185502"/>
              <a:gd name="connsiteX125" fmla="*/ 976197 w 1134196"/>
              <a:gd name="connsiteY125" fmla="*/ 111906 h 1185502"/>
              <a:gd name="connsiteX126" fmla="*/ 1041431 w 1134196"/>
              <a:gd name="connsiteY126" fmla="*/ 115168 h 1185502"/>
              <a:gd name="connsiteX127" fmla="*/ 1056924 w 1134196"/>
              <a:gd name="connsiteY127" fmla="*/ 208940 h 1185502"/>
              <a:gd name="connsiteX128" fmla="*/ 1050400 w 1134196"/>
              <a:gd name="connsiteY128" fmla="*/ 260311 h 1185502"/>
              <a:gd name="connsiteX129" fmla="*/ 1044692 w 1134196"/>
              <a:gd name="connsiteY129" fmla="*/ 264389 h 1185502"/>
              <a:gd name="connsiteX130" fmla="*/ 1038169 w 1134196"/>
              <a:gd name="connsiteY130" fmla="*/ 280697 h 1185502"/>
              <a:gd name="connsiteX131" fmla="*/ 1033276 w 1134196"/>
              <a:gd name="connsiteY131" fmla="*/ 297821 h 1185502"/>
              <a:gd name="connsiteX132" fmla="*/ 1033276 w 1134196"/>
              <a:gd name="connsiteY132" fmla="*/ 302713 h 1185502"/>
              <a:gd name="connsiteX133" fmla="*/ 1035723 w 1134196"/>
              <a:gd name="connsiteY133" fmla="*/ 322283 h 1185502"/>
              <a:gd name="connsiteX134" fmla="*/ 1037354 w 1134196"/>
              <a:gd name="connsiteY134" fmla="*/ 338591 h 1185502"/>
              <a:gd name="connsiteX135" fmla="*/ 1038169 w 1134196"/>
              <a:gd name="connsiteY135" fmla="*/ 343484 h 1185502"/>
              <a:gd name="connsiteX136" fmla="*/ 1027569 w 1134196"/>
              <a:gd name="connsiteY136" fmla="*/ 364685 h 1185502"/>
              <a:gd name="connsiteX137" fmla="*/ 1034907 w 1134196"/>
              <a:gd name="connsiteY137" fmla="*/ 371208 h 1185502"/>
              <a:gd name="connsiteX138" fmla="*/ 1039800 w 1134196"/>
              <a:gd name="connsiteY138" fmla="*/ 390778 h 1185502"/>
              <a:gd name="connsiteX139" fmla="*/ 1025938 w 1134196"/>
              <a:gd name="connsiteY139" fmla="*/ 428287 h 1185502"/>
              <a:gd name="connsiteX140" fmla="*/ 1027569 w 1134196"/>
              <a:gd name="connsiteY140" fmla="*/ 436441 h 1185502"/>
              <a:gd name="connsiteX141" fmla="*/ 1029199 w 1134196"/>
              <a:gd name="connsiteY141" fmla="*/ 441334 h 1185502"/>
              <a:gd name="connsiteX142" fmla="*/ 1029199 w 1134196"/>
              <a:gd name="connsiteY142" fmla="*/ 458457 h 1185502"/>
              <a:gd name="connsiteX143" fmla="*/ 1027569 w 1134196"/>
              <a:gd name="connsiteY143" fmla="*/ 464165 h 1185502"/>
              <a:gd name="connsiteX144" fmla="*/ 1025938 w 1134196"/>
              <a:gd name="connsiteY144" fmla="*/ 469873 h 1185502"/>
              <a:gd name="connsiteX145" fmla="*/ 1028384 w 1134196"/>
              <a:gd name="connsiteY145" fmla="*/ 487812 h 1185502"/>
              <a:gd name="connsiteX146" fmla="*/ 1024307 w 1134196"/>
              <a:gd name="connsiteY146" fmla="*/ 504121 h 1185502"/>
              <a:gd name="connsiteX147" fmla="*/ 1020230 w 1134196"/>
              <a:gd name="connsiteY147" fmla="*/ 520429 h 1185502"/>
              <a:gd name="connsiteX148" fmla="*/ 1019414 w 1134196"/>
              <a:gd name="connsiteY148" fmla="*/ 545707 h 1185502"/>
              <a:gd name="connsiteX149" fmla="*/ 1016968 w 1134196"/>
              <a:gd name="connsiteY149" fmla="*/ 566092 h 1185502"/>
              <a:gd name="connsiteX150" fmla="*/ 1020230 w 1134196"/>
              <a:gd name="connsiteY150" fmla="*/ 576693 h 1185502"/>
              <a:gd name="connsiteX151" fmla="*/ 1030830 w 1134196"/>
              <a:gd name="connsiteY151" fmla="*/ 613386 h 1185502"/>
              <a:gd name="connsiteX152" fmla="*/ 1034092 w 1134196"/>
              <a:gd name="connsiteY152" fmla="*/ 639479 h 1185502"/>
              <a:gd name="connsiteX153" fmla="*/ 1041431 w 1134196"/>
              <a:gd name="connsiteY153" fmla="*/ 656603 h 1185502"/>
              <a:gd name="connsiteX154" fmla="*/ 1075678 w 1134196"/>
              <a:gd name="connsiteY154" fmla="*/ 683512 h 1185502"/>
              <a:gd name="connsiteX155" fmla="*/ 1133573 w 1134196"/>
              <a:gd name="connsiteY155" fmla="*/ 725913 h 1185502"/>
              <a:gd name="connsiteX156" fmla="*/ 1081386 w 1134196"/>
              <a:gd name="connsiteY156" fmla="*/ 753638 h 1185502"/>
              <a:gd name="connsiteX157" fmla="*/ 1039800 w 1134196"/>
              <a:gd name="connsiteY157" fmla="*/ 795224 h 1185502"/>
              <a:gd name="connsiteX158" fmla="*/ 1034092 w 1134196"/>
              <a:gd name="connsiteY158" fmla="*/ 810717 h 1185502"/>
              <a:gd name="connsiteX159" fmla="*/ 1034907 w 1134196"/>
              <a:gd name="connsiteY159" fmla="*/ 818055 h 1185502"/>
              <a:gd name="connsiteX160" fmla="*/ 1035723 w 1134196"/>
              <a:gd name="connsiteY160" fmla="*/ 831102 h 1185502"/>
              <a:gd name="connsiteX161" fmla="*/ 1036538 w 1134196"/>
              <a:gd name="connsiteY161" fmla="*/ 844149 h 1185502"/>
              <a:gd name="connsiteX162" fmla="*/ 1036538 w 1134196"/>
              <a:gd name="connsiteY162" fmla="*/ 858826 h 1185502"/>
              <a:gd name="connsiteX163" fmla="*/ 1035723 w 1134196"/>
              <a:gd name="connsiteY163" fmla="*/ 869427 h 1185502"/>
              <a:gd name="connsiteX164" fmla="*/ 1037354 w 1134196"/>
              <a:gd name="connsiteY164" fmla="*/ 889812 h 1185502"/>
              <a:gd name="connsiteX165" fmla="*/ 1035723 w 1134196"/>
              <a:gd name="connsiteY165" fmla="*/ 910197 h 1185502"/>
              <a:gd name="connsiteX166" fmla="*/ 1047954 w 1134196"/>
              <a:gd name="connsiteY166" fmla="*/ 933029 h 1185502"/>
              <a:gd name="connsiteX167" fmla="*/ 1055293 w 1134196"/>
              <a:gd name="connsiteY167" fmla="*/ 977877 h 1185502"/>
              <a:gd name="connsiteX168" fmla="*/ 1074047 w 1134196"/>
              <a:gd name="connsiteY168" fmla="*/ 1048002 h 1185502"/>
              <a:gd name="connsiteX169" fmla="*/ 1080571 w 1134196"/>
              <a:gd name="connsiteY169" fmla="*/ 1101004 h 1185502"/>
              <a:gd name="connsiteX170" fmla="*/ 1019414 w 1134196"/>
              <a:gd name="connsiteY170" fmla="*/ 1147483 h 1185502"/>
              <a:gd name="connsiteX171" fmla="*/ 945212 w 1134196"/>
              <a:gd name="connsiteY171" fmla="*/ 1171946 h 1185502"/>
              <a:gd name="connsiteX172" fmla="*/ 689171 w 1134196"/>
              <a:gd name="connsiteY172" fmla="*/ 890627 h 1185502"/>
              <a:gd name="connsiteX173" fmla="*/ 681833 w 1134196"/>
              <a:gd name="connsiteY173" fmla="*/ 827840 h 1185502"/>
              <a:gd name="connsiteX174" fmla="*/ 662263 w 1134196"/>
              <a:gd name="connsiteY174" fmla="*/ 758530 h 1185502"/>
              <a:gd name="connsiteX175" fmla="*/ 619046 w 1134196"/>
              <a:gd name="connsiteY175" fmla="*/ 681066 h 1185502"/>
              <a:gd name="connsiteX176" fmla="*/ 612522 w 1134196"/>
              <a:gd name="connsiteY176" fmla="*/ 704713 h 1185502"/>
              <a:gd name="connsiteX177" fmla="*/ 630461 w 1134196"/>
              <a:gd name="connsiteY177" fmla="*/ 833548 h 1185502"/>
              <a:gd name="connsiteX178" fmla="*/ 685094 w 1134196"/>
              <a:gd name="connsiteY178" fmla="*/ 900412 h 1185502"/>
              <a:gd name="connsiteX179" fmla="*/ 689171 w 1134196"/>
              <a:gd name="connsiteY179" fmla="*/ 890627 h 1185502"/>
              <a:gd name="connsiteX180" fmla="*/ 363005 w 1134196"/>
              <a:gd name="connsiteY180" fmla="*/ 818871 h 1185502"/>
              <a:gd name="connsiteX181" fmla="*/ 349959 w 1134196"/>
              <a:gd name="connsiteY181" fmla="*/ 810717 h 1185502"/>
              <a:gd name="connsiteX182" fmla="*/ 346697 w 1134196"/>
              <a:gd name="connsiteY182" fmla="*/ 818871 h 1185502"/>
              <a:gd name="connsiteX183" fmla="*/ 359744 w 1134196"/>
              <a:gd name="connsiteY183" fmla="*/ 827025 h 1185502"/>
              <a:gd name="connsiteX184" fmla="*/ 363005 w 1134196"/>
              <a:gd name="connsiteY184" fmla="*/ 818871 h 1185502"/>
              <a:gd name="connsiteX185" fmla="*/ 680202 w 1134196"/>
              <a:gd name="connsiteY185" fmla="*/ 681066 h 1185502"/>
              <a:gd name="connsiteX186" fmla="*/ 641877 w 1134196"/>
              <a:gd name="connsiteY186" fmla="*/ 609309 h 1185502"/>
              <a:gd name="connsiteX187" fmla="*/ 689171 w 1134196"/>
              <a:gd name="connsiteY187" fmla="*/ 721021 h 1185502"/>
              <a:gd name="connsiteX188" fmla="*/ 680202 w 1134196"/>
              <a:gd name="connsiteY188" fmla="*/ 681066 h 1185502"/>
              <a:gd name="connsiteX189" fmla="*/ 619861 w 1134196"/>
              <a:gd name="connsiteY189" fmla="*/ 550599 h 1185502"/>
              <a:gd name="connsiteX190" fmla="*/ 612522 w 1134196"/>
              <a:gd name="connsiteY190" fmla="*/ 590555 h 1185502"/>
              <a:gd name="connsiteX191" fmla="*/ 613338 w 1134196"/>
              <a:gd name="connsiteY191" fmla="*/ 643557 h 1185502"/>
              <a:gd name="connsiteX192" fmla="*/ 620676 w 1134196"/>
              <a:gd name="connsiteY192" fmla="*/ 603601 h 1185502"/>
              <a:gd name="connsiteX193" fmla="*/ 619861 w 1134196"/>
              <a:gd name="connsiteY193" fmla="*/ 550599 h 1185502"/>
              <a:gd name="connsiteX194" fmla="*/ 714449 w 1134196"/>
              <a:gd name="connsiteY194" fmla="*/ 413609 h 1185502"/>
              <a:gd name="connsiteX195" fmla="*/ 728311 w 1134196"/>
              <a:gd name="connsiteY195" fmla="*/ 292928 h 1185502"/>
              <a:gd name="connsiteX196" fmla="*/ 736465 w 1134196"/>
              <a:gd name="connsiteY196" fmla="*/ 219541 h 1185502"/>
              <a:gd name="connsiteX197" fmla="*/ 741358 w 1134196"/>
              <a:gd name="connsiteY197" fmla="*/ 170616 h 1185502"/>
              <a:gd name="connsiteX198" fmla="*/ 725865 w 1134196"/>
              <a:gd name="connsiteY198" fmla="*/ 219541 h 1185502"/>
              <a:gd name="connsiteX199" fmla="*/ 706295 w 1134196"/>
              <a:gd name="connsiteY199" fmla="*/ 284774 h 1185502"/>
              <a:gd name="connsiteX200" fmla="*/ 694064 w 1134196"/>
              <a:gd name="connsiteY200" fmla="*/ 337776 h 1185502"/>
              <a:gd name="connsiteX201" fmla="*/ 690802 w 1134196"/>
              <a:gd name="connsiteY201" fmla="*/ 511459 h 1185502"/>
              <a:gd name="connsiteX202" fmla="*/ 714449 w 1134196"/>
              <a:gd name="connsiteY202" fmla="*/ 413609 h 1185502"/>
              <a:gd name="connsiteX203" fmla="*/ 888133 w 1134196"/>
              <a:gd name="connsiteY203" fmla="*/ 417687 h 1185502"/>
              <a:gd name="connsiteX204" fmla="*/ 869378 w 1134196"/>
              <a:gd name="connsiteY204" fmla="*/ 391593 h 1185502"/>
              <a:gd name="connsiteX205" fmla="*/ 870193 w 1134196"/>
              <a:gd name="connsiteY205" fmla="*/ 473135 h 1185502"/>
              <a:gd name="connsiteX206" fmla="*/ 881609 w 1134196"/>
              <a:gd name="connsiteY206" fmla="*/ 471504 h 1185502"/>
              <a:gd name="connsiteX207" fmla="*/ 888133 w 1134196"/>
              <a:gd name="connsiteY207" fmla="*/ 417687 h 1185502"/>
              <a:gd name="connsiteX208" fmla="*/ 531796 w 1134196"/>
              <a:gd name="connsiteY208" fmla="*/ 336960 h 1185502"/>
              <a:gd name="connsiteX209" fmla="*/ 503257 w 1134196"/>
              <a:gd name="connsiteY209" fmla="*/ 279881 h 1185502"/>
              <a:gd name="connsiteX210" fmla="*/ 488579 w 1134196"/>
              <a:gd name="connsiteY210" fmla="*/ 260311 h 1185502"/>
              <a:gd name="connsiteX211" fmla="*/ 493472 w 1134196"/>
              <a:gd name="connsiteY211" fmla="*/ 288851 h 1185502"/>
              <a:gd name="connsiteX212" fmla="*/ 543212 w 1134196"/>
              <a:gd name="connsiteY212" fmla="*/ 376916 h 1185502"/>
              <a:gd name="connsiteX213" fmla="*/ 531796 w 1134196"/>
              <a:gd name="connsiteY213" fmla="*/ 336960 h 118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1134196" h="1185502">
                <a:moveTo>
                  <a:pt x="945212" y="1171946"/>
                </a:moveTo>
                <a:cubicBezTo>
                  <a:pt x="942765" y="1163791"/>
                  <a:pt x="943581" y="1113236"/>
                  <a:pt x="946027" y="1059418"/>
                </a:cubicBezTo>
                <a:cubicBezTo>
                  <a:pt x="948473" y="1005601"/>
                  <a:pt x="949289" y="907751"/>
                  <a:pt x="947658" y="841702"/>
                </a:cubicBezTo>
                <a:lnTo>
                  <a:pt x="945212" y="721021"/>
                </a:lnTo>
                <a:lnTo>
                  <a:pt x="902810" y="699820"/>
                </a:lnTo>
                <a:cubicBezTo>
                  <a:pt x="879978" y="687589"/>
                  <a:pt x="839208" y="663942"/>
                  <a:pt x="813930" y="646818"/>
                </a:cubicBezTo>
                <a:cubicBezTo>
                  <a:pt x="787837" y="628879"/>
                  <a:pt x="765820" y="615017"/>
                  <a:pt x="764190" y="615017"/>
                </a:cubicBezTo>
                <a:cubicBezTo>
                  <a:pt x="762559" y="615017"/>
                  <a:pt x="761743" y="667204"/>
                  <a:pt x="762559" y="730806"/>
                </a:cubicBezTo>
                <a:cubicBezTo>
                  <a:pt x="764190" y="844964"/>
                  <a:pt x="764190" y="845779"/>
                  <a:pt x="785390" y="862903"/>
                </a:cubicBezTo>
                <a:cubicBezTo>
                  <a:pt x="797622" y="872688"/>
                  <a:pt x="807407" y="884104"/>
                  <a:pt x="807407" y="888181"/>
                </a:cubicBezTo>
                <a:cubicBezTo>
                  <a:pt x="807407" y="901228"/>
                  <a:pt x="734019" y="965645"/>
                  <a:pt x="718526" y="965645"/>
                </a:cubicBezTo>
                <a:cubicBezTo>
                  <a:pt x="711188" y="965645"/>
                  <a:pt x="689171" y="952599"/>
                  <a:pt x="671232" y="937106"/>
                </a:cubicBezTo>
                <a:cubicBezTo>
                  <a:pt x="649216" y="918351"/>
                  <a:pt x="632908" y="910197"/>
                  <a:pt x="623938" y="913459"/>
                </a:cubicBezTo>
                <a:cubicBezTo>
                  <a:pt x="612522" y="918351"/>
                  <a:pt x="613338" y="921613"/>
                  <a:pt x="631277" y="940368"/>
                </a:cubicBezTo>
                <a:cubicBezTo>
                  <a:pt x="657370" y="967276"/>
                  <a:pt x="694064" y="1048002"/>
                  <a:pt x="694879" y="1079804"/>
                </a:cubicBezTo>
                <a:cubicBezTo>
                  <a:pt x="695695" y="1101820"/>
                  <a:pt x="674494" y="1136883"/>
                  <a:pt x="661447" y="1136883"/>
                </a:cubicBezTo>
                <a:cubicBezTo>
                  <a:pt x="659001" y="1136883"/>
                  <a:pt x="649216" y="1121390"/>
                  <a:pt x="640246" y="1101820"/>
                </a:cubicBezTo>
                <a:cubicBezTo>
                  <a:pt x="631277" y="1083065"/>
                  <a:pt x="615784" y="1053710"/>
                  <a:pt x="605184" y="1036587"/>
                </a:cubicBezTo>
                <a:cubicBezTo>
                  <a:pt x="594583" y="1018647"/>
                  <a:pt x="585614" y="998262"/>
                  <a:pt x="584798" y="989293"/>
                </a:cubicBezTo>
                <a:cubicBezTo>
                  <a:pt x="583983" y="981138"/>
                  <a:pt x="581537" y="973800"/>
                  <a:pt x="578275" y="973800"/>
                </a:cubicBezTo>
                <a:cubicBezTo>
                  <a:pt x="570936" y="973800"/>
                  <a:pt x="554628" y="927321"/>
                  <a:pt x="554628" y="907751"/>
                </a:cubicBezTo>
                <a:cubicBezTo>
                  <a:pt x="554628" y="896335"/>
                  <a:pt x="560336" y="892258"/>
                  <a:pt x="575013" y="892258"/>
                </a:cubicBezTo>
                <a:cubicBezTo>
                  <a:pt x="586429" y="892258"/>
                  <a:pt x="597845" y="887366"/>
                  <a:pt x="600291" y="880842"/>
                </a:cubicBezTo>
                <a:cubicBezTo>
                  <a:pt x="602737" y="874319"/>
                  <a:pt x="598660" y="829471"/>
                  <a:pt x="591322" y="780546"/>
                </a:cubicBezTo>
                <a:cubicBezTo>
                  <a:pt x="583983" y="732437"/>
                  <a:pt x="575013" y="656603"/>
                  <a:pt x="570936" y="613386"/>
                </a:cubicBezTo>
                <a:cubicBezTo>
                  <a:pt x="566044" y="565277"/>
                  <a:pt x="558705" y="526137"/>
                  <a:pt x="550551" y="513906"/>
                </a:cubicBezTo>
                <a:cubicBezTo>
                  <a:pt x="541581" y="500859"/>
                  <a:pt x="539950" y="492705"/>
                  <a:pt x="545658" y="488628"/>
                </a:cubicBezTo>
                <a:cubicBezTo>
                  <a:pt x="563597" y="478027"/>
                  <a:pt x="552997" y="454380"/>
                  <a:pt x="509780" y="407086"/>
                </a:cubicBezTo>
                <a:cubicBezTo>
                  <a:pt x="464932" y="359792"/>
                  <a:pt x="464932" y="359792"/>
                  <a:pt x="464932" y="383439"/>
                </a:cubicBezTo>
                <a:cubicBezTo>
                  <a:pt x="464932" y="401378"/>
                  <a:pt x="458409" y="412794"/>
                  <a:pt x="441285" y="425841"/>
                </a:cubicBezTo>
                <a:cubicBezTo>
                  <a:pt x="419269" y="442149"/>
                  <a:pt x="417638" y="445411"/>
                  <a:pt x="426608" y="467427"/>
                </a:cubicBezTo>
                <a:cubicBezTo>
                  <a:pt x="433131" y="485366"/>
                  <a:pt x="442101" y="492705"/>
                  <a:pt x="461671" y="495966"/>
                </a:cubicBezTo>
                <a:cubicBezTo>
                  <a:pt x="485318" y="500859"/>
                  <a:pt x="487764" y="504121"/>
                  <a:pt x="487764" y="533476"/>
                </a:cubicBezTo>
                <a:cubicBezTo>
                  <a:pt x="488579" y="560384"/>
                  <a:pt x="484502" y="569354"/>
                  <a:pt x="465748" y="583216"/>
                </a:cubicBezTo>
                <a:cubicBezTo>
                  <a:pt x="452701" y="592185"/>
                  <a:pt x="433946" y="616648"/>
                  <a:pt x="424161" y="637033"/>
                </a:cubicBezTo>
                <a:cubicBezTo>
                  <a:pt x="400514" y="683512"/>
                  <a:pt x="407853" y="711236"/>
                  <a:pt x="448624" y="730806"/>
                </a:cubicBezTo>
                <a:cubicBezTo>
                  <a:pt x="464117" y="738145"/>
                  <a:pt x="481240" y="747930"/>
                  <a:pt x="486133" y="752822"/>
                </a:cubicBezTo>
                <a:cubicBezTo>
                  <a:pt x="491841" y="756899"/>
                  <a:pt x="498364" y="758530"/>
                  <a:pt x="500810" y="756084"/>
                </a:cubicBezTo>
                <a:cubicBezTo>
                  <a:pt x="503257" y="752822"/>
                  <a:pt x="512226" y="757715"/>
                  <a:pt x="521196" y="765053"/>
                </a:cubicBezTo>
                <a:cubicBezTo>
                  <a:pt x="533427" y="775654"/>
                  <a:pt x="537504" y="776469"/>
                  <a:pt x="540766" y="768315"/>
                </a:cubicBezTo>
                <a:cubicBezTo>
                  <a:pt x="543212" y="761792"/>
                  <a:pt x="545658" y="763423"/>
                  <a:pt x="545658" y="773208"/>
                </a:cubicBezTo>
                <a:cubicBezTo>
                  <a:pt x="546474" y="781362"/>
                  <a:pt x="555443" y="795224"/>
                  <a:pt x="566859" y="803378"/>
                </a:cubicBezTo>
                <a:cubicBezTo>
                  <a:pt x="579906" y="813978"/>
                  <a:pt x="584798" y="824579"/>
                  <a:pt x="581537" y="833548"/>
                </a:cubicBezTo>
                <a:cubicBezTo>
                  <a:pt x="575829" y="849041"/>
                  <a:pt x="544843" y="880842"/>
                  <a:pt x="538320" y="878396"/>
                </a:cubicBezTo>
                <a:cubicBezTo>
                  <a:pt x="535873" y="877581"/>
                  <a:pt x="520380" y="882473"/>
                  <a:pt x="503257" y="889812"/>
                </a:cubicBezTo>
                <a:cubicBezTo>
                  <a:pt x="480425" y="900412"/>
                  <a:pt x="473086" y="908566"/>
                  <a:pt x="474717" y="920798"/>
                </a:cubicBezTo>
                <a:cubicBezTo>
                  <a:pt x="475533" y="932213"/>
                  <a:pt x="455963" y="957491"/>
                  <a:pt x="410299" y="1001524"/>
                </a:cubicBezTo>
                <a:cubicBezTo>
                  <a:pt x="373606" y="1037402"/>
                  <a:pt x="336912" y="1070019"/>
                  <a:pt x="328758" y="1074096"/>
                </a:cubicBezTo>
                <a:cubicBezTo>
                  <a:pt x="320604" y="1078988"/>
                  <a:pt x="309188" y="1089589"/>
                  <a:pt x="302665" y="1098558"/>
                </a:cubicBezTo>
                <a:cubicBezTo>
                  <a:pt x="292064" y="1113236"/>
                  <a:pt x="291249" y="1113236"/>
                  <a:pt x="279018" y="1087958"/>
                </a:cubicBezTo>
                <a:cubicBezTo>
                  <a:pt x="267602" y="1065126"/>
                  <a:pt x="268417" y="1056972"/>
                  <a:pt x="284725" y="993370"/>
                </a:cubicBezTo>
                <a:cubicBezTo>
                  <a:pt x="295326" y="950968"/>
                  <a:pt x="312450" y="908566"/>
                  <a:pt x="327127" y="886550"/>
                </a:cubicBezTo>
                <a:cubicBezTo>
                  <a:pt x="340989" y="866980"/>
                  <a:pt x="350774" y="849041"/>
                  <a:pt x="349143" y="848226"/>
                </a:cubicBezTo>
                <a:cubicBezTo>
                  <a:pt x="348328" y="846595"/>
                  <a:pt x="339358" y="840887"/>
                  <a:pt x="330389" y="835994"/>
                </a:cubicBezTo>
                <a:lnTo>
                  <a:pt x="314080" y="825394"/>
                </a:lnTo>
                <a:lnTo>
                  <a:pt x="330389" y="830287"/>
                </a:lnTo>
                <a:cubicBezTo>
                  <a:pt x="346697" y="835179"/>
                  <a:pt x="346697" y="835179"/>
                  <a:pt x="330389" y="822948"/>
                </a:cubicBezTo>
                <a:cubicBezTo>
                  <a:pt x="321419" y="815609"/>
                  <a:pt x="310003" y="812347"/>
                  <a:pt x="303480" y="814794"/>
                </a:cubicBezTo>
                <a:cubicBezTo>
                  <a:pt x="297772" y="817240"/>
                  <a:pt x="295326" y="814794"/>
                  <a:pt x="298588" y="809901"/>
                </a:cubicBezTo>
                <a:cubicBezTo>
                  <a:pt x="301034" y="805009"/>
                  <a:pt x="310819" y="803378"/>
                  <a:pt x="320604" y="805824"/>
                </a:cubicBezTo>
                <a:cubicBezTo>
                  <a:pt x="332835" y="808270"/>
                  <a:pt x="334466" y="807455"/>
                  <a:pt x="327942" y="800932"/>
                </a:cubicBezTo>
                <a:cubicBezTo>
                  <a:pt x="320604" y="793593"/>
                  <a:pt x="312450" y="794408"/>
                  <a:pt x="296957" y="801747"/>
                </a:cubicBezTo>
                <a:cubicBezTo>
                  <a:pt x="278202" y="809901"/>
                  <a:pt x="276571" y="809901"/>
                  <a:pt x="283910" y="800932"/>
                </a:cubicBezTo>
                <a:cubicBezTo>
                  <a:pt x="290433" y="791962"/>
                  <a:pt x="289618" y="789516"/>
                  <a:pt x="277387" y="789516"/>
                </a:cubicBezTo>
                <a:cubicBezTo>
                  <a:pt x="269233" y="789516"/>
                  <a:pt x="264340" y="792777"/>
                  <a:pt x="266786" y="796855"/>
                </a:cubicBezTo>
                <a:cubicBezTo>
                  <a:pt x="269233" y="800932"/>
                  <a:pt x="266786" y="802562"/>
                  <a:pt x="260263" y="800932"/>
                </a:cubicBezTo>
                <a:cubicBezTo>
                  <a:pt x="253740" y="798485"/>
                  <a:pt x="249663" y="791962"/>
                  <a:pt x="251293" y="787070"/>
                </a:cubicBezTo>
                <a:cubicBezTo>
                  <a:pt x="252109" y="781362"/>
                  <a:pt x="249663" y="778915"/>
                  <a:pt x="244770" y="782177"/>
                </a:cubicBezTo>
                <a:cubicBezTo>
                  <a:pt x="239878" y="785439"/>
                  <a:pt x="213784" y="774838"/>
                  <a:pt x="185245" y="759345"/>
                </a:cubicBezTo>
                <a:cubicBezTo>
                  <a:pt x="157521" y="743853"/>
                  <a:pt x="129797" y="733252"/>
                  <a:pt x="123273" y="735698"/>
                </a:cubicBezTo>
                <a:cubicBezTo>
                  <a:pt x="116750" y="738145"/>
                  <a:pt x="114304" y="735698"/>
                  <a:pt x="117565" y="729991"/>
                </a:cubicBezTo>
                <a:cubicBezTo>
                  <a:pt x="120827" y="725098"/>
                  <a:pt x="117565" y="721021"/>
                  <a:pt x="110227" y="721021"/>
                </a:cubicBezTo>
                <a:cubicBezTo>
                  <a:pt x="102888" y="721021"/>
                  <a:pt x="98811" y="717759"/>
                  <a:pt x="101257" y="713682"/>
                </a:cubicBezTo>
                <a:cubicBezTo>
                  <a:pt x="106150" y="707159"/>
                  <a:pt x="70271" y="694928"/>
                  <a:pt x="36024" y="692481"/>
                </a:cubicBezTo>
                <a:cubicBezTo>
                  <a:pt x="-25132" y="687589"/>
                  <a:pt x="-9639" y="647634"/>
                  <a:pt x="81687" y="573431"/>
                </a:cubicBezTo>
                <a:cubicBezTo>
                  <a:pt x="129797" y="534291"/>
                  <a:pt x="190137" y="523691"/>
                  <a:pt x="204815" y="551415"/>
                </a:cubicBezTo>
                <a:cubicBezTo>
                  <a:pt x="209707" y="561200"/>
                  <a:pt x="221123" y="576693"/>
                  <a:pt x="229277" y="585662"/>
                </a:cubicBezTo>
                <a:cubicBezTo>
                  <a:pt x="238247" y="594632"/>
                  <a:pt x="244770" y="605232"/>
                  <a:pt x="244770" y="608494"/>
                </a:cubicBezTo>
                <a:cubicBezTo>
                  <a:pt x="244770" y="612571"/>
                  <a:pt x="248032" y="614202"/>
                  <a:pt x="252109" y="611755"/>
                </a:cubicBezTo>
                <a:cubicBezTo>
                  <a:pt x="256186" y="609309"/>
                  <a:pt x="266786" y="619910"/>
                  <a:pt x="276571" y="636218"/>
                </a:cubicBezTo>
                <a:cubicBezTo>
                  <a:pt x="286356" y="651711"/>
                  <a:pt x="297772" y="662311"/>
                  <a:pt x="301849" y="659865"/>
                </a:cubicBezTo>
                <a:cubicBezTo>
                  <a:pt x="306742" y="657419"/>
                  <a:pt x="310003" y="658234"/>
                  <a:pt x="310003" y="662311"/>
                </a:cubicBezTo>
                <a:cubicBezTo>
                  <a:pt x="310003" y="667204"/>
                  <a:pt x="317342" y="668834"/>
                  <a:pt x="326312" y="666388"/>
                </a:cubicBezTo>
                <a:cubicBezTo>
                  <a:pt x="335281" y="663942"/>
                  <a:pt x="342620" y="665573"/>
                  <a:pt x="342620" y="668834"/>
                </a:cubicBezTo>
                <a:cubicBezTo>
                  <a:pt x="342620" y="672911"/>
                  <a:pt x="349143" y="680250"/>
                  <a:pt x="358113" y="685958"/>
                </a:cubicBezTo>
                <a:cubicBezTo>
                  <a:pt x="372790" y="694928"/>
                  <a:pt x="372790" y="692481"/>
                  <a:pt x="369529" y="647634"/>
                </a:cubicBezTo>
                <a:cubicBezTo>
                  <a:pt x="366267" y="615017"/>
                  <a:pt x="369529" y="587293"/>
                  <a:pt x="378498" y="561200"/>
                </a:cubicBezTo>
                <a:cubicBezTo>
                  <a:pt x="397253" y="506567"/>
                  <a:pt x="395622" y="486181"/>
                  <a:pt x="373606" y="482920"/>
                </a:cubicBezTo>
                <a:cubicBezTo>
                  <a:pt x="363005" y="481289"/>
                  <a:pt x="356482" y="477212"/>
                  <a:pt x="358928" y="473950"/>
                </a:cubicBezTo>
                <a:cubicBezTo>
                  <a:pt x="361374" y="470689"/>
                  <a:pt x="358928" y="464981"/>
                  <a:pt x="353220" y="461719"/>
                </a:cubicBezTo>
                <a:cubicBezTo>
                  <a:pt x="347512" y="458457"/>
                  <a:pt x="340174" y="412794"/>
                  <a:pt x="334466" y="350007"/>
                </a:cubicBezTo>
                <a:cubicBezTo>
                  <a:pt x="329573" y="291297"/>
                  <a:pt x="322235" y="235849"/>
                  <a:pt x="318157" y="226064"/>
                </a:cubicBezTo>
                <a:cubicBezTo>
                  <a:pt x="308373" y="202417"/>
                  <a:pt x="354036" y="129030"/>
                  <a:pt x="382575" y="121691"/>
                </a:cubicBezTo>
                <a:cubicBezTo>
                  <a:pt x="407038" y="115168"/>
                  <a:pt x="440470" y="144523"/>
                  <a:pt x="434762" y="167354"/>
                </a:cubicBezTo>
                <a:cubicBezTo>
                  <a:pt x="432316" y="175508"/>
                  <a:pt x="433131" y="188555"/>
                  <a:pt x="435577" y="196709"/>
                </a:cubicBezTo>
                <a:cubicBezTo>
                  <a:pt x="440470" y="208125"/>
                  <a:pt x="444547" y="203232"/>
                  <a:pt x="458409" y="176324"/>
                </a:cubicBezTo>
                <a:cubicBezTo>
                  <a:pt x="472271" y="150230"/>
                  <a:pt x="477979" y="144523"/>
                  <a:pt x="486948" y="151046"/>
                </a:cubicBezTo>
                <a:cubicBezTo>
                  <a:pt x="492656" y="156754"/>
                  <a:pt x="497549" y="158385"/>
                  <a:pt x="497549" y="155123"/>
                </a:cubicBezTo>
                <a:cubicBezTo>
                  <a:pt x="497549" y="152677"/>
                  <a:pt x="509780" y="164092"/>
                  <a:pt x="525273" y="181216"/>
                </a:cubicBezTo>
                <a:cubicBezTo>
                  <a:pt x="554628" y="213833"/>
                  <a:pt x="595399" y="283958"/>
                  <a:pt x="595399" y="301898"/>
                </a:cubicBezTo>
                <a:cubicBezTo>
                  <a:pt x="595399" y="308421"/>
                  <a:pt x="599476" y="313313"/>
                  <a:pt x="603553" y="313313"/>
                </a:cubicBezTo>
                <a:cubicBezTo>
                  <a:pt x="608445" y="313313"/>
                  <a:pt x="611707" y="319021"/>
                  <a:pt x="611707" y="325545"/>
                </a:cubicBezTo>
                <a:cubicBezTo>
                  <a:pt x="611707" y="332068"/>
                  <a:pt x="614969" y="344299"/>
                  <a:pt x="619861" y="352453"/>
                </a:cubicBezTo>
                <a:cubicBezTo>
                  <a:pt x="623938" y="359792"/>
                  <a:pt x="632092" y="377731"/>
                  <a:pt x="637800" y="390778"/>
                </a:cubicBezTo>
                <a:lnTo>
                  <a:pt x="646770" y="415240"/>
                </a:lnTo>
                <a:lnTo>
                  <a:pt x="653293" y="382624"/>
                </a:lnTo>
                <a:cubicBezTo>
                  <a:pt x="656555" y="364685"/>
                  <a:pt x="666340" y="310052"/>
                  <a:pt x="675309" y="260311"/>
                </a:cubicBezTo>
                <a:cubicBezTo>
                  <a:pt x="695695" y="148600"/>
                  <a:pt x="717711" y="89074"/>
                  <a:pt x="755220" y="45857"/>
                </a:cubicBezTo>
                <a:cubicBezTo>
                  <a:pt x="793544" y="194"/>
                  <a:pt x="812299" y="-9591"/>
                  <a:pt x="828607" y="6717"/>
                </a:cubicBezTo>
                <a:cubicBezTo>
                  <a:pt x="839208" y="18133"/>
                  <a:pt x="837577" y="35257"/>
                  <a:pt x="808222" y="172247"/>
                </a:cubicBezTo>
                <a:cubicBezTo>
                  <a:pt x="778052" y="314944"/>
                  <a:pt x="772344" y="355715"/>
                  <a:pt x="762559" y="502490"/>
                </a:cubicBezTo>
                <a:cubicBezTo>
                  <a:pt x="758482" y="556307"/>
                  <a:pt x="758482" y="557123"/>
                  <a:pt x="785390" y="576693"/>
                </a:cubicBezTo>
                <a:cubicBezTo>
                  <a:pt x="815561" y="599524"/>
                  <a:pt x="918303" y="655788"/>
                  <a:pt x="929719" y="655788"/>
                </a:cubicBezTo>
                <a:cubicBezTo>
                  <a:pt x="939504" y="655788"/>
                  <a:pt x="944396" y="619910"/>
                  <a:pt x="950104" y="504936"/>
                </a:cubicBezTo>
                <a:cubicBezTo>
                  <a:pt x="952550" y="451119"/>
                  <a:pt x="956627" y="367946"/>
                  <a:pt x="959074" y="319837"/>
                </a:cubicBezTo>
                <a:cubicBezTo>
                  <a:pt x="964782" y="221987"/>
                  <a:pt x="959074" y="213017"/>
                  <a:pt x="925642" y="261942"/>
                </a:cubicBezTo>
                <a:cubicBezTo>
                  <a:pt x="900364" y="299451"/>
                  <a:pt x="900364" y="300267"/>
                  <a:pt x="925642" y="349192"/>
                </a:cubicBezTo>
                <a:cubicBezTo>
                  <a:pt x="951735" y="399747"/>
                  <a:pt x="950920" y="416871"/>
                  <a:pt x="924011" y="472319"/>
                </a:cubicBezTo>
                <a:cubicBezTo>
                  <a:pt x="899548" y="521244"/>
                  <a:pt x="879163" y="532660"/>
                  <a:pt x="826976" y="526952"/>
                </a:cubicBezTo>
                <a:cubicBezTo>
                  <a:pt x="800883" y="523691"/>
                  <a:pt x="799252" y="522060"/>
                  <a:pt x="798437" y="489443"/>
                </a:cubicBezTo>
                <a:cubicBezTo>
                  <a:pt x="797622" y="471504"/>
                  <a:pt x="798437" y="452749"/>
                  <a:pt x="799252" y="447857"/>
                </a:cubicBezTo>
                <a:cubicBezTo>
                  <a:pt x="813114" y="399747"/>
                  <a:pt x="826976" y="308421"/>
                  <a:pt x="826161" y="274174"/>
                </a:cubicBezTo>
                <a:cubicBezTo>
                  <a:pt x="825346" y="239926"/>
                  <a:pt x="827792" y="231772"/>
                  <a:pt x="836761" y="235034"/>
                </a:cubicBezTo>
                <a:cubicBezTo>
                  <a:pt x="844100" y="237480"/>
                  <a:pt x="855516" y="227695"/>
                  <a:pt x="868563" y="208125"/>
                </a:cubicBezTo>
                <a:cubicBezTo>
                  <a:pt x="879163" y="190186"/>
                  <a:pt x="903625" y="165723"/>
                  <a:pt x="921565" y="153492"/>
                </a:cubicBezTo>
                <a:cubicBezTo>
                  <a:pt x="940319" y="140445"/>
                  <a:pt x="964782" y="121691"/>
                  <a:pt x="976197" y="111906"/>
                </a:cubicBezTo>
                <a:cubicBezTo>
                  <a:pt x="996583" y="93967"/>
                  <a:pt x="1007999" y="94782"/>
                  <a:pt x="1041431" y="115168"/>
                </a:cubicBezTo>
                <a:cubicBezTo>
                  <a:pt x="1065078" y="130660"/>
                  <a:pt x="1069155" y="155123"/>
                  <a:pt x="1056924" y="208940"/>
                </a:cubicBezTo>
                <a:cubicBezTo>
                  <a:pt x="1051216" y="235034"/>
                  <a:pt x="1047954" y="257865"/>
                  <a:pt x="1050400" y="260311"/>
                </a:cubicBezTo>
                <a:cubicBezTo>
                  <a:pt x="1052846" y="262758"/>
                  <a:pt x="1050400" y="264389"/>
                  <a:pt x="1044692" y="264389"/>
                </a:cubicBezTo>
                <a:cubicBezTo>
                  <a:pt x="1038169" y="264389"/>
                  <a:pt x="1035723" y="270912"/>
                  <a:pt x="1038169" y="280697"/>
                </a:cubicBezTo>
                <a:cubicBezTo>
                  <a:pt x="1040615" y="289666"/>
                  <a:pt x="1038169" y="297005"/>
                  <a:pt x="1033276" y="297821"/>
                </a:cubicBezTo>
                <a:cubicBezTo>
                  <a:pt x="1026753" y="297821"/>
                  <a:pt x="1026753" y="299451"/>
                  <a:pt x="1033276" y="302713"/>
                </a:cubicBezTo>
                <a:cubicBezTo>
                  <a:pt x="1040615" y="305159"/>
                  <a:pt x="1041431" y="310867"/>
                  <a:pt x="1035723" y="322283"/>
                </a:cubicBezTo>
                <a:cubicBezTo>
                  <a:pt x="1029199" y="333699"/>
                  <a:pt x="1030015" y="337776"/>
                  <a:pt x="1037354" y="338591"/>
                </a:cubicBezTo>
                <a:cubicBezTo>
                  <a:pt x="1045508" y="338591"/>
                  <a:pt x="1045508" y="340222"/>
                  <a:pt x="1038169" y="343484"/>
                </a:cubicBezTo>
                <a:cubicBezTo>
                  <a:pt x="1032461" y="345115"/>
                  <a:pt x="1027569" y="354900"/>
                  <a:pt x="1027569" y="364685"/>
                </a:cubicBezTo>
                <a:cubicBezTo>
                  <a:pt x="1027569" y="378547"/>
                  <a:pt x="1029199" y="380177"/>
                  <a:pt x="1034907" y="371208"/>
                </a:cubicBezTo>
                <a:cubicBezTo>
                  <a:pt x="1039800" y="363054"/>
                  <a:pt x="1041431" y="369577"/>
                  <a:pt x="1039800" y="390778"/>
                </a:cubicBezTo>
                <a:cubicBezTo>
                  <a:pt x="1038169" y="407902"/>
                  <a:pt x="1031646" y="425025"/>
                  <a:pt x="1025938" y="428287"/>
                </a:cubicBezTo>
                <a:cubicBezTo>
                  <a:pt x="1017784" y="433995"/>
                  <a:pt x="1017784" y="435626"/>
                  <a:pt x="1027569" y="436441"/>
                </a:cubicBezTo>
                <a:cubicBezTo>
                  <a:pt x="1036538" y="436441"/>
                  <a:pt x="1036538" y="438072"/>
                  <a:pt x="1029199" y="441334"/>
                </a:cubicBezTo>
                <a:cubicBezTo>
                  <a:pt x="1021045" y="444595"/>
                  <a:pt x="1021045" y="447857"/>
                  <a:pt x="1029199" y="458457"/>
                </a:cubicBezTo>
                <a:cubicBezTo>
                  <a:pt x="1038169" y="469058"/>
                  <a:pt x="1038169" y="469873"/>
                  <a:pt x="1027569" y="464165"/>
                </a:cubicBezTo>
                <a:cubicBezTo>
                  <a:pt x="1016968" y="458457"/>
                  <a:pt x="1016968" y="459273"/>
                  <a:pt x="1025938" y="469873"/>
                </a:cubicBezTo>
                <a:cubicBezTo>
                  <a:pt x="1032461" y="478027"/>
                  <a:pt x="1033276" y="484551"/>
                  <a:pt x="1028384" y="487812"/>
                </a:cubicBezTo>
                <a:cubicBezTo>
                  <a:pt x="1023492" y="491074"/>
                  <a:pt x="1021861" y="498413"/>
                  <a:pt x="1024307" y="504121"/>
                </a:cubicBezTo>
                <a:cubicBezTo>
                  <a:pt x="1026753" y="510644"/>
                  <a:pt x="1025122" y="517983"/>
                  <a:pt x="1020230" y="520429"/>
                </a:cubicBezTo>
                <a:cubicBezTo>
                  <a:pt x="1014522" y="524506"/>
                  <a:pt x="1014522" y="532660"/>
                  <a:pt x="1019414" y="545707"/>
                </a:cubicBezTo>
                <a:cubicBezTo>
                  <a:pt x="1025122" y="560384"/>
                  <a:pt x="1024307" y="566092"/>
                  <a:pt x="1016968" y="566092"/>
                </a:cubicBezTo>
                <a:cubicBezTo>
                  <a:pt x="1011260" y="566908"/>
                  <a:pt x="1012076" y="570169"/>
                  <a:pt x="1020230" y="576693"/>
                </a:cubicBezTo>
                <a:cubicBezTo>
                  <a:pt x="1029199" y="584031"/>
                  <a:pt x="1033276" y="595447"/>
                  <a:pt x="1030830" y="613386"/>
                </a:cubicBezTo>
                <a:cubicBezTo>
                  <a:pt x="1029199" y="628064"/>
                  <a:pt x="1030830" y="639479"/>
                  <a:pt x="1034092" y="639479"/>
                </a:cubicBezTo>
                <a:cubicBezTo>
                  <a:pt x="1037354" y="639479"/>
                  <a:pt x="1040615" y="647634"/>
                  <a:pt x="1041431" y="656603"/>
                </a:cubicBezTo>
                <a:cubicBezTo>
                  <a:pt x="1043061" y="679435"/>
                  <a:pt x="1046323" y="681881"/>
                  <a:pt x="1075678" y="683512"/>
                </a:cubicBezTo>
                <a:cubicBezTo>
                  <a:pt x="1100956" y="684327"/>
                  <a:pt x="1133573" y="708790"/>
                  <a:pt x="1133573" y="725913"/>
                </a:cubicBezTo>
                <a:cubicBezTo>
                  <a:pt x="1133573" y="739776"/>
                  <a:pt x="1107479" y="753638"/>
                  <a:pt x="1081386" y="753638"/>
                </a:cubicBezTo>
                <a:cubicBezTo>
                  <a:pt x="1055293" y="753638"/>
                  <a:pt x="1034092" y="775654"/>
                  <a:pt x="1039800" y="795224"/>
                </a:cubicBezTo>
                <a:cubicBezTo>
                  <a:pt x="1043061" y="805009"/>
                  <a:pt x="1041431" y="810717"/>
                  <a:pt x="1034092" y="810717"/>
                </a:cubicBezTo>
                <a:cubicBezTo>
                  <a:pt x="1025938" y="810717"/>
                  <a:pt x="1025938" y="812347"/>
                  <a:pt x="1034907" y="818055"/>
                </a:cubicBezTo>
                <a:cubicBezTo>
                  <a:pt x="1043061" y="822948"/>
                  <a:pt x="1043061" y="826210"/>
                  <a:pt x="1035723" y="831102"/>
                </a:cubicBezTo>
                <a:cubicBezTo>
                  <a:pt x="1028384" y="835994"/>
                  <a:pt x="1028384" y="839256"/>
                  <a:pt x="1036538" y="844149"/>
                </a:cubicBezTo>
                <a:cubicBezTo>
                  <a:pt x="1046323" y="850672"/>
                  <a:pt x="1046323" y="852303"/>
                  <a:pt x="1036538" y="858826"/>
                </a:cubicBezTo>
                <a:cubicBezTo>
                  <a:pt x="1028384" y="864534"/>
                  <a:pt x="1028384" y="866980"/>
                  <a:pt x="1035723" y="869427"/>
                </a:cubicBezTo>
                <a:cubicBezTo>
                  <a:pt x="1043877" y="871873"/>
                  <a:pt x="1043877" y="876765"/>
                  <a:pt x="1037354" y="889812"/>
                </a:cubicBezTo>
                <a:cubicBezTo>
                  <a:pt x="1030830" y="901228"/>
                  <a:pt x="1030830" y="908566"/>
                  <a:pt x="1035723" y="910197"/>
                </a:cubicBezTo>
                <a:cubicBezTo>
                  <a:pt x="1040615" y="911828"/>
                  <a:pt x="1045508" y="921613"/>
                  <a:pt x="1047954" y="933029"/>
                </a:cubicBezTo>
                <a:cubicBezTo>
                  <a:pt x="1049585" y="944445"/>
                  <a:pt x="1052846" y="964830"/>
                  <a:pt x="1055293" y="977877"/>
                </a:cubicBezTo>
                <a:cubicBezTo>
                  <a:pt x="1056924" y="991739"/>
                  <a:pt x="1065893" y="1022725"/>
                  <a:pt x="1074047" y="1048002"/>
                </a:cubicBezTo>
                <a:cubicBezTo>
                  <a:pt x="1086278" y="1082250"/>
                  <a:pt x="1087094" y="1096112"/>
                  <a:pt x="1080571" y="1101004"/>
                </a:cubicBezTo>
                <a:cubicBezTo>
                  <a:pt x="1074863" y="1105081"/>
                  <a:pt x="1047954" y="1125467"/>
                  <a:pt x="1019414" y="1147483"/>
                </a:cubicBezTo>
                <a:cubicBezTo>
                  <a:pt x="964782" y="1189069"/>
                  <a:pt x="949289" y="1193962"/>
                  <a:pt x="945212" y="1171946"/>
                </a:cubicBezTo>
                <a:close/>
                <a:moveTo>
                  <a:pt x="689171" y="890627"/>
                </a:moveTo>
                <a:cubicBezTo>
                  <a:pt x="687541" y="884919"/>
                  <a:pt x="683463" y="856380"/>
                  <a:pt x="681833" y="827840"/>
                </a:cubicBezTo>
                <a:cubicBezTo>
                  <a:pt x="678571" y="791962"/>
                  <a:pt x="672863" y="769946"/>
                  <a:pt x="662263" y="758530"/>
                </a:cubicBezTo>
                <a:cubicBezTo>
                  <a:pt x="643508" y="738960"/>
                  <a:pt x="628831" y="710421"/>
                  <a:pt x="619046" y="681066"/>
                </a:cubicBezTo>
                <a:cubicBezTo>
                  <a:pt x="614969" y="664757"/>
                  <a:pt x="613338" y="670465"/>
                  <a:pt x="612522" y="704713"/>
                </a:cubicBezTo>
                <a:cubicBezTo>
                  <a:pt x="612522" y="743037"/>
                  <a:pt x="615784" y="768315"/>
                  <a:pt x="630461" y="833548"/>
                </a:cubicBezTo>
                <a:cubicBezTo>
                  <a:pt x="634539" y="849041"/>
                  <a:pt x="676125" y="900412"/>
                  <a:pt x="685094" y="900412"/>
                </a:cubicBezTo>
                <a:cubicBezTo>
                  <a:pt x="689171" y="900412"/>
                  <a:pt x="690802" y="895520"/>
                  <a:pt x="689171" y="890627"/>
                </a:cubicBezTo>
                <a:close/>
                <a:moveTo>
                  <a:pt x="363005" y="818871"/>
                </a:moveTo>
                <a:cubicBezTo>
                  <a:pt x="360559" y="814794"/>
                  <a:pt x="354036" y="810717"/>
                  <a:pt x="349959" y="810717"/>
                </a:cubicBezTo>
                <a:cubicBezTo>
                  <a:pt x="345066" y="810717"/>
                  <a:pt x="344251" y="814794"/>
                  <a:pt x="346697" y="818871"/>
                </a:cubicBezTo>
                <a:cubicBezTo>
                  <a:pt x="349143" y="823763"/>
                  <a:pt x="355667" y="827025"/>
                  <a:pt x="359744" y="827025"/>
                </a:cubicBezTo>
                <a:cubicBezTo>
                  <a:pt x="364636" y="827025"/>
                  <a:pt x="365452" y="823763"/>
                  <a:pt x="363005" y="818871"/>
                </a:cubicBezTo>
                <a:close/>
                <a:moveTo>
                  <a:pt x="680202" y="681066"/>
                </a:moveTo>
                <a:cubicBezTo>
                  <a:pt x="665524" y="624802"/>
                  <a:pt x="630461" y="558753"/>
                  <a:pt x="641877" y="609309"/>
                </a:cubicBezTo>
                <a:cubicBezTo>
                  <a:pt x="653293" y="659865"/>
                  <a:pt x="678571" y="721021"/>
                  <a:pt x="689171" y="721021"/>
                </a:cubicBezTo>
                <a:cubicBezTo>
                  <a:pt x="689987" y="721021"/>
                  <a:pt x="685910" y="703082"/>
                  <a:pt x="680202" y="681066"/>
                </a:cubicBezTo>
                <a:close/>
                <a:moveTo>
                  <a:pt x="619861" y="550599"/>
                </a:moveTo>
                <a:cubicBezTo>
                  <a:pt x="614969" y="541630"/>
                  <a:pt x="612522" y="554676"/>
                  <a:pt x="612522" y="590555"/>
                </a:cubicBezTo>
                <a:lnTo>
                  <a:pt x="613338" y="643557"/>
                </a:lnTo>
                <a:lnTo>
                  <a:pt x="620676" y="603601"/>
                </a:lnTo>
                <a:cubicBezTo>
                  <a:pt x="623938" y="579954"/>
                  <a:pt x="623938" y="557938"/>
                  <a:pt x="619861" y="550599"/>
                </a:cubicBezTo>
                <a:close/>
                <a:moveTo>
                  <a:pt x="714449" y="413609"/>
                </a:moveTo>
                <a:cubicBezTo>
                  <a:pt x="720157" y="360608"/>
                  <a:pt x="726680" y="306790"/>
                  <a:pt x="728311" y="292928"/>
                </a:cubicBezTo>
                <a:cubicBezTo>
                  <a:pt x="730758" y="279881"/>
                  <a:pt x="734019" y="246449"/>
                  <a:pt x="736465" y="219541"/>
                </a:cubicBezTo>
                <a:lnTo>
                  <a:pt x="741358" y="170616"/>
                </a:lnTo>
                <a:lnTo>
                  <a:pt x="725865" y="219541"/>
                </a:lnTo>
                <a:cubicBezTo>
                  <a:pt x="716895" y="246449"/>
                  <a:pt x="707926" y="275804"/>
                  <a:pt x="706295" y="284774"/>
                </a:cubicBezTo>
                <a:cubicBezTo>
                  <a:pt x="704664" y="293743"/>
                  <a:pt x="698956" y="317391"/>
                  <a:pt x="694064" y="337776"/>
                </a:cubicBezTo>
                <a:cubicBezTo>
                  <a:pt x="684279" y="378547"/>
                  <a:pt x="681833" y="503305"/>
                  <a:pt x="690802" y="511459"/>
                </a:cubicBezTo>
                <a:cubicBezTo>
                  <a:pt x="700587" y="522060"/>
                  <a:pt x="703849" y="509828"/>
                  <a:pt x="714449" y="413609"/>
                </a:cubicBezTo>
                <a:close/>
                <a:moveTo>
                  <a:pt x="888133" y="417687"/>
                </a:moveTo>
                <a:cubicBezTo>
                  <a:pt x="888948" y="379362"/>
                  <a:pt x="879163" y="366315"/>
                  <a:pt x="869378" y="391593"/>
                </a:cubicBezTo>
                <a:cubicBezTo>
                  <a:pt x="862855" y="408717"/>
                  <a:pt x="862855" y="455196"/>
                  <a:pt x="870193" y="473135"/>
                </a:cubicBezTo>
                <a:cubicBezTo>
                  <a:pt x="875086" y="486181"/>
                  <a:pt x="875901" y="486181"/>
                  <a:pt x="881609" y="471504"/>
                </a:cubicBezTo>
                <a:cubicBezTo>
                  <a:pt x="884871" y="463350"/>
                  <a:pt x="888133" y="438887"/>
                  <a:pt x="888133" y="417687"/>
                </a:cubicBezTo>
                <a:close/>
                <a:moveTo>
                  <a:pt x="531796" y="336960"/>
                </a:moveTo>
                <a:cubicBezTo>
                  <a:pt x="524458" y="316575"/>
                  <a:pt x="511411" y="291297"/>
                  <a:pt x="503257" y="279881"/>
                </a:cubicBezTo>
                <a:lnTo>
                  <a:pt x="488579" y="260311"/>
                </a:lnTo>
                <a:lnTo>
                  <a:pt x="493472" y="288851"/>
                </a:lnTo>
                <a:cubicBezTo>
                  <a:pt x="497549" y="315760"/>
                  <a:pt x="535873" y="383439"/>
                  <a:pt x="543212" y="376916"/>
                </a:cubicBezTo>
                <a:cubicBezTo>
                  <a:pt x="544843" y="375285"/>
                  <a:pt x="539950" y="357346"/>
                  <a:pt x="531796" y="336960"/>
                </a:cubicBezTo>
                <a:close/>
              </a:path>
            </a:pathLst>
          </a:custGeom>
          <a:gradFill flip="none" rotWithShape="1">
            <a:gsLst>
              <a:gs pos="50000">
                <a:srgbClr val="F83600"/>
              </a:gs>
              <a:gs pos="0">
                <a:srgbClr val="FFB330"/>
              </a:gs>
            </a:gsLst>
            <a:lin ang="13500000" scaled="1"/>
            <a:tileRect/>
          </a:gradFill>
          <a:ln w="63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EB99590-30B2-E14C-243F-C2110830FF3F}"/>
              </a:ext>
            </a:extLst>
          </p:cNvPr>
          <p:cNvSpPr/>
          <p:nvPr/>
        </p:nvSpPr>
        <p:spPr>
          <a:xfrm flipV="1">
            <a:off x="3563264" y="1162408"/>
            <a:ext cx="868589" cy="907880"/>
          </a:xfrm>
          <a:custGeom>
            <a:avLst/>
            <a:gdLst>
              <a:gd name="connsiteX0" fmla="*/ 945372 w 1134196"/>
              <a:gd name="connsiteY0" fmla="*/ 1171946 h 1185502"/>
              <a:gd name="connsiteX1" fmla="*/ 946187 w 1134196"/>
              <a:gd name="connsiteY1" fmla="*/ 1059418 h 1185502"/>
              <a:gd name="connsiteX2" fmla="*/ 947818 w 1134196"/>
              <a:gd name="connsiteY2" fmla="*/ 841702 h 1185502"/>
              <a:gd name="connsiteX3" fmla="*/ 945372 w 1134196"/>
              <a:gd name="connsiteY3" fmla="*/ 721021 h 1185502"/>
              <a:gd name="connsiteX4" fmla="*/ 902970 w 1134196"/>
              <a:gd name="connsiteY4" fmla="*/ 699820 h 1185502"/>
              <a:gd name="connsiteX5" fmla="*/ 814090 w 1134196"/>
              <a:gd name="connsiteY5" fmla="*/ 646818 h 1185502"/>
              <a:gd name="connsiteX6" fmla="*/ 764350 w 1134196"/>
              <a:gd name="connsiteY6" fmla="*/ 615017 h 1185502"/>
              <a:gd name="connsiteX7" fmla="*/ 762719 w 1134196"/>
              <a:gd name="connsiteY7" fmla="*/ 730806 h 1185502"/>
              <a:gd name="connsiteX8" fmla="*/ 785550 w 1134196"/>
              <a:gd name="connsiteY8" fmla="*/ 862903 h 1185502"/>
              <a:gd name="connsiteX9" fmla="*/ 807567 w 1134196"/>
              <a:gd name="connsiteY9" fmla="*/ 888181 h 1185502"/>
              <a:gd name="connsiteX10" fmla="*/ 718686 w 1134196"/>
              <a:gd name="connsiteY10" fmla="*/ 965645 h 1185502"/>
              <a:gd name="connsiteX11" fmla="*/ 671392 w 1134196"/>
              <a:gd name="connsiteY11" fmla="*/ 937106 h 1185502"/>
              <a:gd name="connsiteX12" fmla="*/ 624098 w 1134196"/>
              <a:gd name="connsiteY12" fmla="*/ 913459 h 1185502"/>
              <a:gd name="connsiteX13" fmla="*/ 631437 w 1134196"/>
              <a:gd name="connsiteY13" fmla="*/ 940368 h 1185502"/>
              <a:gd name="connsiteX14" fmla="*/ 695039 w 1134196"/>
              <a:gd name="connsiteY14" fmla="*/ 1079804 h 1185502"/>
              <a:gd name="connsiteX15" fmla="*/ 661607 w 1134196"/>
              <a:gd name="connsiteY15" fmla="*/ 1136883 h 1185502"/>
              <a:gd name="connsiteX16" fmla="*/ 640406 w 1134196"/>
              <a:gd name="connsiteY16" fmla="*/ 1101820 h 1185502"/>
              <a:gd name="connsiteX17" fmla="*/ 605344 w 1134196"/>
              <a:gd name="connsiteY17" fmla="*/ 1036587 h 1185502"/>
              <a:gd name="connsiteX18" fmla="*/ 584958 w 1134196"/>
              <a:gd name="connsiteY18" fmla="*/ 989293 h 1185502"/>
              <a:gd name="connsiteX19" fmla="*/ 578435 w 1134196"/>
              <a:gd name="connsiteY19" fmla="*/ 973800 h 1185502"/>
              <a:gd name="connsiteX20" fmla="*/ 554788 w 1134196"/>
              <a:gd name="connsiteY20" fmla="*/ 907751 h 1185502"/>
              <a:gd name="connsiteX21" fmla="*/ 575173 w 1134196"/>
              <a:gd name="connsiteY21" fmla="*/ 892258 h 1185502"/>
              <a:gd name="connsiteX22" fmla="*/ 600451 w 1134196"/>
              <a:gd name="connsiteY22" fmla="*/ 880842 h 1185502"/>
              <a:gd name="connsiteX23" fmla="*/ 591482 w 1134196"/>
              <a:gd name="connsiteY23" fmla="*/ 780546 h 1185502"/>
              <a:gd name="connsiteX24" fmla="*/ 571096 w 1134196"/>
              <a:gd name="connsiteY24" fmla="*/ 613386 h 1185502"/>
              <a:gd name="connsiteX25" fmla="*/ 550711 w 1134196"/>
              <a:gd name="connsiteY25" fmla="*/ 513906 h 1185502"/>
              <a:gd name="connsiteX26" fmla="*/ 545818 w 1134196"/>
              <a:gd name="connsiteY26" fmla="*/ 488628 h 1185502"/>
              <a:gd name="connsiteX27" fmla="*/ 509940 w 1134196"/>
              <a:gd name="connsiteY27" fmla="*/ 407086 h 1185502"/>
              <a:gd name="connsiteX28" fmla="*/ 465092 w 1134196"/>
              <a:gd name="connsiteY28" fmla="*/ 383439 h 1185502"/>
              <a:gd name="connsiteX29" fmla="*/ 441445 w 1134196"/>
              <a:gd name="connsiteY29" fmla="*/ 425841 h 1185502"/>
              <a:gd name="connsiteX30" fmla="*/ 426768 w 1134196"/>
              <a:gd name="connsiteY30" fmla="*/ 467427 h 1185502"/>
              <a:gd name="connsiteX31" fmla="*/ 461831 w 1134196"/>
              <a:gd name="connsiteY31" fmla="*/ 495966 h 1185502"/>
              <a:gd name="connsiteX32" fmla="*/ 487924 w 1134196"/>
              <a:gd name="connsiteY32" fmla="*/ 533476 h 1185502"/>
              <a:gd name="connsiteX33" fmla="*/ 465908 w 1134196"/>
              <a:gd name="connsiteY33" fmla="*/ 583216 h 1185502"/>
              <a:gd name="connsiteX34" fmla="*/ 424321 w 1134196"/>
              <a:gd name="connsiteY34" fmla="*/ 637033 h 1185502"/>
              <a:gd name="connsiteX35" fmla="*/ 448784 w 1134196"/>
              <a:gd name="connsiteY35" fmla="*/ 730806 h 1185502"/>
              <a:gd name="connsiteX36" fmla="*/ 486293 w 1134196"/>
              <a:gd name="connsiteY36" fmla="*/ 752822 h 1185502"/>
              <a:gd name="connsiteX37" fmla="*/ 500970 w 1134196"/>
              <a:gd name="connsiteY37" fmla="*/ 756084 h 1185502"/>
              <a:gd name="connsiteX38" fmla="*/ 521356 w 1134196"/>
              <a:gd name="connsiteY38" fmla="*/ 765053 h 1185502"/>
              <a:gd name="connsiteX39" fmla="*/ 540926 w 1134196"/>
              <a:gd name="connsiteY39" fmla="*/ 768315 h 1185502"/>
              <a:gd name="connsiteX40" fmla="*/ 545818 w 1134196"/>
              <a:gd name="connsiteY40" fmla="*/ 773208 h 1185502"/>
              <a:gd name="connsiteX41" fmla="*/ 567019 w 1134196"/>
              <a:gd name="connsiteY41" fmla="*/ 803378 h 1185502"/>
              <a:gd name="connsiteX42" fmla="*/ 581697 w 1134196"/>
              <a:gd name="connsiteY42" fmla="*/ 833548 h 1185502"/>
              <a:gd name="connsiteX43" fmla="*/ 538480 w 1134196"/>
              <a:gd name="connsiteY43" fmla="*/ 878396 h 1185502"/>
              <a:gd name="connsiteX44" fmla="*/ 503417 w 1134196"/>
              <a:gd name="connsiteY44" fmla="*/ 889812 h 1185502"/>
              <a:gd name="connsiteX45" fmla="*/ 474877 w 1134196"/>
              <a:gd name="connsiteY45" fmla="*/ 920798 h 1185502"/>
              <a:gd name="connsiteX46" fmla="*/ 410459 w 1134196"/>
              <a:gd name="connsiteY46" fmla="*/ 1001524 h 1185502"/>
              <a:gd name="connsiteX47" fmla="*/ 328918 w 1134196"/>
              <a:gd name="connsiteY47" fmla="*/ 1074096 h 1185502"/>
              <a:gd name="connsiteX48" fmla="*/ 302825 w 1134196"/>
              <a:gd name="connsiteY48" fmla="*/ 1098558 h 1185502"/>
              <a:gd name="connsiteX49" fmla="*/ 279178 w 1134196"/>
              <a:gd name="connsiteY49" fmla="*/ 1087958 h 1185502"/>
              <a:gd name="connsiteX50" fmla="*/ 284885 w 1134196"/>
              <a:gd name="connsiteY50" fmla="*/ 993370 h 1185502"/>
              <a:gd name="connsiteX51" fmla="*/ 327287 w 1134196"/>
              <a:gd name="connsiteY51" fmla="*/ 886550 h 1185502"/>
              <a:gd name="connsiteX52" fmla="*/ 349303 w 1134196"/>
              <a:gd name="connsiteY52" fmla="*/ 848226 h 1185502"/>
              <a:gd name="connsiteX53" fmla="*/ 330549 w 1134196"/>
              <a:gd name="connsiteY53" fmla="*/ 835994 h 1185502"/>
              <a:gd name="connsiteX54" fmla="*/ 314240 w 1134196"/>
              <a:gd name="connsiteY54" fmla="*/ 825394 h 1185502"/>
              <a:gd name="connsiteX55" fmla="*/ 330549 w 1134196"/>
              <a:gd name="connsiteY55" fmla="*/ 830287 h 1185502"/>
              <a:gd name="connsiteX56" fmla="*/ 330549 w 1134196"/>
              <a:gd name="connsiteY56" fmla="*/ 822948 h 1185502"/>
              <a:gd name="connsiteX57" fmla="*/ 303640 w 1134196"/>
              <a:gd name="connsiteY57" fmla="*/ 814794 h 1185502"/>
              <a:gd name="connsiteX58" fmla="*/ 298748 w 1134196"/>
              <a:gd name="connsiteY58" fmla="*/ 809901 h 1185502"/>
              <a:gd name="connsiteX59" fmla="*/ 320764 w 1134196"/>
              <a:gd name="connsiteY59" fmla="*/ 805824 h 1185502"/>
              <a:gd name="connsiteX60" fmla="*/ 328102 w 1134196"/>
              <a:gd name="connsiteY60" fmla="*/ 800932 h 1185502"/>
              <a:gd name="connsiteX61" fmla="*/ 297117 w 1134196"/>
              <a:gd name="connsiteY61" fmla="*/ 801747 h 1185502"/>
              <a:gd name="connsiteX62" fmla="*/ 284070 w 1134196"/>
              <a:gd name="connsiteY62" fmla="*/ 800932 h 1185502"/>
              <a:gd name="connsiteX63" fmla="*/ 277547 w 1134196"/>
              <a:gd name="connsiteY63" fmla="*/ 789516 h 1185502"/>
              <a:gd name="connsiteX64" fmla="*/ 266946 w 1134196"/>
              <a:gd name="connsiteY64" fmla="*/ 796855 h 1185502"/>
              <a:gd name="connsiteX65" fmla="*/ 260423 w 1134196"/>
              <a:gd name="connsiteY65" fmla="*/ 800932 h 1185502"/>
              <a:gd name="connsiteX66" fmla="*/ 251453 w 1134196"/>
              <a:gd name="connsiteY66" fmla="*/ 787070 h 1185502"/>
              <a:gd name="connsiteX67" fmla="*/ 244930 w 1134196"/>
              <a:gd name="connsiteY67" fmla="*/ 782177 h 1185502"/>
              <a:gd name="connsiteX68" fmla="*/ 185405 w 1134196"/>
              <a:gd name="connsiteY68" fmla="*/ 759345 h 1185502"/>
              <a:gd name="connsiteX69" fmla="*/ 123433 w 1134196"/>
              <a:gd name="connsiteY69" fmla="*/ 735698 h 1185502"/>
              <a:gd name="connsiteX70" fmla="*/ 117725 w 1134196"/>
              <a:gd name="connsiteY70" fmla="*/ 729991 h 1185502"/>
              <a:gd name="connsiteX71" fmla="*/ 110387 w 1134196"/>
              <a:gd name="connsiteY71" fmla="*/ 721021 h 1185502"/>
              <a:gd name="connsiteX72" fmla="*/ 101417 w 1134196"/>
              <a:gd name="connsiteY72" fmla="*/ 713682 h 1185502"/>
              <a:gd name="connsiteX73" fmla="*/ 36184 w 1134196"/>
              <a:gd name="connsiteY73" fmla="*/ 692481 h 1185502"/>
              <a:gd name="connsiteX74" fmla="*/ 81847 w 1134196"/>
              <a:gd name="connsiteY74" fmla="*/ 573431 h 1185502"/>
              <a:gd name="connsiteX75" fmla="*/ 204975 w 1134196"/>
              <a:gd name="connsiteY75" fmla="*/ 551415 h 1185502"/>
              <a:gd name="connsiteX76" fmla="*/ 229437 w 1134196"/>
              <a:gd name="connsiteY76" fmla="*/ 585662 h 1185502"/>
              <a:gd name="connsiteX77" fmla="*/ 244930 w 1134196"/>
              <a:gd name="connsiteY77" fmla="*/ 608494 h 1185502"/>
              <a:gd name="connsiteX78" fmla="*/ 252269 w 1134196"/>
              <a:gd name="connsiteY78" fmla="*/ 611755 h 1185502"/>
              <a:gd name="connsiteX79" fmla="*/ 276731 w 1134196"/>
              <a:gd name="connsiteY79" fmla="*/ 636218 h 1185502"/>
              <a:gd name="connsiteX80" fmla="*/ 302009 w 1134196"/>
              <a:gd name="connsiteY80" fmla="*/ 659865 h 1185502"/>
              <a:gd name="connsiteX81" fmla="*/ 310163 w 1134196"/>
              <a:gd name="connsiteY81" fmla="*/ 662311 h 1185502"/>
              <a:gd name="connsiteX82" fmla="*/ 326472 w 1134196"/>
              <a:gd name="connsiteY82" fmla="*/ 666388 h 1185502"/>
              <a:gd name="connsiteX83" fmla="*/ 342780 w 1134196"/>
              <a:gd name="connsiteY83" fmla="*/ 668834 h 1185502"/>
              <a:gd name="connsiteX84" fmla="*/ 358273 w 1134196"/>
              <a:gd name="connsiteY84" fmla="*/ 685958 h 1185502"/>
              <a:gd name="connsiteX85" fmla="*/ 369689 w 1134196"/>
              <a:gd name="connsiteY85" fmla="*/ 647634 h 1185502"/>
              <a:gd name="connsiteX86" fmla="*/ 378658 w 1134196"/>
              <a:gd name="connsiteY86" fmla="*/ 561200 h 1185502"/>
              <a:gd name="connsiteX87" fmla="*/ 373766 w 1134196"/>
              <a:gd name="connsiteY87" fmla="*/ 482920 h 1185502"/>
              <a:gd name="connsiteX88" fmla="*/ 359088 w 1134196"/>
              <a:gd name="connsiteY88" fmla="*/ 473950 h 1185502"/>
              <a:gd name="connsiteX89" fmla="*/ 353380 w 1134196"/>
              <a:gd name="connsiteY89" fmla="*/ 461719 h 1185502"/>
              <a:gd name="connsiteX90" fmla="*/ 334626 w 1134196"/>
              <a:gd name="connsiteY90" fmla="*/ 350007 h 1185502"/>
              <a:gd name="connsiteX91" fmla="*/ 318317 w 1134196"/>
              <a:gd name="connsiteY91" fmla="*/ 226064 h 1185502"/>
              <a:gd name="connsiteX92" fmla="*/ 382735 w 1134196"/>
              <a:gd name="connsiteY92" fmla="*/ 121691 h 1185502"/>
              <a:gd name="connsiteX93" fmla="*/ 434922 w 1134196"/>
              <a:gd name="connsiteY93" fmla="*/ 167354 h 1185502"/>
              <a:gd name="connsiteX94" fmla="*/ 435737 w 1134196"/>
              <a:gd name="connsiteY94" fmla="*/ 196709 h 1185502"/>
              <a:gd name="connsiteX95" fmla="*/ 458569 w 1134196"/>
              <a:gd name="connsiteY95" fmla="*/ 176324 h 1185502"/>
              <a:gd name="connsiteX96" fmla="*/ 487108 w 1134196"/>
              <a:gd name="connsiteY96" fmla="*/ 151046 h 1185502"/>
              <a:gd name="connsiteX97" fmla="*/ 497709 w 1134196"/>
              <a:gd name="connsiteY97" fmla="*/ 155123 h 1185502"/>
              <a:gd name="connsiteX98" fmla="*/ 525433 w 1134196"/>
              <a:gd name="connsiteY98" fmla="*/ 181216 h 1185502"/>
              <a:gd name="connsiteX99" fmla="*/ 595559 w 1134196"/>
              <a:gd name="connsiteY99" fmla="*/ 301898 h 1185502"/>
              <a:gd name="connsiteX100" fmla="*/ 603713 w 1134196"/>
              <a:gd name="connsiteY100" fmla="*/ 313313 h 1185502"/>
              <a:gd name="connsiteX101" fmla="*/ 611867 w 1134196"/>
              <a:gd name="connsiteY101" fmla="*/ 325545 h 1185502"/>
              <a:gd name="connsiteX102" fmla="*/ 620021 w 1134196"/>
              <a:gd name="connsiteY102" fmla="*/ 352453 h 1185502"/>
              <a:gd name="connsiteX103" fmla="*/ 637960 w 1134196"/>
              <a:gd name="connsiteY103" fmla="*/ 390778 h 1185502"/>
              <a:gd name="connsiteX104" fmla="*/ 646930 w 1134196"/>
              <a:gd name="connsiteY104" fmla="*/ 415240 h 1185502"/>
              <a:gd name="connsiteX105" fmla="*/ 653453 w 1134196"/>
              <a:gd name="connsiteY105" fmla="*/ 382624 h 1185502"/>
              <a:gd name="connsiteX106" fmla="*/ 675469 w 1134196"/>
              <a:gd name="connsiteY106" fmla="*/ 260311 h 1185502"/>
              <a:gd name="connsiteX107" fmla="*/ 755380 w 1134196"/>
              <a:gd name="connsiteY107" fmla="*/ 45857 h 1185502"/>
              <a:gd name="connsiteX108" fmla="*/ 828767 w 1134196"/>
              <a:gd name="connsiteY108" fmla="*/ 6717 h 1185502"/>
              <a:gd name="connsiteX109" fmla="*/ 808382 w 1134196"/>
              <a:gd name="connsiteY109" fmla="*/ 172247 h 1185502"/>
              <a:gd name="connsiteX110" fmla="*/ 762719 w 1134196"/>
              <a:gd name="connsiteY110" fmla="*/ 502490 h 1185502"/>
              <a:gd name="connsiteX111" fmla="*/ 785550 w 1134196"/>
              <a:gd name="connsiteY111" fmla="*/ 576693 h 1185502"/>
              <a:gd name="connsiteX112" fmla="*/ 929879 w 1134196"/>
              <a:gd name="connsiteY112" fmla="*/ 655788 h 1185502"/>
              <a:gd name="connsiteX113" fmla="*/ 950264 w 1134196"/>
              <a:gd name="connsiteY113" fmla="*/ 504936 h 1185502"/>
              <a:gd name="connsiteX114" fmla="*/ 959234 w 1134196"/>
              <a:gd name="connsiteY114" fmla="*/ 319837 h 1185502"/>
              <a:gd name="connsiteX115" fmla="*/ 925802 w 1134196"/>
              <a:gd name="connsiteY115" fmla="*/ 261942 h 1185502"/>
              <a:gd name="connsiteX116" fmla="*/ 925802 w 1134196"/>
              <a:gd name="connsiteY116" fmla="*/ 349192 h 1185502"/>
              <a:gd name="connsiteX117" fmla="*/ 924171 w 1134196"/>
              <a:gd name="connsiteY117" fmla="*/ 472319 h 1185502"/>
              <a:gd name="connsiteX118" fmla="*/ 827136 w 1134196"/>
              <a:gd name="connsiteY118" fmla="*/ 526952 h 1185502"/>
              <a:gd name="connsiteX119" fmla="*/ 798597 w 1134196"/>
              <a:gd name="connsiteY119" fmla="*/ 489443 h 1185502"/>
              <a:gd name="connsiteX120" fmla="*/ 799412 w 1134196"/>
              <a:gd name="connsiteY120" fmla="*/ 447857 h 1185502"/>
              <a:gd name="connsiteX121" fmla="*/ 826321 w 1134196"/>
              <a:gd name="connsiteY121" fmla="*/ 274174 h 1185502"/>
              <a:gd name="connsiteX122" fmla="*/ 836921 w 1134196"/>
              <a:gd name="connsiteY122" fmla="*/ 235034 h 1185502"/>
              <a:gd name="connsiteX123" fmla="*/ 868723 w 1134196"/>
              <a:gd name="connsiteY123" fmla="*/ 208125 h 1185502"/>
              <a:gd name="connsiteX124" fmla="*/ 921725 w 1134196"/>
              <a:gd name="connsiteY124" fmla="*/ 153492 h 1185502"/>
              <a:gd name="connsiteX125" fmla="*/ 976357 w 1134196"/>
              <a:gd name="connsiteY125" fmla="*/ 111906 h 1185502"/>
              <a:gd name="connsiteX126" fmla="*/ 1041591 w 1134196"/>
              <a:gd name="connsiteY126" fmla="*/ 115168 h 1185502"/>
              <a:gd name="connsiteX127" fmla="*/ 1057084 w 1134196"/>
              <a:gd name="connsiteY127" fmla="*/ 208940 h 1185502"/>
              <a:gd name="connsiteX128" fmla="*/ 1050560 w 1134196"/>
              <a:gd name="connsiteY128" fmla="*/ 260311 h 1185502"/>
              <a:gd name="connsiteX129" fmla="*/ 1044852 w 1134196"/>
              <a:gd name="connsiteY129" fmla="*/ 264389 h 1185502"/>
              <a:gd name="connsiteX130" fmla="*/ 1038329 w 1134196"/>
              <a:gd name="connsiteY130" fmla="*/ 280697 h 1185502"/>
              <a:gd name="connsiteX131" fmla="*/ 1033436 w 1134196"/>
              <a:gd name="connsiteY131" fmla="*/ 297821 h 1185502"/>
              <a:gd name="connsiteX132" fmla="*/ 1033436 w 1134196"/>
              <a:gd name="connsiteY132" fmla="*/ 302713 h 1185502"/>
              <a:gd name="connsiteX133" fmla="*/ 1035883 w 1134196"/>
              <a:gd name="connsiteY133" fmla="*/ 322283 h 1185502"/>
              <a:gd name="connsiteX134" fmla="*/ 1037514 w 1134196"/>
              <a:gd name="connsiteY134" fmla="*/ 338591 h 1185502"/>
              <a:gd name="connsiteX135" fmla="*/ 1038329 w 1134196"/>
              <a:gd name="connsiteY135" fmla="*/ 343484 h 1185502"/>
              <a:gd name="connsiteX136" fmla="*/ 1027729 w 1134196"/>
              <a:gd name="connsiteY136" fmla="*/ 364685 h 1185502"/>
              <a:gd name="connsiteX137" fmla="*/ 1035067 w 1134196"/>
              <a:gd name="connsiteY137" fmla="*/ 371208 h 1185502"/>
              <a:gd name="connsiteX138" fmla="*/ 1039960 w 1134196"/>
              <a:gd name="connsiteY138" fmla="*/ 390778 h 1185502"/>
              <a:gd name="connsiteX139" fmla="*/ 1026098 w 1134196"/>
              <a:gd name="connsiteY139" fmla="*/ 428287 h 1185502"/>
              <a:gd name="connsiteX140" fmla="*/ 1027729 w 1134196"/>
              <a:gd name="connsiteY140" fmla="*/ 436441 h 1185502"/>
              <a:gd name="connsiteX141" fmla="*/ 1029359 w 1134196"/>
              <a:gd name="connsiteY141" fmla="*/ 441334 h 1185502"/>
              <a:gd name="connsiteX142" fmla="*/ 1029359 w 1134196"/>
              <a:gd name="connsiteY142" fmla="*/ 458457 h 1185502"/>
              <a:gd name="connsiteX143" fmla="*/ 1027729 w 1134196"/>
              <a:gd name="connsiteY143" fmla="*/ 464165 h 1185502"/>
              <a:gd name="connsiteX144" fmla="*/ 1026098 w 1134196"/>
              <a:gd name="connsiteY144" fmla="*/ 469873 h 1185502"/>
              <a:gd name="connsiteX145" fmla="*/ 1028544 w 1134196"/>
              <a:gd name="connsiteY145" fmla="*/ 487812 h 1185502"/>
              <a:gd name="connsiteX146" fmla="*/ 1024467 w 1134196"/>
              <a:gd name="connsiteY146" fmla="*/ 504121 h 1185502"/>
              <a:gd name="connsiteX147" fmla="*/ 1020390 w 1134196"/>
              <a:gd name="connsiteY147" fmla="*/ 520429 h 1185502"/>
              <a:gd name="connsiteX148" fmla="*/ 1019574 w 1134196"/>
              <a:gd name="connsiteY148" fmla="*/ 545707 h 1185502"/>
              <a:gd name="connsiteX149" fmla="*/ 1017128 w 1134196"/>
              <a:gd name="connsiteY149" fmla="*/ 566092 h 1185502"/>
              <a:gd name="connsiteX150" fmla="*/ 1020390 w 1134196"/>
              <a:gd name="connsiteY150" fmla="*/ 576693 h 1185502"/>
              <a:gd name="connsiteX151" fmla="*/ 1030990 w 1134196"/>
              <a:gd name="connsiteY151" fmla="*/ 613386 h 1185502"/>
              <a:gd name="connsiteX152" fmla="*/ 1034252 w 1134196"/>
              <a:gd name="connsiteY152" fmla="*/ 639479 h 1185502"/>
              <a:gd name="connsiteX153" fmla="*/ 1041591 w 1134196"/>
              <a:gd name="connsiteY153" fmla="*/ 656603 h 1185502"/>
              <a:gd name="connsiteX154" fmla="*/ 1075838 w 1134196"/>
              <a:gd name="connsiteY154" fmla="*/ 683512 h 1185502"/>
              <a:gd name="connsiteX155" fmla="*/ 1133733 w 1134196"/>
              <a:gd name="connsiteY155" fmla="*/ 725913 h 1185502"/>
              <a:gd name="connsiteX156" fmla="*/ 1081546 w 1134196"/>
              <a:gd name="connsiteY156" fmla="*/ 753638 h 1185502"/>
              <a:gd name="connsiteX157" fmla="*/ 1039960 w 1134196"/>
              <a:gd name="connsiteY157" fmla="*/ 795224 h 1185502"/>
              <a:gd name="connsiteX158" fmla="*/ 1034252 w 1134196"/>
              <a:gd name="connsiteY158" fmla="*/ 810717 h 1185502"/>
              <a:gd name="connsiteX159" fmla="*/ 1035067 w 1134196"/>
              <a:gd name="connsiteY159" fmla="*/ 818055 h 1185502"/>
              <a:gd name="connsiteX160" fmla="*/ 1035883 w 1134196"/>
              <a:gd name="connsiteY160" fmla="*/ 831102 h 1185502"/>
              <a:gd name="connsiteX161" fmla="*/ 1036698 w 1134196"/>
              <a:gd name="connsiteY161" fmla="*/ 844149 h 1185502"/>
              <a:gd name="connsiteX162" fmla="*/ 1036698 w 1134196"/>
              <a:gd name="connsiteY162" fmla="*/ 858826 h 1185502"/>
              <a:gd name="connsiteX163" fmla="*/ 1035883 w 1134196"/>
              <a:gd name="connsiteY163" fmla="*/ 869427 h 1185502"/>
              <a:gd name="connsiteX164" fmla="*/ 1037514 w 1134196"/>
              <a:gd name="connsiteY164" fmla="*/ 889812 h 1185502"/>
              <a:gd name="connsiteX165" fmla="*/ 1035883 w 1134196"/>
              <a:gd name="connsiteY165" fmla="*/ 910197 h 1185502"/>
              <a:gd name="connsiteX166" fmla="*/ 1048114 w 1134196"/>
              <a:gd name="connsiteY166" fmla="*/ 933029 h 1185502"/>
              <a:gd name="connsiteX167" fmla="*/ 1055453 w 1134196"/>
              <a:gd name="connsiteY167" fmla="*/ 977877 h 1185502"/>
              <a:gd name="connsiteX168" fmla="*/ 1074207 w 1134196"/>
              <a:gd name="connsiteY168" fmla="*/ 1048002 h 1185502"/>
              <a:gd name="connsiteX169" fmla="*/ 1080731 w 1134196"/>
              <a:gd name="connsiteY169" fmla="*/ 1101004 h 1185502"/>
              <a:gd name="connsiteX170" fmla="*/ 1019574 w 1134196"/>
              <a:gd name="connsiteY170" fmla="*/ 1147483 h 1185502"/>
              <a:gd name="connsiteX171" fmla="*/ 945372 w 1134196"/>
              <a:gd name="connsiteY171" fmla="*/ 1171946 h 1185502"/>
              <a:gd name="connsiteX172" fmla="*/ 689331 w 1134196"/>
              <a:gd name="connsiteY172" fmla="*/ 890627 h 1185502"/>
              <a:gd name="connsiteX173" fmla="*/ 681993 w 1134196"/>
              <a:gd name="connsiteY173" fmla="*/ 827840 h 1185502"/>
              <a:gd name="connsiteX174" fmla="*/ 662423 w 1134196"/>
              <a:gd name="connsiteY174" fmla="*/ 758530 h 1185502"/>
              <a:gd name="connsiteX175" fmla="*/ 619206 w 1134196"/>
              <a:gd name="connsiteY175" fmla="*/ 681066 h 1185502"/>
              <a:gd name="connsiteX176" fmla="*/ 612682 w 1134196"/>
              <a:gd name="connsiteY176" fmla="*/ 704713 h 1185502"/>
              <a:gd name="connsiteX177" fmla="*/ 630621 w 1134196"/>
              <a:gd name="connsiteY177" fmla="*/ 833548 h 1185502"/>
              <a:gd name="connsiteX178" fmla="*/ 685254 w 1134196"/>
              <a:gd name="connsiteY178" fmla="*/ 900412 h 1185502"/>
              <a:gd name="connsiteX179" fmla="*/ 689331 w 1134196"/>
              <a:gd name="connsiteY179" fmla="*/ 890627 h 1185502"/>
              <a:gd name="connsiteX180" fmla="*/ 363165 w 1134196"/>
              <a:gd name="connsiteY180" fmla="*/ 818871 h 1185502"/>
              <a:gd name="connsiteX181" fmla="*/ 350119 w 1134196"/>
              <a:gd name="connsiteY181" fmla="*/ 810717 h 1185502"/>
              <a:gd name="connsiteX182" fmla="*/ 346857 w 1134196"/>
              <a:gd name="connsiteY182" fmla="*/ 818871 h 1185502"/>
              <a:gd name="connsiteX183" fmla="*/ 359904 w 1134196"/>
              <a:gd name="connsiteY183" fmla="*/ 827025 h 1185502"/>
              <a:gd name="connsiteX184" fmla="*/ 363165 w 1134196"/>
              <a:gd name="connsiteY184" fmla="*/ 818871 h 1185502"/>
              <a:gd name="connsiteX185" fmla="*/ 680362 w 1134196"/>
              <a:gd name="connsiteY185" fmla="*/ 681066 h 1185502"/>
              <a:gd name="connsiteX186" fmla="*/ 642037 w 1134196"/>
              <a:gd name="connsiteY186" fmla="*/ 609309 h 1185502"/>
              <a:gd name="connsiteX187" fmla="*/ 689331 w 1134196"/>
              <a:gd name="connsiteY187" fmla="*/ 721021 h 1185502"/>
              <a:gd name="connsiteX188" fmla="*/ 680362 w 1134196"/>
              <a:gd name="connsiteY188" fmla="*/ 681066 h 1185502"/>
              <a:gd name="connsiteX189" fmla="*/ 620021 w 1134196"/>
              <a:gd name="connsiteY189" fmla="*/ 550599 h 1185502"/>
              <a:gd name="connsiteX190" fmla="*/ 612682 w 1134196"/>
              <a:gd name="connsiteY190" fmla="*/ 590555 h 1185502"/>
              <a:gd name="connsiteX191" fmla="*/ 613498 w 1134196"/>
              <a:gd name="connsiteY191" fmla="*/ 643557 h 1185502"/>
              <a:gd name="connsiteX192" fmla="*/ 620836 w 1134196"/>
              <a:gd name="connsiteY192" fmla="*/ 603601 h 1185502"/>
              <a:gd name="connsiteX193" fmla="*/ 620021 w 1134196"/>
              <a:gd name="connsiteY193" fmla="*/ 550599 h 1185502"/>
              <a:gd name="connsiteX194" fmla="*/ 714609 w 1134196"/>
              <a:gd name="connsiteY194" fmla="*/ 413609 h 1185502"/>
              <a:gd name="connsiteX195" fmla="*/ 728471 w 1134196"/>
              <a:gd name="connsiteY195" fmla="*/ 292928 h 1185502"/>
              <a:gd name="connsiteX196" fmla="*/ 736625 w 1134196"/>
              <a:gd name="connsiteY196" fmla="*/ 219541 h 1185502"/>
              <a:gd name="connsiteX197" fmla="*/ 741518 w 1134196"/>
              <a:gd name="connsiteY197" fmla="*/ 170616 h 1185502"/>
              <a:gd name="connsiteX198" fmla="*/ 726025 w 1134196"/>
              <a:gd name="connsiteY198" fmla="*/ 219541 h 1185502"/>
              <a:gd name="connsiteX199" fmla="*/ 706455 w 1134196"/>
              <a:gd name="connsiteY199" fmla="*/ 284774 h 1185502"/>
              <a:gd name="connsiteX200" fmla="*/ 694224 w 1134196"/>
              <a:gd name="connsiteY200" fmla="*/ 337776 h 1185502"/>
              <a:gd name="connsiteX201" fmla="*/ 690962 w 1134196"/>
              <a:gd name="connsiteY201" fmla="*/ 511459 h 1185502"/>
              <a:gd name="connsiteX202" fmla="*/ 714609 w 1134196"/>
              <a:gd name="connsiteY202" fmla="*/ 413609 h 1185502"/>
              <a:gd name="connsiteX203" fmla="*/ 888293 w 1134196"/>
              <a:gd name="connsiteY203" fmla="*/ 417687 h 1185502"/>
              <a:gd name="connsiteX204" fmla="*/ 869538 w 1134196"/>
              <a:gd name="connsiteY204" fmla="*/ 391593 h 1185502"/>
              <a:gd name="connsiteX205" fmla="*/ 870353 w 1134196"/>
              <a:gd name="connsiteY205" fmla="*/ 473135 h 1185502"/>
              <a:gd name="connsiteX206" fmla="*/ 881769 w 1134196"/>
              <a:gd name="connsiteY206" fmla="*/ 471504 h 1185502"/>
              <a:gd name="connsiteX207" fmla="*/ 888293 w 1134196"/>
              <a:gd name="connsiteY207" fmla="*/ 417687 h 1185502"/>
              <a:gd name="connsiteX208" fmla="*/ 531956 w 1134196"/>
              <a:gd name="connsiteY208" fmla="*/ 336960 h 1185502"/>
              <a:gd name="connsiteX209" fmla="*/ 503417 w 1134196"/>
              <a:gd name="connsiteY209" fmla="*/ 279881 h 1185502"/>
              <a:gd name="connsiteX210" fmla="*/ 488739 w 1134196"/>
              <a:gd name="connsiteY210" fmla="*/ 260311 h 1185502"/>
              <a:gd name="connsiteX211" fmla="*/ 493632 w 1134196"/>
              <a:gd name="connsiteY211" fmla="*/ 288851 h 1185502"/>
              <a:gd name="connsiteX212" fmla="*/ 543372 w 1134196"/>
              <a:gd name="connsiteY212" fmla="*/ 376916 h 1185502"/>
              <a:gd name="connsiteX213" fmla="*/ 531956 w 1134196"/>
              <a:gd name="connsiteY213" fmla="*/ 336960 h 118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1134196" h="1185502">
                <a:moveTo>
                  <a:pt x="945372" y="1171946"/>
                </a:moveTo>
                <a:cubicBezTo>
                  <a:pt x="942925" y="1163791"/>
                  <a:pt x="943741" y="1113236"/>
                  <a:pt x="946187" y="1059418"/>
                </a:cubicBezTo>
                <a:cubicBezTo>
                  <a:pt x="948633" y="1005601"/>
                  <a:pt x="949449" y="907751"/>
                  <a:pt x="947818" y="841702"/>
                </a:cubicBezTo>
                <a:lnTo>
                  <a:pt x="945372" y="721021"/>
                </a:lnTo>
                <a:lnTo>
                  <a:pt x="902970" y="699820"/>
                </a:lnTo>
                <a:cubicBezTo>
                  <a:pt x="880138" y="687589"/>
                  <a:pt x="839368" y="663942"/>
                  <a:pt x="814090" y="646818"/>
                </a:cubicBezTo>
                <a:cubicBezTo>
                  <a:pt x="787997" y="628879"/>
                  <a:pt x="765980" y="615017"/>
                  <a:pt x="764350" y="615017"/>
                </a:cubicBezTo>
                <a:cubicBezTo>
                  <a:pt x="762719" y="615017"/>
                  <a:pt x="761903" y="667204"/>
                  <a:pt x="762719" y="730806"/>
                </a:cubicBezTo>
                <a:cubicBezTo>
                  <a:pt x="764350" y="844964"/>
                  <a:pt x="764350" y="845779"/>
                  <a:pt x="785550" y="862903"/>
                </a:cubicBezTo>
                <a:cubicBezTo>
                  <a:pt x="797782" y="872688"/>
                  <a:pt x="807567" y="884104"/>
                  <a:pt x="807567" y="888181"/>
                </a:cubicBezTo>
                <a:cubicBezTo>
                  <a:pt x="807567" y="901228"/>
                  <a:pt x="734179" y="965645"/>
                  <a:pt x="718686" y="965645"/>
                </a:cubicBezTo>
                <a:cubicBezTo>
                  <a:pt x="711348" y="965645"/>
                  <a:pt x="689331" y="952599"/>
                  <a:pt x="671392" y="937106"/>
                </a:cubicBezTo>
                <a:cubicBezTo>
                  <a:pt x="649376" y="918351"/>
                  <a:pt x="633068" y="910197"/>
                  <a:pt x="624098" y="913459"/>
                </a:cubicBezTo>
                <a:cubicBezTo>
                  <a:pt x="612682" y="918351"/>
                  <a:pt x="613498" y="921613"/>
                  <a:pt x="631437" y="940368"/>
                </a:cubicBezTo>
                <a:cubicBezTo>
                  <a:pt x="657530" y="967276"/>
                  <a:pt x="694224" y="1048002"/>
                  <a:pt x="695039" y="1079804"/>
                </a:cubicBezTo>
                <a:cubicBezTo>
                  <a:pt x="695855" y="1101820"/>
                  <a:pt x="674654" y="1136883"/>
                  <a:pt x="661607" y="1136883"/>
                </a:cubicBezTo>
                <a:cubicBezTo>
                  <a:pt x="659161" y="1136883"/>
                  <a:pt x="649376" y="1121390"/>
                  <a:pt x="640406" y="1101820"/>
                </a:cubicBezTo>
                <a:cubicBezTo>
                  <a:pt x="631437" y="1083065"/>
                  <a:pt x="615944" y="1053710"/>
                  <a:pt x="605344" y="1036587"/>
                </a:cubicBezTo>
                <a:cubicBezTo>
                  <a:pt x="594743" y="1018647"/>
                  <a:pt x="585774" y="998262"/>
                  <a:pt x="584958" y="989293"/>
                </a:cubicBezTo>
                <a:cubicBezTo>
                  <a:pt x="584143" y="981138"/>
                  <a:pt x="581697" y="973800"/>
                  <a:pt x="578435" y="973800"/>
                </a:cubicBezTo>
                <a:cubicBezTo>
                  <a:pt x="571096" y="973800"/>
                  <a:pt x="554788" y="927321"/>
                  <a:pt x="554788" y="907751"/>
                </a:cubicBezTo>
                <a:cubicBezTo>
                  <a:pt x="554788" y="896335"/>
                  <a:pt x="560496" y="892258"/>
                  <a:pt x="575173" y="892258"/>
                </a:cubicBezTo>
                <a:cubicBezTo>
                  <a:pt x="586589" y="892258"/>
                  <a:pt x="598005" y="887366"/>
                  <a:pt x="600451" y="880842"/>
                </a:cubicBezTo>
                <a:cubicBezTo>
                  <a:pt x="602897" y="874319"/>
                  <a:pt x="598820" y="829471"/>
                  <a:pt x="591482" y="780546"/>
                </a:cubicBezTo>
                <a:cubicBezTo>
                  <a:pt x="584143" y="732437"/>
                  <a:pt x="575173" y="656603"/>
                  <a:pt x="571096" y="613386"/>
                </a:cubicBezTo>
                <a:cubicBezTo>
                  <a:pt x="566204" y="565277"/>
                  <a:pt x="558865" y="526137"/>
                  <a:pt x="550711" y="513906"/>
                </a:cubicBezTo>
                <a:cubicBezTo>
                  <a:pt x="541741" y="500859"/>
                  <a:pt x="540110" y="492705"/>
                  <a:pt x="545818" y="488628"/>
                </a:cubicBezTo>
                <a:cubicBezTo>
                  <a:pt x="563757" y="478027"/>
                  <a:pt x="553157" y="454380"/>
                  <a:pt x="509940" y="407086"/>
                </a:cubicBezTo>
                <a:cubicBezTo>
                  <a:pt x="465092" y="359792"/>
                  <a:pt x="465092" y="359792"/>
                  <a:pt x="465092" y="383439"/>
                </a:cubicBezTo>
                <a:cubicBezTo>
                  <a:pt x="465092" y="401378"/>
                  <a:pt x="458569" y="412794"/>
                  <a:pt x="441445" y="425841"/>
                </a:cubicBezTo>
                <a:cubicBezTo>
                  <a:pt x="419429" y="442149"/>
                  <a:pt x="417798" y="445411"/>
                  <a:pt x="426768" y="467427"/>
                </a:cubicBezTo>
                <a:cubicBezTo>
                  <a:pt x="433291" y="485366"/>
                  <a:pt x="442261" y="492705"/>
                  <a:pt x="461831" y="495966"/>
                </a:cubicBezTo>
                <a:cubicBezTo>
                  <a:pt x="485478" y="500859"/>
                  <a:pt x="487924" y="504121"/>
                  <a:pt x="487924" y="533476"/>
                </a:cubicBezTo>
                <a:cubicBezTo>
                  <a:pt x="488739" y="560384"/>
                  <a:pt x="484662" y="569354"/>
                  <a:pt x="465908" y="583216"/>
                </a:cubicBezTo>
                <a:cubicBezTo>
                  <a:pt x="452861" y="592185"/>
                  <a:pt x="434106" y="616648"/>
                  <a:pt x="424321" y="637033"/>
                </a:cubicBezTo>
                <a:cubicBezTo>
                  <a:pt x="400674" y="683512"/>
                  <a:pt x="408013" y="711236"/>
                  <a:pt x="448784" y="730806"/>
                </a:cubicBezTo>
                <a:cubicBezTo>
                  <a:pt x="464277" y="738145"/>
                  <a:pt x="481400" y="747930"/>
                  <a:pt x="486293" y="752822"/>
                </a:cubicBezTo>
                <a:cubicBezTo>
                  <a:pt x="492001" y="756899"/>
                  <a:pt x="498524" y="758530"/>
                  <a:pt x="500970" y="756084"/>
                </a:cubicBezTo>
                <a:cubicBezTo>
                  <a:pt x="503417" y="752822"/>
                  <a:pt x="512386" y="757715"/>
                  <a:pt x="521356" y="765053"/>
                </a:cubicBezTo>
                <a:cubicBezTo>
                  <a:pt x="533587" y="775654"/>
                  <a:pt x="537664" y="776469"/>
                  <a:pt x="540926" y="768315"/>
                </a:cubicBezTo>
                <a:cubicBezTo>
                  <a:pt x="543372" y="761792"/>
                  <a:pt x="545818" y="763423"/>
                  <a:pt x="545818" y="773208"/>
                </a:cubicBezTo>
                <a:cubicBezTo>
                  <a:pt x="546634" y="781362"/>
                  <a:pt x="555603" y="795224"/>
                  <a:pt x="567019" y="803378"/>
                </a:cubicBezTo>
                <a:cubicBezTo>
                  <a:pt x="580066" y="813978"/>
                  <a:pt x="584958" y="824579"/>
                  <a:pt x="581697" y="833548"/>
                </a:cubicBezTo>
                <a:cubicBezTo>
                  <a:pt x="575989" y="849041"/>
                  <a:pt x="545003" y="880842"/>
                  <a:pt x="538480" y="878396"/>
                </a:cubicBezTo>
                <a:cubicBezTo>
                  <a:pt x="536033" y="877581"/>
                  <a:pt x="520540" y="882473"/>
                  <a:pt x="503417" y="889812"/>
                </a:cubicBezTo>
                <a:cubicBezTo>
                  <a:pt x="480585" y="900412"/>
                  <a:pt x="473246" y="908566"/>
                  <a:pt x="474877" y="920798"/>
                </a:cubicBezTo>
                <a:cubicBezTo>
                  <a:pt x="475693" y="932213"/>
                  <a:pt x="456123" y="957491"/>
                  <a:pt x="410459" y="1001524"/>
                </a:cubicBezTo>
                <a:cubicBezTo>
                  <a:pt x="373766" y="1037402"/>
                  <a:pt x="337072" y="1070019"/>
                  <a:pt x="328918" y="1074096"/>
                </a:cubicBezTo>
                <a:cubicBezTo>
                  <a:pt x="320764" y="1078988"/>
                  <a:pt x="309348" y="1089589"/>
                  <a:pt x="302825" y="1098558"/>
                </a:cubicBezTo>
                <a:cubicBezTo>
                  <a:pt x="292224" y="1113236"/>
                  <a:pt x="291409" y="1113236"/>
                  <a:pt x="279178" y="1087958"/>
                </a:cubicBezTo>
                <a:cubicBezTo>
                  <a:pt x="267762" y="1065126"/>
                  <a:pt x="268577" y="1056972"/>
                  <a:pt x="284885" y="993370"/>
                </a:cubicBezTo>
                <a:cubicBezTo>
                  <a:pt x="295486" y="950968"/>
                  <a:pt x="312610" y="908566"/>
                  <a:pt x="327287" y="886550"/>
                </a:cubicBezTo>
                <a:cubicBezTo>
                  <a:pt x="341149" y="866980"/>
                  <a:pt x="350934" y="849041"/>
                  <a:pt x="349303" y="848226"/>
                </a:cubicBezTo>
                <a:cubicBezTo>
                  <a:pt x="348488" y="846595"/>
                  <a:pt x="339518" y="840887"/>
                  <a:pt x="330549" y="835994"/>
                </a:cubicBezTo>
                <a:lnTo>
                  <a:pt x="314240" y="825394"/>
                </a:lnTo>
                <a:lnTo>
                  <a:pt x="330549" y="830287"/>
                </a:lnTo>
                <a:cubicBezTo>
                  <a:pt x="346857" y="835179"/>
                  <a:pt x="346857" y="835179"/>
                  <a:pt x="330549" y="822948"/>
                </a:cubicBezTo>
                <a:cubicBezTo>
                  <a:pt x="321579" y="815609"/>
                  <a:pt x="310163" y="812347"/>
                  <a:pt x="303640" y="814794"/>
                </a:cubicBezTo>
                <a:cubicBezTo>
                  <a:pt x="297932" y="817240"/>
                  <a:pt x="295486" y="814794"/>
                  <a:pt x="298748" y="809901"/>
                </a:cubicBezTo>
                <a:cubicBezTo>
                  <a:pt x="301194" y="805009"/>
                  <a:pt x="310979" y="803378"/>
                  <a:pt x="320764" y="805824"/>
                </a:cubicBezTo>
                <a:cubicBezTo>
                  <a:pt x="332995" y="808270"/>
                  <a:pt x="334626" y="807455"/>
                  <a:pt x="328102" y="800932"/>
                </a:cubicBezTo>
                <a:cubicBezTo>
                  <a:pt x="320764" y="793593"/>
                  <a:pt x="312610" y="794408"/>
                  <a:pt x="297117" y="801747"/>
                </a:cubicBezTo>
                <a:cubicBezTo>
                  <a:pt x="278362" y="809901"/>
                  <a:pt x="276731" y="809901"/>
                  <a:pt x="284070" y="800932"/>
                </a:cubicBezTo>
                <a:cubicBezTo>
                  <a:pt x="290593" y="791962"/>
                  <a:pt x="289778" y="789516"/>
                  <a:pt x="277547" y="789516"/>
                </a:cubicBezTo>
                <a:cubicBezTo>
                  <a:pt x="269393" y="789516"/>
                  <a:pt x="264500" y="792777"/>
                  <a:pt x="266946" y="796855"/>
                </a:cubicBezTo>
                <a:cubicBezTo>
                  <a:pt x="269393" y="800932"/>
                  <a:pt x="266946" y="802562"/>
                  <a:pt x="260423" y="800932"/>
                </a:cubicBezTo>
                <a:cubicBezTo>
                  <a:pt x="253900" y="798485"/>
                  <a:pt x="249823" y="791962"/>
                  <a:pt x="251453" y="787070"/>
                </a:cubicBezTo>
                <a:cubicBezTo>
                  <a:pt x="252269" y="781362"/>
                  <a:pt x="249823" y="778915"/>
                  <a:pt x="244930" y="782177"/>
                </a:cubicBezTo>
                <a:cubicBezTo>
                  <a:pt x="240038" y="785439"/>
                  <a:pt x="213944" y="774838"/>
                  <a:pt x="185405" y="759345"/>
                </a:cubicBezTo>
                <a:cubicBezTo>
                  <a:pt x="157681" y="743853"/>
                  <a:pt x="129957" y="733252"/>
                  <a:pt x="123433" y="735698"/>
                </a:cubicBezTo>
                <a:cubicBezTo>
                  <a:pt x="116910" y="738145"/>
                  <a:pt x="114464" y="735698"/>
                  <a:pt x="117725" y="729991"/>
                </a:cubicBezTo>
                <a:cubicBezTo>
                  <a:pt x="120987" y="725098"/>
                  <a:pt x="117725" y="721021"/>
                  <a:pt x="110387" y="721021"/>
                </a:cubicBezTo>
                <a:cubicBezTo>
                  <a:pt x="103048" y="721021"/>
                  <a:pt x="98971" y="717759"/>
                  <a:pt x="101417" y="713682"/>
                </a:cubicBezTo>
                <a:cubicBezTo>
                  <a:pt x="106310" y="707159"/>
                  <a:pt x="70431" y="694928"/>
                  <a:pt x="36184" y="692481"/>
                </a:cubicBezTo>
                <a:cubicBezTo>
                  <a:pt x="-24972" y="687589"/>
                  <a:pt x="-9479" y="647634"/>
                  <a:pt x="81847" y="573431"/>
                </a:cubicBezTo>
                <a:cubicBezTo>
                  <a:pt x="129957" y="534291"/>
                  <a:pt x="190297" y="523691"/>
                  <a:pt x="204975" y="551415"/>
                </a:cubicBezTo>
                <a:cubicBezTo>
                  <a:pt x="209867" y="561200"/>
                  <a:pt x="221283" y="576693"/>
                  <a:pt x="229437" y="585662"/>
                </a:cubicBezTo>
                <a:cubicBezTo>
                  <a:pt x="238407" y="594632"/>
                  <a:pt x="244930" y="605232"/>
                  <a:pt x="244930" y="608494"/>
                </a:cubicBezTo>
                <a:cubicBezTo>
                  <a:pt x="244930" y="612571"/>
                  <a:pt x="248192" y="614202"/>
                  <a:pt x="252269" y="611755"/>
                </a:cubicBezTo>
                <a:cubicBezTo>
                  <a:pt x="256346" y="609309"/>
                  <a:pt x="266946" y="619910"/>
                  <a:pt x="276731" y="636218"/>
                </a:cubicBezTo>
                <a:cubicBezTo>
                  <a:pt x="286516" y="651711"/>
                  <a:pt x="297932" y="662311"/>
                  <a:pt x="302009" y="659865"/>
                </a:cubicBezTo>
                <a:cubicBezTo>
                  <a:pt x="306902" y="657419"/>
                  <a:pt x="310163" y="658234"/>
                  <a:pt x="310163" y="662311"/>
                </a:cubicBezTo>
                <a:cubicBezTo>
                  <a:pt x="310163" y="667204"/>
                  <a:pt x="317502" y="668834"/>
                  <a:pt x="326472" y="666388"/>
                </a:cubicBezTo>
                <a:cubicBezTo>
                  <a:pt x="335441" y="663942"/>
                  <a:pt x="342780" y="665573"/>
                  <a:pt x="342780" y="668834"/>
                </a:cubicBezTo>
                <a:cubicBezTo>
                  <a:pt x="342780" y="672911"/>
                  <a:pt x="349303" y="680250"/>
                  <a:pt x="358273" y="685958"/>
                </a:cubicBezTo>
                <a:cubicBezTo>
                  <a:pt x="372950" y="694928"/>
                  <a:pt x="372950" y="692481"/>
                  <a:pt x="369689" y="647634"/>
                </a:cubicBezTo>
                <a:cubicBezTo>
                  <a:pt x="366427" y="615017"/>
                  <a:pt x="369689" y="587293"/>
                  <a:pt x="378658" y="561200"/>
                </a:cubicBezTo>
                <a:cubicBezTo>
                  <a:pt x="397413" y="506567"/>
                  <a:pt x="395782" y="486181"/>
                  <a:pt x="373766" y="482920"/>
                </a:cubicBezTo>
                <a:cubicBezTo>
                  <a:pt x="363165" y="481289"/>
                  <a:pt x="356642" y="477212"/>
                  <a:pt x="359088" y="473950"/>
                </a:cubicBezTo>
                <a:cubicBezTo>
                  <a:pt x="361534" y="470689"/>
                  <a:pt x="359088" y="464981"/>
                  <a:pt x="353380" y="461719"/>
                </a:cubicBezTo>
                <a:cubicBezTo>
                  <a:pt x="347672" y="458457"/>
                  <a:pt x="340334" y="412794"/>
                  <a:pt x="334626" y="350007"/>
                </a:cubicBezTo>
                <a:cubicBezTo>
                  <a:pt x="329733" y="291297"/>
                  <a:pt x="322395" y="235849"/>
                  <a:pt x="318317" y="226064"/>
                </a:cubicBezTo>
                <a:cubicBezTo>
                  <a:pt x="308532" y="202417"/>
                  <a:pt x="354196" y="129030"/>
                  <a:pt x="382735" y="121691"/>
                </a:cubicBezTo>
                <a:cubicBezTo>
                  <a:pt x="407198" y="115168"/>
                  <a:pt x="440630" y="144523"/>
                  <a:pt x="434922" y="167354"/>
                </a:cubicBezTo>
                <a:cubicBezTo>
                  <a:pt x="432476" y="175508"/>
                  <a:pt x="433291" y="188555"/>
                  <a:pt x="435737" y="196709"/>
                </a:cubicBezTo>
                <a:cubicBezTo>
                  <a:pt x="440630" y="208125"/>
                  <a:pt x="444707" y="203232"/>
                  <a:pt x="458569" y="176324"/>
                </a:cubicBezTo>
                <a:cubicBezTo>
                  <a:pt x="472431" y="150230"/>
                  <a:pt x="478139" y="144523"/>
                  <a:pt x="487108" y="151046"/>
                </a:cubicBezTo>
                <a:cubicBezTo>
                  <a:pt x="492816" y="156754"/>
                  <a:pt x="497709" y="158385"/>
                  <a:pt x="497709" y="155123"/>
                </a:cubicBezTo>
                <a:cubicBezTo>
                  <a:pt x="497709" y="152677"/>
                  <a:pt x="509940" y="164092"/>
                  <a:pt x="525433" y="181216"/>
                </a:cubicBezTo>
                <a:cubicBezTo>
                  <a:pt x="554788" y="213833"/>
                  <a:pt x="595559" y="283958"/>
                  <a:pt x="595559" y="301898"/>
                </a:cubicBezTo>
                <a:cubicBezTo>
                  <a:pt x="595559" y="308421"/>
                  <a:pt x="599636" y="313313"/>
                  <a:pt x="603713" y="313313"/>
                </a:cubicBezTo>
                <a:cubicBezTo>
                  <a:pt x="608605" y="313313"/>
                  <a:pt x="611867" y="319021"/>
                  <a:pt x="611867" y="325545"/>
                </a:cubicBezTo>
                <a:cubicBezTo>
                  <a:pt x="611867" y="332068"/>
                  <a:pt x="615129" y="344299"/>
                  <a:pt x="620021" y="352453"/>
                </a:cubicBezTo>
                <a:cubicBezTo>
                  <a:pt x="624098" y="359792"/>
                  <a:pt x="632252" y="377731"/>
                  <a:pt x="637960" y="390778"/>
                </a:cubicBezTo>
                <a:lnTo>
                  <a:pt x="646930" y="415240"/>
                </a:lnTo>
                <a:lnTo>
                  <a:pt x="653453" y="382624"/>
                </a:lnTo>
                <a:cubicBezTo>
                  <a:pt x="656715" y="364685"/>
                  <a:pt x="666500" y="310052"/>
                  <a:pt x="675469" y="260311"/>
                </a:cubicBezTo>
                <a:cubicBezTo>
                  <a:pt x="695855" y="148600"/>
                  <a:pt x="717871" y="89074"/>
                  <a:pt x="755380" y="45857"/>
                </a:cubicBezTo>
                <a:cubicBezTo>
                  <a:pt x="793704" y="194"/>
                  <a:pt x="812459" y="-9591"/>
                  <a:pt x="828767" y="6717"/>
                </a:cubicBezTo>
                <a:cubicBezTo>
                  <a:pt x="839368" y="18133"/>
                  <a:pt x="837737" y="35257"/>
                  <a:pt x="808382" y="172247"/>
                </a:cubicBezTo>
                <a:cubicBezTo>
                  <a:pt x="778212" y="314944"/>
                  <a:pt x="772504" y="355715"/>
                  <a:pt x="762719" y="502490"/>
                </a:cubicBezTo>
                <a:cubicBezTo>
                  <a:pt x="758642" y="556307"/>
                  <a:pt x="758642" y="557123"/>
                  <a:pt x="785550" y="576693"/>
                </a:cubicBezTo>
                <a:cubicBezTo>
                  <a:pt x="815721" y="599524"/>
                  <a:pt x="918463" y="655788"/>
                  <a:pt x="929879" y="655788"/>
                </a:cubicBezTo>
                <a:cubicBezTo>
                  <a:pt x="939664" y="655788"/>
                  <a:pt x="944556" y="619910"/>
                  <a:pt x="950264" y="504936"/>
                </a:cubicBezTo>
                <a:cubicBezTo>
                  <a:pt x="952710" y="451119"/>
                  <a:pt x="956787" y="367946"/>
                  <a:pt x="959234" y="319837"/>
                </a:cubicBezTo>
                <a:cubicBezTo>
                  <a:pt x="964942" y="221987"/>
                  <a:pt x="959234" y="213017"/>
                  <a:pt x="925802" y="261942"/>
                </a:cubicBezTo>
                <a:cubicBezTo>
                  <a:pt x="900524" y="299451"/>
                  <a:pt x="900524" y="300267"/>
                  <a:pt x="925802" y="349192"/>
                </a:cubicBezTo>
                <a:cubicBezTo>
                  <a:pt x="951895" y="399747"/>
                  <a:pt x="951080" y="416871"/>
                  <a:pt x="924171" y="472319"/>
                </a:cubicBezTo>
                <a:cubicBezTo>
                  <a:pt x="899708" y="521244"/>
                  <a:pt x="879323" y="532660"/>
                  <a:pt x="827136" y="526952"/>
                </a:cubicBezTo>
                <a:cubicBezTo>
                  <a:pt x="801043" y="523691"/>
                  <a:pt x="799412" y="522060"/>
                  <a:pt x="798597" y="489443"/>
                </a:cubicBezTo>
                <a:cubicBezTo>
                  <a:pt x="797782" y="471504"/>
                  <a:pt x="798597" y="452749"/>
                  <a:pt x="799412" y="447857"/>
                </a:cubicBezTo>
                <a:cubicBezTo>
                  <a:pt x="813274" y="399747"/>
                  <a:pt x="827136" y="308421"/>
                  <a:pt x="826321" y="274174"/>
                </a:cubicBezTo>
                <a:cubicBezTo>
                  <a:pt x="825506" y="239926"/>
                  <a:pt x="827952" y="231772"/>
                  <a:pt x="836921" y="235034"/>
                </a:cubicBezTo>
                <a:cubicBezTo>
                  <a:pt x="844260" y="237480"/>
                  <a:pt x="855676" y="227695"/>
                  <a:pt x="868723" y="208125"/>
                </a:cubicBezTo>
                <a:cubicBezTo>
                  <a:pt x="879323" y="190186"/>
                  <a:pt x="903785" y="165723"/>
                  <a:pt x="921725" y="153492"/>
                </a:cubicBezTo>
                <a:cubicBezTo>
                  <a:pt x="940479" y="140445"/>
                  <a:pt x="964942" y="121691"/>
                  <a:pt x="976357" y="111906"/>
                </a:cubicBezTo>
                <a:cubicBezTo>
                  <a:pt x="996743" y="93967"/>
                  <a:pt x="1008159" y="94782"/>
                  <a:pt x="1041591" y="115168"/>
                </a:cubicBezTo>
                <a:cubicBezTo>
                  <a:pt x="1065238" y="130660"/>
                  <a:pt x="1069315" y="155123"/>
                  <a:pt x="1057084" y="208940"/>
                </a:cubicBezTo>
                <a:cubicBezTo>
                  <a:pt x="1051376" y="235034"/>
                  <a:pt x="1048114" y="257865"/>
                  <a:pt x="1050560" y="260311"/>
                </a:cubicBezTo>
                <a:cubicBezTo>
                  <a:pt x="1053006" y="262758"/>
                  <a:pt x="1050560" y="264389"/>
                  <a:pt x="1044852" y="264389"/>
                </a:cubicBezTo>
                <a:cubicBezTo>
                  <a:pt x="1038329" y="264389"/>
                  <a:pt x="1035883" y="270912"/>
                  <a:pt x="1038329" y="280697"/>
                </a:cubicBezTo>
                <a:cubicBezTo>
                  <a:pt x="1040775" y="289666"/>
                  <a:pt x="1038329" y="297005"/>
                  <a:pt x="1033436" y="297821"/>
                </a:cubicBezTo>
                <a:cubicBezTo>
                  <a:pt x="1026913" y="297821"/>
                  <a:pt x="1026913" y="299451"/>
                  <a:pt x="1033436" y="302713"/>
                </a:cubicBezTo>
                <a:cubicBezTo>
                  <a:pt x="1040775" y="305159"/>
                  <a:pt x="1041591" y="310867"/>
                  <a:pt x="1035883" y="322283"/>
                </a:cubicBezTo>
                <a:cubicBezTo>
                  <a:pt x="1029359" y="333699"/>
                  <a:pt x="1030175" y="337776"/>
                  <a:pt x="1037514" y="338591"/>
                </a:cubicBezTo>
                <a:cubicBezTo>
                  <a:pt x="1045668" y="338591"/>
                  <a:pt x="1045668" y="340222"/>
                  <a:pt x="1038329" y="343484"/>
                </a:cubicBezTo>
                <a:cubicBezTo>
                  <a:pt x="1032621" y="345115"/>
                  <a:pt x="1027729" y="354900"/>
                  <a:pt x="1027729" y="364685"/>
                </a:cubicBezTo>
                <a:cubicBezTo>
                  <a:pt x="1027729" y="378547"/>
                  <a:pt x="1029359" y="380177"/>
                  <a:pt x="1035067" y="371208"/>
                </a:cubicBezTo>
                <a:cubicBezTo>
                  <a:pt x="1039960" y="363054"/>
                  <a:pt x="1041591" y="369577"/>
                  <a:pt x="1039960" y="390778"/>
                </a:cubicBezTo>
                <a:cubicBezTo>
                  <a:pt x="1038329" y="407902"/>
                  <a:pt x="1031806" y="425025"/>
                  <a:pt x="1026098" y="428287"/>
                </a:cubicBezTo>
                <a:cubicBezTo>
                  <a:pt x="1017944" y="433995"/>
                  <a:pt x="1017944" y="435626"/>
                  <a:pt x="1027729" y="436441"/>
                </a:cubicBezTo>
                <a:cubicBezTo>
                  <a:pt x="1036698" y="436441"/>
                  <a:pt x="1036698" y="438072"/>
                  <a:pt x="1029359" y="441334"/>
                </a:cubicBezTo>
                <a:cubicBezTo>
                  <a:pt x="1021205" y="444595"/>
                  <a:pt x="1021205" y="447857"/>
                  <a:pt x="1029359" y="458457"/>
                </a:cubicBezTo>
                <a:cubicBezTo>
                  <a:pt x="1038329" y="469058"/>
                  <a:pt x="1038329" y="469873"/>
                  <a:pt x="1027729" y="464165"/>
                </a:cubicBezTo>
                <a:cubicBezTo>
                  <a:pt x="1017128" y="458457"/>
                  <a:pt x="1017128" y="459273"/>
                  <a:pt x="1026098" y="469873"/>
                </a:cubicBezTo>
                <a:cubicBezTo>
                  <a:pt x="1032621" y="478027"/>
                  <a:pt x="1033436" y="484551"/>
                  <a:pt x="1028544" y="487812"/>
                </a:cubicBezTo>
                <a:cubicBezTo>
                  <a:pt x="1023651" y="491074"/>
                  <a:pt x="1022021" y="498413"/>
                  <a:pt x="1024467" y="504121"/>
                </a:cubicBezTo>
                <a:cubicBezTo>
                  <a:pt x="1026913" y="510644"/>
                  <a:pt x="1025282" y="517983"/>
                  <a:pt x="1020390" y="520429"/>
                </a:cubicBezTo>
                <a:cubicBezTo>
                  <a:pt x="1014682" y="524506"/>
                  <a:pt x="1014682" y="532660"/>
                  <a:pt x="1019574" y="545707"/>
                </a:cubicBezTo>
                <a:cubicBezTo>
                  <a:pt x="1025282" y="560384"/>
                  <a:pt x="1024467" y="566092"/>
                  <a:pt x="1017128" y="566092"/>
                </a:cubicBezTo>
                <a:cubicBezTo>
                  <a:pt x="1011420" y="566908"/>
                  <a:pt x="1012236" y="570169"/>
                  <a:pt x="1020390" y="576693"/>
                </a:cubicBezTo>
                <a:cubicBezTo>
                  <a:pt x="1029359" y="584031"/>
                  <a:pt x="1033436" y="595447"/>
                  <a:pt x="1030990" y="613386"/>
                </a:cubicBezTo>
                <a:cubicBezTo>
                  <a:pt x="1029359" y="628064"/>
                  <a:pt x="1030990" y="639479"/>
                  <a:pt x="1034252" y="639479"/>
                </a:cubicBezTo>
                <a:cubicBezTo>
                  <a:pt x="1037514" y="639479"/>
                  <a:pt x="1040775" y="647634"/>
                  <a:pt x="1041591" y="656603"/>
                </a:cubicBezTo>
                <a:cubicBezTo>
                  <a:pt x="1043221" y="679435"/>
                  <a:pt x="1046483" y="681881"/>
                  <a:pt x="1075838" y="683512"/>
                </a:cubicBezTo>
                <a:cubicBezTo>
                  <a:pt x="1101116" y="684327"/>
                  <a:pt x="1133733" y="708790"/>
                  <a:pt x="1133733" y="725913"/>
                </a:cubicBezTo>
                <a:cubicBezTo>
                  <a:pt x="1133733" y="739776"/>
                  <a:pt x="1107639" y="753638"/>
                  <a:pt x="1081546" y="753638"/>
                </a:cubicBezTo>
                <a:cubicBezTo>
                  <a:pt x="1055453" y="753638"/>
                  <a:pt x="1034252" y="775654"/>
                  <a:pt x="1039960" y="795224"/>
                </a:cubicBezTo>
                <a:cubicBezTo>
                  <a:pt x="1043221" y="805009"/>
                  <a:pt x="1041591" y="810717"/>
                  <a:pt x="1034252" y="810717"/>
                </a:cubicBezTo>
                <a:cubicBezTo>
                  <a:pt x="1026098" y="810717"/>
                  <a:pt x="1026098" y="812347"/>
                  <a:pt x="1035067" y="818055"/>
                </a:cubicBezTo>
                <a:cubicBezTo>
                  <a:pt x="1043221" y="822948"/>
                  <a:pt x="1043221" y="826210"/>
                  <a:pt x="1035883" y="831102"/>
                </a:cubicBezTo>
                <a:cubicBezTo>
                  <a:pt x="1028544" y="835994"/>
                  <a:pt x="1028544" y="839256"/>
                  <a:pt x="1036698" y="844149"/>
                </a:cubicBezTo>
                <a:cubicBezTo>
                  <a:pt x="1046483" y="850672"/>
                  <a:pt x="1046483" y="852303"/>
                  <a:pt x="1036698" y="858826"/>
                </a:cubicBezTo>
                <a:cubicBezTo>
                  <a:pt x="1028544" y="864534"/>
                  <a:pt x="1028544" y="866980"/>
                  <a:pt x="1035883" y="869427"/>
                </a:cubicBezTo>
                <a:cubicBezTo>
                  <a:pt x="1044037" y="871873"/>
                  <a:pt x="1044037" y="876765"/>
                  <a:pt x="1037514" y="889812"/>
                </a:cubicBezTo>
                <a:cubicBezTo>
                  <a:pt x="1030990" y="901228"/>
                  <a:pt x="1030990" y="908566"/>
                  <a:pt x="1035883" y="910197"/>
                </a:cubicBezTo>
                <a:cubicBezTo>
                  <a:pt x="1040775" y="911828"/>
                  <a:pt x="1045668" y="921613"/>
                  <a:pt x="1048114" y="933029"/>
                </a:cubicBezTo>
                <a:cubicBezTo>
                  <a:pt x="1049745" y="944445"/>
                  <a:pt x="1053006" y="964830"/>
                  <a:pt x="1055453" y="977877"/>
                </a:cubicBezTo>
                <a:cubicBezTo>
                  <a:pt x="1057084" y="991739"/>
                  <a:pt x="1066053" y="1022725"/>
                  <a:pt x="1074207" y="1048002"/>
                </a:cubicBezTo>
                <a:cubicBezTo>
                  <a:pt x="1086438" y="1082250"/>
                  <a:pt x="1087254" y="1096112"/>
                  <a:pt x="1080731" y="1101004"/>
                </a:cubicBezTo>
                <a:cubicBezTo>
                  <a:pt x="1075023" y="1105081"/>
                  <a:pt x="1048114" y="1125467"/>
                  <a:pt x="1019574" y="1147483"/>
                </a:cubicBezTo>
                <a:cubicBezTo>
                  <a:pt x="964942" y="1189069"/>
                  <a:pt x="949449" y="1193962"/>
                  <a:pt x="945372" y="1171946"/>
                </a:cubicBezTo>
                <a:close/>
                <a:moveTo>
                  <a:pt x="689331" y="890627"/>
                </a:moveTo>
                <a:cubicBezTo>
                  <a:pt x="687700" y="884919"/>
                  <a:pt x="683623" y="856380"/>
                  <a:pt x="681993" y="827840"/>
                </a:cubicBezTo>
                <a:cubicBezTo>
                  <a:pt x="678731" y="791962"/>
                  <a:pt x="673023" y="769946"/>
                  <a:pt x="662423" y="758530"/>
                </a:cubicBezTo>
                <a:cubicBezTo>
                  <a:pt x="643668" y="738960"/>
                  <a:pt x="628991" y="710421"/>
                  <a:pt x="619206" y="681066"/>
                </a:cubicBezTo>
                <a:cubicBezTo>
                  <a:pt x="615129" y="664757"/>
                  <a:pt x="613498" y="670465"/>
                  <a:pt x="612682" y="704713"/>
                </a:cubicBezTo>
                <a:cubicBezTo>
                  <a:pt x="612682" y="743037"/>
                  <a:pt x="615944" y="768315"/>
                  <a:pt x="630621" y="833548"/>
                </a:cubicBezTo>
                <a:cubicBezTo>
                  <a:pt x="634699" y="849041"/>
                  <a:pt x="676285" y="900412"/>
                  <a:pt x="685254" y="900412"/>
                </a:cubicBezTo>
                <a:cubicBezTo>
                  <a:pt x="689331" y="900412"/>
                  <a:pt x="690962" y="895520"/>
                  <a:pt x="689331" y="890627"/>
                </a:cubicBezTo>
                <a:close/>
                <a:moveTo>
                  <a:pt x="363165" y="818871"/>
                </a:moveTo>
                <a:cubicBezTo>
                  <a:pt x="360719" y="814794"/>
                  <a:pt x="354196" y="810717"/>
                  <a:pt x="350119" y="810717"/>
                </a:cubicBezTo>
                <a:cubicBezTo>
                  <a:pt x="345226" y="810717"/>
                  <a:pt x="344411" y="814794"/>
                  <a:pt x="346857" y="818871"/>
                </a:cubicBezTo>
                <a:cubicBezTo>
                  <a:pt x="349303" y="823763"/>
                  <a:pt x="355827" y="827025"/>
                  <a:pt x="359904" y="827025"/>
                </a:cubicBezTo>
                <a:cubicBezTo>
                  <a:pt x="364796" y="827025"/>
                  <a:pt x="365612" y="823763"/>
                  <a:pt x="363165" y="818871"/>
                </a:cubicBezTo>
                <a:close/>
                <a:moveTo>
                  <a:pt x="680362" y="681066"/>
                </a:moveTo>
                <a:cubicBezTo>
                  <a:pt x="665684" y="624802"/>
                  <a:pt x="630621" y="558753"/>
                  <a:pt x="642037" y="609309"/>
                </a:cubicBezTo>
                <a:cubicBezTo>
                  <a:pt x="653453" y="659865"/>
                  <a:pt x="678731" y="721021"/>
                  <a:pt x="689331" y="721021"/>
                </a:cubicBezTo>
                <a:cubicBezTo>
                  <a:pt x="690147" y="721021"/>
                  <a:pt x="686070" y="703082"/>
                  <a:pt x="680362" y="681066"/>
                </a:cubicBezTo>
                <a:close/>
                <a:moveTo>
                  <a:pt x="620021" y="550599"/>
                </a:moveTo>
                <a:cubicBezTo>
                  <a:pt x="615129" y="541630"/>
                  <a:pt x="612682" y="554676"/>
                  <a:pt x="612682" y="590555"/>
                </a:cubicBezTo>
                <a:lnTo>
                  <a:pt x="613498" y="643557"/>
                </a:lnTo>
                <a:lnTo>
                  <a:pt x="620836" y="603601"/>
                </a:lnTo>
                <a:cubicBezTo>
                  <a:pt x="624098" y="579954"/>
                  <a:pt x="624098" y="557938"/>
                  <a:pt x="620021" y="550599"/>
                </a:cubicBezTo>
                <a:close/>
                <a:moveTo>
                  <a:pt x="714609" y="413609"/>
                </a:moveTo>
                <a:cubicBezTo>
                  <a:pt x="720317" y="360608"/>
                  <a:pt x="726840" y="306790"/>
                  <a:pt x="728471" y="292928"/>
                </a:cubicBezTo>
                <a:cubicBezTo>
                  <a:pt x="730917" y="279881"/>
                  <a:pt x="734179" y="246449"/>
                  <a:pt x="736625" y="219541"/>
                </a:cubicBezTo>
                <a:lnTo>
                  <a:pt x="741518" y="170616"/>
                </a:lnTo>
                <a:lnTo>
                  <a:pt x="726025" y="219541"/>
                </a:lnTo>
                <a:cubicBezTo>
                  <a:pt x="717055" y="246449"/>
                  <a:pt x="708086" y="275804"/>
                  <a:pt x="706455" y="284774"/>
                </a:cubicBezTo>
                <a:cubicBezTo>
                  <a:pt x="704824" y="293743"/>
                  <a:pt x="699116" y="317391"/>
                  <a:pt x="694224" y="337776"/>
                </a:cubicBezTo>
                <a:cubicBezTo>
                  <a:pt x="684439" y="378547"/>
                  <a:pt x="681993" y="503305"/>
                  <a:pt x="690962" y="511459"/>
                </a:cubicBezTo>
                <a:cubicBezTo>
                  <a:pt x="700747" y="522060"/>
                  <a:pt x="704009" y="509828"/>
                  <a:pt x="714609" y="413609"/>
                </a:cubicBezTo>
                <a:close/>
                <a:moveTo>
                  <a:pt x="888293" y="417687"/>
                </a:moveTo>
                <a:cubicBezTo>
                  <a:pt x="889108" y="379362"/>
                  <a:pt x="879323" y="366315"/>
                  <a:pt x="869538" y="391593"/>
                </a:cubicBezTo>
                <a:cubicBezTo>
                  <a:pt x="863015" y="408717"/>
                  <a:pt x="863015" y="455196"/>
                  <a:pt x="870353" y="473135"/>
                </a:cubicBezTo>
                <a:cubicBezTo>
                  <a:pt x="875246" y="486181"/>
                  <a:pt x="876061" y="486181"/>
                  <a:pt x="881769" y="471504"/>
                </a:cubicBezTo>
                <a:cubicBezTo>
                  <a:pt x="885031" y="463350"/>
                  <a:pt x="888293" y="438887"/>
                  <a:pt x="888293" y="417687"/>
                </a:cubicBezTo>
                <a:close/>
                <a:moveTo>
                  <a:pt x="531956" y="336960"/>
                </a:moveTo>
                <a:cubicBezTo>
                  <a:pt x="524617" y="316575"/>
                  <a:pt x="511571" y="291297"/>
                  <a:pt x="503417" y="279881"/>
                </a:cubicBezTo>
                <a:lnTo>
                  <a:pt x="488739" y="260311"/>
                </a:lnTo>
                <a:lnTo>
                  <a:pt x="493632" y="288851"/>
                </a:lnTo>
                <a:cubicBezTo>
                  <a:pt x="497709" y="315760"/>
                  <a:pt x="536033" y="383439"/>
                  <a:pt x="543372" y="376916"/>
                </a:cubicBezTo>
                <a:cubicBezTo>
                  <a:pt x="545003" y="375285"/>
                  <a:pt x="540110" y="357346"/>
                  <a:pt x="531956" y="336960"/>
                </a:cubicBezTo>
                <a:close/>
              </a:path>
            </a:pathLst>
          </a:custGeom>
          <a:gradFill flip="none" rotWithShape="1">
            <a:gsLst>
              <a:gs pos="50000">
                <a:srgbClr val="F83600"/>
              </a:gs>
              <a:gs pos="0">
                <a:srgbClr val="FFB330"/>
              </a:gs>
            </a:gsLst>
            <a:lin ang="13500000" scaled="1"/>
            <a:tileRect/>
          </a:gradFill>
          <a:ln w="63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2" name="图形 15">
            <a:extLst>
              <a:ext uri="{FF2B5EF4-FFF2-40B4-BE49-F238E27FC236}">
                <a16:creationId xmlns:a16="http://schemas.microsoft.com/office/drawing/2014/main" id="{887302B7-6F38-CE8E-6BD6-E525BC8B9BAE}"/>
              </a:ext>
            </a:extLst>
          </p:cNvPr>
          <p:cNvGrpSpPr/>
          <p:nvPr/>
        </p:nvGrpSpPr>
        <p:grpSpPr>
          <a:xfrm>
            <a:off x="4516908" y="1043356"/>
            <a:ext cx="1143971" cy="1019720"/>
            <a:chOff x="4762186" y="397583"/>
            <a:chExt cx="1143971" cy="1019720"/>
          </a:xfrm>
          <a:solidFill>
            <a:srgbClr val="CC3300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96982AE-C4CE-209B-73C5-C4D1C24801E6}"/>
                </a:ext>
              </a:extLst>
            </p:cNvPr>
            <p:cNvSpPr/>
            <p:nvPr/>
          </p:nvSpPr>
          <p:spPr>
            <a:xfrm>
              <a:off x="5160495" y="397583"/>
              <a:ext cx="745663" cy="1019720"/>
            </a:xfrm>
            <a:custGeom>
              <a:avLst/>
              <a:gdLst>
                <a:gd name="connsiteX0" fmla="*/ 230269 w 745663"/>
                <a:gd name="connsiteY0" fmla="*/ 12225 h 1019720"/>
                <a:gd name="connsiteX1" fmla="*/ 293561 w 745663"/>
                <a:gd name="connsiteY1" fmla="*/ -185 h 1019720"/>
                <a:gd name="connsiteX2" fmla="*/ 378007 w 745663"/>
                <a:gd name="connsiteY2" fmla="*/ 20999 h 1019720"/>
                <a:gd name="connsiteX3" fmla="*/ 405973 w 745663"/>
                <a:gd name="connsiteY3" fmla="*/ 73727 h 1019720"/>
                <a:gd name="connsiteX4" fmla="*/ 436912 w 745663"/>
                <a:gd name="connsiteY4" fmla="*/ 195895 h 1019720"/>
                <a:gd name="connsiteX5" fmla="*/ 426955 w 745663"/>
                <a:gd name="connsiteY5" fmla="*/ 243573 h 1019720"/>
                <a:gd name="connsiteX6" fmla="*/ 417576 w 745663"/>
                <a:gd name="connsiteY6" fmla="*/ 312146 h 1019720"/>
                <a:gd name="connsiteX7" fmla="*/ 423117 w 745663"/>
                <a:gd name="connsiteY7" fmla="*/ 392639 h 1019720"/>
                <a:gd name="connsiteX8" fmla="*/ 422453 w 745663"/>
                <a:gd name="connsiteY8" fmla="*/ 502887 h 1019720"/>
                <a:gd name="connsiteX9" fmla="*/ 408138 w 745663"/>
                <a:gd name="connsiteY9" fmla="*/ 635791 h 1019720"/>
                <a:gd name="connsiteX10" fmla="*/ 381442 w 745663"/>
                <a:gd name="connsiteY10" fmla="*/ 661881 h 1019720"/>
                <a:gd name="connsiteX11" fmla="*/ 339536 w 745663"/>
                <a:gd name="connsiteY11" fmla="*/ 668952 h 1019720"/>
                <a:gd name="connsiteX12" fmla="*/ 377459 w 745663"/>
                <a:gd name="connsiteY12" fmla="*/ 795390 h 1019720"/>
                <a:gd name="connsiteX13" fmla="*/ 469525 w 745663"/>
                <a:gd name="connsiteY13" fmla="*/ 864425 h 1019720"/>
                <a:gd name="connsiteX14" fmla="*/ 536742 w 745663"/>
                <a:gd name="connsiteY14" fmla="*/ 873343 h 1019720"/>
                <a:gd name="connsiteX15" fmla="*/ 687395 w 745663"/>
                <a:gd name="connsiteY15" fmla="*/ 892334 h 1019720"/>
                <a:gd name="connsiteX16" fmla="*/ 735708 w 745663"/>
                <a:gd name="connsiteY16" fmla="*/ 926678 h 1019720"/>
                <a:gd name="connsiteX17" fmla="*/ 745751 w 745663"/>
                <a:gd name="connsiteY17" fmla="*/ 977762 h 1019720"/>
                <a:gd name="connsiteX18" fmla="*/ 724192 w 745663"/>
                <a:gd name="connsiteY18" fmla="*/ 1007200 h 1019720"/>
                <a:gd name="connsiteX19" fmla="*/ 638303 w 745663"/>
                <a:gd name="connsiteY19" fmla="*/ 1018138 h 1019720"/>
                <a:gd name="connsiteX20" fmla="*/ 510594 w 745663"/>
                <a:gd name="connsiteY20" fmla="*/ 999753 h 1019720"/>
                <a:gd name="connsiteX21" fmla="*/ 407647 w 745663"/>
                <a:gd name="connsiteY21" fmla="*/ 952306 h 1019720"/>
                <a:gd name="connsiteX22" fmla="*/ 297313 w 745663"/>
                <a:gd name="connsiteY22" fmla="*/ 750945 h 1019720"/>
                <a:gd name="connsiteX23" fmla="*/ 279737 w 745663"/>
                <a:gd name="connsiteY23" fmla="*/ 638648 h 1019720"/>
                <a:gd name="connsiteX24" fmla="*/ 255089 w 745663"/>
                <a:gd name="connsiteY24" fmla="*/ 591605 h 1019720"/>
                <a:gd name="connsiteX25" fmla="*/ 159503 w 745663"/>
                <a:gd name="connsiteY25" fmla="*/ 742720 h 1019720"/>
                <a:gd name="connsiteX26" fmla="*/ 54738 w 745663"/>
                <a:gd name="connsiteY26" fmla="*/ 924138 h 1019720"/>
                <a:gd name="connsiteX27" fmla="*/ 11418 w 745663"/>
                <a:gd name="connsiteY27" fmla="*/ 956895 h 1019720"/>
                <a:gd name="connsiteX28" fmla="*/ 509 w 745663"/>
                <a:gd name="connsiteY28" fmla="*/ 921974 h 1019720"/>
                <a:gd name="connsiteX29" fmla="*/ 13410 w 745663"/>
                <a:gd name="connsiteY29" fmla="*/ 861482 h 1019720"/>
                <a:gd name="connsiteX30" fmla="*/ 34738 w 745663"/>
                <a:gd name="connsiteY30" fmla="*/ 782894 h 1019720"/>
                <a:gd name="connsiteX31" fmla="*/ 120541 w 745663"/>
                <a:gd name="connsiteY31" fmla="*/ 650250 h 1019720"/>
                <a:gd name="connsiteX32" fmla="*/ 101810 w 745663"/>
                <a:gd name="connsiteY32" fmla="*/ 655243 h 1019720"/>
                <a:gd name="connsiteX33" fmla="*/ 62184 w 745663"/>
                <a:gd name="connsiteY33" fmla="*/ 594260 h 1019720"/>
                <a:gd name="connsiteX34" fmla="*/ 75258 w 745663"/>
                <a:gd name="connsiteY34" fmla="*/ 534807 h 1019720"/>
                <a:gd name="connsiteX35" fmla="*/ 71679 w 745663"/>
                <a:gd name="connsiteY35" fmla="*/ 474026 h 1019720"/>
                <a:gd name="connsiteX36" fmla="*/ 81146 w 745663"/>
                <a:gd name="connsiteY36" fmla="*/ 355553 h 1019720"/>
                <a:gd name="connsiteX37" fmla="*/ 83916 w 745663"/>
                <a:gd name="connsiteY37" fmla="*/ 247123 h 1019720"/>
                <a:gd name="connsiteX38" fmla="*/ 85129 w 745663"/>
                <a:gd name="connsiteY38" fmla="*/ 200484 h 1019720"/>
                <a:gd name="connsiteX39" fmla="*/ 132374 w 745663"/>
                <a:gd name="connsiteY39" fmla="*/ 98461 h 1019720"/>
                <a:gd name="connsiteX40" fmla="*/ 176531 w 745663"/>
                <a:gd name="connsiteY40" fmla="*/ 52919 h 1019720"/>
                <a:gd name="connsiteX41" fmla="*/ 230269 w 745663"/>
                <a:gd name="connsiteY41" fmla="*/ 12225 h 1019720"/>
                <a:gd name="connsiteX42" fmla="*/ 221236 w 745663"/>
                <a:gd name="connsiteY42" fmla="*/ 100539 h 1019720"/>
                <a:gd name="connsiteX43" fmla="*/ 157223 w 745663"/>
                <a:gd name="connsiteY43" fmla="*/ 114681 h 1019720"/>
                <a:gd name="connsiteX44" fmla="*/ 115750 w 745663"/>
                <a:gd name="connsiteY44" fmla="*/ 153729 h 1019720"/>
                <a:gd name="connsiteX45" fmla="*/ 108044 w 745663"/>
                <a:gd name="connsiteY45" fmla="*/ 191104 h 1019720"/>
                <a:gd name="connsiteX46" fmla="*/ 157858 w 745663"/>
                <a:gd name="connsiteY46" fmla="*/ 215116 h 1019720"/>
                <a:gd name="connsiteX47" fmla="*/ 172144 w 745663"/>
                <a:gd name="connsiteY47" fmla="*/ 303459 h 1019720"/>
                <a:gd name="connsiteX48" fmla="*/ 160484 w 745663"/>
                <a:gd name="connsiteY48" fmla="*/ 582629 h 1019720"/>
                <a:gd name="connsiteX49" fmla="*/ 218552 w 745663"/>
                <a:gd name="connsiteY49" fmla="*/ 468225 h 1019720"/>
                <a:gd name="connsiteX50" fmla="*/ 253906 w 745663"/>
                <a:gd name="connsiteY50" fmla="*/ 378410 h 1019720"/>
                <a:gd name="connsiteX51" fmla="*/ 253531 w 745663"/>
                <a:gd name="connsiteY51" fmla="*/ 335927 h 1019720"/>
                <a:gd name="connsiteX52" fmla="*/ 209980 w 745663"/>
                <a:gd name="connsiteY52" fmla="*/ 286633 h 1019720"/>
                <a:gd name="connsiteX53" fmla="*/ 251713 w 745663"/>
                <a:gd name="connsiteY53" fmla="*/ 259360 h 1019720"/>
                <a:gd name="connsiteX54" fmla="*/ 287154 w 745663"/>
                <a:gd name="connsiteY54" fmla="*/ 279129 h 1019720"/>
                <a:gd name="connsiteX55" fmla="*/ 342797 w 745663"/>
                <a:gd name="connsiteY55" fmla="*/ 370416 h 1019720"/>
                <a:gd name="connsiteX56" fmla="*/ 288770 w 745663"/>
                <a:gd name="connsiteY56" fmla="*/ 478644 h 1019720"/>
                <a:gd name="connsiteX57" fmla="*/ 350763 w 745663"/>
                <a:gd name="connsiteY57" fmla="*/ 536250 h 1019720"/>
                <a:gd name="connsiteX58" fmla="*/ 363231 w 745663"/>
                <a:gd name="connsiteY58" fmla="*/ 409984 h 1019720"/>
                <a:gd name="connsiteX59" fmla="*/ 363029 w 745663"/>
                <a:gd name="connsiteY59" fmla="*/ 346490 h 1019720"/>
                <a:gd name="connsiteX60" fmla="*/ 360778 w 745663"/>
                <a:gd name="connsiteY60" fmla="*/ 155721 h 1019720"/>
                <a:gd name="connsiteX61" fmla="*/ 329060 w 745663"/>
                <a:gd name="connsiteY61" fmla="*/ 89976 h 1019720"/>
                <a:gd name="connsiteX62" fmla="*/ 311830 w 745663"/>
                <a:gd name="connsiteY62" fmla="*/ 82039 h 1019720"/>
                <a:gd name="connsiteX63" fmla="*/ 221236 w 745663"/>
                <a:gd name="connsiteY63" fmla="*/ 100539 h 101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745663" h="1019720">
                  <a:moveTo>
                    <a:pt x="230269" y="12225"/>
                  </a:moveTo>
                  <a:cubicBezTo>
                    <a:pt x="250789" y="6020"/>
                    <a:pt x="272117" y="1085"/>
                    <a:pt x="293561" y="-185"/>
                  </a:cubicBezTo>
                  <a:cubicBezTo>
                    <a:pt x="322277" y="3336"/>
                    <a:pt x="352004" y="7521"/>
                    <a:pt x="378007" y="20999"/>
                  </a:cubicBezTo>
                  <a:cubicBezTo>
                    <a:pt x="397056" y="31648"/>
                    <a:pt x="400173" y="54968"/>
                    <a:pt x="405973" y="73727"/>
                  </a:cubicBezTo>
                  <a:cubicBezTo>
                    <a:pt x="416392" y="114421"/>
                    <a:pt x="430534" y="154249"/>
                    <a:pt x="436912" y="195895"/>
                  </a:cubicBezTo>
                  <a:cubicBezTo>
                    <a:pt x="437172" y="212288"/>
                    <a:pt x="427590" y="227151"/>
                    <a:pt x="426955" y="243573"/>
                  </a:cubicBezTo>
                  <a:cubicBezTo>
                    <a:pt x="425714" y="266719"/>
                    <a:pt x="418701" y="289029"/>
                    <a:pt x="417576" y="312146"/>
                  </a:cubicBezTo>
                  <a:cubicBezTo>
                    <a:pt x="421097" y="338785"/>
                    <a:pt x="425224" y="365625"/>
                    <a:pt x="423117" y="392639"/>
                  </a:cubicBezTo>
                  <a:cubicBezTo>
                    <a:pt x="417171" y="429234"/>
                    <a:pt x="426840" y="466147"/>
                    <a:pt x="422453" y="502887"/>
                  </a:cubicBezTo>
                  <a:cubicBezTo>
                    <a:pt x="422366" y="547563"/>
                    <a:pt x="401096" y="591114"/>
                    <a:pt x="408138" y="635791"/>
                  </a:cubicBezTo>
                  <a:cubicBezTo>
                    <a:pt x="399422" y="644651"/>
                    <a:pt x="391024" y="653915"/>
                    <a:pt x="381442" y="661881"/>
                  </a:cubicBezTo>
                  <a:cubicBezTo>
                    <a:pt x="368714" y="668923"/>
                    <a:pt x="353707" y="668980"/>
                    <a:pt x="339536" y="668952"/>
                  </a:cubicBezTo>
                  <a:cubicBezTo>
                    <a:pt x="341960" y="713455"/>
                    <a:pt x="357112" y="756082"/>
                    <a:pt x="377459" y="795390"/>
                  </a:cubicBezTo>
                  <a:cubicBezTo>
                    <a:pt x="397258" y="830139"/>
                    <a:pt x="433968" y="849389"/>
                    <a:pt x="469525" y="864425"/>
                  </a:cubicBezTo>
                  <a:cubicBezTo>
                    <a:pt x="490737" y="873545"/>
                    <a:pt x="514259" y="871063"/>
                    <a:pt x="536742" y="873343"/>
                  </a:cubicBezTo>
                  <a:cubicBezTo>
                    <a:pt x="587046" y="878538"/>
                    <a:pt x="638591" y="877586"/>
                    <a:pt x="687395" y="892334"/>
                  </a:cubicBezTo>
                  <a:cubicBezTo>
                    <a:pt x="704423" y="901973"/>
                    <a:pt x="723500" y="910978"/>
                    <a:pt x="735708" y="926678"/>
                  </a:cubicBezTo>
                  <a:cubicBezTo>
                    <a:pt x="739892" y="943331"/>
                    <a:pt x="744683" y="960503"/>
                    <a:pt x="745751" y="977762"/>
                  </a:cubicBezTo>
                  <a:cubicBezTo>
                    <a:pt x="739142" y="987863"/>
                    <a:pt x="733341" y="999061"/>
                    <a:pt x="724192" y="1007200"/>
                  </a:cubicBezTo>
                  <a:cubicBezTo>
                    <a:pt x="698131" y="1022784"/>
                    <a:pt x="667019" y="1016724"/>
                    <a:pt x="638303" y="1018138"/>
                  </a:cubicBezTo>
                  <a:cubicBezTo>
                    <a:pt x="595040" y="1023015"/>
                    <a:pt x="551172" y="1014703"/>
                    <a:pt x="510594" y="999753"/>
                  </a:cubicBezTo>
                  <a:cubicBezTo>
                    <a:pt x="474720" y="988527"/>
                    <a:pt x="435383" y="979580"/>
                    <a:pt x="407647" y="952306"/>
                  </a:cubicBezTo>
                  <a:cubicBezTo>
                    <a:pt x="348685" y="900617"/>
                    <a:pt x="314369" y="826329"/>
                    <a:pt x="297313" y="750945"/>
                  </a:cubicBezTo>
                  <a:cubicBezTo>
                    <a:pt x="287414" y="714147"/>
                    <a:pt x="290877" y="675185"/>
                    <a:pt x="279737" y="638648"/>
                  </a:cubicBezTo>
                  <a:cubicBezTo>
                    <a:pt x="274138" y="621735"/>
                    <a:pt x="265537" y="605977"/>
                    <a:pt x="255089" y="591605"/>
                  </a:cubicBezTo>
                  <a:cubicBezTo>
                    <a:pt x="224410" y="642746"/>
                    <a:pt x="191567" y="692502"/>
                    <a:pt x="159503" y="742720"/>
                  </a:cubicBezTo>
                  <a:cubicBezTo>
                    <a:pt x="128391" y="805434"/>
                    <a:pt x="85302" y="861135"/>
                    <a:pt x="54738" y="924138"/>
                  </a:cubicBezTo>
                  <a:cubicBezTo>
                    <a:pt x="47610" y="943071"/>
                    <a:pt x="26368" y="946303"/>
                    <a:pt x="11418" y="956895"/>
                  </a:cubicBezTo>
                  <a:cubicBezTo>
                    <a:pt x="7147" y="945640"/>
                    <a:pt x="-1973" y="934701"/>
                    <a:pt x="509" y="921974"/>
                  </a:cubicBezTo>
                  <a:cubicBezTo>
                    <a:pt x="3857" y="901627"/>
                    <a:pt x="4636" y="880530"/>
                    <a:pt x="13410" y="861482"/>
                  </a:cubicBezTo>
                  <a:cubicBezTo>
                    <a:pt x="22530" y="835853"/>
                    <a:pt x="24088" y="808060"/>
                    <a:pt x="34738" y="782894"/>
                  </a:cubicBezTo>
                  <a:cubicBezTo>
                    <a:pt x="52747" y="732416"/>
                    <a:pt x="98751" y="698591"/>
                    <a:pt x="120541" y="650250"/>
                  </a:cubicBezTo>
                  <a:cubicBezTo>
                    <a:pt x="114249" y="651808"/>
                    <a:pt x="108015" y="653482"/>
                    <a:pt x="101810" y="655243"/>
                  </a:cubicBezTo>
                  <a:cubicBezTo>
                    <a:pt x="90497" y="633741"/>
                    <a:pt x="77654" y="613019"/>
                    <a:pt x="62184" y="594260"/>
                  </a:cubicBezTo>
                  <a:cubicBezTo>
                    <a:pt x="69486" y="575529"/>
                    <a:pt x="79385" y="555442"/>
                    <a:pt x="75258" y="534807"/>
                  </a:cubicBezTo>
                  <a:cubicBezTo>
                    <a:pt x="71593" y="514691"/>
                    <a:pt x="67610" y="494286"/>
                    <a:pt x="71679" y="474026"/>
                  </a:cubicBezTo>
                  <a:cubicBezTo>
                    <a:pt x="67928" y="434198"/>
                    <a:pt x="78058" y="395034"/>
                    <a:pt x="81146" y="355553"/>
                  </a:cubicBezTo>
                  <a:cubicBezTo>
                    <a:pt x="84090" y="319650"/>
                    <a:pt x="95980" y="282650"/>
                    <a:pt x="83916" y="247123"/>
                  </a:cubicBezTo>
                  <a:cubicBezTo>
                    <a:pt x="78173" y="232173"/>
                    <a:pt x="78866" y="215116"/>
                    <a:pt x="85129" y="200484"/>
                  </a:cubicBezTo>
                  <a:cubicBezTo>
                    <a:pt x="104869" y="168362"/>
                    <a:pt x="109112" y="128794"/>
                    <a:pt x="132374" y="98461"/>
                  </a:cubicBezTo>
                  <a:cubicBezTo>
                    <a:pt x="143023" y="79759"/>
                    <a:pt x="160397" y="66570"/>
                    <a:pt x="176531" y="52919"/>
                  </a:cubicBezTo>
                  <a:cubicBezTo>
                    <a:pt x="193905" y="38690"/>
                    <a:pt x="210413" y="23019"/>
                    <a:pt x="230269" y="12225"/>
                  </a:cubicBezTo>
                  <a:moveTo>
                    <a:pt x="221236" y="100539"/>
                  </a:moveTo>
                  <a:cubicBezTo>
                    <a:pt x="200485" y="107927"/>
                    <a:pt x="177310" y="105272"/>
                    <a:pt x="157223" y="114681"/>
                  </a:cubicBezTo>
                  <a:cubicBezTo>
                    <a:pt x="141609" y="125590"/>
                    <a:pt x="125360" y="136759"/>
                    <a:pt x="115750" y="153729"/>
                  </a:cubicBezTo>
                  <a:cubicBezTo>
                    <a:pt x="108968" y="164870"/>
                    <a:pt x="109718" y="178694"/>
                    <a:pt x="108044" y="191104"/>
                  </a:cubicBezTo>
                  <a:cubicBezTo>
                    <a:pt x="123946" y="200484"/>
                    <a:pt x="140830" y="208016"/>
                    <a:pt x="157858" y="215116"/>
                  </a:cubicBezTo>
                  <a:cubicBezTo>
                    <a:pt x="163918" y="244323"/>
                    <a:pt x="173616" y="273213"/>
                    <a:pt x="172144" y="303459"/>
                  </a:cubicBezTo>
                  <a:cubicBezTo>
                    <a:pt x="172952" y="396679"/>
                    <a:pt x="136299" y="489871"/>
                    <a:pt x="160484" y="582629"/>
                  </a:cubicBezTo>
                  <a:cubicBezTo>
                    <a:pt x="182043" y="545687"/>
                    <a:pt x="200600" y="506985"/>
                    <a:pt x="218552" y="468225"/>
                  </a:cubicBezTo>
                  <a:cubicBezTo>
                    <a:pt x="228884" y="437719"/>
                    <a:pt x="241323" y="408021"/>
                    <a:pt x="253906" y="378410"/>
                  </a:cubicBezTo>
                  <a:cubicBezTo>
                    <a:pt x="259736" y="365279"/>
                    <a:pt x="262997" y="348107"/>
                    <a:pt x="253531" y="335927"/>
                  </a:cubicBezTo>
                  <a:cubicBezTo>
                    <a:pt x="240024" y="318611"/>
                    <a:pt x="224237" y="303257"/>
                    <a:pt x="209980" y="286633"/>
                  </a:cubicBezTo>
                  <a:cubicBezTo>
                    <a:pt x="222996" y="276618"/>
                    <a:pt x="233877" y="260226"/>
                    <a:pt x="251713" y="259360"/>
                  </a:cubicBezTo>
                  <a:cubicBezTo>
                    <a:pt x="266778" y="256012"/>
                    <a:pt x="278149" y="269259"/>
                    <a:pt x="287154" y="279129"/>
                  </a:cubicBezTo>
                  <a:cubicBezTo>
                    <a:pt x="310300" y="306172"/>
                    <a:pt x="333735" y="335321"/>
                    <a:pt x="342797" y="370416"/>
                  </a:cubicBezTo>
                  <a:cubicBezTo>
                    <a:pt x="344587" y="412784"/>
                    <a:pt x="319016" y="451197"/>
                    <a:pt x="288770" y="478644"/>
                  </a:cubicBezTo>
                  <a:cubicBezTo>
                    <a:pt x="296707" y="508255"/>
                    <a:pt x="326376" y="522108"/>
                    <a:pt x="350763" y="536250"/>
                  </a:cubicBezTo>
                  <a:cubicBezTo>
                    <a:pt x="351196" y="493825"/>
                    <a:pt x="357112" y="451861"/>
                    <a:pt x="363231" y="409984"/>
                  </a:cubicBezTo>
                  <a:cubicBezTo>
                    <a:pt x="367040" y="388858"/>
                    <a:pt x="361499" y="367703"/>
                    <a:pt x="363029" y="346490"/>
                  </a:cubicBezTo>
                  <a:cubicBezTo>
                    <a:pt x="366954" y="282968"/>
                    <a:pt x="368974" y="218955"/>
                    <a:pt x="360778" y="155721"/>
                  </a:cubicBezTo>
                  <a:cubicBezTo>
                    <a:pt x="354717" y="131997"/>
                    <a:pt x="343375" y="109746"/>
                    <a:pt x="329060" y="89976"/>
                  </a:cubicBezTo>
                  <a:cubicBezTo>
                    <a:pt x="325221" y="84492"/>
                    <a:pt x="318352" y="81808"/>
                    <a:pt x="311830" y="82039"/>
                  </a:cubicBezTo>
                  <a:cubicBezTo>
                    <a:pt x="280920" y="83800"/>
                    <a:pt x="250530" y="90640"/>
                    <a:pt x="221236" y="10053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95A9CBE-DF68-3051-307A-432AD252E8A8}"/>
                </a:ext>
              </a:extLst>
            </p:cNvPr>
            <p:cNvSpPr/>
            <p:nvPr/>
          </p:nvSpPr>
          <p:spPr>
            <a:xfrm>
              <a:off x="4762186" y="611123"/>
              <a:ext cx="429416" cy="626307"/>
            </a:xfrm>
            <a:custGeom>
              <a:avLst/>
              <a:gdLst>
                <a:gd name="connsiteX0" fmla="*/ 295053 w 429416"/>
                <a:gd name="connsiteY0" fmla="*/ -189 h 626307"/>
                <a:gd name="connsiteX1" fmla="*/ 381260 w 429416"/>
                <a:gd name="connsiteY1" fmla="*/ 58860 h 626307"/>
                <a:gd name="connsiteX2" fmla="*/ 425273 w 429416"/>
                <a:gd name="connsiteY2" fmla="*/ 100737 h 626307"/>
                <a:gd name="connsiteX3" fmla="*/ 415316 w 429416"/>
                <a:gd name="connsiteY3" fmla="*/ 178950 h 626307"/>
                <a:gd name="connsiteX4" fmla="*/ 385820 w 429416"/>
                <a:gd name="connsiteY4" fmla="*/ 242155 h 626307"/>
                <a:gd name="connsiteX5" fmla="*/ 353496 w 429416"/>
                <a:gd name="connsiteY5" fmla="*/ 304350 h 626307"/>
                <a:gd name="connsiteX6" fmla="*/ 384435 w 429416"/>
                <a:gd name="connsiteY6" fmla="*/ 369719 h 626307"/>
                <a:gd name="connsiteX7" fmla="*/ 413007 w 429416"/>
                <a:gd name="connsiteY7" fmla="*/ 424872 h 626307"/>
                <a:gd name="connsiteX8" fmla="*/ 403194 w 429416"/>
                <a:gd name="connsiteY8" fmla="*/ 438437 h 626307"/>
                <a:gd name="connsiteX9" fmla="*/ 356786 w 429416"/>
                <a:gd name="connsiteY9" fmla="*/ 472348 h 626307"/>
                <a:gd name="connsiteX10" fmla="*/ 339210 w 429416"/>
                <a:gd name="connsiteY10" fmla="*/ 466662 h 626307"/>
                <a:gd name="connsiteX11" fmla="*/ 294966 w 429416"/>
                <a:gd name="connsiteY11" fmla="*/ 440572 h 626307"/>
                <a:gd name="connsiteX12" fmla="*/ 265240 w 429416"/>
                <a:gd name="connsiteY12" fmla="*/ 502248 h 626307"/>
                <a:gd name="connsiteX13" fmla="*/ 167719 w 429416"/>
                <a:gd name="connsiteY13" fmla="*/ 589552 h 626307"/>
                <a:gd name="connsiteX14" fmla="*/ 122004 w 429416"/>
                <a:gd name="connsiteY14" fmla="*/ 613246 h 626307"/>
                <a:gd name="connsiteX15" fmla="*/ 82580 w 429416"/>
                <a:gd name="connsiteY15" fmla="*/ 614343 h 626307"/>
                <a:gd name="connsiteX16" fmla="*/ 29332 w 429416"/>
                <a:gd name="connsiteY16" fmla="*/ 626118 h 626307"/>
                <a:gd name="connsiteX17" fmla="*/ 1453 w 429416"/>
                <a:gd name="connsiteY17" fmla="*/ 567964 h 626307"/>
                <a:gd name="connsiteX18" fmla="*/ 2520 w 429416"/>
                <a:gd name="connsiteY18" fmla="*/ 507587 h 626307"/>
                <a:gd name="connsiteX19" fmla="*/ 51843 w 429416"/>
                <a:gd name="connsiteY19" fmla="*/ 542307 h 626307"/>
                <a:gd name="connsiteX20" fmla="*/ 29649 w 429416"/>
                <a:gd name="connsiteY20" fmla="*/ 474974 h 626307"/>
                <a:gd name="connsiteX21" fmla="*/ 35652 w 429416"/>
                <a:gd name="connsiteY21" fmla="*/ 453358 h 626307"/>
                <a:gd name="connsiteX22" fmla="*/ 90026 w 429416"/>
                <a:gd name="connsiteY22" fmla="*/ 485220 h 626307"/>
                <a:gd name="connsiteX23" fmla="*/ 115972 w 429416"/>
                <a:gd name="connsiteY23" fmla="*/ 485913 h 626307"/>
                <a:gd name="connsiteX24" fmla="*/ 202179 w 429416"/>
                <a:gd name="connsiteY24" fmla="*/ 378955 h 626307"/>
                <a:gd name="connsiteX25" fmla="*/ 101022 w 429416"/>
                <a:gd name="connsiteY25" fmla="*/ 356703 h 626307"/>
                <a:gd name="connsiteX26" fmla="*/ 70487 w 429416"/>
                <a:gd name="connsiteY26" fmla="*/ 348766 h 626307"/>
                <a:gd name="connsiteX27" fmla="*/ 29880 w 429416"/>
                <a:gd name="connsiteY27" fmla="*/ 298289 h 626307"/>
                <a:gd name="connsiteX28" fmla="*/ 100762 w 429416"/>
                <a:gd name="connsiteY28" fmla="*/ 273902 h 626307"/>
                <a:gd name="connsiteX29" fmla="*/ 247260 w 429416"/>
                <a:gd name="connsiteY29" fmla="*/ 277711 h 626307"/>
                <a:gd name="connsiteX30" fmla="*/ 281806 w 429416"/>
                <a:gd name="connsiteY30" fmla="*/ 192832 h 626307"/>
                <a:gd name="connsiteX31" fmla="*/ 132913 w 429416"/>
                <a:gd name="connsiteY31" fmla="*/ 188070 h 626307"/>
                <a:gd name="connsiteX32" fmla="*/ 75192 w 429416"/>
                <a:gd name="connsiteY32" fmla="*/ 162210 h 626307"/>
                <a:gd name="connsiteX33" fmla="*/ 17037 w 429416"/>
                <a:gd name="connsiteY33" fmla="*/ 101545 h 626307"/>
                <a:gd name="connsiteX34" fmla="*/ 55162 w 429416"/>
                <a:gd name="connsiteY34" fmla="*/ 85008 h 626307"/>
                <a:gd name="connsiteX35" fmla="*/ 228240 w 429416"/>
                <a:gd name="connsiteY35" fmla="*/ 58341 h 626307"/>
                <a:gd name="connsiteX36" fmla="*/ 295053 w 429416"/>
                <a:gd name="connsiteY36" fmla="*/ -189 h 62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29416" h="626307">
                  <a:moveTo>
                    <a:pt x="295053" y="-189"/>
                  </a:moveTo>
                  <a:cubicBezTo>
                    <a:pt x="324318" y="18744"/>
                    <a:pt x="351620" y="40476"/>
                    <a:pt x="381260" y="58860"/>
                  </a:cubicBezTo>
                  <a:cubicBezTo>
                    <a:pt x="397970" y="70289"/>
                    <a:pt x="414277" y="83507"/>
                    <a:pt x="425273" y="100737"/>
                  </a:cubicBezTo>
                  <a:cubicBezTo>
                    <a:pt x="433238" y="126365"/>
                    <a:pt x="430525" y="156381"/>
                    <a:pt x="415316" y="178950"/>
                  </a:cubicBezTo>
                  <a:cubicBezTo>
                    <a:pt x="403050" y="198777"/>
                    <a:pt x="392949" y="219903"/>
                    <a:pt x="385820" y="242155"/>
                  </a:cubicBezTo>
                  <a:cubicBezTo>
                    <a:pt x="379124" y="264810"/>
                    <a:pt x="365213" y="284147"/>
                    <a:pt x="353496" y="304350"/>
                  </a:cubicBezTo>
                  <a:cubicBezTo>
                    <a:pt x="375372" y="319646"/>
                    <a:pt x="367320" y="351075"/>
                    <a:pt x="384435" y="369719"/>
                  </a:cubicBezTo>
                  <a:cubicBezTo>
                    <a:pt x="397768" y="385852"/>
                    <a:pt x="412112" y="402678"/>
                    <a:pt x="413007" y="424872"/>
                  </a:cubicBezTo>
                  <a:cubicBezTo>
                    <a:pt x="413642" y="431308"/>
                    <a:pt x="407033" y="434483"/>
                    <a:pt x="403194" y="438437"/>
                  </a:cubicBezTo>
                  <a:cubicBezTo>
                    <a:pt x="388475" y="450472"/>
                    <a:pt x="375632" y="466489"/>
                    <a:pt x="356786" y="472348"/>
                  </a:cubicBezTo>
                  <a:cubicBezTo>
                    <a:pt x="350379" y="474686"/>
                    <a:pt x="344376" y="469837"/>
                    <a:pt x="339210" y="466662"/>
                  </a:cubicBezTo>
                  <a:cubicBezTo>
                    <a:pt x="325472" y="456359"/>
                    <a:pt x="311013" y="446893"/>
                    <a:pt x="294966" y="440572"/>
                  </a:cubicBezTo>
                  <a:cubicBezTo>
                    <a:pt x="286395" y="461756"/>
                    <a:pt x="280016" y="484210"/>
                    <a:pt x="265240" y="502248"/>
                  </a:cubicBezTo>
                  <a:cubicBezTo>
                    <a:pt x="238399" y="537083"/>
                    <a:pt x="202410" y="563115"/>
                    <a:pt x="167719" y="589552"/>
                  </a:cubicBezTo>
                  <a:cubicBezTo>
                    <a:pt x="154386" y="600721"/>
                    <a:pt x="138079" y="607185"/>
                    <a:pt x="122004" y="613246"/>
                  </a:cubicBezTo>
                  <a:cubicBezTo>
                    <a:pt x="109363" y="618499"/>
                    <a:pt x="95654" y="613275"/>
                    <a:pt x="82580" y="614343"/>
                  </a:cubicBezTo>
                  <a:cubicBezTo>
                    <a:pt x="64023" y="614141"/>
                    <a:pt x="47168" y="622539"/>
                    <a:pt x="29332" y="626118"/>
                  </a:cubicBezTo>
                  <a:cubicBezTo>
                    <a:pt x="11438" y="613477"/>
                    <a:pt x="-4377" y="590648"/>
                    <a:pt x="1453" y="567964"/>
                  </a:cubicBezTo>
                  <a:cubicBezTo>
                    <a:pt x="8610" y="548281"/>
                    <a:pt x="3473" y="527703"/>
                    <a:pt x="2520" y="507587"/>
                  </a:cubicBezTo>
                  <a:cubicBezTo>
                    <a:pt x="18307" y="520026"/>
                    <a:pt x="34181" y="532552"/>
                    <a:pt x="51843" y="542307"/>
                  </a:cubicBezTo>
                  <a:cubicBezTo>
                    <a:pt x="41540" y="521007"/>
                    <a:pt x="28466" y="499477"/>
                    <a:pt x="29649" y="474974"/>
                  </a:cubicBezTo>
                  <a:cubicBezTo>
                    <a:pt x="31035" y="467615"/>
                    <a:pt x="33661" y="460544"/>
                    <a:pt x="35652" y="453358"/>
                  </a:cubicBezTo>
                  <a:cubicBezTo>
                    <a:pt x="54354" y="462911"/>
                    <a:pt x="72479" y="473647"/>
                    <a:pt x="90026" y="485220"/>
                  </a:cubicBezTo>
                  <a:cubicBezTo>
                    <a:pt x="97501" y="490386"/>
                    <a:pt x="108555" y="492406"/>
                    <a:pt x="115972" y="485913"/>
                  </a:cubicBezTo>
                  <a:cubicBezTo>
                    <a:pt x="155713" y="461410"/>
                    <a:pt x="185093" y="422073"/>
                    <a:pt x="202179" y="378955"/>
                  </a:cubicBezTo>
                  <a:cubicBezTo>
                    <a:pt x="168758" y="370354"/>
                    <a:pt x="135828" y="358435"/>
                    <a:pt x="101022" y="356703"/>
                  </a:cubicBezTo>
                  <a:cubicBezTo>
                    <a:pt x="90950" y="354971"/>
                    <a:pt x="78568" y="356732"/>
                    <a:pt x="70487" y="348766"/>
                  </a:cubicBezTo>
                  <a:cubicBezTo>
                    <a:pt x="53835" y="334798"/>
                    <a:pt x="40645" y="317077"/>
                    <a:pt x="29880" y="298289"/>
                  </a:cubicBezTo>
                  <a:cubicBezTo>
                    <a:pt x="52854" y="288476"/>
                    <a:pt x="75538" y="276528"/>
                    <a:pt x="100762" y="273902"/>
                  </a:cubicBezTo>
                  <a:cubicBezTo>
                    <a:pt x="149566" y="268562"/>
                    <a:pt x="198571" y="273584"/>
                    <a:pt x="247260" y="277711"/>
                  </a:cubicBezTo>
                  <a:cubicBezTo>
                    <a:pt x="260218" y="250293"/>
                    <a:pt x="282152" y="224492"/>
                    <a:pt x="281806" y="192832"/>
                  </a:cubicBezTo>
                  <a:cubicBezTo>
                    <a:pt x="233637" y="211620"/>
                    <a:pt x="181168" y="199643"/>
                    <a:pt x="132913" y="188070"/>
                  </a:cubicBezTo>
                  <a:cubicBezTo>
                    <a:pt x="112133" y="183567"/>
                    <a:pt x="92826" y="173928"/>
                    <a:pt x="75192" y="162210"/>
                  </a:cubicBezTo>
                  <a:cubicBezTo>
                    <a:pt x="50920" y="147203"/>
                    <a:pt x="35306" y="122758"/>
                    <a:pt x="17037" y="101545"/>
                  </a:cubicBezTo>
                  <a:cubicBezTo>
                    <a:pt x="29130" y="94792"/>
                    <a:pt x="40328" y="84719"/>
                    <a:pt x="55162" y="85008"/>
                  </a:cubicBezTo>
                  <a:cubicBezTo>
                    <a:pt x="112451" y="74272"/>
                    <a:pt x="174098" y="83536"/>
                    <a:pt x="228240" y="58341"/>
                  </a:cubicBezTo>
                  <a:cubicBezTo>
                    <a:pt x="257967" y="48037"/>
                    <a:pt x="265932" y="11384"/>
                    <a:pt x="295053" y="-189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32E01EF-D669-1FD6-76F4-834F16E6CF7D}"/>
                </a:ext>
              </a:extLst>
            </p:cNvPr>
            <p:cNvSpPr/>
            <p:nvPr/>
          </p:nvSpPr>
          <p:spPr>
            <a:xfrm>
              <a:off x="4777991" y="1047094"/>
              <a:ext cx="17229" cy="16075"/>
            </a:xfrm>
            <a:custGeom>
              <a:avLst/>
              <a:gdLst>
                <a:gd name="connsiteX0" fmla="*/ 268 w 17229"/>
                <a:gd name="connsiteY0" fmla="*/ -221 h 16075"/>
                <a:gd name="connsiteX1" fmla="*/ 17498 w 17229"/>
                <a:gd name="connsiteY1" fmla="*/ 15855 h 16075"/>
                <a:gd name="connsiteX2" fmla="*/ 268 w 17229"/>
                <a:gd name="connsiteY2" fmla="*/ -221 h 1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29" h="16075">
                  <a:moveTo>
                    <a:pt x="268" y="-221"/>
                  </a:moveTo>
                  <a:cubicBezTo>
                    <a:pt x="7021" y="3964"/>
                    <a:pt x="12967" y="9303"/>
                    <a:pt x="17498" y="15855"/>
                  </a:cubicBezTo>
                  <a:cubicBezTo>
                    <a:pt x="10745" y="11670"/>
                    <a:pt x="4915" y="6215"/>
                    <a:pt x="268" y="-221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83600"/>
                </a:gs>
                <a:gs pos="0">
                  <a:srgbClr val="FFB330"/>
                </a:gs>
              </a:gsLst>
              <a:lin ang="13500000" scaled="1"/>
              <a:tileRect/>
            </a:gradFill>
            <a:ln w="635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59CE71F-BD9A-D1EE-D5E7-26184DBF749F}"/>
              </a:ext>
            </a:extLst>
          </p:cNvPr>
          <p:cNvSpPr/>
          <p:nvPr/>
        </p:nvSpPr>
        <p:spPr>
          <a:xfrm flipV="1">
            <a:off x="5442251" y="933678"/>
            <a:ext cx="1120400" cy="1186307"/>
          </a:xfrm>
          <a:custGeom>
            <a:avLst/>
            <a:gdLst>
              <a:gd name="connsiteX0" fmla="*/ 796013 w 1120400"/>
              <a:gd name="connsiteY0" fmla="*/ 1180692 h 1186307"/>
              <a:gd name="connsiteX1" fmla="*/ 795208 w 1120400"/>
              <a:gd name="connsiteY1" fmla="*/ 1153342 h 1186307"/>
              <a:gd name="connsiteX2" fmla="*/ 772685 w 1120400"/>
              <a:gd name="connsiteY2" fmla="*/ 1110709 h 1186307"/>
              <a:gd name="connsiteX3" fmla="*/ 593305 w 1120400"/>
              <a:gd name="connsiteY3" fmla="*/ 1025443 h 1186307"/>
              <a:gd name="connsiteX4" fmla="*/ 449318 w 1120400"/>
              <a:gd name="connsiteY4" fmla="*/ 936960 h 1186307"/>
              <a:gd name="connsiteX5" fmla="*/ 476668 w 1120400"/>
              <a:gd name="connsiteY5" fmla="*/ 931329 h 1186307"/>
              <a:gd name="connsiteX6" fmla="*/ 539410 w 1120400"/>
              <a:gd name="connsiteY6" fmla="*/ 920872 h 1186307"/>
              <a:gd name="connsiteX7" fmla="*/ 598936 w 1120400"/>
              <a:gd name="connsiteY7" fmla="*/ 900762 h 1186307"/>
              <a:gd name="connsiteX8" fmla="*/ 634329 w 1120400"/>
              <a:gd name="connsiteY8" fmla="*/ 866977 h 1186307"/>
              <a:gd name="connsiteX9" fmla="*/ 633525 w 1120400"/>
              <a:gd name="connsiteY9" fmla="*/ 833193 h 1186307"/>
              <a:gd name="connsiteX10" fmla="*/ 457362 w 1120400"/>
              <a:gd name="connsiteY10" fmla="*/ 800212 h 1186307"/>
              <a:gd name="connsiteX11" fmla="*/ 459775 w 1120400"/>
              <a:gd name="connsiteY11" fmla="*/ 828366 h 1186307"/>
              <a:gd name="connsiteX12" fmla="*/ 420360 w 1120400"/>
              <a:gd name="connsiteY12" fmla="*/ 858129 h 1186307"/>
              <a:gd name="connsiteX13" fmla="*/ 358421 w 1120400"/>
              <a:gd name="connsiteY13" fmla="*/ 772059 h 1186307"/>
              <a:gd name="connsiteX14" fmla="*/ 374509 w 1120400"/>
              <a:gd name="connsiteY14" fmla="*/ 673922 h 1186307"/>
              <a:gd name="connsiteX15" fmla="*/ 402663 w 1120400"/>
              <a:gd name="connsiteY15" fmla="*/ 646573 h 1186307"/>
              <a:gd name="connsiteX16" fmla="*/ 366465 w 1120400"/>
              <a:gd name="connsiteY16" fmla="*/ 614397 h 1186307"/>
              <a:gd name="connsiteX17" fmla="*/ 146865 w 1120400"/>
              <a:gd name="connsiteY17" fmla="*/ 556480 h 1186307"/>
              <a:gd name="connsiteX18" fmla="*/ 115494 w 1120400"/>
              <a:gd name="connsiteY18" fmla="*/ 574177 h 1186307"/>
              <a:gd name="connsiteX19" fmla="*/ 103428 w 1120400"/>
              <a:gd name="connsiteY19" fmla="*/ 599918 h 1186307"/>
              <a:gd name="connsiteX20" fmla="*/ 15749 w 1120400"/>
              <a:gd name="connsiteY20" fmla="*/ 596700 h 1186307"/>
              <a:gd name="connsiteX21" fmla="*/ 14140 w 1120400"/>
              <a:gd name="connsiteY21" fmla="*/ 562916 h 1186307"/>
              <a:gd name="connsiteX22" fmla="*/ 10118 w 1120400"/>
              <a:gd name="connsiteY22" fmla="*/ 511434 h 1186307"/>
              <a:gd name="connsiteX23" fmla="*/ 2074 w 1120400"/>
              <a:gd name="connsiteY23" fmla="*/ 493738 h 1186307"/>
              <a:gd name="connsiteX24" fmla="*/ 10118 w 1120400"/>
              <a:gd name="connsiteY24" fmla="*/ 465584 h 1186307"/>
              <a:gd name="connsiteX25" fmla="*/ 51142 w 1120400"/>
              <a:gd name="connsiteY25" fmla="*/ 368252 h 1186307"/>
              <a:gd name="connsiteX26" fmla="*/ 96993 w 1120400"/>
              <a:gd name="connsiteY26" fmla="*/ 362621 h 1186307"/>
              <a:gd name="connsiteX27" fmla="*/ 150887 w 1120400"/>
              <a:gd name="connsiteY27" fmla="*/ 383535 h 1186307"/>
              <a:gd name="connsiteX28" fmla="*/ 203977 w 1120400"/>
              <a:gd name="connsiteY28" fmla="*/ 426168 h 1186307"/>
              <a:gd name="connsiteX29" fmla="*/ 244197 w 1120400"/>
              <a:gd name="connsiteY29" fmla="*/ 455931 h 1186307"/>
              <a:gd name="connsiteX30" fmla="*/ 260285 w 1120400"/>
              <a:gd name="connsiteY30" fmla="*/ 464779 h 1186307"/>
              <a:gd name="connsiteX31" fmla="*/ 290048 w 1120400"/>
              <a:gd name="connsiteY31" fmla="*/ 476845 h 1186307"/>
              <a:gd name="connsiteX32" fmla="*/ 375314 w 1120400"/>
              <a:gd name="connsiteY32" fmla="*/ 498564 h 1186307"/>
              <a:gd name="connsiteX33" fmla="*/ 471841 w 1120400"/>
              <a:gd name="connsiteY33" fmla="*/ 538784 h 1186307"/>
              <a:gd name="connsiteX34" fmla="*/ 492755 w 1120400"/>
              <a:gd name="connsiteY34" fmla="*/ 550045 h 1186307"/>
              <a:gd name="connsiteX35" fmla="*/ 508843 w 1120400"/>
              <a:gd name="connsiteY35" fmla="*/ 556480 h 1186307"/>
              <a:gd name="connsiteX36" fmla="*/ 542628 w 1120400"/>
              <a:gd name="connsiteY36" fmla="*/ 582221 h 1186307"/>
              <a:gd name="connsiteX37" fmla="*/ 576413 w 1120400"/>
              <a:gd name="connsiteY37" fmla="*/ 601527 h 1186307"/>
              <a:gd name="connsiteX38" fmla="*/ 553890 w 1120400"/>
              <a:gd name="connsiteY38" fmla="*/ 561307 h 1186307"/>
              <a:gd name="connsiteX39" fmla="*/ 340725 w 1120400"/>
              <a:gd name="connsiteY39" fmla="*/ 344120 h 1186307"/>
              <a:gd name="connsiteX40" fmla="*/ 266720 w 1120400"/>
              <a:gd name="connsiteY40" fmla="*/ 323206 h 1186307"/>
              <a:gd name="connsiteX41" fmla="*/ 243393 w 1120400"/>
              <a:gd name="connsiteY41" fmla="*/ 320792 h 1186307"/>
              <a:gd name="connsiteX42" fmla="*/ 223283 w 1120400"/>
              <a:gd name="connsiteY42" fmla="*/ 295856 h 1186307"/>
              <a:gd name="connsiteX43" fmla="*/ 198347 w 1120400"/>
              <a:gd name="connsiteY43" fmla="*/ 251614 h 1186307"/>
              <a:gd name="connsiteX44" fmla="*/ 182259 w 1120400"/>
              <a:gd name="connsiteY44" fmla="*/ 220243 h 1186307"/>
              <a:gd name="connsiteX45" fmla="*/ 170997 w 1120400"/>
              <a:gd name="connsiteY45" fmla="*/ 215417 h 1186307"/>
              <a:gd name="connsiteX46" fmla="*/ 216848 w 1120400"/>
              <a:gd name="connsiteY46" fmla="*/ 180023 h 1186307"/>
              <a:gd name="connsiteX47" fmla="*/ 404272 w 1120400"/>
              <a:gd name="connsiteY47" fmla="*/ 258050 h 1186307"/>
              <a:gd name="connsiteX48" fmla="*/ 569173 w 1120400"/>
              <a:gd name="connsiteY48" fmla="*/ 430995 h 1186307"/>
              <a:gd name="connsiteX49" fmla="*/ 605371 w 1120400"/>
              <a:gd name="connsiteY49" fmla="*/ 420538 h 1186307"/>
              <a:gd name="connsiteX50" fmla="*/ 568369 w 1120400"/>
              <a:gd name="connsiteY50" fmla="*/ 286203 h 1186307"/>
              <a:gd name="connsiteX51" fmla="*/ 532171 w 1120400"/>
              <a:gd name="connsiteY51" fmla="*/ 134173 h 1186307"/>
              <a:gd name="connsiteX52" fmla="*/ 554694 w 1120400"/>
              <a:gd name="connsiteY52" fmla="*/ 54537 h 1186307"/>
              <a:gd name="connsiteX53" fmla="*/ 611002 w 1120400"/>
              <a:gd name="connsiteY53" fmla="*/ 32014 h 1186307"/>
              <a:gd name="connsiteX54" fmla="*/ 646395 w 1120400"/>
              <a:gd name="connsiteY54" fmla="*/ 51320 h 1186307"/>
              <a:gd name="connsiteX55" fmla="*/ 646395 w 1120400"/>
              <a:gd name="connsiteY55" fmla="*/ 77061 h 1186307"/>
              <a:gd name="connsiteX56" fmla="*/ 653635 w 1120400"/>
              <a:gd name="connsiteY56" fmla="*/ 83496 h 1186307"/>
              <a:gd name="connsiteX57" fmla="*/ 656852 w 1120400"/>
              <a:gd name="connsiteY57" fmla="*/ 95562 h 1186307"/>
              <a:gd name="connsiteX58" fmla="*/ 690637 w 1120400"/>
              <a:gd name="connsiteY58" fmla="*/ 90735 h 1186307"/>
              <a:gd name="connsiteX59" fmla="*/ 812101 w 1120400"/>
              <a:gd name="connsiteY59" fmla="*/ 68212 h 1186307"/>
              <a:gd name="connsiteX60" fmla="*/ 838646 w 1120400"/>
              <a:gd name="connsiteY60" fmla="*/ 24775 h 1186307"/>
              <a:gd name="connsiteX61" fmla="*/ 858756 w 1120400"/>
              <a:gd name="connsiteY61" fmla="*/ 3056 h 1186307"/>
              <a:gd name="connsiteX62" fmla="*/ 894149 w 1120400"/>
              <a:gd name="connsiteY62" fmla="*/ 10296 h 1186307"/>
              <a:gd name="connsiteX63" fmla="*/ 925521 w 1120400"/>
              <a:gd name="connsiteY63" fmla="*/ 21557 h 1186307"/>
              <a:gd name="connsiteX64" fmla="*/ 984241 w 1120400"/>
              <a:gd name="connsiteY64" fmla="*/ 292639 h 1186307"/>
              <a:gd name="connsiteX65" fmla="*/ 917477 w 1120400"/>
              <a:gd name="connsiteY65" fmla="*/ 571764 h 1186307"/>
              <a:gd name="connsiteX66" fmla="*/ 756597 w 1120400"/>
              <a:gd name="connsiteY66" fmla="*/ 594287 h 1186307"/>
              <a:gd name="connsiteX67" fmla="*/ 665701 w 1120400"/>
              <a:gd name="connsiteY67" fmla="*/ 550045 h 1186307"/>
              <a:gd name="connsiteX68" fmla="*/ 613415 w 1120400"/>
              <a:gd name="connsiteY68" fmla="*/ 523500 h 1186307"/>
              <a:gd name="connsiteX69" fmla="*/ 635938 w 1120400"/>
              <a:gd name="connsiteY69" fmla="*/ 583830 h 1186307"/>
              <a:gd name="connsiteX70" fmla="*/ 701898 w 1120400"/>
              <a:gd name="connsiteY70" fmla="*/ 657834 h 1186307"/>
              <a:gd name="connsiteX71" fmla="*/ 878866 w 1120400"/>
              <a:gd name="connsiteY71" fmla="*/ 698054 h 1186307"/>
              <a:gd name="connsiteX72" fmla="*/ 927129 w 1120400"/>
              <a:gd name="connsiteY72" fmla="*/ 702881 h 1186307"/>
              <a:gd name="connsiteX73" fmla="*/ 991481 w 1120400"/>
              <a:gd name="connsiteY73" fmla="*/ 703685 h 1186307"/>
              <a:gd name="connsiteX74" fmla="*/ 1000329 w 1120400"/>
              <a:gd name="connsiteY74" fmla="*/ 806648 h 1186307"/>
              <a:gd name="connsiteX75" fmla="*/ 959305 w 1120400"/>
              <a:gd name="connsiteY75" fmla="*/ 807452 h 1186307"/>
              <a:gd name="connsiteX76" fmla="*/ 873235 w 1120400"/>
              <a:gd name="connsiteY76" fmla="*/ 783320 h 1186307"/>
              <a:gd name="connsiteX77" fmla="*/ 738901 w 1120400"/>
              <a:gd name="connsiteY77" fmla="*/ 750340 h 1186307"/>
              <a:gd name="connsiteX78" fmla="*/ 685811 w 1120400"/>
              <a:gd name="connsiteY78" fmla="*/ 735056 h 1186307"/>
              <a:gd name="connsiteX79" fmla="*/ 695463 w 1120400"/>
              <a:gd name="connsiteY79" fmla="*/ 772059 h 1186307"/>
              <a:gd name="connsiteX80" fmla="*/ 852320 w 1120400"/>
              <a:gd name="connsiteY80" fmla="*/ 807452 h 1186307"/>
              <a:gd name="connsiteX81" fmla="*/ 944826 w 1120400"/>
              <a:gd name="connsiteY81" fmla="*/ 843650 h 1186307"/>
              <a:gd name="connsiteX82" fmla="*/ 929542 w 1120400"/>
              <a:gd name="connsiteY82" fmla="*/ 888696 h 1186307"/>
              <a:gd name="connsiteX83" fmla="*/ 717182 w 1120400"/>
              <a:gd name="connsiteY83" fmla="*/ 860542 h 1186307"/>
              <a:gd name="connsiteX84" fmla="*/ 695463 w 1120400"/>
              <a:gd name="connsiteY84" fmla="*/ 878239 h 1186307"/>
              <a:gd name="connsiteX85" fmla="*/ 697072 w 1120400"/>
              <a:gd name="connsiteY85" fmla="*/ 901566 h 1186307"/>
              <a:gd name="connsiteX86" fmla="*/ 756597 w 1120400"/>
              <a:gd name="connsiteY86" fmla="*/ 915241 h 1186307"/>
              <a:gd name="connsiteX87" fmla="*/ 814514 w 1120400"/>
              <a:gd name="connsiteY87" fmla="*/ 924089 h 1186307"/>
              <a:gd name="connsiteX88" fmla="*/ 863582 w 1120400"/>
              <a:gd name="connsiteY88" fmla="*/ 940982 h 1186307"/>
              <a:gd name="connsiteX89" fmla="*/ 930347 w 1120400"/>
              <a:gd name="connsiteY89" fmla="*/ 1077729 h 1186307"/>
              <a:gd name="connsiteX90" fmla="*/ 866800 w 1120400"/>
              <a:gd name="connsiteY90" fmla="*/ 1153342 h 1186307"/>
              <a:gd name="connsiteX91" fmla="*/ 842668 w 1120400"/>
              <a:gd name="connsiteY91" fmla="*/ 1169430 h 1186307"/>
              <a:gd name="connsiteX92" fmla="*/ 796013 w 1120400"/>
              <a:gd name="connsiteY92" fmla="*/ 1180692 h 1186307"/>
              <a:gd name="connsiteX93" fmla="*/ 637547 w 1120400"/>
              <a:gd name="connsiteY93" fmla="*/ 731034 h 1186307"/>
              <a:gd name="connsiteX94" fmla="*/ 509648 w 1120400"/>
              <a:gd name="connsiteY94" fmla="*/ 665878 h 1186307"/>
              <a:gd name="connsiteX95" fmla="*/ 488734 w 1120400"/>
              <a:gd name="connsiteY95" fmla="*/ 660248 h 1186307"/>
              <a:gd name="connsiteX96" fmla="*/ 512061 w 1120400"/>
              <a:gd name="connsiteY96" fmla="*/ 678749 h 1186307"/>
              <a:gd name="connsiteX97" fmla="*/ 627894 w 1120400"/>
              <a:gd name="connsiteY97" fmla="*/ 742296 h 1186307"/>
              <a:gd name="connsiteX98" fmla="*/ 637547 w 1120400"/>
              <a:gd name="connsiteY98" fmla="*/ 731034 h 1186307"/>
              <a:gd name="connsiteX99" fmla="*/ 836233 w 1120400"/>
              <a:gd name="connsiteY99" fmla="*/ 568546 h 1186307"/>
              <a:gd name="connsiteX100" fmla="*/ 832211 w 1120400"/>
              <a:gd name="connsiteY100" fmla="*/ 215417 h 1186307"/>
              <a:gd name="connsiteX101" fmla="*/ 745336 w 1120400"/>
              <a:gd name="connsiteY101" fmla="*/ 170370 h 1186307"/>
              <a:gd name="connsiteX102" fmla="*/ 664896 w 1120400"/>
              <a:gd name="connsiteY102" fmla="*/ 157500 h 1186307"/>
              <a:gd name="connsiteX103" fmla="*/ 665701 w 1120400"/>
              <a:gd name="connsiteY103" fmla="*/ 213003 h 1186307"/>
              <a:gd name="connsiteX104" fmla="*/ 689028 w 1120400"/>
              <a:gd name="connsiteY104" fmla="*/ 254832 h 1186307"/>
              <a:gd name="connsiteX105" fmla="*/ 752575 w 1120400"/>
              <a:gd name="connsiteY105" fmla="*/ 250006 h 1186307"/>
              <a:gd name="connsiteX106" fmla="*/ 837037 w 1120400"/>
              <a:gd name="connsiteY106" fmla="*/ 299074 h 1186307"/>
              <a:gd name="connsiteX107" fmla="*/ 804861 w 1120400"/>
              <a:gd name="connsiteY107" fmla="*/ 323206 h 1186307"/>
              <a:gd name="connsiteX108" fmla="*/ 749358 w 1120400"/>
              <a:gd name="connsiteY108" fmla="*/ 311944 h 1186307"/>
              <a:gd name="connsiteX109" fmla="*/ 700290 w 1120400"/>
              <a:gd name="connsiteY109" fmla="*/ 291834 h 1186307"/>
              <a:gd name="connsiteX110" fmla="*/ 677767 w 1120400"/>
              <a:gd name="connsiteY110" fmla="*/ 319184 h 1186307"/>
              <a:gd name="connsiteX111" fmla="*/ 672940 w 1120400"/>
              <a:gd name="connsiteY111" fmla="*/ 370665 h 1186307"/>
              <a:gd name="connsiteX112" fmla="*/ 693050 w 1120400"/>
              <a:gd name="connsiteY112" fmla="*/ 381122 h 1186307"/>
              <a:gd name="connsiteX113" fmla="*/ 731661 w 1120400"/>
              <a:gd name="connsiteY113" fmla="*/ 377100 h 1186307"/>
              <a:gd name="connsiteX114" fmla="*/ 800839 w 1120400"/>
              <a:gd name="connsiteY114" fmla="*/ 401232 h 1186307"/>
              <a:gd name="connsiteX115" fmla="*/ 804057 w 1120400"/>
              <a:gd name="connsiteY115" fmla="*/ 433408 h 1186307"/>
              <a:gd name="connsiteX116" fmla="*/ 672940 w 1120400"/>
              <a:gd name="connsiteY116" fmla="*/ 449496 h 1186307"/>
              <a:gd name="connsiteX117" fmla="*/ 643178 w 1120400"/>
              <a:gd name="connsiteY117" fmla="*/ 461562 h 1186307"/>
              <a:gd name="connsiteX118" fmla="*/ 656852 w 1120400"/>
              <a:gd name="connsiteY118" fmla="*/ 484889 h 1186307"/>
              <a:gd name="connsiteX119" fmla="*/ 746140 w 1120400"/>
              <a:gd name="connsiteY119" fmla="*/ 541197 h 1186307"/>
              <a:gd name="connsiteX120" fmla="*/ 824167 w 1120400"/>
              <a:gd name="connsiteY120" fmla="*/ 590265 h 1186307"/>
              <a:gd name="connsiteX121" fmla="*/ 836233 w 1120400"/>
              <a:gd name="connsiteY121" fmla="*/ 568546 h 1186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120400" h="1186307">
                <a:moveTo>
                  <a:pt x="796013" y="1180692"/>
                </a:moveTo>
                <a:cubicBezTo>
                  <a:pt x="793600" y="1177474"/>
                  <a:pt x="792795" y="1165408"/>
                  <a:pt x="795208" y="1153342"/>
                </a:cubicBezTo>
                <a:cubicBezTo>
                  <a:pt x="799230" y="1134841"/>
                  <a:pt x="795208" y="1127602"/>
                  <a:pt x="772685" y="1110709"/>
                </a:cubicBezTo>
                <a:cubicBezTo>
                  <a:pt x="734879" y="1082555"/>
                  <a:pt x="689833" y="1060837"/>
                  <a:pt x="593305" y="1025443"/>
                </a:cubicBezTo>
                <a:cubicBezTo>
                  <a:pt x="515279" y="996485"/>
                  <a:pt x="460580" y="963505"/>
                  <a:pt x="449318" y="936960"/>
                </a:cubicBezTo>
                <a:cubicBezTo>
                  <a:pt x="445296" y="928111"/>
                  <a:pt x="450927" y="927307"/>
                  <a:pt x="476668" y="931329"/>
                </a:cubicBezTo>
                <a:cubicBezTo>
                  <a:pt x="499995" y="935351"/>
                  <a:pt x="516887" y="932133"/>
                  <a:pt x="539410" y="920872"/>
                </a:cubicBezTo>
                <a:cubicBezTo>
                  <a:pt x="555498" y="912828"/>
                  <a:pt x="582848" y="903980"/>
                  <a:pt x="598936" y="900762"/>
                </a:cubicBezTo>
                <a:cubicBezTo>
                  <a:pt x="625481" y="895936"/>
                  <a:pt x="629503" y="891914"/>
                  <a:pt x="634329" y="866977"/>
                </a:cubicBezTo>
                <a:cubicBezTo>
                  <a:pt x="636742" y="851694"/>
                  <a:pt x="636742" y="836410"/>
                  <a:pt x="633525" y="833193"/>
                </a:cubicBezTo>
                <a:cubicBezTo>
                  <a:pt x="623872" y="822736"/>
                  <a:pt x="464602" y="792973"/>
                  <a:pt x="457362" y="800212"/>
                </a:cubicBezTo>
                <a:cubicBezTo>
                  <a:pt x="452536" y="804234"/>
                  <a:pt x="453340" y="815496"/>
                  <a:pt x="459775" y="828366"/>
                </a:cubicBezTo>
                <a:cubicBezTo>
                  <a:pt x="471841" y="856520"/>
                  <a:pt x="459775" y="865369"/>
                  <a:pt x="420360" y="858129"/>
                </a:cubicBezTo>
                <a:cubicBezTo>
                  <a:pt x="360030" y="847672"/>
                  <a:pt x="360835" y="848476"/>
                  <a:pt x="358421" y="772059"/>
                </a:cubicBezTo>
                <a:cubicBezTo>
                  <a:pt x="356813" y="710925"/>
                  <a:pt x="359226" y="698054"/>
                  <a:pt x="374509" y="673922"/>
                </a:cubicBezTo>
                <a:cubicBezTo>
                  <a:pt x="384162" y="659443"/>
                  <a:pt x="397032" y="646573"/>
                  <a:pt x="402663" y="646573"/>
                </a:cubicBezTo>
                <a:cubicBezTo>
                  <a:pt x="426795" y="646573"/>
                  <a:pt x="408294" y="630485"/>
                  <a:pt x="366465" y="614397"/>
                </a:cubicBezTo>
                <a:cubicBezTo>
                  <a:pt x="310962" y="593483"/>
                  <a:pt x="184672" y="560502"/>
                  <a:pt x="146865" y="556480"/>
                </a:cubicBezTo>
                <a:cubicBezTo>
                  <a:pt x="121929" y="554067"/>
                  <a:pt x="118711" y="556480"/>
                  <a:pt x="115494" y="574177"/>
                </a:cubicBezTo>
                <a:cubicBezTo>
                  <a:pt x="114689" y="585439"/>
                  <a:pt x="109059" y="596700"/>
                  <a:pt x="103428" y="599918"/>
                </a:cubicBezTo>
                <a:cubicBezTo>
                  <a:pt x="88949" y="609571"/>
                  <a:pt x="30228" y="607157"/>
                  <a:pt x="15749" y="596700"/>
                </a:cubicBezTo>
                <a:cubicBezTo>
                  <a:pt x="3683" y="587048"/>
                  <a:pt x="3683" y="583830"/>
                  <a:pt x="14140" y="562916"/>
                </a:cubicBezTo>
                <a:cubicBezTo>
                  <a:pt x="29423" y="533957"/>
                  <a:pt x="29423" y="532349"/>
                  <a:pt x="10118" y="511434"/>
                </a:cubicBezTo>
                <a:cubicBezTo>
                  <a:pt x="465" y="501782"/>
                  <a:pt x="-2752" y="493738"/>
                  <a:pt x="2074" y="493738"/>
                </a:cubicBezTo>
                <a:cubicBezTo>
                  <a:pt x="6096" y="493738"/>
                  <a:pt x="10118" y="480867"/>
                  <a:pt x="10118" y="465584"/>
                </a:cubicBezTo>
                <a:cubicBezTo>
                  <a:pt x="10118" y="436625"/>
                  <a:pt x="34250" y="378709"/>
                  <a:pt x="51142" y="368252"/>
                </a:cubicBezTo>
                <a:cubicBezTo>
                  <a:pt x="56773" y="365034"/>
                  <a:pt x="76883" y="362621"/>
                  <a:pt x="96993" y="362621"/>
                </a:cubicBezTo>
                <a:cubicBezTo>
                  <a:pt x="125951" y="362621"/>
                  <a:pt x="137212" y="366643"/>
                  <a:pt x="150887" y="383535"/>
                </a:cubicBezTo>
                <a:cubicBezTo>
                  <a:pt x="160540" y="393993"/>
                  <a:pt x="184672" y="414102"/>
                  <a:pt x="203977" y="426168"/>
                </a:cubicBezTo>
                <a:cubicBezTo>
                  <a:pt x="223283" y="439039"/>
                  <a:pt x="241784" y="452713"/>
                  <a:pt x="244197" y="455931"/>
                </a:cubicBezTo>
                <a:cubicBezTo>
                  <a:pt x="246610" y="459953"/>
                  <a:pt x="253850" y="463171"/>
                  <a:pt x="260285" y="464779"/>
                </a:cubicBezTo>
                <a:cubicBezTo>
                  <a:pt x="266720" y="465584"/>
                  <a:pt x="279591" y="471215"/>
                  <a:pt x="290048" y="476845"/>
                </a:cubicBezTo>
                <a:cubicBezTo>
                  <a:pt x="310158" y="488107"/>
                  <a:pt x="327854" y="492129"/>
                  <a:pt x="375314" y="498564"/>
                </a:cubicBezTo>
                <a:cubicBezTo>
                  <a:pt x="417142" y="504195"/>
                  <a:pt x="466210" y="524305"/>
                  <a:pt x="471841" y="538784"/>
                </a:cubicBezTo>
                <a:cubicBezTo>
                  <a:pt x="474254" y="545219"/>
                  <a:pt x="483907" y="550045"/>
                  <a:pt x="492755" y="550045"/>
                </a:cubicBezTo>
                <a:cubicBezTo>
                  <a:pt x="501604" y="550045"/>
                  <a:pt x="508843" y="553263"/>
                  <a:pt x="508843" y="556480"/>
                </a:cubicBezTo>
                <a:cubicBezTo>
                  <a:pt x="508843" y="560502"/>
                  <a:pt x="524127" y="571764"/>
                  <a:pt x="542628" y="582221"/>
                </a:cubicBezTo>
                <a:lnTo>
                  <a:pt x="576413" y="601527"/>
                </a:lnTo>
                <a:lnTo>
                  <a:pt x="553890" y="561307"/>
                </a:lnTo>
                <a:cubicBezTo>
                  <a:pt x="491951" y="455931"/>
                  <a:pt x="425991" y="388362"/>
                  <a:pt x="340725" y="344120"/>
                </a:cubicBezTo>
                <a:cubicBezTo>
                  <a:pt x="291657" y="319184"/>
                  <a:pt x="278786" y="315966"/>
                  <a:pt x="266720" y="323206"/>
                </a:cubicBezTo>
                <a:cubicBezTo>
                  <a:pt x="247415" y="336076"/>
                  <a:pt x="243393" y="335272"/>
                  <a:pt x="243393" y="320792"/>
                </a:cubicBezTo>
                <a:cubicBezTo>
                  <a:pt x="243393" y="314357"/>
                  <a:pt x="234544" y="303096"/>
                  <a:pt x="223283" y="295856"/>
                </a:cubicBezTo>
                <a:cubicBezTo>
                  <a:pt x="209608" y="287008"/>
                  <a:pt x="201564" y="272529"/>
                  <a:pt x="198347" y="251614"/>
                </a:cubicBezTo>
                <a:cubicBezTo>
                  <a:pt x="195129" y="233113"/>
                  <a:pt x="188694" y="220243"/>
                  <a:pt x="182259" y="220243"/>
                </a:cubicBezTo>
                <a:cubicBezTo>
                  <a:pt x="175823" y="220243"/>
                  <a:pt x="170997" y="217830"/>
                  <a:pt x="170997" y="215417"/>
                </a:cubicBezTo>
                <a:cubicBezTo>
                  <a:pt x="170997" y="208177"/>
                  <a:pt x="206391" y="180828"/>
                  <a:pt x="216848" y="180023"/>
                </a:cubicBezTo>
                <a:cubicBezTo>
                  <a:pt x="232131" y="180023"/>
                  <a:pt x="364052" y="234722"/>
                  <a:pt x="404272" y="258050"/>
                </a:cubicBezTo>
                <a:cubicBezTo>
                  <a:pt x="466210" y="294247"/>
                  <a:pt x="539410" y="371469"/>
                  <a:pt x="569173" y="430995"/>
                </a:cubicBezTo>
                <a:cubicBezTo>
                  <a:pt x="598131" y="490520"/>
                  <a:pt x="605371" y="488107"/>
                  <a:pt x="605371" y="420538"/>
                </a:cubicBezTo>
                <a:cubicBezTo>
                  <a:pt x="605371" y="392384"/>
                  <a:pt x="594914" y="352968"/>
                  <a:pt x="568369" y="286203"/>
                </a:cubicBezTo>
                <a:cubicBezTo>
                  <a:pt x="536193" y="204155"/>
                  <a:pt x="531367" y="184850"/>
                  <a:pt x="532171" y="134173"/>
                </a:cubicBezTo>
                <a:cubicBezTo>
                  <a:pt x="532171" y="82691"/>
                  <a:pt x="534584" y="74647"/>
                  <a:pt x="554694" y="54537"/>
                </a:cubicBezTo>
                <a:cubicBezTo>
                  <a:pt x="571586" y="37645"/>
                  <a:pt x="584457" y="32014"/>
                  <a:pt x="611002" y="32014"/>
                </a:cubicBezTo>
                <a:cubicBezTo>
                  <a:pt x="642373" y="31210"/>
                  <a:pt x="645591" y="32819"/>
                  <a:pt x="646395" y="51320"/>
                </a:cubicBezTo>
                <a:cubicBezTo>
                  <a:pt x="647200" y="62581"/>
                  <a:pt x="647200" y="73843"/>
                  <a:pt x="646395" y="77061"/>
                </a:cubicBezTo>
                <a:cubicBezTo>
                  <a:pt x="646395" y="81082"/>
                  <a:pt x="648808" y="83496"/>
                  <a:pt x="653635" y="83496"/>
                </a:cubicBezTo>
                <a:cubicBezTo>
                  <a:pt x="657657" y="83496"/>
                  <a:pt x="659265" y="89126"/>
                  <a:pt x="656852" y="95562"/>
                </a:cubicBezTo>
                <a:cubicBezTo>
                  <a:pt x="652830" y="105214"/>
                  <a:pt x="659265" y="104410"/>
                  <a:pt x="690637" y="90735"/>
                </a:cubicBezTo>
                <a:cubicBezTo>
                  <a:pt x="726835" y="75452"/>
                  <a:pt x="808079" y="60168"/>
                  <a:pt x="812101" y="68212"/>
                </a:cubicBezTo>
                <a:cubicBezTo>
                  <a:pt x="816123" y="75452"/>
                  <a:pt x="837841" y="38450"/>
                  <a:pt x="838646" y="24775"/>
                </a:cubicBezTo>
                <a:cubicBezTo>
                  <a:pt x="838646" y="16731"/>
                  <a:pt x="847494" y="7078"/>
                  <a:pt x="858756" y="3056"/>
                </a:cubicBezTo>
                <a:cubicBezTo>
                  <a:pt x="874844" y="-3379"/>
                  <a:pt x="882083" y="-1770"/>
                  <a:pt x="894149" y="10296"/>
                </a:cubicBezTo>
                <a:cubicBezTo>
                  <a:pt x="903802" y="19948"/>
                  <a:pt x="916672" y="23970"/>
                  <a:pt x="925521" y="21557"/>
                </a:cubicBezTo>
                <a:cubicBezTo>
                  <a:pt x="960914" y="12709"/>
                  <a:pt x="982633" y="115672"/>
                  <a:pt x="984241" y="292639"/>
                </a:cubicBezTo>
                <a:cubicBezTo>
                  <a:pt x="985046" y="451105"/>
                  <a:pt x="973784" y="499368"/>
                  <a:pt x="917477" y="571764"/>
                </a:cubicBezTo>
                <a:cubicBezTo>
                  <a:pt x="872430" y="630485"/>
                  <a:pt x="853125" y="632898"/>
                  <a:pt x="756597" y="594287"/>
                </a:cubicBezTo>
                <a:cubicBezTo>
                  <a:pt x="715573" y="578199"/>
                  <a:pt x="674549" y="558089"/>
                  <a:pt x="665701" y="550045"/>
                </a:cubicBezTo>
                <a:cubicBezTo>
                  <a:pt x="645591" y="532349"/>
                  <a:pt x="613415" y="515456"/>
                  <a:pt x="613415" y="523500"/>
                </a:cubicBezTo>
                <a:cubicBezTo>
                  <a:pt x="613415" y="526718"/>
                  <a:pt x="623068" y="553263"/>
                  <a:pt x="635938" y="583830"/>
                </a:cubicBezTo>
                <a:cubicBezTo>
                  <a:pt x="656852" y="635311"/>
                  <a:pt x="660070" y="638529"/>
                  <a:pt x="701898" y="657834"/>
                </a:cubicBezTo>
                <a:cubicBezTo>
                  <a:pt x="749358" y="678749"/>
                  <a:pt x="808079" y="692423"/>
                  <a:pt x="878866" y="698054"/>
                </a:cubicBezTo>
                <a:cubicBezTo>
                  <a:pt x="902997" y="700467"/>
                  <a:pt x="924716" y="702076"/>
                  <a:pt x="927129" y="702881"/>
                </a:cubicBezTo>
                <a:cubicBezTo>
                  <a:pt x="929542" y="703685"/>
                  <a:pt x="958501" y="703685"/>
                  <a:pt x="991481" y="703685"/>
                </a:cubicBezTo>
                <a:cubicBezTo>
                  <a:pt x="1157991" y="702076"/>
                  <a:pt x="1165231" y="780907"/>
                  <a:pt x="1000329" y="806648"/>
                </a:cubicBezTo>
                <a:cubicBezTo>
                  <a:pt x="977806" y="809865"/>
                  <a:pt x="959305" y="810670"/>
                  <a:pt x="959305" y="807452"/>
                </a:cubicBezTo>
                <a:cubicBezTo>
                  <a:pt x="959305" y="804234"/>
                  <a:pt x="920694" y="793777"/>
                  <a:pt x="873235" y="783320"/>
                </a:cubicBezTo>
                <a:cubicBezTo>
                  <a:pt x="824971" y="773667"/>
                  <a:pt x="765446" y="758384"/>
                  <a:pt x="738901" y="750340"/>
                </a:cubicBezTo>
                <a:cubicBezTo>
                  <a:pt x="713160" y="741492"/>
                  <a:pt x="689028" y="735056"/>
                  <a:pt x="685811" y="735056"/>
                </a:cubicBezTo>
                <a:cubicBezTo>
                  <a:pt x="676962" y="735056"/>
                  <a:pt x="685811" y="766428"/>
                  <a:pt x="695463" y="772059"/>
                </a:cubicBezTo>
                <a:cubicBezTo>
                  <a:pt x="713160" y="783320"/>
                  <a:pt x="820145" y="807452"/>
                  <a:pt x="852320" y="807452"/>
                </a:cubicBezTo>
                <a:cubicBezTo>
                  <a:pt x="883692" y="807452"/>
                  <a:pt x="932760" y="825953"/>
                  <a:pt x="944826" y="843650"/>
                </a:cubicBezTo>
                <a:cubicBezTo>
                  <a:pt x="957696" y="860542"/>
                  <a:pt x="950457" y="880652"/>
                  <a:pt x="929542" y="888696"/>
                </a:cubicBezTo>
                <a:cubicBezTo>
                  <a:pt x="882083" y="906393"/>
                  <a:pt x="798426" y="895131"/>
                  <a:pt x="717182" y="860542"/>
                </a:cubicBezTo>
                <a:cubicBezTo>
                  <a:pt x="707529" y="856520"/>
                  <a:pt x="701898" y="860542"/>
                  <a:pt x="695463" y="878239"/>
                </a:cubicBezTo>
                <a:cubicBezTo>
                  <a:pt x="689833" y="895131"/>
                  <a:pt x="689833" y="901566"/>
                  <a:pt x="697072" y="901566"/>
                </a:cubicBezTo>
                <a:cubicBezTo>
                  <a:pt x="701898" y="901566"/>
                  <a:pt x="728444" y="908002"/>
                  <a:pt x="756597" y="915241"/>
                </a:cubicBezTo>
                <a:cubicBezTo>
                  <a:pt x="783947" y="922481"/>
                  <a:pt x="810492" y="926503"/>
                  <a:pt x="814514" y="924089"/>
                </a:cubicBezTo>
                <a:cubicBezTo>
                  <a:pt x="819340" y="920872"/>
                  <a:pt x="841059" y="928916"/>
                  <a:pt x="863582" y="940982"/>
                </a:cubicBezTo>
                <a:cubicBezTo>
                  <a:pt x="929542" y="977180"/>
                  <a:pt x="952870" y="1023835"/>
                  <a:pt x="930347" y="1077729"/>
                </a:cubicBezTo>
                <a:cubicBezTo>
                  <a:pt x="916672" y="1112318"/>
                  <a:pt x="881279" y="1153342"/>
                  <a:pt x="866800" y="1153342"/>
                </a:cubicBezTo>
                <a:cubicBezTo>
                  <a:pt x="861169" y="1153342"/>
                  <a:pt x="850712" y="1160582"/>
                  <a:pt x="842668" y="1169430"/>
                </a:cubicBezTo>
                <a:cubicBezTo>
                  <a:pt x="828189" y="1185518"/>
                  <a:pt x="806470" y="1190344"/>
                  <a:pt x="796013" y="1180692"/>
                </a:cubicBezTo>
                <a:close/>
                <a:moveTo>
                  <a:pt x="637547" y="731034"/>
                </a:moveTo>
                <a:cubicBezTo>
                  <a:pt x="637547" y="718164"/>
                  <a:pt x="554694" y="676335"/>
                  <a:pt x="509648" y="665878"/>
                </a:cubicBezTo>
                <a:lnTo>
                  <a:pt x="488734" y="660248"/>
                </a:lnTo>
                <a:lnTo>
                  <a:pt x="512061" y="678749"/>
                </a:lnTo>
                <a:cubicBezTo>
                  <a:pt x="538606" y="700467"/>
                  <a:pt x="612610" y="740687"/>
                  <a:pt x="627894" y="742296"/>
                </a:cubicBezTo>
                <a:cubicBezTo>
                  <a:pt x="632720" y="743100"/>
                  <a:pt x="637547" y="737470"/>
                  <a:pt x="637547" y="731034"/>
                </a:cubicBezTo>
                <a:close/>
                <a:moveTo>
                  <a:pt x="836233" y="568546"/>
                </a:moveTo>
                <a:cubicBezTo>
                  <a:pt x="847494" y="529131"/>
                  <a:pt x="844277" y="243570"/>
                  <a:pt x="832211" y="215417"/>
                </a:cubicBezTo>
                <a:cubicBezTo>
                  <a:pt x="822558" y="192089"/>
                  <a:pt x="815318" y="188872"/>
                  <a:pt x="745336" y="170370"/>
                </a:cubicBezTo>
                <a:cubicBezTo>
                  <a:pt x="703507" y="159109"/>
                  <a:pt x="667309" y="153478"/>
                  <a:pt x="664896" y="157500"/>
                </a:cubicBezTo>
                <a:cubicBezTo>
                  <a:pt x="662483" y="161522"/>
                  <a:pt x="662483" y="186458"/>
                  <a:pt x="665701" y="213003"/>
                </a:cubicBezTo>
                <a:cubicBezTo>
                  <a:pt x="671331" y="257245"/>
                  <a:pt x="672940" y="260463"/>
                  <a:pt x="689028" y="254832"/>
                </a:cubicBezTo>
                <a:cubicBezTo>
                  <a:pt x="697876" y="251614"/>
                  <a:pt x="726835" y="250006"/>
                  <a:pt x="752575" y="250006"/>
                </a:cubicBezTo>
                <a:cubicBezTo>
                  <a:pt x="811296" y="250810"/>
                  <a:pt x="841059" y="268507"/>
                  <a:pt x="837037" y="299074"/>
                </a:cubicBezTo>
                <a:cubicBezTo>
                  <a:pt x="834624" y="317575"/>
                  <a:pt x="830602" y="320792"/>
                  <a:pt x="804861" y="323206"/>
                </a:cubicBezTo>
                <a:cubicBezTo>
                  <a:pt x="787969" y="324814"/>
                  <a:pt x="763837" y="319988"/>
                  <a:pt x="749358" y="311944"/>
                </a:cubicBezTo>
                <a:cubicBezTo>
                  <a:pt x="734879" y="304705"/>
                  <a:pt x="713160" y="295856"/>
                  <a:pt x="700290" y="291834"/>
                </a:cubicBezTo>
                <a:cubicBezTo>
                  <a:pt x="678571" y="286203"/>
                  <a:pt x="677767" y="286203"/>
                  <a:pt x="677767" y="319184"/>
                </a:cubicBezTo>
                <a:cubicBezTo>
                  <a:pt x="677767" y="337685"/>
                  <a:pt x="675353" y="361012"/>
                  <a:pt x="672940" y="370665"/>
                </a:cubicBezTo>
                <a:cubicBezTo>
                  <a:pt x="668114" y="387557"/>
                  <a:pt x="669723" y="388362"/>
                  <a:pt x="693050" y="381122"/>
                </a:cubicBezTo>
                <a:cubicBezTo>
                  <a:pt x="705920" y="377905"/>
                  <a:pt x="723617" y="375491"/>
                  <a:pt x="731661" y="377100"/>
                </a:cubicBezTo>
                <a:cubicBezTo>
                  <a:pt x="780729" y="386753"/>
                  <a:pt x="790382" y="390775"/>
                  <a:pt x="800839" y="401232"/>
                </a:cubicBezTo>
                <a:cubicBezTo>
                  <a:pt x="810492" y="410885"/>
                  <a:pt x="811296" y="417320"/>
                  <a:pt x="804057" y="433408"/>
                </a:cubicBezTo>
                <a:cubicBezTo>
                  <a:pt x="789578" y="463975"/>
                  <a:pt x="761424" y="467997"/>
                  <a:pt x="672940" y="449496"/>
                </a:cubicBezTo>
                <a:cubicBezTo>
                  <a:pt x="652026" y="444669"/>
                  <a:pt x="647200" y="446278"/>
                  <a:pt x="643178" y="461562"/>
                </a:cubicBezTo>
                <a:cubicBezTo>
                  <a:pt x="639960" y="474432"/>
                  <a:pt x="643178" y="480063"/>
                  <a:pt x="656852" y="484889"/>
                </a:cubicBezTo>
                <a:cubicBezTo>
                  <a:pt x="666505" y="488911"/>
                  <a:pt x="706725" y="513847"/>
                  <a:pt x="746140" y="541197"/>
                </a:cubicBezTo>
                <a:cubicBezTo>
                  <a:pt x="786360" y="567742"/>
                  <a:pt x="820949" y="589461"/>
                  <a:pt x="824167" y="590265"/>
                </a:cubicBezTo>
                <a:cubicBezTo>
                  <a:pt x="827384" y="590265"/>
                  <a:pt x="833015" y="580612"/>
                  <a:pt x="836233" y="568546"/>
                </a:cubicBezTo>
                <a:close/>
              </a:path>
            </a:pathLst>
          </a:custGeom>
          <a:gradFill flip="none" rotWithShape="1">
            <a:gsLst>
              <a:gs pos="50000">
                <a:srgbClr val="F83600"/>
              </a:gs>
              <a:gs pos="0">
                <a:srgbClr val="FFB330"/>
              </a:gs>
            </a:gsLst>
            <a:lin ang="13500000" scaled="1"/>
            <a:tileRect/>
          </a:gradFill>
          <a:ln w="63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D30E0C7-0AA2-7B06-9BAC-D50B87B1732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4609" y="1376471"/>
            <a:ext cx="1456134" cy="88446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84A3047-5960-4578-A732-ECEA872D484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9961" y="406023"/>
            <a:ext cx="1415816" cy="91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96319"/>
      </p:ext>
    </p:extLst>
  </p:cSld>
  <p:clrMapOvr>
    <a:masterClrMapping/>
  </p:clrMapOvr>
  <p:transition spd="med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A606F2D-D07E-5562-51EE-908F3C172057}"/>
              </a:ext>
            </a:extLst>
          </p:cNvPr>
          <p:cNvSpPr txBox="1"/>
          <p:nvPr/>
        </p:nvSpPr>
        <p:spPr>
          <a:xfrm>
            <a:off x="720254" y="2427734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223678798"/>
      </p:ext>
    </p:extLst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B38A56-2037-6AF9-52E3-D8DDE3BE341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7599F88-644D-0947-E8C4-E048159A7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2"/>
              <a:ext cx="9144000" cy="5143016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801FAB5D-9939-B64A-A5F6-9D70692BF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A6CAEE5C-7183-BEAC-CE04-9A3ABACEC5F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602847" y="1396"/>
            <a:ext cx="7938305" cy="1610847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E7AFCED-9E2B-9611-5F46-AE6F52408DEA}"/>
              </a:ext>
            </a:extLst>
          </p:cNvPr>
          <p:cNvSpPr/>
          <p:nvPr/>
        </p:nvSpPr>
        <p:spPr>
          <a:xfrm>
            <a:off x="1624223" y="4536012"/>
            <a:ext cx="6268223" cy="607488"/>
          </a:xfrm>
          <a:custGeom>
            <a:avLst/>
            <a:gdLst>
              <a:gd name="connsiteX0" fmla="*/ 1265916 w 6268223"/>
              <a:gd name="connsiteY0" fmla="*/ 0 h 607488"/>
              <a:gd name="connsiteX1" fmla="*/ 1985425 w 6268223"/>
              <a:gd name="connsiteY1" fmla="*/ 38621 h 607488"/>
              <a:gd name="connsiteX2" fmla="*/ 2918875 w 6268223"/>
              <a:gd name="connsiteY2" fmla="*/ 114821 h 607488"/>
              <a:gd name="connsiteX3" fmla="*/ 4042825 w 6268223"/>
              <a:gd name="connsiteY3" fmla="*/ 29096 h 607488"/>
              <a:gd name="connsiteX4" fmla="*/ 5176300 w 6268223"/>
              <a:gd name="connsiteY4" fmla="*/ 86246 h 607488"/>
              <a:gd name="connsiteX5" fmla="*/ 6147850 w 6268223"/>
              <a:gd name="connsiteY5" fmla="*/ 448196 h 607488"/>
              <a:gd name="connsiteX6" fmla="*/ 6249351 w 6268223"/>
              <a:gd name="connsiteY6" fmla="*/ 562869 h 607488"/>
              <a:gd name="connsiteX7" fmla="*/ 6268223 w 6268223"/>
              <a:gd name="connsiteY7" fmla="*/ 607488 h 607488"/>
              <a:gd name="connsiteX8" fmla="*/ 0 w 6268223"/>
              <a:gd name="connsiteY8" fmla="*/ 607488 h 607488"/>
              <a:gd name="connsiteX9" fmla="*/ 4225 w 6268223"/>
              <a:gd name="connsiteY9" fmla="*/ 524396 h 607488"/>
              <a:gd name="connsiteX10" fmla="*/ 394750 w 6268223"/>
              <a:gd name="connsiteY10" fmla="*/ 210071 h 607488"/>
              <a:gd name="connsiteX11" fmla="*/ 1051975 w 6268223"/>
              <a:gd name="connsiteY11" fmla="*/ 10046 h 607488"/>
              <a:gd name="connsiteX12" fmla="*/ 1265916 w 6268223"/>
              <a:gd name="connsiteY12" fmla="*/ 0 h 6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68223" h="607488">
                <a:moveTo>
                  <a:pt x="1265916" y="0"/>
                </a:moveTo>
                <a:cubicBezTo>
                  <a:pt x="1492804" y="-74"/>
                  <a:pt x="1752063" y="25525"/>
                  <a:pt x="1985425" y="38621"/>
                </a:cubicBezTo>
                <a:cubicBezTo>
                  <a:pt x="2296575" y="56083"/>
                  <a:pt x="2575975" y="116409"/>
                  <a:pt x="2918875" y="114821"/>
                </a:cubicBezTo>
                <a:cubicBezTo>
                  <a:pt x="3261775" y="113234"/>
                  <a:pt x="3666588" y="33859"/>
                  <a:pt x="4042825" y="29096"/>
                </a:cubicBezTo>
                <a:cubicBezTo>
                  <a:pt x="4419063" y="24334"/>
                  <a:pt x="4825463" y="16396"/>
                  <a:pt x="5176300" y="86246"/>
                </a:cubicBezTo>
                <a:cubicBezTo>
                  <a:pt x="5527137" y="156096"/>
                  <a:pt x="5960525" y="310084"/>
                  <a:pt x="6147850" y="448196"/>
                </a:cubicBezTo>
                <a:cubicBezTo>
                  <a:pt x="6194681" y="482725"/>
                  <a:pt x="6227027" y="521817"/>
                  <a:pt x="6249351" y="562869"/>
                </a:cubicBezTo>
                <a:lnTo>
                  <a:pt x="6268223" y="607488"/>
                </a:lnTo>
                <a:lnTo>
                  <a:pt x="0" y="607488"/>
                </a:lnTo>
                <a:lnTo>
                  <a:pt x="4225" y="524396"/>
                </a:lnTo>
                <a:lnTo>
                  <a:pt x="394750" y="210071"/>
                </a:lnTo>
                <a:cubicBezTo>
                  <a:pt x="567788" y="124346"/>
                  <a:pt x="786863" y="38621"/>
                  <a:pt x="1051975" y="10046"/>
                </a:cubicBezTo>
                <a:cubicBezTo>
                  <a:pt x="1118253" y="2903"/>
                  <a:pt x="1190286" y="25"/>
                  <a:pt x="126591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921CA0-6275-1159-D891-C9C8931337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615097"/>
            <a:ext cx="3059832" cy="153290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BAC5E19-F82B-29B6-945D-B1FE2F09F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528" y="4140093"/>
            <a:ext cx="5219472" cy="10090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D74970-7E79-DE86-7EDC-1152B6DDB7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928" y="231952"/>
            <a:ext cx="1456134" cy="884467"/>
          </a:xfrm>
          <a:prstGeom prst="rect">
            <a:avLst/>
          </a:prstGeom>
        </p:spPr>
      </p:pic>
      <p:sp>
        <p:nvSpPr>
          <p:cNvPr id="62" name="图形 60">
            <a:extLst>
              <a:ext uri="{FF2B5EF4-FFF2-40B4-BE49-F238E27FC236}">
                <a16:creationId xmlns:a16="http://schemas.microsoft.com/office/drawing/2014/main" id="{56E3F489-C419-15B4-909E-75A10DD92B7C}"/>
              </a:ext>
            </a:extLst>
          </p:cNvPr>
          <p:cNvSpPr/>
          <p:nvPr/>
        </p:nvSpPr>
        <p:spPr>
          <a:xfrm>
            <a:off x="472654" y="3510570"/>
            <a:ext cx="1524137" cy="626238"/>
          </a:xfrm>
          <a:custGeom>
            <a:avLst/>
            <a:gdLst>
              <a:gd name="connsiteX0" fmla="*/ 6519863 w 6653212"/>
              <a:gd name="connsiteY0" fmla="*/ 1952625 h 2733675"/>
              <a:gd name="connsiteX1" fmla="*/ 6524625 w 6653212"/>
              <a:gd name="connsiteY1" fmla="*/ 1966913 h 2733675"/>
              <a:gd name="connsiteX2" fmla="*/ 6457950 w 6653212"/>
              <a:gd name="connsiteY2" fmla="*/ 2071688 h 2733675"/>
              <a:gd name="connsiteX3" fmla="*/ 6438900 w 6653212"/>
              <a:gd name="connsiteY3" fmla="*/ 2071688 h 2733675"/>
              <a:gd name="connsiteX4" fmla="*/ 6434138 w 6653212"/>
              <a:gd name="connsiteY4" fmla="*/ 2052638 h 2733675"/>
              <a:gd name="connsiteX5" fmla="*/ 6500813 w 6653212"/>
              <a:gd name="connsiteY5" fmla="*/ 1952625 h 2733675"/>
              <a:gd name="connsiteX6" fmla="*/ 6519863 w 6653212"/>
              <a:gd name="connsiteY6" fmla="*/ 1952625 h 2733675"/>
              <a:gd name="connsiteX7" fmla="*/ 6348413 w 6653212"/>
              <a:gd name="connsiteY7" fmla="*/ 1719263 h 2733675"/>
              <a:gd name="connsiteX8" fmla="*/ 6386513 w 6653212"/>
              <a:gd name="connsiteY8" fmla="*/ 1709738 h 2733675"/>
              <a:gd name="connsiteX9" fmla="*/ 6424613 w 6653212"/>
              <a:gd name="connsiteY9" fmla="*/ 1809750 h 2733675"/>
              <a:gd name="connsiteX10" fmla="*/ 6267450 w 6653212"/>
              <a:gd name="connsiteY10" fmla="*/ 1719263 h 2733675"/>
              <a:gd name="connsiteX11" fmla="*/ 6229350 w 6653212"/>
              <a:gd name="connsiteY11" fmla="*/ 1719263 h 2733675"/>
              <a:gd name="connsiteX12" fmla="*/ 6272213 w 6653212"/>
              <a:gd name="connsiteY12" fmla="*/ 1700213 h 2733675"/>
              <a:gd name="connsiteX13" fmla="*/ 6348413 w 6653212"/>
              <a:gd name="connsiteY13" fmla="*/ 1719263 h 2733675"/>
              <a:gd name="connsiteX14" fmla="*/ 1257300 w 6653212"/>
              <a:gd name="connsiteY14" fmla="*/ 1638300 h 2733675"/>
              <a:gd name="connsiteX15" fmla="*/ 1281113 w 6653212"/>
              <a:gd name="connsiteY15" fmla="*/ 1666875 h 2733675"/>
              <a:gd name="connsiteX16" fmla="*/ 1257300 w 6653212"/>
              <a:gd name="connsiteY16" fmla="*/ 1666875 h 2733675"/>
              <a:gd name="connsiteX17" fmla="*/ 1143000 w 6653212"/>
              <a:gd name="connsiteY17" fmla="*/ 1628775 h 2733675"/>
              <a:gd name="connsiteX18" fmla="*/ 1143000 w 6653212"/>
              <a:gd name="connsiteY18" fmla="*/ 1614488 h 2733675"/>
              <a:gd name="connsiteX19" fmla="*/ 1171575 w 6653212"/>
              <a:gd name="connsiteY19" fmla="*/ 1590675 h 2733675"/>
              <a:gd name="connsiteX20" fmla="*/ 1257300 w 6653212"/>
              <a:gd name="connsiteY20" fmla="*/ 1638300 h 2733675"/>
              <a:gd name="connsiteX21" fmla="*/ 5905500 w 6653212"/>
              <a:gd name="connsiteY21" fmla="*/ 1314450 h 2733675"/>
              <a:gd name="connsiteX22" fmla="*/ 5862638 w 6653212"/>
              <a:gd name="connsiteY22" fmla="*/ 1428750 h 2733675"/>
              <a:gd name="connsiteX23" fmla="*/ 5876925 w 6653212"/>
              <a:gd name="connsiteY23" fmla="*/ 1447800 h 2733675"/>
              <a:gd name="connsiteX24" fmla="*/ 5972175 w 6653212"/>
              <a:gd name="connsiteY24" fmla="*/ 1343025 h 2733675"/>
              <a:gd name="connsiteX25" fmla="*/ 6019800 w 6653212"/>
              <a:gd name="connsiteY25" fmla="*/ 1204913 h 2733675"/>
              <a:gd name="connsiteX26" fmla="*/ 6153150 w 6653212"/>
              <a:gd name="connsiteY26" fmla="*/ 1266825 h 2733675"/>
              <a:gd name="connsiteX27" fmla="*/ 6081713 w 6653212"/>
              <a:gd name="connsiteY27" fmla="*/ 1385888 h 2733675"/>
              <a:gd name="connsiteX28" fmla="*/ 6191250 w 6653212"/>
              <a:gd name="connsiteY28" fmla="*/ 1428750 h 2733675"/>
              <a:gd name="connsiteX29" fmla="*/ 6310313 w 6653212"/>
              <a:gd name="connsiteY29" fmla="*/ 1476375 h 2733675"/>
              <a:gd name="connsiteX30" fmla="*/ 6367463 w 6653212"/>
              <a:gd name="connsiteY30" fmla="*/ 1466850 h 2733675"/>
              <a:gd name="connsiteX31" fmla="*/ 6472238 w 6653212"/>
              <a:gd name="connsiteY31" fmla="*/ 1576388 h 2733675"/>
              <a:gd name="connsiteX32" fmla="*/ 6481763 w 6653212"/>
              <a:gd name="connsiteY32" fmla="*/ 1609725 h 2733675"/>
              <a:gd name="connsiteX33" fmla="*/ 6572250 w 6653212"/>
              <a:gd name="connsiteY33" fmla="*/ 1843088 h 2733675"/>
              <a:gd name="connsiteX34" fmla="*/ 6624638 w 6653212"/>
              <a:gd name="connsiteY34" fmla="*/ 2019300 h 2733675"/>
              <a:gd name="connsiteX35" fmla="*/ 6600825 w 6653212"/>
              <a:gd name="connsiteY35" fmla="*/ 2090738 h 2733675"/>
              <a:gd name="connsiteX36" fmla="*/ 6643688 w 6653212"/>
              <a:gd name="connsiteY36" fmla="*/ 2128838 h 2733675"/>
              <a:gd name="connsiteX37" fmla="*/ 6643688 w 6653212"/>
              <a:gd name="connsiteY37" fmla="*/ 2157413 h 2733675"/>
              <a:gd name="connsiteX38" fmla="*/ 6591300 w 6653212"/>
              <a:gd name="connsiteY38" fmla="*/ 2152650 h 2733675"/>
              <a:gd name="connsiteX39" fmla="*/ 6538913 w 6653212"/>
              <a:gd name="connsiteY39" fmla="*/ 2181225 h 2733675"/>
              <a:gd name="connsiteX40" fmla="*/ 6496050 w 6653212"/>
              <a:gd name="connsiteY40" fmla="*/ 2185988 h 2733675"/>
              <a:gd name="connsiteX41" fmla="*/ 6481763 w 6653212"/>
              <a:gd name="connsiteY41" fmla="*/ 2185988 h 2733675"/>
              <a:gd name="connsiteX42" fmla="*/ 6472238 w 6653212"/>
              <a:gd name="connsiteY42" fmla="*/ 2224088 h 2733675"/>
              <a:gd name="connsiteX43" fmla="*/ 6653213 w 6653212"/>
              <a:gd name="connsiteY43" fmla="*/ 2733675 h 2733675"/>
              <a:gd name="connsiteX44" fmla="*/ 6472238 w 6653212"/>
              <a:gd name="connsiteY44" fmla="*/ 2733675 h 2733675"/>
              <a:gd name="connsiteX45" fmla="*/ 6434138 w 6653212"/>
              <a:gd name="connsiteY45" fmla="*/ 2638425 h 2733675"/>
              <a:gd name="connsiteX46" fmla="*/ 6272213 w 6653212"/>
              <a:gd name="connsiteY46" fmla="*/ 2528888 h 2733675"/>
              <a:gd name="connsiteX47" fmla="*/ 6234113 w 6653212"/>
              <a:gd name="connsiteY47" fmla="*/ 2490788 h 2733675"/>
              <a:gd name="connsiteX48" fmla="*/ 6162675 w 6653212"/>
              <a:gd name="connsiteY48" fmla="*/ 2376488 h 2733675"/>
              <a:gd name="connsiteX49" fmla="*/ 6100763 w 6653212"/>
              <a:gd name="connsiteY49" fmla="*/ 2433638 h 2733675"/>
              <a:gd name="connsiteX50" fmla="*/ 6034088 w 6653212"/>
              <a:gd name="connsiteY50" fmla="*/ 2457450 h 2733675"/>
              <a:gd name="connsiteX51" fmla="*/ 5934075 w 6653212"/>
              <a:gd name="connsiteY51" fmla="*/ 2581275 h 2733675"/>
              <a:gd name="connsiteX52" fmla="*/ 5881688 w 6653212"/>
              <a:gd name="connsiteY52" fmla="*/ 2652713 h 2733675"/>
              <a:gd name="connsiteX53" fmla="*/ 5900738 w 6653212"/>
              <a:gd name="connsiteY53" fmla="*/ 2733675 h 2733675"/>
              <a:gd name="connsiteX54" fmla="*/ 5705475 w 6653212"/>
              <a:gd name="connsiteY54" fmla="*/ 2733675 h 2733675"/>
              <a:gd name="connsiteX55" fmla="*/ 5691188 w 6653212"/>
              <a:gd name="connsiteY55" fmla="*/ 2681288 h 2733675"/>
              <a:gd name="connsiteX56" fmla="*/ 5643563 w 6653212"/>
              <a:gd name="connsiteY56" fmla="*/ 2638425 h 2733675"/>
              <a:gd name="connsiteX57" fmla="*/ 5614988 w 6653212"/>
              <a:gd name="connsiteY57" fmla="*/ 2538413 h 2733675"/>
              <a:gd name="connsiteX58" fmla="*/ 5686425 w 6653212"/>
              <a:gd name="connsiteY58" fmla="*/ 2266950 h 2733675"/>
              <a:gd name="connsiteX59" fmla="*/ 5648325 w 6653212"/>
              <a:gd name="connsiteY59" fmla="*/ 2200275 h 2733675"/>
              <a:gd name="connsiteX60" fmla="*/ 5619750 w 6653212"/>
              <a:gd name="connsiteY60" fmla="*/ 2166938 h 2733675"/>
              <a:gd name="connsiteX61" fmla="*/ 5553075 w 6653212"/>
              <a:gd name="connsiteY61" fmla="*/ 1938338 h 2733675"/>
              <a:gd name="connsiteX62" fmla="*/ 5543550 w 6653212"/>
              <a:gd name="connsiteY62" fmla="*/ 1914525 h 2733675"/>
              <a:gd name="connsiteX63" fmla="*/ 5534025 w 6653212"/>
              <a:gd name="connsiteY63" fmla="*/ 1824038 h 2733675"/>
              <a:gd name="connsiteX64" fmla="*/ 5548313 w 6653212"/>
              <a:gd name="connsiteY64" fmla="*/ 1757363 h 2733675"/>
              <a:gd name="connsiteX65" fmla="*/ 5672138 w 6653212"/>
              <a:gd name="connsiteY65" fmla="*/ 1576388 h 2733675"/>
              <a:gd name="connsiteX66" fmla="*/ 5591175 w 6653212"/>
              <a:gd name="connsiteY66" fmla="*/ 1528763 h 2733675"/>
              <a:gd name="connsiteX67" fmla="*/ 5581650 w 6653212"/>
              <a:gd name="connsiteY67" fmla="*/ 1476375 h 2733675"/>
              <a:gd name="connsiteX68" fmla="*/ 5581650 w 6653212"/>
              <a:gd name="connsiteY68" fmla="*/ 1338263 h 2733675"/>
              <a:gd name="connsiteX69" fmla="*/ 5553075 w 6653212"/>
              <a:gd name="connsiteY69" fmla="*/ 1295400 h 2733675"/>
              <a:gd name="connsiteX70" fmla="*/ 5519738 w 6653212"/>
              <a:gd name="connsiteY70" fmla="*/ 1281113 h 2733675"/>
              <a:gd name="connsiteX71" fmla="*/ 5581650 w 6653212"/>
              <a:gd name="connsiteY71" fmla="*/ 1257300 h 2733675"/>
              <a:gd name="connsiteX72" fmla="*/ 5614988 w 6653212"/>
              <a:gd name="connsiteY72" fmla="*/ 1204913 h 2733675"/>
              <a:gd name="connsiteX73" fmla="*/ 5705475 w 6653212"/>
              <a:gd name="connsiteY73" fmla="*/ 1181100 h 2733675"/>
              <a:gd name="connsiteX74" fmla="*/ 5905500 w 6653212"/>
              <a:gd name="connsiteY74" fmla="*/ 1314450 h 2733675"/>
              <a:gd name="connsiteX75" fmla="*/ 2366963 w 6653212"/>
              <a:gd name="connsiteY75" fmla="*/ 609600 h 2733675"/>
              <a:gd name="connsiteX76" fmla="*/ 2333625 w 6653212"/>
              <a:gd name="connsiteY76" fmla="*/ 619125 h 2733675"/>
              <a:gd name="connsiteX77" fmla="*/ 2295525 w 6653212"/>
              <a:gd name="connsiteY77" fmla="*/ 609600 h 2733675"/>
              <a:gd name="connsiteX78" fmla="*/ 2295525 w 6653212"/>
              <a:gd name="connsiteY78" fmla="*/ 595313 h 2733675"/>
              <a:gd name="connsiteX79" fmla="*/ 2366963 w 6653212"/>
              <a:gd name="connsiteY79" fmla="*/ 576263 h 2733675"/>
              <a:gd name="connsiteX80" fmla="*/ 2366963 w 6653212"/>
              <a:gd name="connsiteY80" fmla="*/ 609600 h 2733675"/>
              <a:gd name="connsiteX81" fmla="*/ 4848225 w 6653212"/>
              <a:gd name="connsiteY81" fmla="*/ 4763 h 2733675"/>
              <a:gd name="connsiteX82" fmla="*/ 4819650 w 6653212"/>
              <a:gd name="connsiteY82" fmla="*/ 90488 h 2733675"/>
              <a:gd name="connsiteX83" fmla="*/ 4829175 w 6653212"/>
              <a:gd name="connsiteY83" fmla="*/ 95250 h 2733675"/>
              <a:gd name="connsiteX84" fmla="*/ 4895850 w 6653212"/>
              <a:gd name="connsiteY84" fmla="*/ 4763 h 2733675"/>
              <a:gd name="connsiteX85" fmla="*/ 4900613 w 6653212"/>
              <a:gd name="connsiteY85" fmla="*/ 28575 h 2733675"/>
              <a:gd name="connsiteX86" fmla="*/ 4857750 w 6653212"/>
              <a:gd name="connsiteY86" fmla="*/ 147638 h 2733675"/>
              <a:gd name="connsiteX87" fmla="*/ 4710113 w 6653212"/>
              <a:gd name="connsiteY87" fmla="*/ 304800 h 2733675"/>
              <a:gd name="connsiteX88" fmla="*/ 4633913 w 6653212"/>
              <a:gd name="connsiteY88" fmla="*/ 481013 h 2733675"/>
              <a:gd name="connsiteX89" fmla="*/ 4557713 w 6653212"/>
              <a:gd name="connsiteY89" fmla="*/ 657225 h 2733675"/>
              <a:gd name="connsiteX90" fmla="*/ 4481513 w 6653212"/>
              <a:gd name="connsiteY90" fmla="*/ 747713 h 2733675"/>
              <a:gd name="connsiteX91" fmla="*/ 4471988 w 6653212"/>
              <a:gd name="connsiteY91" fmla="*/ 776288 h 2733675"/>
              <a:gd name="connsiteX92" fmla="*/ 4486275 w 6653212"/>
              <a:gd name="connsiteY92" fmla="*/ 819150 h 2733675"/>
              <a:gd name="connsiteX93" fmla="*/ 4462463 w 6653212"/>
              <a:gd name="connsiteY93" fmla="*/ 866775 h 2733675"/>
              <a:gd name="connsiteX94" fmla="*/ 4343400 w 6653212"/>
              <a:gd name="connsiteY94" fmla="*/ 914400 h 2733675"/>
              <a:gd name="connsiteX95" fmla="*/ 4071938 w 6653212"/>
              <a:gd name="connsiteY95" fmla="*/ 1247775 h 2733675"/>
              <a:gd name="connsiteX96" fmla="*/ 4086225 w 6653212"/>
              <a:gd name="connsiteY96" fmla="*/ 1390650 h 2733675"/>
              <a:gd name="connsiteX97" fmla="*/ 4062413 w 6653212"/>
              <a:gd name="connsiteY97" fmla="*/ 1447800 h 2733675"/>
              <a:gd name="connsiteX98" fmla="*/ 4133850 w 6653212"/>
              <a:gd name="connsiteY98" fmla="*/ 1533525 h 2733675"/>
              <a:gd name="connsiteX99" fmla="*/ 4167188 w 6653212"/>
              <a:gd name="connsiteY99" fmla="*/ 1514475 h 2733675"/>
              <a:gd name="connsiteX100" fmla="*/ 4210050 w 6653212"/>
              <a:gd name="connsiteY100" fmla="*/ 1566863 h 2733675"/>
              <a:gd name="connsiteX101" fmla="*/ 4305300 w 6653212"/>
              <a:gd name="connsiteY101" fmla="*/ 1866900 h 2733675"/>
              <a:gd name="connsiteX102" fmla="*/ 4281488 w 6653212"/>
              <a:gd name="connsiteY102" fmla="*/ 1895475 h 2733675"/>
              <a:gd name="connsiteX103" fmla="*/ 4238625 w 6653212"/>
              <a:gd name="connsiteY103" fmla="*/ 1862138 h 2733675"/>
              <a:gd name="connsiteX104" fmla="*/ 4210050 w 6653212"/>
              <a:gd name="connsiteY104" fmla="*/ 1924050 h 2733675"/>
              <a:gd name="connsiteX105" fmla="*/ 4214813 w 6653212"/>
              <a:gd name="connsiteY105" fmla="*/ 1976438 h 2733675"/>
              <a:gd name="connsiteX106" fmla="*/ 4276725 w 6653212"/>
              <a:gd name="connsiteY106" fmla="*/ 2414588 h 2733675"/>
              <a:gd name="connsiteX107" fmla="*/ 4286250 w 6653212"/>
              <a:gd name="connsiteY107" fmla="*/ 2409825 h 2733675"/>
              <a:gd name="connsiteX108" fmla="*/ 4329113 w 6653212"/>
              <a:gd name="connsiteY108" fmla="*/ 2300288 h 2733675"/>
              <a:gd name="connsiteX109" fmla="*/ 4357688 w 6653212"/>
              <a:gd name="connsiteY109" fmla="*/ 2257425 h 2733675"/>
              <a:gd name="connsiteX110" fmla="*/ 4410075 w 6653212"/>
              <a:gd name="connsiteY110" fmla="*/ 2228850 h 2733675"/>
              <a:gd name="connsiteX111" fmla="*/ 4476750 w 6653212"/>
              <a:gd name="connsiteY111" fmla="*/ 2147888 h 2733675"/>
              <a:gd name="connsiteX112" fmla="*/ 4610100 w 6653212"/>
              <a:gd name="connsiteY112" fmla="*/ 1928813 h 2733675"/>
              <a:gd name="connsiteX113" fmla="*/ 4729163 w 6653212"/>
              <a:gd name="connsiteY113" fmla="*/ 1757363 h 2733675"/>
              <a:gd name="connsiteX114" fmla="*/ 4686300 w 6653212"/>
              <a:gd name="connsiteY114" fmla="*/ 1724025 h 2733675"/>
              <a:gd name="connsiteX115" fmla="*/ 4695825 w 6653212"/>
              <a:gd name="connsiteY115" fmla="*/ 1700213 h 2733675"/>
              <a:gd name="connsiteX116" fmla="*/ 4691063 w 6653212"/>
              <a:gd name="connsiteY116" fmla="*/ 1643063 h 2733675"/>
              <a:gd name="connsiteX117" fmla="*/ 4586288 w 6653212"/>
              <a:gd name="connsiteY117" fmla="*/ 1843088 h 2733675"/>
              <a:gd name="connsiteX118" fmla="*/ 4557713 w 6653212"/>
              <a:gd name="connsiteY118" fmla="*/ 1819275 h 2733675"/>
              <a:gd name="connsiteX119" fmla="*/ 4619625 w 6653212"/>
              <a:gd name="connsiteY119" fmla="*/ 1547813 h 2733675"/>
              <a:gd name="connsiteX120" fmla="*/ 4610100 w 6653212"/>
              <a:gd name="connsiteY120" fmla="*/ 1528763 h 2733675"/>
              <a:gd name="connsiteX121" fmla="*/ 4576763 w 6653212"/>
              <a:gd name="connsiteY121" fmla="*/ 1524000 h 2733675"/>
              <a:gd name="connsiteX122" fmla="*/ 4557713 w 6653212"/>
              <a:gd name="connsiteY122" fmla="*/ 1485900 h 2733675"/>
              <a:gd name="connsiteX123" fmla="*/ 4510088 w 6653212"/>
              <a:gd name="connsiteY123" fmla="*/ 1452563 h 2733675"/>
              <a:gd name="connsiteX124" fmla="*/ 4510088 w 6653212"/>
              <a:gd name="connsiteY124" fmla="*/ 1414463 h 2733675"/>
              <a:gd name="connsiteX125" fmla="*/ 4391025 w 6653212"/>
              <a:gd name="connsiteY125" fmla="*/ 1357313 h 2733675"/>
              <a:gd name="connsiteX126" fmla="*/ 4391025 w 6653212"/>
              <a:gd name="connsiteY126" fmla="*/ 1343025 h 2733675"/>
              <a:gd name="connsiteX127" fmla="*/ 4414838 w 6653212"/>
              <a:gd name="connsiteY127" fmla="*/ 1328738 h 2733675"/>
              <a:gd name="connsiteX128" fmla="*/ 4533900 w 6653212"/>
              <a:gd name="connsiteY128" fmla="*/ 1357313 h 2733675"/>
              <a:gd name="connsiteX129" fmla="*/ 4605338 w 6653212"/>
              <a:gd name="connsiteY129" fmla="*/ 1319213 h 2733675"/>
              <a:gd name="connsiteX130" fmla="*/ 4700588 w 6653212"/>
              <a:gd name="connsiteY130" fmla="*/ 1395413 h 2733675"/>
              <a:gd name="connsiteX131" fmla="*/ 4810125 w 6653212"/>
              <a:gd name="connsiteY131" fmla="*/ 1390650 h 2733675"/>
              <a:gd name="connsiteX132" fmla="*/ 4857750 w 6653212"/>
              <a:gd name="connsiteY132" fmla="*/ 1381125 h 2733675"/>
              <a:gd name="connsiteX133" fmla="*/ 4900613 w 6653212"/>
              <a:gd name="connsiteY133" fmla="*/ 1314450 h 2733675"/>
              <a:gd name="connsiteX134" fmla="*/ 4957763 w 6653212"/>
              <a:gd name="connsiteY134" fmla="*/ 1176338 h 2733675"/>
              <a:gd name="connsiteX135" fmla="*/ 5076825 w 6653212"/>
              <a:gd name="connsiteY135" fmla="*/ 1052513 h 2733675"/>
              <a:gd name="connsiteX136" fmla="*/ 5153025 w 6653212"/>
              <a:gd name="connsiteY136" fmla="*/ 909638 h 2733675"/>
              <a:gd name="connsiteX137" fmla="*/ 5114925 w 6653212"/>
              <a:gd name="connsiteY137" fmla="*/ 890588 h 2733675"/>
              <a:gd name="connsiteX138" fmla="*/ 5100638 w 6653212"/>
              <a:gd name="connsiteY138" fmla="*/ 781050 h 2733675"/>
              <a:gd name="connsiteX139" fmla="*/ 5110163 w 6653212"/>
              <a:gd name="connsiteY139" fmla="*/ 685800 h 2733675"/>
              <a:gd name="connsiteX140" fmla="*/ 5072063 w 6653212"/>
              <a:gd name="connsiteY140" fmla="*/ 619125 h 2733675"/>
              <a:gd name="connsiteX141" fmla="*/ 5091113 w 6653212"/>
              <a:gd name="connsiteY141" fmla="*/ 585788 h 2733675"/>
              <a:gd name="connsiteX142" fmla="*/ 5153025 w 6653212"/>
              <a:gd name="connsiteY142" fmla="*/ 552450 h 2733675"/>
              <a:gd name="connsiteX143" fmla="*/ 5224463 w 6653212"/>
              <a:gd name="connsiteY143" fmla="*/ 519113 h 2733675"/>
              <a:gd name="connsiteX144" fmla="*/ 5262563 w 6653212"/>
              <a:gd name="connsiteY144" fmla="*/ 523875 h 2733675"/>
              <a:gd name="connsiteX145" fmla="*/ 5386388 w 6653212"/>
              <a:gd name="connsiteY145" fmla="*/ 571500 h 2733675"/>
              <a:gd name="connsiteX146" fmla="*/ 5429250 w 6653212"/>
              <a:gd name="connsiteY146" fmla="*/ 671513 h 2733675"/>
              <a:gd name="connsiteX147" fmla="*/ 5338763 w 6653212"/>
              <a:gd name="connsiteY147" fmla="*/ 842963 h 2733675"/>
              <a:gd name="connsiteX148" fmla="*/ 5357813 w 6653212"/>
              <a:gd name="connsiteY148" fmla="*/ 885825 h 2733675"/>
              <a:gd name="connsiteX149" fmla="*/ 5372100 w 6653212"/>
              <a:gd name="connsiteY149" fmla="*/ 952500 h 2733675"/>
              <a:gd name="connsiteX150" fmla="*/ 5472113 w 6653212"/>
              <a:gd name="connsiteY150" fmla="*/ 1000125 h 2733675"/>
              <a:gd name="connsiteX151" fmla="*/ 5514975 w 6653212"/>
              <a:gd name="connsiteY151" fmla="*/ 1014413 h 2733675"/>
              <a:gd name="connsiteX152" fmla="*/ 5557838 w 6653212"/>
              <a:gd name="connsiteY152" fmla="*/ 1104900 h 2733675"/>
              <a:gd name="connsiteX153" fmla="*/ 5495925 w 6653212"/>
              <a:gd name="connsiteY153" fmla="*/ 1247775 h 2733675"/>
              <a:gd name="connsiteX154" fmla="*/ 5495925 w 6653212"/>
              <a:gd name="connsiteY154" fmla="*/ 1300163 h 2733675"/>
              <a:gd name="connsiteX155" fmla="*/ 5476875 w 6653212"/>
              <a:gd name="connsiteY155" fmla="*/ 1347788 h 2733675"/>
              <a:gd name="connsiteX156" fmla="*/ 5419725 w 6653212"/>
              <a:gd name="connsiteY156" fmla="*/ 1447800 h 2733675"/>
              <a:gd name="connsiteX157" fmla="*/ 5400675 w 6653212"/>
              <a:gd name="connsiteY157" fmla="*/ 1533525 h 2733675"/>
              <a:gd name="connsiteX158" fmla="*/ 5376863 w 6653212"/>
              <a:gd name="connsiteY158" fmla="*/ 1585913 h 2733675"/>
              <a:gd name="connsiteX159" fmla="*/ 5319713 w 6653212"/>
              <a:gd name="connsiteY159" fmla="*/ 1638300 h 2733675"/>
              <a:gd name="connsiteX160" fmla="*/ 5348288 w 6653212"/>
              <a:gd name="connsiteY160" fmla="*/ 1738313 h 2733675"/>
              <a:gd name="connsiteX161" fmla="*/ 5391150 w 6653212"/>
              <a:gd name="connsiteY161" fmla="*/ 2009775 h 2733675"/>
              <a:gd name="connsiteX162" fmla="*/ 5405438 w 6653212"/>
              <a:gd name="connsiteY162" fmla="*/ 2043113 h 2733675"/>
              <a:gd name="connsiteX163" fmla="*/ 5400675 w 6653212"/>
              <a:gd name="connsiteY163" fmla="*/ 2062163 h 2733675"/>
              <a:gd name="connsiteX164" fmla="*/ 5357813 w 6653212"/>
              <a:gd name="connsiteY164" fmla="*/ 2066925 h 2733675"/>
              <a:gd name="connsiteX165" fmla="*/ 5343525 w 6653212"/>
              <a:gd name="connsiteY165" fmla="*/ 2100263 h 2733675"/>
              <a:gd name="connsiteX166" fmla="*/ 5343525 w 6653212"/>
              <a:gd name="connsiteY166" fmla="*/ 2266950 h 2733675"/>
              <a:gd name="connsiteX167" fmla="*/ 5314950 w 6653212"/>
              <a:gd name="connsiteY167" fmla="*/ 2733675 h 2733675"/>
              <a:gd name="connsiteX168" fmla="*/ 5153025 w 6653212"/>
              <a:gd name="connsiteY168" fmla="*/ 2733675 h 2733675"/>
              <a:gd name="connsiteX169" fmla="*/ 5119688 w 6653212"/>
              <a:gd name="connsiteY169" fmla="*/ 2619375 h 2733675"/>
              <a:gd name="connsiteX170" fmla="*/ 5072063 w 6653212"/>
              <a:gd name="connsiteY170" fmla="*/ 2547938 h 2733675"/>
              <a:gd name="connsiteX171" fmla="*/ 4986338 w 6653212"/>
              <a:gd name="connsiteY171" fmla="*/ 2347913 h 2733675"/>
              <a:gd name="connsiteX172" fmla="*/ 4948238 w 6653212"/>
              <a:gd name="connsiteY172" fmla="*/ 2185988 h 2733675"/>
              <a:gd name="connsiteX173" fmla="*/ 4924425 w 6653212"/>
              <a:gd name="connsiteY173" fmla="*/ 2162175 h 2733675"/>
              <a:gd name="connsiteX174" fmla="*/ 4638675 w 6653212"/>
              <a:gd name="connsiteY174" fmla="*/ 2390775 h 2733675"/>
              <a:gd name="connsiteX175" fmla="*/ 4533900 w 6653212"/>
              <a:gd name="connsiteY175" fmla="*/ 2457450 h 2733675"/>
              <a:gd name="connsiteX176" fmla="*/ 4481513 w 6653212"/>
              <a:gd name="connsiteY176" fmla="*/ 2500313 h 2733675"/>
              <a:gd name="connsiteX177" fmla="*/ 4433888 w 6653212"/>
              <a:gd name="connsiteY177" fmla="*/ 2547938 h 2733675"/>
              <a:gd name="connsiteX178" fmla="*/ 4391025 w 6653212"/>
              <a:gd name="connsiteY178" fmla="*/ 2624138 h 2733675"/>
              <a:gd name="connsiteX179" fmla="*/ 4381500 w 6653212"/>
              <a:gd name="connsiteY179" fmla="*/ 2671763 h 2733675"/>
              <a:gd name="connsiteX180" fmla="*/ 4305300 w 6653212"/>
              <a:gd name="connsiteY180" fmla="*/ 2719388 h 2733675"/>
              <a:gd name="connsiteX181" fmla="*/ 4310063 w 6653212"/>
              <a:gd name="connsiteY181" fmla="*/ 2733675 h 2733675"/>
              <a:gd name="connsiteX182" fmla="*/ 4152900 w 6653212"/>
              <a:gd name="connsiteY182" fmla="*/ 2733675 h 2733675"/>
              <a:gd name="connsiteX183" fmla="*/ 4171950 w 6653212"/>
              <a:gd name="connsiteY183" fmla="*/ 2681288 h 2733675"/>
              <a:gd name="connsiteX184" fmla="*/ 4114800 w 6653212"/>
              <a:gd name="connsiteY184" fmla="*/ 2581275 h 2733675"/>
              <a:gd name="connsiteX185" fmla="*/ 4052888 w 6653212"/>
              <a:gd name="connsiteY185" fmla="*/ 2409825 h 2733675"/>
              <a:gd name="connsiteX186" fmla="*/ 4019550 w 6653212"/>
              <a:gd name="connsiteY186" fmla="*/ 2314575 h 2733675"/>
              <a:gd name="connsiteX187" fmla="*/ 3957638 w 6653212"/>
              <a:gd name="connsiteY187" fmla="*/ 2166938 h 2733675"/>
              <a:gd name="connsiteX188" fmla="*/ 3933825 w 6653212"/>
              <a:gd name="connsiteY188" fmla="*/ 2138363 h 2733675"/>
              <a:gd name="connsiteX189" fmla="*/ 3881438 w 6653212"/>
              <a:gd name="connsiteY189" fmla="*/ 2119313 h 2733675"/>
              <a:gd name="connsiteX190" fmla="*/ 3833813 w 6653212"/>
              <a:gd name="connsiteY190" fmla="*/ 2138363 h 2733675"/>
              <a:gd name="connsiteX191" fmla="*/ 3757613 w 6653212"/>
              <a:gd name="connsiteY191" fmla="*/ 2290763 h 2733675"/>
              <a:gd name="connsiteX192" fmla="*/ 3743325 w 6653212"/>
              <a:gd name="connsiteY192" fmla="*/ 2305050 h 2733675"/>
              <a:gd name="connsiteX193" fmla="*/ 3714750 w 6653212"/>
              <a:gd name="connsiteY193" fmla="*/ 2357438 h 2733675"/>
              <a:gd name="connsiteX194" fmla="*/ 3619500 w 6653212"/>
              <a:gd name="connsiteY194" fmla="*/ 2481263 h 2733675"/>
              <a:gd name="connsiteX195" fmla="*/ 3614738 w 6653212"/>
              <a:gd name="connsiteY195" fmla="*/ 2528888 h 2733675"/>
              <a:gd name="connsiteX196" fmla="*/ 3648075 w 6653212"/>
              <a:gd name="connsiteY196" fmla="*/ 2700338 h 2733675"/>
              <a:gd name="connsiteX197" fmla="*/ 3648075 w 6653212"/>
              <a:gd name="connsiteY197" fmla="*/ 2733675 h 2733675"/>
              <a:gd name="connsiteX198" fmla="*/ 3490913 w 6653212"/>
              <a:gd name="connsiteY198" fmla="*/ 2733675 h 2733675"/>
              <a:gd name="connsiteX199" fmla="*/ 3424238 w 6653212"/>
              <a:gd name="connsiteY199" fmla="*/ 2609850 h 2733675"/>
              <a:gd name="connsiteX200" fmla="*/ 3386138 w 6653212"/>
              <a:gd name="connsiteY200" fmla="*/ 2509838 h 2733675"/>
              <a:gd name="connsiteX201" fmla="*/ 3348038 w 6653212"/>
              <a:gd name="connsiteY201" fmla="*/ 2428875 h 2733675"/>
              <a:gd name="connsiteX202" fmla="*/ 3409950 w 6653212"/>
              <a:gd name="connsiteY202" fmla="*/ 2305050 h 2733675"/>
              <a:gd name="connsiteX203" fmla="*/ 3505200 w 6653212"/>
              <a:gd name="connsiteY203" fmla="*/ 2071688 h 2733675"/>
              <a:gd name="connsiteX204" fmla="*/ 3524250 w 6653212"/>
              <a:gd name="connsiteY204" fmla="*/ 2005013 h 2733675"/>
              <a:gd name="connsiteX205" fmla="*/ 3581400 w 6653212"/>
              <a:gd name="connsiteY205" fmla="*/ 1700213 h 2733675"/>
              <a:gd name="connsiteX206" fmla="*/ 3605213 w 6653212"/>
              <a:gd name="connsiteY206" fmla="*/ 1614488 h 2733675"/>
              <a:gd name="connsiteX207" fmla="*/ 3533775 w 6653212"/>
              <a:gd name="connsiteY207" fmla="*/ 1500188 h 2733675"/>
              <a:gd name="connsiteX208" fmla="*/ 3390900 w 6653212"/>
              <a:gd name="connsiteY208" fmla="*/ 1295400 h 2733675"/>
              <a:gd name="connsiteX209" fmla="*/ 3214688 w 6653212"/>
              <a:gd name="connsiteY209" fmla="*/ 1257300 h 2733675"/>
              <a:gd name="connsiteX210" fmla="*/ 3114675 w 6653212"/>
              <a:gd name="connsiteY210" fmla="*/ 1271588 h 2733675"/>
              <a:gd name="connsiteX211" fmla="*/ 3114675 w 6653212"/>
              <a:gd name="connsiteY211" fmla="*/ 1281113 h 2733675"/>
              <a:gd name="connsiteX212" fmla="*/ 3148013 w 6653212"/>
              <a:gd name="connsiteY212" fmla="*/ 1357313 h 2733675"/>
              <a:gd name="connsiteX213" fmla="*/ 3143250 w 6653212"/>
              <a:gd name="connsiteY213" fmla="*/ 1452563 h 2733675"/>
              <a:gd name="connsiteX214" fmla="*/ 3124200 w 6653212"/>
              <a:gd name="connsiteY214" fmla="*/ 1576388 h 2733675"/>
              <a:gd name="connsiteX215" fmla="*/ 3081338 w 6653212"/>
              <a:gd name="connsiteY215" fmla="*/ 1804988 h 2733675"/>
              <a:gd name="connsiteX216" fmla="*/ 3071813 w 6653212"/>
              <a:gd name="connsiteY216" fmla="*/ 1885950 h 2733675"/>
              <a:gd name="connsiteX217" fmla="*/ 3038475 w 6653212"/>
              <a:gd name="connsiteY217" fmla="*/ 1909763 h 2733675"/>
              <a:gd name="connsiteX218" fmla="*/ 2943225 w 6653212"/>
              <a:gd name="connsiteY218" fmla="*/ 1881188 h 2733675"/>
              <a:gd name="connsiteX219" fmla="*/ 2928938 w 6653212"/>
              <a:gd name="connsiteY219" fmla="*/ 1852613 h 2733675"/>
              <a:gd name="connsiteX220" fmla="*/ 2957513 w 6653212"/>
              <a:gd name="connsiteY220" fmla="*/ 1785938 h 2733675"/>
              <a:gd name="connsiteX221" fmla="*/ 3019425 w 6653212"/>
              <a:gd name="connsiteY221" fmla="*/ 1633538 h 2733675"/>
              <a:gd name="connsiteX222" fmla="*/ 3024188 w 6653212"/>
              <a:gd name="connsiteY222" fmla="*/ 1576388 h 2733675"/>
              <a:gd name="connsiteX223" fmla="*/ 3028950 w 6653212"/>
              <a:gd name="connsiteY223" fmla="*/ 1419225 h 2733675"/>
              <a:gd name="connsiteX224" fmla="*/ 2938463 w 6653212"/>
              <a:gd name="connsiteY224" fmla="*/ 1357313 h 2733675"/>
              <a:gd name="connsiteX225" fmla="*/ 2914650 w 6653212"/>
              <a:gd name="connsiteY225" fmla="*/ 1328738 h 2733675"/>
              <a:gd name="connsiteX226" fmla="*/ 2838450 w 6653212"/>
              <a:gd name="connsiteY226" fmla="*/ 1209675 h 2733675"/>
              <a:gd name="connsiteX227" fmla="*/ 2800350 w 6653212"/>
              <a:gd name="connsiteY227" fmla="*/ 1262063 h 2733675"/>
              <a:gd name="connsiteX228" fmla="*/ 2786063 w 6653212"/>
              <a:gd name="connsiteY228" fmla="*/ 1304925 h 2733675"/>
              <a:gd name="connsiteX229" fmla="*/ 2724150 w 6653212"/>
              <a:gd name="connsiteY229" fmla="*/ 1366838 h 2733675"/>
              <a:gd name="connsiteX230" fmla="*/ 2719388 w 6653212"/>
              <a:gd name="connsiteY230" fmla="*/ 1395413 h 2733675"/>
              <a:gd name="connsiteX231" fmla="*/ 2771775 w 6653212"/>
              <a:gd name="connsiteY231" fmla="*/ 1495425 h 2733675"/>
              <a:gd name="connsiteX232" fmla="*/ 2790825 w 6653212"/>
              <a:gd name="connsiteY232" fmla="*/ 1547813 h 2733675"/>
              <a:gd name="connsiteX233" fmla="*/ 2819400 w 6653212"/>
              <a:gd name="connsiteY233" fmla="*/ 1662113 h 2733675"/>
              <a:gd name="connsiteX234" fmla="*/ 2852738 w 6653212"/>
              <a:gd name="connsiteY234" fmla="*/ 1709738 h 2733675"/>
              <a:gd name="connsiteX235" fmla="*/ 2857500 w 6653212"/>
              <a:gd name="connsiteY235" fmla="*/ 1724025 h 2733675"/>
              <a:gd name="connsiteX236" fmla="*/ 2843213 w 6653212"/>
              <a:gd name="connsiteY236" fmla="*/ 1857375 h 2733675"/>
              <a:gd name="connsiteX237" fmla="*/ 2914650 w 6653212"/>
              <a:gd name="connsiteY237" fmla="*/ 2181225 h 2733675"/>
              <a:gd name="connsiteX238" fmla="*/ 2947988 w 6653212"/>
              <a:gd name="connsiteY238" fmla="*/ 2262188 h 2733675"/>
              <a:gd name="connsiteX239" fmla="*/ 2976563 w 6653212"/>
              <a:gd name="connsiteY239" fmla="*/ 2357438 h 2733675"/>
              <a:gd name="connsiteX240" fmla="*/ 2995613 w 6653212"/>
              <a:gd name="connsiteY240" fmla="*/ 2562225 h 2733675"/>
              <a:gd name="connsiteX241" fmla="*/ 3014663 w 6653212"/>
              <a:gd name="connsiteY241" fmla="*/ 2681288 h 2733675"/>
              <a:gd name="connsiteX242" fmla="*/ 3024188 w 6653212"/>
              <a:gd name="connsiteY242" fmla="*/ 2686050 h 2733675"/>
              <a:gd name="connsiteX243" fmla="*/ 3048000 w 6653212"/>
              <a:gd name="connsiteY243" fmla="*/ 2733675 h 2733675"/>
              <a:gd name="connsiteX244" fmla="*/ 2928938 w 6653212"/>
              <a:gd name="connsiteY244" fmla="*/ 2733675 h 2733675"/>
              <a:gd name="connsiteX245" fmla="*/ 2809875 w 6653212"/>
              <a:gd name="connsiteY245" fmla="*/ 2419350 h 2733675"/>
              <a:gd name="connsiteX246" fmla="*/ 2752725 w 6653212"/>
              <a:gd name="connsiteY246" fmla="*/ 2352675 h 2733675"/>
              <a:gd name="connsiteX247" fmla="*/ 2714625 w 6653212"/>
              <a:gd name="connsiteY247" fmla="*/ 2266950 h 2733675"/>
              <a:gd name="connsiteX248" fmla="*/ 2647950 w 6653212"/>
              <a:gd name="connsiteY248" fmla="*/ 2119313 h 2733675"/>
              <a:gd name="connsiteX249" fmla="*/ 2595563 w 6653212"/>
              <a:gd name="connsiteY249" fmla="*/ 2038350 h 2733675"/>
              <a:gd name="connsiteX250" fmla="*/ 2543175 w 6653212"/>
              <a:gd name="connsiteY250" fmla="*/ 2090738 h 2733675"/>
              <a:gd name="connsiteX251" fmla="*/ 2552700 w 6653212"/>
              <a:gd name="connsiteY251" fmla="*/ 2181225 h 2733675"/>
              <a:gd name="connsiteX252" fmla="*/ 2533650 w 6653212"/>
              <a:gd name="connsiteY252" fmla="*/ 2271713 h 2733675"/>
              <a:gd name="connsiteX253" fmla="*/ 2519363 w 6653212"/>
              <a:gd name="connsiteY253" fmla="*/ 2424113 h 2733675"/>
              <a:gd name="connsiteX254" fmla="*/ 2519363 w 6653212"/>
              <a:gd name="connsiteY254" fmla="*/ 2476500 h 2733675"/>
              <a:gd name="connsiteX255" fmla="*/ 2619375 w 6653212"/>
              <a:gd name="connsiteY255" fmla="*/ 2571750 h 2733675"/>
              <a:gd name="connsiteX256" fmla="*/ 2714625 w 6653212"/>
              <a:gd name="connsiteY256" fmla="*/ 2733675 h 2733675"/>
              <a:gd name="connsiteX257" fmla="*/ 2143125 w 6653212"/>
              <a:gd name="connsiteY257" fmla="*/ 2733675 h 2733675"/>
              <a:gd name="connsiteX258" fmla="*/ 2143125 w 6653212"/>
              <a:gd name="connsiteY258" fmla="*/ 2719388 h 2733675"/>
              <a:gd name="connsiteX259" fmla="*/ 2324100 w 6653212"/>
              <a:gd name="connsiteY259" fmla="*/ 2628900 h 2733675"/>
              <a:gd name="connsiteX260" fmla="*/ 2338388 w 6653212"/>
              <a:gd name="connsiteY260" fmla="*/ 2566988 h 2733675"/>
              <a:gd name="connsiteX261" fmla="*/ 2205038 w 6653212"/>
              <a:gd name="connsiteY261" fmla="*/ 2471738 h 2733675"/>
              <a:gd name="connsiteX262" fmla="*/ 2114550 w 6653212"/>
              <a:gd name="connsiteY262" fmla="*/ 2381250 h 2733675"/>
              <a:gd name="connsiteX263" fmla="*/ 2090738 w 6653212"/>
              <a:gd name="connsiteY263" fmla="*/ 2376488 h 2733675"/>
              <a:gd name="connsiteX264" fmla="*/ 1905000 w 6653212"/>
              <a:gd name="connsiteY264" fmla="*/ 2228850 h 2733675"/>
              <a:gd name="connsiteX265" fmla="*/ 1824038 w 6653212"/>
              <a:gd name="connsiteY265" fmla="*/ 2181225 h 2733675"/>
              <a:gd name="connsiteX266" fmla="*/ 1709738 w 6653212"/>
              <a:gd name="connsiteY266" fmla="*/ 2276475 h 2733675"/>
              <a:gd name="connsiteX267" fmla="*/ 1662113 w 6653212"/>
              <a:gd name="connsiteY267" fmla="*/ 2314575 h 2733675"/>
              <a:gd name="connsiteX268" fmla="*/ 1619250 w 6653212"/>
              <a:gd name="connsiteY268" fmla="*/ 2333625 h 2733675"/>
              <a:gd name="connsiteX269" fmla="*/ 1609725 w 6653212"/>
              <a:gd name="connsiteY269" fmla="*/ 2347913 h 2733675"/>
              <a:gd name="connsiteX270" fmla="*/ 1438275 w 6653212"/>
              <a:gd name="connsiteY270" fmla="*/ 2438400 h 2733675"/>
              <a:gd name="connsiteX271" fmla="*/ 1452563 w 6653212"/>
              <a:gd name="connsiteY271" fmla="*/ 2457450 h 2733675"/>
              <a:gd name="connsiteX272" fmla="*/ 1533525 w 6653212"/>
              <a:gd name="connsiteY272" fmla="*/ 2495550 h 2733675"/>
              <a:gd name="connsiteX273" fmla="*/ 1576388 w 6653212"/>
              <a:gd name="connsiteY273" fmla="*/ 2557463 h 2733675"/>
              <a:gd name="connsiteX274" fmla="*/ 1600200 w 6653212"/>
              <a:gd name="connsiteY274" fmla="*/ 2605088 h 2733675"/>
              <a:gd name="connsiteX275" fmla="*/ 1685925 w 6653212"/>
              <a:gd name="connsiteY275" fmla="*/ 2733675 h 2733675"/>
              <a:gd name="connsiteX276" fmla="*/ 1476375 w 6653212"/>
              <a:gd name="connsiteY276" fmla="*/ 2733675 h 2733675"/>
              <a:gd name="connsiteX277" fmla="*/ 1271588 w 6653212"/>
              <a:gd name="connsiteY277" fmla="*/ 2543175 h 2733675"/>
              <a:gd name="connsiteX278" fmla="*/ 1266825 w 6653212"/>
              <a:gd name="connsiteY278" fmla="*/ 2524125 h 2733675"/>
              <a:gd name="connsiteX279" fmla="*/ 1157288 w 6653212"/>
              <a:gd name="connsiteY279" fmla="*/ 2409825 h 2733675"/>
              <a:gd name="connsiteX280" fmla="*/ 1185863 w 6653212"/>
              <a:gd name="connsiteY280" fmla="*/ 2324100 h 2733675"/>
              <a:gd name="connsiteX281" fmla="*/ 1223963 w 6653212"/>
              <a:gd name="connsiteY281" fmla="*/ 2281238 h 2733675"/>
              <a:gd name="connsiteX282" fmla="*/ 1233488 w 6653212"/>
              <a:gd name="connsiteY282" fmla="*/ 2257425 h 2733675"/>
              <a:gd name="connsiteX283" fmla="*/ 1362075 w 6653212"/>
              <a:gd name="connsiteY283" fmla="*/ 2100263 h 2733675"/>
              <a:gd name="connsiteX284" fmla="*/ 1400175 w 6653212"/>
              <a:gd name="connsiteY284" fmla="*/ 2052638 h 2733675"/>
              <a:gd name="connsiteX285" fmla="*/ 1404938 w 6653212"/>
              <a:gd name="connsiteY285" fmla="*/ 2014538 h 2733675"/>
              <a:gd name="connsiteX286" fmla="*/ 1495425 w 6653212"/>
              <a:gd name="connsiteY286" fmla="*/ 1924050 h 2733675"/>
              <a:gd name="connsiteX287" fmla="*/ 1419225 w 6653212"/>
              <a:gd name="connsiteY287" fmla="*/ 1809750 h 2733675"/>
              <a:gd name="connsiteX288" fmla="*/ 1366838 w 6653212"/>
              <a:gd name="connsiteY288" fmla="*/ 1785938 h 2733675"/>
              <a:gd name="connsiteX289" fmla="*/ 1057275 w 6653212"/>
              <a:gd name="connsiteY289" fmla="*/ 1714500 h 2733675"/>
              <a:gd name="connsiteX290" fmla="*/ 985838 w 6653212"/>
              <a:gd name="connsiteY290" fmla="*/ 1781175 h 2733675"/>
              <a:gd name="connsiteX291" fmla="*/ 966788 w 6653212"/>
              <a:gd name="connsiteY291" fmla="*/ 1785938 h 2733675"/>
              <a:gd name="connsiteX292" fmla="*/ 681038 w 6653212"/>
              <a:gd name="connsiteY292" fmla="*/ 1604963 h 2733675"/>
              <a:gd name="connsiteX293" fmla="*/ 619125 w 6653212"/>
              <a:gd name="connsiteY293" fmla="*/ 1638300 h 2733675"/>
              <a:gd name="connsiteX294" fmla="*/ 504825 w 6653212"/>
              <a:gd name="connsiteY294" fmla="*/ 1600200 h 2733675"/>
              <a:gd name="connsiteX295" fmla="*/ 495300 w 6653212"/>
              <a:gd name="connsiteY295" fmla="*/ 1547813 h 2733675"/>
              <a:gd name="connsiteX296" fmla="*/ 0 w 6653212"/>
              <a:gd name="connsiteY296" fmla="*/ 1352550 h 2733675"/>
              <a:gd name="connsiteX297" fmla="*/ 0 w 6653212"/>
              <a:gd name="connsiteY297" fmla="*/ 1333500 h 2733675"/>
              <a:gd name="connsiteX298" fmla="*/ 19050 w 6653212"/>
              <a:gd name="connsiteY298" fmla="*/ 1333500 h 2733675"/>
              <a:gd name="connsiteX299" fmla="*/ 200025 w 6653212"/>
              <a:gd name="connsiteY299" fmla="*/ 1400175 h 2733675"/>
              <a:gd name="connsiteX300" fmla="*/ 485775 w 6653212"/>
              <a:gd name="connsiteY300" fmla="*/ 1462088 h 2733675"/>
              <a:gd name="connsiteX301" fmla="*/ 609600 w 6653212"/>
              <a:gd name="connsiteY301" fmla="*/ 1433513 h 2733675"/>
              <a:gd name="connsiteX302" fmla="*/ 866775 w 6653212"/>
              <a:gd name="connsiteY302" fmla="*/ 1547813 h 2733675"/>
              <a:gd name="connsiteX303" fmla="*/ 904875 w 6653212"/>
              <a:gd name="connsiteY303" fmla="*/ 1528763 h 2733675"/>
              <a:gd name="connsiteX304" fmla="*/ 1019175 w 6653212"/>
              <a:gd name="connsiteY304" fmla="*/ 1252538 h 2733675"/>
              <a:gd name="connsiteX305" fmla="*/ 990600 w 6653212"/>
              <a:gd name="connsiteY305" fmla="*/ 1214438 h 2733675"/>
              <a:gd name="connsiteX306" fmla="*/ 976313 w 6653212"/>
              <a:gd name="connsiteY306" fmla="*/ 1143000 h 2733675"/>
              <a:gd name="connsiteX307" fmla="*/ 866775 w 6653212"/>
              <a:gd name="connsiteY307" fmla="*/ 1071563 h 2733675"/>
              <a:gd name="connsiteX308" fmla="*/ 785813 w 6653212"/>
              <a:gd name="connsiteY308" fmla="*/ 1062038 h 2733675"/>
              <a:gd name="connsiteX309" fmla="*/ 719138 w 6653212"/>
              <a:gd name="connsiteY309" fmla="*/ 938213 h 2733675"/>
              <a:gd name="connsiteX310" fmla="*/ 742950 w 6653212"/>
              <a:gd name="connsiteY310" fmla="*/ 900113 h 2733675"/>
              <a:gd name="connsiteX311" fmla="*/ 762000 w 6653212"/>
              <a:gd name="connsiteY311" fmla="*/ 838200 h 2733675"/>
              <a:gd name="connsiteX312" fmla="*/ 700088 w 6653212"/>
              <a:gd name="connsiteY312" fmla="*/ 771525 h 2733675"/>
              <a:gd name="connsiteX313" fmla="*/ 704850 w 6653212"/>
              <a:gd name="connsiteY313" fmla="*/ 752475 h 2733675"/>
              <a:gd name="connsiteX314" fmla="*/ 785813 w 6653212"/>
              <a:gd name="connsiteY314" fmla="*/ 709613 h 2733675"/>
              <a:gd name="connsiteX315" fmla="*/ 857250 w 6653212"/>
              <a:gd name="connsiteY315" fmla="*/ 681038 h 2733675"/>
              <a:gd name="connsiteX316" fmla="*/ 900113 w 6653212"/>
              <a:gd name="connsiteY316" fmla="*/ 671513 h 2733675"/>
              <a:gd name="connsiteX317" fmla="*/ 985838 w 6653212"/>
              <a:gd name="connsiteY317" fmla="*/ 681038 h 2733675"/>
              <a:gd name="connsiteX318" fmla="*/ 1114425 w 6653212"/>
              <a:gd name="connsiteY318" fmla="*/ 781050 h 2733675"/>
              <a:gd name="connsiteX319" fmla="*/ 1123950 w 6653212"/>
              <a:gd name="connsiteY319" fmla="*/ 790575 h 2733675"/>
              <a:gd name="connsiteX320" fmla="*/ 1138238 w 6653212"/>
              <a:gd name="connsiteY320" fmla="*/ 828675 h 2733675"/>
              <a:gd name="connsiteX321" fmla="*/ 1109663 w 6653212"/>
              <a:gd name="connsiteY321" fmla="*/ 928688 h 2733675"/>
              <a:gd name="connsiteX322" fmla="*/ 1238250 w 6653212"/>
              <a:gd name="connsiteY322" fmla="*/ 995363 h 2733675"/>
              <a:gd name="connsiteX323" fmla="*/ 1328738 w 6653212"/>
              <a:gd name="connsiteY323" fmla="*/ 1009650 h 2733675"/>
              <a:gd name="connsiteX324" fmla="*/ 1376363 w 6653212"/>
              <a:gd name="connsiteY324" fmla="*/ 1014413 h 2733675"/>
              <a:gd name="connsiteX325" fmla="*/ 1538288 w 6653212"/>
              <a:gd name="connsiteY325" fmla="*/ 1090613 h 2733675"/>
              <a:gd name="connsiteX326" fmla="*/ 1638300 w 6653212"/>
              <a:gd name="connsiteY326" fmla="*/ 1157288 h 2733675"/>
              <a:gd name="connsiteX327" fmla="*/ 1757363 w 6653212"/>
              <a:gd name="connsiteY327" fmla="*/ 1243013 h 2733675"/>
              <a:gd name="connsiteX328" fmla="*/ 1843088 w 6653212"/>
              <a:gd name="connsiteY328" fmla="*/ 1328738 h 2733675"/>
              <a:gd name="connsiteX329" fmla="*/ 1785938 w 6653212"/>
              <a:gd name="connsiteY329" fmla="*/ 1452563 h 2733675"/>
              <a:gd name="connsiteX330" fmla="*/ 1847850 w 6653212"/>
              <a:gd name="connsiteY330" fmla="*/ 1533525 h 2733675"/>
              <a:gd name="connsiteX331" fmla="*/ 2109788 w 6653212"/>
              <a:gd name="connsiteY331" fmla="*/ 1814513 h 2733675"/>
              <a:gd name="connsiteX332" fmla="*/ 2138363 w 6653212"/>
              <a:gd name="connsiteY332" fmla="*/ 1866900 h 2733675"/>
              <a:gd name="connsiteX333" fmla="*/ 2124075 w 6653212"/>
              <a:gd name="connsiteY333" fmla="*/ 1905000 h 2733675"/>
              <a:gd name="connsiteX334" fmla="*/ 2266950 w 6653212"/>
              <a:gd name="connsiteY334" fmla="*/ 2138363 h 2733675"/>
              <a:gd name="connsiteX335" fmla="*/ 2281238 w 6653212"/>
              <a:gd name="connsiteY335" fmla="*/ 2138363 h 2733675"/>
              <a:gd name="connsiteX336" fmla="*/ 2281238 w 6653212"/>
              <a:gd name="connsiteY336" fmla="*/ 2033588 h 2733675"/>
              <a:gd name="connsiteX337" fmla="*/ 2243138 w 6653212"/>
              <a:gd name="connsiteY337" fmla="*/ 1647825 h 2733675"/>
              <a:gd name="connsiteX338" fmla="*/ 2243138 w 6653212"/>
              <a:gd name="connsiteY338" fmla="*/ 1566863 h 2733675"/>
              <a:gd name="connsiteX339" fmla="*/ 2295525 w 6653212"/>
              <a:gd name="connsiteY339" fmla="*/ 1423988 h 2733675"/>
              <a:gd name="connsiteX340" fmla="*/ 2338388 w 6653212"/>
              <a:gd name="connsiteY340" fmla="*/ 1338263 h 2733675"/>
              <a:gd name="connsiteX341" fmla="*/ 2305050 w 6653212"/>
              <a:gd name="connsiteY341" fmla="*/ 1281113 h 2733675"/>
              <a:gd name="connsiteX342" fmla="*/ 2295525 w 6653212"/>
              <a:gd name="connsiteY342" fmla="*/ 1238250 h 2733675"/>
              <a:gd name="connsiteX343" fmla="*/ 2295525 w 6653212"/>
              <a:gd name="connsiteY343" fmla="*/ 1114425 h 2733675"/>
              <a:gd name="connsiteX344" fmla="*/ 2224088 w 6653212"/>
              <a:gd name="connsiteY344" fmla="*/ 1038225 h 2733675"/>
              <a:gd name="connsiteX345" fmla="*/ 2228850 w 6653212"/>
              <a:gd name="connsiteY345" fmla="*/ 1019175 h 2733675"/>
              <a:gd name="connsiteX346" fmla="*/ 2157413 w 6653212"/>
              <a:gd name="connsiteY346" fmla="*/ 957263 h 2733675"/>
              <a:gd name="connsiteX347" fmla="*/ 2138363 w 6653212"/>
              <a:gd name="connsiteY347" fmla="*/ 957263 h 2733675"/>
              <a:gd name="connsiteX348" fmla="*/ 2138363 w 6653212"/>
              <a:gd name="connsiteY348" fmla="*/ 1042988 h 2733675"/>
              <a:gd name="connsiteX349" fmla="*/ 2105025 w 6653212"/>
              <a:gd name="connsiteY349" fmla="*/ 1042988 h 2733675"/>
              <a:gd name="connsiteX350" fmla="*/ 2071688 w 6653212"/>
              <a:gd name="connsiteY350" fmla="*/ 995363 h 2733675"/>
              <a:gd name="connsiteX351" fmla="*/ 2000250 w 6653212"/>
              <a:gd name="connsiteY351" fmla="*/ 885825 h 2733675"/>
              <a:gd name="connsiteX352" fmla="*/ 1957388 w 6653212"/>
              <a:gd name="connsiteY352" fmla="*/ 862013 h 2733675"/>
              <a:gd name="connsiteX353" fmla="*/ 1957388 w 6653212"/>
              <a:gd name="connsiteY353" fmla="*/ 838200 h 2733675"/>
              <a:gd name="connsiteX354" fmla="*/ 1952625 w 6653212"/>
              <a:gd name="connsiteY354" fmla="*/ 804863 h 2733675"/>
              <a:gd name="connsiteX355" fmla="*/ 1847850 w 6653212"/>
              <a:gd name="connsiteY355" fmla="*/ 804863 h 2733675"/>
              <a:gd name="connsiteX356" fmla="*/ 1843088 w 6653212"/>
              <a:gd name="connsiteY356" fmla="*/ 790575 h 2733675"/>
              <a:gd name="connsiteX357" fmla="*/ 1952625 w 6653212"/>
              <a:gd name="connsiteY357" fmla="*/ 766763 h 2733675"/>
              <a:gd name="connsiteX358" fmla="*/ 2024063 w 6653212"/>
              <a:gd name="connsiteY358" fmla="*/ 685800 h 2733675"/>
              <a:gd name="connsiteX359" fmla="*/ 2038350 w 6653212"/>
              <a:gd name="connsiteY359" fmla="*/ 661988 h 2733675"/>
              <a:gd name="connsiteX360" fmla="*/ 2195513 w 6653212"/>
              <a:gd name="connsiteY360" fmla="*/ 500063 h 2733675"/>
              <a:gd name="connsiteX361" fmla="*/ 2152650 w 6653212"/>
              <a:gd name="connsiteY361" fmla="*/ 466725 h 2733675"/>
              <a:gd name="connsiteX362" fmla="*/ 2133600 w 6653212"/>
              <a:gd name="connsiteY362" fmla="*/ 466725 h 2733675"/>
              <a:gd name="connsiteX363" fmla="*/ 2076450 w 6653212"/>
              <a:gd name="connsiteY363" fmla="*/ 509588 h 2733675"/>
              <a:gd name="connsiteX364" fmla="*/ 2033588 w 6653212"/>
              <a:gd name="connsiteY364" fmla="*/ 461963 h 2733675"/>
              <a:gd name="connsiteX365" fmla="*/ 2038350 w 6653212"/>
              <a:gd name="connsiteY365" fmla="*/ 419100 h 2733675"/>
              <a:gd name="connsiteX366" fmla="*/ 2052638 w 6653212"/>
              <a:gd name="connsiteY366" fmla="*/ 390525 h 2733675"/>
              <a:gd name="connsiteX367" fmla="*/ 2081213 w 6653212"/>
              <a:gd name="connsiteY367" fmla="*/ 352425 h 2733675"/>
              <a:gd name="connsiteX368" fmla="*/ 2109788 w 6653212"/>
              <a:gd name="connsiteY368" fmla="*/ 342900 h 2733675"/>
              <a:gd name="connsiteX369" fmla="*/ 2133600 w 6653212"/>
              <a:gd name="connsiteY369" fmla="*/ 347663 h 2733675"/>
              <a:gd name="connsiteX370" fmla="*/ 2147888 w 6653212"/>
              <a:gd name="connsiteY370" fmla="*/ 409575 h 2733675"/>
              <a:gd name="connsiteX371" fmla="*/ 2209800 w 6653212"/>
              <a:gd name="connsiteY371" fmla="*/ 447675 h 2733675"/>
              <a:gd name="connsiteX372" fmla="*/ 2276475 w 6653212"/>
              <a:gd name="connsiteY372" fmla="*/ 428625 h 2733675"/>
              <a:gd name="connsiteX373" fmla="*/ 2405063 w 6653212"/>
              <a:gd name="connsiteY373" fmla="*/ 542925 h 2733675"/>
              <a:gd name="connsiteX374" fmla="*/ 2390775 w 6653212"/>
              <a:gd name="connsiteY374" fmla="*/ 566738 h 2733675"/>
              <a:gd name="connsiteX375" fmla="*/ 2386013 w 6653212"/>
              <a:gd name="connsiteY375" fmla="*/ 628650 h 2733675"/>
              <a:gd name="connsiteX376" fmla="*/ 2347913 w 6653212"/>
              <a:gd name="connsiteY376" fmla="*/ 652463 h 2733675"/>
              <a:gd name="connsiteX377" fmla="*/ 2252663 w 6653212"/>
              <a:gd name="connsiteY377" fmla="*/ 619125 h 2733675"/>
              <a:gd name="connsiteX378" fmla="*/ 2138363 w 6653212"/>
              <a:gd name="connsiteY378" fmla="*/ 766763 h 2733675"/>
              <a:gd name="connsiteX379" fmla="*/ 2176463 w 6653212"/>
              <a:gd name="connsiteY379" fmla="*/ 781050 h 2733675"/>
              <a:gd name="connsiteX380" fmla="*/ 2386013 w 6653212"/>
              <a:gd name="connsiteY380" fmla="*/ 809625 h 2733675"/>
              <a:gd name="connsiteX381" fmla="*/ 2495550 w 6653212"/>
              <a:gd name="connsiteY381" fmla="*/ 771525 h 2733675"/>
              <a:gd name="connsiteX382" fmla="*/ 2533650 w 6653212"/>
              <a:gd name="connsiteY382" fmla="*/ 714375 h 2733675"/>
              <a:gd name="connsiteX383" fmla="*/ 2471738 w 6653212"/>
              <a:gd name="connsiteY383" fmla="*/ 619125 h 2733675"/>
              <a:gd name="connsiteX384" fmla="*/ 2490788 w 6653212"/>
              <a:gd name="connsiteY384" fmla="*/ 500063 h 2733675"/>
              <a:gd name="connsiteX385" fmla="*/ 2505075 w 6653212"/>
              <a:gd name="connsiteY385" fmla="*/ 452438 h 2733675"/>
              <a:gd name="connsiteX386" fmla="*/ 2476500 w 6653212"/>
              <a:gd name="connsiteY386" fmla="*/ 381000 h 2733675"/>
              <a:gd name="connsiteX387" fmla="*/ 2552700 w 6653212"/>
              <a:gd name="connsiteY387" fmla="*/ 371475 h 2733675"/>
              <a:gd name="connsiteX388" fmla="*/ 2586038 w 6653212"/>
              <a:gd name="connsiteY388" fmla="*/ 333375 h 2733675"/>
              <a:gd name="connsiteX389" fmla="*/ 2638425 w 6653212"/>
              <a:gd name="connsiteY389" fmla="*/ 328613 h 2733675"/>
              <a:gd name="connsiteX390" fmla="*/ 2762250 w 6653212"/>
              <a:gd name="connsiteY390" fmla="*/ 390525 h 2733675"/>
              <a:gd name="connsiteX391" fmla="*/ 2786063 w 6653212"/>
              <a:gd name="connsiteY391" fmla="*/ 428625 h 2733675"/>
              <a:gd name="connsiteX392" fmla="*/ 2795588 w 6653212"/>
              <a:gd name="connsiteY392" fmla="*/ 438150 h 2733675"/>
              <a:gd name="connsiteX393" fmla="*/ 2814638 w 6653212"/>
              <a:gd name="connsiteY393" fmla="*/ 500063 h 2733675"/>
              <a:gd name="connsiteX394" fmla="*/ 2719388 w 6653212"/>
              <a:gd name="connsiteY394" fmla="*/ 666750 h 2733675"/>
              <a:gd name="connsiteX395" fmla="*/ 2714625 w 6653212"/>
              <a:gd name="connsiteY395" fmla="*/ 690563 h 2733675"/>
              <a:gd name="connsiteX396" fmla="*/ 2728913 w 6653212"/>
              <a:gd name="connsiteY396" fmla="*/ 766763 h 2733675"/>
              <a:gd name="connsiteX397" fmla="*/ 2771775 w 6653212"/>
              <a:gd name="connsiteY397" fmla="*/ 814388 h 2733675"/>
              <a:gd name="connsiteX398" fmla="*/ 2900363 w 6653212"/>
              <a:gd name="connsiteY398" fmla="*/ 876300 h 2733675"/>
              <a:gd name="connsiteX399" fmla="*/ 3005138 w 6653212"/>
              <a:gd name="connsiteY399" fmla="*/ 1038225 h 2733675"/>
              <a:gd name="connsiteX400" fmla="*/ 3119438 w 6653212"/>
              <a:gd name="connsiteY400" fmla="*/ 1057275 h 2733675"/>
              <a:gd name="connsiteX401" fmla="*/ 3514725 w 6653212"/>
              <a:gd name="connsiteY401" fmla="*/ 957263 h 2733675"/>
              <a:gd name="connsiteX402" fmla="*/ 3576638 w 6653212"/>
              <a:gd name="connsiteY402" fmla="*/ 847725 h 2733675"/>
              <a:gd name="connsiteX403" fmla="*/ 3452813 w 6653212"/>
              <a:gd name="connsiteY403" fmla="*/ 647700 h 2733675"/>
              <a:gd name="connsiteX404" fmla="*/ 3467100 w 6653212"/>
              <a:gd name="connsiteY404" fmla="*/ 595313 h 2733675"/>
              <a:gd name="connsiteX405" fmla="*/ 3548063 w 6653212"/>
              <a:gd name="connsiteY405" fmla="*/ 490538 h 2733675"/>
              <a:gd name="connsiteX406" fmla="*/ 3619500 w 6653212"/>
              <a:gd name="connsiteY406" fmla="*/ 452438 h 2733675"/>
              <a:gd name="connsiteX407" fmla="*/ 3667125 w 6653212"/>
              <a:gd name="connsiteY407" fmla="*/ 438150 h 2733675"/>
              <a:gd name="connsiteX408" fmla="*/ 3700463 w 6653212"/>
              <a:gd name="connsiteY408" fmla="*/ 442913 h 2733675"/>
              <a:gd name="connsiteX409" fmla="*/ 3776663 w 6653212"/>
              <a:gd name="connsiteY409" fmla="*/ 500063 h 2733675"/>
              <a:gd name="connsiteX410" fmla="*/ 3852863 w 6653212"/>
              <a:gd name="connsiteY410" fmla="*/ 528638 h 2733675"/>
              <a:gd name="connsiteX411" fmla="*/ 3810000 w 6653212"/>
              <a:gd name="connsiteY411" fmla="*/ 547688 h 2733675"/>
              <a:gd name="connsiteX412" fmla="*/ 3786188 w 6653212"/>
              <a:gd name="connsiteY412" fmla="*/ 600075 h 2733675"/>
              <a:gd name="connsiteX413" fmla="*/ 3795713 w 6653212"/>
              <a:gd name="connsiteY413" fmla="*/ 652463 h 2733675"/>
              <a:gd name="connsiteX414" fmla="*/ 3819525 w 6653212"/>
              <a:gd name="connsiteY414" fmla="*/ 681038 h 2733675"/>
              <a:gd name="connsiteX415" fmla="*/ 3819525 w 6653212"/>
              <a:gd name="connsiteY415" fmla="*/ 747713 h 2733675"/>
              <a:gd name="connsiteX416" fmla="*/ 3833813 w 6653212"/>
              <a:gd name="connsiteY416" fmla="*/ 804863 h 2733675"/>
              <a:gd name="connsiteX417" fmla="*/ 3790950 w 6653212"/>
              <a:gd name="connsiteY417" fmla="*/ 866775 h 2733675"/>
              <a:gd name="connsiteX418" fmla="*/ 3819525 w 6653212"/>
              <a:gd name="connsiteY418" fmla="*/ 890588 h 2733675"/>
              <a:gd name="connsiteX419" fmla="*/ 4224338 w 6653212"/>
              <a:gd name="connsiteY419" fmla="*/ 762000 h 2733675"/>
              <a:gd name="connsiteX420" fmla="*/ 4262438 w 6653212"/>
              <a:gd name="connsiteY420" fmla="*/ 709613 h 2733675"/>
              <a:gd name="connsiteX421" fmla="*/ 4371975 w 6653212"/>
              <a:gd name="connsiteY421" fmla="*/ 642938 h 2733675"/>
              <a:gd name="connsiteX422" fmla="*/ 4619625 w 6653212"/>
              <a:gd name="connsiteY422" fmla="*/ 309563 h 2733675"/>
              <a:gd name="connsiteX423" fmla="*/ 4633913 w 6653212"/>
              <a:gd name="connsiteY423" fmla="*/ 257175 h 2733675"/>
              <a:gd name="connsiteX424" fmla="*/ 4686300 w 6653212"/>
              <a:gd name="connsiteY424" fmla="*/ 138113 h 2733675"/>
              <a:gd name="connsiteX425" fmla="*/ 4705350 w 6653212"/>
              <a:gd name="connsiteY425" fmla="*/ 57150 h 2733675"/>
              <a:gd name="connsiteX426" fmla="*/ 4719638 w 6653212"/>
              <a:gd name="connsiteY426" fmla="*/ 57150 h 2733675"/>
              <a:gd name="connsiteX427" fmla="*/ 4719638 w 6653212"/>
              <a:gd name="connsiteY427" fmla="*/ 133350 h 2733675"/>
              <a:gd name="connsiteX428" fmla="*/ 4733925 w 6653212"/>
              <a:gd name="connsiteY428" fmla="*/ 138113 h 2733675"/>
              <a:gd name="connsiteX429" fmla="*/ 4824413 w 6653212"/>
              <a:gd name="connsiteY429" fmla="*/ 0 h 2733675"/>
              <a:gd name="connsiteX430" fmla="*/ 4848225 w 6653212"/>
              <a:gd name="connsiteY430" fmla="*/ 4763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6653212" h="2733675">
                <a:moveTo>
                  <a:pt x="6519863" y="1952625"/>
                </a:moveTo>
                <a:cubicBezTo>
                  <a:pt x="6519863" y="1957388"/>
                  <a:pt x="6524625" y="1957388"/>
                  <a:pt x="6524625" y="1966913"/>
                </a:cubicBezTo>
                <a:cubicBezTo>
                  <a:pt x="6524625" y="1981200"/>
                  <a:pt x="6477000" y="2043113"/>
                  <a:pt x="6457950" y="2071688"/>
                </a:cubicBezTo>
                <a:lnTo>
                  <a:pt x="6438900" y="2071688"/>
                </a:lnTo>
                <a:cubicBezTo>
                  <a:pt x="6434138" y="2066925"/>
                  <a:pt x="6434138" y="2066925"/>
                  <a:pt x="6434138" y="2052638"/>
                </a:cubicBezTo>
                <a:cubicBezTo>
                  <a:pt x="6434138" y="2043113"/>
                  <a:pt x="6477000" y="1985963"/>
                  <a:pt x="6500813" y="1952625"/>
                </a:cubicBezTo>
                <a:lnTo>
                  <a:pt x="6519863" y="1952625"/>
                </a:lnTo>
                <a:close/>
                <a:moveTo>
                  <a:pt x="6348413" y="1719263"/>
                </a:moveTo>
                <a:cubicBezTo>
                  <a:pt x="6362700" y="1719263"/>
                  <a:pt x="6367463" y="1714500"/>
                  <a:pt x="6386513" y="1709738"/>
                </a:cubicBezTo>
                <a:cubicBezTo>
                  <a:pt x="6400800" y="1743075"/>
                  <a:pt x="6415088" y="1776413"/>
                  <a:pt x="6424613" y="1809750"/>
                </a:cubicBezTo>
                <a:cubicBezTo>
                  <a:pt x="6376988" y="1776413"/>
                  <a:pt x="6324600" y="1714500"/>
                  <a:pt x="6267450" y="1719263"/>
                </a:cubicBezTo>
                <a:cubicBezTo>
                  <a:pt x="6257925" y="1719263"/>
                  <a:pt x="6243638" y="1724025"/>
                  <a:pt x="6229350" y="1719263"/>
                </a:cubicBezTo>
                <a:cubicBezTo>
                  <a:pt x="6238875" y="1704975"/>
                  <a:pt x="6257925" y="1700213"/>
                  <a:pt x="6272213" y="1700213"/>
                </a:cubicBezTo>
                <a:cubicBezTo>
                  <a:pt x="6281738" y="1700213"/>
                  <a:pt x="6338888" y="1719263"/>
                  <a:pt x="6348413" y="1719263"/>
                </a:cubicBezTo>
                <a:close/>
                <a:moveTo>
                  <a:pt x="1257300" y="1638300"/>
                </a:moveTo>
                <a:cubicBezTo>
                  <a:pt x="1262063" y="1638300"/>
                  <a:pt x="1271588" y="1652588"/>
                  <a:pt x="1281113" y="1666875"/>
                </a:cubicBezTo>
                <a:lnTo>
                  <a:pt x="1257300" y="1666875"/>
                </a:lnTo>
                <a:cubicBezTo>
                  <a:pt x="1214438" y="1638300"/>
                  <a:pt x="1181100" y="1628775"/>
                  <a:pt x="1143000" y="1628775"/>
                </a:cubicBezTo>
                <a:lnTo>
                  <a:pt x="1143000" y="1614488"/>
                </a:lnTo>
                <a:cubicBezTo>
                  <a:pt x="1152525" y="1604963"/>
                  <a:pt x="1157288" y="1590675"/>
                  <a:pt x="1171575" y="1590675"/>
                </a:cubicBezTo>
                <a:cubicBezTo>
                  <a:pt x="1200150" y="1590675"/>
                  <a:pt x="1228725" y="1614488"/>
                  <a:pt x="1257300" y="1638300"/>
                </a:cubicBezTo>
                <a:close/>
                <a:moveTo>
                  <a:pt x="5905500" y="1314450"/>
                </a:moveTo>
                <a:cubicBezTo>
                  <a:pt x="5905500" y="1328738"/>
                  <a:pt x="5862638" y="1414463"/>
                  <a:pt x="5862638" y="1428750"/>
                </a:cubicBezTo>
                <a:cubicBezTo>
                  <a:pt x="5862638" y="1438275"/>
                  <a:pt x="5862638" y="1447800"/>
                  <a:pt x="5876925" y="1447800"/>
                </a:cubicBezTo>
                <a:cubicBezTo>
                  <a:pt x="5929313" y="1447800"/>
                  <a:pt x="5962650" y="1366838"/>
                  <a:pt x="5972175" y="1343025"/>
                </a:cubicBezTo>
                <a:cubicBezTo>
                  <a:pt x="5986463" y="1290638"/>
                  <a:pt x="6005513" y="1247775"/>
                  <a:pt x="6019800" y="1204913"/>
                </a:cubicBezTo>
                <a:cubicBezTo>
                  <a:pt x="6053138" y="1214438"/>
                  <a:pt x="6115050" y="1243013"/>
                  <a:pt x="6153150" y="1266825"/>
                </a:cubicBezTo>
                <a:cubicBezTo>
                  <a:pt x="6129338" y="1304925"/>
                  <a:pt x="6100763" y="1347788"/>
                  <a:pt x="6081713" y="1385888"/>
                </a:cubicBezTo>
                <a:cubicBezTo>
                  <a:pt x="6110288" y="1409700"/>
                  <a:pt x="6153150" y="1409700"/>
                  <a:pt x="6191250" y="1428750"/>
                </a:cubicBezTo>
                <a:cubicBezTo>
                  <a:pt x="6243638" y="1457325"/>
                  <a:pt x="6267450" y="1476375"/>
                  <a:pt x="6310313" y="1476375"/>
                </a:cubicBezTo>
                <a:cubicBezTo>
                  <a:pt x="6324600" y="1476375"/>
                  <a:pt x="6353175" y="1466850"/>
                  <a:pt x="6367463" y="1466850"/>
                </a:cubicBezTo>
                <a:cubicBezTo>
                  <a:pt x="6381750" y="1466850"/>
                  <a:pt x="6467475" y="1557338"/>
                  <a:pt x="6472238" y="1576388"/>
                </a:cubicBezTo>
                <a:cubicBezTo>
                  <a:pt x="6477000" y="1581150"/>
                  <a:pt x="6477000" y="1600200"/>
                  <a:pt x="6481763" y="1609725"/>
                </a:cubicBezTo>
                <a:cubicBezTo>
                  <a:pt x="6581775" y="1771650"/>
                  <a:pt x="6572250" y="1714500"/>
                  <a:pt x="6572250" y="1843088"/>
                </a:cubicBezTo>
                <a:cubicBezTo>
                  <a:pt x="6572250" y="1852613"/>
                  <a:pt x="6624638" y="2005013"/>
                  <a:pt x="6624638" y="2019300"/>
                </a:cubicBezTo>
                <a:cubicBezTo>
                  <a:pt x="6624638" y="2028825"/>
                  <a:pt x="6600825" y="2076450"/>
                  <a:pt x="6600825" y="2090738"/>
                </a:cubicBezTo>
                <a:cubicBezTo>
                  <a:pt x="6600825" y="2105025"/>
                  <a:pt x="6634163" y="2124075"/>
                  <a:pt x="6643688" y="2128838"/>
                </a:cubicBezTo>
                <a:lnTo>
                  <a:pt x="6643688" y="2157413"/>
                </a:lnTo>
                <a:cubicBezTo>
                  <a:pt x="6629400" y="2157413"/>
                  <a:pt x="6600825" y="2152650"/>
                  <a:pt x="6591300" y="2152650"/>
                </a:cubicBezTo>
                <a:cubicBezTo>
                  <a:pt x="6572250" y="2152650"/>
                  <a:pt x="6577013" y="2162175"/>
                  <a:pt x="6538913" y="2181225"/>
                </a:cubicBezTo>
                <a:cubicBezTo>
                  <a:pt x="6529388" y="2185988"/>
                  <a:pt x="6510338" y="2185988"/>
                  <a:pt x="6496050" y="2185988"/>
                </a:cubicBezTo>
                <a:lnTo>
                  <a:pt x="6481763" y="2185988"/>
                </a:lnTo>
                <a:cubicBezTo>
                  <a:pt x="6477000" y="2200275"/>
                  <a:pt x="6477000" y="2214563"/>
                  <a:pt x="6472238" y="2224088"/>
                </a:cubicBezTo>
                <a:lnTo>
                  <a:pt x="6653213" y="2733675"/>
                </a:lnTo>
                <a:lnTo>
                  <a:pt x="6472238" y="2733675"/>
                </a:lnTo>
                <a:cubicBezTo>
                  <a:pt x="6457950" y="2705100"/>
                  <a:pt x="6448425" y="2671763"/>
                  <a:pt x="6434138" y="2638425"/>
                </a:cubicBezTo>
                <a:cubicBezTo>
                  <a:pt x="6376988" y="2671763"/>
                  <a:pt x="6310313" y="2571750"/>
                  <a:pt x="6272213" y="2528888"/>
                </a:cubicBezTo>
                <a:cubicBezTo>
                  <a:pt x="6267450" y="2514600"/>
                  <a:pt x="6243638" y="2505075"/>
                  <a:pt x="6234113" y="2490788"/>
                </a:cubicBezTo>
                <a:cubicBezTo>
                  <a:pt x="6219825" y="2471738"/>
                  <a:pt x="6172200" y="2376488"/>
                  <a:pt x="6162675" y="2376488"/>
                </a:cubicBezTo>
                <a:cubicBezTo>
                  <a:pt x="6148388" y="2376488"/>
                  <a:pt x="6124575" y="2414588"/>
                  <a:pt x="6100763" y="2433638"/>
                </a:cubicBezTo>
                <a:cubicBezTo>
                  <a:pt x="6081713" y="2443163"/>
                  <a:pt x="6053138" y="2447925"/>
                  <a:pt x="6034088" y="2457450"/>
                </a:cubicBezTo>
                <a:cubicBezTo>
                  <a:pt x="6015038" y="2466975"/>
                  <a:pt x="5934075" y="2576513"/>
                  <a:pt x="5934075" y="2581275"/>
                </a:cubicBezTo>
                <a:cubicBezTo>
                  <a:pt x="5934075" y="2595563"/>
                  <a:pt x="5881688" y="2619375"/>
                  <a:pt x="5881688" y="2652713"/>
                </a:cubicBezTo>
                <a:cubicBezTo>
                  <a:pt x="5881688" y="2662238"/>
                  <a:pt x="5891213" y="2705100"/>
                  <a:pt x="5900738" y="2733675"/>
                </a:cubicBezTo>
                <a:lnTo>
                  <a:pt x="5705475" y="2733675"/>
                </a:lnTo>
                <a:cubicBezTo>
                  <a:pt x="5700713" y="2719388"/>
                  <a:pt x="5700713" y="2695575"/>
                  <a:pt x="5691188" y="2681288"/>
                </a:cubicBezTo>
                <a:cubicBezTo>
                  <a:pt x="5681663" y="2667000"/>
                  <a:pt x="5657850" y="2652713"/>
                  <a:pt x="5643563" y="2638425"/>
                </a:cubicBezTo>
                <a:cubicBezTo>
                  <a:pt x="5629275" y="2619375"/>
                  <a:pt x="5614988" y="2562225"/>
                  <a:pt x="5614988" y="2538413"/>
                </a:cubicBezTo>
                <a:cubicBezTo>
                  <a:pt x="5614988" y="2466975"/>
                  <a:pt x="5686425" y="2309813"/>
                  <a:pt x="5686425" y="2266950"/>
                </a:cubicBezTo>
                <a:cubicBezTo>
                  <a:pt x="5686425" y="2257425"/>
                  <a:pt x="5662613" y="2219325"/>
                  <a:pt x="5648325" y="2200275"/>
                </a:cubicBezTo>
                <a:cubicBezTo>
                  <a:pt x="5638800" y="2185988"/>
                  <a:pt x="5624513" y="2176463"/>
                  <a:pt x="5619750" y="2166938"/>
                </a:cubicBezTo>
                <a:cubicBezTo>
                  <a:pt x="5576888" y="2090738"/>
                  <a:pt x="5572125" y="2009775"/>
                  <a:pt x="5553075" y="1938338"/>
                </a:cubicBezTo>
                <a:cubicBezTo>
                  <a:pt x="5553075" y="1928813"/>
                  <a:pt x="5543550" y="1924050"/>
                  <a:pt x="5543550" y="1914525"/>
                </a:cubicBezTo>
                <a:cubicBezTo>
                  <a:pt x="5534025" y="1885950"/>
                  <a:pt x="5534025" y="1838325"/>
                  <a:pt x="5534025" y="1824038"/>
                </a:cubicBezTo>
                <a:cubicBezTo>
                  <a:pt x="5534025" y="1814513"/>
                  <a:pt x="5548313" y="1771650"/>
                  <a:pt x="5548313" y="1757363"/>
                </a:cubicBezTo>
                <a:cubicBezTo>
                  <a:pt x="5548313" y="1747838"/>
                  <a:pt x="5672138" y="1585913"/>
                  <a:pt x="5672138" y="1576388"/>
                </a:cubicBezTo>
                <a:cubicBezTo>
                  <a:pt x="5672138" y="1538288"/>
                  <a:pt x="5600700" y="1547813"/>
                  <a:pt x="5591175" y="1528763"/>
                </a:cubicBezTo>
                <a:cubicBezTo>
                  <a:pt x="5586413" y="1514475"/>
                  <a:pt x="5581650" y="1495425"/>
                  <a:pt x="5581650" y="1476375"/>
                </a:cubicBezTo>
                <a:cubicBezTo>
                  <a:pt x="5576888" y="1357313"/>
                  <a:pt x="5581650" y="1347788"/>
                  <a:pt x="5581650" y="1338263"/>
                </a:cubicBezTo>
                <a:cubicBezTo>
                  <a:pt x="5581650" y="1323975"/>
                  <a:pt x="5562600" y="1304925"/>
                  <a:pt x="5553075" y="1295400"/>
                </a:cubicBezTo>
                <a:cubicBezTo>
                  <a:pt x="5543550" y="1290638"/>
                  <a:pt x="5529263" y="1285875"/>
                  <a:pt x="5519738" y="1281113"/>
                </a:cubicBezTo>
                <a:cubicBezTo>
                  <a:pt x="5524500" y="1243013"/>
                  <a:pt x="5557838" y="1266825"/>
                  <a:pt x="5581650" y="1257300"/>
                </a:cubicBezTo>
                <a:cubicBezTo>
                  <a:pt x="5600700" y="1247775"/>
                  <a:pt x="5600700" y="1219200"/>
                  <a:pt x="5614988" y="1204913"/>
                </a:cubicBezTo>
                <a:cubicBezTo>
                  <a:pt x="5619750" y="1195388"/>
                  <a:pt x="5686425" y="1181100"/>
                  <a:pt x="5705475" y="1181100"/>
                </a:cubicBezTo>
                <a:cubicBezTo>
                  <a:pt x="5776913" y="1181100"/>
                  <a:pt x="5905500" y="1223963"/>
                  <a:pt x="5905500" y="1314450"/>
                </a:cubicBezTo>
                <a:close/>
                <a:moveTo>
                  <a:pt x="2366963" y="609600"/>
                </a:moveTo>
                <a:cubicBezTo>
                  <a:pt x="2357438" y="619125"/>
                  <a:pt x="2347913" y="619125"/>
                  <a:pt x="2333625" y="619125"/>
                </a:cubicBezTo>
                <a:cubicBezTo>
                  <a:pt x="2324100" y="619125"/>
                  <a:pt x="2309813" y="614363"/>
                  <a:pt x="2295525" y="609600"/>
                </a:cubicBezTo>
                <a:lnTo>
                  <a:pt x="2295525" y="595313"/>
                </a:lnTo>
                <a:cubicBezTo>
                  <a:pt x="2309813" y="595313"/>
                  <a:pt x="2328863" y="581025"/>
                  <a:pt x="2366963" y="576263"/>
                </a:cubicBezTo>
                <a:lnTo>
                  <a:pt x="2366963" y="609600"/>
                </a:lnTo>
                <a:close/>
                <a:moveTo>
                  <a:pt x="4848225" y="4763"/>
                </a:moveTo>
                <a:lnTo>
                  <a:pt x="4819650" y="90488"/>
                </a:lnTo>
                <a:cubicBezTo>
                  <a:pt x="4819650" y="90488"/>
                  <a:pt x="4814888" y="95250"/>
                  <a:pt x="4829175" y="95250"/>
                </a:cubicBezTo>
                <a:cubicBezTo>
                  <a:pt x="4852988" y="95250"/>
                  <a:pt x="4881563" y="14288"/>
                  <a:pt x="4895850" y="4763"/>
                </a:cubicBezTo>
                <a:cubicBezTo>
                  <a:pt x="4895850" y="14288"/>
                  <a:pt x="4900613" y="19050"/>
                  <a:pt x="4900613" y="28575"/>
                </a:cubicBezTo>
                <a:cubicBezTo>
                  <a:pt x="4900613" y="42863"/>
                  <a:pt x="4857750" y="133350"/>
                  <a:pt x="4857750" y="147638"/>
                </a:cubicBezTo>
                <a:cubicBezTo>
                  <a:pt x="4857750" y="157163"/>
                  <a:pt x="4752975" y="247650"/>
                  <a:pt x="4710113" y="304800"/>
                </a:cubicBezTo>
                <a:cubicBezTo>
                  <a:pt x="4705350" y="304800"/>
                  <a:pt x="4633913" y="452438"/>
                  <a:pt x="4633913" y="481013"/>
                </a:cubicBezTo>
                <a:cubicBezTo>
                  <a:pt x="4633913" y="495300"/>
                  <a:pt x="4586288" y="600075"/>
                  <a:pt x="4557713" y="657225"/>
                </a:cubicBezTo>
                <a:cubicBezTo>
                  <a:pt x="4538663" y="690563"/>
                  <a:pt x="4505325" y="719138"/>
                  <a:pt x="4481513" y="747713"/>
                </a:cubicBezTo>
                <a:cubicBezTo>
                  <a:pt x="4476750" y="752475"/>
                  <a:pt x="4471988" y="762000"/>
                  <a:pt x="4471988" y="776288"/>
                </a:cubicBezTo>
                <a:cubicBezTo>
                  <a:pt x="4471988" y="785813"/>
                  <a:pt x="4486275" y="804863"/>
                  <a:pt x="4486275" y="819150"/>
                </a:cubicBezTo>
                <a:cubicBezTo>
                  <a:pt x="4486275" y="828675"/>
                  <a:pt x="4481513" y="857250"/>
                  <a:pt x="4462463" y="866775"/>
                </a:cubicBezTo>
                <a:cubicBezTo>
                  <a:pt x="4429125" y="881063"/>
                  <a:pt x="4376738" y="881063"/>
                  <a:pt x="4343400" y="914400"/>
                </a:cubicBezTo>
                <a:cubicBezTo>
                  <a:pt x="4129088" y="1114425"/>
                  <a:pt x="4071938" y="1066800"/>
                  <a:pt x="4071938" y="1247775"/>
                </a:cubicBezTo>
                <a:cubicBezTo>
                  <a:pt x="4071938" y="1262063"/>
                  <a:pt x="4086225" y="1381125"/>
                  <a:pt x="4086225" y="1390650"/>
                </a:cubicBezTo>
                <a:cubicBezTo>
                  <a:pt x="4086225" y="1419225"/>
                  <a:pt x="4062413" y="1443038"/>
                  <a:pt x="4062413" y="1447800"/>
                </a:cubicBezTo>
                <a:cubicBezTo>
                  <a:pt x="4062413" y="1457325"/>
                  <a:pt x="4119563" y="1533525"/>
                  <a:pt x="4133850" y="1533525"/>
                </a:cubicBezTo>
                <a:cubicBezTo>
                  <a:pt x="4143375" y="1533525"/>
                  <a:pt x="4152900" y="1514475"/>
                  <a:pt x="4167188" y="1514475"/>
                </a:cubicBezTo>
                <a:cubicBezTo>
                  <a:pt x="4186238" y="1514475"/>
                  <a:pt x="4200525" y="1528763"/>
                  <a:pt x="4210050" y="1566863"/>
                </a:cubicBezTo>
                <a:cubicBezTo>
                  <a:pt x="4243388" y="1662113"/>
                  <a:pt x="4305300" y="1857375"/>
                  <a:pt x="4305300" y="1866900"/>
                </a:cubicBezTo>
                <a:cubicBezTo>
                  <a:pt x="4305300" y="1890713"/>
                  <a:pt x="4286250" y="1895475"/>
                  <a:pt x="4281488" y="1895475"/>
                </a:cubicBezTo>
                <a:cubicBezTo>
                  <a:pt x="4271963" y="1895475"/>
                  <a:pt x="4248150" y="1881188"/>
                  <a:pt x="4238625" y="1862138"/>
                </a:cubicBezTo>
                <a:cubicBezTo>
                  <a:pt x="4229100" y="1866900"/>
                  <a:pt x="4210050" y="1909763"/>
                  <a:pt x="4210050" y="1924050"/>
                </a:cubicBezTo>
                <a:cubicBezTo>
                  <a:pt x="4210050" y="1933575"/>
                  <a:pt x="4214813" y="1957388"/>
                  <a:pt x="4214813" y="1976438"/>
                </a:cubicBezTo>
                <a:cubicBezTo>
                  <a:pt x="4224338" y="2114550"/>
                  <a:pt x="4238625" y="2266950"/>
                  <a:pt x="4276725" y="2414588"/>
                </a:cubicBezTo>
                <a:cubicBezTo>
                  <a:pt x="4281488" y="2414588"/>
                  <a:pt x="4286250" y="2414588"/>
                  <a:pt x="4286250" y="2409825"/>
                </a:cubicBezTo>
                <a:cubicBezTo>
                  <a:pt x="4305300" y="2371725"/>
                  <a:pt x="4329113" y="2314575"/>
                  <a:pt x="4329113" y="2300288"/>
                </a:cubicBezTo>
                <a:cubicBezTo>
                  <a:pt x="4329113" y="2290763"/>
                  <a:pt x="4348163" y="2266950"/>
                  <a:pt x="4357688" y="2257425"/>
                </a:cubicBezTo>
                <a:cubicBezTo>
                  <a:pt x="4367213" y="2247900"/>
                  <a:pt x="4391025" y="2243138"/>
                  <a:pt x="4410075" y="2228850"/>
                </a:cubicBezTo>
                <a:cubicBezTo>
                  <a:pt x="4433888" y="2205038"/>
                  <a:pt x="4462463" y="2171700"/>
                  <a:pt x="4476750" y="2147888"/>
                </a:cubicBezTo>
                <a:cubicBezTo>
                  <a:pt x="4510088" y="2095500"/>
                  <a:pt x="4610100" y="1966913"/>
                  <a:pt x="4610100" y="1928813"/>
                </a:cubicBezTo>
                <a:cubicBezTo>
                  <a:pt x="4610100" y="1890713"/>
                  <a:pt x="4719638" y="1766888"/>
                  <a:pt x="4729163" y="1757363"/>
                </a:cubicBezTo>
                <a:cubicBezTo>
                  <a:pt x="4700588" y="1728788"/>
                  <a:pt x="4686300" y="1752600"/>
                  <a:pt x="4686300" y="1724025"/>
                </a:cubicBezTo>
                <a:cubicBezTo>
                  <a:pt x="4686300" y="1709738"/>
                  <a:pt x="4686300" y="1709738"/>
                  <a:pt x="4695825" y="1700213"/>
                </a:cubicBezTo>
                <a:lnTo>
                  <a:pt x="4691063" y="1643063"/>
                </a:lnTo>
                <a:cubicBezTo>
                  <a:pt x="4648200" y="1681163"/>
                  <a:pt x="4662488" y="1843088"/>
                  <a:pt x="4586288" y="1843088"/>
                </a:cubicBezTo>
                <a:cubicBezTo>
                  <a:pt x="4557713" y="1843088"/>
                  <a:pt x="4557713" y="1833563"/>
                  <a:pt x="4557713" y="1819275"/>
                </a:cubicBezTo>
                <a:cubicBezTo>
                  <a:pt x="4557713" y="1781175"/>
                  <a:pt x="4619625" y="1547813"/>
                  <a:pt x="4619625" y="1547813"/>
                </a:cubicBezTo>
                <a:cubicBezTo>
                  <a:pt x="4619625" y="1533525"/>
                  <a:pt x="4614863" y="1533525"/>
                  <a:pt x="4610100" y="1528763"/>
                </a:cubicBezTo>
                <a:cubicBezTo>
                  <a:pt x="4600575" y="1528763"/>
                  <a:pt x="4586288" y="1528763"/>
                  <a:pt x="4576763" y="1524000"/>
                </a:cubicBezTo>
                <a:cubicBezTo>
                  <a:pt x="4567238" y="1514475"/>
                  <a:pt x="4567238" y="1495425"/>
                  <a:pt x="4557713" y="1485900"/>
                </a:cubicBezTo>
                <a:cubicBezTo>
                  <a:pt x="4548188" y="1471613"/>
                  <a:pt x="4524375" y="1462088"/>
                  <a:pt x="4510088" y="1452563"/>
                </a:cubicBezTo>
                <a:cubicBezTo>
                  <a:pt x="4500563" y="1443038"/>
                  <a:pt x="4510088" y="1423988"/>
                  <a:pt x="4510088" y="1414463"/>
                </a:cubicBezTo>
                <a:cubicBezTo>
                  <a:pt x="4510088" y="1385888"/>
                  <a:pt x="4400550" y="1357313"/>
                  <a:pt x="4391025" y="1357313"/>
                </a:cubicBezTo>
                <a:lnTo>
                  <a:pt x="4391025" y="1343025"/>
                </a:lnTo>
                <a:cubicBezTo>
                  <a:pt x="4400550" y="1333500"/>
                  <a:pt x="4405313" y="1328738"/>
                  <a:pt x="4414838" y="1328738"/>
                </a:cubicBezTo>
                <a:cubicBezTo>
                  <a:pt x="4429125" y="1328738"/>
                  <a:pt x="4519613" y="1357313"/>
                  <a:pt x="4533900" y="1357313"/>
                </a:cubicBezTo>
                <a:cubicBezTo>
                  <a:pt x="4572000" y="1357313"/>
                  <a:pt x="4572000" y="1319213"/>
                  <a:pt x="4605338" y="1319213"/>
                </a:cubicBezTo>
                <a:cubicBezTo>
                  <a:pt x="4648200" y="1319213"/>
                  <a:pt x="4643438" y="1395413"/>
                  <a:pt x="4700588" y="1395413"/>
                </a:cubicBezTo>
                <a:cubicBezTo>
                  <a:pt x="4714875" y="1395413"/>
                  <a:pt x="4719638" y="1390650"/>
                  <a:pt x="4810125" y="1390650"/>
                </a:cubicBezTo>
                <a:cubicBezTo>
                  <a:pt x="4824413" y="1385888"/>
                  <a:pt x="4843463" y="1385888"/>
                  <a:pt x="4857750" y="1381125"/>
                </a:cubicBezTo>
                <a:cubicBezTo>
                  <a:pt x="4881563" y="1376363"/>
                  <a:pt x="4895850" y="1328738"/>
                  <a:pt x="4900613" y="1314450"/>
                </a:cubicBezTo>
                <a:cubicBezTo>
                  <a:pt x="4914900" y="1271588"/>
                  <a:pt x="4929188" y="1219200"/>
                  <a:pt x="4957763" y="1176338"/>
                </a:cubicBezTo>
                <a:cubicBezTo>
                  <a:pt x="4986338" y="1128713"/>
                  <a:pt x="5043488" y="1095375"/>
                  <a:pt x="5076825" y="1052513"/>
                </a:cubicBezTo>
                <a:cubicBezTo>
                  <a:pt x="5110163" y="1004888"/>
                  <a:pt x="5129213" y="957263"/>
                  <a:pt x="5153025" y="909638"/>
                </a:cubicBezTo>
                <a:cubicBezTo>
                  <a:pt x="5143500" y="904875"/>
                  <a:pt x="5129213" y="900113"/>
                  <a:pt x="5114925" y="890588"/>
                </a:cubicBezTo>
                <a:cubicBezTo>
                  <a:pt x="5110163" y="857250"/>
                  <a:pt x="5100638" y="790575"/>
                  <a:pt x="5100638" y="781050"/>
                </a:cubicBezTo>
                <a:cubicBezTo>
                  <a:pt x="5100638" y="766763"/>
                  <a:pt x="5110163" y="695325"/>
                  <a:pt x="5110163" y="685800"/>
                </a:cubicBezTo>
                <a:cubicBezTo>
                  <a:pt x="5110163" y="633413"/>
                  <a:pt x="5072063" y="666750"/>
                  <a:pt x="5072063" y="619125"/>
                </a:cubicBezTo>
                <a:cubicBezTo>
                  <a:pt x="5072063" y="609600"/>
                  <a:pt x="5076825" y="590550"/>
                  <a:pt x="5091113" y="585788"/>
                </a:cubicBezTo>
                <a:cubicBezTo>
                  <a:pt x="5105400" y="571500"/>
                  <a:pt x="5133975" y="566738"/>
                  <a:pt x="5153025" y="552450"/>
                </a:cubicBezTo>
                <a:cubicBezTo>
                  <a:pt x="5181600" y="528638"/>
                  <a:pt x="5205413" y="519113"/>
                  <a:pt x="5224463" y="519113"/>
                </a:cubicBezTo>
                <a:cubicBezTo>
                  <a:pt x="5238750" y="519113"/>
                  <a:pt x="5253038" y="523875"/>
                  <a:pt x="5262563" y="523875"/>
                </a:cubicBezTo>
                <a:cubicBezTo>
                  <a:pt x="5272088" y="523875"/>
                  <a:pt x="5362575" y="557213"/>
                  <a:pt x="5386388" y="571500"/>
                </a:cubicBezTo>
                <a:cubicBezTo>
                  <a:pt x="5414963" y="585788"/>
                  <a:pt x="5429250" y="642938"/>
                  <a:pt x="5429250" y="671513"/>
                </a:cubicBezTo>
                <a:cubicBezTo>
                  <a:pt x="5429250" y="757238"/>
                  <a:pt x="5338763" y="833438"/>
                  <a:pt x="5338763" y="842963"/>
                </a:cubicBezTo>
                <a:cubicBezTo>
                  <a:pt x="5338763" y="857250"/>
                  <a:pt x="5353050" y="866775"/>
                  <a:pt x="5357813" y="885825"/>
                </a:cubicBezTo>
                <a:cubicBezTo>
                  <a:pt x="5362575" y="900113"/>
                  <a:pt x="5357813" y="928688"/>
                  <a:pt x="5372100" y="952500"/>
                </a:cubicBezTo>
                <a:cubicBezTo>
                  <a:pt x="5395913" y="990600"/>
                  <a:pt x="5434013" y="985838"/>
                  <a:pt x="5472113" y="1000125"/>
                </a:cubicBezTo>
                <a:cubicBezTo>
                  <a:pt x="5481638" y="1004888"/>
                  <a:pt x="5500688" y="1004888"/>
                  <a:pt x="5514975" y="1014413"/>
                </a:cubicBezTo>
                <a:cubicBezTo>
                  <a:pt x="5529263" y="1023938"/>
                  <a:pt x="5557838" y="1095375"/>
                  <a:pt x="5557838" y="1104900"/>
                </a:cubicBezTo>
                <a:cubicBezTo>
                  <a:pt x="5557838" y="1143000"/>
                  <a:pt x="5510213" y="1204913"/>
                  <a:pt x="5495925" y="1247775"/>
                </a:cubicBezTo>
                <a:cubicBezTo>
                  <a:pt x="5491163" y="1257300"/>
                  <a:pt x="5495925" y="1285875"/>
                  <a:pt x="5495925" y="1300163"/>
                </a:cubicBezTo>
                <a:cubicBezTo>
                  <a:pt x="5495925" y="1314450"/>
                  <a:pt x="5491163" y="1319213"/>
                  <a:pt x="5476875" y="1347788"/>
                </a:cubicBezTo>
                <a:cubicBezTo>
                  <a:pt x="5457825" y="1376363"/>
                  <a:pt x="5434013" y="1409700"/>
                  <a:pt x="5419725" y="1447800"/>
                </a:cubicBezTo>
                <a:cubicBezTo>
                  <a:pt x="5410200" y="1471613"/>
                  <a:pt x="5405438" y="1504950"/>
                  <a:pt x="5400675" y="1533525"/>
                </a:cubicBezTo>
                <a:cubicBezTo>
                  <a:pt x="5395913" y="1547813"/>
                  <a:pt x="5400675" y="1576388"/>
                  <a:pt x="5376863" y="1585913"/>
                </a:cubicBezTo>
                <a:cubicBezTo>
                  <a:pt x="5334000" y="1604963"/>
                  <a:pt x="5319713" y="1604963"/>
                  <a:pt x="5319713" y="1638300"/>
                </a:cubicBezTo>
                <a:cubicBezTo>
                  <a:pt x="5319713" y="1652588"/>
                  <a:pt x="5343525" y="1700213"/>
                  <a:pt x="5348288" y="1738313"/>
                </a:cubicBezTo>
                <a:cubicBezTo>
                  <a:pt x="5367338" y="1824038"/>
                  <a:pt x="5372100" y="1919288"/>
                  <a:pt x="5391150" y="2009775"/>
                </a:cubicBezTo>
                <a:cubicBezTo>
                  <a:pt x="5391150" y="2019300"/>
                  <a:pt x="5405438" y="2028825"/>
                  <a:pt x="5405438" y="2043113"/>
                </a:cubicBezTo>
                <a:cubicBezTo>
                  <a:pt x="5405438" y="2052638"/>
                  <a:pt x="5400675" y="2052638"/>
                  <a:pt x="5400675" y="2062163"/>
                </a:cubicBezTo>
                <a:cubicBezTo>
                  <a:pt x="5386388" y="2066925"/>
                  <a:pt x="5367338" y="2066925"/>
                  <a:pt x="5357813" y="2066925"/>
                </a:cubicBezTo>
                <a:cubicBezTo>
                  <a:pt x="5334000" y="2066925"/>
                  <a:pt x="5343525" y="2090738"/>
                  <a:pt x="5343525" y="2100263"/>
                </a:cubicBezTo>
                <a:lnTo>
                  <a:pt x="5343525" y="2266950"/>
                </a:lnTo>
                <a:lnTo>
                  <a:pt x="5314950" y="2733675"/>
                </a:lnTo>
                <a:lnTo>
                  <a:pt x="5153025" y="2733675"/>
                </a:lnTo>
                <a:cubicBezTo>
                  <a:pt x="5143500" y="2695575"/>
                  <a:pt x="5138738" y="2652713"/>
                  <a:pt x="5119688" y="2619375"/>
                </a:cubicBezTo>
                <a:cubicBezTo>
                  <a:pt x="5110163" y="2595563"/>
                  <a:pt x="5086350" y="2566988"/>
                  <a:pt x="5072063" y="2547938"/>
                </a:cubicBezTo>
                <a:cubicBezTo>
                  <a:pt x="5014913" y="2486025"/>
                  <a:pt x="5000625" y="2405063"/>
                  <a:pt x="4986338" y="2347913"/>
                </a:cubicBezTo>
                <a:cubicBezTo>
                  <a:pt x="4972050" y="2295525"/>
                  <a:pt x="4948238" y="2195513"/>
                  <a:pt x="4948238" y="2185988"/>
                </a:cubicBezTo>
                <a:cubicBezTo>
                  <a:pt x="4948238" y="2171700"/>
                  <a:pt x="4933950" y="2162175"/>
                  <a:pt x="4924425" y="2162175"/>
                </a:cubicBezTo>
                <a:cubicBezTo>
                  <a:pt x="4862513" y="2162175"/>
                  <a:pt x="4657725" y="2371725"/>
                  <a:pt x="4638675" y="2390775"/>
                </a:cubicBezTo>
                <a:cubicBezTo>
                  <a:pt x="4614863" y="2409825"/>
                  <a:pt x="4562475" y="2438400"/>
                  <a:pt x="4533900" y="2457450"/>
                </a:cubicBezTo>
                <a:cubicBezTo>
                  <a:pt x="4510088" y="2466975"/>
                  <a:pt x="4495800" y="2490788"/>
                  <a:pt x="4481513" y="2500313"/>
                </a:cubicBezTo>
                <a:cubicBezTo>
                  <a:pt x="4467225" y="2509838"/>
                  <a:pt x="4448175" y="2528888"/>
                  <a:pt x="4433888" y="2547938"/>
                </a:cubicBezTo>
                <a:cubicBezTo>
                  <a:pt x="4414838" y="2566988"/>
                  <a:pt x="4395788" y="2595563"/>
                  <a:pt x="4391025" y="2624138"/>
                </a:cubicBezTo>
                <a:cubicBezTo>
                  <a:pt x="4386263" y="2633663"/>
                  <a:pt x="4391025" y="2657475"/>
                  <a:pt x="4381500" y="2671763"/>
                </a:cubicBezTo>
                <a:cubicBezTo>
                  <a:pt x="4362450" y="2695575"/>
                  <a:pt x="4305300" y="2690813"/>
                  <a:pt x="4305300" y="2719388"/>
                </a:cubicBezTo>
                <a:cubicBezTo>
                  <a:pt x="4305300" y="2728913"/>
                  <a:pt x="4305300" y="2724150"/>
                  <a:pt x="4310063" y="2733675"/>
                </a:cubicBezTo>
                <a:lnTo>
                  <a:pt x="4152900" y="2733675"/>
                </a:lnTo>
                <a:cubicBezTo>
                  <a:pt x="4162425" y="2719388"/>
                  <a:pt x="4171950" y="2695575"/>
                  <a:pt x="4171950" y="2681288"/>
                </a:cubicBezTo>
                <a:cubicBezTo>
                  <a:pt x="4171950" y="2671763"/>
                  <a:pt x="4138613" y="2609850"/>
                  <a:pt x="4114800" y="2581275"/>
                </a:cubicBezTo>
                <a:cubicBezTo>
                  <a:pt x="4081463" y="2533650"/>
                  <a:pt x="4067175" y="2457450"/>
                  <a:pt x="4052888" y="2409825"/>
                </a:cubicBezTo>
                <a:cubicBezTo>
                  <a:pt x="4043363" y="2381250"/>
                  <a:pt x="4033838" y="2343150"/>
                  <a:pt x="4019550" y="2314575"/>
                </a:cubicBezTo>
                <a:cubicBezTo>
                  <a:pt x="4005263" y="2266950"/>
                  <a:pt x="3957638" y="2176463"/>
                  <a:pt x="3957638" y="2166938"/>
                </a:cubicBezTo>
                <a:cubicBezTo>
                  <a:pt x="3957638" y="2152650"/>
                  <a:pt x="3938588" y="2143125"/>
                  <a:pt x="3933825" y="2138363"/>
                </a:cubicBezTo>
                <a:cubicBezTo>
                  <a:pt x="3919538" y="2128838"/>
                  <a:pt x="3895725" y="2119313"/>
                  <a:pt x="3881438" y="2119313"/>
                </a:cubicBezTo>
                <a:cubicBezTo>
                  <a:pt x="3871913" y="2119313"/>
                  <a:pt x="3843338" y="2124075"/>
                  <a:pt x="3833813" y="2138363"/>
                </a:cubicBezTo>
                <a:cubicBezTo>
                  <a:pt x="3819525" y="2147888"/>
                  <a:pt x="3757613" y="2252663"/>
                  <a:pt x="3757613" y="2290763"/>
                </a:cubicBezTo>
                <a:cubicBezTo>
                  <a:pt x="3757613" y="2300288"/>
                  <a:pt x="3748088" y="2300288"/>
                  <a:pt x="3743325" y="2305050"/>
                </a:cubicBezTo>
                <a:cubicBezTo>
                  <a:pt x="3738563" y="2324100"/>
                  <a:pt x="3719513" y="2343150"/>
                  <a:pt x="3714750" y="2357438"/>
                </a:cubicBezTo>
                <a:cubicBezTo>
                  <a:pt x="3700463" y="2386013"/>
                  <a:pt x="3643313" y="2438400"/>
                  <a:pt x="3619500" y="2481263"/>
                </a:cubicBezTo>
                <a:cubicBezTo>
                  <a:pt x="3614738" y="2490788"/>
                  <a:pt x="3614738" y="2519363"/>
                  <a:pt x="3614738" y="2528888"/>
                </a:cubicBezTo>
                <a:cubicBezTo>
                  <a:pt x="3614738" y="2543175"/>
                  <a:pt x="3648075" y="2686050"/>
                  <a:pt x="3648075" y="2700338"/>
                </a:cubicBezTo>
                <a:lnTo>
                  <a:pt x="3648075" y="2733675"/>
                </a:lnTo>
                <a:lnTo>
                  <a:pt x="3490913" y="2733675"/>
                </a:lnTo>
                <a:cubicBezTo>
                  <a:pt x="3457575" y="2686050"/>
                  <a:pt x="3438525" y="2647950"/>
                  <a:pt x="3424238" y="2609850"/>
                </a:cubicBezTo>
                <a:cubicBezTo>
                  <a:pt x="3414713" y="2571750"/>
                  <a:pt x="3400425" y="2538413"/>
                  <a:pt x="3386138" y="2509838"/>
                </a:cubicBezTo>
                <a:cubicBezTo>
                  <a:pt x="3376613" y="2481263"/>
                  <a:pt x="3348038" y="2443163"/>
                  <a:pt x="3348038" y="2428875"/>
                </a:cubicBezTo>
                <a:cubicBezTo>
                  <a:pt x="3348038" y="2414588"/>
                  <a:pt x="3409950" y="2324100"/>
                  <a:pt x="3409950" y="2305050"/>
                </a:cubicBezTo>
                <a:cubicBezTo>
                  <a:pt x="3409950" y="2295525"/>
                  <a:pt x="3481388" y="2147888"/>
                  <a:pt x="3505200" y="2071688"/>
                </a:cubicBezTo>
                <a:cubicBezTo>
                  <a:pt x="3509963" y="2052638"/>
                  <a:pt x="3519488" y="2028825"/>
                  <a:pt x="3524250" y="2005013"/>
                </a:cubicBezTo>
                <a:lnTo>
                  <a:pt x="3581400" y="1700213"/>
                </a:lnTo>
                <a:cubicBezTo>
                  <a:pt x="3590925" y="1671638"/>
                  <a:pt x="3605213" y="1628775"/>
                  <a:pt x="3605213" y="1614488"/>
                </a:cubicBezTo>
                <a:cubicBezTo>
                  <a:pt x="3605213" y="1552575"/>
                  <a:pt x="3557588" y="1557338"/>
                  <a:pt x="3533775" y="1500188"/>
                </a:cubicBezTo>
                <a:cubicBezTo>
                  <a:pt x="3500438" y="1423988"/>
                  <a:pt x="3481388" y="1333500"/>
                  <a:pt x="3390900" y="1295400"/>
                </a:cubicBezTo>
                <a:cubicBezTo>
                  <a:pt x="3276600" y="1247775"/>
                  <a:pt x="3305175" y="1257300"/>
                  <a:pt x="3214688" y="1257300"/>
                </a:cubicBezTo>
                <a:cubicBezTo>
                  <a:pt x="3176588" y="1257300"/>
                  <a:pt x="3148013" y="1257300"/>
                  <a:pt x="3114675" y="1271588"/>
                </a:cubicBezTo>
                <a:lnTo>
                  <a:pt x="3114675" y="1281113"/>
                </a:lnTo>
                <a:cubicBezTo>
                  <a:pt x="3128963" y="1309688"/>
                  <a:pt x="3148013" y="1343025"/>
                  <a:pt x="3148013" y="1357313"/>
                </a:cubicBezTo>
                <a:cubicBezTo>
                  <a:pt x="3148013" y="1366838"/>
                  <a:pt x="3143250" y="1371600"/>
                  <a:pt x="3143250" y="1452563"/>
                </a:cubicBezTo>
                <a:cubicBezTo>
                  <a:pt x="3138488" y="1490663"/>
                  <a:pt x="3133725" y="1533525"/>
                  <a:pt x="3124200" y="1576388"/>
                </a:cubicBezTo>
                <a:cubicBezTo>
                  <a:pt x="3109913" y="1652588"/>
                  <a:pt x="3090863" y="1728788"/>
                  <a:pt x="3081338" y="1804988"/>
                </a:cubicBezTo>
                <a:cubicBezTo>
                  <a:pt x="3076575" y="1828800"/>
                  <a:pt x="3081338" y="1862138"/>
                  <a:pt x="3071813" y="1885950"/>
                </a:cubicBezTo>
                <a:cubicBezTo>
                  <a:pt x="3067050" y="1895475"/>
                  <a:pt x="3052763" y="1909763"/>
                  <a:pt x="3038475" y="1909763"/>
                </a:cubicBezTo>
                <a:cubicBezTo>
                  <a:pt x="3028950" y="1909763"/>
                  <a:pt x="2971800" y="1895475"/>
                  <a:pt x="2943225" y="1881188"/>
                </a:cubicBezTo>
                <a:cubicBezTo>
                  <a:pt x="2933700" y="1876425"/>
                  <a:pt x="2928938" y="1862138"/>
                  <a:pt x="2928938" y="1852613"/>
                </a:cubicBezTo>
                <a:cubicBezTo>
                  <a:pt x="2928938" y="1838325"/>
                  <a:pt x="2943225" y="1800225"/>
                  <a:pt x="2957513" y="1785938"/>
                </a:cubicBezTo>
                <a:cubicBezTo>
                  <a:pt x="3000375" y="1738313"/>
                  <a:pt x="3019425" y="1681163"/>
                  <a:pt x="3019425" y="1633538"/>
                </a:cubicBezTo>
                <a:cubicBezTo>
                  <a:pt x="3019425" y="1614488"/>
                  <a:pt x="3019425" y="1595438"/>
                  <a:pt x="3024188" y="1576388"/>
                </a:cubicBezTo>
                <a:cubicBezTo>
                  <a:pt x="3024188" y="1428750"/>
                  <a:pt x="3028950" y="1433513"/>
                  <a:pt x="3028950" y="1419225"/>
                </a:cubicBezTo>
                <a:cubicBezTo>
                  <a:pt x="3028950" y="1371600"/>
                  <a:pt x="2938463" y="1385888"/>
                  <a:pt x="2938463" y="1357313"/>
                </a:cubicBezTo>
                <a:cubicBezTo>
                  <a:pt x="2938463" y="1343025"/>
                  <a:pt x="2919413" y="1338263"/>
                  <a:pt x="2914650" y="1328738"/>
                </a:cubicBezTo>
                <a:cubicBezTo>
                  <a:pt x="2909888" y="1319213"/>
                  <a:pt x="2852738" y="1209675"/>
                  <a:pt x="2838450" y="1209675"/>
                </a:cubicBezTo>
                <a:cubicBezTo>
                  <a:pt x="2809875" y="1209675"/>
                  <a:pt x="2800350" y="1243013"/>
                  <a:pt x="2800350" y="1262063"/>
                </a:cubicBezTo>
                <a:cubicBezTo>
                  <a:pt x="2800350" y="1271588"/>
                  <a:pt x="2786063" y="1290638"/>
                  <a:pt x="2786063" y="1304925"/>
                </a:cubicBezTo>
                <a:cubicBezTo>
                  <a:pt x="2786063" y="1314450"/>
                  <a:pt x="2743200" y="1347788"/>
                  <a:pt x="2724150" y="1366838"/>
                </a:cubicBezTo>
                <a:cubicBezTo>
                  <a:pt x="2714625" y="1371600"/>
                  <a:pt x="2719388" y="1385888"/>
                  <a:pt x="2719388" y="1395413"/>
                </a:cubicBezTo>
                <a:cubicBezTo>
                  <a:pt x="2719388" y="1452563"/>
                  <a:pt x="2771775" y="1447800"/>
                  <a:pt x="2771775" y="1495425"/>
                </a:cubicBezTo>
                <a:cubicBezTo>
                  <a:pt x="2771775" y="1504950"/>
                  <a:pt x="2786063" y="1528763"/>
                  <a:pt x="2790825" y="1547813"/>
                </a:cubicBezTo>
                <a:cubicBezTo>
                  <a:pt x="2800350" y="1581150"/>
                  <a:pt x="2800350" y="1624013"/>
                  <a:pt x="2819400" y="1662113"/>
                </a:cubicBezTo>
                <a:cubicBezTo>
                  <a:pt x="2824163" y="1676400"/>
                  <a:pt x="2843213" y="1690688"/>
                  <a:pt x="2852738" y="1709738"/>
                </a:cubicBezTo>
                <a:cubicBezTo>
                  <a:pt x="2852738" y="1714500"/>
                  <a:pt x="2857500" y="1709738"/>
                  <a:pt x="2857500" y="1724025"/>
                </a:cubicBezTo>
                <a:cubicBezTo>
                  <a:pt x="2857500" y="1733550"/>
                  <a:pt x="2843213" y="1843088"/>
                  <a:pt x="2843213" y="1857375"/>
                </a:cubicBezTo>
                <a:cubicBezTo>
                  <a:pt x="2843213" y="1928813"/>
                  <a:pt x="2895600" y="2128838"/>
                  <a:pt x="2914650" y="2181225"/>
                </a:cubicBezTo>
                <a:cubicBezTo>
                  <a:pt x="2924175" y="2205038"/>
                  <a:pt x="2938463" y="2233613"/>
                  <a:pt x="2947988" y="2262188"/>
                </a:cubicBezTo>
                <a:cubicBezTo>
                  <a:pt x="2962275" y="2286000"/>
                  <a:pt x="2971800" y="2324100"/>
                  <a:pt x="2976563" y="2357438"/>
                </a:cubicBezTo>
                <a:cubicBezTo>
                  <a:pt x="2986088" y="2419350"/>
                  <a:pt x="2990850" y="2495550"/>
                  <a:pt x="2995613" y="2562225"/>
                </a:cubicBezTo>
                <a:cubicBezTo>
                  <a:pt x="3000375" y="2590800"/>
                  <a:pt x="2995613" y="2647950"/>
                  <a:pt x="3014663" y="2681288"/>
                </a:cubicBezTo>
                <a:cubicBezTo>
                  <a:pt x="3019425" y="2686050"/>
                  <a:pt x="3024188" y="2686050"/>
                  <a:pt x="3024188" y="2686050"/>
                </a:cubicBezTo>
                <a:cubicBezTo>
                  <a:pt x="3033713" y="2705100"/>
                  <a:pt x="3043238" y="2714625"/>
                  <a:pt x="3048000" y="2733675"/>
                </a:cubicBezTo>
                <a:lnTo>
                  <a:pt x="2928938" y="2733675"/>
                </a:lnTo>
                <a:cubicBezTo>
                  <a:pt x="2905125" y="2624138"/>
                  <a:pt x="2857500" y="2514600"/>
                  <a:pt x="2809875" y="2419350"/>
                </a:cubicBezTo>
                <a:cubicBezTo>
                  <a:pt x="2800350" y="2395538"/>
                  <a:pt x="2771775" y="2371725"/>
                  <a:pt x="2752725" y="2352675"/>
                </a:cubicBezTo>
                <a:cubicBezTo>
                  <a:pt x="2733675" y="2324100"/>
                  <a:pt x="2728913" y="2290763"/>
                  <a:pt x="2714625" y="2266950"/>
                </a:cubicBezTo>
                <a:cubicBezTo>
                  <a:pt x="2690813" y="2214563"/>
                  <a:pt x="2647950" y="2128838"/>
                  <a:pt x="2647950" y="2119313"/>
                </a:cubicBezTo>
                <a:cubicBezTo>
                  <a:pt x="2647950" y="2105025"/>
                  <a:pt x="2609850" y="2066925"/>
                  <a:pt x="2595563" y="2038350"/>
                </a:cubicBezTo>
                <a:cubicBezTo>
                  <a:pt x="2557463" y="2033588"/>
                  <a:pt x="2543175" y="2076450"/>
                  <a:pt x="2543175" y="2090738"/>
                </a:cubicBezTo>
                <a:cubicBezTo>
                  <a:pt x="2543175" y="2105025"/>
                  <a:pt x="2552700" y="2166938"/>
                  <a:pt x="2552700" y="2181225"/>
                </a:cubicBezTo>
                <a:cubicBezTo>
                  <a:pt x="2552700" y="2190750"/>
                  <a:pt x="2543175" y="2243138"/>
                  <a:pt x="2533650" y="2271713"/>
                </a:cubicBezTo>
                <a:cubicBezTo>
                  <a:pt x="2519363" y="2319338"/>
                  <a:pt x="2519363" y="2376488"/>
                  <a:pt x="2519363" y="2424113"/>
                </a:cubicBezTo>
                <a:cubicBezTo>
                  <a:pt x="2519363" y="2438400"/>
                  <a:pt x="2509838" y="2462213"/>
                  <a:pt x="2519363" y="2476500"/>
                </a:cubicBezTo>
                <a:cubicBezTo>
                  <a:pt x="2543175" y="2505075"/>
                  <a:pt x="2595563" y="2533650"/>
                  <a:pt x="2619375" y="2571750"/>
                </a:cubicBezTo>
                <a:cubicBezTo>
                  <a:pt x="2657475" y="2619375"/>
                  <a:pt x="2681288" y="2681288"/>
                  <a:pt x="2714625" y="2733675"/>
                </a:cubicBezTo>
                <a:lnTo>
                  <a:pt x="2143125" y="2733675"/>
                </a:lnTo>
                <a:lnTo>
                  <a:pt x="2143125" y="2719388"/>
                </a:lnTo>
                <a:cubicBezTo>
                  <a:pt x="2209800" y="2700338"/>
                  <a:pt x="2295525" y="2676525"/>
                  <a:pt x="2324100" y="2628900"/>
                </a:cubicBezTo>
                <a:cubicBezTo>
                  <a:pt x="2328863" y="2609850"/>
                  <a:pt x="2338388" y="2576513"/>
                  <a:pt x="2338388" y="2566988"/>
                </a:cubicBezTo>
                <a:cubicBezTo>
                  <a:pt x="2338388" y="2528888"/>
                  <a:pt x="2214563" y="2481263"/>
                  <a:pt x="2205038" y="2471738"/>
                </a:cubicBezTo>
                <a:cubicBezTo>
                  <a:pt x="2166938" y="2443163"/>
                  <a:pt x="2114550" y="2433638"/>
                  <a:pt x="2114550" y="2381250"/>
                </a:cubicBezTo>
                <a:cubicBezTo>
                  <a:pt x="2109788" y="2381250"/>
                  <a:pt x="2095500" y="2381250"/>
                  <a:pt x="2090738" y="2376488"/>
                </a:cubicBezTo>
                <a:cubicBezTo>
                  <a:pt x="2024063" y="2343150"/>
                  <a:pt x="1966913" y="2281238"/>
                  <a:pt x="1905000" y="2228850"/>
                </a:cubicBezTo>
                <a:cubicBezTo>
                  <a:pt x="1885950" y="2209800"/>
                  <a:pt x="1847850" y="2171700"/>
                  <a:pt x="1824038" y="2181225"/>
                </a:cubicBezTo>
                <a:cubicBezTo>
                  <a:pt x="1790700" y="2228850"/>
                  <a:pt x="1752600" y="2247900"/>
                  <a:pt x="1709738" y="2276475"/>
                </a:cubicBezTo>
                <a:cubicBezTo>
                  <a:pt x="1695450" y="2286000"/>
                  <a:pt x="1681163" y="2305050"/>
                  <a:pt x="1662113" y="2314575"/>
                </a:cubicBezTo>
                <a:cubicBezTo>
                  <a:pt x="1647825" y="2324100"/>
                  <a:pt x="1633538" y="2328863"/>
                  <a:pt x="1619250" y="2333625"/>
                </a:cubicBezTo>
                <a:cubicBezTo>
                  <a:pt x="1614488" y="2338388"/>
                  <a:pt x="1614488" y="2347913"/>
                  <a:pt x="1609725" y="2347913"/>
                </a:cubicBezTo>
                <a:cubicBezTo>
                  <a:pt x="1557338" y="2386013"/>
                  <a:pt x="1495425" y="2409825"/>
                  <a:pt x="1438275" y="2438400"/>
                </a:cubicBezTo>
                <a:cubicBezTo>
                  <a:pt x="1438275" y="2443163"/>
                  <a:pt x="1438275" y="2452688"/>
                  <a:pt x="1452563" y="2457450"/>
                </a:cubicBezTo>
                <a:cubicBezTo>
                  <a:pt x="1471613" y="2471738"/>
                  <a:pt x="1504950" y="2476500"/>
                  <a:pt x="1533525" y="2495550"/>
                </a:cubicBezTo>
                <a:cubicBezTo>
                  <a:pt x="1552575" y="2514600"/>
                  <a:pt x="1571625" y="2538413"/>
                  <a:pt x="1576388" y="2557463"/>
                </a:cubicBezTo>
                <a:cubicBezTo>
                  <a:pt x="1585913" y="2576513"/>
                  <a:pt x="1571625" y="2566988"/>
                  <a:pt x="1600200" y="2605088"/>
                </a:cubicBezTo>
                <a:cubicBezTo>
                  <a:pt x="1628775" y="2643188"/>
                  <a:pt x="1657350" y="2690813"/>
                  <a:pt x="1685925" y="2733675"/>
                </a:cubicBezTo>
                <a:lnTo>
                  <a:pt x="1476375" y="2733675"/>
                </a:lnTo>
                <a:cubicBezTo>
                  <a:pt x="1409700" y="2667000"/>
                  <a:pt x="1338263" y="2600325"/>
                  <a:pt x="1271588" y="2543175"/>
                </a:cubicBezTo>
                <a:cubicBezTo>
                  <a:pt x="1271588" y="2538413"/>
                  <a:pt x="1271588" y="2528888"/>
                  <a:pt x="1266825" y="2524125"/>
                </a:cubicBezTo>
                <a:cubicBezTo>
                  <a:pt x="1200150" y="2486025"/>
                  <a:pt x="1157288" y="2466975"/>
                  <a:pt x="1157288" y="2409825"/>
                </a:cubicBezTo>
                <a:cubicBezTo>
                  <a:pt x="1157288" y="2395538"/>
                  <a:pt x="1171575" y="2347913"/>
                  <a:pt x="1185863" y="2324100"/>
                </a:cubicBezTo>
                <a:cubicBezTo>
                  <a:pt x="1190625" y="2309813"/>
                  <a:pt x="1214438" y="2295525"/>
                  <a:pt x="1223963" y="2281238"/>
                </a:cubicBezTo>
                <a:cubicBezTo>
                  <a:pt x="1228725" y="2276475"/>
                  <a:pt x="1228725" y="2262188"/>
                  <a:pt x="1233488" y="2257425"/>
                </a:cubicBezTo>
                <a:cubicBezTo>
                  <a:pt x="1271588" y="2205038"/>
                  <a:pt x="1362075" y="2109788"/>
                  <a:pt x="1362075" y="2100263"/>
                </a:cubicBezTo>
                <a:cubicBezTo>
                  <a:pt x="1362075" y="2085975"/>
                  <a:pt x="1390650" y="2066925"/>
                  <a:pt x="1400175" y="2052638"/>
                </a:cubicBezTo>
                <a:cubicBezTo>
                  <a:pt x="1404938" y="2043113"/>
                  <a:pt x="1404938" y="2028825"/>
                  <a:pt x="1404938" y="2014538"/>
                </a:cubicBezTo>
                <a:cubicBezTo>
                  <a:pt x="1404938" y="1976438"/>
                  <a:pt x="1495425" y="1971675"/>
                  <a:pt x="1495425" y="1924050"/>
                </a:cubicBezTo>
                <a:cubicBezTo>
                  <a:pt x="1495425" y="1905000"/>
                  <a:pt x="1423988" y="1809750"/>
                  <a:pt x="1419225" y="1809750"/>
                </a:cubicBezTo>
                <a:cubicBezTo>
                  <a:pt x="1400175" y="1800225"/>
                  <a:pt x="1381125" y="1790700"/>
                  <a:pt x="1366838" y="1785938"/>
                </a:cubicBezTo>
                <a:cubicBezTo>
                  <a:pt x="1266825" y="1757363"/>
                  <a:pt x="1066800" y="1714500"/>
                  <a:pt x="1057275" y="1714500"/>
                </a:cubicBezTo>
                <a:cubicBezTo>
                  <a:pt x="1023938" y="1714500"/>
                  <a:pt x="1009650" y="1762125"/>
                  <a:pt x="985838" y="1781175"/>
                </a:cubicBezTo>
                <a:cubicBezTo>
                  <a:pt x="981075" y="1785938"/>
                  <a:pt x="976313" y="1785938"/>
                  <a:pt x="966788" y="1785938"/>
                </a:cubicBezTo>
                <a:cubicBezTo>
                  <a:pt x="890588" y="1785938"/>
                  <a:pt x="728663" y="1604963"/>
                  <a:pt x="681038" y="1604963"/>
                </a:cubicBezTo>
                <a:cubicBezTo>
                  <a:pt x="638175" y="1604963"/>
                  <a:pt x="666750" y="1638300"/>
                  <a:pt x="619125" y="1638300"/>
                </a:cubicBezTo>
                <a:cubicBezTo>
                  <a:pt x="585788" y="1638300"/>
                  <a:pt x="523875" y="1614488"/>
                  <a:pt x="504825" y="1600200"/>
                </a:cubicBezTo>
                <a:cubicBezTo>
                  <a:pt x="504825" y="1585913"/>
                  <a:pt x="504825" y="1566863"/>
                  <a:pt x="495300" y="1547813"/>
                </a:cubicBezTo>
                <a:cubicBezTo>
                  <a:pt x="328613" y="1509713"/>
                  <a:pt x="161925" y="1471613"/>
                  <a:pt x="0" y="1352550"/>
                </a:cubicBezTo>
                <a:lnTo>
                  <a:pt x="0" y="1333500"/>
                </a:lnTo>
                <a:lnTo>
                  <a:pt x="19050" y="1333500"/>
                </a:lnTo>
                <a:cubicBezTo>
                  <a:pt x="80963" y="1357313"/>
                  <a:pt x="138113" y="1385888"/>
                  <a:pt x="200025" y="1400175"/>
                </a:cubicBezTo>
                <a:cubicBezTo>
                  <a:pt x="290513" y="1428750"/>
                  <a:pt x="476250" y="1462088"/>
                  <a:pt x="485775" y="1462088"/>
                </a:cubicBezTo>
                <a:cubicBezTo>
                  <a:pt x="500063" y="1462088"/>
                  <a:pt x="600075" y="1433513"/>
                  <a:pt x="609600" y="1433513"/>
                </a:cubicBezTo>
                <a:cubicBezTo>
                  <a:pt x="642938" y="1433513"/>
                  <a:pt x="795338" y="1547813"/>
                  <a:pt x="866775" y="1547813"/>
                </a:cubicBezTo>
                <a:cubicBezTo>
                  <a:pt x="876300" y="1547813"/>
                  <a:pt x="895350" y="1547813"/>
                  <a:pt x="904875" y="1528763"/>
                </a:cubicBezTo>
                <a:cubicBezTo>
                  <a:pt x="928688" y="1485900"/>
                  <a:pt x="1019175" y="1262063"/>
                  <a:pt x="1019175" y="1252538"/>
                </a:cubicBezTo>
                <a:cubicBezTo>
                  <a:pt x="1019175" y="1238250"/>
                  <a:pt x="1000125" y="1228725"/>
                  <a:pt x="990600" y="1214438"/>
                </a:cubicBezTo>
                <a:cubicBezTo>
                  <a:pt x="981075" y="1190625"/>
                  <a:pt x="1000125" y="1162050"/>
                  <a:pt x="976313" y="1143000"/>
                </a:cubicBezTo>
                <a:cubicBezTo>
                  <a:pt x="942975" y="1104900"/>
                  <a:pt x="900113" y="1076325"/>
                  <a:pt x="866775" y="1071563"/>
                </a:cubicBezTo>
                <a:cubicBezTo>
                  <a:pt x="842963" y="1066800"/>
                  <a:pt x="809625" y="1076325"/>
                  <a:pt x="785813" y="1062038"/>
                </a:cubicBezTo>
                <a:cubicBezTo>
                  <a:pt x="738188" y="1033463"/>
                  <a:pt x="781050" y="957263"/>
                  <a:pt x="719138" y="938213"/>
                </a:cubicBezTo>
                <a:cubicBezTo>
                  <a:pt x="719138" y="928688"/>
                  <a:pt x="733425" y="914400"/>
                  <a:pt x="742950" y="900113"/>
                </a:cubicBezTo>
                <a:cubicBezTo>
                  <a:pt x="752475" y="881063"/>
                  <a:pt x="762000" y="852488"/>
                  <a:pt x="762000" y="838200"/>
                </a:cubicBezTo>
                <a:cubicBezTo>
                  <a:pt x="762000" y="795338"/>
                  <a:pt x="733425" y="795338"/>
                  <a:pt x="700088" y="771525"/>
                </a:cubicBezTo>
                <a:lnTo>
                  <a:pt x="704850" y="752475"/>
                </a:lnTo>
                <a:cubicBezTo>
                  <a:pt x="742950" y="757238"/>
                  <a:pt x="776288" y="766763"/>
                  <a:pt x="785813" y="709613"/>
                </a:cubicBezTo>
                <a:cubicBezTo>
                  <a:pt x="809625" y="685800"/>
                  <a:pt x="828675" y="681038"/>
                  <a:pt x="857250" y="681038"/>
                </a:cubicBezTo>
                <a:cubicBezTo>
                  <a:pt x="866775" y="681038"/>
                  <a:pt x="890588" y="671513"/>
                  <a:pt x="900113" y="671513"/>
                </a:cubicBezTo>
                <a:cubicBezTo>
                  <a:pt x="914400" y="671513"/>
                  <a:pt x="957263" y="676275"/>
                  <a:pt x="985838" y="681038"/>
                </a:cubicBezTo>
                <a:cubicBezTo>
                  <a:pt x="985838" y="681038"/>
                  <a:pt x="1114425" y="733425"/>
                  <a:pt x="1114425" y="781050"/>
                </a:cubicBezTo>
                <a:cubicBezTo>
                  <a:pt x="1114425" y="790575"/>
                  <a:pt x="1123950" y="790575"/>
                  <a:pt x="1123950" y="790575"/>
                </a:cubicBezTo>
                <a:cubicBezTo>
                  <a:pt x="1133475" y="804863"/>
                  <a:pt x="1138238" y="819150"/>
                  <a:pt x="1138238" y="828675"/>
                </a:cubicBezTo>
                <a:cubicBezTo>
                  <a:pt x="1138238" y="842963"/>
                  <a:pt x="1109663" y="919163"/>
                  <a:pt x="1109663" y="928688"/>
                </a:cubicBezTo>
                <a:cubicBezTo>
                  <a:pt x="1109663" y="985838"/>
                  <a:pt x="1214438" y="990600"/>
                  <a:pt x="1238250" y="995363"/>
                </a:cubicBezTo>
                <a:cubicBezTo>
                  <a:pt x="1262063" y="1000125"/>
                  <a:pt x="1295400" y="1009650"/>
                  <a:pt x="1328738" y="1009650"/>
                </a:cubicBezTo>
                <a:cubicBezTo>
                  <a:pt x="1343025" y="1009650"/>
                  <a:pt x="1362075" y="1009650"/>
                  <a:pt x="1376363" y="1014413"/>
                </a:cubicBezTo>
                <a:cubicBezTo>
                  <a:pt x="1428750" y="1023938"/>
                  <a:pt x="1490663" y="1062038"/>
                  <a:pt x="1538288" y="1090613"/>
                </a:cubicBezTo>
                <a:cubicBezTo>
                  <a:pt x="1566863" y="1114425"/>
                  <a:pt x="1600200" y="1133475"/>
                  <a:pt x="1638300" y="1157288"/>
                </a:cubicBezTo>
                <a:cubicBezTo>
                  <a:pt x="1671638" y="1185863"/>
                  <a:pt x="1709738" y="1214438"/>
                  <a:pt x="1757363" y="1243013"/>
                </a:cubicBezTo>
                <a:cubicBezTo>
                  <a:pt x="1790700" y="1262063"/>
                  <a:pt x="1843088" y="1290638"/>
                  <a:pt x="1843088" y="1328738"/>
                </a:cubicBezTo>
                <a:cubicBezTo>
                  <a:pt x="1843088" y="1343025"/>
                  <a:pt x="1785938" y="1443038"/>
                  <a:pt x="1785938" y="1452563"/>
                </a:cubicBezTo>
                <a:cubicBezTo>
                  <a:pt x="1785938" y="1481138"/>
                  <a:pt x="1833563" y="1524000"/>
                  <a:pt x="1847850" y="1533525"/>
                </a:cubicBezTo>
                <a:cubicBezTo>
                  <a:pt x="1943100" y="1624013"/>
                  <a:pt x="2052638" y="1704975"/>
                  <a:pt x="2109788" y="1814513"/>
                </a:cubicBezTo>
                <a:cubicBezTo>
                  <a:pt x="2119313" y="1828800"/>
                  <a:pt x="2138363" y="1852613"/>
                  <a:pt x="2138363" y="1866900"/>
                </a:cubicBezTo>
                <a:cubicBezTo>
                  <a:pt x="2138363" y="1876425"/>
                  <a:pt x="2128838" y="1895475"/>
                  <a:pt x="2124075" y="1905000"/>
                </a:cubicBezTo>
                <a:lnTo>
                  <a:pt x="2266950" y="2138363"/>
                </a:lnTo>
                <a:lnTo>
                  <a:pt x="2281238" y="2138363"/>
                </a:lnTo>
                <a:lnTo>
                  <a:pt x="2281238" y="2033588"/>
                </a:lnTo>
                <a:lnTo>
                  <a:pt x="2243138" y="1647825"/>
                </a:lnTo>
                <a:lnTo>
                  <a:pt x="2243138" y="1566863"/>
                </a:lnTo>
                <a:cubicBezTo>
                  <a:pt x="2257425" y="1519238"/>
                  <a:pt x="2295525" y="1433513"/>
                  <a:pt x="2295525" y="1423988"/>
                </a:cubicBezTo>
                <a:cubicBezTo>
                  <a:pt x="2295525" y="1409700"/>
                  <a:pt x="2338388" y="1347788"/>
                  <a:pt x="2338388" y="1338263"/>
                </a:cubicBezTo>
                <a:cubicBezTo>
                  <a:pt x="2338388" y="1323975"/>
                  <a:pt x="2305050" y="1304925"/>
                  <a:pt x="2305050" y="1281113"/>
                </a:cubicBezTo>
                <a:cubicBezTo>
                  <a:pt x="2305050" y="1266825"/>
                  <a:pt x="2295525" y="1252538"/>
                  <a:pt x="2295525" y="1238250"/>
                </a:cubicBezTo>
                <a:cubicBezTo>
                  <a:pt x="2295525" y="1233488"/>
                  <a:pt x="2300288" y="1223963"/>
                  <a:pt x="2295525" y="1114425"/>
                </a:cubicBezTo>
                <a:cubicBezTo>
                  <a:pt x="2286000" y="1104900"/>
                  <a:pt x="2228850" y="1062038"/>
                  <a:pt x="2224088" y="1038225"/>
                </a:cubicBezTo>
                <a:cubicBezTo>
                  <a:pt x="2224088" y="1038225"/>
                  <a:pt x="2228850" y="1028700"/>
                  <a:pt x="2228850" y="1019175"/>
                </a:cubicBezTo>
                <a:cubicBezTo>
                  <a:pt x="2228850" y="976313"/>
                  <a:pt x="2185988" y="981075"/>
                  <a:pt x="2157413" y="957263"/>
                </a:cubicBezTo>
                <a:lnTo>
                  <a:pt x="2138363" y="957263"/>
                </a:lnTo>
                <a:cubicBezTo>
                  <a:pt x="2138363" y="985838"/>
                  <a:pt x="2143125" y="1014413"/>
                  <a:pt x="2138363" y="1042988"/>
                </a:cubicBezTo>
                <a:lnTo>
                  <a:pt x="2105025" y="1042988"/>
                </a:lnTo>
                <a:cubicBezTo>
                  <a:pt x="2085975" y="1038225"/>
                  <a:pt x="2057400" y="1009650"/>
                  <a:pt x="2071688" y="995363"/>
                </a:cubicBezTo>
                <a:cubicBezTo>
                  <a:pt x="2090738" y="962025"/>
                  <a:pt x="2033588" y="914400"/>
                  <a:pt x="2000250" y="885825"/>
                </a:cubicBezTo>
                <a:cubicBezTo>
                  <a:pt x="1985963" y="876300"/>
                  <a:pt x="1971675" y="876300"/>
                  <a:pt x="1957388" y="862013"/>
                </a:cubicBezTo>
                <a:lnTo>
                  <a:pt x="1957388" y="838200"/>
                </a:lnTo>
                <a:cubicBezTo>
                  <a:pt x="1957388" y="823913"/>
                  <a:pt x="1952625" y="819150"/>
                  <a:pt x="1952625" y="804863"/>
                </a:cubicBezTo>
                <a:lnTo>
                  <a:pt x="1847850" y="804863"/>
                </a:lnTo>
                <a:cubicBezTo>
                  <a:pt x="1843088" y="800100"/>
                  <a:pt x="1843088" y="800100"/>
                  <a:pt x="1843088" y="790575"/>
                </a:cubicBezTo>
                <a:cubicBezTo>
                  <a:pt x="1843088" y="752475"/>
                  <a:pt x="1933575" y="781050"/>
                  <a:pt x="1952625" y="766763"/>
                </a:cubicBezTo>
                <a:cubicBezTo>
                  <a:pt x="1981200" y="742950"/>
                  <a:pt x="2005013" y="709613"/>
                  <a:pt x="2024063" y="685800"/>
                </a:cubicBezTo>
                <a:cubicBezTo>
                  <a:pt x="2028825" y="681038"/>
                  <a:pt x="2028825" y="666750"/>
                  <a:pt x="2038350" y="661988"/>
                </a:cubicBezTo>
                <a:cubicBezTo>
                  <a:pt x="2066925" y="623888"/>
                  <a:pt x="2195513" y="561975"/>
                  <a:pt x="2195513" y="500063"/>
                </a:cubicBezTo>
                <a:cubicBezTo>
                  <a:pt x="2195513" y="471488"/>
                  <a:pt x="2171700" y="466725"/>
                  <a:pt x="2152650" y="466725"/>
                </a:cubicBezTo>
                <a:cubicBezTo>
                  <a:pt x="2138363" y="466725"/>
                  <a:pt x="2138363" y="471488"/>
                  <a:pt x="2133600" y="466725"/>
                </a:cubicBezTo>
                <a:cubicBezTo>
                  <a:pt x="2119313" y="485775"/>
                  <a:pt x="2090738" y="509588"/>
                  <a:pt x="2076450" y="509588"/>
                </a:cubicBezTo>
                <a:cubicBezTo>
                  <a:pt x="2043113" y="509588"/>
                  <a:pt x="2033588" y="485775"/>
                  <a:pt x="2033588" y="461963"/>
                </a:cubicBezTo>
                <a:cubicBezTo>
                  <a:pt x="2033588" y="452438"/>
                  <a:pt x="2038350" y="428625"/>
                  <a:pt x="2038350" y="419100"/>
                </a:cubicBezTo>
                <a:cubicBezTo>
                  <a:pt x="2038350" y="404813"/>
                  <a:pt x="2047875" y="395288"/>
                  <a:pt x="2052638" y="390525"/>
                </a:cubicBezTo>
                <a:cubicBezTo>
                  <a:pt x="2057400" y="381000"/>
                  <a:pt x="2062163" y="361950"/>
                  <a:pt x="2081213" y="352425"/>
                </a:cubicBezTo>
                <a:cubicBezTo>
                  <a:pt x="2085975" y="347663"/>
                  <a:pt x="2095500" y="342900"/>
                  <a:pt x="2109788" y="342900"/>
                </a:cubicBezTo>
                <a:cubicBezTo>
                  <a:pt x="2119313" y="342900"/>
                  <a:pt x="2128838" y="347663"/>
                  <a:pt x="2133600" y="347663"/>
                </a:cubicBezTo>
                <a:cubicBezTo>
                  <a:pt x="2143125" y="366713"/>
                  <a:pt x="2147888" y="390525"/>
                  <a:pt x="2147888" y="409575"/>
                </a:cubicBezTo>
                <a:cubicBezTo>
                  <a:pt x="2157413" y="419100"/>
                  <a:pt x="2190750" y="447675"/>
                  <a:pt x="2209800" y="447675"/>
                </a:cubicBezTo>
                <a:cubicBezTo>
                  <a:pt x="2219325" y="447675"/>
                  <a:pt x="2266950" y="428625"/>
                  <a:pt x="2276475" y="428625"/>
                </a:cubicBezTo>
                <a:cubicBezTo>
                  <a:pt x="2328863" y="428625"/>
                  <a:pt x="2405063" y="476250"/>
                  <a:pt x="2405063" y="542925"/>
                </a:cubicBezTo>
                <a:cubicBezTo>
                  <a:pt x="2405063" y="552450"/>
                  <a:pt x="2395538" y="552450"/>
                  <a:pt x="2390775" y="566738"/>
                </a:cubicBezTo>
                <a:cubicBezTo>
                  <a:pt x="2386013" y="581025"/>
                  <a:pt x="2390775" y="609600"/>
                  <a:pt x="2386013" y="628650"/>
                </a:cubicBezTo>
                <a:cubicBezTo>
                  <a:pt x="2371725" y="638175"/>
                  <a:pt x="2362200" y="652463"/>
                  <a:pt x="2347913" y="652463"/>
                </a:cubicBezTo>
                <a:cubicBezTo>
                  <a:pt x="2333625" y="652463"/>
                  <a:pt x="2262188" y="619125"/>
                  <a:pt x="2252663" y="619125"/>
                </a:cubicBezTo>
                <a:cubicBezTo>
                  <a:pt x="2214563" y="619125"/>
                  <a:pt x="2138363" y="762000"/>
                  <a:pt x="2138363" y="766763"/>
                </a:cubicBezTo>
                <a:cubicBezTo>
                  <a:pt x="2147888" y="776288"/>
                  <a:pt x="2162175" y="781050"/>
                  <a:pt x="2176463" y="781050"/>
                </a:cubicBezTo>
                <a:cubicBezTo>
                  <a:pt x="2243138" y="790575"/>
                  <a:pt x="2371725" y="809625"/>
                  <a:pt x="2386013" y="809625"/>
                </a:cubicBezTo>
                <a:cubicBezTo>
                  <a:pt x="2405063" y="809625"/>
                  <a:pt x="2495550" y="785813"/>
                  <a:pt x="2495550" y="771525"/>
                </a:cubicBezTo>
                <a:cubicBezTo>
                  <a:pt x="2495550" y="757238"/>
                  <a:pt x="2533650" y="738188"/>
                  <a:pt x="2533650" y="714375"/>
                </a:cubicBezTo>
                <a:cubicBezTo>
                  <a:pt x="2533650" y="666750"/>
                  <a:pt x="2471738" y="690563"/>
                  <a:pt x="2471738" y="619125"/>
                </a:cubicBezTo>
                <a:cubicBezTo>
                  <a:pt x="2471738" y="609600"/>
                  <a:pt x="2490788" y="509588"/>
                  <a:pt x="2490788" y="500063"/>
                </a:cubicBezTo>
                <a:cubicBezTo>
                  <a:pt x="2490788" y="485775"/>
                  <a:pt x="2505075" y="461963"/>
                  <a:pt x="2505075" y="452438"/>
                </a:cubicBezTo>
                <a:cubicBezTo>
                  <a:pt x="2505075" y="438150"/>
                  <a:pt x="2486025" y="404813"/>
                  <a:pt x="2476500" y="381000"/>
                </a:cubicBezTo>
                <a:cubicBezTo>
                  <a:pt x="2490788" y="352425"/>
                  <a:pt x="2528888" y="376238"/>
                  <a:pt x="2552700" y="371475"/>
                </a:cubicBezTo>
                <a:cubicBezTo>
                  <a:pt x="2562225" y="361950"/>
                  <a:pt x="2566988" y="338138"/>
                  <a:pt x="2586038" y="333375"/>
                </a:cubicBezTo>
                <a:cubicBezTo>
                  <a:pt x="2595563" y="328613"/>
                  <a:pt x="2624138" y="328613"/>
                  <a:pt x="2638425" y="328613"/>
                </a:cubicBezTo>
                <a:cubicBezTo>
                  <a:pt x="2676525" y="328613"/>
                  <a:pt x="2724150" y="338138"/>
                  <a:pt x="2762250" y="390525"/>
                </a:cubicBezTo>
                <a:cubicBezTo>
                  <a:pt x="2771775" y="404813"/>
                  <a:pt x="2786063" y="414338"/>
                  <a:pt x="2786063" y="428625"/>
                </a:cubicBezTo>
                <a:cubicBezTo>
                  <a:pt x="2786063" y="438150"/>
                  <a:pt x="2795588" y="433388"/>
                  <a:pt x="2795588" y="438150"/>
                </a:cubicBezTo>
                <a:cubicBezTo>
                  <a:pt x="2805113" y="457200"/>
                  <a:pt x="2814638" y="485775"/>
                  <a:pt x="2814638" y="500063"/>
                </a:cubicBezTo>
                <a:cubicBezTo>
                  <a:pt x="2814638" y="581025"/>
                  <a:pt x="2776538" y="600075"/>
                  <a:pt x="2719388" y="666750"/>
                </a:cubicBezTo>
                <a:cubicBezTo>
                  <a:pt x="2709863" y="671513"/>
                  <a:pt x="2714625" y="681038"/>
                  <a:pt x="2714625" y="690563"/>
                </a:cubicBezTo>
                <a:cubicBezTo>
                  <a:pt x="2714625" y="704850"/>
                  <a:pt x="2728913" y="752475"/>
                  <a:pt x="2728913" y="766763"/>
                </a:cubicBezTo>
                <a:cubicBezTo>
                  <a:pt x="2728913" y="776288"/>
                  <a:pt x="2752725" y="804863"/>
                  <a:pt x="2771775" y="814388"/>
                </a:cubicBezTo>
                <a:cubicBezTo>
                  <a:pt x="2809875" y="842963"/>
                  <a:pt x="2857500" y="852488"/>
                  <a:pt x="2900363" y="876300"/>
                </a:cubicBezTo>
                <a:cubicBezTo>
                  <a:pt x="2967038" y="909638"/>
                  <a:pt x="2971800" y="1000125"/>
                  <a:pt x="3005138" y="1038225"/>
                </a:cubicBezTo>
                <a:cubicBezTo>
                  <a:pt x="3043238" y="1047750"/>
                  <a:pt x="3109913" y="1057275"/>
                  <a:pt x="3119438" y="1057275"/>
                </a:cubicBezTo>
                <a:cubicBezTo>
                  <a:pt x="3148013" y="1057275"/>
                  <a:pt x="3424238" y="1000125"/>
                  <a:pt x="3514725" y="957263"/>
                </a:cubicBezTo>
                <a:cubicBezTo>
                  <a:pt x="3519488" y="952500"/>
                  <a:pt x="3576638" y="866775"/>
                  <a:pt x="3576638" y="847725"/>
                </a:cubicBezTo>
                <a:cubicBezTo>
                  <a:pt x="3576638" y="728663"/>
                  <a:pt x="3452813" y="728663"/>
                  <a:pt x="3452813" y="647700"/>
                </a:cubicBezTo>
                <a:cubicBezTo>
                  <a:pt x="3452813" y="633413"/>
                  <a:pt x="3467100" y="604838"/>
                  <a:pt x="3467100" y="595313"/>
                </a:cubicBezTo>
                <a:cubicBezTo>
                  <a:pt x="3467100" y="581025"/>
                  <a:pt x="3514725" y="519113"/>
                  <a:pt x="3548063" y="490538"/>
                </a:cubicBezTo>
                <a:cubicBezTo>
                  <a:pt x="3562350" y="471488"/>
                  <a:pt x="3595688" y="461963"/>
                  <a:pt x="3619500" y="452438"/>
                </a:cubicBezTo>
                <a:cubicBezTo>
                  <a:pt x="3633788" y="447675"/>
                  <a:pt x="3657600" y="438150"/>
                  <a:pt x="3667125" y="438150"/>
                </a:cubicBezTo>
                <a:cubicBezTo>
                  <a:pt x="3681413" y="438150"/>
                  <a:pt x="3686175" y="442913"/>
                  <a:pt x="3700463" y="442913"/>
                </a:cubicBezTo>
                <a:cubicBezTo>
                  <a:pt x="3709988" y="442913"/>
                  <a:pt x="3748088" y="481013"/>
                  <a:pt x="3776663" y="500063"/>
                </a:cubicBezTo>
                <a:cubicBezTo>
                  <a:pt x="3790950" y="514350"/>
                  <a:pt x="3833813" y="500063"/>
                  <a:pt x="3852863" y="528638"/>
                </a:cubicBezTo>
                <a:cubicBezTo>
                  <a:pt x="3838575" y="538163"/>
                  <a:pt x="3819525" y="538163"/>
                  <a:pt x="3810000" y="547688"/>
                </a:cubicBezTo>
                <a:cubicBezTo>
                  <a:pt x="3776663" y="571500"/>
                  <a:pt x="3786188" y="581025"/>
                  <a:pt x="3786188" y="600075"/>
                </a:cubicBezTo>
                <a:cubicBezTo>
                  <a:pt x="3786188" y="614363"/>
                  <a:pt x="3786188" y="638175"/>
                  <a:pt x="3795713" y="652463"/>
                </a:cubicBezTo>
                <a:cubicBezTo>
                  <a:pt x="3800475" y="661988"/>
                  <a:pt x="3814763" y="666750"/>
                  <a:pt x="3819525" y="681038"/>
                </a:cubicBezTo>
                <a:cubicBezTo>
                  <a:pt x="3824288" y="695325"/>
                  <a:pt x="3814763" y="723900"/>
                  <a:pt x="3819525" y="747713"/>
                </a:cubicBezTo>
                <a:cubicBezTo>
                  <a:pt x="3824288" y="766763"/>
                  <a:pt x="3833813" y="790575"/>
                  <a:pt x="3833813" y="804863"/>
                </a:cubicBezTo>
                <a:cubicBezTo>
                  <a:pt x="3833813" y="814388"/>
                  <a:pt x="3790950" y="857250"/>
                  <a:pt x="3790950" y="866775"/>
                </a:cubicBezTo>
                <a:cubicBezTo>
                  <a:pt x="3790950" y="890588"/>
                  <a:pt x="3819525" y="890588"/>
                  <a:pt x="3819525" y="890588"/>
                </a:cubicBezTo>
                <a:cubicBezTo>
                  <a:pt x="3914775" y="890588"/>
                  <a:pt x="4152900" y="804863"/>
                  <a:pt x="4224338" y="762000"/>
                </a:cubicBezTo>
                <a:cubicBezTo>
                  <a:pt x="4238625" y="752475"/>
                  <a:pt x="4252913" y="719138"/>
                  <a:pt x="4262438" y="709613"/>
                </a:cubicBezTo>
                <a:cubicBezTo>
                  <a:pt x="4286250" y="676275"/>
                  <a:pt x="4338638" y="666750"/>
                  <a:pt x="4371975" y="642938"/>
                </a:cubicBezTo>
                <a:cubicBezTo>
                  <a:pt x="4467225" y="561975"/>
                  <a:pt x="4543425" y="414338"/>
                  <a:pt x="4619625" y="309563"/>
                </a:cubicBezTo>
                <a:cubicBezTo>
                  <a:pt x="4629150" y="295275"/>
                  <a:pt x="4633913" y="276225"/>
                  <a:pt x="4633913" y="257175"/>
                </a:cubicBezTo>
                <a:cubicBezTo>
                  <a:pt x="4643438" y="219075"/>
                  <a:pt x="4695825" y="180975"/>
                  <a:pt x="4686300" y="138113"/>
                </a:cubicBezTo>
                <a:cubicBezTo>
                  <a:pt x="4691063" y="114300"/>
                  <a:pt x="4681538" y="80963"/>
                  <a:pt x="4705350" y="57150"/>
                </a:cubicBezTo>
                <a:lnTo>
                  <a:pt x="4719638" y="57150"/>
                </a:lnTo>
                <a:lnTo>
                  <a:pt x="4719638" y="133350"/>
                </a:lnTo>
                <a:cubicBezTo>
                  <a:pt x="4724400" y="133350"/>
                  <a:pt x="4719638" y="138113"/>
                  <a:pt x="4733925" y="138113"/>
                </a:cubicBezTo>
                <a:cubicBezTo>
                  <a:pt x="4776788" y="138113"/>
                  <a:pt x="4819650" y="9525"/>
                  <a:pt x="4824413" y="0"/>
                </a:cubicBezTo>
                <a:cubicBezTo>
                  <a:pt x="4824413" y="0"/>
                  <a:pt x="4843463" y="0"/>
                  <a:pt x="4848225" y="4763"/>
                </a:cubicBezTo>
                <a:close/>
              </a:path>
            </a:pathLst>
          </a:custGeom>
          <a:gradFill>
            <a:gsLst>
              <a:gs pos="0">
                <a:srgbClr val="E1180E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42B43E6-C642-C86E-536B-0FD4ABCAA5FF}"/>
              </a:ext>
            </a:extLst>
          </p:cNvPr>
          <p:cNvSpPr txBox="1"/>
          <p:nvPr/>
        </p:nvSpPr>
        <p:spPr>
          <a:xfrm>
            <a:off x="731429" y="289606"/>
            <a:ext cx="145424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>
                <a:solidFill>
                  <a:srgbClr val="E1180E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AE9DD9E-F661-46F2-1630-73CDF15871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40093"/>
            <a:ext cx="5219472" cy="1009098"/>
          </a:xfrm>
          <a:prstGeom prst="rect">
            <a:avLst/>
          </a:prstGeom>
        </p:spPr>
      </p:pic>
      <p:grpSp>
        <p:nvGrpSpPr>
          <p:cNvPr id="67" name="图形 65">
            <a:extLst>
              <a:ext uri="{FF2B5EF4-FFF2-40B4-BE49-F238E27FC236}">
                <a16:creationId xmlns:a16="http://schemas.microsoft.com/office/drawing/2014/main" id="{4A49A63D-F068-E111-7CDD-E2CC5053170A}"/>
              </a:ext>
            </a:extLst>
          </p:cNvPr>
          <p:cNvGrpSpPr/>
          <p:nvPr/>
        </p:nvGrpSpPr>
        <p:grpSpPr>
          <a:xfrm>
            <a:off x="2020595" y="3042974"/>
            <a:ext cx="5871851" cy="1833032"/>
            <a:chOff x="1362075" y="2004363"/>
            <a:chExt cx="7785735" cy="2430494"/>
          </a:xfrm>
          <a:gradFill flip="none" rotWithShape="1">
            <a:gsLst>
              <a:gs pos="0">
                <a:srgbClr val="E00E0C">
                  <a:alpha val="24000"/>
                </a:srgbClr>
              </a:gs>
              <a:gs pos="100000">
                <a:srgbClr val="E1180E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AF5D91-5CE3-9559-2174-ACF4C93B2D93}"/>
                </a:ext>
              </a:extLst>
            </p:cNvPr>
            <p:cNvSpPr/>
            <p:nvPr/>
          </p:nvSpPr>
          <p:spPr>
            <a:xfrm>
              <a:off x="1362075" y="4186159"/>
              <a:ext cx="7738681" cy="248697"/>
            </a:xfrm>
            <a:custGeom>
              <a:avLst/>
              <a:gdLst>
                <a:gd name="connsiteX0" fmla="*/ 7516178 w 7738681"/>
                <a:gd name="connsiteY0" fmla="*/ 248698 h 248697"/>
                <a:gd name="connsiteX1" fmla="*/ 427387 w 7738681"/>
                <a:gd name="connsiteY1" fmla="*/ 248698 h 248697"/>
                <a:gd name="connsiteX2" fmla="*/ 427387 w 7738681"/>
                <a:gd name="connsiteY2" fmla="*/ 236792 h 248697"/>
                <a:gd name="connsiteX3" fmla="*/ 7504367 w 7738681"/>
                <a:gd name="connsiteY3" fmla="*/ 236792 h 248697"/>
                <a:gd name="connsiteX4" fmla="*/ 7504367 w 7738681"/>
                <a:gd name="connsiteY4" fmla="*/ 157544 h 248697"/>
                <a:gd name="connsiteX5" fmla="*/ 168974 w 7738681"/>
                <a:gd name="connsiteY5" fmla="*/ 157544 h 248697"/>
                <a:gd name="connsiteX6" fmla="*/ 168974 w 7738681"/>
                <a:gd name="connsiteY6" fmla="*/ 82010 h 248697"/>
                <a:gd name="connsiteX7" fmla="*/ 7726776 w 7738681"/>
                <a:gd name="connsiteY7" fmla="*/ 82010 h 248697"/>
                <a:gd name="connsiteX8" fmla="*/ 7726776 w 7738681"/>
                <a:gd name="connsiteY8" fmla="*/ 11906 h 248697"/>
                <a:gd name="connsiteX9" fmla="*/ 0 w 7738681"/>
                <a:gd name="connsiteY9" fmla="*/ 11906 h 248697"/>
                <a:gd name="connsiteX10" fmla="*/ 0 w 7738681"/>
                <a:gd name="connsiteY10" fmla="*/ 0 h 248697"/>
                <a:gd name="connsiteX11" fmla="*/ 7738682 w 7738681"/>
                <a:gd name="connsiteY11" fmla="*/ 0 h 248697"/>
                <a:gd name="connsiteX12" fmla="*/ 7738682 w 7738681"/>
                <a:gd name="connsiteY12" fmla="*/ 93821 h 248697"/>
                <a:gd name="connsiteX13" fmla="*/ 180785 w 7738681"/>
                <a:gd name="connsiteY13" fmla="*/ 93821 h 248697"/>
                <a:gd name="connsiteX14" fmla="*/ 180785 w 7738681"/>
                <a:gd name="connsiteY14" fmla="*/ 145733 h 248697"/>
                <a:gd name="connsiteX15" fmla="*/ 7516178 w 7738681"/>
                <a:gd name="connsiteY15" fmla="*/ 145733 h 24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38681" h="248697">
                  <a:moveTo>
                    <a:pt x="7516178" y="248698"/>
                  </a:moveTo>
                  <a:lnTo>
                    <a:pt x="427387" y="248698"/>
                  </a:lnTo>
                  <a:lnTo>
                    <a:pt x="427387" y="236792"/>
                  </a:lnTo>
                  <a:lnTo>
                    <a:pt x="7504367" y="236792"/>
                  </a:lnTo>
                  <a:lnTo>
                    <a:pt x="7504367" y="157544"/>
                  </a:lnTo>
                  <a:lnTo>
                    <a:pt x="168974" y="157544"/>
                  </a:lnTo>
                  <a:lnTo>
                    <a:pt x="168974" y="82010"/>
                  </a:lnTo>
                  <a:lnTo>
                    <a:pt x="7726776" y="82010"/>
                  </a:lnTo>
                  <a:lnTo>
                    <a:pt x="7726776" y="11906"/>
                  </a:lnTo>
                  <a:lnTo>
                    <a:pt x="0" y="11906"/>
                  </a:lnTo>
                  <a:lnTo>
                    <a:pt x="0" y="0"/>
                  </a:lnTo>
                  <a:lnTo>
                    <a:pt x="7738682" y="0"/>
                  </a:lnTo>
                  <a:lnTo>
                    <a:pt x="7738682" y="93821"/>
                  </a:lnTo>
                  <a:lnTo>
                    <a:pt x="180785" y="93821"/>
                  </a:lnTo>
                  <a:lnTo>
                    <a:pt x="180785" y="145733"/>
                  </a:lnTo>
                  <a:lnTo>
                    <a:pt x="7516178" y="1457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65">
              <a:extLst>
                <a:ext uri="{FF2B5EF4-FFF2-40B4-BE49-F238E27FC236}">
                  <a16:creationId xmlns:a16="http://schemas.microsoft.com/office/drawing/2014/main" id="{C3DB81DE-4885-1E7E-6063-530514968B48}"/>
                </a:ext>
              </a:extLst>
            </p:cNvPr>
            <p:cNvGrpSpPr/>
            <p:nvPr/>
          </p:nvGrpSpPr>
          <p:grpSpPr>
            <a:xfrm>
              <a:off x="1388649" y="2004363"/>
              <a:ext cx="7759160" cy="2136552"/>
              <a:chOff x="1388649" y="2004363"/>
              <a:chExt cx="7759160" cy="2136552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DBAA049-6412-DB82-746B-7E0D9EF71EF4}"/>
                  </a:ext>
                </a:extLst>
              </p:cNvPr>
              <p:cNvSpPr/>
              <p:nvPr/>
            </p:nvSpPr>
            <p:spPr>
              <a:xfrm>
                <a:off x="1388649" y="3173652"/>
                <a:ext cx="291560" cy="967263"/>
              </a:xfrm>
              <a:custGeom>
                <a:avLst/>
                <a:gdLst>
                  <a:gd name="connsiteX0" fmla="*/ 291560 w 291560"/>
                  <a:gd name="connsiteY0" fmla="*/ 967264 h 967263"/>
                  <a:gd name="connsiteX1" fmla="*/ 274415 w 291560"/>
                  <a:gd name="connsiteY1" fmla="*/ 967264 h 967263"/>
                  <a:gd name="connsiteX2" fmla="*/ 274415 w 291560"/>
                  <a:gd name="connsiteY2" fmla="*/ 17145 h 967263"/>
                  <a:gd name="connsiteX3" fmla="*/ 17145 w 291560"/>
                  <a:gd name="connsiteY3" fmla="*/ 17145 h 967263"/>
                  <a:gd name="connsiteX4" fmla="*/ 17145 w 291560"/>
                  <a:gd name="connsiteY4" fmla="*/ 967264 h 967263"/>
                  <a:gd name="connsiteX5" fmla="*/ 0 w 291560"/>
                  <a:gd name="connsiteY5" fmla="*/ 967264 h 967263"/>
                  <a:gd name="connsiteX6" fmla="*/ 0 w 291560"/>
                  <a:gd name="connsiteY6" fmla="*/ 0 h 967263"/>
                  <a:gd name="connsiteX7" fmla="*/ 291560 w 291560"/>
                  <a:gd name="connsiteY7" fmla="*/ 0 h 9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560" h="967263">
                    <a:moveTo>
                      <a:pt x="291560" y="967264"/>
                    </a:moveTo>
                    <a:lnTo>
                      <a:pt x="274415" y="967264"/>
                    </a:lnTo>
                    <a:lnTo>
                      <a:pt x="274415" y="17145"/>
                    </a:lnTo>
                    <a:lnTo>
                      <a:pt x="17145" y="17145"/>
                    </a:lnTo>
                    <a:lnTo>
                      <a:pt x="17145" y="967264"/>
                    </a:lnTo>
                    <a:lnTo>
                      <a:pt x="0" y="967264"/>
                    </a:lnTo>
                    <a:lnTo>
                      <a:pt x="0" y="0"/>
                    </a:lnTo>
                    <a:lnTo>
                      <a:pt x="2915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4E88C5B-32E3-8458-BEC1-F940DDA93093}"/>
                  </a:ext>
                </a:extLst>
              </p:cNvPr>
              <p:cNvSpPr/>
              <p:nvPr/>
            </p:nvSpPr>
            <p:spPr>
              <a:xfrm>
                <a:off x="1505902" y="2761314"/>
                <a:ext cx="271081" cy="397668"/>
              </a:xfrm>
              <a:custGeom>
                <a:avLst/>
                <a:gdLst>
                  <a:gd name="connsiteX0" fmla="*/ 17145 w 271081"/>
                  <a:gd name="connsiteY0" fmla="*/ 397669 h 397668"/>
                  <a:gd name="connsiteX1" fmla="*/ 0 w 271081"/>
                  <a:gd name="connsiteY1" fmla="*/ 397669 h 397668"/>
                  <a:gd name="connsiteX2" fmla="*/ 0 w 271081"/>
                  <a:gd name="connsiteY2" fmla="*/ 0 h 397668"/>
                  <a:gd name="connsiteX3" fmla="*/ 271082 w 271081"/>
                  <a:gd name="connsiteY3" fmla="*/ 0 h 397668"/>
                  <a:gd name="connsiteX4" fmla="*/ 271082 w 271081"/>
                  <a:gd name="connsiteY4" fmla="*/ 319183 h 397668"/>
                  <a:gd name="connsiteX5" fmla="*/ 253936 w 271081"/>
                  <a:gd name="connsiteY5" fmla="*/ 319183 h 397668"/>
                  <a:gd name="connsiteX6" fmla="*/ 253936 w 271081"/>
                  <a:gd name="connsiteY6" fmla="*/ 17145 h 397668"/>
                  <a:gd name="connsiteX7" fmla="*/ 17145 w 271081"/>
                  <a:gd name="connsiteY7" fmla="*/ 17145 h 39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" h="397668">
                    <a:moveTo>
                      <a:pt x="17145" y="397669"/>
                    </a:moveTo>
                    <a:lnTo>
                      <a:pt x="0" y="397669"/>
                    </a:lnTo>
                    <a:lnTo>
                      <a:pt x="0" y="0"/>
                    </a:lnTo>
                    <a:lnTo>
                      <a:pt x="271082" y="0"/>
                    </a:lnTo>
                    <a:lnTo>
                      <a:pt x="271082" y="319183"/>
                    </a:lnTo>
                    <a:lnTo>
                      <a:pt x="253936" y="319183"/>
                    </a:lnTo>
                    <a:lnTo>
                      <a:pt x="253936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5D24E0-0916-FA89-F0FC-8948168502A8}"/>
                  </a:ext>
                </a:extLst>
              </p:cNvPr>
              <p:cNvSpPr/>
              <p:nvPr/>
            </p:nvSpPr>
            <p:spPr>
              <a:xfrm>
                <a:off x="1796986" y="2796938"/>
                <a:ext cx="129254" cy="283559"/>
              </a:xfrm>
              <a:custGeom>
                <a:avLst/>
                <a:gdLst>
                  <a:gd name="connsiteX0" fmla="*/ 129254 w 129254"/>
                  <a:gd name="connsiteY0" fmla="*/ 283559 h 283559"/>
                  <a:gd name="connsiteX1" fmla="*/ 112109 w 129254"/>
                  <a:gd name="connsiteY1" fmla="*/ 283559 h 283559"/>
                  <a:gd name="connsiteX2" fmla="*/ 112109 w 129254"/>
                  <a:gd name="connsiteY2" fmla="*/ 17240 h 283559"/>
                  <a:gd name="connsiteX3" fmla="*/ 0 w 129254"/>
                  <a:gd name="connsiteY3" fmla="*/ 17240 h 283559"/>
                  <a:gd name="connsiteX4" fmla="*/ 0 w 129254"/>
                  <a:gd name="connsiteY4" fmla="*/ 0 h 283559"/>
                  <a:gd name="connsiteX5" fmla="*/ 129254 w 129254"/>
                  <a:gd name="connsiteY5" fmla="*/ 0 h 28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254" h="283559">
                    <a:moveTo>
                      <a:pt x="129254" y="283559"/>
                    </a:moveTo>
                    <a:lnTo>
                      <a:pt x="112109" y="283559"/>
                    </a:lnTo>
                    <a:lnTo>
                      <a:pt x="112109" y="17240"/>
                    </a:lnTo>
                    <a:lnTo>
                      <a:pt x="0" y="17240"/>
                    </a:lnTo>
                    <a:lnTo>
                      <a:pt x="0" y="0"/>
                    </a:lnTo>
                    <a:lnTo>
                      <a:pt x="1292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D545331-A39E-FF0C-E5F3-E75D28419002}"/>
                  </a:ext>
                </a:extLst>
              </p:cNvPr>
              <p:cNvSpPr/>
              <p:nvPr/>
            </p:nvSpPr>
            <p:spPr>
              <a:xfrm>
                <a:off x="1737645" y="3111167"/>
                <a:ext cx="252126" cy="1029747"/>
              </a:xfrm>
              <a:custGeom>
                <a:avLst/>
                <a:gdLst>
                  <a:gd name="connsiteX0" fmla="*/ 252127 w 252126"/>
                  <a:gd name="connsiteY0" fmla="*/ 1029748 h 1029747"/>
                  <a:gd name="connsiteX1" fmla="*/ 234982 w 252126"/>
                  <a:gd name="connsiteY1" fmla="*/ 1029748 h 1029747"/>
                  <a:gd name="connsiteX2" fmla="*/ 234982 w 252126"/>
                  <a:gd name="connsiteY2" fmla="*/ 17145 h 1029747"/>
                  <a:gd name="connsiteX3" fmla="*/ 17145 w 252126"/>
                  <a:gd name="connsiteY3" fmla="*/ 17145 h 1029747"/>
                  <a:gd name="connsiteX4" fmla="*/ 17145 w 252126"/>
                  <a:gd name="connsiteY4" fmla="*/ 1029748 h 1029747"/>
                  <a:gd name="connsiteX5" fmla="*/ 0 w 252126"/>
                  <a:gd name="connsiteY5" fmla="*/ 1029748 h 1029747"/>
                  <a:gd name="connsiteX6" fmla="*/ 0 w 252126"/>
                  <a:gd name="connsiteY6" fmla="*/ 0 h 1029747"/>
                  <a:gd name="connsiteX7" fmla="*/ 252127 w 252126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126" h="1029747">
                    <a:moveTo>
                      <a:pt x="252127" y="1029748"/>
                    </a:moveTo>
                    <a:lnTo>
                      <a:pt x="234982" y="1029748"/>
                    </a:lnTo>
                    <a:lnTo>
                      <a:pt x="234982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52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36BA8-3EA6-00F0-B77F-F41520DCF8BA}"/>
                  </a:ext>
                </a:extLst>
              </p:cNvPr>
              <p:cNvSpPr/>
              <p:nvPr/>
            </p:nvSpPr>
            <p:spPr>
              <a:xfrm>
                <a:off x="2055114" y="3111167"/>
                <a:ext cx="261651" cy="1029747"/>
              </a:xfrm>
              <a:custGeom>
                <a:avLst/>
                <a:gdLst>
                  <a:gd name="connsiteX0" fmla="*/ 261652 w 261651"/>
                  <a:gd name="connsiteY0" fmla="*/ 1029748 h 1029747"/>
                  <a:gd name="connsiteX1" fmla="*/ 244507 w 261651"/>
                  <a:gd name="connsiteY1" fmla="*/ 1029748 h 1029747"/>
                  <a:gd name="connsiteX2" fmla="*/ 244507 w 261651"/>
                  <a:gd name="connsiteY2" fmla="*/ 17145 h 1029747"/>
                  <a:gd name="connsiteX3" fmla="*/ 17145 w 261651"/>
                  <a:gd name="connsiteY3" fmla="*/ 17145 h 1029747"/>
                  <a:gd name="connsiteX4" fmla="*/ 17145 w 261651"/>
                  <a:gd name="connsiteY4" fmla="*/ 1029748 h 1029747"/>
                  <a:gd name="connsiteX5" fmla="*/ 0 w 261651"/>
                  <a:gd name="connsiteY5" fmla="*/ 1029748 h 1029747"/>
                  <a:gd name="connsiteX6" fmla="*/ 0 w 261651"/>
                  <a:gd name="connsiteY6" fmla="*/ 0 h 1029747"/>
                  <a:gd name="connsiteX7" fmla="*/ 261652 w 261651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651" h="1029747">
                    <a:moveTo>
                      <a:pt x="261652" y="1029748"/>
                    </a:moveTo>
                    <a:lnTo>
                      <a:pt x="244507" y="1029748"/>
                    </a:lnTo>
                    <a:lnTo>
                      <a:pt x="244507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616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5FE856D-36AD-F547-3840-A18E17469322}"/>
                  </a:ext>
                </a:extLst>
              </p:cNvPr>
              <p:cNvSpPr/>
              <p:nvPr/>
            </p:nvSpPr>
            <p:spPr>
              <a:xfrm>
                <a:off x="2334577" y="3236136"/>
                <a:ext cx="718756" cy="508444"/>
              </a:xfrm>
              <a:custGeom>
                <a:avLst/>
                <a:gdLst>
                  <a:gd name="connsiteX0" fmla="*/ 17145 w 718756"/>
                  <a:gd name="connsiteY0" fmla="*/ 508444 h 508444"/>
                  <a:gd name="connsiteX1" fmla="*/ 0 w 718756"/>
                  <a:gd name="connsiteY1" fmla="*/ 508444 h 508444"/>
                  <a:gd name="connsiteX2" fmla="*/ 0 w 718756"/>
                  <a:gd name="connsiteY2" fmla="*/ 0 h 508444"/>
                  <a:gd name="connsiteX3" fmla="*/ 718757 w 718756"/>
                  <a:gd name="connsiteY3" fmla="*/ 0 h 508444"/>
                  <a:gd name="connsiteX4" fmla="*/ 718757 w 718756"/>
                  <a:gd name="connsiteY4" fmla="*/ 44291 h 508444"/>
                  <a:gd name="connsiteX5" fmla="*/ 701611 w 718756"/>
                  <a:gd name="connsiteY5" fmla="*/ 44291 h 508444"/>
                  <a:gd name="connsiteX6" fmla="*/ 701611 w 718756"/>
                  <a:gd name="connsiteY6" fmla="*/ 17145 h 508444"/>
                  <a:gd name="connsiteX7" fmla="*/ 17145 w 718756"/>
                  <a:gd name="connsiteY7" fmla="*/ 17145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756" h="508444">
                    <a:moveTo>
                      <a:pt x="17145" y="508444"/>
                    </a:moveTo>
                    <a:lnTo>
                      <a:pt x="0" y="508444"/>
                    </a:lnTo>
                    <a:lnTo>
                      <a:pt x="0" y="0"/>
                    </a:lnTo>
                    <a:lnTo>
                      <a:pt x="718757" y="0"/>
                    </a:lnTo>
                    <a:lnTo>
                      <a:pt x="718757" y="44291"/>
                    </a:lnTo>
                    <a:lnTo>
                      <a:pt x="701611" y="44291"/>
                    </a:lnTo>
                    <a:lnTo>
                      <a:pt x="701611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92B4033-AD18-2909-B52D-1F0D2429D027}"/>
                  </a:ext>
                </a:extLst>
              </p:cNvPr>
              <p:cNvSpPr/>
              <p:nvPr/>
            </p:nvSpPr>
            <p:spPr>
              <a:xfrm>
                <a:off x="2944177" y="3278998"/>
                <a:ext cx="205358" cy="629792"/>
              </a:xfrm>
              <a:custGeom>
                <a:avLst/>
                <a:gdLst>
                  <a:gd name="connsiteX0" fmla="*/ 17145 w 205358"/>
                  <a:gd name="connsiteY0" fmla="*/ 629793 h 629792"/>
                  <a:gd name="connsiteX1" fmla="*/ 0 w 205358"/>
                  <a:gd name="connsiteY1" fmla="*/ 629793 h 629792"/>
                  <a:gd name="connsiteX2" fmla="*/ 0 w 205358"/>
                  <a:gd name="connsiteY2" fmla="*/ 0 h 629792"/>
                  <a:gd name="connsiteX3" fmla="*/ 66389 w 205358"/>
                  <a:gd name="connsiteY3" fmla="*/ 0 h 629792"/>
                  <a:gd name="connsiteX4" fmla="*/ 85439 w 205358"/>
                  <a:gd name="connsiteY4" fmla="*/ 21431 h 629792"/>
                  <a:gd name="connsiteX5" fmla="*/ 205359 w 205358"/>
                  <a:gd name="connsiteY5" fmla="*/ 21431 h 629792"/>
                  <a:gd name="connsiteX6" fmla="*/ 205359 w 205358"/>
                  <a:gd name="connsiteY6" fmla="*/ 38576 h 629792"/>
                  <a:gd name="connsiteX7" fmla="*/ 77724 w 205358"/>
                  <a:gd name="connsiteY7" fmla="*/ 38576 h 629792"/>
                  <a:gd name="connsiteX8" fmla="*/ 58674 w 205358"/>
                  <a:gd name="connsiteY8" fmla="*/ 17145 h 629792"/>
                  <a:gd name="connsiteX9" fmla="*/ 17145 w 205358"/>
                  <a:gd name="connsiteY9" fmla="*/ 17145 h 62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358" h="629792">
                    <a:moveTo>
                      <a:pt x="17145" y="629793"/>
                    </a:moveTo>
                    <a:lnTo>
                      <a:pt x="0" y="629793"/>
                    </a:lnTo>
                    <a:lnTo>
                      <a:pt x="0" y="0"/>
                    </a:lnTo>
                    <a:lnTo>
                      <a:pt x="66389" y="0"/>
                    </a:lnTo>
                    <a:lnTo>
                      <a:pt x="85439" y="21431"/>
                    </a:lnTo>
                    <a:lnTo>
                      <a:pt x="205359" y="21431"/>
                    </a:lnTo>
                    <a:lnTo>
                      <a:pt x="205359" y="38576"/>
                    </a:lnTo>
                    <a:lnTo>
                      <a:pt x="77724" y="38576"/>
                    </a:lnTo>
                    <a:lnTo>
                      <a:pt x="5867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C2B9D9-0C5D-3B43-2E3F-DF0AA172F43E}"/>
                  </a:ext>
                </a:extLst>
              </p:cNvPr>
              <p:cNvSpPr/>
              <p:nvPr/>
            </p:nvSpPr>
            <p:spPr>
              <a:xfrm>
                <a:off x="2343150" y="3760963"/>
                <a:ext cx="491108" cy="379952"/>
              </a:xfrm>
              <a:custGeom>
                <a:avLst/>
                <a:gdLst>
                  <a:gd name="connsiteX0" fmla="*/ 408622 w 491108"/>
                  <a:gd name="connsiteY0" fmla="*/ 379952 h 379952"/>
                  <a:gd name="connsiteX1" fmla="*/ 391478 w 491108"/>
                  <a:gd name="connsiteY1" fmla="*/ 379952 h 379952"/>
                  <a:gd name="connsiteX2" fmla="*/ 391478 w 491108"/>
                  <a:gd name="connsiteY2" fmla="*/ 185642 h 379952"/>
                  <a:gd name="connsiteX3" fmla="*/ 473964 w 491108"/>
                  <a:gd name="connsiteY3" fmla="*/ 185642 h 379952"/>
                  <a:gd name="connsiteX4" fmla="*/ 473964 w 491108"/>
                  <a:gd name="connsiteY4" fmla="*/ 17145 h 379952"/>
                  <a:gd name="connsiteX5" fmla="*/ 0 w 491108"/>
                  <a:gd name="connsiteY5" fmla="*/ 17145 h 379952"/>
                  <a:gd name="connsiteX6" fmla="*/ 0 w 491108"/>
                  <a:gd name="connsiteY6" fmla="*/ 0 h 379952"/>
                  <a:gd name="connsiteX7" fmla="*/ 491109 w 491108"/>
                  <a:gd name="connsiteY7" fmla="*/ 0 h 379952"/>
                  <a:gd name="connsiteX8" fmla="*/ 491109 w 491108"/>
                  <a:gd name="connsiteY8" fmla="*/ 202787 h 379952"/>
                  <a:gd name="connsiteX9" fmla="*/ 408622 w 491108"/>
                  <a:gd name="connsiteY9" fmla="*/ 202787 h 3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108" h="379952">
                    <a:moveTo>
                      <a:pt x="408622" y="379952"/>
                    </a:moveTo>
                    <a:lnTo>
                      <a:pt x="391478" y="379952"/>
                    </a:lnTo>
                    <a:lnTo>
                      <a:pt x="391478" y="185642"/>
                    </a:lnTo>
                    <a:lnTo>
                      <a:pt x="473964" y="185642"/>
                    </a:lnTo>
                    <a:lnTo>
                      <a:pt x="47396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91109" y="0"/>
                    </a:lnTo>
                    <a:lnTo>
                      <a:pt x="491109" y="202787"/>
                    </a:lnTo>
                    <a:lnTo>
                      <a:pt x="408622" y="2027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BB4CB93-1ACB-6BED-2464-A87738B1C944}"/>
                  </a:ext>
                </a:extLst>
              </p:cNvPr>
              <p:cNvSpPr/>
              <p:nvPr/>
            </p:nvSpPr>
            <p:spPr>
              <a:xfrm>
                <a:off x="2366295" y="3900218"/>
                <a:ext cx="336232" cy="240696"/>
              </a:xfrm>
              <a:custGeom>
                <a:avLst/>
                <a:gdLst>
                  <a:gd name="connsiteX0" fmla="*/ 336232 w 336232"/>
                  <a:gd name="connsiteY0" fmla="*/ 240697 h 240696"/>
                  <a:gd name="connsiteX1" fmla="*/ 319087 w 336232"/>
                  <a:gd name="connsiteY1" fmla="*/ 240697 h 240696"/>
                  <a:gd name="connsiteX2" fmla="*/ 319087 w 336232"/>
                  <a:gd name="connsiteY2" fmla="*/ 113538 h 240696"/>
                  <a:gd name="connsiteX3" fmla="*/ 247650 w 336232"/>
                  <a:gd name="connsiteY3" fmla="*/ 113538 h 240696"/>
                  <a:gd name="connsiteX4" fmla="*/ 247650 w 336232"/>
                  <a:gd name="connsiteY4" fmla="*/ 17145 h 240696"/>
                  <a:gd name="connsiteX5" fmla="*/ 144113 w 336232"/>
                  <a:gd name="connsiteY5" fmla="*/ 17145 h 240696"/>
                  <a:gd name="connsiteX6" fmla="*/ 144113 w 336232"/>
                  <a:gd name="connsiteY6" fmla="*/ 92107 h 240696"/>
                  <a:gd name="connsiteX7" fmla="*/ 17145 w 336232"/>
                  <a:gd name="connsiteY7" fmla="*/ 92107 h 240696"/>
                  <a:gd name="connsiteX8" fmla="*/ 17145 w 336232"/>
                  <a:gd name="connsiteY8" fmla="*/ 240697 h 240696"/>
                  <a:gd name="connsiteX9" fmla="*/ 0 w 336232"/>
                  <a:gd name="connsiteY9" fmla="*/ 240697 h 240696"/>
                  <a:gd name="connsiteX10" fmla="*/ 0 w 336232"/>
                  <a:gd name="connsiteY10" fmla="*/ 74962 h 240696"/>
                  <a:gd name="connsiteX11" fmla="*/ 126968 w 336232"/>
                  <a:gd name="connsiteY11" fmla="*/ 74962 h 240696"/>
                  <a:gd name="connsiteX12" fmla="*/ 126968 w 336232"/>
                  <a:gd name="connsiteY12" fmla="*/ 0 h 240696"/>
                  <a:gd name="connsiteX13" fmla="*/ 264795 w 336232"/>
                  <a:gd name="connsiteY13" fmla="*/ 0 h 240696"/>
                  <a:gd name="connsiteX14" fmla="*/ 264795 w 336232"/>
                  <a:gd name="connsiteY14" fmla="*/ 96393 h 240696"/>
                  <a:gd name="connsiteX15" fmla="*/ 336232 w 336232"/>
                  <a:gd name="connsiteY15" fmla="*/ 96393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232" h="240696">
                    <a:moveTo>
                      <a:pt x="336232" y="240697"/>
                    </a:moveTo>
                    <a:lnTo>
                      <a:pt x="319087" y="240697"/>
                    </a:lnTo>
                    <a:lnTo>
                      <a:pt x="319087" y="113538"/>
                    </a:lnTo>
                    <a:lnTo>
                      <a:pt x="247650" y="113538"/>
                    </a:lnTo>
                    <a:lnTo>
                      <a:pt x="247650" y="17145"/>
                    </a:lnTo>
                    <a:lnTo>
                      <a:pt x="144113" y="17145"/>
                    </a:lnTo>
                    <a:lnTo>
                      <a:pt x="144113" y="92107"/>
                    </a:lnTo>
                    <a:lnTo>
                      <a:pt x="17145" y="92107"/>
                    </a:lnTo>
                    <a:lnTo>
                      <a:pt x="17145" y="240697"/>
                    </a:lnTo>
                    <a:lnTo>
                      <a:pt x="0" y="240697"/>
                    </a:lnTo>
                    <a:lnTo>
                      <a:pt x="0" y="74962"/>
                    </a:lnTo>
                    <a:lnTo>
                      <a:pt x="126968" y="74962"/>
                    </a:lnTo>
                    <a:lnTo>
                      <a:pt x="126968" y="0"/>
                    </a:lnTo>
                    <a:lnTo>
                      <a:pt x="264795" y="0"/>
                    </a:lnTo>
                    <a:lnTo>
                      <a:pt x="264795" y="96393"/>
                    </a:lnTo>
                    <a:lnTo>
                      <a:pt x="336232" y="963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4947C70-6248-661A-D919-8041BDDAD9C9}"/>
                  </a:ext>
                </a:extLst>
              </p:cNvPr>
              <p:cNvSpPr/>
              <p:nvPr/>
            </p:nvSpPr>
            <p:spPr>
              <a:xfrm>
                <a:off x="2448877" y="3675333"/>
                <a:ext cx="118681" cy="69246"/>
              </a:xfrm>
              <a:custGeom>
                <a:avLst/>
                <a:gdLst>
                  <a:gd name="connsiteX0" fmla="*/ 118681 w 118681"/>
                  <a:gd name="connsiteY0" fmla="*/ 69247 h 69246"/>
                  <a:gd name="connsiteX1" fmla="*/ 101537 w 118681"/>
                  <a:gd name="connsiteY1" fmla="*/ 69247 h 69246"/>
                  <a:gd name="connsiteX2" fmla="*/ 101537 w 118681"/>
                  <a:gd name="connsiteY2" fmla="*/ 17145 h 69246"/>
                  <a:gd name="connsiteX3" fmla="*/ 17145 w 118681"/>
                  <a:gd name="connsiteY3" fmla="*/ 17145 h 69246"/>
                  <a:gd name="connsiteX4" fmla="*/ 17145 w 118681"/>
                  <a:gd name="connsiteY4" fmla="*/ 69247 h 69246"/>
                  <a:gd name="connsiteX5" fmla="*/ 0 w 118681"/>
                  <a:gd name="connsiteY5" fmla="*/ 69247 h 69246"/>
                  <a:gd name="connsiteX6" fmla="*/ 0 w 118681"/>
                  <a:gd name="connsiteY6" fmla="*/ 0 h 69246"/>
                  <a:gd name="connsiteX7" fmla="*/ 118681 w 118681"/>
                  <a:gd name="connsiteY7" fmla="*/ 0 h 6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81" h="69246">
                    <a:moveTo>
                      <a:pt x="118681" y="69247"/>
                    </a:moveTo>
                    <a:lnTo>
                      <a:pt x="101537" y="69247"/>
                    </a:lnTo>
                    <a:lnTo>
                      <a:pt x="101537" y="17145"/>
                    </a:lnTo>
                    <a:lnTo>
                      <a:pt x="17145" y="17145"/>
                    </a:lnTo>
                    <a:lnTo>
                      <a:pt x="17145" y="69247"/>
                    </a:lnTo>
                    <a:lnTo>
                      <a:pt x="0" y="69247"/>
                    </a:lnTo>
                    <a:lnTo>
                      <a:pt x="0" y="0"/>
                    </a:lnTo>
                    <a:lnTo>
                      <a:pt x="11868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157428-2D8B-DF88-0C15-8B2C8AF71C7A}"/>
                  </a:ext>
                </a:extLst>
              </p:cNvPr>
              <p:cNvSpPr/>
              <p:nvPr/>
            </p:nvSpPr>
            <p:spPr>
              <a:xfrm>
                <a:off x="3175920" y="2811225"/>
                <a:ext cx="734663" cy="1097565"/>
              </a:xfrm>
              <a:custGeom>
                <a:avLst/>
                <a:gdLst>
                  <a:gd name="connsiteX0" fmla="*/ 17145 w 734663"/>
                  <a:gd name="connsiteY0" fmla="*/ 1097566 h 1097565"/>
                  <a:gd name="connsiteX1" fmla="*/ 0 w 734663"/>
                  <a:gd name="connsiteY1" fmla="*/ 1097566 h 1097565"/>
                  <a:gd name="connsiteX2" fmla="*/ 0 w 734663"/>
                  <a:gd name="connsiteY2" fmla="*/ 89249 h 1097565"/>
                  <a:gd name="connsiteX3" fmla="*/ 60293 w 734663"/>
                  <a:gd name="connsiteY3" fmla="*/ 89249 h 1097565"/>
                  <a:gd name="connsiteX4" fmla="*/ 60293 w 734663"/>
                  <a:gd name="connsiteY4" fmla="*/ 32194 h 1097565"/>
                  <a:gd name="connsiteX5" fmla="*/ 190500 w 734663"/>
                  <a:gd name="connsiteY5" fmla="*/ 32194 h 1097565"/>
                  <a:gd name="connsiteX6" fmla="*/ 190500 w 734663"/>
                  <a:gd name="connsiteY6" fmla="*/ 0 h 1097565"/>
                  <a:gd name="connsiteX7" fmla="*/ 734663 w 734663"/>
                  <a:gd name="connsiteY7" fmla="*/ 0 h 1097565"/>
                  <a:gd name="connsiteX8" fmla="*/ 734663 w 734663"/>
                  <a:gd name="connsiteY8" fmla="*/ 387096 h 1097565"/>
                  <a:gd name="connsiteX9" fmla="*/ 717518 w 734663"/>
                  <a:gd name="connsiteY9" fmla="*/ 387096 h 1097565"/>
                  <a:gd name="connsiteX10" fmla="*/ 717518 w 734663"/>
                  <a:gd name="connsiteY10" fmla="*/ 17145 h 1097565"/>
                  <a:gd name="connsiteX11" fmla="*/ 207645 w 734663"/>
                  <a:gd name="connsiteY11" fmla="*/ 17145 h 1097565"/>
                  <a:gd name="connsiteX12" fmla="*/ 207645 w 734663"/>
                  <a:gd name="connsiteY12" fmla="*/ 49340 h 1097565"/>
                  <a:gd name="connsiteX13" fmla="*/ 77438 w 734663"/>
                  <a:gd name="connsiteY13" fmla="*/ 49340 h 1097565"/>
                  <a:gd name="connsiteX14" fmla="*/ 77438 w 734663"/>
                  <a:gd name="connsiteY14" fmla="*/ 106490 h 1097565"/>
                  <a:gd name="connsiteX15" fmla="*/ 17145 w 734663"/>
                  <a:gd name="connsiteY15" fmla="*/ 106490 h 10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4663" h="1097565">
                    <a:moveTo>
                      <a:pt x="17145" y="1097566"/>
                    </a:moveTo>
                    <a:lnTo>
                      <a:pt x="0" y="1097566"/>
                    </a:lnTo>
                    <a:lnTo>
                      <a:pt x="0" y="89249"/>
                    </a:lnTo>
                    <a:lnTo>
                      <a:pt x="60293" y="89249"/>
                    </a:lnTo>
                    <a:lnTo>
                      <a:pt x="60293" y="32194"/>
                    </a:lnTo>
                    <a:lnTo>
                      <a:pt x="190500" y="32194"/>
                    </a:lnTo>
                    <a:lnTo>
                      <a:pt x="190500" y="0"/>
                    </a:lnTo>
                    <a:lnTo>
                      <a:pt x="734663" y="0"/>
                    </a:lnTo>
                    <a:lnTo>
                      <a:pt x="734663" y="387096"/>
                    </a:lnTo>
                    <a:lnTo>
                      <a:pt x="717518" y="387096"/>
                    </a:lnTo>
                    <a:lnTo>
                      <a:pt x="717518" y="17145"/>
                    </a:lnTo>
                    <a:lnTo>
                      <a:pt x="207645" y="17145"/>
                    </a:lnTo>
                    <a:lnTo>
                      <a:pt x="207645" y="49340"/>
                    </a:lnTo>
                    <a:lnTo>
                      <a:pt x="77438" y="49340"/>
                    </a:lnTo>
                    <a:lnTo>
                      <a:pt x="77438" y="106490"/>
                    </a:lnTo>
                    <a:lnTo>
                      <a:pt x="17145" y="1064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C09AE04-67FF-ED8A-5335-3DD1D19EBE10}"/>
                  </a:ext>
                </a:extLst>
              </p:cNvPr>
              <p:cNvSpPr/>
              <p:nvPr/>
            </p:nvSpPr>
            <p:spPr>
              <a:xfrm>
                <a:off x="3391852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4180C5-2F95-E7CF-A1DA-6CDDB1EE6665}"/>
                  </a:ext>
                </a:extLst>
              </p:cNvPr>
              <p:cNvSpPr/>
              <p:nvPr/>
            </p:nvSpPr>
            <p:spPr>
              <a:xfrm>
                <a:off x="3617214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B84B4E4-4667-EF0C-3202-9C578660E494}"/>
                  </a:ext>
                </a:extLst>
              </p:cNvPr>
              <p:cNvSpPr/>
              <p:nvPr/>
            </p:nvSpPr>
            <p:spPr>
              <a:xfrm>
                <a:off x="2876550" y="3946605"/>
                <a:ext cx="780097" cy="194309"/>
              </a:xfrm>
              <a:custGeom>
                <a:avLst/>
                <a:gdLst>
                  <a:gd name="connsiteX0" fmla="*/ 780097 w 780097"/>
                  <a:gd name="connsiteY0" fmla="*/ 194310 h 194309"/>
                  <a:gd name="connsiteX1" fmla="*/ 762953 w 780097"/>
                  <a:gd name="connsiteY1" fmla="*/ 194310 h 194309"/>
                  <a:gd name="connsiteX2" fmla="*/ 762953 w 780097"/>
                  <a:gd name="connsiteY2" fmla="*/ 17145 h 194309"/>
                  <a:gd name="connsiteX3" fmla="*/ 0 w 780097"/>
                  <a:gd name="connsiteY3" fmla="*/ 17145 h 194309"/>
                  <a:gd name="connsiteX4" fmla="*/ 0 w 780097"/>
                  <a:gd name="connsiteY4" fmla="*/ 0 h 194309"/>
                  <a:gd name="connsiteX5" fmla="*/ 780097 w 780097"/>
                  <a:gd name="connsiteY5" fmla="*/ 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097" h="194309">
                    <a:moveTo>
                      <a:pt x="780097" y="194310"/>
                    </a:moveTo>
                    <a:lnTo>
                      <a:pt x="762953" y="194310"/>
                    </a:lnTo>
                    <a:lnTo>
                      <a:pt x="762953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009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424C5AC-BFEB-B397-3D99-9C8B0B9A4686}"/>
                  </a:ext>
                </a:extLst>
              </p:cNvPr>
              <p:cNvSpPr/>
              <p:nvPr/>
            </p:nvSpPr>
            <p:spPr>
              <a:xfrm>
                <a:off x="3668077" y="3236136"/>
                <a:ext cx="537781" cy="904779"/>
              </a:xfrm>
              <a:custGeom>
                <a:avLst/>
                <a:gdLst>
                  <a:gd name="connsiteX0" fmla="*/ 537781 w 537781"/>
                  <a:gd name="connsiteY0" fmla="*/ 904780 h 904779"/>
                  <a:gd name="connsiteX1" fmla="*/ 520637 w 537781"/>
                  <a:gd name="connsiteY1" fmla="*/ 904780 h 904779"/>
                  <a:gd name="connsiteX2" fmla="*/ 520637 w 537781"/>
                  <a:gd name="connsiteY2" fmla="*/ 820484 h 904779"/>
                  <a:gd name="connsiteX3" fmla="*/ 444437 w 537781"/>
                  <a:gd name="connsiteY3" fmla="*/ 820484 h 904779"/>
                  <a:gd name="connsiteX4" fmla="*/ 444437 w 537781"/>
                  <a:gd name="connsiteY4" fmla="*/ 17145 h 904779"/>
                  <a:gd name="connsiteX5" fmla="*/ 147256 w 537781"/>
                  <a:gd name="connsiteY5" fmla="*/ 17145 h 904779"/>
                  <a:gd name="connsiteX6" fmla="*/ 147256 w 537781"/>
                  <a:gd name="connsiteY6" fmla="*/ 749046 h 904779"/>
                  <a:gd name="connsiteX7" fmla="*/ 102870 w 537781"/>
                  <a:gd name="connsiteY7" fmla="*/ 749046 h 904779"/>
                  <a:gd name="connsiteX8" fmla="*/ 102870 w 537781"/>
                  <a:gd name="connsiteY8" fmla="*/ 797243 h 904779"/>
                  <a:gd name="connsiteX9" fmla="*/ 17145 w 537781"/>
                  <a:gd name="connsiteY9" fmla="*/ 797243 h 904779"/>
                  <a:gd name="connsiteX10" fmla="*/ 17145 w 537781"/>
                  <a:gd name="connsiteY10" fmla="*/ 904780 h 904779"/>
                  <a:gd name="connsiteX11" fmla="*/ 0 w 537781"/>
                  <a:gd name="connsiteY11" fmla="*/ 904780 h 904779"/>
                  <a:gd name="connsiteX12" fmla="*/ 0 w 537781"/>
                  <a:gd name="connsiteY12" fmla="*/ 780097 h 904779"/>
                  <a:gd name="connsiteX13" fmla="*/ 85725 w 537781"/>
                  <a:gd name="connsiteY13" fmla="*/ 780097 h 904779"/>
                  <a:gd name="connsiteX14" fmla="*/ 85725 w 537781"/>
                  <a:gd name="connsiteY14" fmla="*/ 731901 h 904779"/>
                  <a:gd name="connsiteX15" fmla="*/ 130111 w 537781"/>
                  <a:gd name="connsiteY15" fmla="*/ 731901 h 904779"/>
                  <a:gd name="connsiteX16" fmla="*/ 130111 w 537781"/>
                  <a:gd name="connsiteY16" fmla="*/ 0 h 904779"/>
                  <a:gd name="connsiteX17" fmla="*/ 461581 w 537781"/>
                  <a:gd name="connsiteY17" fmla="*/ 0 h 904779"/>
                  <a:gd name="connsiteX18" fmla="*/ 461581 w 537781"/>
                  <a:gd name="connsiteY18" fmla="*/ 803338 h 904779"/>
                  <a:gd name="connsiteX19" fmla="*/ 537781 w 537781"/>
                  <a:gd name="connsiteY19" fmla="*/ 803338 h 9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7781" h="904779">
                    <a:moveTo>
                      <a:pt x="537781" y="904780"/>
                    </a:moveTo>
                    <a:lnTo>
                      <a:pt x="520637" y="904780"/>
                    </a:lnTo>
                    <a:lnTo>
                      <a:pt x="520637" y="820484"/>
                    </a:lnTo>
                    <a:lnTo>
                      <a:pt x="444437" y="820484"/>
                    </a:lnTo>
                    <a:lnTo>
                      <a:pt x="444437" y="17145"/>
                    </a:lnTo>
                    <a:lnTo>
                      <a:pt x="147256" y="17145"/>
                    </a:lnTo>
                    <a:lnTo>
                      <a:pt x="147256" y="749046"/>
                    </a:lnTo>
                    <a:lnTo>
                      <a:pt x="102870" y="749046"/>
                    </a:lnTo>
                    <a:lnTo>
                      <a:pt x="102870" y="797243"/>
                    </a:lnTo>
                    <a:lnTo>
                      <a:pt x="17145" y="797243"/>
                    </a:lnTo>
                    <a:lnTo>
                      <a:pt x="17145" y="904780"/>
                    </a:lnTo>
                    <a:lnTo>
                      <a:pt x="0" y="904780"/>
                    </a:lnTo>
                    <a:lnTo>
                      <a:pt x="0" y="780097"/>
                    </a:lnTo>
                    <a:lnTo>
                      <a:pt x="85725" y="780097"/>
                    </a:lnTo>
                    <a:lnTo>
                      <a:pt x="85725" y="731901"/>
                    </a:lnTo>
                    <a:lnTo>
                      <a:pt x="130111" y="731901"/>
                    </a:lnTo>
                    <a:lnTo>
                      <a:pt x="130111" y="0"/>
                    </a:lnTo>
                    <a:lnTo>
                      <a:pt x="461581" y="0"/>
                    </a:lnTo>
                    <a:lnTo>
                      <a:pt x="461581" y="803338"/>
                    </a:lnTo>
                    <a:lnTo>
                      <a:pt x="537781" y="803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E879D0-4383-FAAA-B2A3-3E09BCCC5F1F}"/>
                  </a:ext>
                </a:extLst>
              </p:cNvPr>
              <p:cNvSpPr/>
              <p:nvPr/>
            </p:nvSpPr>
            <p:spPr>
              <a:xfrm>
                <a:off x="3936968" y="3000487"/>
                <a:ext cx="160972" cy="197834"/>
              </a:xfrm>
              <a:custGeom>
                <a:avLst/>
                <a:gdLst>
                  <a:gd name="connsiteX0" fmla="*/ 160973 w 160972"/>
                  <a:gd name="connsiteY0" fmla="*/ 197834 h 197834"/>
                  <a:gd name="connsiteX1" fmla="*/ 143828 w 160972"/>
                  <a:gd name="connsiteY1" fmla="*/ 197834 h 197834"/>
                  <a:gd name="connsiteX2" fmla="*/ 143828 w 160972"/>
                  <a:gd name="connsiteY2" fmla="*/ 17145 h 197834"/>
                  <a:gd name="connsiteX3" fmla="*/ 0 w 160972"/>
                  <a:gd name="connsiteY3" fmla="*/ 17145 h 197834"/>
                  <a:gd name="connsiteX4" fmla="*/ 0 w 160972"/>
                  <a:gd name="connsiteY4" fmla="*/ 0 h 197834"/>
                  <a:gd name="connsiteX5" fmla="*/ 160973 w 160972"/>
                  <a:gd name="connsiteY5" fmla="*/ 0 h 19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972" h="197834">
                    <a:moveTo>
                      <a:pt x="160973" y="197834"/>
                    </a:moveTo>
                    <a:lnTo>
                      <a:pt x="143828" y="197834"/>
                    </a:lnTo>
                    <a:lnTo>
                      <a:pt x="143828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60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54B3A5-0CD2-FF97-9E3B-3B443A2D3C73}"/>
                  </a:ext>
                </a:extLst>
              </p:cNvPr>
              <p:cNvSpPr/>
              <p:nvPr/>
            </p:nvSpPr>
            <p:spPr>
              <a:xfrm>
                <a:off x="3598163" y="2711308"/>
                <a:ext cx="194976" cy="76390"/>
              </a:xfrm>
              <a:custGeom>
                <a:avLst/>
                <a:gdLst>
                  <a:gd name="connsiteX0" fmla="*/ 194977 w 194976"/>
                  <a:gd name="connsiteY0" fmla="*/ 76390 h 76390"/>
                  <a:gd name="connsiteX1" fmla="*/ 177832 w 194976"/>
                  <a:gd name="connsiteY1" fmla="*/ 76390 h 76390"/>
                  <a:gd name="connsiteX2" fmla="*/ 177832 w 194976"/>
                  <a:gd name="connsiteY2" fmla="*/ 56388 h 76390"/>
                  <a:gd name="connsiteX3" fmla="*/ 95250 w 194976"/>
                  <a:gd name="connsiteY3" fmla="*/ 56388 h 76390"/>
                  <a:gd name="connsiteX4" fmla="*/ 95250 w 194976"/>
                  <a:gd name="connsiteY4" fmla="*/ 17145 h 76390"/>
                  <a:gd name="connsiteX5" fmla="*/ 58483 w 194976"/>
                  <a:gd name="connsiteY5" fmla="*/ 17145 h 76390"/>
                  <a:gd name="connsiteX6" fmla="*/ 58483 w 194976"/>
                  <a:gd name="connsiteY6" fmla="*/ 38576 h 76390"/>
                  <a:gd name="connsiteX7" fmla="*/ 17145 w 194976"/>
                  <a:gd name="connsiteY7" fmla="*/ 38576 h 76390"/>
                  <a:gd name="connsiteX8" fmla="*/ 17145 w 194976"/>
                  <a:gd name="connsiteY8" fmla="*/ 76390 h 76390"/>
                  <a:gd name="connsiteX9" fmla="*/ 0 w 194976"/>
                  <a:gd name="connsiteY9" fmla="*/ 76390 h 76390"/>
                  <a:gd name="connsiteX10" fmla="*/ 0 w 194976"/>
                  <a:gd name="connsiteY10" fmla="*/ 21431 h 76390"/>
                  <a:gd name="connsiteX11" fmla="*/ 41339 w 194976"/>
                  <a:gd name="connsiteY11" fmla="*/ 21431 h 76390"/>
                  <a:gd name="connsiteX12" fmla="*/ 41339 w 194976"/>
                  <a:gd name="connsiteY12" fmla="*/ 0 h 76390"/>
                  <a:gd name="connsiteX13" fmla="*/ 112395 w 194976"/>
                  <a:gd name="connsiteY13" fmla="*/ 0 h 76390"/>
                  <a:gd name="connsiteX14" fmla="*/ 112395 w 194976"/>
                  <a:gd name="connsiteY14" fmla="*/ 39243 h 76390"/>
                  <a:gd name="connsiteX15" fmla="*/ 194977 w 194976"/>
                  <a:gd name="connsiteY15" fmla="*/ 39243 h 7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76" h="76390">
                    <a:moveTo>
                      <a:pt x="194977" y="76390"/>
                    </a:moveTo>
                    <a:lnTo>
                      <a:pt x="177832" y="76390"/>
                    </a:lnTo>
                    <a:lnTo>
                      <a:pt x="177832" y="56388"/>
                    </a:lnTo>
                    <a:lnTo>
                      <a:pt x="95250" y="56388"/>
                    </a:lnTo>
                    <a:lnTo>
                      <a:pt x="95250" y="17145"/>
                    </a:lnTo>
                    <a:lnTo>
                      <a:pt x="58483" y="17145"/>
                    </a:lnTo>
                    <a:lnTo>
                      <a:pt x="58483" y="38576"/>
                    </a:lnTo>
                    <a:lnTo>
                      <a:pt x="17145" y="38576"/>
                    </a:lnTo>
                    <a:lnTo>
                      <a:pt x="17145" y="76390"/>
                    </a:lnTo>
                    <a:lnTo>
                      <a:pt x="0" y="76390"/>
                    </a:lnTo>
                    <a:lnTo>
                      <a:pt x="0" y="21431"/>
                    </a:lnTo>
                    <a:lnTo>
                      <a:pt x="41339" y="21431"/>
                    </a:lnTo>
                    <a:lnTo>
                      <a:pt x="41339" y="0"/>
                    </a:lnTo>
                    <a:lnTo>
                      <a:pt x="112395" y="0"/>
                    </a:lnTo>
                    <a:lnTo>
                      <a:pt x="112395" y="39243"/>
                    </a:lnTo>
                    <a:lnTo>
                      <a:pt x="194977" y="39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51E5437-14CE-D6A6-C5FA-819D95D47080}"/>
                  </a:ext>
                </a:extLst>
              </p:cNvPr>
              <p:cNvSpPr/>
              <p:nvPr/>
            </p:nvSpPr>
            <p:spPr>
              <a:xfrm>
                <a:off x="4115752" y="3000487"/>
                <a:ext cx="382238" cy="597693"/>
              </a:xfrm>
              <a:custGeom>
                <a:avLst/>
                <a:gdLst>
                  <a:gd name="connsiteX0" fmla="*/ 382238 w 382238"/>
                  <a:gd name="connsiteY0" fmla="*/ 597694 h 597693"/>
                  <a:gd name="connsiteX1" fmla="*/ 365093 w 382238"/>
                  <a:gd name="connsiteY1" fmla="*/ 597694 h 597693"/>
                  <a:gd name="connsiteX2" fmla="*/ 365093 w 382238"/>
                  <a:gd name="connsiteY2" fmla="*/ 74295 h 597693"/>
                  <a:gd name="connsiteX3" fmla="*/ 276225 w 382238"/>
                  <a:gd name="connsiteY3" fmla="*/ 74295 h 597693"/>
                  <a:gd name="connsiteX4" fmla="*/ 276225 w 382238"/>
                  <a:gd name="connsiteY4" fmla="*/ 17145 h 597693"/>
                  <a:gd name="connsiteX5" fmla="*/ 210788 w 382238"/>
                  <a:gd name="connsiteY5" fmla="*/ 17145 h 597693"/>
                  <a:gd name="connsiteX6" fmla="*/ 210788 w 382238"/>
                  <a:gd name="connsiteY6" fmla="*/ 77819 h 597693"/>
                  <a:gd name="connsiteX7" fmla="*/ 160020 w 382238"/>
                  <a:gd name="connsiteY7" fmla="*/ 77819 h 597693"/>
                  <a:gd name="connsiteX8" fmla="*/ 160020 w 382238"/>
                  <a:gd name="connsiteY8" fmla="*/ 111728 h 597693"/>
                  <a:gd name="connsiteX9" fmla="*/ 17145 w 382238"/>
                  <a:gd name="connsiteY9" fmla="*/ 111728 h 597693"/>
                  <a:gd name="connsiteX10" fmla="*/ 17145 w 382238"/>
                  <a:gd name="connsiteY10" fmla="*/ 197834 h 597693"/>
                  <a:gd name="connsiteX11" fmla="*/ 0 w 382238"/>
                  <a:gd name="connsiteY11" fmla="*/ 197834 h 597693"/>
                  <a:gd name="connsiteX12" fmla="*/ 0 w 382238"/>
                  <a:gd name="connsiteY12" fmla="*/ 94583 h 597693"/>
                  <a:gd name="connsiteX13" fmla="*/ 142875 w 382238"/>
                  <a:gd name="connsiteY13" fmla="*/ 94583 h 597693"/>
                  <a:gd name="connsiteX14" fmla="*/ 142875 w 382238"/>
                  <a:gd name="connsiteY14" fmla="*/ 60674 h 597693"/>
                  <a:gd name="connsiteX15" fmla="*/ 193643 w 382238"/>
                  <a:gd name="connsiteY15" fmla="*/ 60674 h 597693"/>
                  <a:gd name="connsiteX16" fmla="*/ 193643 w 382238"/>
                  <a:gd name="connsiteY16" fmla="*/ 0 h 597693"/>
                  <a:gd name="connsiteX17" fmla="*/ 293370 w 382238"/>
                  <a:gd name="connsiteY17" fmla="*/ 0 h 597693"/>
                  <a:gd name="connsiteX18" fmla="*/ 293370 w 382238"/>
                  <a:gd name="connsiteY18" fmla="*/ 57150 h 597693"/>
                  <a:gd name="connsiteX19" fmla="*/ 382238 w 382238"/>
                  <a:gd name="connsiteY19" fmla="*/ 57150 h 59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2238" h="597693">
                    <a:moveTo>
                      <a:pt x="382238" y="597694"/>
                    </a:moveTo>
                    <a:lnTo>
                      <a:pt x="365093" y="597694"/>
                    </a:lnTo>
                    <a:lnTo>
                      <a:pt x="365093" y="74295"/>
                    </a:lnTo>
                    <a:lnTo>
                      <a:pt x="276225" y="74295"/>
                    </a:lnTo>
                    <a:lnTo>
                      <a:pt x="276225" y="17145"/>
                    </a:lnTo>
                    <a:lnTo>
                      <a:pt x="210788" y="17145"/>
                    </a:lnTo>
                    <a:lnTo>
                      <a:pt x="210788" y="77819"/>
                    </a:lnTo>
                    <a:lnTo>
                      <a:pt x="160020" y="77819"/>
                    </a:lnTo>
                    <a:lnTo>
                      <a:pt x="160020" y="111728"/>
                    </a:lnTo>
                    <a:lnTo>
                      <a:pt x="17145" y="111728"/>
                    </a:lnTo>
                    <a:lnTo>
                      <a:pt x="17145" y="197834"/>
                    </a:lnTo>
                    <a:lnTo>
                      <a:pt x="0" y="197834"/>
                    </a:lnTo>
                    <a:lnTo>
                      <a:pt x="0" y="94583"/>
                    </a:lnTo>
                    <a:lnTo>
                      <a:pt x="142875" y="94583"/>
                    </a:lnTo>
                    <a:lnTo>
                      <a:pt x="142875" y="60674"/>
                    </a:lnTo>
                    <a:lnTo>
                      <a:pt x="193643" y="60674"/>
                    </a:lnTo>
                    <a:lnTo>
                      <a:pt x="193643" y="0"/>
                    </a:lnTo>
                    <a:lnTo>
                      <a:pt x="293370" y="0"/>
                    </a:lnTo>
                    <a:lnTo>
                      <a:pt x="293370" y="57150"/>
                    </a:lnTo>
                    <a:lnTo>
                      <a:pt x="382238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811EE08-589E-C1BB-7D04-88FEF6547337}"/>
                  </a:ext>
                </a:extLst>
              </p:cNvPr>
              <p:cNvSpPr/>
              <p:nvPr/>
            </p:nvSpPr>
            <p:spPr>
              <a:xfrm>
                <a:off x="4162425" y="3993087"/>
                <a:ext cx="1437322" cy="147828"/>
              </a:xfrm>
              <a:custGeom>
                <a:avLst/>
                <a:gdLst>
                  <a:gd name="connsiteX0" fmla="*/ 1437323 w 1437322"/>
                  <a:gd name="connsiteY0" fmla="*/ 147828 h 147828"/>
                  <a:gd name="connsiteX1" fmla="*/ 1420082 w 1437322"/>
                  <a:gd name="connsiteY1" fmla="*/ 147828 h 147828"/>
                  <a:gd name="connsiteX2" fmla="*/ 1420082 w 1437322"/>
                  <a:gd name="connsiteY2" fmla="*/ 84963 h 147828"/>
                  <a:gd name="connsiteX3" fmla="*/ 826389 w 1437322"/>
                  <a:gd name="connsiteY3" fmla="*/ 84963 h 147828"/>
                  <a:gd name="connsiteX4" fmla="*/ 826389 w 1437322"/>
                  <a:gd name="connsiteY4" fmla="*/ 17145 h 147828"/>
                  <a:gd name="connsiteX5" fmla="*/ 0 w 1437322"/>
                  <a:gd name="connsiteY5" fmla="*/ 17145 h 147828"/>
                  <a:gd name="connsiteX6" fmla="*/ 0 w 1437322"/>
                  <a:gd name="connsiteY6" fmla="*/ 0 h 147828"/>
                  <a:gd name="connsiteX7" fmla="*/ 843534 w 1437322"/>
                  <a:gd name="connsiteY7" fmla="*/ 0 h 147828"/>
                  <a:gd name="connsiteX8" fmla="*/ 843534 w 1437322"/>
                  <a:gd name="connsiteY8" fmla="*/ 67818 h 147828"/>
                  <a:gd name="connsiteX9" fmla="*/ 1437323 w 1437322"/>
                  <a:gd name="connsiteY9" fmla="*/ 67818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7322" h="147828">
                    <a:moveTo>
                      <a:pt x="1437323" y="147828"/>
                    </a:moveTo>
                    <a:lnTo>
                      <a:pt x="1420082" y="147828"/>
                    </a:lnTo>
                    <a:lnTo>
                      <a:pt x="1420082" y="84963"/>
                    </a:lnTo>
                    <a:lnTo>
                      <a:pt x="826389" y="84963"/>
                    </a:lnTo>
                    <a:lnTo>
                      <a:pt x="82638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843534" y="0"/>
                    </a:lnTo>
                    <a:lnTo>
                      <a:pt x="843534" y="67818"/>
                    </a:lnTo>
                    <a:lnTo>
                      <a:pt x="1437323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36CD339-B941-2367-C8BB-E3B973489815}"/>
                  </a:ext>
                </a:extLst>
              </p:cNvPr>
              <p:cNvSpPr/>
              <p:nvPr/>
            </p:nvSpPr>
            <p:spPr>
              <a:xfrm>
                <a:off x="4480845" y="3561033"/>
                <a:ext cx="280701" cy="412051"/>
              </a:xfrm>
              <a:custGeom>
                <a:avLst/>
                <a:gdLst>
                  <a:gd name="connsiteX0" fmla="*/ 280702 w 280701"/>
                  <a:gd name="connsiteY0" fmla="*/ 412052 h 412051"/>
                  <a:gd name="connsiteX1" fmla="*/ 263557 w 280701"/>
                  <a:gd name="connsiteY1" fmla="*/ 412052 h 412051"/>
                  <a:gd name="connsiteX2" fmla="*/ 263557 w 280701"/>
                  <a:gd name="connsiteY2" fmla="*/ 84963 h 412051"/>
                  <a:gd name="connsiteX3" fmla="*/ 146018 w 280701"/>
                  <a:gd name="connsiteY3" fmla="*/ 84963 h 412051"/>
                  <a:gd name="connsiteX4" fmla="*/ 146018 w 280701"/>
                  <a:gd name="connsiteY4" fmla="*/ 17145 h 412051"/>
                  <a:gd name="connsiteX5" fmla="*/ 55245 w 280701"/>
                  <a:gd name="connsiteY5" fmla="*/ 17145 h 412051"/>
                  <a:gd name="connsiteX6" fmla="*/ 55245 w 280701"/>
                  <a:gd name="connsiteY6" fmla="*/ 81439 h 412051"/>
                  <a:gd name="connsiteX7" fmla="*/ 17145 w 280701"/>
                  <a:gd name="connsiteY7" fmla="*/ 81439 h 412051"/>
                  <a:gd name="connsiteX8" fmla="*/ 17145 w 280701"/>
                  <a:gd name="connsiteY8" fmla="*/ 412052 h 412051"/>
                  <a:gd name="connsiteX9" fmla="*/ 0 w 280701"/>
                  <a:gd name="connsiteY9" fmla="*/ 412052 h 412051"/>
                  <a:gd name="connsiteX10" fmla="*/ 0 w 280701"/>
                  <a:gd name="connsiteY10" fmla="*/ 64294 h 412051"/>
                  <a:gd name="connsiteX11" fmla="*/ 38100 w 280701"/>
                  <a:gd name="connsiteY11" fmla="*/ 64294 h 412051"/>
                  <a:gd name="connsiteX12" fmla="*/ 38100 w 280701"/>
                  <a:gd name="connsiteY12" fmla="*/ 0 h 412051"/>
                  <a:gd name="connsiteX13" fmla="*/ 163163 w 280701"/>
                  <a:gd name="connsiteY13" fmla="*/ 0 h 412051"/>
                  <a:gd name="connsiteX14" fmla="*/ 163163 w 280701"/>
                  <a:gd name="connsiteY14" fmla="*/ 67818 h 412051"/>
                  <a:gd name="connsiteX15" fmla="*/ 280702 w 280701"/>
                  <a:gd name="connsiteY15" fmla="*/ 67818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0701" h="412051">
                    <a:moveTo>
                      <a:pt x="280702" y="412052"/>
                    </a:moveTo>
                    <a:lnTo>
                      <a:pt x="263557" y="412052"/>
                    </a:lnTo>
                    <a:lnTo>
                      <a:pt x="263557" y="84963"/>
                    </a:lnTo>
                    <a:lnTo>
                      <a:pt x="146018" y="84963"/>
                    </a:lnTo>
                    <a:lnTo>
                      <a:pt x="146018" y="17145"/>
                    </a:lnTo>
                    <a:lnTo>
                      <a:pt x="55245" y="17145"/>
                    </a:lnTo>
                    <a:lnTo>
                      <a:pt x="55245" y="81439"/>
                    </a:lnTo>
                    <a:lnTo>
                      <a:pt x="17145" y="81439"/>
                    </a:lnTo>
                    <a:lnTo>
                      <a:pt x="17145" y="412052"/>
                    </a:lnTo>
                    <a:lnTo>
                      <a:pt x="0" y="412052"/>
                    </a:lnTo>
                    <a:lnTo>
                      <a:pt x="0" y="64294"/>
                    </a:lnTo>
                    <a:lnTo>
                      <a:pt x="38100" y="64294"/>
                    </a:lnTo>
                    <a:lnTo>
                      <a:pt x="38100" y="0"/>
                    </a:lnTo>
                    <a:lnTo>
                      <a:pt x="163163" y="0"/>
                    </a:lnTo>
                    <a:lnTo>
                      <a:pt x="163163" y="67818"/>
                    </a:lnTo>
                    <a:lnTo>
                      <a:pt x="280702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940087F-E4F6-8281-896F-68365D65A4D4}"/>
                  </a:ext>
                </a:extLst>
              </p:cNvPr>
              <p:cNvSpPr/>
              <p:nvPr/>
            </p:nvSpPr>
            <p:spPr>
              <a:xfrm>
                <a:off x="4612576" y="3400346"/>
                <a:ext cx="336232" cy="572738"/>
              </a:xfrm>
              <a:custGeom>
                <a:avLst/>
                <a:gdLst>
                  <a:gd name="connsiteX0" fmla="*/ 336232 w 336232"/>
                  <a:gd name="connsiteY0" fmla="*/ 572738 h 572738"/>
                  <a:gd name="connsiteX1" fmla="*/ 319088 w 336232"/>
                  <a:gd name="connsiteY1" fmla="*/ 572738 h 572738"/>
                  <a:gd name="connsiteX2" fmla="*/ 319088 w 336232"/>
                  <a:gd name="connsiteY2" fmla="*/ 17145 h 572738"/>
                  <a:gd name="connsiteX3" fmla="*/ 17145 w 336232"/>
                  <a:gd name="connsiteY3" fmla="*/ 17145 h 572738"/>
                  <a:gd name="connsiteX4" fmla="*/ 17145 w 336232"/>
                  <a:gd name="connsiteY4" fmla="*/ 133541 h 572738"/>
                  <a:gd name="connsiteX5" fmla="*/ 0 w 336232"/>
                  <a:gd name="connsiteY5" fmla="*/ 133541 h 572738"/>
                  <a:gd name="connsiteX6" fmla="*/ 0 w 336232"/>
                  <a:gd name="connsiteY6" fmla="*/ 0 h 572738"/>
                  <a:gd name="connsiteX7" fmla="*/ 336232 w 336232"/>
                  <a:gd name="connsiteY7" fmla="*/ 0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32" h="572738">
                    <a:moveTo>
                      <a:pt x="336232" y="572738"/>
                    </a:moveTo>
                    <a:lnTo>
                      <a:pt x="319088" y="572738"/>
                    </a:lnTo>
                    <a:lnTo>
                      <a:pt x="319088" y="17145"/>
                    </a:lnTo>
                    <a:lnTo>
                      <a:pt x="17145" y="17145"/>
                    </a:lnTo>
                    <a:lnTo>
                      <a:pt x="17145" y="133541"/>
                    </a:lnTo>
                    <a:lnTo>
                      <a:pt x="0" y="133541"/>
                    </a:lnTo>
                    <a:lnTo>
                      <a:pt x="0" y="0"/>
                    </a:lnTo>
                    <a:lnTo>
                      <a:pt x="33623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B69CD6D-BFC5-4BC8-09D6-A3639AEC6D7A}"/>
                  </a:ext>
                </a:extLst>
              </p:cNvPr>
              <p:cNvSpPr/>
              <p:nvPr/>
            </p:nvSpPr>
            <p:spPr>
              <a:xfrm>
                <a:off x="4699920" y="3050493"/>
                <a:ext cx="299751" cy="922591"/>
              </a:xfrm>
              <a:custGeom>
                <a:avLst/>
                <a:gdLst>
                  <a:gd name="connsiteX0" fmla="*/ 299752 w 299751"/>
                  <a:gd name="connsiteY0" fmla="*/ 922592 h 922591"/>
                  <a:gd name="connsiteX1" fmla="*/ 282607 w 299751"/>
                  <a:gd name="connsiteY1" fmla="*/ 922592 h 922591"/>
                  <a:gd name="connsiteX2" fmla="*/ 282607 w 299751"/>
                  <a:gd name="connsiteY2" fmla="*/ 17145 h 922591"/>
                  <a:gd name="connsiteX3" fmla="*/ 17145 w 299751"/>
                  <a:gd name="connsiteY3" fmla="*/ 17145 h 922591"/>
                  <a:gd name="connsiteX4" fmla="*/ 17145 w 299751"/>
                  <a:gd name="connsiteY4" fmla="*/ 319183 h 922591"/>
                  <a:gd name="connsiteX5" fmla="*/ 0 w 299751"/>
                  <a:gd name="connsiteY5" fmla="*/ 319183 h 922591"/>
                  <a:gd name="connsiteX6" fmla="*/ 0 w 299751"/>
                  <a:gd name="connsiteY6" fmla="*/ 0 h 922591"/>
                  <a:gd name="connsiteX7" fmla="*/ 299752 w 299751"/>
                  <a:gd name="connsiteY7" fmla="*/ 0 h 9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751" h="922591">
                    <a:moveTo>
                      <a:pt x="299752" y="922592"/>
                    </a:moveTo>
                    <a:lnTo>
                      <a:pt x="282607" y="922592"/>
                    </a:lnTo>
                    <a:lnTo>
                      <a:pt x="282607" y="17145"/>
                    </a:lnTo>
                    <a:lnTo>
                      <a:pt x="17145" y="17145"/>
                    </a:lnTo>
                    <a:lnTo>
                      <a:pt x="17145" y="319183"/>
                    </a:lnTo>
                    <a:lnTo>
                      <a:pt x="0" y="319183"/>
                    </a:lnTo>
                    <a:lnTo>
                      <a:pt x="0" y="0"/>
                    </a:lnTo>
                    <a:lnTo>
                      <a:pt x="2997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8EBD420-FDC0-C71E-203B-5AB387C98F73}"/>
                  </a:ext>
                </a:extLst>
              </p:cNvPr>
              <p:cNvSpPr/>
              <p:nvPr/>
            </p:nvSpPr>
            <p:spPr>
              <a:xfrm>
                <a:off x="4214145" y="2418509"/>
                <a:ext cx="353663" cy="1118997"/>
              </a:xfrm>
              <a:custGeom>
                <a:avLst/>
                <a:gdLst>
                  <a:gd name="connsiteX0" fmla="*/ 353663 w 353663"/>
                  <a:gd name="connsiteY0" fmla="*/ 1118997 h 1118997"/>
                  <a:gd name="connsiteX1" fmla="*/ 336518 w 353663"/>
                  <a:gd name="connsiteY1" fmla="*/ 1118997 h 1118997"/>
                  <a:gd name="connsiteX2" fmla="*/ 336518 w 353663"/>
                  <a:gd name="connsiteY2" fmla="*/ 17145 h 1118997"/>
                  <a:gd name="connsiteX3" fmla="*/ 17145 w 353663"/>
                  <a:gd name="connsiteY3" fmla="*/ 17145 h 1118997"/>
                  <a:gd name="connsiteX4" fmla="*/ 17145 w 353663"/>
                  <a:gd name="connsiteY4" fmla="*/ 640556 h 1118997"/>
                  <a:gd name="connsiteX5" fmla="*/ 0 w 353663"/>
                  <a:gd name="connsiteY5" fmla="*/ 640556 h 1118997"/>
                  <a:gd name="connsiteX6" fmla="*/ 0 w 353663"/>
                  <a:gd name="connsiteY6" fmla="*/ 0 h 1118997"/>
                  <a:gd name="connsiteX7" fmla="*/ 353663 w 353663"/>
                  <a:gd name="connsiteY7" fmla="*/ 0 h 11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663" h="1118997">
                    <a:moveTo>
                      <a:pt x="353663" y="1118997"/>
                    </a:moveTo>
                    <a:lnTo>
                      <a:pt x="336518" y="1118997"/>
                    </a:lnTo>
                    <a:lnTo>
                      <a:pt x="336518" y="17145"/>
                    </a:lnTo>
                    <a:lnTo>
                      <a:pt x="17145" y="17145"/>
                    </a:lnTo>
                    <a:lnTo>
                      <a:pt x="17145" y="640556"/>
                    </a:lnTo>
                    <a:lnTo>
                      <a:pt x="0" y="640556"/>
                    </a:lnTo>
                    <a:lnTo>
                      <a:pt x="0" y="0"/>
                    </a:lnTo>
                    <a:lnTo>
                      <a:pt x="3536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AD2C99-6D52-E2D5-193A-C8B6ECBE690B}"/>
                  </a:ext>
                </a:extLst>
              </p:cNvPr>
              <p:cNvSpPr/>
              <p:nvPr/>
            </p:nvSpPr>
            <p:spPr>
              <a:xfrm>
                <a:off x="4587811" y="2861231"/>
                <a:ext cx="157829" cy="147828"/>
              </a:xfrm>
              <a:custGeom>
                <a:avLst/>
                <a:gdLst>
                  <a:gd name="connsiteX0" fmla="*/ 157829 w 157829"/>
                  <a:gd name="connsiteY0" fmla="*/ 147828 h 147828"/>
                  <a:gd name="connsiteX1" fmla="*/ 140684 w 157829"/>
                  <a:gd name="connsiteY1" fmla="*/ 147828 h 147828"/>
                  <a:gd name="connsiteX2" fmla="*/ 140684 w 157829"/>
                  <a:gd name="connsiteY2" fmla="*/ 17145 h 147828"/>
                  <a:gd name="connsiteX3" fmla="*/ 0 w 157829"/>
                  <a:gd name="connsiteY3" fmla="*/ 17145 h 147828"/>
                  <a:gd name="connsiteX4" fmla="*/ 0 w 157829"/>
                  <a:gd name="connsiteY4" fmla="*/ 0 h 147828"/>
                  <a:gd name="connsiteX5" fmla="*/ 157829 w 157829"/>
                  <a:gd name="connsiteY5" fmla="*/ 0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29" h="147828">
                    <a:moveTo>
                      <a:pt x="157829" y="147828"/>
                    </a:moveTo>
                    <a:lnTo>
                      <a:pt x="140684" y="147828"/>
                    </a:lnTo>
                    <a:lnTo>
                      <a:pt x="14068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57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6A06EF-174E-701B-7BBC-15A6AB7148C7}"/>
                  </a:ext>
                </a:extLst>
              </p:cNvPr>
              <p:cNvSpPr/>
              <p:nvPr/>
            </p:nvSpPr>
            <p:spPr>
              <a:xfrm>
                <a:off x="4699920" y="2204292"/>
                <a:ext cx="80772" cy="615505"/>
              </a:xfrm>
              <a:custGeom>
                <a:avLst/>
                <a:gdLst>
                  <a:gd name="connsiteX0" fmla="*/ 17145 w 80772"/>
                  <a:gd name="connsiteY0" fmla="*/ 615506 h 615505"/>
                  <a:gd name="connsiteX1" fmla="*/ 0 w 80772"/>
                  <a:gd name="connsiteY1" fmla="*/ 615506 h 615505"/>
                  <a:gd name="connsiteX2" fmla="*/ 0 w 80772"/>
                  <a:gd name="connsiteY2" fmla="*/ 0 h 615505"/>
                  <a:gd name="connsiteX3" fmla="*/ 80772 w 80772"/>
                  <a:gd name="connsiteY3" fmla="*/ 0 h 615505"/>
                  <a:gd name="connsiteX4" fmla="*/ 80772 w 80772"/>
                  <a:gd name="connsiteY4" fmla="*/ 17145 h 615505"/>
                  <a:gd name="connsiteX5" fmla="*/ 17145 w 80772"/>
                  <a:gd name="connsiteY5" fmla="*/ 17145 h 61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72" h="615505">
                    <a:moveTo>
                      <a:pt x="17145" y="615506"/>
                    </a:moveTo>
                    <a:lnTo>
                      <a:pt x="0" y="615506"/>
                    </a:lnTo>
                    <a:lnTo>
                      <a:pt x="0" y="0"/>
                    </a:lnTo>
                    <a:lnTo>
                      <a:pt x="80772" y="0"/>
                    </a:lnTo>
                    <a:lnTo>
                      <a:pt x="807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FB0199-153A-4E4F-B4C8-07B656899E8A}"/>
                  </a:ext>
                </a:extLst>
              </p:cNvPr>
              <p:cNvSpPr/>
              <p:nvPr/>
            </p:nvSpPr>
            <p:spPr>
              <a:xfrm>
                <a:off x="4817364" y="2004363"/>
                <a:ext cx="277558" cy="1608105"/>
              </a:xfrm>
              <a:custGeom>
                <a:avLst/>
                <a:gdLst>
                  <a:gd name="connsiteX0" fmla="*/ 277558 w 277558"/>
                  <a:gd name="connsiteY0" fmla="*/ 1608106 h 1608105"/>
                  <a:gd name="connsiteX1" fmla="*/ 260413 w 277558"/>
                  <a:gd name="connsiteY1" fmla="*/ 1608106 h 1608105"/>
                  <a:gd name="connsiteX2" fmla="*/ 260413 w 277558"/>
                  <a:gd name="connsiteY2" fmla="*/ 17145 h 1608105"/>
                  <a:gd name="connsiteX3" fmla="*/ 17145 w 277558"/>
                  <a:gd name="connsiteY3" fmla="*/ 17145 h 1608105"/>
                  <a:gd name="connsiteX4" fmla="*/ 17145 w 277558"/>
                  <a:gd name="connsiteY4" fmla="*/ 1004697 h 1608105"/>
                  <a:gd name="connsiteX5" fmla="*/ 0 w 277558"/>
                  <a:gd name="connsiteY5" fmla="*/ 1004697 h 1608105"/>
                  <a:gd name="connsiteX6" fmla="*/ 0 w 277558"/>
                  <a:gd name="connsiteY6" fmla="*/ 0 h 1608105"/>
                  <a:gd name="connsiteX7" fmla="*/ 277558 w 277558"/>
                  <a:gd name="connsiteY7" fmla="*/ 0 h 16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58" h="1608105">
                    <a:moveTo>
                      <a:pt x="277558" y="1608106"/>
                    </a:moveTo>
                    <a:lnTo>
                      <a:pt x="260413" y="1608106"/>
                    </a:lnTo>
                    <a:lnTo>
                      <a:pt x="260413" y="17145"/>
                    </a:lnTo>
                    <a:lnTo>
                      <a:pt x="17145" y="17145"/>
                    </a:lnTo>
                    <a:lnTo>
                      <a:pt x="17145" y="1004697"/>
                    </a:lnTo>
                    <a:lnTo>
                      <a:pt x="0" y="1004697"/>
                    </a:lnTo>
                    <a:lnTo>
                      <a:pt x="0" y="0"/>
                    </a:lnTo>
                    <a:lnTo>
                      <a:pt x="277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87C1806-2A95-9361-A707-ED96841B1B55}"/>
                  </a:ext>
                </a:extLst>
              </p:cNvPr>
              <p:cNvSpPr/>
              <p:nvPr/>
            </p:nvSpPr>
            <p:spPr>
              <a:xfrm>
                <a:off x="5022818" y="3589608"/>
                <a:ext cx="335565" cy="435197"/>
              </a:xfrm>
              <a:custGeom>
                <a:avLst/>
                <a:gdLst>
                  <a:gd name="connsiteX0" fmla="*/ 335566 w 335565"/>
                  <a:gd name="connsiteY0" fmla="*/ 435197 h 435197"/>
                  <a:gd name="connsiteX1" fmla="*/ 318421 w 335565"/>
                  <a:gd name="connsiteY1" fmla="*/ 435197 h 435197"/>
                  <a:gd name="connsiteX2" fmla="*/ 318421 w 335565"/>
                  <a:gd name="connsiteY2" fmla="*/ 81439 h 435197"/>
                  <a:gd name="connsiteX3" fmla="*/ 208788 w 335565"/>
                  <a:gd name="connsiteY3" fmla="*/ 81439 h 435197"/>
                  <a:gd name="connsiteX4" fmla="*/ 208788 w 335565"/>
                  <a:gd name="connsiteY4" fmla="*/ 17145 h 435197"/>
                  <a:gd name="connsiteX5" fmla="*/ 106966 w 335565"/>
                  <a:gd name="connsiteY5" fmla="*/ 17145 h 435197"/>
                  <a:gd name="connsiteX6" fmla="*/ 106966 w 335565"/>
                  <a:gd name="connsiteY6" fmla="*/ 81439 h 435197"/>
                  <a:gd name="connsiteX7" fmla="*/ 0 w 335565"/>
                  <a:gd name="connsiteY7" fmla="*/ 81439 h 435197"/>
                  <a:gd name="connsiteX8" fmla="*/ 0 w 335565"/>
                  <a:gd name="connsiteY8" fmla="*/ 64294 h 435197"/>
                  <a:gd name="connsiteX9" fmla="*/ 89821 w 335565"/>
                  <a:gd name="connsiteY9" fmla="*/ 64294 h 435197"/>
                  <a:gd name="connsiteX10" fmla="*/ 89821 w 335565"/>
                  <a:gd name="connsiteY10" fmla="*/ 0 h 435197"/>
                  <a:gd name="connsiteX11" fmla="*/ 225933 w 335565"/>
                  <a:gd name="connsiteY11" fmla="*/ 0 h 435197"/>
                  <a:gd name="connsiteX12" fmla="*/ 225933 w 335565"/>
                  <a:gd name="connsiteY12" fmla="*/ 64294 h 435197"/>
                  <a:gd name="connsiteX13" fmla="*/ 335566 w 335565"/>
                  <a:gd name="connsiteY13" fmla="*/ 64294 h 43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565" h="435197">
                    <a:moveTo>
                      <a:pt x="335566" y="435197"/>
                    </a:moveTo>
                    <a:lnTo>
                      <a:pt x="318421" y="435197"/>
                    </a:lnTo>
                    <a:lnTo>
                      <a:pt x="318421" y="81439"/>
                    </a:lnTo>
                    <a:lnTo>
                      <a:pt x="208788" y="81439"/>
                    </a:lnTo>
                    <a:lnTo>
                      <a:pt x="208788" y="17145"/>
                    </a:lnTo>
                    <a:lnTo>
                      <a:pt x="106966" y="17145"/>
                    </a:lnTo>
                    <a:lnTo>
                      <a:pt x="106966" y="81439"/>
                    </a:lnTo>
                    <a:lnTo>
                      <a:pt x="0" y="81439"/>
                    </a:lnTo>
                    <a:lnTo>
                      <a:pt x="0" y="64294"/>
                    </a:lnTo>
                    <a:lnTo>
                      <a:pt x="89821" y="64294"/>
                    </a:lnTo>
                    <a:lnTo>
                      <a:pt x="89821" y="0"/>
                    </a:lnTo>
                    <a:lnTo>
                      <a:pt x="225933" y="0"/>
                    </a:lnTo>
                    <a:lnTo>
                      <a:pt x="225933" y="64294"/>
                    </a:lnTo>
                    <a:lnTo>
                      <a:pt x="335566" y="64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1E4492-E06B-EB95-8869-685D3678C07C}"/>
                  </a:ext>
                </a:extLst>
              </p:cNvPr>
              <p:cNvSpPr/>
              <p:nvPr/>
            </p:nvSpPr>
            <p:spPr>
              <a:xfrm>
                <a:off x="5153977" y="3432541"/>
                <a:ext cx="138683" cy="137064"/>
              </a:xfrm>
              <a:custGeom>
                <a:avLst/>
                <a:gdLst>
                  <a:gd name="connsiteX0" fmla="*/ 17145 w 138683"/>
                  <a:gd name="connsiteY0" fmla="*/ 137065 h 137064"/>
                  <a:gd name="connsiteX1" fmla="*/ 0 w 138683"/>
                  <a:gd name="connsiteY1" fmla="*/ 137065 h 137064"/>
                  <a:gd name="connsiteX2" fmla="*/ 0 w 138683"/>
                  <a:gd name="connsiteY2" fmla="*/ 0 h 137064"/>
                  <a:gd name="connsiteX3" fmla="*/ 138684 w 138683"/>
                  <a:gd name="connsiteY3" fmla="*/ 0 h 137064"/>
                  <a:gd name="connsiteX4" fmla="*/ 138684 w 138683"/>
                  <a:gd name="connsiteY4" fmla="*/ 17145 h 137064"/>
                  <a:gd name="connsiteX5" fmla="*/ 17145 w 138683"/>
                  <a:gd name="connsiteY5" fmla="*/ 1714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137064">
                    <a:moveTo>
                      <a:pt x="17145" y="137065"/>
                    </a:moveTo>
                    <a:lnTo>
                      <a:pt x="0" y="137065"/>
                    </a:lnTo>
                    <a:lnTo>
                      <a:pt x="0" y="0"/>
                    </a:lnTo>
                    <a:lnTo>
                      <a:pt x="138684" y="0"/>
                    </a:lnTo>
                    <a:lnTo>
                      <a:pt x="13868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D97145B-74BA-4382-E09B-EDB31824712B}"/>
                  </a:ext>
                </a:extLst>
              </p:cNvPr>
              <p:cNvSpPr/>
              <p:nvPr/>
            </p:nvSpPr>
            <p:spPr>
              <a:xfrm>
                <a:off x="5192077" y="3018394"/>
                <a:ext cx="299656" cy="1006411"/>
              </a:xfrm>
              <a:custGeom>
                <a:avLst/>
                <a:gdLst>
                  <a:gd name="connsiteX0" fmla="*/ 299656 w 299656"/>
                  <a:gd name="connsiteY0" fmla="*/ 1006411 h 1006411"/>
                  <a:gd name="connsiteX1" fmla="*/ 282512 w 299656"/>
                  <a:gd name="connsiteY1" fmla="*/ 1006411 h 1006411"/>
                  <a:gd name="connsiteX2" fmla="*/ 282512 w 299656"/>
                  <a:gd name="connsiteY2" fmla="*/ 49244 h 1006411"/>
                  <a:gd name="connsiteX3" fmla="*/ 218980 w 299656"/>
                  <a:gd name="connsiteY3" fmla="*/ 49244 h 1006411"/>
                  <a:gd name="connsiteX4" fmla="*/ 218980 w 299656"/>
                  <a:gd name="connsiteY4" fmla="*/ 17145 h 1006411"/>
                  <a:gd name="connsiteX5" fmla="*/ 109156 w 299656"/>
                  <a:gd name="connsiteY5" fmla="*/ 17145 h 1006411"/>
                  <a:gd name="connsiteX6" fmla="*/ 109156 w 299656"/>
                  <a:gd name="connsiteY6" fmla="*/ 49244 h 1006411"/>
                  <a:gd name="connsiteX7" fmla="*/ 17145 w 299656"/>
                  <a:gd name="connsiteY7" fmla="*/ 49244 h 1006411"/>
                  <a:gd name="connsiteX8" fmla="*/ 17145 w 299656"/>
                  <a:gd name="connsiteY8" fmla="*/ 390525 h 1006411"/>
                  <a:gd name="connsiteX9" fmla="*/ 0 w 299656"/>
                  <a:gd name="connsiteY9" fmla="*/ 390525 h 1006411"/>
                  <a:gd name="connsiteX10" fmla="*/ 0 w 299656"/>
                  <a:gd name="connsiteY10" fmla="*/ 32099 h 1006411"/>
                  <a:gd name="connsiteX11" fmla="*/ 92012 w 299656"/>
                  <a:gd name="connsiteY11" fmla="*/ 32099 h 1006411"/>
                  <a:gd name="connsiteX12" fmla="*/ 92012 w 299656"/>
                  <a:gd name="connsiteY12" fmla="*/ 0 h 1006411"/>
                  <a:gd name="connsiteX13" fmla="*/ 236220 w 299656"/>
                  <a:gd name="connsiteY13" fmla="*/ 0 h 1006411"/>
                  <a:gd name="connsiteX14" fmla="*/ 236220 w 299656"/>
                  <a:gd name="connsiteY14" fmla="*/ 32099 h 1006411"/>
                  <a:gd name="connsiteX15" fmla="*/ 299656 w 299656"/>
                  <a:gd name="connsiteY15" fmla="*/ 32099 h 100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656" h="1006411">
                    <a:moveTo>
                      <a:pt x="299656" y="1006411"/>
                    </a:moveTo>
                    <a:lnTo>
                      <a:pt x="282512" y="1006411"/>
                    </a:lnTo>
                    <a:lnTo>
                      <a:pt x="282512" y="49244"/>
                    </a:lnTo>
                    <a:lnTo>
                      <a:pt x="218980" y="49244"/>
                    </a:lnTo>
                    <a:lnTo>
                      <a:pt x="218980" y="17145"/>
                    </a:lnTo>
                    <a:lnTo>
                      <a:pt x="109156" y="17145"/>
                    </a:lnTo>
                    <a:lnTo>
                      <a:pt x="109156" y="49244"/>
                    </a:lnTo>
                    <a:lnTo>
                      <a:pt x="17145" y="49244"/>
                    </a:lnTo>
                    <a:lnTo>
                      <a:pt x="17145" y="390525"/>
                    </a:lnTo>
                    <a:lnTo>
                      <a:pt x="0" y="390525"/>
                    </a:lnTo>
                    <a:lnTo>
                      <a:pt x="0" y="32099"/>
                    </a:lnTo>
                    <a:lnTo>
                      <a:pt x="92012" y="32099"/>
                    </a:lnTo>
                    <a:lnTo>
                      <a:pt x="92012" y="0"/>
                    </a:lnTo>
                    <a:lnTo>
                      <a:pt x="236220" y="0"/>
                    </a:lnTo>
                    <a:lnTo>
                      <a:pt x="236220" y="32099"/>
                    </a:lnTo>
                    <a:lnTo>
                      <a:pt x="299656" y="32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80575E7-4E14-FC2B-62EE-CEDAA5BA3A88}"/>
                  </a:ext>
                </a:extLst>
              </p:cNvPr>
              <p:cNvSpPr/>
              <p:nvPr/>
            </p:nvSpPr>
            <p:spPr>
              <a:xfrm>
                <a:off x="5333333" y="2400698"/>
                <a:ext cx="333089" cy="1740217"/>
              </a:xfrm>
              <a:custGeom>
                <a:avLst/>
                <a:gdLst>
                  <a:gd name="connsiteX0" fmla="*/ 333089 w 333089"/>
                  <a:gd name="connsiteY0" fmla="*/ 1740218 h 1740217"/>
                  <a:gd name="connsiteX1" fmla="*/ 315849 w 333089"/>
                  <a:gd name="connsiteY1" fmla="*/ 1740218 h 1740217"/>
                  <a:gd name="connsiteX2" fmla="*/ 315849 w 333089"/>
                  <a:gd name="connsiteY2" fmla="*/ 17145 h 1740217"/>
                  <a:gd name="connsiteX3" fmla="*/ 17145 w 333089"/>
                  <a:gd name="connsiteY3" fmla="*/ 17145 h 1740217"/>
                  <a:gd name="connsiteX4" fmla="*/ 17145 w 333089"/>
                  <a:gd name="connsiteY4" fmla="*/ 581597 h 1740217"/>
                  <a:gd name="connsiteX5" fmla="*/ 0 w 333089"/>
                  <a:gd name="connsiteY5" fmla="*/ 581597 h 1740217"/>
                  <a:gd name="connsiteX6" fmla="*/ 0 w 333089"/>
                  <a:gd name="connsiteY6" fmla="*/ 0 h 1740217"/>
                  <a:gd name="connsiteX7" fmla="*/ 333089 w 333089"/>
                  <a:gd name="connsiteY7" fmla="*/ 0 h 174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089" h="1740217">
                    <a:moveTo>
                      <a:pt x="333089" y="1740218"/>
                    </a:moveTo>
                    <a:lnTo>
                      <a:pt x="315849" y="1740218"/>
                    </a:lnTo>
                    <a:lnTo>
                      <a:pt x="315849" y="17145"/>
                    </a:lnTo>
                    <a:lnTo>
                      <a:pt x="17145" y="17145"/>
                    </a:lnTo>
                    <a:lnTo>
                      <a:pt x="17145" y="581597"/>
                    </a:lnTo>
                    <a:lnTo>
                      <a:pt x="0" y="581597"/>
                    </a:lnTo>
                    <a:lnTo>
                      <a:pt x="0" y="0"/>
                    </a:lnTo>
                    <a:lnTo>
                      <a:pt x="3330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5D13FA1-FB4B-2E26-CA2E-FE753A9525F9}"/>
                  </a:ext>
                </a:extLst>
              </p:cNvPr>
              <p:cNvSpPr/>
              <p:nvPr/>
            </p:nvSpPr>
            <p:spPr>
              <a:xfrm>
                <a:off x="5695950" y="3900218"/>
                <a:ext cx="240315" cy="240696"/>
              </a:xfrm>
              <a:custGeom>
                <a:avLst/>
                <a:gdLst>
                  <a:gd name="connsiteX0" fmla="*/ 240316 w 240315"/>
                  <a:gd name="connsiteY0" fmla="*/ 240697 h 240696"/>
                  <a:gd name="connsiteX1" fmla="*/ 223171 w 240315"/>
                  <a:gd name="connsiteY1" fmla="*/ 240697 h 240696"/>
                  <a:gd name="connsiteX2" fmla="*/ 223171 w 240315"/>
                  <a:gd name="connsiteY2" fmla="*/ 133160 h 240696"/>
                  <a:gd name="connsiteX3" fmla="*/ 86582 w 240315"/>
                  <a:gd name="connsiteY3" fmla="*/ 133160 h 240696"/>
                  <a:gd name="connsiteX4" fmla="*/ 86582 w 240315"/>
                  <a:gd name="connsiteY4" fmla="*/ 17145 h 240696"/>
                  <a:gd name="connsiteX5" fmla="*/ 0 w 240315"/>
                  <a:gd name="connsiteY5" fmla="*/ 17145 h 240696"/>
                  <a:gd name="connsiteX6" fmla="*/ 0 w 240315"/>
                  <a:gd name="connsiteY6" fmla="*/ 0 h 240696"/>
                  <a:gd name="connsiteX7" fmla="*/ 103822 w 240315"/>
                  <a:gd name="connsiteY7" fmla="*/ 0 h 240696"/>
                  <a:gd name="connsiteX8" fmla="*/ 103822 w 240315"/>
                  <a:gd name="connsiteY8" fmla="*/ 116015 h 240696"/>
                  <a:gd name="connsiteX9" fmla="*/ 240316 w 240315"/>
                  <a:gd name="connsiteY9" fmla="*/ 116015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315" h="240696">
                    <a:moveTo>
                      <a:pt x="240316" y="240697"/>
                    </a:moveTo>
                    <a:lnTo>
                      <a:pt x="223171" y="240697"/>
                    </a:lnTo>
                    <a:lnTo>
                      <a:pt x="223171" y="133160"/>
                    </a:lnTo>
                    <a:lnTo>
                      <a:pt x="86582" y="133160"/>
                    </a:lnTo>
                    <a:lnTo>
                      <a:pt x="8658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03822" y="0"/>
                    </a:lnTo>
                    <a:lnTo>
                      <a:pt x="103822" y="116015"/>
                    </a:lnTo>
                    <a:lnTo>
                      <a:pt x="240316" y="1160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BD4BCF4-1A57-29E1-96E2-30BA68A165A6}"/>
                  </a:ext>
                </a:extLst>
              </p:cNvPr>
              <p:cNvSpPr/>
              <p:nvPr/>
            </p:nvSpPr>
            <p:spPr>
              <a:xfrm>
                <a:off x="5890545" y="2973722"/>
                <a:ext cx="356902" cy="1167193"/>
              </a:xfrm>
              <a:custGeom>
                <a:avLst/>
                <a:gdLst>
                  <a:gd name="connsiteX0" fmla="*/ 356902 w 356902"/>
                  <a:gd name="connsiteY0" fmla="*/ 1167194 h 1167193"/>
                  <a:gd name="connsiteX1" fmla="*/ 339662 w 356902"/>
                  <a:gd name="connsiteY1" fmla="*/ 1167194 h 1167193"/>
                  <a:gd name="connsiteX2" fmla="*/ 339662 w 356902"/>
                  <a:gd name="connsiteY2" fmla="*/ 17145 h 1167193"/>
                  <a:gd name="connsiteX3" fmla="*/ 17145 w 356902"/>
                  <a:gd name="connsiteY3" fmla="*/ 17145 h 1167193"/>
                  <a:gd name="connsiteX4" fmla="*/ 17145 w 356902"/>
                  <a:gd name="connsiteY4" fmla="*/ 999363 h 1167193"/>
                  <a:gd name="connsiteX5" fmla="*/ 0 w 356902"/>
                  <a:gd name="connsiteY5" fmla="*/ 999363 h 1167193"/>
                  <a:gd name="connsiteX6" fmla="*/ 0 w 356902"/>
                  <a:gd name="connsiteY6" fmla="*/ 0 h 1167193"/>
                  <a:gd name="connsiteX7" fmla="*/ 356902 w 356902"/>
                  <a:gd name="connsiteY7" fmla="*/ 0 h 116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02" h="1167193">
                    <a:moveTo>
                      <a:pt x="356902" y="1167194"/>
                    </a:moveTo>
                    <a:lnTo>
                      <a:pt x="339662" y="1167194"/>
                    </a:lnTo>
                    <a:lnTo>
                      <a:pt x="339662" y="17145"/>
                    </a:lnTo>
                    <a:lnTo>
                      <a:pt x="17145" y="17145"/>
                    </a:lnTo>
                    <a:lnTo>
                      <a:pt x="17145" y="999363"/>
                    </a:lnTo>
                    <a:lnTo>
                      <a:pt x="0" y="999363"/>
                    </a:lnTo>
                    <a:lnTo>
                      <a:pt x="0" y="0"/>
                    </a:lnTo>
                    <a:lnTo>
                      <a:pt x="3569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3E784F6-6385-FEBF-14DC-F4625332E13E}"/>
                  </a:ext>
                </a:extLst>
              </p:cNvPr>
              <p:cNvSpPr/>
              <p:nvPr/>
            </p:nvSpPr>
            <p:spPr>
              <a:xfrm>
                <a:off x="5776245" y="3050493"/>
                <a:ext cx="94297" cy="811911"/>
              </a:xfrm>
              <a:custGeom>
                <a:avLst/>
                <a:gdLst>
                  <a:gd name="connsiteX0" fmla="*/ 17145 w 94297"/>
                  <a:gd name="connsiteY0" fmla="*/ 811911 h 811911"/>
                  <a:gd name="connsiteX1" fmla="*/ 0 w 94297"/>
                  <a:gd name="connsiteY1" fmla="*/ 811911 h 811911"/>
                  <a:gd name="connsiteX2" fmla="*/ 0 w 94297"/>
                  <a:gd name="connsiteY2" fmla="*/ 0 h 811911"/>
                  <a:gd name="connsiteX3" fmla="*/ 94297 w 94297"/>
                  <a:gd name="connsiteY3" fmla="*/ 0 h 811911"/>
                  <a:gd name="connsiteX4" fmla="*/ 94297 w 94297"/>
                  <a:gd name="connsiteY4" fmla="*/ 17145 h 811911"/>
                  <a:gd name="connsiteX5" fmla="*/ 17145 w 94297"/>
                  <a:gd name="connsiteY5" fmla="*/ 17145 h 81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297" h="811911">
                    <a:moveTo>
                      <a:pt x="17145" y="811911"/>
                    </a:moveTo>
                    <a:lnTo>
                      <a:pt x="0" y="811911"/>
                    </a:lnTo>
                    <a:lnTo>
                      <a:pt x="0" y="0"/>
                    </a:lnTo>
                    <a:lnTo>
                      <a:pt x="94297" y="0"/>
                    </a:lnTo>
                    <a:lnTo>
                      <a:pt x="94297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8E56A07-BB56-9DED-EAE8-22180DFA665B}"/>
                  </a:ext>
                </a:extLst>
              </p:cNvPr>
              <p:cNvSpPr/>
              <p:nvPr/>
            </p:nvSpPr>
            <p:spPr>
              <a:xfrm>
                <a:off x="5712714" y="3314717"/>
                <a:ext cx="46672" cy="547687"/>
              </a:xfrm>
              <a:custGeom>
                <a:avLst/>
                <a:gdLst>
                  <a:gd name="connsiteX0" fmla="*/ 17145 w 46672"/>
                  <a:gd name="connsiteY0" fmla="*/ 547688 h 547687"/>
                  <a:gd name="connsiteX1" fmla="*/ 0 w 46672"/>
                  <a:gd name="connsiteY1" fmla="*/ 547688 h 547687"/>
                  <a:gd name="connsiteX2" fmla="*/ 0 w 46672"/>
                  <a:gd name="connsiteY2" fmla="*/ 0 h 547687"/>
                  <a:gd name="connsiteX3" fmla="*/ 46672 w 46672"/>
                  <a:gd name="connsiteY3" fmla="*/ 0 h 547687"/>
                  <a:gd name="connsiteX4" fmla="*/ 46672 w 46672"/>
                  <a:gd name="connsiteY4" fmla="*/ 17145 h 547687"/>
                  <a:gd name="connsiteX5" fmla="*/ 17145 w 46672"/>
                  <a:gd name="connsiteY5" fmla="*/ 17145 h 54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" h="547687">
                    <a:moveTo>
                      <a:pt x="17145" y="547688"/>
                    </a:moveTo>
                    <a:lnTo>
                      <a:pt x="0" y="547688"/>
                    </a:lnTo>
                    <a:lnTo>
                      <a:pt x="0" y="0"/>
                    </a:lnTo>
                    <a:lnTo>
                      <a:pt x="46672" y="0"/>
                    </a:lnTo>
                    <a:lnTo>
                      <a:pt x="466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173BF9-6EAC-74CD-F549-95F344B888C3}"/>
                  </a:ext>
                </a:extLst>
              </p:cNvPr>
              <p:cNvSpPr/>
              <p:nvPr/>
            </p:nvSpPr>
            <p:spPr>
              <a:xfrm>
                <a:off x="6487382" y="3041444"/>
                <a:ext cx="318801" cy="910209"/>
              </a:xfrm>
              <a:custGeom>
                <a:avLst/>
                <a:gdLst>
                  <a:gd name="connsiteX0" fmla="*/ 318801 w 318801"/>
                  <a:gd name="connsiteY0" fmla="*/ 910209 h 910209"/>
                  <a:gd name="connsiteX1" fmla="*/ 301657 w 318801"/>
                  <a:gd name="connsiteY1" fmla="*/ 910209 h 910209"/>
                  <a:gd name="connsiteX2" fmla="*/ 301657 w 318801"/>
                  <a:gd name="connsiteY2" fmla="*/ 836009 h 910209"/>
                  <a:gd name="connsiteX3" fmla="*/ 160020 w 318801"/>
                  <a:gd name="connsiteY3" fmla="*/ 39433 h 910209"/>
                  <a:gd name="connsiteX4" fmla="*/ 39528 w 318801"/>
                  <a:gd name="connsiteY4" fmla="*/ 20955 h 910209"/>
                  <a:gd name="connsiteX5" fmla="*/ 61722 w 318801"/>
                  <a:gd name="connsiteY5" fmla="*/ 98774 h 910209"/>
                  <a:gd name="connsiteX6" fmla="*/ 61626 w 318801"/>
                  <a:gd name="connsiteY6" fmla="*/ 100203 h 910209"/>
                  <a:gd name="connsiteX7" fmla="*/ 17145 w 318801"/>
                  <a:gd name="connsiteY7" fmla="*/ 853535 h 910209"/>
                  <a:gd name="connsiteX8" fmla="*/ 17240 w 318801"/>
                  <a:gd name="connsiteY8" fmla="*/ 910209 h 910209"/>
                  <a:gd name="connsiteX9" fmla="*/ 0 w 318801"/>
                  <a:gd name="connsiteY9" fmla="*/ 910209 h 910209"/>
                  <a:gd name="connsiteX10" fmla="*/ 0 w 318801"/>
                  <a:gd name="connsiteY10" fmla="*/ 853059 h 910209"/>
                  <a:gd name="connsiteX11" fmla="*/ 44482 w 318801"/>
                  <a:gd name="connsiteY11" fmla="*/ 100679 h 910209"/>
                  <a:gd name="connsiteX12" fmla="*/ 15811 w 318801"/>
                  <a:gd name="connsiteY12" fmla="*/ 0 h 910209"/>
                  <a:gd name="connsiteX13" fmla="*/ 174784 w 318801"/>
                  <a:gd name="connsiteY13" fmla="*/ 24384 h 910209"/>
                  <a:gd name="connsiteX14" fmla="*/ 175831 w 318801"/>
                  <a:gd name="connsiteY14" fmla="*/ 30385 h 910209"/>
                  <a:gd name="connsiteX15" fmla="*/ 318801 w 318801"/>
                  <a:gd name="connsiteY15" fmla="*/ 834485 h 91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801" h="910209">
                    <a:moveTo>
                      <a:pt x="318801" y="910209"/>
                    </a:moveTo>
                    <a:lnTo>
                      <a:pt x="301657" y="910209"/>
                    </a:lnTo>
                    <a:lnTo>
                      <a:pt x="301657" y="836009"/>
                    </a:lnTo>
                    <a:lnTo>
                      <a:pt x="160020" y="39433"/>
                    </a:lnTo>
                    <a:lnTo>
                      <a:pt x="39528" y="20955"/>
                    </a:lnTo>
                    <a:lnTo>
                      <a:pt x="61722" y="98774"/>
                    </a:lnTo>
                    <a:lnTo>
                      <a:pt x="61626" y="100203"/>
                    </a:lnTo>
                    <a:lnTo>
                      <a:pt x="17145" y="853535"/>
                    </a:lnTo>
                    <a:lnTo>
                      <a:pt x="17240" y="910209"/>
                    </a:lnTo>
                    <a:lnTo>
                      <a:pt x="0" y="910209"/>
                    </a:lnTo>
                    <a:lnTo>
                      <a:pt x="0" y="853059"/>
                    </a:lnTo>
                    <a:lnTo>
                      <a:pt x="44482" y="100679"/>
                    </a:lnTo>
                    <a:lnTo>
                      <a:pt x="15811" y="0"/>
                    </a:lnTo>
                    <a:lnTo>
                      <a:pt x="174784" y="24384"/>
                    </a:lnTo>
                    <a:lnTo>
                      <a:pt x="175831" y="30385"/>
                    </a:lnTo>
                    <a:lnTo>
                      <a:pt x="318801" y="8344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10FC6CC-A177-CFF6-FF34-721A5C8B6EB7}"/>
                  </a:ext>
                </a:extLst>
              </p:cNvPr>
              <p:cNvSpPr/>
              <p:nvPr/>
            </p:nvSpPr>
            <p:spPr>
              <a:xfrm>
                <a:off x="6273070" y="2848277"/>
                <a:ext cx="733138" cy="1103376"/>
              </a:xfrm>
              <a:custGeom>
                <a:avLst/>
                <a:gdLst>
                  <a:gd name="connsiteX0" fmla="*/ 733139 w 733138"/>
                  <a:gd name="connsiteY0" fmla="*/ 1103376 h 1103376"/>
                  <a:gd name="connsiteX1" fmla="*/ 715994 w 733138"/>
                  <a:gd name="connsiteY1" fmla="*/ 1103376 h 1103376"/>
                  <a:gd name="connsiteX2" fmla="*/ 715994 w 733138"/>
                  <a:gd name="connsiteY2" fmla="*/ 1029081 h 1103376"/>
                  <a:gd name="connsiteX3" fmla="*/ 561498 w 733138"/>
                  <a:gd name="connsiteY3" fmla="*/ 106966 h 1103376"/>
                  <a:gd name="connsiteX4" fmla="*/ 222789 w 733138"/>
                  <a:gd name="connsiteY4" fmla="*/ 17621 h 1103376"/>
                  <a:gd name="connsiteX5" fmla="*/ 111347 w 733138"/>
                  <a:gd name="connsiteY5" fmla="*/ 42196 h 1103376"/>
                  <a:gd name="connsiteX6" fmla="*/ 17145 w 733138"/>
                  <a:gd name="connsiteY6" fmla="*/ 1057751 h 1103376"/>
                  <a:gd name="connsiteX7" fmla="*/ 17240 w 733138"/>
                  <a:gd name="connsiteY7" fmla="*/ 1103376 h 1103376"/>
                  <a:gd name="connsiteX8" fmla="*/ 0 w 733138"/>
                  <a:gd name="connsiteY8" fmla="*/ 1103376 h 1103376"/>
                  <a:gd name="connsiteX9" fmla="*/ 0 w 733138"/>
                  <a:gd name="connsiteY9" fmla="*/ 1056989 h 1103376"/>
                  <a:gd name="connsiteX10" fmla="*/ 95440 w 733138"/>
                  <a:gd name="connsiteY10" fmla="*/ 28194 h 1103376"/>
                  <a:gd name="connsiteX11" fmla="*/ 223171 w 733138"/>
                  <a:gd name="connsiteY11" fmla="*/ 0 h 1103376"/>
                  <a:gd name="connsiteX12" fmla="*/ 576548 w 733138"/>
                  <a:gd name="connsiteY12" fmla="*/ 93250 h 1103376"/>
                  <a:gd name="connsiteX13" fmla="*/ 577500 w 733138"/>
                  <a:gd name="connsiteY13" fmla="*/ 98679 h 1103376"/>
                  <a:gd name="connsiteX14" fmla="*/ 733139 w 733138"/>
                  <a:gd name="connsiteY14" fmla="*/ 1027652 h 110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3138" h="1103376">
                    <a:moveTo>
                      <a:pt x="733139" y="1103376"/>
                    </a:moveTo>
                    <a:lnTo>
                      <a:pt x="715994" y="1103376"/>
                    </a:lnTo>
                    <a:lnTo>
                      <a:pt x="715994" y="1029081"/>
                    </a:lnTo>
                    <a:lnTo>
                      <a:pt x="561498" y="106966"/>
                    </a:lnTo>
                    <a:lnTo>
                      <a:pt x="222789" y="17621"/>
                    </a:lnTo>
                    <a:lnTo>
                      <a:pt x="111347" y="42196"/>
                    </a:lnTo>
                    <a:lnTo>
                      <a:pt x="17145" y="1057751"/>
                    </a:lnTo>
                    <a:lnTo>
                      <a:pt x="17240" y="1103376"/>
                    </a:lnTo>
                    <a:lnTo>
                      <a:pt x="0" y="1103376"/>
                    </a:lnTo>
                    <a:lnTo>
                      <a:pt x="0" y="1056989"/>
                    </a:lnTo>
                    <a:lnTo>
                      <a:pt x="95440" y="28194"/>
                    </a:lnTo>
                    <a:lnTo>
                      <a:pt x="223171" y="0"/>
                    </a:lnTo>
                    <a:lnTo>
                      <a:pt x="576548" y="93250"/>
                    </a:lnTo>
                    <a:lnTo>
                      <a:pt x="577500" y="98679"/>
                    </a:lnTo>
                    <a:lnTo>
                      <a:pt x="733139" y="102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1B24066-7B42-460E-49F9-BE602AA5B116}"/>
                  </a:ext>
                </a:extLst>
              </p:cNvPr>
              <p:cNvSpPr/>
              <p:nvPr/>
            </p:nvSpPr>
            <p:spPr>
              <a:xfrm>
                <a:off x="6273070" y="3875263"/>
                <a:ext cx="450627" cy="265652"/>
              </a:xfrm>
              <a:custGeom>
                <a:avLst/>
                <a:gdLst>
                  <a:gd name="connsiteX0" fmla="*/ 450628 w 450627"/>
                  <a:gd name="connsiteY0" fmla="*/ 265652 h 265652"/>
                  <a:gd name="connsiteX1" fmla="*/ 433388 w 450627"/>
                  <a:gd name="connsiteY1" fmla="*/ 265652 h 265652"/>
                  <a:gd name="connsiteX2" fmla="*/ 433388 w 450627"/>
                  <a:gd name="connsiteY2" fmla="*/ 17145 h 265652"/>
                  <a:gd name="connsiteX3" fmla="*/ 266414 w 450627"/>
                  <a:gd name="connsiteY3" fmla="*/ 17145 h 265652"/>
                  <a:gd name="connsiteX4" fmla="*/ 266414 w 450627"/>
                  <a:gd name="connsiteY4" fmla="*/ 117062 h 265652"/>
                  <a:gd name="connsiteX5" fmla="*/ 17240 w 450627"/>
                  <a:gd name="connsiteY5" fmla="*/ 117062 h 265652"/>
                  <a:gd name="connsiteX6" fmla="*/ 17240 w 450627"/>
                  <a:gd name="connsiteY6" fmla="*/ 265652 h 265652"/>
                  <a:gd name="connsiteX7" fmla="*/ 0 w 450627"/>
                  <a:gd name="connsiteY7" fmla="*/ 265652 h 265652"/>
                  <a:gd name="connsiteX8" fmla="*/ 0 w 450627"/>
                  <a:gd name="connsiteY8" fmla="*/ 99917 h 265652"/>
                  <a:gd name="connsiteX9" fmla="*/ 249269 w 450627"/>
                  <a:gd name="connsiteY9" fmla="*/ 99917 h 265652"/>
                  <a:gd name="connsiteX10" fmla="*/ 249269 w 450627"/>
                  <a:gd name="connsiteY10" fmla="*/ 0 h 265652"/>
                  <a:gd name="connsiteX11" fmla="*/ 450628 w 450627"/>
                  <a:gd name="connsiteY11" fmla="*/ 0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627" h="265652">
                    <a:moveTo>
                      <a:pt x="450628" y="265652"/>
                    </a:moveTo>
                    <a:lnTo>
                      <a:pt x="433388" y="265652"/>
                    </a:lnTo>
                    <a:lnTo>
                      <a:pt x="433388" y="17145"/>
                    </a:lnTo>
                    <a:lnTo>
                      <a:pt x="266414" y="17145"/>
                    </a:lnTo>
                    <a:lnTo>
                      <a:pt x="266414" y="117062"/>
                    </a:lnTo>
                    <a:lnTo>
                      <a:pt x="17240" y="117062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9917"/>
                    </a:lnTo>
                    <a:lnTo>
                      <a:pt x="249269" y="99917"/>
                    </a:lnTo>
                    <a:lnTo>
                      <a:pt x="249269" y="0"/>
                    </a:lnTo>
                    <a:lnTo>
                      <a:pt x="45062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1EA9717-70F2-FB93-4CFA-52FB2419FFC6}"/>
                  </a:ext>
                </a:extLst>
              </p:cNvPr>
              <p:cNvSpPr/>
              <p:nvPr/>
            </p:nvSpPr>
            <p:spPr>
              <a:xfrm>
                <a:off x="6746843" y="3968037"/>
                <a:ext cx="665797" cy="172878"/>
              </a:xfrm>
              <a:custGeom>
                <a:avLst/>
                <a:gdLst>
                  <a:gd name="connsiteX0" fmla="*/ 665797 w 665797"/>
                  <a:gd name="connsiteY0" fmla="*/ 172879 h 172878"/>
                  <a:gd name="connsiteX1" fmla="*/ 648652 w 665797"/>
                  <a:gd name="connsiteY1" fmla="*/ 172879 h 172878"/>
                  <a:gd name="connsiteX2" fmla="*/ 648652 w 665797"/>
                  <a:gd name="connsiteY2" fmla="*/ 111823 h 172878"/>
                  <a:gd name="connsiteX3" fmla="*/ 267652 w 665797"/>
                  <a:gd name="connsiteY3" fmla="*/ 111823 h 172878"/>
                  <a:gd name="connsiteX4" fmla="*/ 267652 w 665797"/>
                  <a:gd name="connsiteY4" fmla="*/ 17145 h 172878"/>
                  <a:gd name="connsiteX5" fmla="*/ 0 w 665797"/>
                  <a:gd name="connsiteY5" fmla="*/ 17145 h 172878"/>
                  <a:gd name="connsiteX6" fmla="*/ 0 w 665797"/>
                  <a:gd name="connsiteY6" fmla="*/ 0 h 172878"/>
                  <a:gd name="connsiteX7" fmla="*/ 284797 w 665797"/>
                  <a:gd name="connsiteY7" fmla="*/ 0 h 172878"/>
                  <a:gd name="connsiteX8" fmla="*/ 284797 w 665797"/>
                  <a:gd name="connsiteY8" fmla="*/ 94679 h 172878"/>
                  <a:gd name="connsiteX9" fmla="*/ 665797 w 665797"/>
                  <a:gd name="connsiteY9" fmla="*/ 946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797" h="172878">
                    <a:moveTo>
                      <a:pt x="665797" y="172879"/>
                    </a:moveTo>
                    <a:lnTo>
                      <a:pt x="648652" y="172879"/>
                    </a:lnTo>
                    <a:lnTo>
                      <a:pt x="648652" y="111823"/>
                    </a:lnTo>
                    <a:lnTo>
                      <a:pt x="267652" y="111823"/>
                    </a:lnTo>
                    <a:lnTo>
                      <a:pt x="26765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284797" y="0"/>
                    </a:lnTo>
                    <a:lnTo>
                      <a:pt x="284797" y="94679"/>
                    </a:lnTo>
                    <a:lnTo>
                      <a:pt x="665797" y="94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A4E11DE-1AAF-2136-004F-F4BB42DE4779}"/>
                  </a:ext>
                </a:extLst>
              </p:cNvPr>
              <p:cNvSpPr/>
              <p:nvPr/>
            </p:nvSpPr>
            <p:spPr>
              <a:xfrm>
                <a:off x="6947820" y="3186129"/>
                <a:ext cx="169544" cy="508444"/>
              </a:xfrm>
              <a:custGeom>
                <a:avLst/>
                <a:gdLst>
                  <a:gd name="connsiteX0" fmla="*/ 169545 w 169544"/>
                  <a:gd name="connsiteY0" fmla="*/ 508444 h 508444"/>
                  <a:gd name="connsiteX1" fmla="*/ 152400 w 169544"/>
                  <a:gd name="connsiteY1" fmla="*/ 508444 h 508444"/>
                  <a:gd name="connsiteX2" fmla="*/ 152400 w 169544"/>
                  <a:gd name="connsiteY2" fmla="*/ 17145 h 508444"/>
                  <a:gd name="connsiteX3" fmla="*/ 17145 w 169544"/>
                  <a:gd name="connsiteY3" fmla="*/ 17145 h 508444"/>
                  <a:gd name="connsiteX4" fmla="*/ 17145 w 169544"/>
                  <a:gd name="connsiteY4" fmla="*/ 274606 h 508444"/>
                  <a:gd name="connsiteX5" fmla="*/ 0 w 169544"/>
                  <a:gd name="connsiteY5" fmla="*/ 274606 h 508444"/>
                  <a:gd name="connsiteX6" fmla="*/ 0 w 169544"/>
                  <a:gd name="connsiteY6" fmla="*/ 0 h 508444"/>
                  <a:gd name="connsiteX7" fmla="*/ 169545 w 169544"/>
                  <a:gd name="connsiteY7" fmla="*/ 0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544" h="508444">
                    <a:moveTo>
                      <a:pt x="169545" y="508444"/>
                    </a:moveTo>
                    <a:lnTo>
                      <a:pt x="152400" y="508444"/>
                    </a:lnTo>
                    <a:lnTo>
                      <a:pt x="152400" y="17145"/>
                    </a:lnTo>
                    <a:lnTo>
                      <a:pt x="17145" y="17145"/>
                    </a:lnTo>
                    <a:lnTo>
                      <a:pt x="17145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1695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B9005F-D81B-A040-38F2-F919DE47B161}"/>
                  </a:ext>
                </a:extLst>
              </p:cNvPr>
              <p:cNvSpPr/>
              <p:nvPr/>
            </p:nvSpPr>
            <p:spPr>
              <a:xfrm>
                <a:off x="7032593" y="3721720"/>
                <a:ext cx="126015" cy="303085"/>
              </a:xfrm>
              <a:custGeom>
                <a:avLst/>
                <a:gdLst>
                  <a:gd name="connsiteX0" fmla="*/ 126016 w 126015"/>
                  <a:gd name="connsiteY0" fmla="*/ 303085 h 303085"/>
                  <a:gd name="connsiteX1" fmla="*/ 108871 w 126015"/>
                  <a:gd name="connsiteY1" fmla="*/ 303085 h 303085"/>
                  <a:gd name="connsiteX2" fmla="*/ 108871 w 126015"/>
                  <a:gd name="connsiteY2" fmla="*/ 17145 h 303085"/>
                  <a:gd name="connsiteX3" fmla="*/ 0 w 126015"/>
                  <a:gd name="connsiteY3" fmla="*/ 17145 h 303085"/>
                  <a:gd name="connsiteX4" fmla="*/ 0 w 126015"/>
                  <a:gd name="connsiteY4" fmla="*/ 0 h 303085"/>
                  <a:gd name="connsiteX5" fmla="*/ 126016 w 126015"/>
                  <a:gd name="connsiteY5" fmla="*/ 0 h 30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015" h="303085">
                    <a:moveTo>
                      <a:pt x="126016" y="303085"/>
                    </a:moveTo>
                    <a:lnTo>
                      <a:pt x="108871" y="303085"/>
                    </a:lnTo>
                    <a:lnTo>
                      <a:pt x="108871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260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5C1D996-BDC3-ABDF-22BD-BAE6C7D97CA4}"/>
                  </a:ext>
                </a:extLst>
              </p:cNvPr>
              <p:cNvSpPr/>
              <p:nvPr/>
            </p:nvSpPr>
            <p:spPr>
              <a:xfrm>
                <a:off x="7188136" y="3853832"/>
                <a:ext cx="78486" cy="170973"/>
              </a:xfrm>
              <a:custGeom>
                <a:avLst/>
                <a:gdLst>
                  <a:gd name="connsiteX0" fmla="*/ 78486 w 78486"/>
                  <a:gd name="connsiteY0" fmla="*/ 170974 h 170973"/>
                  <a:gd name="connsiteX1" fmla="*/ 61246 w 78486"/>
                  <a:gd name="connsiteY1" fmla="*/ 170974 h 170973"/>
                  <a:gd name="connsiteX2" fmla="*/ 61246 w 78486"/>
                  <a:gd name="connsiteY2" fmla="*/ 17145 h 170973"/>
                  <a:gd name="connsiteX3" fmla="*/ 0 w 78486"/>
                  <a:gd name="connsiteY3" fmla="*/ 17145 h 170973"/>
                  <a:gd name="connsiteX4" fmla="*/ 0 w 78486"/>
                  <a:gd name="connsiteY4" fmla="*/ 0 h 170973"/>
                  <a:gd name="connsiteX5" fmla="*/ 78486 w 78486"/>
                  <a:gd name="connsiteY5" fmla="*/ 0 h 17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6" h="170973">
                    <a:moveTo>
                      <a:pt x="78486" y="170974"/>
                    </a:moveTo>
                    <a:lnTo>
                      <a:pt x="61246" y="170974"/>
                    </a:lnTo>
                    <a:lnTo>
                      <a:pt x="612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4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4E0ED7E-986B-A059-FCCB-567F3967255A}"/>
                  </a:ext>
                </a:extLst>
              </p:cNvPr>
              <p:cNvSpPr/>
              <p:nvPr/>
            </p:nvSpPr>
            <p:spPr>
              <a:xfrm>
                <a:off x="7347870" y="3075449"/>
                <a:ext cx="337852" cy="1065466"/>
              </a:xfrm>
              <a:custGeom>
                <a:avLst/>
                <a:gdLst>
                  <a:gd name="connsiteX0" fmla="*/ 337852 w 337852"/>
                  <a:gd name="connsiteY0" fmla="*/ 1065467 h 1065466"/>
                  <a:gd name="connsiteX1" fmla="*/ 320612 w 337852"/>
                  <a:gd name="connsiteY1" fmla="*/ 1065467 h 1065466"/>
                  <a:gd name="connsiteX2" fmla="*/ 320612 w 337852"/>
                  <a:gd name="connsiteY2" fmla="*/ 17145 h 1065466"/>
                  <a:gd name="connsiteX3" fmla="*/ 17145 w 337852"/>
                  <a:gd name="connsiteY3" fmla="*/ 17145 h 1065466"/>
                  <a:gd name="connsiteX4" fmla="*/ 17145 w 337852"/>
                  <a:gd name="connsiteY4" fmla="*/ 957834 h 1065466"/>
                  <a:gd name="connsiteX5" fmla="*/ 0 w 337852"/>
                  <a:gd name="connsiteY5" fmla="*/ 957834 h 1065466"/>
                  <a:gd name="connsiteX6" fmla="*/ 0 w 337852"/>
                  <a:gd name="connsiteY6" fmla="*/ 0 h 1065466"/>
                  <a:gd name="connsiteX7" fmla="*/ 337852 w 337852"/>
                  <a:gd name="connsiteY7" fmla="*/ 0 h 1065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52" h="1065466">
                    <a:moveTo>
                      <a:pt x="337852" y="1065467"/>
                    </a:moveTo>
                    <a:lnTo>
                      <a:pt x="320612" y="1065467"/>
                    </a:lnTo>
                    <a:lnTo>
                      <a:pt x="320612" y="17145"/>
                    </a:lnTo>
                    <a:lnTo>
                      <a:pt x="17145" y="17145"/>
                    </a:lnTo>
                    <a:lnTo>
                      <a:pt x="17145" y="957834"/>
                    </a:lnTo>
                    <a:lnTo>
                      <a:pt x="0" y="957834"/>
                    </a:lnTo>
                    <a:lnTo>
                      <a:pt x="0" y="0"/>
                    </a:lnTo>
                    <a:lnTo>
                      <a:pt x="3378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5CDF00-EA6F-B0B8-06BD-FA50C999B8E7}"/>
                  </a:ext>
                </a:extLst>
              </p:cNvPr>
              <p:cNvSpPr/>
              <p:nvPr/>
            </p:nvSpPr>
            <p:spPr>
              <a:xfrm rot="-5018677">
                <a:off x="5922518" y="3361693"/>
                <a:ext cx="1033128" cy="17145"/>
              </a:xfrm>
              <a:custGeom>
                <a:avLst/>
                <a:gdLst>
                  <a:gd name="connsiteX0" fmla="*/ 0 w 1033128"/>
                  <a:gd name="connsiteY0" fmla="*/ 0 h 17145"/>
                  <a:gd name="connsiteX1" fmla="*/ 1033129 w 1033128"/>
                  <a:gd name="connsiteY1" fmla="*/ 0 h 17145"/>
                  <a:gd name="connsiteX2" fmla="*/ 1033129 w 1033128"/>
                  <a:gd name="connsiteY2" fmla="*/ 17146 h 17145"/>
                  <a:gd name="connsiteX3" fmla="*/ 0 w 1033128"/>
                  <a:gd name="connsiteY3" fmla="*/ 17146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128" h="17145">
                    <a:moveTo>
                      <a:pt x="0" y="0"/>
                    </a:moveTo>
                    <a:lnTo>
                      <a:pt x="1033129" y="0"/>
                    </a:lnTo>
                    <a:lnTo>
                      <a:pt x="1033129" y="17146"/>
                    </a:lnTo>
                    <a:lnTo>
                      <a:pt x="0" y="17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9E4D75B-5756-A854-EE6F-1624C085E154}"/>
                  </a:ext>
                </a:extLst>
              </p:cNvPr>
              <p:cNvSpPr/>
              <p:nvPr/>
            </p:nvSpPr>
            <p:spPr>
              <a:xfrm>
                <a:off x="7360539" y="2879138"/>
                <a:ext cx="306133" cy="179927"/>
              </a:xfrm>
              <a:custGeom>
                <a:avLst/>
                <a:gdLst>
                  <a:gd name="connsiteX0" fmla="*/ 306134 w 306133"/>
                  <a:gd name="connsiteY0" fmla="*/ 179927 h 179927"/>
                  <a:gd name="connsiteX1" fmla="*/ 288893 w 306133"/>
                  <a:gd name="connsiteY1" fmla="*/ 179927 h 179927"/>
                  <a:gd name="connsiteX2" fmla="*/ 288893 w 306133"/>
                  <a:gd name="connsiteY2" fmla="*/ 17145 h 179927"/>
                  <a:gd name="connsiteX3" fmla="*/ 17145 w 306133"/>
                  <a:gd name="connsiteY3" fmla="*/ 17145 h 179927"/>
                  <a:gd name="connsiteX4" fmla="*/ 17145 w 306133"/>
                  <a:gd name="connsiteY4" fmla="*/ 172784 h 179927"/>
                  <a:gd name="connsiteX5" fmla="*/ 0 w 306133"/>
                  <a:gd name="connsiteY5" fmla="*/ 172784 h 179927"/>
                  <a:gd name="connsiteX6" fmla="*/ 0 w 306133"/>
                  <a:gd name="connsiteY6" fmla="*/ 0 h 179927"/>
                  <a:gd name="connsiteX7" fmla="*/ 306134 w 306133"/>
                  <a:gd name="connsiteY7" fmla="*/ 0 h 1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133" h="179927">
                    <a:moveTo>
                      <a:pt x="306134" y="179927"/>
                    </a:moveTo>
                    <a:lnTo>
                      <a:pt x="288893" y="179927"/>
                    </a:lnTo>
                    <a:lnTo>
                      <a:pt x="288893" y="17145"/>
                    </a:lnTo>
                    <a:lnTo>
                      <a:pt x="17145" y="17145"/>
                    </a:lnTo>
                    <a:lnTo>
                      <a:pt x="17145" y="172784"/>
                    </a:lnTo>
                    <a:lnTo>
                      <a:pt x="0" y="172784"/>
                    </a:lnTo>
                    <a:lnTo>
                      <a:pt x="0" y="0"/>
                    </a:lnTo>
                    <a:lnTo>
                      <a:pt x="3061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82AE180-7270-8CDF-CBD8-6F4E45BD2397}"/>
                  </a:ext>
                </a:extLst>
              </p:cNvPr>
              <p:cNvSpPr/>
              <p:nvPr/>
            </p:nvSpPr>
            <p:spPr>
              <a:xfrm>
                <a:off x="7395495" y="2804081"/>
                <a:ext cx="234029" cy="61626"/>
              </a:xfrm>
              <a:custGeom>
                <a:avLst/>
                <a:gdLst>
                  <a:gd name="connsiteX0" fmla="*/ 234029 w 234029"/>
                  <a:gd name="connsiteY0" fmla="*/ 61627 h 61626"/>
                  <a:gd name="connsiteX1" fmla="*/ 139637 w 234029"/>
                  <a:gd name="connsiteY1" fmla="*/ 61627 h 61626"/>
                  <a:gd name="connsiteX2" fmla="*/ 139637 w 234029"/>
                  <a:gd name="connsiteY2" fmla="*/ 17145 h 61626"/>
                  <a:gd name="connsiteX3" fmla="*/ 17145 w 234029"/>
                  <a:gd name="connsiteY3" fmla="*/ 17145 h 61626"/>
                  <a:gd name="connsiteX4" fmla="*/ 17145 w 234029"/>
                  <a:gd name="connsiteY4" fmla="*/ 53054 h 61626"/>
                  <a:gd name="connsiteX5" fmla="*/ 0 w 234029"/>
                  <a:gd name="connsiteY5" fmla="*/ 53054 h 61626"/>
                  <a:gd name="connsiteX6" fmla="*/ 0 w 234029"/>
                  <a:gd name="connsiteY6" fmla="*/ 0 h 61626"/>
                  <a:gd name="connsiteX7" fmla="*/ 156877 w 234029"/>
                  <a:gd name="connsiteY7" fmla="*/ 0 h 61626"/>
                  <a:gd name="connsiteX8" fmla="*/ 156877 w 234029"/>
                  <a:gd name="connsiteY8" fmla="*/ 44482 h 61626"/>
                  <a:gd name="connsiteX9" fmla="*/ 234029 w 234029"/>
                  <a:gd name="connsiteY9" fmla="*/ 44482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9" h="61626">
                    <a:moveTo>
                      <a:pt x="234029" y="61627"/>
                    </a:moveTo>
                    <a:lnTo>
                      <a:pt x="139637" y="61627"/>
                    </a:lnTo>
                    <a:lnTo>
                      <a:pt x="139637" y="17145"/>
                    </a:lnTo>
                    <a:lnTo>
                      <a:pt x="17145" y="17145"/>
                    </a:lnTo>
                    <a:lnTo>
                      <a:pt x="17145" y="53054"/>
                    </a:lnTo>
                    <a:lnTo>
                      <a:pt x="0" y="53054"/>
                    </a:lnTo>
                    <a:lnTo>
                      <a:pt x="0" y="0"/>
                    </a:lnTo>
                    <a:lnTo>
                      <a:pt x="156877" y="0"/>
                    </a:lnTo>
                    <a:lnTo>
                      <a:pt x="156877" y="44482"/>
                    </a:lnTo>
                    <a:lnTo>
                      <a:pt x="234029" y="44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9D3C02-AA29-B8E1-CEF3-3AF5266348A4}"/>
                  </a:ext>
                </a:extLst>
              </p:cNvPr>
              <p:cNvSpPr/>
              <p:nvPr/>
            </p:nvSpPr>
            <p:spPr>
              <a:xfrm>
                <a:off x="7407211" y="2708450"/>
                <a:ext cx="131635" cy="77152"/>
              </a:xfrm>
              <a:custGeom>
                <a:avLst/>
                <a:gdLst>
                  <a:gd name="connsiteX0" fmla="*/ 131636 w 131635"/>
                  <a:gd name="connsiteY0" fmla="*/ 77152 h 77152"/>
                  <a:gd name="connsiteX1" fmla="*/ 0 w 131635"/>
                  <a:gd name="connsiteY1" fmla="*/ 77152 h 77152"/>
                  <a:gd name="connsiteX2" fmla="*/ 68580 w 131635"/>
                  <a:gd name="connsiteY2" fmla="*/ 0 h 77152"/>
                  <a:gd name="connsiteX3" fmla="*/ 131636 w 131635"/>
                  <a:gd name="connsiteY3" fmla="*/ 77152 h 77152"/>
                  <a:gd name="connsiteX4" fmla="*/ 38195 w 131635"/>
                  <a:gd name="connsiteY4" fmla="*/ 60008 h 77152"/>
                  <a:gd name="connsiteX5" fmla="*/ 95441 w 131635"/>
                  <a:gd name="connsiteY5" fmla="*/ 60008 h 77152"/>
                  <a:gd name="connsiteX6" fmla="*/ 68009 w 131635"/>
                  <a:gd name="connsiteY6" fmla="*/ 26479 h 77152"/>
                  <a:gd name="connsiteX7" fmla="*/ 38195 w 131635"/>
                  <a:gd name="connsiteY7" fmla="*/ 60008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5" h="77152">
                    <a:moveTo>
                      <a:pt x="131636" y="77152"/>
                    </a:moveTo>
                    <a:lnTo>
                      <a:pt x="0" y="77152"/>
                    </a:lnTo>
                    <a:lnTo>
                      <a:pt x="68580" y="0"/>
                    </a:lnTo>
                    <a:lnTo>
                      <a:pt x="131636" y="77152"/>
                    </a:lnTo>
                    <a:close/>
                    <a:moveTo>
                      <a:pt x="38195" y="60008"/>
                    </a:moveTo>
                    <a:lnTo>
                      <a:pt x="95441" y="60008"/>
                    </a:lnTo>
                    <a:lnTo>
                      <a:pt x="68009" y="26479"/>
                    </a:lnTo>
                    <a:lnTo>
                      <a:pt x="38195" y="600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012F140-9A25-38AE-84AE-063A10E7E73F}"/>
                  </a:ext>
                </a:extLst>
              </p:cNvPr>
              <p:cNvSpPr/>
              <p:nvPr/>
            </p:nvSpPr>
            <p:spPr>
              <a:xfrm>
                <a:off x="7179564" y="3436065"/>
                <a:ext cx="145160" cy="375475"/>
              </a:xfrm>
              <a:custGeom>
                <a:avLst/>
                <a:gdLst>
                  <a:gd name="connsiteX0" fmla="*/ 17145 w 145160"/>
                  <a:gd name="connsiteY0" fmla="*/ 375475 h 375475"/>
                  <a:gd name="connsiteX1" fmla="*/ 0 w 145160"/>
                  <a:gd name="connsiteY1" fmla="*/ 375475 h 375475"/>
                  <a:gd name="connsiteX2" fmla="*/ 0 w 145160"/>
                  <a:gd name="connsiteY2" fmla="*/ 167830 h 375475"/>
                  <a:gd name="connsiteX3" fmla="*/ 69818 w 145160"/>
                  <a:gd name="connsiteY3" fmla="*/ 167830 h 375475"/>
                  <a:gd name="connsiteX4" fmla="*/ 69818 w 145160"/>
                  <a:gd name="connsiteY4" fmla="*/ 0 h 375475"/>
                  <a:gd name="connsiteX5" fmla="*/ 145161 w 145160"/>
                  <a:gd name="connsiteY5" fmla="*/ 0 h 375475"/>
                  <a:gd name="connsiteX6" fmla="*/ 145161 w 145160"/>
                  <a:gd name="connsiteY6" fmla="*/ 17145 h 375475"/>
                  <a:gd name="connsiteX7" fmla="*/ 87059 w 145160"/>
                  <a:gd name="connsiteY7" fmla="*/ 17145 h 375475"/>
                  <a:gd name="connsiteX8" fmla="*/ 87059 w 145160"/>
                  <a:gd name="connsiteY8" fmla="*/ 184975 h 375475"/>
                  <a:gd name="connsiteX9" fmla="*/ 17145 w 145160"/>
                  <a:gd name="connsiteY9" fmla="*/ 184975 h 37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160" h="375475">
                    <a:moveTo>
                      <a:pt x="17145" y="375475"/>
                    </a:moveTo>
                    <a:lnTo>
                      <a:pt x="0" y="375475"/>
                    </a:lnTo>
                    <a:lnTo>
                      <a:pt x="0" y="167830"/>
                    </a:lnTo>
                    <a:lnTo>
                      <a:pt x="69818" y="167830"/>
                    </a:lnTo>
                    <a:lnTo>
                      <a:pt x="69818" y="0"/>
                    </a:lnTo>
                    <a:lnTo>
                      <a:pt x="145161" y="0"/>
                    </a:lnTo>
                    <a:lnTo>
                      <a:pt x="145161" y="17145"/>
                    </a:lnTo>
                    <a:lnTo>
                      <a:pt x="87059" y="17145"/>
                    </a:lnTo>
                    <a:lnTo>
                      <a:pt x="87059" y="184975"/>
                    </a:lnTo>
                    <a:lnTo>
                      <a:pt x="17145" y="184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F4C571E-CC61-AFCE-6254-D344B70B5B23}"/>
                  </a:ext>
                </a:extLst>
              </p:cNvPr>
              <p:cNvSpPr/>
              <p:nvPr/>
            </p:nvSpPr>
            <p:spPr>
              <a:xfrm>
                <a:off x="6960489" y="3027443"/>
                <a:ext cx="144208" cy="133350"/>
              </a:xfrm>
              <a:custGeom>
                <a:avLst/>
                <a:gdLst>
                  <a:gd name="connsiteX0" fmla="*/ 144209 w 144208"/>
                  <a:gd name="connsiteY0" fmla="*/ 133350 h 133350"/>
                  <a:gd name="connsiteX1" fmla="*/ 126968 w 144208"/>
                  <a:gd name="connsiteY1" fmla="*/ 133350 h 133350"/>
                  <a:gd name="connsiteX2" fmla="*/ 126968 w 144208"/>
                  <a:gd name="connsiteY2" fmla="*/ 87535 h 133350"/>
                  <a:gd name="connsiteX3" fmla="*/ 72104 w 144208"/>
                  <a:gd name="connsiteY3" fmla="*/ 25813 h 133350"/>
                  <a:gd name="connsiteX4" fmla="*/ 17145 w 144208"/>
                  <a:gd name="connsiteY4" fmla="*/ 87535 h 133350"/>
                  <a:gd name="connsiteX5" fmla="*/ 17145 w 144208"/>
                  <a:gd name="connsiteY5" fmla="*/ 133350 h 133350"/>
                  <a:gd name="connsiteX6" fmla="*/ 0 w 144208"/>
                  <a:gd name="connsiteY6" fmla="*/ 133350 h 133350"/>
                  <a:gd name="connsiteX7" fmla="*/ 0 w 144208"/>
                  <a:gd name="connsiteY7" fmla="*/ 81058 h 133350"/>
                  <a:gd name="connsiteX8" fmla="*/ 72104 w 144208"/>
                  <a:gd name="connsiteY8" fmla="*/ 0 h 133350"/>
                  <a:gd name="connsiteX9" fmla="*/ 144209 w 144208"/>
                  <a:gd name="connsiteY9" fmla="*/ 81058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33350">
                    <a:moveTo>
                      <a:pt x="144209" y="133350"/>
                    </a:moveTo>
                    <a:lnTo>
                      <a:pt x="126968" y="133350"/>
                    </a:lnTo>
                    <a:lnTo>
                      <a:pt x="126968" y="87535"/>
                    </a:lnTo>
                    <a:lnTo>
                      <a:pt x="72104" y="25813"/>
                    </a:lnTo>
                    <a:lnTo>
                      <a:pt x="17145" y="87535"/>
                    </a:lnTo>
                    <a:lnTo>
                      <a:pt x="17145" y="133350"/>
                    </a:lnTo>
                    <a:lnTo>
                      <a:pt x="0" y="133350"/>
                    </a:lnTo>
                    <a:lnTo>
                      <a:pt x="0" y="81058"/>
                    </a:lnTo>
                    <a:lnTo>
                      <a:pt x="72104" y="0"/>
                    </a:lnTo>
                    <a:lnTo>
                      <a:pt x="144209" y="810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E10050-B8DC-A054-8108-0D671980A197}"/>
                  </a:ext>
                </a:extLst>
              </p:cNvPr>
              <p:cNvSpPr/>
              <p:nvPr/>
            </p:nvSpPr>
            <p:spPr>
              <a:xfrm>
                <a:off x="7700962" y="3075449"/>
                <a:ext cx="508635" cy="572738"/>
              </a:xfrm>
              <a:custGeom>
                <a:avLst/>
                <a:gdLst>
                  <a:gd name="connsiteX0" fmla="*/ 508635 w 508635"/>
                  <a:gd name="connsiteY0" fmla="*/ 572738 h 572738"/>
                  <a:gd name="connsiteX1" fmla="*/ 491395 w 508635"/>
                  <a:gd name="connsiteY1" fmla="*/ 572738 h 572738"/>
                  <a:gd name="connsiteX2" fmla="*/ 491395 w 508635"/>
                  <a:gd name="connsiteY2" fmla="*/ 324231 h 572738"/>
                  <a:gd name="connsiteX3" fmla="*/ 427101 w 508635"/>
                  <a:gd name="connsiteY3" fmla="*/ 324231 h 572738"/>
                  <a:gd name="connsiteX4" fmla="*/ 427101 w 508635"/>
                  <a:gd name="connsiteY4" fmla="*/ 72581 h 572738"/>
                  <a:gd name="connsiteX5" fmla="*/ 405670 w 508635"/>
                  <a:gd name="connsiteY5" fmla="*/ 48482 h 572738"/>
                  <a:gd name="connsiteX6" fmla="*/ 405670 w 508635"/>
                  <a:gd name="connsiteY6" fmla="*/ 17145 h 572738"/>
                  <a:gd name="connsiteX7" fmla="*/ 0 w 508635"/>
                  <a:gd name="connsiteY7" fmla="*/ 17145 h 572738"/>
                  <a:gd name="connsiteX8" fmla="*/ 0 w 508635"/>
                  <a:gd name="connsiteY8" fmla="*/ 0 h 572738"/>
                  <a:gd name="connsiteX9" fmla="*/ 422910 w 508635"/>
                  <a:gd name="connsiteY9" fmla="*/ 0 h 572738"/>
                  <a:gd name="connsiteX10" fmla="*/ 422910 w 508635"/>
                  <a:gd name="connsiteY10" fmla="*/ 41910 h 572738"/>
                  <a:gd name="connsiteX11" fmla="*/ 444341 w 508635"/>
                  <a:gd name="connsiteY11" fmla="*/ 66008 h 572738"/>
                  <a:gd name="connsiteX12" fmla="*/ 444341 w 508635"/>
                  <a:gd name="connsiteY12" fmla="*/ 307086 h 572738"/>
                  <a:gd name="connsiteX13" fmla="*/ 508635 w 508635"/>
                  <a:gd name="connsiteY13" fmla="*/ 307086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" h="572738">
                    <a:moveTo>
                      <a:pt x="508635" y="572738"/>
                    </a:moveTo>
                    <a:lnTo>
                      <a:pt x="491395" y="572738"/>
                    </a:lnTo>
                    <a:lnTo>
                      <a:pt x="491395" y="324231"/>
                    </a:lnTo>
                    <a:lnTo>
                      <a:pt x="427101" y="324231"/>
                    </a:lnTo>
                    <a:lnTo>
                      <a:pt x="427101" y="72581"/>
                    </a:lnTo>
                    <a:lnTo>
                      <a:pt x="405670" y="48482"/>
                    </a:lnTo>
                    <a:lnTo>
                      <a:pt x="405670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22910" y="0"/>
                    </a:lnTo>
                    <a:lnTo>
                      <a:pt x="422910" y="41910"/>
                    </a:lnTo>
                    <a:lnTo>
                      <a:pt x="444341" y="66008"/>
                    </a:lnTo>
                    <a:lnTo>
                      <a:pt x="444341" y="307086"/>
                    </a:lnTo>
                    <a:lnTo>
                      <a:pt x="508635" y="3070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D6C65C-DDE9-A061-E11A-ABAA78F716E5}"/>
                  </a:ext>
                </a:extLst>
              </p:cNvPr>
              <p:cNvSpPr/>
              <p:nvPr/>
            </p:nvSpPr>
            <p:spPr>
              <a:xfrm>
                <a:off x="7882795" y="3875263"/>
                <a:ext cx="936402" cy="265652"/>
              </a:xfrm>
              <a:custGeom>
                <a:avLst/>
                <a:gdLst>
                  <a:gd name="connsiteX0" fmla="*/ 936403 w 936402"/>
                  <a:gd name="connsiteY0" fmla="*/ 265652 h 265652"/>
                  <a:gd name="connsiteX1" fmla="*/ 919163 w 936402"/>
                  <a:gd name="connsiteY1" fmla="*/ 265652 h 265652"/>
                  <a:gd name="connsiteX2" fmla="*/ 919163 w 936402"/>
                  <a:gd name="connsiteY2" fmla="*/ 192119 h 265652"/>
                  <a:gd name="connsiteX3" fmla="*/ 597694 w 936402"/>
                  <a:gd name="connsiteY3" fmla="*/ 192119 h 265652"/>
                  <a:gd name="connsiteX4" fmla="*/ 597694 w 936402"/>
                  <a:gd name="connsiteY4" fmla="*/ 145637 h 265652"/>
                  <a:gd name="connsiteX5" fmla="*/ 371475 w 936402"/>
                  <a:gd name="connsiteY5" fmla="*/ 145637 h 265652"/>
                  <a:gd name="connsiteX6" fmla="*/ 371475 w 936402"/>
                  <a:gd name="connsiteY6" fmla="*/ 109919 h 265652"/>
                  <a:gd name="connsiteX7" fmla="*/ 233363 w 936402"/>
                  <a:gd name="connsiteY7" fmla="*/ 109919 h 265652"/>
                  <a:gd name="connsiteX8" fmla="*/ 233363 w 936402"/>
                  <a:gd name="connsiteY8" fmla="*/ 17145 h 265652"/>
                  <a:gd name="connsiteX9" fmla="*/ 138684 w 936402"/>
                  <a:gd name="connsiteY9" fmla="*/ 17145 h 265652"/>
                  <a:gd name="connsiteX10" fmla="*/ 138684 w 936402"/>
                  <a:gd name="connsiteY10" fmla="*/ 109919 h 265652"/>
                  <a:gd name="connsiteX11" fmla="*/ 17240 w 936402"/>
                  <a:gd name="connsiteY11" fmla="*/ 109919 h 265652"/>
                  <a:gd name="connsiteX12" fmla="*/ 17240 w 936402"/>
                  <a:gd name="connsiteY12" fmla="*/ 265652 h 265652"/>
                  <a:gd name="connsiteX13" fmla="*/ 0 w 936402"/>
                  <a:gd name="connsiteY13" fmla="*/ 265652 h 265652"/>
                  <a:gd name="connsiteX14" fmla="*/ 0 w 936402"/>
                  <a:gd name="connsiteY14" fmla="*/ 92774 h 265652"/>
                  <a:gd name="connsiteX15" fmla="*/ 121444 w 936402"/>
                  <a:gd name="connsiteY15" fmla="*/ 92774 h 265652"/>
                  <a:gd name="connsiteX16" fmla="*/ 121444 w 936402"/>
                  <a:gd name="connsiteY16" fmla="*/ 0 h 265652"/>
                  <a:gd name="connsiteX17" fmla="*/ 250603 w 936402"/>
                  <a:gd name="connsiteY17" fmla="*/ 0 h 265652"/>
                  <a:gd name="connsiteX18" fmla="*/ 250603 w 936402"/>
                  <a:gd name="connsiteY18" fmla="*/ 92774 h 265652"/>
                  <a:gd name="connsiteX19" fmla="*/ 388715 w 936402"/>
                  <a:gd name="connsiteY19" fmla="*/ 92774 h 265652"/>
                  <a:gd name="connsiteX20" fmla="*/ 388715 w 936402"/>
                  <a:gd name="connsiteY20" fmla="*/ 128492 h 265652"/>
                  <a:gd name="connsiteX21" fmla="*/ 614934 w 936402"/>
                  <a:gd name="connsiteY21" fmla="*/ 128492 h 265652"/>
                  <a:gd name="connsiteX22" fmla="*/ 614934 w 936402"/>
                  <a:gd name="connsiteY22" fmla="*/ 174879 h 265652"/>
                  <a:gd name="connsiteX23" fmla="*/ 936403 w 936402"/>
                  <a:gd name="connsiteY23" fmla="*/ 174879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36402" h="265652">
                    <a:moveTo>
                      <a:pt x="936403" y="265652"/>
                    </a:moveTo>
                    <a:lnTo>
                      <a:pt x="919163" y="265652"/>
                    </a:lnTo>
                    <a:lnTo>
                      <a:pt x="919163" y="192119"/>
                    </a:lnTo>
                    <a:lnTo>
                      <a:pt x="597694" y="192119"/>
                    </a:lnTo>
                    <a:lnTo>
                      <a:pt x="597694" y="145637"/>
                    </a:lnTo>
                    <a:lnTo>
                      <a:pt x="371475" y="145637"/>
                    </a:lnTo>
                    <a:lnTo>
                      <a:pt x="371475" y="109919"/>
                    </a:lnTo>
                    <a:lnTo>
                      <a:pt x="233363" y="109919"/>
                    </a:lnTo>
                    <a:lnTo>
                      <a:pt x="233363" y="17145"/>
                    </a:lnTo>
                    <a:lnTo>
                      <a:pt x="138684" y="17145"/>
                    </a:lnTo>
                    <a:lnTo>
                      <a:pt x="138684" y="109919"/>
                    </a:lnTo>
                    <a:lnTo>
                      <a:pt x="17240" y="109919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2774"/>
                    </a:lnTo>
                    <a:lnTo>
                      <a:pt x="121444" y="92774"/>
                    </a:lnTo>
                    <a:lnTo>
                      <a:pt x="121444" y="0"/>
                    </a:lnTo>
                    <a:lnTo>
                      <a:pt x="250603" y="0"/>
                    </a:lnTo>
                    <a:lnTo>
                      <a:pt x="250603" y="92774"/>
                    </a:lnTo>
                    <a:lnTo>
                      <a:pt x="388715" y="92774"/>
                    </a:lnTo>
                    <a:lnTo>
                      <a:pt x="388715" y="128492"/>
                    </a:lnTo>
                    <a:lnTo>
                      <a:pt x="614934" y="128492"/>
                    </a:lnTo>
                    <a:lnTo>
                      <a:pt x="614934" y="174879"/>
                    </a:lnTo>
                    <a:lnTo>
                      <a:pt x="936403" y="1748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D79C0E-3A43-A233-7BB5-5ED0798E232B}"/>
                  </a:ext>
                </a:extLst>
              </p:cNvPr>
              <p:cNvSpPr/>
              <p:nvPr/>
            </p:nvSpPr>
            <p:spPr>
              <a:xfrm>
                <a:off x="8147113" y="3677048"/>
                <a:ext cx="348233" cy="299561"/>
              </a:xfrm>
              <a:custGeom>
                <a:avLst/>
                <a:gdLst>
                  <a:gd name="connsiteX0" fmla="*/ 348234 w 348233"/>
                  <a:gd name="connsiteY0" fmla="*/ 299561 h 299561"/>
                  <a:gd name="connsiteX1" fmla="*/ 330994 w 348233"/>
                  <a:gd name="connsiteY1" fmla="*/ 299561 h 299561"/>
                  <a:gd name="connsiteX2" fmla="*/ 330994 w 348233"/>
                  <a:gd name="connsiteY2" fmla="*/ 17145 h 299561"/>
                  <a:gd name="connsiteX3" fmla="*/ 17240 w 348233"/>
                  <a:gd name="connsiteY3" fmla="*/ 17145 h 299561"/>
                  <a:gd name="connsiteX4" fmla="*/ 17240 w 348233"/>
                  <a:gd name="connsiteY4" fmla="*/ 274606 h 299561"/>
                  <a:gd name="connsiteX5" fmla="*/ 0 w 348233"/>
                  <a:gd name="connsiteY5" fmla="*/ 274606 h 299561"/>
                  <a:gd name="connsiteX6" fmla="*/ 0 w 348233"/>
                  <a:gd name="connsiteY6" fmla="*/ 0 h 299561"/>
                  <a:gd name="connsiteX7" fmla="*/ 348234 w 348233"/>
                  <a:gd name="connsiteY7" fmla="*/ 0 h 29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33" h="299561">
                    <a:moveTo>
                      <a:pt x="348234" y="299561"/>
                    </a:moveTo>
                    <a:lnTo>
                      <a:pt x="330994" y="299561"/>
                    </a:lnTo>
                    <a:lnTo>
                      <a:pt x="330994" y="17145"/>
                    </a:lnTo>
                    <a:lnTo>
                      <a:pt x="17240" y="17145"/>
                    </a:lnTo>
                    <a:lnTo>
                      <a:pt x="17240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3482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9C14667-78F3-508D-DA8D-46A1F1ABB575}"/>
                  </a:ext>
                </a:extLst>
              </p:cNvPr>
              <p:cNvSpPr/>
              <p:nvPr/>
            </p:nvSpPr>
            <p:spPr>
              <a:xfrm>
                <a:off x="8155781" y="3283475"/>
                <a:ext cx="96678" cy="82581"/>
              </a:xfrm>
              <a:custGeom>
                <a:avLst/>
                <a:gdLst>
                  <a:gd name="connsiteX0" fmla="*/ 96679 w 96678"/>
                  <a:gd name="connsiteY0" fmla="*/ 82582 h 82581"/>
                  <a:gd name="connsiteX1" fmla="*/ 79439 w 96678"/>
                  <a:gd name="connsiteY1" fmla="*/ 82582 h 82581"/>
                  <a:gd name="connsiteX2" fmla="*/ 79439 w 96678"/>
                  <a:gd name="connsiteY2" fmla="*/ 17145 h 82581"/>
                  <a:gd name="connsiteX3" fmla="*/ 0 w 96678"/>
                  <a:gd name="connsiteY3" fmla="*/ 17145 h 82581"/>
                  <a:gd name="connsiteX4" fmla="*/ 0 w 96678"/>
                  <a:gd name="connsiteY4" fmla="*/ 0 h 82581"/>
                  <a:gd name="connsiteX5" fmla="*/ 96679 w 96678"/>
                  <a:gd name="connsiteY5" fmla="*/ 0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8" h="82581">
                    <a:moveTo>
                      <a:pt x="96679" y="82582"/>
                    </a:moveTo>
                    <a:lnTo>
                      <a:pt x="79439" y="82582"/>
                    </a:lnTo>
                    <a:lnTo>
                      <a:pt x="7943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966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A95F364-452B-006E-4C5C-3B33CFE1D6BF}"/>
                  </a:ext>
                </a:extLst>
              </p:cNvPr>
              <p:cNvSpPr/>
              <p:nvPr/>
            </p:nvSpPr>
            <p:spPr>
              <a:xfrm>
                <a:off x="8223313" y="3365485"/>
                <a:ext cx="207740" cy="282702"/>
              </a:xfrm>
              <a:custGeom>
                <a:avLst/>
                <a:gdLst>
                  <a:gd name="connsiteX0" fmla="*/ 207740 w 207740"/>
                  <a:gd name="connsiteY0" fmla="*/ 282702 h 282702"/>
                  <a:gd name="connsiteX1" fmla="*/ 190500 w 207740"/>
                  <a:gd name="connsiteY1" fmla="*/ 282702 h 282702"/>
                  <a:gd name="connsiteX2" fmla="*/ 190500 w 207740"/>
                  <a:gd name="connsiteY2" fmla="*/ 17145 h 282702"/>
                  <a:gd name="connsiteX3" fmla="*/ 75247 w 207740"/>
                  <a:gd name="connsiteY3" fmla="*/ 17145 h 282702"/>
                  <a:gd name="connsiteX4" fmla="*/ 17240 w 207740"/>
                  <a:gd name="connsiteY4" fmla="*/ 82391 h 282702"/>
                  <a:gd name="connsiteX5" fmla="*/ 17240 w 207740"/>
                  <a:gd name="connsiteY5" fmla="*/ 282702 h 282702"/>
                  <a:gd name="connsiteX6" fmla="*/ 0 w 207740"/>
                  <a:gd name="connsiteY6" fmla="*/ 282702 h 282702"/>
                  <a:gd name="connsiteX7" fmla="*/ 0 w 207740"/>
                  <a:gd name="connsiteY7" fmla="*/ 75914 h 282702"/>
                  <a:gd name="connsiteX8" fmla="*/ 67532 w 207740"/>
                  <a:gd name="connsiteY8" fmla="*/ 0 h 282702"/>
                  <a:gd name="connsiteX9" fmla="*/ 207740 w 207740"/>
                  <a:gd name="connsiteY9" fmla="*/ 0 h 2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740" h="282702">
                    <a:moveTo>
                      <a:pt x="207740" y="282702"/>
                    </a:moveTo>
                    <a:lnTo>
                      <a:pt x="190500" y="282702"/>
                    </a:lnTo>
                    <a:lnTo>
                      <a:pt x="190500" y="17145"/>
                    </a:lnTo>
                    <a:lnTo>
                      <a:pt x="75247" y="17145"/>
                    </a:lnTo>
                    <a:lnTo>
                      <a:pt x="17240" y="82391"/>
                    </a:lnTo>
                    <a:lnTo>
                      <a:pt x="17240" y="282702"/>
                    </a:lnTo>
                    <a:lnTo>
                      <a:pt x="0" y="282702"/>
                    </a:lnTo>
                    <a:lnTo>
                      <a:pt x="0" y="75914"/>
                    </a:lnTo>
                    <a:lnTo>
                      <a:pt x="67532" y="0"/>
                    </a:lnTo>
                    <a:lnTo>
                      <a:pt x="20774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149FAB1-04AF-A98C-B5DB-6C29AA8E926E}"/>
                  </a:ext>
                </a:extLst>
              </p:cNvPr>
              <p:cNvSpPr/>
              <p:nvPr/>
            </p:nvSpPr>
            <p:spPr>
              <a:xfrm>
                <a:off x="8266176" y="3149267"/>
                <a:ext cx="176974" cy="179832"/>
              </a:xfrm>
              <a:custGeom>
                <a:avLst/>
                <a:gdLst>
                  <a:gd name="connsiteX0" fmla="*/ 17240 w 176974"/>
                  <a:gd name="connsiteY0" fmla="*/ 179832 h 179832"/>
                  <a:gd name="connsiteX1" fmla="*/ 0 w 176974"/>
                  <a:gd name="connsiteY1" fmla="*/ 179832 h 179832"/>
                  <a:gd name="connsiteX2" fmla="*/ 0 w 176974"/>
                  <a:gd name="connsiteY2" fmla="*/ 115443 h 179832"/>
                  <a:gd name="connsiteX3" fmla="*/ 102679 w 176974"/>
                  <a:gd name="connsiteY3" fmla="*/ 0 h 179832"/>
                  <a:gd name="connsiteX4" fmla="*/ 176974 w 176974"/>
                  <a:gd name="connsiteY4" fmla="*/ 83534 h 179832"/>
                  <a:gd name="connsiteX5" fmla="*/ 164116 w 176974"/>
                  <a:gd name="connsiteY5" fmla="*/ 94869 h 179832"/>
                  <a:gd name="connsiteX6" fmla="*/ 102679 w 176974"/>
                  <a:gd name="connsiteY6" fmla="*/ 25813 h 179832"/>
                  <a:gd name="connsiteX7" fmla="*/ 17240 w 176974"/>
                  <a:gd name="connsiteY7" fmla="*/ 121920 h 17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974" h="179832">
                    <a:moveTo>
                      <a:pt x="17240" y="179832"/>
                    </a:moveTo>
                    <a:lnTo>
                      <a:pt x="0" y="179832"/>
                    </a:lnTo>
                    <a:lnTo>
                      <a:pt x="0" y="115443"/>
                    </a:lnTo>
                    <a:lnTo>
                      <a:pt x="102679" y="0"/>
                    </a:lnTo>
                    <a:lnTo>
                      <a:pt x="176974" y="83534"/>
                    </a:lnTo>
                    <a:lnTo>
                      <a:pt x="164116" y="94869"/>
                    </a:lnTo>
                    <a:lnTo>
                      <a:pt x="102679" y="25813"/>
                    </a:lnTo>
                    <a:lnTo>
                      <a:pt x="17240" y="1219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B818D0F-5018-AB86-6513-C6461A017AB3}"/>
                  </a:ext>
                </a:extLst>
              </p:cNvPr>
              <p:cNvSpPr/>
              <p:nvPr/>
            </p:nvSpPr>
            <p:spPr>
              <a:xfrm>
                <a:off x="8413813" y="3172890"/>
                <a:ext cx="543496" cy="968025"/>
              </a:xfrm>
              <a:custGeom>
                <a:avLst/>
                <a:gdLst>
                  <a:gd name="connsiteX0" fmla="*/ 543497 w 543496"/>
                  <a:gd name="connsiteY0" fmla="*/ 968026 h 968025"/>
                  <a:gd name="connsiteX1" fmla="*/ 526256 w 543496"/>
                  <a:gd name="connsiteY1" fmla="*/ 968026 h 968025"/>
                  <a:gd name="connsiteX2" fmla="*/ 526256 w 543496"/>
                  <a:gd name="connsiteY2" fmla="*/ 848011 h 968025"/>
                  <a:gd name="connsiteX3" fmla="*/ 388144 w 543496"/>
                  <a:gd name="connsiteY3" fmla="*/ 848011 h 968025"/>
                  <a:gd name="connsiteX4" fmla="*/ 388144 w 543496"/>
                  <a:gd name="connsiteY4" fmla="*/ 812292 h 968025"/>
                  <a:gd name="connsiteX5" fmla="*/ 297656 w 543496"/>
                  <a:gd name="connsiteY5" fmla="*/ 812292 h 968025"/>
                  <a:gd name="connsiteX6" fmla="*/ 297656 w 543496"/>
                  <a:gd name="connsiteY6" fmla="*/ 754285 h 968025"/>
                  <a:gd name="connsiteX7" fmla="*/ 95250 w 543496"/>
                  <a:gd name="connsiteY7" fmla="*/ 754285 h 968025"/>
                  <a:gd name="connsiteX8" fmla="*/ 95250 w 543496"/>
                  <a:gd name="connsiteY8" fmla="*/ 164782 h 968025"/>
                  <a:gd name="connsiteX9" fmla="*/ 0 w 543496"/>
                  <a:gd name="connsiteY9" fmla="*/ 164782 h 968025"/>
                  <a:gd name="connsiteX10" fmla="*/ 0 w 543496"/>
                  <a:gd name="connsiteY10" fmla="*/ 115919 h 968025"/>
                  <a:gd name="connsiteX11" fmla="*/ 103060 w 543496"/>
                  <a:gd name="connsiteY11" fmla="*/ 0 h 968025"/>
                  <a:gd name="connsiteX12" fmla="*/ 184309 w 543496"/>
                  <a:gd name="connsiteY12" fmla="*/ 91345 h 968025"/>
                  <a:gd name="connsiteX13" fmla="*/ 184309 w 543496"/>
                  <a:gd name="connsiteY13" fmla="*/ 724281 h 968025"/>
                  <a:gd name="connsiteX14" fmla="*/ 167164 w 543496"/>
                  <a:gd name="connsiteY14" fmla="*/ 724281 h 968025"/>
                  <a:gd name="connsiteX15" fmla="*/ 167164 w 543496"/>
                  <a:gd name="connsiteY15" fmla="*/ 97822 h 968025"/>
                  <a:gd name="connsiteX16" fmla="*/ 103060 w 543496"/>
                  <a:gd name="connsiteY16" fmla="*/ 25813 h 968025"/>
                  <a:gd name="connsiteX17" fmla="*/ 17240 w 543496"/>
                  <a:gd name="connsiteY17" fmla="*/ 122396 h 968025"/>
                  <a:gd name="connsiteX18" fmla="*/ 17240 w 543496"/>
                  <a:gd name="connsiteY18" fmla="*/ 147637 h 968025"/>
                  <a:gd name="connsiteX19" fmla="*/ 112490 w 543496"/>
                  <a:gd name="connsiteY19" fmla="*/ 147637 h 968025"/>
                  <a:gd name="connsiteX20" fmla="*/ 112490 w 543496"/>
                  <a:gd name="connsiteY20" fmla="*/ 737140 h 968025"/>
                  <a:gd name="connsiteX21" fmla="*/ 314896 w 543496"/>
                  <a:gd name="connsiteY21" fmla="*/ 737140 h 968025"/>
                  <a:gd name="connsiteX22" fmla="*/ 314896 w 543496"/>
                  <a:gd name="connsiteY22" fmla="*/ 795147 h 968025"/>
                  <a:gd name="connsiteX23" fmla="*/ 405384 w 543496"/>
                  <a:gd name="connsiteY23" fmla="*/ 795147 h 968025"/>
                  <a:gd name="connsiteX24" fmla="*/ 405384 w 543496"/>
                  <a:gd name="connsiteY24" fmla="*/ 830866 h 968025"/>
                  <a:gd name="connsiteX25" fmla="*/ 543497 w 543496"/>
                  <a:gd name="connsiteY25" fmla="*/ 83086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43496" h="968025">
                    <a:moveTo>
                      <a:pt x="543497" y="968026"/>
                    </a:moveTo>
                    <a:lnTo>
                      <a:pt x="526256" y="968026"/>
                    </a:lnTo>
                    <a:lnTo>
                      <a:pt x="526256" y="848011"/>
                    </a:lnTo>
                    <a:lnTo>
                      <a:pt x="388144" y="848011"/>
                    </a:lnTo>
                    <a:lnTo>
                      <a:pt x="388144" y="812292"/>
                    </a:lnTo>
                    <a:lnTo>
                      <a:pt x="297656" y="812292"/>
                    </a:lnTo>
                    <a:lnTo>
                      <a:pt x="297656" y="754285"/>
                    </a:lnTo>
                    <a:lnTo>
                      <a:pt x="95250" y="754285"/>
                    </a:lnTo>
                    <a:lnTo>
                      <a:pt x="95250" y="164782"/>
                    </a:lnTo>
                    <a:lnTo>
                      <a:pt x="0" y="164782"/>
                    </a:lnTo>
                    <a:lnTo>
                      <a:pt x="0" y="115919"/>
                    </a:lnTo>
                    <a:lnTo>
                      <a:pt x="103060" y="0"/>
                    </a:lnTo>
                    <a:lnTo>
                      <a:pt x="184309" y="91345"/>
                    </a:lnTo>
                    <a:lnTo>
                      <a:pt x="184309" y="724281"/>
                    </a:lnTo>
                    <a:lnTo>
                      <a:pt x="167164" y="724281"/>
                    </a:lnTo>
                    <a:lnTo>
                      <a:pt x="167164" y="97822"/>
                    </a:lnTo>
                    <a:lnTo>
                      <a:pt x="103060" y="25813"/>
                    </a:lnTo>
                    <a:lnTo>
                      <a:pt x="17240" y="122396"/>
                    </a:lnTo>
                    <a:lnTo>
                      <a:pt x="17240" y="147637"/>
                    </a:lnTo>
                    <a:lnTo>
                      <a:pt x="112490" y="147637"/>
                    </a:lnTo>
                    <a:lnTo>
                      <a:pt x="112490" y="737140"/>
                    </a:lnTo>
                    <a:lnTo>
                      <a:pt x="314896" y="737140"/>
                    </a:lnTo>
                    <a:lnTo>
                      <a:pt x="314896" y="795147"/>
                    </a:lnTo>
                    <a:lnTo>
                      <a:pt x="405384" y="795147"/>
                    </a:lnTo>
                    <a:lnTo>
                      <a:pt x="405384" y="830866"/>
                    </a:lnTo>
                    <a:lnTo>
                      <a:pt x="543497" y="830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4BBA0B6-9A84-31E5-3178-087C977523E8}"/>
                  </a:ext>
                </a:extLst>
              </p:cNvPr>
              <p:cNvSpPr/>
              <p:nvPr/>
            </p:nvSpPr>
            <p:spPr>
              <a:xfrm>
                <a:off x="8606695" y="3166031"/>
                <a:ext cx="427767" cy="717804"/>
              </a:xfrm>
              <a:custGeom>
                <a:avLst/>
                <a:gdLst>
                  <a:gd name="connsiteX0" fmla="*/ 17240 w 427767"/>
                  <a:gd name="connsiteY0" fmla="*/ 717804 h 717804"/>
                  <a:gd name="connsiteX1" fmla="*/ 0 w 427767"/>
                  <a:gd name="connsiteY1" fmla="*/ 717804 h 717804"/>
                  <a:gd name="connsiteX2" fmla="*/ 0 w 427767"/>
                  <a:gd name="connsiteY2" fmla="*/ 98679 h 717804"/>
                  <a:gd name="connsiteX3" fmla="*/ 87725 w 427767"/>
                  <a:gd name="connsiteY3" fmla="*/ 0 h 717804"/>
                  <a:gd name="connsiteX4" fmla="*/ 317278 w 427767"/>
                  <a:gd name="connsiteY4" fmla="*/ 0 h 717804"/>
                  <a:gd name="connsiteX5" fmla="*/ 427768 w 427767"/>
                  <a:gd name="connsiteY5" fmla="*/ 124301 h 717804"/>
                  <a:gd name="connsiteX6" fmla="*/ 427768 w 427767"/>
                  <a:gd name="connsiteY6" fmla="*/ 583882 h 717804"/>
                  <a:gd name="connsiteX7" fmla="*/ 410623 w 427767"/>
                  <a:gd name="connsiteY7" fmla="*/ 583882 h 717804"/>
                  <a:gd name="connsiteX8" fmla="*/ 410623 w 427767"/>
                  <a:gd name="connsiteY8" fmla="*/ 130778 h 717804"/>
                  <a:gd name="connsiteX9" fmla="*/ 309563 w 427767"/>
                  <a:gd name="connsiteY9" fmla="*/ 17145 h 717804"/>
                  <a:gd name="connsiteX10" fmla="*/ 95440 w 427767"/>
                  <a:gd name="connsiteY10" fmla="*/ 17145 h 717804"/>
                  <a:gd name="connsiteX11" fmla="*/ 17240 w 427767"/>
                  <a:gd name="connsiteY11" fmla="*/ 105156 h 7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7767" h="717804">
                    <a:moveTo>
                      <a:pt x="17240" y="717804"/>
                    </a:moveTo>
                    <a:lnTo>
                      <a:pt x="0" y="717804"/>
                    </a:lnTo>
                    <a:lnTo>
                      <a:pt x="0" y="98679"/>
                    </a:lnTo>
                    <a:lnTo>
                      <a:pt x="87725" y="0"/>
                    </a:lnTo>
                    <a:lnTo>
                      <a:pt x="317278" y="0"/>
                    </a:lnTo>
                    <a:lnTo>
                      <a:pt x="427768" y="124301"/>
                    </a:lnTo>
                    <a:lnTo>
                      <a:pt x="427768" y="583882"/>
                    </a:lnTo>
                    <a:lnTo>
                      <a:pt x="410623" y="583882"/>
                    </a:lnTo>
                    <a:lnTo>
                      <a:pt x="410623" y="130778"/>
                    </a:lnTo>
                    <a:lnTo>
                      <a:pt x="309563" y="17145"/>
                    </a:lnTo>
                    <a:lnTo>
                      <a:pt x="95440" y="17145"/>
                    </a:lnTo>
                    <a:lnTo>
                      <a:pt x="17240" y="105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F1BB93-5394-2EAB-41C6-7BB660B7221F}"/>
                  </a:ext>
                </a:extLst>
              </p:cNvPr>
              <p:cNvSpPr/>
              <p:nvPr/>
            </p:nvSpPr>
            <p:spPr>
              <a:xfrm>
                <a:off x="8880538" y="3765440"/>
                <a:ext cx="267271" cy="351377"/>
              </a:xfrm>
              <a:custGeom>
                <a:avLst/>
                <a:gdLst>
                  <a:gd name="connsiteX0" fmla="*/ 267271 w 267271"/>
                  <a:gd name="connsiteY0" fmla="*/ 351377 h 351377"/>
                  <a:gd name="connsiteX1" fmla="*/ 250031 w 267271"/>
                  <a:gd name="connsiteY1" fmla="*/ 351377 h 351377"/>
                  <a:gd name="connsiteX2" fmla="*/ 250031 w 267271"/>
                  <a:gd name="connsiteY2" fmla="*/ 74295 h 351377"/>
                  <a:gd name="connsiteX3" fmla="*/ 176213 w 267271"/>
                  <a:gd name="connsiteY3" fmla="*/ 74295 h 351377"/>
                  <a:gd name="connsiteX4" fmla="*/ 176213 w 267271"/>
                  <a:gd name="connsiteY4" fmla="*/ 17145 h 351377"/>
                  <a:gd name="connsiteX5" fmla="*/ 17240 w 267271"/>
                  <a:gd name="connsiteY5" fmla="*/ 17145 h 351377"/>
                  <a:gd name="connsiteX6" fmla="*/ 17240 w 267271"/>
                  <a:gd name="connsiteY6" fmla="*/ 211169 h 351377"/>
                  <a:gd name="connsiteX7" fmla="*/ 0 w 267271"/>
                  <a:gd name="connsiteY7" fmla="*/ 211169 h 351377"/>
                  <a:gd name="connsiteX8" fmla="*/ 0 w 267271"/>
                  <a:gd name="connsiteY8" fmla="*/ 0 h 351377"/>
                  <a:gd name="connsiteX9" fmla="*/ 193453 w 267271"/>
                  <a:gd name="connsiteY9" fmla="*/ 0 h 351377"/>
                  <a:gd name="connsiteX10" fmla="*/ 193453 w 267271"/>
                  <a:gd name="connsiteY10" fmla="*/ 57150 h 351377"/>
                  <a:gd name="connsiteX11" fmla="*/ 267271 w 267271"/>
                  <a:gd name="connsiteY11" fmla="*/ 57150 h 35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271" h="351377">
                    <a:moveTo>
                      <a:pt x="267271" y="351377"/>
                    </a:moveTo>
                    <a:lnTo>
                      <a:pt x="250031" y="351377"/>
                    </a:lnTo>
                    <a:lnTo>
                      <a:pt x="250031" y="74295"/>
                    </a:lnTo>
                    <a:lnTo>
                      <a:pt x="176213" y="74295"/>
                    </a:lnTo>
                    <a:lnTo>
                      <a:pt x="176213" y="17145"/>
                    </a:lnTo>
                    <a:lnTo>
                      <a:pt x="17240" y="17145"/>
                    </a:lnTo>
                    <a:lnTo>
                      <a:pt x="17240" y="211169"/>
                    </a:lnTo>
                    <a:lnTo>
                      <a:pt x="0" y="211169"/>
                    </a:lnTo>
                    <a:lnTo>
                      <a:pt x="0" y="0"/>
                    </a:lnTo>
                    <a:lnTo>
                      <a:pt x="193453" y="0"/>
                    </a:lnTo>
                    <a:lnTo>
                      <a:pt x="193453" y="57150"/>
                    </a:lnTo>
                    <a:lnTo>
                      <a:pt x="267271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C64571-0FF6-CB12-A77B-0300BE28B4F2}"/>
                  </a:ext>
                </a:extLst>
              </p:cNvPr>
              <p:cNvSpPr/>
              <p:nvPr/>
            </p:nvSpPr>
            <p:spPr>
              <a:xfrm>
                <a:off x="1505997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D88FCC8-D3CB-6E6A-D71E-F798D6C926D5}"/>
                  </a:ext>
                </a:extLst>
              </p:cNvPr>
              <p:cNvSpPr/>
              <p:nvPr/>
            </p:nvSpPr>
            <p:spPr>
              <a:xfrm>
                <a:off x="1580959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D08526-9794-C0EF-1C4A-A55610AE7985}"/>
                  </a:ext>
                </a:extLst>
              </p:cNvPr>
              <p:cNvSpPr/>
              <p:nvPr/>
            </p:nvSpPr>
            <p:spPr>
              <a:xfrm>
                <a:off x="1431131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85ABB38-267E-0709-7BD7-91F79524B1E2}"/>
                  </a:ext>
                </a:extLst>
              </p:cNvPr>
              <p:cNvSpPr/>
              <p:nvPr/>
            </p:nvSpPr>
            <p:spPr>
              <a:xfrm>
                <a:off x="1505997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1E1CEE1-5369-9A0F-D0D2-3BA4419B4A05}"/>
                  </a:ext>
                </a:extLst>
              </p:cNvPr>
              <p:cNvSpPr/>
              <p:nvPr/>
            </p:nvSpPr>
            <p:spPr>
              <a:xfrm>
                <a:off x="1580959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E845DD0-C2B9-A19B-3F6A-A726CEDD9AD3}"/>
                  </a:ext>
                </a:extLst>
              </p:cNvPr>
              <p:cNvSpPr/>
              <p:nvPr/>
            </p:nvSpPr>
            <p:spPr>
              <a:xfrm>
                <a:off x="1431131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E11860D-2569-D6AB-BEFC-4C99EB4BE82D}"/>
                  </a:ext>
                </a:extLst>
              </p:cNvPr>
              <p:cNvSpPr/>
              <p:nvPr/>
            </p:nvSpPr>
            <p:spPr>
              <a:xfrm>
                <a:off x="1505997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C1771C-8726-E9A5-9160-765071C40DA8}"/>
                  </a:ext>
                </a:extLst>
              </p:cNvPr>
              <p:cNvSpPr/>
              <p:nvPr/>
            </p:nvSpPr>
            <p:spPr>
              <a:xfrm>
                <a:off x="1431131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A3139AF-D7A5-21B0-EB76-F842463780C0}"/>
                  </a:ext>
                </a:extLst>
              </p:cNvPr>
              <p:cNvSpPr/>
              <p:nvPr/>
            </p:nvSpPr>
            <p:spPr>
              <a:xfrm>
                <a:off x="1505997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8B84298-DB92-B881-299E-AE9BBC7DB764}"/>
                  </a:ext>
                </a:extLst>
              </p:cNvPr>
              <p:cNvSpPr/>
              <p:nvPr/>
            </p:nvSpPr>
            <p:spPr>
              <a:xfrm>
                <a:off x="1580959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5C40C7A-E7EE-7FAA-7D3C-31D17137467A}"/>
                  </a:ext>
                </a:extLst>
              </p:cNvPr>
              <p:cNvSpPr/>
              <p:nvPr/>
            </p:nvSpPr>
            <p:spPr>
              <a:xfrm>
                <a:off x="1431131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DABB73B-7A04-4D66-F416-D874CADB85D0}"/>
                  </a:ext>
                </a:extLst>
              </p:cNvPr>
              <p:cNvSpPr/>
              <p:nvPr/>
            </p:nvSpPr>
            <p:spPr>
              <a:xfrm>
                <a:off x="1580959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C0B72B4-5C1C-4BC9-11F0-66ADE682AA94}"/>
                  </a:ext>
                </a:extLst>
              </p:cNvPr>
              <p:cNvSpPr/>
              <p:nvPr/>
            </p:nvSpPr>
            <p:spPr>
              <a:xfrm>
                <a:off x="1431131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EA3D57-64E9-ADB3-BE37-FAE2FAC3F46B}"/>
                  </a:ext>
                </a:extLst>
              </p:cNvPr>
              <p:cNvSpPr/>
              <p:nvPr/>
            </p:nvSpPr>
            <p:spPr>
              <a:xfrm>
                <a:off x="1580959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F0B4549-1C85-F721-9EBD-B94D5A708BB1}"/>
                  </a:ext>
                </a:extLst>
              </p:cNvPr>
              <p:cNvSpPr/>
              <p:nvPr/>
            </p:nvSpPr>
            <p:spPr>
              <a:xfrm>
                <a:off x="1505997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3EA8542-E84A-3290-5FCE-49460E96CF57}"/>
                  </a:ext>
                </a:extLst>
              </p:cNvPr>
              <p:cNvSpPr/>
              <p:nvPr/>
            </p:nvSpPr>
            <p:spPr>
              <a:xfrm>
                <a:off x="1580959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7820713-3DB2-4C72-386F-2727A6D3EB96}"/>
                  </a:ext>
                </a:extLst>
              </p:cNvPr>
              <p:cNvSpPr/>
              <p:nvPr/>
            </p:nvSpPr>
            <p:spPr>
              <a:xfrm>
                <a:off x="1431131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4309F0-5988-0555-200A-A07B89EE0B41}"/>
                  </a:ext>
                </a:extLst>
              </p:cNvPr>
              <p:cNvSpPr/>
              <p:nvPr/>
            </p:nvSpPr>
            <p:spPr>
              <a:xfrm>
                <a:off x="1580959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99E90B3-A2CD-FD3F-8CA7-A44E6D50D243}"/>
                  </a:ext>
                </a:extLst>
              </p:cNvPr>
              <p:cNvSpPr/>
              <p:nvPr/>
            </p:nvSpPr>
            <p:spPr>
              <a:xfrm>
                <a:off x="1431131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81F8EE4-ED29-F2C8-C90C-C97462EE4979}"/>
                  </a:ext>
                </a:extLst>
              </p:cNvPr>
              <p:cNvSpPr/>
              <p:nvPr/>
            </p:nvSpPr>
            <p:spPr>
              <a:xfrm>
                <a:off x="1505997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7C727E-8F01-E120-F278-023718235F59}"/>
                  </a:ext>
                </a:extLst>
              </p:cNvPr>
              <p:cNvSpPr/>
              <p:nvPr/>
            </p:nvSpPr>
            <p:spPr>
              <a:xfrm>
                <a:off x="1839087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0D4BF02-B7C8-B857-791A-3C503B71FD3C}"/>
                  </a:ext>
                </a:extLst>
              </p:cNvPr>
              <p:cNvSpPr/>
              <p:nvPr/>
            </p:nvSpPr>
            <p:spPr>
              <a:xfrm>
                <a:off x="1903761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AFCB2B0-78AC-623D-5CE6-54327D5B0982}"/>
                  </a:ext>
                </a:extLst>
              </p:cNvPr>
              <p:cNvSpPr/>
              <p:nvPr/>
            </p:nvSpPr>
            <p:spPr>
              <a:xfrm>
                <a:off x="177450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BD8A5F-ABE1-C1C0-B5C6-464B967AD764}"/>
                  </a:ext>
                </a:extLst>
              </p:cNvPr>
              <p:cNvSpPr/>
              <p:nvPr/>
            </p:nvSpPr>
            <p:spPr>
              <a:xfrm>
                <a:off x="1839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56D60B-5FEE-EC91-1D6C-B1E99882089C}"/>
                  </a:ext>
                </a:extLst>
              </p:cNvPr>
              <p:cNvSpPr/>
              <p:nvPr/>
            </p:nvSpPr>
            <p:spPr>
              <a:xfrm>
                <a:off x="177450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C7951E-E2EE-6862-E723-A80877F52BD6}"/>
                  </a:ext>
                </a:extLst>
              </p:cNvPr>
              <p:cNvSpPr/>
              <p:nvPr/>
            </p:nvSpPr>
            <p:spPr>
              <a:xfrm>
                <a:off x="183908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A04C877-ECA0-8E3F-3BAC-AB70B9BCD04B}"/>
                  </a:ext>
                </a:extLst>
              </p:cNvPr>
              <p:cNvSpPr/>
              <p:nvPr/>
            </p:nvSpPr>
            <p:spPr>
              <a:xfrm>
                <a:off x="1903761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C76B389-E176-6550-3F36-DDD1F80BC774}"/>
                  </a:ext>
                </a:extLst>
              </p:cNvPr>
              <p:cNvSpPr/>
              <p:nvPr/>
            </p:nvSpPr>
            <p:spPr>
              <a:xfrm>
                <a:off x="177450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1B2E31-F553-AFA9-4A65-BB23DEB0F3EF}"/>
                  </a:ext>
                </a:extLst>
              </p:cNvPr>
              <p:cNvSpPr/>
              <p:nvPr/>
            </p:nvSpPr>
            <p:spPr>
              <a:xfrm>
                <a:off x="1903761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4CBE841-73B5-CF54-8A0C-620AA9B10B7D}"/>
                  </a:ext>
                </a:extLst>
              </p:cNvPr>
              <p:cNvSpPr/>
              <p:nvPr/>
            </p:nvSpPr>
            <p:spPr>
              <a:xfrm>
                <a:off x="1839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D3F0910-90A0-F18E-A90F-E2436539F7D1}"/>
                  </a:ext>
                </a:extLst>
              </p:cNvPr>
              <p:cNvSpPr/>
              <p:nvPr/>
            </p:nvSpPr>
            <p:spPr>
              <a:xfrm>
                <a:off x="1903761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5786B65-8639-3A07-E699-871C67C9BC22}"/>
                  </a:ext>
                </a:extLst>
              </p:cNvPr>
              <p:cNvSpPr/>
              <p:nvPr/>
            </p:nvSpPr>
            <p:spPr>
              <a:xfrm>
                <a:off x="177450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DB4BAB4-E6FF-AE5C-6076-D4CDB62B0E5C}"/>
                  </a:ext>
                </a:extLst>
              </p:cNvPr>
              <p:cNvSpPr/>
              <p:nvPr/>
            </p:nvSpPr>
            <p:spPr>
              <a:xfrm>
                <a:off x="1839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57BB0D4-F1B3-463F-A9CD-958DE233CACF}"/>
                  </a:ext>
                </a:extLst>
              </p:cNvPr>
              <p:cNvSpPr/>
              <p:nvPr/>
            </p:nvSpPr>
            <p:spPr>
              <a:xfrm>
                <a:off x="1839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270F028-361A-7A67-0B56-8B407D72F0C8}"/>
                  </a:ext>
                </a:extLst>
              </p:cNvPr>
              <p:cNvSpPr/>
              <p:nvPr/>
            </p:nvSpPr>
            <p:spPr>
              <a:xfrm>
                <a:off x="1903761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F0C3874-CDDF-EB7F-AEE8-2F2E19AA9042}"/>
                  </a:ext>
                </a:extLst>
              </p:cNvPr>
              <p:cNvSpPr/>
              <p:nvPr/>
            </p:nvSpPr>
            <p:spPr>
              <a:xfrm>
                <a:off x="177450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4D3C170-6706-46F8-4A20-E01B12BA0C0E}"/>
                  </a:ext>
                </a:extLst>
              </p:cNvPr>
              <p:cNvSpPr/>
              <p:nvPr/>
            </p:nvSpPr>
            <p:spPr>
              <a:xfrm>
                <a:off x="183908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33A5C1-EF91-03F9-455E-327A23AD8BD2}"/>
                  </a:ext>
                </a:extLst>
              </p:cNvPr>
              <p:cNvSpPr/>
              <p:nvPr/>
            </p:nvSpPr>
            <p:spPr>
              <a:xfrm>
                <a:off x="1903761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370A349-E5E4-C5F7-0B24-C40783972AC1}"/>
                  </a:ext>
                </a:extLst>
              </p:cNvPr>
              <p:cNvSpPr/>
              <p:nvPr/>
            </p:nvSpPr>
            <p:spPr>
              <a:xfrm>
                <a:off x="1839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40565E-37BE-F882-EE2A-1668224CBD89}"/>
                  </a:ext>
                </a:extLst>
              </p:cNvPr>
              <p:cNvSpPr/>
              <p:nvPr/>
            </p:nvSpPr>
            <p:spPr>
              <a:xfrm>
                <a:off x="1903761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5D09CF9-CD88-C44C-EB32-6C0013CE2CBF}"/>
                  </a:ext>
                </a:extLst>
              </p:cNvPr>
              <p:cNvSpPr/>
              <p:nvPr/>
            </p:nvSpPr>
            <p:spPr>
              <a:xfrm>
                <a:off x="209683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5A21CFC-E181-C3F9-B1F9-73484B090120}"/>
                  </a:ext>
                </a:extLst>
              </p:cNvPr>
              <p:cNvSpPr/>
              <p:nvPr/>
            </p:nvSpPr>
            <p:spPr>
              <a:xfrm>
                <a:off x="216141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B171438-8CB2-761A-44A3-A29BC2805F1A}"/>
                  </a:ext>
                </a:extLst>
              </p:cNvPr>
              <p:cNvSpPr/>
              <p:nvPr/>
            </p:nvSpPr>
            <p:spPr>
              <a:xfrm>
                <a:off x="2161413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C91C8B3-32CD-C7A1-F065-67134E37BC4F}"/>
                  </a:ext>
                </a:extLst>
              </p:cNvPr>
              <p:cNvSpPr/>
              <p:nvPr/>
            </p:nvSpPr>
            <p:spPr>
              <a:xfrm>
                <a:off x="2226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4DAA94-AF2D-E4AB-3C35-567A620DC50F}"/>
                  </a:ext>
                </a:extLst>
              </p:cNvPr>
              <p:cNvSpPr/>
              <p:nvPr/>
            </p:nvSpPr>
            <p:spPr>
              <a:xfrm>
                <a:off x="209683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5DEFB37-A820-B0EC-87C8-5D844C438991}"/>
                  </a:ext>
                </a:extLst>
              </p:cNvPr>
              <p:cNvSpPr/>
              <p:nvPr/>
            </p:nvSpPr>
            <p:spPr>
              <a:xfrm>
                <a:off x="216141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861889-00EA-CCE7-099B-2A029965C809}"/>
                  </a:ext>
                </a:extLst>
              </p:cNvPr>
              <p:cNvSpPr/>
              <p:nvPr/>
            </p:nvSpPr>
            <p:spPr>
              <a:xfrm>
                <a:off x="209683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94BECDB-FE18-EEFC-0882-A85DA7A975D7}"/>
                  </a:ext>
                </a:extLst>
              </p:cNvPr>
              <p:cNvSpPr/>
              <p:nvPr/>
            </p:nvSpPr>
            <p:spPr>
              <a:xfrm>
                <a:off x="216141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A0CC4B-CC16-234E-8451-A2754E0B9CEA}"/>
                  </a:ext>
                </a:extLst>
              </p:cNvPr>
              <p:cNvSpPr/>
              <p:nvPr/>
            </p:nvSpPr>
            <p:spPr>
              <a:xfrm>
                <a:off x="222608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AA6527A-8882-4316-7589-DD8290AC311C}"/>
                  </a:ext>
                </a:extLst>
              </p:cNvPr>
              <p:cNvSpPr/>
              <p:nvPr/>
            </p:nvSpPr>
            <p:spPr>
              <a:xfrm>
                <a:off x="2096833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8AD2C61-C909-7F40-0F16-ED1016270A0F}"/>
                  </a:ext>
                </a:extLst>
              </p:cNvPr>
              <p:cNvSpPr/>
              <p:nvPr/>
            </p:nvSpPr>
            <p:spPr>
              <a:xfrm>
                <a:off x="2226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B383B33-3210-652E-3371-2374AA2FEEB8}"/>
                  </a:ext>
                </a:extLst>
              </p:cNvPr>
              <p:cNvSpPr/>
              <p:nvPr/>
            </p:nvSpPr>
            <p:spPr>
              <a:xfrm>
                <a:off x="209683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0D279B2-0765-B024-C79E-FAE59829DB2A}"/>
                  </a:ext>
                </a:extLst>
              </p:cNvPr>
              <p:cNvSpPr/>
              <p:nvPr/>
            </p:nvSpPr>
            <p:spPr>
              <a:xfrm>
                <a:off x="216141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3D0EC3A-FD7C-DA50-358D-D74E8AA8DE35}"/>
                  </a:ext>
                </a:extLst>
              </p:cNvPr>
              <p:cNvSpPr/>
              <p:nvPr/>
            </p:nvSpPr>
            <p:spPr>
              <a:xfrm>
                <a:off x="2226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3EA2BA1-BD7A-79A0-F31F-83DDD5627119}"/>
                  </a:ext>
                </a:extLst>
              </p:cNvPr>
              <p:cNvSpPr/>
              <p:nvPr/>
            </p:nvSpPr>
            <p:spPr>
              <a:xfrm>
                <a:off x="2096833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C16763B-EF0E-4164-AC01-BF7ED698C06D}"/>
                  </a:ext>
                </a:extLst>
              </p:cNvPr>
              <p:cNvSpPr/>
              <p:nvPr/>
            </p:nvSpPr>
            <p:spPr>
              <a:xfrm>
                <a:off x="2226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CAC55F9-12ED-6A81-C712-B877237C728C}"/>
                  </a:ext>
                </a:extLst>
              </p:cNvPr>
              <p:cNvSpPr/>
              <p:nvPr/>
            </p:nvSpPr>
            <p:spPr>
              <a:xfrm>
                <a:off x="209683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7EDB138-7769-C69E-FEE5-B097228125C5}"/>
                  </a:ext>
                </a:extLst>
              </p:cNvPr>
              <p:cNvSpPr/>
              <p:nvPr/>
            </p:nvSpPr>
            <p:spPr>
              <a:xfrm>
                <a:off x="216141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B39FDC8-464E-93FF-0BD1-E4D192D1CA69}"/>
                  </a:ext>
                </a:extLst>
              </p:cNvPr>
              <p:cNvSpPr/>
              <p:nvPr/>
            </p:nvSpPr>
            <p:spPr>
              <a:xfrm>
                <a:off x="2161413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6972B23-9360-AADD-F359-937DC4A41A8B}"/>
                  </a:ext>
                </a:extLst>
              </p:cNvPr>
              <p:cNvSpPr/>
              <p:nvPr/>
            </p:nvSpPr>
            <p:spPr>
              <a:xfrm>
                <a:off x="2226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BD751C6-4CC9-272B-E630-F7D09B9C7F09}"/>
                  </a:ext>
                </a:extLst>
              </p:cNvPr>
              <p:cNvSpPr/>
              <p:nvPr/>
            </p:nvSpPr>
            <p:spPr>
              <a:xfrm>
                <a:off x="1562862" y="2811225"/>
                <a:ext cx="205644" cy="17144"/>
              </a:xfrm>
              <a:custGeom>
                <a:avLst/>
                <a:gdLst>
                  <a:gd name="connsiteX0" fmla="*/ 0 w 205644"/>
                  <a:gd name="connsiteY0" fmla="*/ 0 h 17144"/>
                  <a:gd name="connsiteX1" fmla="*/ 205645 w 205644"/>
                  <a:gd name="connsiteY1" fmla="*/ 0 h 17144"/>
                  <a:gd name="connsiteX2" fmla="*/ 205645 w 205644"/>
                  <a:gd name="connsiteY2" fmla="*/ 17145 h 17144"/>
                  <a:gd name="connsiteX3" fmla="*/ 0 w 205644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644" h="17144">
                    <a:moveTo>
                      <a:pt x="0" y="0"/>
                    </a:moveTo>
                    <a:lnTo>
                      <a:pt x="205645" y="0"/>
                    </a:lnTo>
                    <a:lnTo>
                      <a:pt x="205645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D780EB-BDB1-382B-3BAE-987F08DE3080}"/>
                  </a:ext>
                </a:extLst>
              </p:cNvPr>
              <p:cNvSpPr/>
              <p:nvPr/>
            </p:nvSpPr>
            <p:spPr>
              <a:xfrm>
                <a:off x="1637728" y="2852278"/>
                <a:ext cx="130683" cy="17144"/>
              </a:xfrm>
              <a:custGeom>
                <a:avLst/>
                <a:gdLst>
                  <a:gd name="connsiteX0" fmla="*/ 0 w 130683"/>
                  <a:gd name="connsiteY0" fmla="*/ 0 h 17144"/>
                  <a:gd name="connsiteX1" fmla="*/ 130683 w 130683"/>
                  <a:gd name="connsiteY1" fmla="*/ 0 h 17144"/>
                  <a:gd name="connsiteX2" fmla="*/ 130683 w 130683"/>
                  <a:gd name="connsiteY2" fmla="*/ 17145 h 17144"/>
                  <a:gd name="connsiteX3" fmla="*/ 0 w 13068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3" h="17144">
                    <a:moveTo>
                      <a:pt x="0" y="0"/>
                    </a:moveTo>
                    <a:lnTo>
                      <a:pt x="130683" y="0"/>
                    </a:lnTo>
                    <a:lnTo>
                      <a:pt x="13068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88BD256-0525-6794-2954-DE82EBA902F2}"/>
                  </a:ext>
                </a:extLst>
              </p:cNvPr>
              <p:cNvSpPr/>
              <p:nvPr/>
            </p:nvSpPr>
            <p:spPr>
              <a:xfrm>
                <a:off x="1593056" y="2900475"/>
                <a:ext cx="181451" cy="17144"/>
              </a:xfrm>
              <a:custGeom>
                <a:avLst/>
                <a:gdLst>
                  <a:gd name="connsiteX0" fmla="*/ 0 w 181451"/>
                  <a:gd name="connsiteY0" fmla="*/ 0 h 17144"/>
                  <a:gd name="connsiteX1" fmla="*/ 181451 w 181451"/>
                  <a:gd name="connsiteY1" fmla="*/ 0 h 17144"/>
                  <a:gd name="connsiteX2" fmla="*/ 181451 w 181451"/>
                  <a:gd name="connsiteY2" fmla="*/ 17145 h 17144"/>
                  <a:gd name="connsiteX3" fmla="*/ 0 w 18145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451" h="17144">
                    <a:moveTo>
                      <a:pt x="0" y="0"/>
                    </a:moveTo>
                    <a:lnTo>
                      <a:pt x="181451" y="0"/>
                    </a:lnTo>
                    <a:lnTo>
                      <a:pt x="1814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DFC93A5-E7E2-0849-389B-D538C52BE401}"/>
                  </a:ext>
                </a:extLst>
              </p:cNvPr>
              <p:cNvSpPr/>
              <p:nvPr/>
            </p:nvSpPr>
            <p:spPr>
              <a:xfrm>
                <a:off x="1683734" y="2955815"/>
                <a:ext cx="84677" cy="17144"/>
              </a:xfrm>
              <a:custGeom>
                <a:avLst/>
                <a:gdLst>
                  <a:gd name="connsiteX0" fmla="*/ 0 w 84677"/>
                  <a:gd name="connsiteY0" fmla="*/ 0 h 17144"/>
                  <a:gd name="connsiteX1" fmla="*/ 84677 w 84677"/>
                  <a:gd name="connsiteY1" fmla="*/ 0 h 17144"/>
                  <a:gd name="connsiteX2" fmla="*/ 84677 w 84677"/>
                  <a:gd name="connsiteY2" fmla="*/ 17145 h 17144"/>
                  <a:gd name="connsiteX3" fmla="*/ 0 w 84677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7" h="17144">
                    <a:moveTo>
                      <a:pt x="0" y="0"/>
                    </a:moveTo>
                    <a:lnTo>
                      <a:pt x="84677" y="0"/>
                    </a:lnTo>
                    <a:lnTo>
                      <a:pt x="8467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7F2CE16-7294-F55A-4F56-6F51F47C24D0}"/>
                  </a:ext>
                </a:extLst>
              </p:cNvPr>
              <p:cNvSpPr/>
              <p:nvPr/>
            </p:nvSpPr>
            <p:spPr>
              <a:xfrm>
                <a:off x="1593056" y="3000487"/>
                <a:ext cx="175450" cy="17144"/>
              </a:xfrm>
              <a:custGeom>
                <a:avLst/>
                <a:gdLst>
                  <a:gd name="connsiteX0" fmla="*/ 0 w 175450"/>
                  <a:gd name="connsiteY0" fmla="*/ 0 h 17144"/>
                  <a:gd name="connsiteX1" fmla="*/ 175450 w 175450"/>
                  <a:gd name="connsiteY1" fmla="*/ 0 h 17144"/>
                  <a:gd name="connsiteX2" fmla="*/ 175450 w 175450"/>
                  <a:gd name="connsiteY2" fmla="*/ 17145 h 17144"/>
                  <a:gd name="connsiteX3" fmla="*/ 0 w 17545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50" h="17144">
                    <a:moveTo>
                      <a:pt x="0" y="0"/>
                    </a:moveTo>
                    <a:lnTo>
                      <a:pt x="175450" y="0"/>
                    </a:lnTo>
                    <a:lnTo>
                      <a:pt x="17545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2A500D4-1A2C-8FED-23D5-73E6533E9E4F}"/>
                  </a:ext>
                </a:extLst>
              </p:cNvPr>
              <p:cNvSpPr/>
              <p:nvPr/>
            </p:nvSpPr>
            <p:spPr>
              <a:xfrm>
                <a:off x="1652587" y="3053160"/>
                <a:ext cx="115919" cy="17144"/>
              </a:xfrm>
              <a:custGeom>
                <a:avLst/>
                <a:gdLst>
                  <a:gd name="connsiteX0" fmla="*/ 0 w 115919"/>
                  <a:gd name="connsiteY0" fmla="*/ 0 h 17144"/>
                  <a:gd name="connsiteX1" fmla="*/ 115919 w 115919"/>
                  <a:gd name="connsiteY1" fmla="*/ 0 h 17144"/>
                  <a:gd name="connsiteX2" fmla="*/ 115919 w 115919"/>
                  <a:gd name="connsiteY2" fmla="*/ 17145 h 17144"/>
                  <a:gd name="connsiteX3" fmla="*/ 0 w 115919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9" h="17144">
                    <a:moveTo>
                      <a:pt x="0" y="0"/>
                    </a:moveTo>
                    <a:lnTo>
                      <a:pt x="115919" y="0"/>
                    </a:lnTo>
                    <a:lnTo>
                      <a:pt x="11591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A6F16F0-E7E5-2895-3221-E7A03E0EEBFA}"/>
                  </a:ext>
                </a:extLst>
              </p:cNvPr>
              <p:cNvSpPr/>
              <p:nvPr/>
            </p:nvSpPr>
            <p:spPr>
              <a:xfrm>
                <a:off x="1823466" y="2828180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93E9348-4165-6B99-4768-8392F4DC6D5B}"/>
                  </a:ext>
                </a:extLst>
              </p:cNvPr>
              <p:cNvSpPr/>
              <p:nvPr/>
            </p:nvSpPr>
            <p:spPr>
              <a:xfrm>
                <a:off x="1857375" y="2881806"/>
                <a:ext cx="60293" cy="17144"/>
              </a:xfrm>
              <a:custGeom>
                <a:avLst/>
                <a:gdLst>
                  <a:gd name="connsiteX0" fmla="*/ 0 w 60293"/>
                  <a:gd name="connsiteY0" fmla="*/ 0 h 17144"/>
                  <a:gd name="connsiteX1" fmla="*/ 60293 w 60293"/>
                  <a:gd name="connsiteY1" fmla="*/ 0 h 17144"/>
                  <a:gd name="connsiteX2" fmla="*/ 60293 w 60293"/>
                  <a:gd name="connsiteY2" fmla="*/ 17145 h 17144"/>
                  <a:gd name="connsiteX3" fmla="*/ 0 w 6029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17144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6A2FC0B-54FC-5F6E-952A-4741FA583335}"/>
                  </a:ext>
                </a:extLst>
              </p:cNvPr>
              <p:cNvSpPr/>
              <p:nvPr/>
            </p:nvSpPr>
            <p:spPr>
              <a:xfrm>
                <a:off x="1839087" y="2934479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B2251FA-D6F8-6B45-1271-277F8E6AC67C}"/>
                  </a:ext>
                </a:extLst>
              </p:cNvPr>
              <p:cNvSpPr/>
              <p:nvPr/>
            </p:nvSpPr>
            <p:spPr>
              <a:xfrm>
                <a:off x="1823466" y="3000487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D81BA35-2CC7-3010-230C-DC7333D699F7}"/>
                  </a:ext>
                </a:extLst>
              </p:cNvPr>
              <p:cNvSpPr/>
              <p:nvPr/>
            </p:nvSpPr>
            <p:spPr>
              <a:xfrm>
                <a:off x="1839087" y="3053160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5790F13-1B8D-226B-AC00-770A6252CE89}"/>
                  </a:ext>
                </a:extLst>
              </p:cNvPr>
              <p:cNvSpPr/>
              <p:nvPr/>
            </p:nvSpPr>
            <p:spPr>
              <a:xfrm>
                <a:off x="2374868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D88A2-6DC6-F7CB-8E81-7BC880371E5E}"/>
                  </a:ext>
                </a:extLst>
              </p:cNvPr>
              <p:cNvSpPr/>
              <p:nvPr/>
            </p:nvSpPr>
            <p:spPr>
              <a:xfrm>
                <a:off x="2374868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5EF331C2-5641-9069-C5A2-F3EE868B0A3C}"/>
                  </a:ext>
                </a:extLst>
              </p:cNvPr>
              <p:cNvSpPr/>
              <p:nvPr/>
            </p:nvSpPr>
            <p:spPr>
              <a:xfrm>
                <a:off x="2374868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908B599-3617-839B-44DE-5DB262945A52}"/>
                  </a:ext>
                </a:extLst>
              </p:cNvPr>
              <p:cNvSpPr/>
              <p:nvPr/>
            </p:nvSpPr>
            <p:spPr>
              <a:xfrm>
                <a:off x="2374868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41E429-9EF8-3980-286D-DE54A389C81D}"/>
                  </a:ext>
                </a:extLst>
              </p:cNvPr>
              <p:cNvSpPr/>
              <p:nvPr/>
            </p:nvSpPr>
            <p:spPr>
              <a:xfrm>
                <a:off x="2374868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87906ED-4128-B658-17A2-F3EE8C88E3C6}"/>
                  </a:ext>
                </a:extLst>
              </p:cNvPr>
              <p:cNvSpPr/>
              <p:nvPr/>
            </p:nvSpPr>
            <p:spPr>
              <a:xfrm>
                <a:off x="2374868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58AFA56-7B6D-A695-3649-9986DAB9A99E}"/>
                  </a:ext>
                </a:extLst>
              </p:cNvPr>
              <p:cNvSpPr/>
              <p:nvPr/>
            </p:nvSpPr>
            <p:spPr>
              <a:xfrm>
                <a:off x="2374868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2E75FCC-2AE8-395D-0DB0-738A4BD7ECCC}"/>
                  </a:ext>
                </a:extLst>
              </p:cNvPr>
              <p:cNvSpPr/>
              <p:nvPr/>
            </p:nvSpPr>
            <p:spPr>
              <a:xfrm>
                <a:off x="2374868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46A847A-1065-08E3-DBBC-A04447B67F4B}"/>
                  </a:ext>
                </a:extLst>
              </p:cNvPr>
              <p:cNvSpPr/>
              <p:nvPr/>
            </p:nvSpPr>
            <p:spPr>
              <a:xfrm>
                <a:off x="2374868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D1A5BD6-11B8-AC74-1E0E-4FBFFF9309B7}"/>
                  </a:ext>
                </a:extLst>
              </p:cNvPr>
              <p:cNvSpPr/>
              <p:nvPr/>
            </p:nvSpPr>
            <p:spPr>
              <a:xfrm>
                <a:off x="2374868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64001A6-3DFF-BDAC-438D-77F7CB12ABA5}"/>
                  </a:ext>
                </a:extLst>
              </p:cNvPr>
              <p:cNvSpPr/>
              <p:nvPr/>
            </p:nvSpPr>
            <p:spPr>
              <a:xfrm>
                <a:off x="2374868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7173741-970F-2691-D252-C42902872F7E}"/>
                  </a:ext>
                </a:extLst>
              </p:cNvPr>
              <p:cNvSpPr/>
              <p:nvPr/>
            </p:nvSpPr>
            <p:spPr>
              <a:xfrm>
                <a:off x="2374868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C2E437B-B915-B222-2C63-E7B6CA86A0A8}"/>
                  </a:ext>
                </a:extLst>
              </p:cNvPr>
              <p:cNvSpPr/>
              <p:nvPr/>
            </p:nvSpPr>
            <p:spPr>
              <a:xfrm>
                <a:off x="2374868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EE1A9E0-BDD8-E4E1-9DB3-B004FC96E89E}"/>
                  </a:ext>
                </a:extLst>
              </p:cNvPr>
              <p:cNvSpPr/>
              <p:nvPr/>
            </p:nvSpPr>
            <p:spPr>
              <a:xfrm>
                <a:off x="2682811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07202719-9857-2DE6-3CDD-DA0A4E835AD8}"/>
                  </a:ext>
                </a:extLst>
              </p:cNvPr>
              <p:cNvSpPr/>
              <p:nvPr/>
            </p:nvSpPr>
            <p:spPr>
              <a:xfrm>
                <a:off x="2682811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FD21113-F66B-F785-6018-DC89B1B4082B}"/>
                  </a:ext>
                </a:extLst>
              </p:cNvPr>
              <p:cNvSpPr/>
              <p:nvPr/>
            </p:nvSpPr>
            <p:spPr>
              <a:xfrm>
                <a:off x="2682811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BA33A88-9234-F75A-5179-925A701A0BD3}"/>
                  </a:ext>
                </a:extLst>
              </p:cNvPr>
              <p:cNvSpPr/>
              <p:nvPr/>
            </p:nvSpPr>
            <p:spPr>
              <a:xfrm>
                <a:off x="2682811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CA32C98-B4AA-1ECA-8582-9E94F5FA6BD7}"/>
                  </a:ext>
                </a:extLst>
              </p:cNvPr>
              <p:cNvSpPr/>
              <p:nvPr/>
            </p:nvSpPr>
            <p:spPr>
              <a:xfrm>
                <a:off x="2682811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B7A2B5C-A8E2-5E01-284F-43937F629A2E}"/>
                  </a:ext>
                </a:extLst>
              </p:cNvPr>
              <p:cNvSpPr/>
              <p:nvPr/>
            </p:nvSpPr>
            <p:spPr>
              <a:xfrm>
                <a:off x="2682811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E4DBA49-D26F-D254-55D1-1A1F8C43C7EF}"/>
                  </a:ext>
                </a:extLst>
              </p:cNvPr>
              <p:cNvSpPr/>
              <p:nvPr/>
            </p:nvSpPr>
            <p:spPr>
              <a:xfrm>
                <a:off x="2682811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5C58BAA-F0D3-C938-F1C5-01B71C51612D}"/>
                  </a:ext>
                </a:extLst>
              </p:cNvPr>
              <p:cNvSpPr/>
              <p:nvPr/>
            </p:nvSpPr>
            <p:spPr>
              <a:xfrm>
                <a:off x="2682811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7355C1F-E9ED-919C-01DA-6BA3E1847C07}"/>
                  </a:ext>
                </a:extLst>
              </p:cNvPr>
              <p:cNvSpPr/>
              <p:nvPr/>
            </p:nvSpPr>
            <p:spPr>
              <a:xfrm>
                <a:off x="2682811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E9153A8-617D-C53E-E8B8-E46E3C7A5A0B}"/>
                  </a:ext>
                </a:extLst>
              </p:cNvPr>
              <p:cNvSpPr/>
              <p:nvPr/>
            </p:nvSpPr>
            <p:spPr>
              <a:xfrm>
                <a:off x="2682811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60AEEED-1229-452D-43C6-17008E341AF9}"/>
                  </a:ext>
                </a:extLst>
              </p:cNvPr>
              <p:cNvSpPr/>
              <p:nvPr/>
            </p:nvSpPr>
            <p:spPr>
              <a:xfrm>
                <a:off x="2682811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29E2759-A9CF-BC57-44F0-5022EFF2C32B}"/>
                  </a:ext>
                </a:extLst>
              </p:cNvPr>
              <p:cNvSpPr/>
              <p:nvPr/>
            </p:nvSpPr>
            <p:spPr>
              <a:xfrm>
                <a:off x="2682811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F3B2E5-4D55-71D9-ECB0-8B3C8A36505D}"/>
                  </a:ext>
                </a:extLst>
              </p:cNvPr>
              <p:cNvSpPr/>
              <p:nvPr/>
            </p:nvSpPr>
            <p:spPr>
              <a:xfrm>
                <a:off x="2682811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8B8CD68-56E7-04F5-98E9-F66DB5F633F7}"/>
                  </a:ext>
                </a:extLst>
              </p:cNvPr>
              <p:cNvSpPr/>
              <p:nvPr/>
            </p:nvSpPr>
            <p:spPr>
              <a:xfrm>
                <a:off x="2357437" y="3803445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66314E-0970-9CC1-B4A5-78BD025A13A5}"/>
                  </a:ext>
                </a:extLst>
              </p:cNvPr>
              <p:cNvSpPr/>
              <p:nvPr/>
            </p:nvSpPr>
            <p:spPr>
              <a:xfrm>
                <a:off x="2357437" y="3836496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A4273B5-3FAA-B9EC-C4CB-D11A32529C78}"/>
                  </a:ext>
                </a:extLst>
              </p:cNvPr>
              <p:cNvSpPr/>
              <p:nvPr/>
            </p:nvSpPr>
            <p:spPr>
              <a:xfrm>
                <a:off x="2357437" y="3869548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4299095-11A4-A614-1CE5-4B122D242EA0}"/>
                  </a:ext>
                </a:extLst>
              </p:cNvPr>
              <p:cNvSpPr/>
              <p:nvPr/>
            </p:nvSpPr>
            <p:spPr>
              <a:xfrm>
                <a:off x="2414587" y="4024806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4C419D5-CFAD-76BD-7295-CFA99C296B19}"/>
                  </a:ext>
                </a:extLst>
              </p:cNvPr>
              <p:cNvSpPr/>
              <p:nvPr/>
            </p:nvSpPr>
            <p:spPr>
              <a:xfrm>
                <a:off x="2414587" y="4065477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1 h 11620"/>
                  <a:gd name="connsiteX3" fmla="*/ 0 w 169830"/>
                  <a:gd name="connsiteY3" fmla="*/ 11621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1"/>
                    </a:lnTo>
                    <a:lnTo>
                      <a:pt x="0" y="1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CE7F819-97F1-785F-A438-2DF4200E53B8}"/>
                  </a:ext>
                </a:extLst>
              </p:cNvPr>
              <p:cNvSpPr/>
              <p:nvPr/>
            </p:nvSpPr>
            <p:spPr>
              <a:xfrm>
                <a:off x="2414587" y="4106054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051A78D-AE47-9BCF-90E5-C347FD80E88D}"/>
                  </a:ext>
                </a:extLst>
              </p:cNvPr>
              <p:cNvSpPr/>
              <p:nvPr/>
            </p:nvSpPr>
            <p:spPr>
              <a:xfrm>
                <a:off x="299085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34195C-3E25-96EF-45C8-2C34E6B9910F}"/>
                  </a:ext>
                </a:extLst>
              </p:cNvPr>
              <p:cNvSpPr/>
              <p:nvPr/>
            </p:nvSpPr>
            <p:spPr>
              <a:xfrm>
                <a:off x="3037617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689D32B-2C8A-9C66-2291-F761C9BDD783}"/>
                  </a:ext>
                </a:extLst>
              </p:cNvPr>
              <p:cNvSpPr/>
              <p:nvPr/>
            </p:nvSpPr>
            <p:spPr>
              <a:xfrm>
                <a:off x="308448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61B7213-BF1D-5BB7-C1E1-6EE6ADE89647}"/>
                  </a:ext>
                </a:extLst>
              </p:cNvPr>
              <p:cNvSpPr/>
              <p:nvPr/>
            </p:nvSpPr>
            <p:spPr>
              <a:xfrm>
                <a:off x="3131343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DB46DED-5224-0236-4855-3A0F8C001E8E}"/>
                  </a:ext>
                </a:extLst>
              </p:cNvPr>
              <p:cNvSpPr/>
              <p:nvPr/>
            </p:nvSpPr>
            <p:spPr>
              <a:xfrm>
                <a:off x="2990850" y="361694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CB6506E-5E8E-3DD7-39E3-93820105A92C}"/>
                  </a:ext>
                </a:extLst>
              </p:cNvPr>
              <p:cNvSpPr/>
              <p:nvPr/>
            </p:nvSpPr>
            <p:spPr>
              <a:xfrm>
                <a:off x="2990850" y="366114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294F7DC-8C31-EA59-7811-E781FE0173B9}"/>
                  </a:ext>
                </a:extLst>
              </p:cNvPr>
              <p:cNvSpPr/>
              <p:nvPr/>
            </p:nvSpPr>
            <p:spPr>
              <a:xfrm>
                <a:off x="2990850" y="3705242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F6BAD93-AE43-D90F-C7B7-3701350A2A6D}"/>
                  </a:ext>
                </a:extLst>
              </p:cNvPr>
              <p:cNvSpPr/>
              <p:nvPr/>
            </p:nvSpPr>
            <p:spPr>
              <a:xfrm>
                <a:off x="2990850" y="3749438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EEC935-149D-73D7-6444-263788146159}"/>
                  </a:ext>
                </a:extLst>
              </p:cNvPr>
              <p:cNvSpPr/>
              <p:nvPr/>
            </p:nvSpPr>
            <p:spPr>
              <a:xfrm>
                <a:off x="3096482" y="3703623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59C51C2-1EEF-D279-8AE4-F5D8F5411DA5}"/>
                  </a:ext>
                </a:extLst>
              </p:cNvPr>
              <p:cNvSpPr/>
              <p:nvPr/>
            </p:nvSpPr>
            <p:spPr>
              <a:xfrm>
                <a:off x="3096482" y="3747819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C611DB-571B-AC39-616E-2FC5B762F40D}"/>
                  </a:ext>
                </a:extLst>
              </p:cNvPr>
              <p:cNvSpPr/>
              <p:nvPr/>
            </p:nvSpPr>
            <p:spPr>
              <a:xfrm>
                <a:off x="3096482" y="379201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1F12150D-2BA6-0FFE-5A9F-6A8E8BC37221}"/>
                  </a:ext>
                </a:extLst>
              </p:cNvPr>
              <p:cNvSpPr/>
              <p:nvPr/>
            </p:nvSpPr>
            <p:spPr>
              <a:xfrm>
                <a:off x="3096482" y="383621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D7924E3-EF31-6298-C8C4-419913136FEC}"/>
                  </a:ext>
                </a:extLst>
              </p:cNvPr>
              <p:cNvSpPr/>
              <p:nvPr/>
            </p:nvSpPr>
            <p:spPr>
              <a:xfrm>
                <a:off x="3248025" y="2955815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BEA47AD-5A57-CEDD-BB6A-8BC78582BE8A}"/>
                  </a:ext>
                </a:extLst>
              </p:cNvPr>
              <p:cNvSpPr/>
              <p:nvPr/>
            </p:nvSpPr>
            <p:spPr>
              <a:xfrm>
                <a:off x="3248025" y="3000487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F142E0A-4B80-3B64-D055-B9838BBC624C}"/>
                  </a:ext>
                </a:extLst>
              </p:cNvPr>
              <p:cNvSpPr/>
              <p:nvPr/>
            </p:nvSpPr>
            <p:spPr>
              <a:xfrm>
                <a:off x="3248025" y="304515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6594438-83BE-3C13-2064-28936F14EADB}"/>
                  </a:ext>
                </a:extLst>
              </p:cNvPr>
              <p:cNvSpPr/>
              <p:nvPr/>
            </p:nvSpPr>
            <p:spPr>
              <a:xfrm>
                <a:off x="3248025" y="308973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566B765-0BB9-9363-5D93-F192B33E0F54}"/>
                  </a:ext>
                </a:extLst>
              </p:cNvPr>
              <p:cNvSpPr/>
              <p:nvPr/>
            </p:nvSpPr>
            <p:spPr>
              <a:xfrm>
                <a:off x="3248025" y="313440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D00D971-E614-77FC-0D96-8704EB1ADC90}"/>
                  </a:ext>
                </a:extLst>
              </p:cNvPr>
              <p:cNvSpPr/>
              <p:nvPr/>
            </p:nvSpPr>
            <p:spPr>
              <a:xfrm>
                <a:off x="3248025" y="317898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216D80-82C8-919B-B536-41E83B098E37}"/>
                  </a:ext>
                </a:extLst>
              </p:cNvPr>
              <p:cNvSpPr/>
              <p:nvPr/>
            </p:nvSpPr>
            <p:spPr>
              <a:xfrm>
                <a:off x="3248025" y="3323575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ED875CE-7A91-1747-76D4-DF1DEFB4D63D}"/>
                  </a:ext>
                </a:extLst>
              </p:cNvPr>
              <p:cNvSpPr/>
              <p:nvPr/>
            </p:nvSpPr>
            <p:spPr>
              <a:xfrm>
                <a:off x="3248025" y="3368247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1223C7F-D760-953D-3E1F-1F2F8DE042C2}"/>
                  </a:ext>
                </a:extLst>
              </p:cNvPr>
              <p:cNvSpPr/>
              <p:nvPr/>
            </p:nvSpPr>
            <p:spPr>
              <a:xfrm>
                <a:off x="3248025" y="3412920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67F32C3-F39C-45CA-BB4F-BDF1D9C3102B}"/>
                  </a:ext>
                </a:extLst>
              </p:cNvPr>
              <p:cNvSpPr/>
              <p:nvPr/>
            </p:nvSpPr>
            <p:spPr>
              <a:xfrm>
                <a:off x="3248025" y="3557509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A817FA-F381-EA3D-F856-2E068CFF7EFA}"/>
                  </a:ext>
                </a:extLst>
              </p:cNvPr>
              <p:cNvSpPr/>
              <p:nvPr/>
            </p:nvSpPr>
            <p:spPr>
              <a:xfrm>
                <a:off x="3248025" y="3602086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F8311AA-6B2B-0AE0-1CF0-A4E476E93CFA}"/>
                  </a:ext>
                </a:extLst>
              </p:cNvPr>
              <p:cNvSpPr/>
              <p:nvPr/>
            </p:nvSpPr>
            <p:spPr>
              <a:xfrm>
                <a:off x="3248025" y="3646758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C6E225E-86ED-B1AA-DD72-2CF1C80A2624}"/>
                  </a:ext>
                </a:extLst>
              </p:cNvPr>
              <p:cNvSpPr/>
              <p:nvPr/>
            </p:nvSpPr>
            <p:spPr>
              <a:xfrm>
                <a:off x="3592068" y="2955815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8FBF914-6D50-4061-2D30-502627FCA409}"/>
                  </a:ext>
                </a:extLst>
              </p:cNvPr>
              <p:cNvSpPr/>
              <p:nvPr/>
            </p:nvSpPr>
            <p:spPr>
              <a:xfrm>
                <a:off x="3592068" y="3000487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403983C-E50B-BC97-CAA0-03CF776E8482}"/>
                  </a:ext>
                </a:extLst>
              </p:cNvPr>
              <p:cNvSpPr/>
              <p:nvPr/>
            </p:nvSpPr>
            <p:spPr>
              <a:xfrm>
                <a:off x="3592068" y="304515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94E1D49-4DE3-7FE8-894B-727C415DAAB6}"/>
                  </a:ext>
                </a:extLst>
              </p:cNvPr>
              <p:cNvSpPr/>
              <p:nvPr/>
            </p:nvSpPr>
            <p:spPr>
              <a:xfrm>
                <a:off x="3592068" y="308973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5BCDF99-8886-816D-BD0A-60A2B287E163}"/>
                  </a:ext>
                </a:extLst>
              </p:cNvPr>
              <p:cNvSpPr/>
              <p:nvPr/>
            </p:nvSpPr>
            <p:spPr>
              <a:xfrm>
                <a:off x="3592068" y="313440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29EEE76-A1D0-9420-0BA1-0072C4A376E7}"/>
                  </a:ext>
                </a:extLst>
              </p:cNvPr>
              <p:cNvSpPr/>
              <p:nvPr/>
            </p:nvSpPr>
            <p:spPr>
              <a:xfrm>
                <a:off x="3592068" y="317898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2BE11A8-CF28-BA4B-FE3E-F68B8939FA97}"/>
                  </a:ext>
                </a:extLst>
              </p:cNvPr>
              <p:cNvSpPr/>
              <p:nvPr/>
            </p:nvSpPr>
            <p:spPr>
              <a:xfrm>
                <a:off x="3592068" y="3323575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8032C9D-971F-B919-D027-6A6A78FEB30F}"/>
                  </a:ext>
                </a:extLst>
              </p:cNvPr>
              <p:cNvSpPr/>
              <p:nvPr/>
            </p:nvSpPr>
            <p:spPr>
              <a:xfrm>
                <a:off x="3592068" y="3368247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CF9D37C-CC4E-24B9-5FEE-F5F7AAB2D72D}"/>
                  </a:ext>
                </a:extLst>
              </p:cNvPr>
              <p:cNvSpPr/>
              <p:nvPr/>
            </p:nvSpPr>
            <p:spPr>
              <a:xfrm>
                <a:off x="3592068" y="3412920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83D5DD7-9470-FD56-6A71-F2C8ACACDE03}"/>
                  </a:ext>
                </a:extLst>
              </p:cNvPr>
              <p:cNvSpPr/>
              <p:nvPr/>
            </p:nvSpPr>
            <p:spPr>
              <a:xfrm>
                <a:off x="3592068" y="3557509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983A507-7BA1-8737-92CB-E7D569707A45}"/>
                  </a:ext>
                </a:extLst>
              </p:cNvPr>
              <p:cNvSpPr/>
              <p:nvPr/>
            </p:nvSpPr>
            <p:spPr>
              <a:xfrm>
                <a:off x="3592068" y="3602086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EBE1D8E-B64E-5477-84C8-4FF1AE3E0238}"/>
                  </a:ext>
                </a:extLst>
              </p:cNvPr>
              <p:cNvSpPr/>
              <p:nvPr/>
            </p:nvSpPr>
            <p:spPr>
              <a:xfrm>
                <a:off x="3592068" y="3646758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C94D581-C0BA-3A63-3BEC-528098946E97}"/>
                  </a:ext>
                </a:extLst>
              </p:cNvPr>
              <p:cNvSpPr/>
              <p:nvPr/>
            </p:nvSpPr>
            <p:spPr>
              <a:xfrm>
                <a:off x="2793206" y="4001660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29B967-ECC5-460A-8F16-C66E2B936930}"/>
                  </a:ext>
                </a:extLst>
              </p:cNvPr>
              <p:cNvSpPr/>
              <p:nvPr/>
            </p:nvSpPr>
            <p:spPr>
              <a:xfrm>
                <a:off x="2793206" y="4053857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0035AC0-A940-4FD8-7E7D-37A60BF2FD9B}"/>
                  </a:ext>
                </a:extLst>
              </p:cNvPr>
              <p:cNvSpPr/>
              <p:nvPr/>
            </p:nvSpPr>
            <p:spPr>
              <a:xfrm>
                <a:off x="2793206" y="4106054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911E1E3-49AA-A513-9662-CF4BD1944F38}"/>
                  </a:ext>
                </a:extLst>
              </p:cNvPr>
              <p:cNvSpPr/>
              <p:nvPr/>
            </p:nvSpPr>
            <p:spPr>
              <a:xfrm>
                <a:off x="2990850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E24F29-3265-9FCC-2C94-AD37A32C332B}"/>
                  </a:ext>
                </a:extLst>
              </p:cNvPr>
              <p:cNvSpPr/>
              <p:nvPr/>
            </p:nvSpPr>
            <p:spPr>
              <a:xfrm>
                <a:off x="2990850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6C55A779-0477-6D00-91A0-02F79EB2F563}"/>
                  </a:ext>
                </a:extLst>
              </p:cNvPr>
              <p:cNvSpPr/>
              <p:nvPr/>
            </p:nvSpPr>
            <p:spPr>
              <a:xfrm>
                <a:off x="2990850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227E10B8-7191-9C96-CF42-1D10F9A5090D}"/>
                  </a:ext>
                </a:extLst>
              </p:cNvPr>
              <p:cNvSpPr/>
              <p:nvPr/>
            </p:nvSpPr>
            <p:spPr>
              <a:xfrm>
                <a:off x="3324606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A969BC4-3DB0-0DAF-C108-32C416BE95EB}"/>
                  </a:ext>
                </a:extLst>
              </p:cNvPr>
              <p:cNvSpPr/>
              <p:nvPr/>
            </p:nvSpPr>
            <p:spPr>
              <a:xfrm>
                <a:off x="3324606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47EC2F8-3984-4840-F829-979B82E92BF3}"/>
                  </a:ext>
                </a:extLst>
              </p:cNvPr>
              <p:cNvSpPr/>
              <p:nvPr/>
            </p:nvSpPr>
            <p:spPr>
              <a:xfrm>
                <a:off x="3324606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DD03B43-7D4D-6D59-6772-2362EF4EEE5B}"/>
                  </a:ext>
                </a:extLst>
              </p:cNvPr>
              <p:cNvSpPr/>
              <p:nvPr/>
            </p:nvSpPr>
            <p:spPr>
              <a:xfrm>
                <a:off x="3400425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1F1A590-78D5-632E-49AF-72D7D926BFCA}"/>
                  </a:ext>
                </a:extLst>
              </p:cNvPr>
              <p:cNvSpPr/>
              <p:nvPr/>
            </p:nvSpPr>
            <p:spPr>
              <a:xfrm>
                <a:off x="3400425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9A691A3-C8D3-4488-7ABD-F22510A5D525}"/>
                  </a:ext>
                </a:extLst>
              </p:cNvPr>
              <p:cNvSpPr/>
              <p:nvPr/>
            </p:nvSpPr>
            <p:spPr>
              <a:xfrm>
                <a:off x="3400425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18F1130-CE65-5E81-464E-3D779EEEBD56}"/>
                  </a:ext>
                </a:extLst>
              </p:cNvPr>
              <p:cNvSpPr/>
              <p:nvPr/>
            </p:nvSpPr>
            <p:spPr>
              <a:xfrm>
                <a:off x="3476148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D936930-3368-B580-A2C1-CA5C0B3D3DF9}"/>
                  </a:ext>
                </a:extLst>
              </p:cNvPr>
              <p:cNvSpPr/>
              <p:nvPr/>
            </p:nvSpPr>
            <p:spPr>
              <a:xfrm>
                <a:off x="3476148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75C2D39-02C0-F7DF-A149-80B4C343147F}"/>
                  </a:ext>
                </a:extLst>
              </p:cNvPr>
              <p:cNvSpPr/>
              <p:nvPr/>
            </p:nvSpPr>
            <p:spPr>
              <a:xfrm>
                <a:off x="3476148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10405C8-EF2B-E307-E3DB-32649B9EB558}"/>
                  </a:ext>
                </a:extLst>
              </p:cNvPr>
              <p:cNvSpPr/>
              <p:nvPr/>
            </p:nvSpPr>
            <p:spPr>
              <a:xfrm>
                <a:off x="3551967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CE3F47BE-68D6-F9E5-1BF8-D7B5819902E3}"/>
                  </a:ext>
                </a:extLst>
              </p:cNvPr>
              <p:cNvSpPr/>
              <p:nvPr/>
            </p:nvSpPr>
            <p:spPr>
              <a:xfrm>
                <a:off x="3551967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F1ED2F00-B67C-97CE-EB28-2BECB351A0F6}"/>
                  </a:ext>
                </a:extLst>
              </p:cNvPr>
              <p:cNvSpPr/>
              <p:nvPr/>
            </p:nvSpPr>
            <p:spPr>
              <a:xfrm>
                <a:off x="3551967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573CD7B2-4023-E621-C44E-88888E5F64FE}"/>
                  </a:ext>
                </a:extLst>
              </p:cNvPr>
              <p:cNvSpPr/>
              <p:nvPr/>
            </p:nvSpPr>
            <p:spPr>
              <a:xfrm>
                <a:off x="3903059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C40A4A-2EC0-CFCB-1997-89363BC4699E}"/>
                  </a:ext>
                </a:extLst>
              </p:cNvPr>
              <p:cNvSpPr/>
              <p:nvPr/>
            </p:nvSpPr>
            <p:spPr>
              <a:xfrm>
                <a:off x="3976020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09D37D5-3BC5-8F28-E0B3-F5AF935046FA}"/>
                  </a:ext>
                </a:extLst>
              </p:cNvPr>
              <p:cNvSpPr/>
              <p:nvPr/>
            </p:nvSpPr>
            <p:spPr>
              <a:xfrm>
                <a:off x="4049077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A69E885-F497-78BB-3477-1357F3C603CF}"/>
                  </a:ext>
                </a:extLst>
              </p:cNvPr>
              <p:cNvSpPr/>
              <p:nvPr/>
            </p:nvSpPr>
            <p:spPr>
              <a:xfrm>
                <a:off x="3830002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4356284-9A7D-3D92-FED2-853777B7D8E7}"/>
                  </a:ext>
                </a:extLst>
              </p:cNvPr>
              <p:cNvSpPr/>
              <p:nvPr/>
            </p:nvSpPr>
            <p:spPr>
              <a:xfrm>
                <a:off x="3976020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3648171-F3D7-6736-E433-BAF98862D9DC}"/>
                  </a:ext>
                </a:extLst>
              </p:cNvPr>
              <p:cNvSpPr/>
              <p:nvPr/>
            </p:nvSpPr>
            <p:spPr>
              <a:xfrm>
                <a:off x="4049077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FAAD98D-71FF-E9A2-5BA5-35BD5918912B}"/>
                  </a:ext>
                </a:extLst>
              </p:cNvPr>
              <p:cNvSpPr/>
              <p:nvPr/>
            </p:nvSpPr>
            <p:spPr>
              <a:xfrm>
                <a:off x="3830002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08C5B3-6AE6-DA71-A501-1189A21E721A}"/>
                  </a:ext>
                </a:extLst>
              </p:cNvPr>
              <p:cNvSpPr/>
              <p:nvPr/>
            </p:nvSpPr>
            <p:spPr>
              <a:xfrm>
                <a:off x="3903059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3FE3F9AB-995A-335A-7755-BDCF9013F263}"/>
                  </a:ext>
                </a:extLst>
              </p:cNvPr>
              <p:cNvSpPr/>
              <p:nvPr/>
            </p:nvSpPr>
            <p:spPr>
              <a:xfrm>
                <a:off x="3976020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6C433660-1FF6-955A-D00D-C559C1DB313A}"/>
                  </a:ext>
                </a:extLst>
              </p:cNvPr>
              <p:cNvSpPr/>
              <p:nvPr/>
            </p:nvSpPr>
            <p:spPr>
              <a:xfrm>
                <a:off x="3903059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778C7A9-8EED-1D90-7AF2-BB482BF5523C}"/>
                  </a:ext>
                </a:extLst>
              </p:cNvPr>
              <p:cNvSpPr/>
              <p:nvPr/>
            </p:nvSpPr>
            <p:spPr>
              <a:xfrm>
                <a:off x="3976020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CDB5811-A342-6A5B-118C-392F0734E70F}"/>
                  </a:ext>
                </a:extLst>
              </p:cNvPr>
              <p:cNvSpPr/>
              <p:nvPr/>
            </p:nvSpPr>
            <p:spPr>
              <a:xfrm>
                <a:off x="4049077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703912B-5E27-E17B-5F79-36CEC6B6F34B}"/>
                  </a:ext>
                </a:extLst>
              </p:cNvPr>
              <p:cNvSpPr/>
              <p:nvPr/>
            </p:nvSpPr>
            <p:spPr>
              <a:xfrm>
                <a:off x="3830002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200598A-9FDC-F14F-0171-13CACDB9C3CD}"/>
                  </a:ext>
                </a:extLst>
              </p:cNvPr>
              <p:cNvSpPr/>
              <p:nvPr/>
            </p:nvSpPr>
            <p:spPr>
              <a:xfrm>
                <a:off x="3976020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FFA85F0-BDAA-B75E-0E90-2FBD81490A41}"/>
                  </a:ext>
                </a:extLst>
              </p:cNvPr>
              <p:cNvSpPr/>
              <p:nvPr/>
            </p:nvSpPr>
            <p:spPr>
              <a:xfrm>
                <a:off x="4049077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ADBB933-9FA5-7239-617B-404ABB588A53}"/>
                  </a:ext>
                </a:extLst>
              </p:cNvPr>
              <p:cNvSpPr/>
              <p:nvPr/>
            </p:nvSpPr>
            <p:spPr>
              <a:xfrm>
                <a:off x="3830002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1462BF3-A3D2-3E0D-EA0F-6EB5079FB264}"/>
                  </a:ext>
                </a:extLst>
              </p:cNvPr>
              <p:cNvSpPr/>
              <p:nvPr/>
            </p:nvSpPr>
            <p:spPr>
              <a:xfrm>
                <a:off x="3903059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B1E148D-3BAA-97F8-8683-4BE6F982FCD1}"/>
                  </a:ext>
                </a:extLst>
              </p:cNvPr>
              <p:cNvSpPr/>
              <p:nvPr/>
            </p:nvSpPr>
            <p:spPr>
              <a:xfrm>
                <a:off x="3976020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880A698-F2BC-D6DC-60AE-C46A68C64805}"/>
                  </a:ext>
                </a:extLst>
              </p:cNvPr>
              <p:cNvSpPr/>
              <p:nvPr/>
            </p:nvSpPr>
            <p:spPr>
              <a:xfrm>
                <a:off x="4049077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4AA21244-CAA3-B4E9-8B44-844FE482153B}"/>
                  </a:ext>
                </a:extLst>
              </p:cNvPr>
              <p:cNvSpPr/>
              <p:nvPr/>
            </p:nvSpPr>
            <p:spPr>
              <a:xfrm>
                <a:off x="3830002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FCCC7979-CB4F-A92E-1353-9D67A25C9DAB}"/>
                  </a:ext>
                </a:extLst>
              </p:cNvPr>
              <p:cNvSpPr/>
              <p:nvPr/>
            </p:nvSpPr>
            <p:spPr>
              <a:xfrm>
                <a:off x="3903059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1BCE6FC-B1DE-F6A5-DA9F-ECFFDFA2F68A}"/>
                  </a:ext>
                </a:extLst>
              </p:cNvPr>
              <p:cNvSpPr/>
              <p:nvPr/>
            </p:nvSpPr>
            <p:spPr>
              <a:xfrm>
                <a:off x="4049077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A7FAA35-1075-2973-6540-11B2BB966BC7}"/>
                  </a:ext>
                </a:extLst>
              </p:cNvPr>
              <p:cNvSpPr/>
              <p:nvPr/>
            </p:nvSpPr>
            <p:spPr>
              <a:xfrm>
                <a:off x="4188809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665575A-F981-9E9A-3CD6-9DEA4BE0A100}"/>
                  </a:ext>
                </a:extLst>
              </p:cNvPr>
              <p:cNvSpPr/>
              <p:nvPr/>
            </p:nvSpPr>
            <p:spPr>
              <a:xfrm>
                <a:off x="4261770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8EE6543-8126-2B3B-2093-A7CABE46A362}"/>
                  </a:ext>
                </a:extLst>
              </p:cNvPr>
              <p:cNvSpPr/>
              <p:nvPr/>
            </p:nvSpPr>
            <p:spPr>
              <a:xfrm>
                <a:off x="4334827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69559B7-70F7-661C-649A-38312B55F397}"/>
                  </a:ext>
                </a:extLst>
              </p:cNvPr>
              <p:cNvSpPr/>
              <p:nvPr/>
            </p:nvSpPr>
            <p:spPr>
              <a:xfrm>
                <a:off x="4261770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54E8C08-2774-F816-8200-8EDF001BCEDF}"/>
                  </a:ext>
                </a:extLst>
              </p:cNvPr>
              <p:cNvSpPr/>
              <p:nvPr/>
            </p:nvSpPr>
            <p:spPr>
              <a:xfrm>
                <a:off x="4407884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54BC4AD-3310-5D2D-7995-C4847CF8A8FF}"/>
                  </a:ext>
                </a:extLst>
              </p:cNvPr>
              <p:cNvSpPr/>
              <p:nvPr/>
            </p:nvSpPr>
            <p:spPr>
              <a:xfrm>
                <a:off x="4188809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CE92315-11AD-B5D0-4CFC-27752469D53E}"/>
                  </a:ext>
                </a:extLst>
              </p:cNvPr>
              <p:cNvSpPr/>
              <p:nvPr/>
            </p:nvSpPr>
            <p:spPr>
              <a:xfrm>
                <a:off x="4261770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04F73C5-F89D-1331-A80D-424F660A0324}"/>
                  </a:ext>
                </a:extLst>
              </p:cNvPr>
              <p:cNvSpPr/>
              <p:nvPr/>
            </p:nvSpPr>
            <p:spPr>
              <a:xfrm>
                <a:off x="4334827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79439E1-0F30-52B5-B5FA-104638AFF7A3}"/>
                  </a:ext>
                </a:extLst>
              </p:cNvPr>
              <p:cNvSpPr/>
              <p:nvPr/>
            </p:nvSpPr>
            <p:spPr>
              <a:xfrm>
                <a:off x="4407884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024061F-B23D-F4AD-6DB7-561000817933}"/>
                  </a:ext>
                </a:extLst>
              </p:cNvPr>
              <p:cNvSpPr/>
              <p:nvPr/>
            </p:nvSpPr>
            <p:spPr>
              <a:xfrm>
                <a:off x="4188809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9EC84E7-E5AD-39F0-58F3-B41EDE70605E}"/>
                  </a:ext>
                </a:extLst>
              </p:cNvPr>
              <p:cNvSpPr/>
              <p:nvPr/>
            </p:nvSpPr>
            <p:spPr>
              <a:xfrm>
                <a:off x="4261770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C66B62-9D55-CF2B-7086-58B4A0921C8C}"/>
                  </a:ext>
                </a:extLst>
              </p:cNvPr>
              <p:cNvSpPr/>
              <p:nvPr/>
            </p:nvSpPr>
            <p:spPr>
              <a:xfrm>
                <a:off x="4407884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030A6D9-02CF-546B-56F3-507570FE37CE}"/>
                  </a:ext>
                </a:extLst>
              </p:cNvPr>
              <p:cNvSpPr/>
              <p:nvPr/>
            </p:nvSpPr>
            <p:spPr>
              <a:xfrm>
                <a:off x="4261770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45764EA-129F-98CC-0212-C7B7EE4368EA}"/>
                  </a:ext>
                </a:extLst>
              </p:cNvPr>
              <p:cNvSpPr/>
              <p:nvPr/>
            </p:nvSpPr>
            <p:spPr>
              <a:xfrm>
                <a:off x="4334827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9D30C5A7-03F5-F4C6-39D0-A6C633009E4D}"/>
                  </a:ext>
                </a:extLst>
              </p:cNvPr>
              <p:cNvSpPr/>
              <p:nvPr/>
            </p:nvSpPr>
            <p:spPr>
              <a:xfrm>
                <a:off x="5244465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5F05E71-866B-EDD5-E8D0-AC1A5F53C3BC}"/>
                  </a:ext>
                </a:extLst>
              </p:cNvPr>
              <p:cNvSpPr/>
              <p:nvPr/>
            </p:nvSpPr>
            <p:spPr>
              <a:xfrm>
                <a:off x="5317521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2079B27-A880-33C2-2496-8DBB3C8FD83E}"/>
                  </a:ext>
                </a:extLst>
              </p:cNvPr>
              <p:cNvSpPr/>
              <p:nvPr/>
            </p:nvSpPr>
            <p:spPr>
              <a:xfrm>
                <a:off x="5390483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E22BAC3-45B4-6D67-07FE-50261151FC6E}"/>
                  </a:ext>
                </a:extLst>
              </p:cNvPr>
              <p:cNvSpPr/>
              <p:nvPr/>
            </p:nvSpPr>
            <p:spPr>
              <a:xfrm>
                <a:off x="5317521" y="318260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E1418C4-A15B-8E51-B221-C97BF082E61E}"/>
                  </a:ext>
                </a:extLst>
              </p:cNvPr>
              <p:cNvSpPr/>
              <p:nvPr/>
            </p:nvSpPr>
            <p:spPr>
              <a:xfrm>
                <a:off x="5244465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41631331-ABD8-7F80-345C-F0DCC1D9B177}"/>
                  </a:ext>
                </a:extLst>
              </p:cNvPr>
              <p:cNvSpPr/>
              <p:nvPr/>
            </p:nvSpPr>
            <p:spPr>
              <a:xfrm>
                <a:off x="5317521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23DB438-DC5D-116D-EEEF-FF6FB5441FC3}"/>
                  </a:ext>
                </a:extLst>
              </p:cNvPr>
              <p:cNvSpPr/>
              <p:nvPr/>
            </p:nvSpPr>
            <p:spPr>
              <a:xfrm>
                <a:off x="5390483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482B814-74F6-4C7D-34D4-F654427C52A5}"/>
                  </a:ext>
                </a:extLst>
              </p:cNvPr>
              <p:cNvSpPr/>
              <p:nvPr/>
            </p:nvSpPr>
            <p:spPr>
              <a:xfrm>
                <a:off x="5244465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65B193EC-E20D-10FE-8435-616B9B336351}"/>
                  </a:ext>
                </a:extLst>
              </p:cNvPr>
              <p:cNvSpPr/>
              <p:nvPr/>
            </p:nvSpPr>
            <p:spPr>
              <a:xfrm>
                <a:off x="5317521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2B46129-4C46-2E45-10A0-369F728F37B6}"/>
                  </a:ext>
                </a:extLst>
              </p:cNvPr>
              <p:cNvSpPr/>
              <p:nvPr/>
            </p:nvSpPr>
            <p:spPr>
              <a:xfrm>
                <a:off x="5317521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1CC469-4080-235C-5F74-1499CA1997BC}"/>
                  </a:ext>
                </a:extLst>
              </p:cNvPr>
              <p:cNvSpPr/>
              <p:nvPr/>
            </p:nvSpPr>
            <p:spPr>
              <a:xfrm>
                <a:off x="5390483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B35CC2A-BC53-7A69-E5A6-11F766796CF0}"/>
                  </a:ext>
                </a:extLst>
              </p:cNvPr>
              <p:cNvSpPr/>
              <p:nvPr/>
            </p:nvSpPr>
            <p:spPr>
              <a:xfrm>
                <a:off x="4407884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399F9E61-5CC1-CB00-8E44-363AB6B55219}"/>
                  </a:ext>
                </a:extLst>
              </p:cNvPr>
              <p:cNvSpPr/>
              <p:nvPr/>
            </p:nvSpPr>
            <p:spPr>
              <a:xfrm>
                <a:off x="4752308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8F662D7-FAF2-D3D1-846A-42B920B170BA}"/>
                  </a:ext>
                </a:extLst>
              </p:cNvPr>
              <p:cNvSpPr/>
              <p:nvPr/>
            </p:nvSpPr>
            <p:spPr>
              <a:xfrm>
                <a:off x="4825365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8AE10437-EC71-BB69-2594-A698CCE74896}"/>
                  </a:ext>
                </a:extLst>
              </p:cNvPr>
              <p:cNvSpPr/>
              <p:nvPr/>
            </p:nvSpPr>
            <p:spPr>
              <a:xfrm>
                <a:off x="4825365" y="320575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D05D5F8-D918-FD0B-0B3F-AD7D7009BF7A}"/>
                  </a:ext>
                </a:extLst>
              </p:cNvPr>
              <p:cNvSpPr/>
              <p:nvPr/>
            </p:nvSpPr>
            <p:spPr>
              <a:xfrm>
                <a:off x="4752308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4BD80A-0575-C76E-7084-8F6B4BF215A3}"/>
                  </a:ext>
                </a:extLst>
              </p:cNvPr>
              <p:cNvSpPr/>
              <p:nvPr/>
            </p:nvSpPr>
            <p:spPr>
              <a:xfrm>
                <a:off x="4825365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1C99E37-90EA-AE03-D0DE-B5DAB8AB321C}"/>
                  </a:ext>
                </a:extLst>
              </p:cNvPr>
              <p:cNvSpPr/>
              <p:nvPr/>
            </p:nvSpPr>
            <p:spPr>
              <a:xfrm>
                <a:off x="4188809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D228F4C-0915-C2B5-89F9-A4BC1082FF45}"/>
                  </a:ext>
                </a:extLst>
              </p:cNvPr>
              <p:cNvSpPr/>
              <p:nvPr/>
            </p:nvSpPr>
            <p:spPr>
              <a:xfrm>
                <a:off x="4334827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979B1AA-FAE0-52B9-F147-EE841245DAA9}"/>
                  </a:ext>
                </a:extLst>
              </p:cNvPr>
              <p:cNvSpPr/>
              <p:nvPr/>
            </p:nvSpPr>
            <p:spPr>
              <a:xfrm>
                <a:off x="4188809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2BFA836-A616-4F03-69E1-824227D7174E}"/>
                  </a:ext>
                </a:extLst>
              </p:cNvPr>
              <p:cNvSpPr/>
              <p:nvPr/>
            </p:nvSpPr>
            <p:spPr>
              <a:xfrm>
                <a:off x="4261770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B45D815-59F9-7055-F5C2-9EA3F843F467}"/>
                  </a:ext>
                </a:extLst>
              </p:cNvPr>
              <p:cNvSpPr/>
              <p:nvPr/>
            </p:nvSpPr>
            <p:spPr>
              <a:xfrm>
                <a:off x="4407884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F01B01A1-3881-6CFC-CA38-8EFA9BDEBE10}"/>
                  </a:ext>
                </a:extLst>
              </p:cNvPr>
              <p:cNvSpPr/>
              <p:nvPr/>
            </p:nvSpPr>
            <p:spPr>
              <a:xfrm>
                <a:off x="5105590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049526D-0A14-A7B4-24E7-6452B0520049}"/>
                  </a:ext>
                </a:extLst>
              </p:cNvPr>
              <p:cNvSpPr/>
              <p:nvPr/>
            </p:nvSpPr>
            <p:spPr>
              <a:xfrm>
                <a:off x="5178551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A599C2E-F941-3594-0EB5-ACFD6D91CA79}"/>
                  </a:ext>
                </a:extLst>
              </p:cNvPr>
              <p:cNvSpPr/>
              <p:nvPr/>
            </p:nvSpPr>
            <p:spPr>
              <a:xfrm>
                <a:off x="5251608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10DD9187-E723-E903-CF08-160722CBD632}"/>
                  </a:ext>
                </a:extLst>
              </p:cNvPr>
              <p:cNvSpPr/>
              <p:nvPr/>
            </p:nvSpPr>
            <p:spPr>
              <a:xfrm>
                <a:off x="5032533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64870BC5-782C-307C-725E-0E9912447B6A}"/>
                  </a:ext>
                </a:extLst>
              </p:cNvPr>
              <p:cNvSpPr/>
              <p:nvPr/>
            </p:nvSpPr>
            <p:spPr>
              <a:xfrm>
                <a:off x="5178551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D7514D8-27A1-18D2-EF83-47E39D580DED}"/>
                  </a:ext>
                </a:extLst>
              </p:cNvPr>
              <p:cNvSpPr/>
              <p:nvPr/>
            </p:nvSpPr>
            <p:spPr>
              <a:xfrm>
                <a:off x="5032533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464DF96-422A-4013-9DB0-187D88B51075}"/>
                  </a:ext>
                </a:extLst>
              </p:cNvPr>
              <p:cNvSpPr/>
              <p:nvPr/>
            </p:nvSpPr>
            <p:spPr>
              <a:xfrm>
                <a:off x="5105590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7FD1AFD-347C-FBCF-845B-7ABF7BB48076}"/>
                  </a:ext>
                </a:extLst>
              </p:cNvPr>
              <p:cNvSpPr/>
              <p:nvPr/>
            </p:nvSpPr>
            <p:spPr>
              <a:xfrm>
                <a:off x="5251608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02B0A67-0E8E-9EE4-2BC3-F57979363A09}"/>
                  </a:ext>
                </a:extLst>
              </p:cNvPr>
              <p:cNvSpPr/>
              <p:nvPr/>
            </p:nvSpPr>
            <p:spPr>
              <a:xfrm>
                <a:off x="4528470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5114220-4C7C-1992-1AF1-8912CFD584AE}"/>
                  </a:ext>
                </a:extLst>
              </p:cNvPr>
              <p:cNvSpPr/>
              <p:nvPr/>
            </p:nvSpPr>
            <p:spPr>
              <a:xfrm>
                <a:off x="4601527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019F203-38E1-EA0F-35AA-7B6EAA112BEA}"/>
                  </a:ext>
                </a:extLst>
              </p:cNvPr>
              <p:cNvSpPr/>
              <p:nvPr/>
            </p:nvSpPr>
            <p:spPr>
              <a:xfrm>
                <a:off x="4674584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9DEA3F89-7F1C-BCD1-42D0-08FFB9CD48F6}"/>
                  </a:ext>
                </a:extLst>
              </p:cNvPr>
              <p:cNvSpPr/>
              <p:nvPr/>
            </p:nvSpPr>
            <p:spPr>
              <a:xfrm>
                <a:off x="4528470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ADCFEC9-47F3-22AB-C42D-6586377DF78C}"/>
                  </a:ext>
                </a:extLst>
              </p:cNvPr>
              <p:cNvSpPr/>
              <p:nvPr/>
            </p:nvSpPr>
            <p:spPr>
              <a:xfrm>
                <a:off x="4601527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70894D11-9E10-F132-FE44-82448A57EC54}"/>
                  </a:ext>
                </a:extLst>
              </p:cNvPr>
              <p:cNvSpPr/>
              <p:nvPr/>
            </p:nvSpPr>
            <p:spPr>
              <a:xfrm>
                <a:off x="4601527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150E3889-7E07-6002-798C-4D9C5DF9CFE7}"/>
                  </a:ext>
                </a:extLst>
              </p:cNvPr>
              <p:cNvSpPr/>
              <p:nvPr/>
            </p:nvSpPr>
            <p:spPr>
              <a:xfrm>
                <a:off x="4674584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E671B64C-CD18-04B9-4363-76FD1B785263}"/>
                  </a:ext>
                </a:extLst>
              </p:cNvPr>
              <p:cNvSpPr/>
              <p:nvPr/>
            </p:nvSpPr>
            <p:spPr>
              <a:xfrm>
                <a:off x="4861845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8CCC2AF-1AB1-F30D-B683-D51530C8044B}"/>
                  </a:ext>
                </a:extLst>
              </p:cNvPr>
              <p:cNvSpPr/>
              <p:nvPr/>
            </p:nvSpPr>
            <p:spPr>
              <a:xfrm>
                <a:off x="4788884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8114E1C-446F-0F92-5266-22347F222416}"/>
                  </a:ext>
                </a:extLst>
              </p:cNvPr>
              <p:cNvSpPr/>
              <p:nvPr/>
            </p:nvSpPr>
            <p:spPr>
              <a:xfrm>
                <a:off x="4861845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B77FA7D-222D-CDD1-16CE-C3E0EB60F46D}"/>
                  </a:ext>
                </a:extLst>
              </p:cNvPr>
              <p:cNvSpPr/>
              <p:nvPr/>
            </p:nvSpPr>
            <p:spPr>
              <a:xfrm>
                <a:off x="4788884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D633DA3-422A-7FD5-4487-AE570A18850E}"/>
                  </a:ext>
                </a:extLst>
              </p:cNvPr>
              <p:cNvSpPr/>
              <p:nvPr/>
            </p:nvSpPr>
            <p:spPr>
              <a:xfrm>
                <a:off x="4861845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E4B92D7F-C165-1A11-6F71-BAE440E58A57}"/>
                  </a:ext>
                </a:extLst>
              </p:cNvPr>
              <p:cNvSpPr/>
              <p:nvPr/>
            </p:nvSpPr>
            <p:spPr>
              <a:xfrm>
                <a:off x="4788884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3C2D4A0-B8BF-9D66-4C4E-DE58FDF3219C}"/>
                  </a:ext>
                </a:extLst>
              </p:cNvPr>
              <p:cNvSpPr/>
              <p:nvPr/>
            </p:nvSpPr>
            <p:spPr>
              <a:xfrm>
                <a:off x="4861845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39078CE-E2E9-9648-482C-ED8177E2D458}"/>
                  </a:ext>
                </a:extLst>
              </p:cNvPr>
              <p:cNvSpPr/>
              <p:nvPr/>
            </p:nvSpPr>
            <p:spPr>
              <a:xfrm>
                <a:off x="4861845" y="390374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FEC516F-6124-F261-0742-1D915E23295F}"/>
                  </a:ext>
                </a:extLst>
              </p:cNvPr>
              <p:cNvSpPr/>
              <p:nvPr/>
            </p:nvSpPr>
            <p:spPr>
              <a:xfrm>
                <a:off x="4260056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4F458E7B-57FD-DDA1-51FC-BD12ED5E1FBB}"/>
                  </a:ext>
                </a:extLst>
              </p:cNvPr>
              <p:cNvSpPr/>
              <p:nvPr/>
            </p:nvSpPr>
            <p:spPr>
              <a:xfrm>
                <a:off x="430644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0884B9C6-403A-7A52-5041-C196E2098D00}"/>
                  </a:ext>
                </a:extLst>
              </p:cNvPr>
              <p:cNvSpPr/>
              <p:nvPr/>
            </p:nvSpPr>
            <p:spPr>
              <a:xfrm>
                <a:off x="4352925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C8952DD-58E8-13BE-F4C9-F302B2CAB492}"/>
                  </a:ext>
                </a:extLst>
              </p:cNvPr>
              <p:cNvSpPr/>
              <p:nvPr/>
            </p:nvSpPr>
            <p:spPr>
              <a:xfrm>
                <a:off x="4399311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BAE1FE-FE6B-3BF3-32D7-957131633709}"/>
                  </a:ext>
                </a:extLst>
              </p:cNvPr>
              <p:cNvSpPr/>
              <p:nvPr/>
            </p:nvSpPr>
            <p:spPr>
              <a:xfrm>
                <a:off x="444579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E7E55F-58B2-5E2C-C64A-91C4C54A4855}"/>
                  </a:ext>
                </a:extLst>
              </p:cNvPr>
              <p:cNvSpPr/>
              <p:nvPr/>
            </p:nvSpPr>
            <p:spPr>
              <a:xfrm>
                <a:off x="4492180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06D6D9F-19DE-186B-9DDB-DD73810C7ACF}"/>
                  </a:ext>
                </a:extLst>
              </p:cNvPr>
              <p:cNvSpPr/>
              <p:nvPr/>
            </p:nvSpPr>
            <p:spPr>
              <a:xfrm>
                <a:off x="4260056" y="2563671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BE177361-0417-42DA-7058-973B53C9A4F8}"/>
                  </a:ext>
                </a:extLst>
              </p:cNvPr>
              <p:cNvSpPr/>
              <p:nvPr/>
            </p:nvSpPr>
            <p:spPr>
              <a:xfrm>
                <a:off x="4260056" y="2623869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14693E9-58D8-157B-7406-9409FF4EDABB}"/>
                  </a:ext>
                </a:extLst>
              </p:cNvPr>
              <p:cNvSpPr/>
              <p:nvPr/>
            </p:nvSpPr>
            <p:spPr>
              <a:xfrm>
                <a:off x="4260056" y="2684162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2098EF-527B-EA4D-5D90-965CDFDCCA97}"/>
                  </a:ext>
                </a:extLst>
              </p:cNvPr>
              <p:cNvSpPr/>
              <p:nvPr/>
            </p:nvSpPr>
            <p:spPr>
              <a:xfrm>
                <a:off x="4260056" y="2744455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8685E4-9E0C-430F-1CCD-EABC0DE6D88F}"/>
                  </a:ext>
                </a:extLst>
              </p:cNvPr>
              <p:cNvSpPr/>
              <p:nvPr/>
            </p:nvSpPr>
            <p:spPr>
              <a:xfrm>
                <a:off x="4260056" y="2804653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C40807A-9E8A-8AED-6AFD-B7FFADDC6B42}"/>
                  </a:ext>
                </a:extLst>
              </p:cNvPr>
              <p:cNvSpPr/>
              <p:nvPr/>
            </p:nvSpPr>
            <p:spPr>
              <a:xfrm>
                <a:off x="4260056" y="2864946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B15B79A-4C18-845A-3F79-B225916DF30B}"/>
                  </a:ext>
                </a:extLst>
              </p:cNvPr>
              <p:cNvSpPr/>
              <p:nvPr/>
            </p:nvSpPr>
            <p:spPr>
              <a:xfrm>
                <a:off x="484974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D07F61CF-1CA6-62C9-E3B5-AEBA286AF286}"/>
                  </a:ext>
                </a:extLst>
              </p:cNvPr>
              <p:cNvSpPr/>
              <p:nvPr/>
            </p:nvSpPr>
            <p:spPr>
              <a:xfrm>
                <a:off x="4896231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17404D5-2F0F-ACD4-2B63-2DBC5C13F96E}"/>
                  </a:ext>
                </a:extLst>
              </p:cNvPr>
              <p:cNvSpPr/>
              <p:nvPr/>
            </p:nvSpPr>
            <p:spPr>
              <a:xfrm>
                <a:off x="4942617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8A7324F-DBD6-5B32-C1D7-9987B9F9884C}"/>
                  </a:ext>
                </a:extLst>
              </p:cNvPr>
              <p:cNvSpPr/>
              <p:nvPr/>
            </p:nvSpPr>
            <p:spPr>
              <a:xfrm>
                <a:off x="498909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71C8FBD-9A60-9527-DA94-6FBE8C6E9964}"/>
                  </a:ext>
                </a:extLst>
              </p:cNvPr>
              <p:cNvSpPr/>
              <p:nvPr/>
            </p:nvSpPr>
            <p:spPr>
              <a:xfrm>
                <a:off x="5035486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F5BC277-81ED-5988-A811-178655E084DF}"/>
                  </a:ext>
                </a:extLst>
              </p:cNvPr>
              <p:cNvSpPr/>
              <p:nvPr/>
            </p:nvSpPr>
            <p:spPr>
              <a:xfrm>
                <a:off x="4849749" y="216600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918E753D-7361-2417-C27B-AB2A475D203F}"/>
                  </a:ext>
                </a:extLst>
              </p:cNvPr>
              <p:cNvSpPr/>
              <p:nvPr/>
            </p:nvSpPr>
            <p:spPr>
              <a:xfrm>
                <a:off x="4849749" y="222629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55C3275-E365-9250-C61F-0BF4736E7761}"/>
                  </a:ext>
                </a:extLst>
              </p:cNvPr>
              <p:cNvSpPr/>
              <p:nvPr/>
            </p:nvSpPr>
            <p:spPr>
              <a:xfrm>
                <a:off x="4849749" y="2286493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D00735-4305-B5B8-76B6-B33F4F5ED3C9}"/>
                  </a:ext>
                </a:extLst>
              </p:cNvPr>
              <p:cNvSpPr/>
              <p:nvPr/>
            </p:nvSpPr>
            <p:spPr>
              <a:xfrm>
                <a:off x="4849749" y="2346786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FB0BE43-C5D0-06FA-4FF1-619D9AC303D9}"/>
                  </a:ext>
                </a:extLst>
              </p:cNvPr>
              <p:cNvSpPr/>
              <p:nvPr/>
            </p:nvSpPr>
            <p:spPr>
              <a:xfrm>
                <a:off x="4849749" y="240698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F6F5C5-5407-291A-4FC3-984FD391EBA9}"/>
                  </a:ext>
                </a:extLst>
              </p:cNvPr>
              <p:cNvSpPr/>
              <p:nvPr/>
            </p:nvSpPr>
            <p:spPr>
              <a:xfrm>
                <a:off x="4849749" y="24672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462A03-6BD1-3E17-1A66-83F7026560B0}"/>
                  </a:ext>
                </a:extLst>
              </p:cNvPr>
              <p:cNvSpPr/>
              <p:nvPr/>
            </p:nvSpPr>
            <p:spPr>
              <a:xfrm>
                <a:off x="4849749" y="261539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5AFAD8B-2D4D-82ED-25ED-65B86EAFCE2D}"/>
                  </a:ext>
                </a:extLst>
              </p:cNvPr>
              <p:cNvSpPr/>
              <p:nvPr/>
            </p:nvSpPr>
            <p:spPr>
              <a:xfrm>
                <a:off x="4849749" y="26756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61A20A0-1CFE-AF90-6919-73FAF06ADDB7}"/>
                  </a:ext>
                </a:extLst>
              </p:cNvPr>
              <p:cNvSpPr/>
              <p:nvPr/>
            </p:nvSpPr>
            <p:spPr>
              <a:xfrm>
                <a:off x="4849749" y="27359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590E8C8-4C2B-006A-AE4E-84DADF3CCF26}"/>
                  </a:ext>
                </a:extLst>
              </p:cNvPr>
              <p:cNvSpPr/>
              <p:nvPr/>
            </p:nvSpPr>
            <p:spPr>
              <a:xfrm>
                <a:off x="5400198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BA75755D-6AFF-52C6-7A46-D6EBB6B8778F}"/>
                  </a:ext>
                </a:extLst>
              </p:cNvPr>
              <p:cNvSpPr/>
              <p:nvPr/>
            </p:nvSpPr>
            <p:spPr>
              <a:xfrm>
                <a:off x="5446680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68BDD52-4401-F084-0695-EEE3BB6F11F6}"/>
                  </a:ext>
                </a:extLst>
              </p:cNvPr>
              <p:cNvSpPr/>
              <p:nvPr/>
            </p:nvSpPr>
            <p:spPr>
              <a:xfrm>
                <a:off x="5493067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8A36EB1-4B45-E865-296E-9981C67DDFEB}"/>
                  </a:ext>
                </a:extLst>
              </p:cNvPr>
              <p:cNvSpPr/>
              <p:nvPr/>
            </p:nvSpPr>
            <p:spPr>
              <a:xfrm>
                <a:off x="5539549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019DE82-18D9-DD06-FFFC-5D4D7BECF532}"/>
                  </a:ext>
                </a:extLst>
              </p:cNvPr>
              <p:cNvSpPr/>
              <p:nvPr/>
            </p:nvSpPr>
            <p:spPr>
              <a:xfrm>
                <a:off x="5585936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938A082-7E84-F34C-5B8C-BFEC1D02BB0A}"/>
                  </a:ext>
                </a:extLst>
              </p:cNvPr>
              <p:cNvSpPr/>
              <p:nvPr/>
            </p:nvSpPr>
            <p:spPr>
              <a:xfrm>
                <a:off x="5400198" y="254957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3D5B115-9D79-E094-CD25-D472CE481C30}"/>
                  </a:ext>
                </a:extLst>
              </p:cNvPr>
              <p:cNvSpPr/>
              <p:nvPr/>
            </p:nvSpPr>
            <p:spPr>
              <a:xfrm>
                <a:off x="5400198" y="2609867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D280C13-EB8D-82F8-8923-542FFF8A2A59}"/>
                  </a:ext>
                </a:extLst>
              </p:cNvPr>
              <p:cNvSpPr/>
              <p:nvPr/>
            </p:nvSpPr>
            <p:spPr>
              <a:xfrm>
                <a:off x="5400198" y="267006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BD5DC1D-D5F6-1C54-F84E-AB7522B34416}"/>
                  </a:ext>
                </a:extLst>
              </p:cNvPr>
              <p:cNvSpPr/>
              <p:nvPr/>
            </p:nvSpPr>
            <p:spPr>
              <a:xfrm>
                <a:off x="5400198" y="273035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61572-E2E9-5010-298F-9CC8C2A40C32}"/>
                  </a:ext>
                </a:extLst>
              </p:cNvPr>
              <p:cNvSpPr/>
              <p:nvPr/>
            </p:nvSpPr>
            <p:spPr>
              <a:xfrm>
                <a:off x="5400198" y="279065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EDCCE67-039C-AAD6-4255-6C36AF886C02}"/>
                  </a:ext>
                </a:extLst>
              </p:cNvPr>
              <p:cNvSpPr/>
              <p:nvPr/>
            </p:nvSpPr>
            <p:spPr>
              <a:xfrm>
                <a:off x="5400198" y="2850849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A8BF2403-C88F-1355-6A5D-C5F50B7AD8ED}"/>
                  </a:ext>
                </a:extLst>
              </p:cNvPr>
              <p:cNvSpPr/>
              <p:nvPr/>
            </p:nvSpPr>
            <p:spPr>
              <a:xfrm>
                <a:off x="5539549" y="299905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8278C2C-46BD-999E-0D62-816CFCD67715}"/>
                  </a:ext>
                </a:extLst>
              </p:cNvPr>
              <p:cNvSpPr/>
              <p:nvPr/>
            </p:nvSpPr>
            <p:spPr>
              <a:xfrm>
                <a:off x="5539549" y="305925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3D66DFC-4CE3-50C9-E3C4-C6F12A82297E}"/>
                  </a:ext>
                </a:extLst>
              </p:cNvPr>
              <p:cNvSpPr/>
              <p:nvPr/>
            </p:nvSpPr>
            <p:spPr>
              <a:xfrm>
                <a:off x="5539549" y="311955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8E94891-6BA8-1401-DBB2-674C15968BE5}"/>
                  </a:ext>
                </a:extLst>
              </p:cNvPr>
              <p:cNvSpPr/>
              <p:nvPr/>
            </p:nvSpPr>
            <p:spPr>
              <a:xfrm>
                <a:off x="5539549" y="3320622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84F69AD-254B-5288-721E-4B750A3C6950}"/>
                  </a:ext>
                </a:extLst>
              </p:cNvPr>
              <p:cNvSpPr/>
              <p:nvPr/>
            </p:nvSpPr>
            <p:spPr>
              <a:xfrm>
                <a:off x="5539549" y="338082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AD9A7BD-0DC5-FF2D-E922-61F63B8D88C5}"/>
                  </a:ext>
                </a:extLst>
              </p:cNvPr>
              <p:cNvSpPr/>
              <p:nvPr/>
            </p:nvSpPr>
            <p:spPr>
              <a:xfrm>
                <a:off x="5539549" y="344111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574DB14-9B57-4B6B-5034-A2786446AA14}"/>
                  </a:ext>
                </a:extLst>
              </p:cNvPr>
              <p:cNvSpPr/>
              <p:nvPr/>
            </p:nvSpPr>
            <p:spPr>
              <a:xfrm>
                <a:off x="5539549" y="364218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7AA68BF-C8B1-6611-621C-5F38B11808FE}"/>
                  </a:ext>
                </a:extLst>
              </p:cNvPr>
              <p:cNvSpPr/>
              <p:nvPr/>
            </p:nvSpPr>
            <p:spPr>
              <a:xfrm>
                <a:off x="5539549" y="370238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346E7DD-8189-702B-96BA-C041C62A5F85}"/>
                  </a:ext>
                </a:extLst>
              </p:cNvPr>
              <p:cNvSpPr/>
              <p:nvPr/>
            </p:nvSpPr>
            <p:spPr>
              <a:xfrm>
                <a:off x="5539549" y="376267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C31FA0-8C14-31F9-871F-3E933E39B40A}"/>
                  </a:ext>
                </a:extLst>
              </p:cNvPr>
              <p:cNvSpPr/>
              <p:nvPr/>
            </p:nvSpPr>
            <p:spPr>
              <a:xfrm>
                <a:off x="4849749" y="288409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16D93E7C-02B8-DFFA-A535-0A0D1D97CEBC}"/>
                  </a:ext>
                </a:extLst>
              </p:cNvPr>
              <p:cNvSpPr/>
              <p:nvPr/>
            </p:nvSpPr>
            <p:spPr>
              <a:xfrm>
                <a:off x="4849749" y="29443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9090AD-1D84-FECA-2403-51093944564E}"/>
                  </a:ext>
                </a:extLst>
              </p:cNvPr>
              <p:cNvSpPr/>
              <p:nvPr/>
            </p:nvSpPr>
            <p:spPr>
              <a:xfrm>
                <a:off x="5811774" y="310192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693C4F7-D363-6937-2463-EE9243CBE4C5}"/>
                  </a:ext>
                </a:extLst>
              </p:cNvPr>
              <p:cNvSpPr/>
              <p:nvPr/>
            </p:nvSpPr>
            <p:spPr>
              <a:xfrm>
                <a:off x="5811774" y="317898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EAED5B8-E880-40D7-A8F6-711EE109CFBF}"/>
                  </a:ext>
                </a:extLst>
              </p:cNvPr>
              <p:cNvSpPr/>
              <p:nvPr/>
            </p:nvSpPr>
            <p:spPr>
              <a:xfrm>
                <a:off x="5811774" y="325613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19E19793-2735-5DD3-A45B-A904835381A0}"/>
                  </a:ext>
                </a:extLst>
              </p:cNvPr>
              <p:cNvSpPr/>
              <p:nvPr/>
            </p:nvSpPr>
            <p:spPr>
              <a:xfrm>
                <a:off x="5811774" y="341253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A60CAE-F97B-594F-DB58-4DB7379620B5}"/>
                  </a:ext>
                </a:extLst>
              </p:cNvPr>
              <p:cNvSpPr/>
              <p:nvPr/>
            </p:nvSpPr>
            <p:spPr>
              <a:xfrm>
                <a:off x="5811774" y="348959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26F53F3-9C9B-C0F1-AF54-D1E02F14712A}"/>
                  </a:ext>
                </a:extLst>
              </p:cNvPr>
              <p:cNvSpPr/>
              <p:nvPr/>
            </p:nvSpPr>
            <p:spPr>
              <a:xfrm>
                <a:off x="5811774" y="356674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02C0A34-D823-1FB3-7B35-FD94409EE8B2}"/>
                  </a:ext>
                </a:extLst>
              </p:cNvPr>
              <p:cNvSpPr/>
              <p:nvPr/>
            </p:nvSpPr>
            <p:spPr>
              <a:xfrm>
                <a:off x="5811774" y="372314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2F6108-56E1-1162-7958-56040ED87493}"/>
                  </a:ext>
                </a:extLst>
              </p:cNvPr>
              <p:cNvSpPr/>
              <p:nvPr/>
            </p:nvSpPr>
            <p:spPr>
              <a:xfrm>
                <a:off x="5811774" y="380020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AC48AF6-C785-C1D4-1C1C-697F2A2CC181}"/>
                  </a:ext>
                </a:extLst>
              </p:cNvPr>
              <p:cNvSpPr/>
              <p:nvPr/>
            </p:nvSpPr>
            <p:spPr>
              <a:xfrm>
                <a:off x="5811774" y="387735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2411E87-E915-307C-DCF0-096902A1D088}"/>
                  </a:ext>
                </a:extLst>
              </p:cNvPr>
              <p:cNvSpPr/>
              <p:nvPr/>
            </p:nvSpPr>
            <p:spPr>
              <a:xfrm>
                <a:off x="5947505" y="303696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6356DB9-E6FF-0A5B-4A84-E14A8A0F509F}"/>
                  </a:ext>
                </a:extLst>
              </p:cNvPr>
              <p:cNvSpPr/>
              <p:nvPr/>
            </p:nvSpPr>
            <p:spPr>
              <a:xfrm>
                <a:off x="5947505" y="311402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A43C74-04B6-57E7-FFEB-7F373353EDAA}"/>
                  </a:ext>
                </a:extLst>
              </p:cNvPr>
              <p:cNvSpPr/>
              <p:nvPr/>
            </p:nvSpPr>
            <p:spPr>
              <a:xfrm>
                <a:off x="5947505" y="31911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FFDF0F2-80FB-D238-9A58-F59C767D519A}"/>
                  </a:ext>
                </a:extLst>
              </p:cNvPr>
              <p:cNvSpPr/>
              <p:nvPr/>
            </p:nvSpPr>
            <p:spPr>
              <a:xfrm>
                <a:off x="5947505" y="33475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C7332CB-A37E-0B17-B2DD-C703EEADEF23}"/>
                  </a:ext>
                </a:extLst>
              </p:cNvPr>
              <p:cNvSpPr/>
              <p:nvPr/>
            </p:nvSpPr>
            <p:spPr>
              <a:xfrm>
                <a:off x="5947505" y="342463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3AE28A35-9EBE-22F9-17FD-1B405200063C}"/>
                  </a:ext>
                </a:extLst>
              </p:cNvPr>
              <p:cNvSpPr/>
              <p:nvPr/>
            </p:nvSpPr>
            <p:spPr>
              <a:xfrm>
                <a:off x="5947505" y="35017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98CC8E-376A-866F-7D8E-DFF28076759D}"/>
                  </a:ext>
                </a:extLst>
              </p:cNvPr>
              <p:cNvSpPr/>
              <p:nvPr/>
            </p:nvSpPr>
            <p:spPr>
              <a:xfrm>
                <a:off x="5947505" y="36581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D790BCC-CA88-7FFB-8FA7-FF1430124323}"/>
                  </a:ext>
                </a:extLst>
              </p:cNvPr>
              <p:cNvSpPr/>
              <p:nvPr/>
            </p:nvSpPr>
            <p:spPr>
              <a:xfrm>
                <a:off x="5947505" y="3735341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AE645E-712E-3F66-23EA-37B66F81BC91}"/>
                  </a:ext>
                </a:extLst>
              </p:cNvPr>
              <p:cNvSpPr/>
              <p:nvPr/>
            </p:nvSpPr>
            <p:spPr>
              <a:xfrm>
                <a:off x="5947505" y="381239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06235F-D92E-0A6F-1D5E-EFE484E7C7BE}"/>
                  </a:ext>
                </a:extLst>
              </p:cNvPr>
              <p:cNvSpPr/>
              <p:nvPr/>
            </p:nvSpPr>
            <p:spPr>
              <a:xfrm>
                <a:off x="6068949" y="303696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8736442-A997-5E8E-BCEC-9502C9219839}"/>
                  </a:ext>
                </a:extLst>
              </p:cNvPr>
              <p:cNvSpPr/>
              <p:nvPr/>
            </p:nvSpPr>
            <p:spPr>
              <a:xfrm>
                <a:off x="6068949" y="311402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CD86042-4803-A726-7991-8246352D7310}"/>
                  </a:ext>
                </a:extLst>
              </p:cNvPr>
              <p:cNvSpPr/>
              <p:nvPr/>
            </p:nvSpPr>
            <p:spPr>
              <a:xfrm>
                <a:off x="6068949" y="31911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80BF24B-0282-F794-B92C-4F5E8E27AE63}"/>
                  </a:ext>
                </a:extLst>
              </p:cNvPr>
              <p:cNvSpPr/>
              <p:nvPr/>
            </p:nvSpPr>
            <p:spPr>
              <a:xfrm>
                <a:off x="6068949" y="33475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0BCC709-0330-62F3-B3E5-36B5EFEF1706}"/>
                  </a:ext>
                </a:extLst>
              </p:cNvPr>
              <p:cNvSpPr/>
              <p:nvPr/>
            </p:nvSpPr>
            <p:spPr>
              <a:xfrm>
                <a:off x="6068949" y="342463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4A73A2D-BDBE-5491-B1DF-7F11138CB878}"/>
                  </a:ext>
                </a:extLst>
              </p:cNvPr>
              <p:cNvSpPr/>
              <p:nvPr/>
            </p:nvSpPr>
            <p:spPr>
              <a:xfrm>
                <a:off x="6068949" y="35017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3F2155D1-4EB8-60F3-9889-AC643EE82262}"/>
                  </a:ext>
                </a:extLst>
              </p:cNvPr>
              <p:cNvSpPr/>
              <p:nvPr/>
            </p:nvSpPr>
            <p:spPr>
              <a:xfrm>
                <a:off x="6068949" y="36581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7CB86A6-28BF-4126-C633-A2C0AA9029CE}"/>
                  </a:ext>
                </a:extLst>
              </p:cNvPr>
              <p:cNvSpPr/>
              <p:nvPr/>
            </p:nvSpPr>
            <p:spPr>
              <a:xfrm>
                <a:off x="6068949" y="3735341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5B2D370-EFBA-F3A7-9C73-FE1A5135FD99}"/>
                  </a:ext>
                </a:extLst>
              </p:cNvPr>
              <p:cNvSpPr/>
              <p:nvPr/>
            </p:nvSpPr>
            <p:spPr>
              <a:xfrm>
                <a:off x="6068949" y="381239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D5DFD34-6714-E42F-E84F-588BC0209FF8}"/>
                  </a:ext>
                </a:extLst>
              </p:cNvPr>
              <p:cNvSpPr/>
              <p:nvPr/>
            </p:nvSpPr>
            <p:spPr>
              <a:xfrm>
                <a:off x="631983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490C5F-9F89-1A64-AE23-FD3212156B62}"/>
                  </a:ext>
                </a:extLst>
              </p:cNvPr>
              <p:cNvSpPr/>
              <p:nvPr/>
            </p:nvSpPr>
            <p:spPr>
              <a:xfrm>
                <a:off x="6367462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14F200B-A7BB-83D6-9B9B-043AFFD4A82D}"/>
                  </a:ext>
                </a:extLst>
              </p:cNvPr>
              <p:cNvSpPr/>
              <p:nvPr/>
            </p:nvSpPr>
            <p:spPr>
              <a:xfrm>
                <a:off x="641508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394E63E-9F1F-E093-D9FA-2C8F0B389F31}"/>
                  </a:ext>
                </a:extLst>
              </p:cNvPr>
              <p:cNvSpPr/>
              <p:nvPr/>
            </p:nvSpPr>
            <p:spPr>
              <a:xfrm>
                <a:off x="6755606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1F3319B-BBB4-529F-D7C7-7BE1E49592FB}"/>
                  </a:ext>
                </a:extLst>
              </p:cNvPr>
              <p:cNvSpPr/>
              <p:nvPr/>
            </p:nvSpPr>
            <p:spPr>
              <a:xfrm>
                <a:off x="6822662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F6029F7-4E41-C101-8A23-1BC7C352F464}"/>
                  </a:ext>
                </a:extLst>
              </p:cNvPr>
              <p:cNvSpPr/>
              <p:nvPr/>
            </p:nvSpPr>
            <p:spPr>
              <a:xfrm>
                <a:off x="6889718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BB1416B3-0F50-7092-B1CD-086D440577C5}"/>
                  </a:ext>
                </a:extLst>
              </p:cNvPr>
              <p:cNvSpPr/>
              <p:nvPr/>
            </p:nvSpPr>
            <p:spPr>
              <a:xfrm>
                <a:off x="6956774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93C4C13-AC20-9446-D369-F57A4347D2F7}"/>
                  </a:ext>
                </a:extLst>
              </p:cNvPr>
              <p:cNvSpPr/>
              <p:nvPr/>
            </p:nvSpPr>
            <p:spPr>
              <a:xfrm>
                <a:off x="7066883" y="3194702"/>
                <a:ext cx="17144" cy="179355"/>
              </a:xfrm>
              <a:custGeom>
                <a:avLst/>
                <a:gdLst>
                  <a:gd name="connsiteX0" fmla="*/ 0 w 17144"/>
                  <a:gd name="connsiteY0" fmla="*/ 0 h 179355"/>
                  <a:gd name="connsiteX1" fmla="*/ 17145 w 17144"/>
                  <a:gd name="connsiteY1" fmla="*/ 0 h 179355"/>
                  <a:gd name="connsiteX2" fmla="*/ 17145 w 17144"/>
                  <a:gd name="connsiteY2" fmla="*/ 179356 h 179355"/>
                  <a:gd name="connsiteX3" fmla="*/ 0 w 17144"/>
                  <a:gd name="connsiteY3" fmla="*/ 179356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793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79356"/>
                    </a:lnTo>
                    <a:lnTo>
                      <a:pt x="0" y="179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558859D-001D-74B6-B1D1-F4855DF06FB9}"/>
                  </a:ext>
                </a:extLst>
              </p:cNvPr>
              <p:cNvSpPr/>
              <p:nvPr/>
            </p:nvSpPr>
            <p:spPr>
              <a:xfrm>
                <a:off x="7035069" y="3194702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0 h 110680"/>
                  <a:gd name="connsiteX3" fmla="*/ 0 w 17144"/>
                  <a:gd name="connsiteY3" fmla="*/ 11068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0"/>
                    </a:lnTo>
                    <a:lnTo>
                      <a:pt x="0" y="110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0051980-AE40-B56B-BC1F-351F0D89993F}"/>
                  </a:ext>
                </a:extLst>
              </p:cNvPr>
              <p:cNvSpPr/>
              <p:nvPr/>
            </p:nvSpPr>
            <p:spPr>
              <a:xfrm>
                <a:off x="7004113" y="3194702"/>
                <a:ext cx="17144" cy="89630"/>
              </a:xfrm>
              <a:custGeom>
                <a:avLst/>
                <a:gdLst>
                  <a:gd name="connsiteX0" fmla="*/ 0 w 17144"/>
                  <a:gd name="connsiteY0" fmla="*/ 0 h 89630"/>
                  <a:gd name="connsiteX1" fmla="*/ 17145 w 17144"/>
                  <a:gd name="connsiteY1" fmla="*/ 0 h 89630"/>
                  <a:gd name="connsiteX2" fmla="*/ 17145 w 17144"/>
                  <a:gd name="connsiteY2" fmla="*/ 89630 h 89630"/>
                  <a:gd name="connsiteX3" fmla="*/ 0 w 17144"/>
                  <a:gd name="connsiteY3" fmla="*/ 89630 h 8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963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9630"/>
                    </a:lnTo>
                    <a:lnTo>
                      <a:pt x="0" y="89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2FA5191-D698-BBD3-606F-95FDAABF939E}"/>
                  </a:ext>
                </a:extLst>
              </p:cNvPr>
              <p:cNvSpPr/>
              <p:nvPr/>
            </p:nvSpPr>
            <p:spPr>
              <a:xfrm>
                <a:off x="7406544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5A9B5D0-C8D9-E3B8-ECD8-395A2851B6C3}"/>
                  </a:ext>
                </a:extLst>
              </p:cNvPr>
              <p:cNvSpPr/>
              <p:nvPr/>
            </p:nvSpPr>
            <p:spPr>
              <a:xfrm>
                <a:off x="7447026" y="2887711"/>
                <a:ext cx="17144" cy="85725"/>
              </a:xfrm>
              <a:custGeom>
                <a:avLst/>
                <a:gdLst>
                  <a:gd name="connsiteX0" fmla="*/ 0 w 17144"/>
                  <a:gd name="connsiteY0" fmla="*/ 0 h 85725"/>
                  <a:gd name="connsiteX1" fmla="*/ 17145 w 17144"/>
                  <a:gd name="connsiteY1" fmla="*/ 0 h 85725"/>
                  <a:gd name="connsiteX2" fmla="*/ 17145 w 17144"/>
                  <a:gd name="connsiteY2" fmla="*/ 85725 h 85725"/>
                  <a:gd name="connsiteX3" fmla="*/ 0 w 17144"/>
                  <a:gd name="connsiteY3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57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5725"/>
                    </a:lnTo>
                    <a:lnTo>
                      <a:pt x="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4A647212-A035-2153-4CDC-9FF63E836E24}"/>
                  </a:ext>
                </a:extLst>
              </p:cNvPr>
              <p:cNvSpPr/>
              <p:nvPr/>
            </p:nvSpPr>
            <p:spPr>
              <a:xfrm>
                <a:off x="7505033" y="2887711"/>
                <a:ext cx="17144" cy="125825"/>
              </a:xfrm>
              <a:custGeom>
                <a:avLst/>
                <a:gdLst>
                  <a:gd name="connsiteX0" fmla="*/ 0 w 17144"/>
                  <a:gd name="connsiteY0" fmla="*/ 0 h 125825"/>
                  <a:gd name="connsiteX1" fmla="*/ 17145 w 17144"/>
                  <a:gd name="connsiteY1" fmla="*/ 0 h 125825"/>
                  <a:gd name="connsiteX2" fmla="*/ 17145 w 17144"/>
                  <a:gd name="connsiteY2" fmla="*/ 125825 h 125825"/>
                  <a:gd name="connsiteX3" fmla="*/ 0 w 17144"/>
                  <a:gd name="connsiteY3" fmla="*/ 125825 h 1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258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25825"/>
                    </a:lnTo>
                    <a:lnTo>
                      <a:pt x="0" y="125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A33CE66-FDA8-0F57-6119-6AE5B97F568F}"/>
                  </a:ext>
                </a:extLst>
              </p:cNvPr>
              <p:cNvSpPr/>
              <p:nvPr/>
            </p:nvSpPr>
            <p:spPr>
              <a:xfrm>
                <a:off x="7556563" y="2887711"/>
                <a:ext cx="17144" cy="62960"/>
              </a:xfrm>
              <a:custGeom>
                <a:avLst/>
                <a:gdLst>
                  <a:gd name="connsiteX0" fmla="*/ 0 w 17144"/>
                  <a:gd name="connsiteY0" fmla="*/ 0 h 62960"/>
                  <a:gd name="connsiteX1" fmla="*/ 17145 w 17144"/>
                  <a:gd name="connsiteY1" fmla="*/ 0 h 62960"/>
                  <a:gd name="connsiteX2" fmla="*/ 17145 w 17144"/>
                  <a:gd name="connsiteY2" fmla="*/ 62960 h 62960"/>
                  <a:gd name="connsiteX3" fmla="*/ 0 w 17144"/>
                  <a:gd name="connsiteY3" fmla="*/ 6296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6296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62960"/>
                    </a:lnTo>
                    <a:lnTo>
                      <a:pt x="0" y="629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26904D7-93C5-19F4-EA0C-6663ECDE7B42}"/>
                  </a:ext>
                </a:extLst>
              </p:cNvPr>
              <p:cNvSpPr/>
              <p:nvPr/>
            </p:nvSpPr>
            <p:spPr>
              <a:xfrm>
                <a:off x="7606569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DDD952D-C482-5018-894B-EFA47A2644C2}"/>
                  </a:ext>
                </a:extLst>
              </p:cNvPr>
              <p:cNvSpPr/>
              <p:nvPr/>
            </p:nvSpPr>
            <p:spPr>
              <a:xfrm>
                <a:off x="7606569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9DAD9B0-4781-87E9-577A-87F6C3F6A43E}"/>
                  </a:ext>
                </a:extLst>
              </p:cNvPr>
              <p:cNvSpPr/>
              <p:nvPr/>
            </p:nvSpPr>
            <p:spPr>
              <a:xfrm>
                <a:off x="7556563" y="3084021"/>
                <a:ext cx="17144" cy="130302"/>
              </a:xfrm>
              <a:custGeom>
                <a:avLst/>
                <a:gdLst>
                  <a:gd name="connsiteX0" fmla="*/ 0 w 17144"/>
                  <a:gd name="connsiteY0" fmla="*/ 0 h 130302"/>
                  <a:gd name="connsiteX1" fmla="*/ 17145 w 17144"/>
                  <a:gd name="connsiteY1" fmla="*/ 0 h 130302"/>
                  <a:gd name="connsiteX2" fmla="*/ 17145 w 17144"/>
                  <a:gd name="connsiteY2" fmla="*/ 130302 h 130302"/>
                  <a:gd name="connsiteX3" fmla="*/ 0 w 17144"/>
                  <a:gd name="connsiteY3" fmla="*/ 130302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3030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30302"/>
                    </a:lnTo>
                    <a:lnTo>
                      <a:pt x="0" y="130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59B3F74-8A72-FBC7-3214-368BB1B8A0AE}"/>
                  </a:ext>
                </a:extLst>
              </p:cNvPr>
              <p:cNvSpPr/>
              <p:nvPr/>
            </p:nvSpPr>
            <p:spPr>
              <a:xfrm>
                <a:off x="7512176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3353CEF-E1CF-1B33-124F-759D595B887C}"/>
                  </a:ext>
                </a:extLst>
              </p:cNvPr>
              <p:cNvSpPr/>
              <p:nvPr/>
            </p:nvSpPr>
            <p:spPr>
              <a:xfrm>
                <a:off x="7464933" y="3084021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1 h 110680"/>
                  <a:gd name="connsiteX3" fmla="*/ 0 w 17144"/>
                  <a:gd name="connsiteY3" fmla="*/ 110681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1"/>
                    </a:lnTo>
                    <a:lnTo>
                      <a:pt x="0" y="1106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D41ADBE-2383-C300-C64B-545AD809205E}"/>
                  </a:ext>
                </a:extLst>
              </p:cNvPr>
              <p:cNvSpPr/>
              <p:nvPr/>
            </p:nvSpPr>
            <p:spPr>
              <a:xfrm>
                <a:off x="7417689" y="3084021"/>
                <a:ext cx="17144" cy="711422"/>
              </a:xfrm>
              <a:custGeom>
                <a:avLst/>
                <a:gdLst>
                  <a:gd name="connsiteX0" fmla="*/ 0 w 17144"/>
                  <a:gd name="connsiteY0" fmla="*/ 0 h 711422"/>
                  <a:gd name="connsiteX1" fmla="*/ 17145 w 17144"/>
                  <a:gd name="connsiteY1" fmla="*/ 0 h 711422"/>
                  <a:gd name="connsiteX2" fmla="*/ 17145 w 17144"/>
                  <a:gd name="connsiteY2" fmla="*/ 711422 h 711422"/>
                  <a:gd name="connsiteX3" fmla="*/ 0 w 17144"/>
                  <a:gd name="connsiteY3" fmla="*/ 711422 h 7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71142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11422"/>
                    </a:lnTo>
                    <a:lnTo>
                      <a:pt x="0" y="71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DE8F50C-63D1-6667-2A42-870D4D5CCC92}"/>
                  </a:ext>
                </a:extLst>
              </p:cNvPr>
              <p:cNvSpPr/>
              <p:nvPr/>
            </p:nvSpPr>
            <p:spPr>
              <a:xfrm>
                <a:off x="7784306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D2F5187-BC48-8C96-3C99-69A98C556EFA}"/>
                  </a:ext>
                </a:extLst>
              </p:cNvPr>
              <p:cNvSpPr/>
              <p:nvPr/>
            </p:nvSpPr>
            <p:spPr>
              <a:xfrm>
                <a:off x="7784306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33FF5064-6A72-FC90-180D-7D556C2A094C}"/>
                  </a:ext>
                </a:extLst>
              </p:cNvPr>
              <p:cNvSpPr/>
              <p:nvPr/>
            </p:nvSpPr>
            <p:spPr>
              <a:xfrm>
                <a:off x="7784306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26E0D13-C962-8383-A5B4-4938037AF8D0}"/>
                  </a:ext>
                </a:extLst>
              </p:cNvPr>
              <p:cNvSpPr/>
              <p:nvPr/>
            </p:nvSpPr>
            <p:spPr>
              <a:xfrm>
                <a:off x="7784306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CBB6837-7250-A480-4F60-911FA0AFA672}"/>
                  </a:ext>
                </a:extLst>
              </p:cNvPr>
              <p:cNvSpPr/>
              <p:nvPr/>
            </p:nvSpPr>
            <p:spPr>
              <a:xfrm>
                <a:off x="7784306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D925D2D2-71C6-DF36-EF6B-A9390FDEFAC3}"/>
                  </a:ext>
                </a:extLst>
              </p:cNvPr>
              <p:cNvSpPr/>
              <p:nvPr/>
            </p:nvSpPr>
            <p:spPr>
              <a:xfrm>
                <a:off x="7784306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236FF90-64BE-D2CA-89E2-2B68F2E6F9D2}"/>
                  </a:ext>
                </a:extLst>
              </p:cNvPr>
              <p:cNvSpPr/>
              <p:nvPr/>
            </p:nvSpPr>
            <p:spPr>
              <a:xfrm>
                <a:off x="7784306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98602F5-9E59-56A4-6690-AB6EB7579E01}"/>
                  </a:ext>
                </a:extLst>
              </p:cNvPr>
              <p:cNvSpPr/>
              <p:nvPr/>
            </p:nvSpPr>
            <p:spPr>
              <a:xfrm>
                <a:off x="7784306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CB7451D5-8704-BF52-A123-6CE39A6BA16A}"/>
                  </a:ext>
                </a:extLst>
              </p:cNvPr>
              <p:cNvSpPr/>
              <p:nvPr/>
            </p:nvSpPr>
            <p:spPr>
              <a:xfrm>
                <a:off x="7784306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32DE37B-C151-6119-D39D-1F89712446DA}"/>
                  </a:ext>
                </a:extLst>
              </p:cNvPr>
              <p:cNvSpPr/>
              <p:nvPr/>
            </p:nvSpPr>
            <p:spPr>
              <a:xfrm>
                <a:off x="7784306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7D6B406-47F0-F623-4A12-BE5505C983E5}"/>
                  </a:ext>
                </a:extLst>
              </p:cNvPr>
              <p:cNvSpPr/>
              <p:nvPr/>
            </p:nvSpPr>
            <p:spPr>
              <a:xfrm>
                <a:off x="7784306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98B64FC-2113-0617-C11A-B40BBBF05D46}"/>
                  </a:ext>
                </a:extLst>
              </p:cNvPr>
              <p:cNvSpPr/>
              <p:nvPr/>
            </p:nvSpPr>
            <p:spPr>
              <a:xfrm>
                <a:off x="7784306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050B6C4-C89B-4231-1397-6300DC61EF31}"/>
                  </a:ext>
                </a:extLst>
              </p:cNvPr>
              <p:cNvSpPr/>
              <p:nvPr/>
            </p:nvSpPr>
            <p:spPr>
              <a:xfrm>
                <a:off x="7784306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131CCB6-5960-7D51-ED2F-F2B837CB4B58}"/>
                  </a:ext>
                </a:extLst>
              </p:cNvPr>
              <p:cNvSpPr/>
              <p:nvPr/>
            </p:nvSpPr>
            <p:spPr>
              <a:xfrm>
                <a:off x="7784306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AFDE12B-6EC8-5E4D-85FE-18B176E48EB3}"/>
                  </a:ext>
                </a:extLst>
              </p:cNvPr>
              <p:cNvSpPr/>
              <p:nvPr/>
            </p:nvSpPr>
            <p:spPr>
              <a:xfrm>
                <a:off x="7921180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F74D6EB-9FF0-70D7-1FF0-1EFA14EC3D05}"/>
                  </a:ext>
                </a:extLst>
              </p:cNvPr>
              <p:cNvSpPr/>
              <p:nvPr/>
            </p:nvSpPr>
            <p:spPr>
              <a:xfrm>
                <a:off x="7921180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DA17125-3396-0480-1823-814BB513F571}"/>
                  </a:ext>
                </a:extLst>
              </p:cNvPr>
              <p:cNvSpPr/>
              <p:nvPr/>
            </p:nvSpPr>
            <p:spPr>
              <a:xfrm>
                <a:off x="7921180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D80F19C-24D2-9647-F1F0-CDBF0F4BB167}"/>
                  </a:ext>
                </a:extLst>
              </p:cNvPr>
              <p:cNvSpPr/>
              <p:nvPr/>
            </p:nvSpPr>
            <p:spPr>
              <a:xfrm>
                <a:off x="7921180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E9361CB-4163-CD50-36E1-7CC9EE7C2A56}"/>
                  </a:ext>
                </a:extLst>
              </p:cNvPr>
              <p:cNvSpPr/>
              <p:nvPr/>
            </p:nvSpPr>
            <p:spPr>
              <a:xfrm>
                <a:off x="7921180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7889C8C-4EE8-04F9-0DF9-74FEE794EC85}"/>
                  </a:ext>
                </a:extLst>
              </p:cNvPr>
              <p:cNvSpPr/>
              <p:nvPr/>
            </p:nvSpPr>
            <p:spPr>
              <a:xfrm>
                <a:off x="7921180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9EABD42-057A-754F-98AF-116BA0BBAA45}"/>
                  </a:ext>
                </a:extLst>
              </p:cNvPr>
              <p:cNvSpPr/>
              <p:nvPr/>
            </p:nvSpPr>
            <p:spPr>
              <a:xfrm>
                <a:off x="7921180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E3FD1F1-82BF-C573-7699-556E73815519}"/>
                  </a:ext>
                </a:extLst>
              </p:cNvPr>
              <p:cNvSpPr/>
              <p:nvPr/>
            </p:nvSpPr>
            <p:spPr>
              <a:xfrm>
                <a:off x="7921180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34CA1B7-8FD3-6C48-8092-04027C87AA4D}"/>
                  </a:ext>
                </a:extLst>
              </p:cNvPr>
              <p:cNvSpPr/>
              <p:nvPr/>
            </p:nvSpPr>
            <p:spPr>
              <a:xfrm>
                <a:off x="7921180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EA550DD-C7FE-498C-1FDE-8B0F30FA0286}"/>
                  </a:ext>
                </a:extLst>
              </p:cNvPr>
              <p:cNvSpPr/>
              <p:nvPr/>
            </p:nvSpPr>
            <p:spPr>
              <a:xfrm>
                <a:off x="7921180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BFD1156-FE71-8A79-7731-B5F8D08009A8}"/>
                  </a:ext>
                </a:extLst>
              </p:cNvPr>
              <p:cNvSpPr/>
              <p:nvPr/>
            </p:nvSpPr>
            <p:spPr>
              <a:xfrm>
                <a:off x="7921180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B7DCD0C0-AFFC-A428-22C7-A2B302B2E6BC}"/>
                  </a:ext>
                </a:extLst>
              </p:cNvPr>
              <p:cNvSpPr/>
              <p:nvPr/>
            </p:nvSpPr>
            <p:spPr>
              <a:xfrm>
                <a:off x="7921180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E52F2E6-1FA2-0018-1891-9A8C25FBA0A8}"/>
                  </a:ext>
                </a:extLst>
              </p:cNvPr>
              <p:cNvSpPr/>
              <p:nvPr/>
            </p:nvSpPr>
            <p:spPr>
              <a:xfrm>
                <a:off x="7921180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047221F-37A2-61BE-C897-31D365E46CFF}"/>
                  </a:ext>
                </a:extLst>
              </p:cNvPr>
              <p:cNvSpPr/>
              <p:nvPr/>
            </p:nvSpPr>
            <p:spPr>
              <a:xfrm>
                <a:off x="7921180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95CB5B9-B606-6B83-61D5-CB831F4232B8}"/>
                  </a:ext>
                </a:extLst>
              </p:cNvPr>
              <p:cNvSpPr/>
              <p:nvPr/>
            </p:nvSpPr>
            <p:spPr>
              <a:xfrm>
                <a:off x="7887366" y="3117930"/>
                <a:ext cx="11239" cy="765810"/>
              </a:xfrm>
              <a:custGeom>
                <a:avLst/>
                <a:gdLst>
                  <a:gd name="connsiteX0" fmla="*/ 0 w 11239"/>
                  <a:gd name="connsiteY0" fmla="*/ 0 h 765810"/>
                  <a:gd name="connsiteX1" fmla="*/ 11240 w 11239"/>
                  <a:gd name="connsiteY1" fmla="*/ 0 h 765810"/>
                  <a:gd name="connsiteX2" fmla="*/ 11240 w 11239"/>
                  <a:gd name="connsiteY2" fmla="*/ 765810 h 765810"/>
                  <a:gd name="connsiteX3" fmla="*/ 0 w 11239"/>
                  <a:gd name="connsiteY3" fmla="*/ 765810 h 7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765810">
                    <a:moveTo>
                      <a:pt x="0" y="0"/>
                    </a:moveTo>
                    <a:lnTo>
                      <a:pt x="11240" y="0"/>
                    </a:lnTo>
                    <a:lnTo>
                      <a:pt x="11240" y="765810"/>
                    </a:lnTo>
                    <a:lnTo>
                      <a:pt x="0" y="765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0DE18F7-9101-4A4C-9611-6F6C445F9B68}"/>
                  </a:ext>
                </a:extLst>
              </p:cNvPr>
              <p:cNvSpPr/>
              <p:nvPr/>
            </p:nvSpPr>
            <p:spPr>
              <a:xfrm>
                <a:off x="8021574" y="3117930"/>
                <a:ext cx="11239" cy="626554"/>
              </a:xfrm>
              <a:custGeom>
                <a:avLst/>
                <a:gdLst>
                  <a:gd name="connsiteX0" fmla="*/ 0 w 11239"/>
                  <a:gd name="connsiteY0" fmla="*/ 0 h 626554"/>
                  <a:gd name="connsiteX1" fmla="*/ 11239 w 11239"/>
                  <a:gd name="connsiteY1" fmla="*/ 0 h 626554"/>
                  <a:gd name="connsiteX2" fmla="*/ 11239 w 11239"/>
                  <a:gd name="connsiteY2" fmla="*/ 626555 h 626554"/>
                  <a:gd name="connsiteX3" fmla="*/ 0 w 11239"/>
                  <a:gd name="connsiteY3" fmla="*/ 626555 h 62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626554">
                    <a:moveTo>
                      <a:pt x="0" y="0"/>
                    </a:moveTo>
                    <a:lnTo>
                      <a:pt x="11239" y="0"/>
                    </a:lnTo>
                    <a:lnTo>
                      <a:pt x="11239" y="626555"/>
                    </a:lnTo>
                    <a:lnTo>
                      <a:pt x="0" y="6265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3DBC961-ED15-5B29-0717-E33ABE9A26A0}"/>
                  </a:ext>
                </a:extLst>
              </p:cNvPr>
              <p:cNvSpPr/>
              <p:nvPr/>
            </p:nvSpPr>
            <p:spPr>
              <a:xfrm>
                <a:off x="8321230" y="3395775"/>
                <a:ext cx="101250" cy="17145"/>
              </a:xfrm>
              <a:custGeom>
                <a:avLst/>
                <a:gdLst>
                  <a:gd name="connsiteX0" fmla="*/ 0 w 101250"/>
                  <a:gd name="connsiteY0" fmla="*/ 0 h 17145"/>
                  <a:gd name="connsiteX1" fmla="*/ 101251 w 101250"/>
                  <a:gd name="connsiteY1" fmla="*/ 0 h 17145"/>
                  <a:gd name="connsiteX2" fmla="*/ 101251 w 101250"/>
                  <a:gd name="connsiteY2" fmla="*/ 17145 h 17145"/>
                  <a:gd name="connsiteX3" fmla="*/ 0 w 101250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50" h="17145">
                    <a:moveTo>
                      <a:pt x="0" y="0"/>
                    </a:moveTo>
                    <a:lnTo>
                      <a:pt x="101251" y="0"/>
                    </a:lnTo>
                    <a:lnTo>
                      <a:pt x="1012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F70E9E-9664-ACA5-F589-67EF28A6CB2D}"/>
                  </a:ext>
                </a:extLst>
              </p:cNvPr>
              <p:cNvSpPr/>
              <p:nvPr/>
            </p:nvSpPr>
            <p:spPr>
              <a:xfrm>
                <a:off x="8297799" y="3436065"/>
                <a:ext cx="124587" cy="17145"/>
              </a:xfrm>
              <a:custGeom>
                <a:avLst/>
                <a:gdLst>
                  <a:gd name="connsiteX0" fmla="*/ 0 w 124587"/>
                  <a:gd name="connsiteY0" fmla="*/ 0 h 17145"/>
                  <a:gd name="connsiteX1" fmla="*/ 124587 w 124587"/>
                  <a:gd name="connsiteY1" fmla="*/ 0 h 17145"/>
                  <a:gd name="connsiteX2" fmla="*/ 124587 w 124587"/>
                  <a:gd name="connsiteY2" fmla="*/ 17145 h 17145"/>
                  <a:gd name="connsiteX3" fmla="*/ 0 w 1245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7" h="17145">
                    <a:moveTo>
                      <a:pt x="0" y="0"/>
                    </a:moveTo>
                    <a:lnTo>
                      <a:pt x="124587" y="0"/>
                    </a:lnTo>
                    <a:lnTo>
                      <a:pt x="1245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6D14C34-B57F-C1D2-5A71-CC442B5C6BEE}"/>
                  </a:ext>
                </a:extLst>
              </p:cNvPr>
              <p:cNvSpPr/>
              <p:nvPr/>
            </p:nvSpPr>
            <p:spPr>
              <a:xfrm>
                <a:off x="8360092" y="3475308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115B99A-399C-FEFC-FA0C-EBA7554EB75E}"/>
                  </a:ext>
                </a:extLst>
              </p:cNvPr>
              <p:cNvSpPr/>
              <p:nvPr/>
            </p:nvSpPr>
            <p:spPr>
              <a:xfrm>
                <a:off x="8274843" y="3520647"/>
                <a:ext cx="147637" cy="17145"/>
              </a:xfrm>
              <a:custGeom>
                <a:avLst/>
                <a:gdLst>
                  <a:gd name="connsiteX0" fmla="*/ 0 w 147637"/>
                  <a:gd name="connsiteY0" fmla="*/ 0 h 17145"/>
                  <a:gd name="connsiteX1" fmla="*/ 147638 w 147637"/>
                  <a:gd name="connsiteY1" fmla="*/ 0 h 17145"/>
                  <a:gd name="connsiteX2" fmla="*/ 147638 w 147637"/>
                  <a:gd name="connsiteY2" fmla="*/ 17145 h 17145"/>
                  <a:gd name="connsiteX3" fmla="*/ 0 w 1476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17145">
                    <a:moveTo>
                      <a:pt x="0" y="0"/>
                    </a:moveTo>
                    <a:lnTo>
                      <a:pt x="147638" y="0"/>
                    </a:lnTo>
                    <a:lnTo>
                      <a:pt x="1476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5AB6C007-B2E5-D6FE-03D6-6D0EFCA475BB}"/>
                  </a:ext>
                </a:extLst>
              </p:cNvPr>
              <p:cNvSpPr/>
              <p:nvPr/>
            </p:nvSpPr>
            <p:spPr>
              <a:xfrm>
                <a:off x="8360092" y="3584274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19EF78-788B-9152-0937-AA3E61474F91}"/>
                  </a:ext>
                </a:extLst>
              </p:cNvPr>
              <p:cNvSpPr/>
              <p:nvPr/>
            </p:nvSpPr>
            <p:spPr>
              <a:xfrm>
                <a:off x="8274843" y="3275379"/>
                <a:ext cx="97059" cy="17145"/>
              </a:xfrm>
              <a:custGeom>
                <a:avLst/>
                <a:gdLst>
                  <a:gd name="connsiteX0" fmla="*/ 0 w 97059"/>
                  <a:gd name="connsiteY0" fmla="*/ 0 h 17145"/>
                  <a:gd name="connsiteX1" fmla="*/ 97060 w 97059"/>
                  <a:gd name="connsiteY1" fmla="*/ 0 h 17145"/>
                  <a:gd name="connsiteX2" fmla="*/ 97060 w 97059"/>
                  <a:gd name="connsiteY2" fmla="*/ 17145 h 17145"/>
                  <a:gd name="connsiteX3" fmla="*/ 0 w 9705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59" h="17145">
                    <a:moveTo>
                      <a:pt x="0" y="0"/>
                    </a:moveTo>
                    <a:lnTo>
                      <a:pt x="97060" y="0"/>
                    </a:lnTo>
                    <a:lnTo>
                      <a:pt x="9706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AE3935F-6693-EC01-7EFB-ED8FA64C7562}"/>
                  </a:ext>
                </a:extLst>
              </p:cNvPr>
              <p:cNvSpPr/>
              <p:nvPr/>
            </p:nvSpPr>
            <p:spPr>
              <a:xfrm>
                <a:off x="8469249" y="3357484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522F8315-0B0A-9711-87EA-3D65502EA829}"/>
                  </a:ext>
                </a:extLst>
              </p:cNvPr>
              <p:cNvSpPr/>
              <p:nvPr/>
            </p:nvSpPr>
            <p:spPr>
              <a:xfrm>
                <a:off x="8459724" y="3409300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490498A-DC01-43FF-C33E-F8DE665F6D8B}"/>
                  </a:ext>
                </a:extLst>
              </p:cNvPr>
              <p:cNvSpPr/>
              <p:nvPr/>
            </p:nvSpPr>
            <p:spPr>
              <a:xfrm>
                <a:off x="8459724" y="3475308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187669CD-0CC6-A32A-27B5-249B5FD6B833}"/>
                  </a:ext>
                </a:extLst>
              </p:cNvPr>
              <p:cNvSpPr/>
              <p:nvPr/>
            </p:nvSpPr>
            <p:spPr>
              <a:xfrm>
                <a:off x="8486775" y="3532458"/>
                <a:ext cx="30956" cy="17145"/>
              </a:xfrm>
              <a:custGeom>
                <a:avLst/>
                <a:gdLst>
                  <a:gd name="connsiteX0" fmla="*/ 0 w 30956"/>
                  <a:gd name="connsiteY0" fmla="*/ 0 h 17145"/>
                  <a:gd name="connsiteX1" fmla="*/ 30956 w 30956"/>
                  <a:gd name="connsiteY1" fmla="*/ 0 h 17145"/>
                  <a:gd name="connsiteX2" fmla="*/ 30956 w 30956"/>
                  <a:gd name="connsiteY2" fmla="*/ 17145 h 17145"/>
                  <a:gd name="connsiteX3" fmla="*/ 0 w 30956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17145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A4A190-EC3E-DB47-F6BA-04DB064D2E5F}"/>
                  </a:ext>
                </a:extLst>
              </p:cNvPr>
              <p:cNvSpPr/>
              <p:nvPr/>
            </p:nvSpPr>
            <p:spPr>
              <a:xfrm>
                <a:off x="8469249" y="3611040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DAD339F6-C1AC-31AB-C6DE-A24491F647C2}"/>
                  </a:ext>
                </a:extLst>
              </p:cNvPr>
              <p:cNvSpPr/>
              <p:nvPr/>
            </p:nvSpPr>
            <p:spPr>
              <a:xfrm>
                <a:off x="8180355" y="3721720"/>
                <a:ext cx="279368" cy="17145"/>
              </a:xfrm>
              <a:custGeom>
                <a:avLst/>
                <a:gdLst>
                  <a:gd name="connsiteX0" fmla="*/ 0 w 279368"/>
                  <a:gd name="connsiteY0" fmla="*/ 0 h 17145"/>
                  <a:gd name="connsiteX1" fmla="*/ 279369 w 279368"/>
                  <a:gd name="connsiteY1" fmla="*/ 0 h 17145"/>
                  <a:gd name="connsiteX2" fmla="*/ 279369 w 279368"/>
                  <a:gd name="connsiteY2" fmla="*/ 17145 h 17145"/>
                  <a:gd name="connsiteX3" fmla="*/ 0 w 2793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68" h="17145">
                    <a:moveTo>
                      <a:pt x="0" y="0"/>
                    </a:moveTo>
                    <a:lnTo>
                      <a:pt x="279369" y="0"/>
                    </a:lnTo>
                    <a:lnTo>
                      <a:pt x="2793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CA5D922-B714-9CAE-DB83-DE5C95802295}"/>
                  </a:ext>
                </a:extLst>
              </p:cNvPr>
              <p:cNvSpPr/>
              <p:nvPr/>
            </p:nvSpPr>
            <p:spPr>
              <a:xfrm>
                <a:off x="8392382" y="3707052"/>
                <a:ext cx="17144" cy="269557"/>
              </a:xfrm>
              <a:custGeom>
                <a:avLst/>
                <a:gdLst>
                  <a:gd name="connsiteX0" fmla="*/ 0 w 17144"/>
                  <a:gd name="connsiteY0" fmla="*/ 0 h 269557"/>
                  <a:gd name="connsiteX1" fmla="*/ 17145 w 17144"/>
                  <a:gd name="connsiteY1" fmla="*/ 0 h 269557"/>
                  <a:gd name="connsiteX2" fmla="*/ 17145 w 17144"/>
                  <a:gd name="connsiteY2" fmla="*/ 269557 h 269557"/>
                  <a:gd name="connsiteX3" fmla="*/ 0 w 17144"/>
                  <a:gd name="connsiteY3" fmla="*/ 269557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69557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69557"/>
                    </a:lnTo>
                    <a:lnTo>
                      <a:pt x="0" y="2695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A8DF374-75BB-0065-9B64-97C7E5E03BD2}"/>
                  </a:ext>
                </a:extLst>
              </p:cNvPr>
              <p:cNvSpPr/>
              <p:nvPr/>
            </p:nvSpPr>
            <p:spPr>
              <a:xfrm>
                <a:off x="8650223" y="3264711"/>
                <a:ext cx="307086" cy="487013"/>
              </a:xfrm>
              <a:custGeom>
                <a:avLst/>
                <a:gdLst>
                  <a:gd name="connsiteX0" fmla="*/ 307087 w 307086"/>
                  <a:gd name="connsiteY0" fmla="*/ 487013 h 487013"/>
                  <a:gd name="connsiteX1" fmla="*/ 289846 w 307086"/>
                  <a:gd name="connsiteY1" fmla="*/ 487013 h 487013"/>
                  <a:gd name="connsiteX2" fmla="*/ 289846 w 307086"/>
                  <a:gd name="connsiteY2" fmla="*/ 17145 h 487013"/>
                  <a:gd name="connsiteX3" fmla="*/ 0 w 307086"/>
                  <a:gd name="connsiteY3" fmla="*/ 17145 h 487013"/>
                  <a:gd name="connsiteX4" fmla="*/ 0 w 307086"/>
                  <a:gd name="connsiteY4" fmla="*/ 0 h 487013"/>
                  <a:gd name="connsiteX5" fmla="*/ 307087 w 307086"/>
                  <a:gd name="connsiteY5" fmla="*/ 0 h 48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086" h="487013">
                    <a:moveTo>
                      <a:pt x="307087" y="487013"/>
                    </a:moveTo>
                    <a:lnTo>
                      <a:pt x="289846" y="487013"/>
                    </a:lnTo>
                    <a:lnTo>
                      <a:pt x="2898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30708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6C0A1984-E851-9970-97B8-450CCCE03BB2}"/>
                  </a:ext>
                </a:extLst>
              </p:cNvPr>
              <p:cNvSpPr/>
              <p:nvPr/>
            </p:nvSpPr>
            <p:spPr>
              <a:xfrm>
                <a:off x="8669274" y="3307573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17E3224B-7511-016C-D948-67D75DB0BFD7}"/>
                  </a:ext>
                </a:extLst>
              </p:cNvPr>
              <p:cNvSpPr/>
              <p:nvPr/>
            </p:nvSpPr>
            <p:spPr>
              <a:xfrm>
                <a:off x="8778811" y="3307573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D37F599-1675-3E43-BD9F-ADDFFF3A770D}"/>
                  </a:ext>
                </a:extLst>
              </p:cNvPr>
              <p:cNvSpPr/>
              <p:nvPr/>
            </p:nvSpPr>
            <p:spPr>
              <a:xfrm>
                <a:off x="8669274" y="3375391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3532C2F1-295E-8893-37A3-05696B5BC1FE}"/>
                  </a:ext>
                </a:extLst>
              </p:cNvPr>
              <p:cNvSpPr/>
              <p:nvPr/>
            </p:nvSpPr>
            <p:spPr>
              <a:xfrm>
                <a:off x="8778811" y="3375391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423EA70-95AE-F447-56AC-011B5E6CFE9F}"/>
                  </a:ext>
                </a:extLst>
              </p:cNvPr>
              <p:cNvSpPr/>
              <p:nvPr/>
            </p:nvSpPr>
            <p:spPr>
              <a:xfrm>
                <a:off x="8669274" y="3443209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850250B-0B68-60E8-E3FA-A12D4A804EAB}"/>
                  </a:ext>
                </a:extLst>
              </p:cNvPr>
              <p:cNvSpPr/>
              <p:nvPr/>
            </p:nvSpPr>
            <p:spPr>
              <a:xfrm>
                <a:off x="8778811" y="3443209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4262885B-541E-9647-5538-1AB10F2C255D}"/>
                  </a:ext>
                </a:extLst>
              </p:cNvPr>
              <p:cNvSpPr/>
              <p:nvPr/>
            </p:nvSpPr>
            <p:spPr>
              <a:xfrm>
                <a:off x="8669274" y="3511027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625CD644-CB10-81DA-D05B-90C8BFBA65BD}"/>
                  </a:ext>
                </a:extLst>
              </p:cNvPr>
              <p:cNvSpPr/>
              <p:nvPr/>
            </p:nvSpPr>
            <p:spPr>
              <a:xfrm>
                <a:off x="8778811" y="3511027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066FBBF-3087-08C5-8EEC-A90D024187CC}"/>
                  </a:ext>
                </a:extLst>
              </p:cNvPr>
              <p:cNvSpPr/>
              <p:nvPr/>
            </p:nvSpPr>
            <p:spPr>
              <a:xfrm>
                <a:off x="8669274" y="3578845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4CAC17DC-352A-77E5-9571-801A6C70532B}"/>
                  </a:ext>
                </a:extLst>
              </p:cNvPr>
              <p:cNvSpPr/>
              <p:nvPr/>
            </p:nvSpPr>
            <p:spPr>
              <a:xfrm>
                <a:off x="8778811" y="3578845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495B023-5F2A-3454-85D5-9AEF226FE994}"/>
                  </a:ext>
                </a:extLst>
              </p:cNvPr>
              <p:cNvSpPr/>
              <p:nvPr/>
            </p:nvSpPr>
            <p:spPr>
              <a:xfrm>
                <a:off x="8669274" y="3646758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815121C-A3CD-28A9-AA12-8B15488221E6}"/>
                  </a:ext>
                </a:extLst>
              </p:cNvPr>
              <p:cNvSpPr/>
              <p:nvPr/>
            </p:nvSpPr>
            <p:spPr>
              <a:xfrm>
                <a:off x="8778811" y="3646758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75EABC94-017E-6306-AE3E-B16FA08C50C9}"/>
                  </a:ext>
                </a:extLst>
              </p:cNvPr>
              <p:cNvSpPr/>
              <p:nvPr/>
            </p:nvSpPr>
            <p:spPr>
              <a:xfrm>
                <a:off x="8669274" y="3714576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9CB96D8C-4FA9-8005-1FEF-6E4109DB5EAC}"/>
                  </a:ext>
                </a:extLst>
              </p:cNvPr>
              <p:cNvSpPr/>
              <p:nvPr/>
            </p:nvSpPr>
            <p:spPr>
              <a:xfrm>
                <a:off x="8669274" y="3782394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FCC346B0-995A-7689-7DE8-733412FCEF0D}"/>
                  </a:ext>
                </a:extLst>
              </p:cNvPr>
              <p:cNvSpPr/>
              <p:nvPr/>
            </p:nvSpPr>
            <p:spPr>
              <a:xfrm>
                <a:off x="8669274" y="3850212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9C453E2-55D8-B03E-F2B0-7270E96D3ABB}"/>
                  </a:ext>
                </a:extLst>
              </p:cNvPr>
              <p:cNvSpPr/>
              <p:nvPr/>
            </p:nvSpPr>
            <p:spPr>
              <a:xfrm>
                <a:off x="891378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1607F7B6-943F-B309-2275-2E276DF93259}"/>
                  </a:ext>
                </a:extLst>
              </p:cNvPr>
              <p:cNvSpPr/>
              <p:nvPr/>
            </p:nvSpPr>
            <p:spPr>
              <a:xfrm>
                <a:off x="893759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1F4271E-82FE-AD59-C58F-8FC8A765C163}"/>
                  </a:ext>
                </a:extLst>
              </p:cNvPr>
              <p:cNvSpPr/>
              <p:nvPr/>
            </p:nvSpPr>
            <p:spPr>
              <a:xfrm>
                <a:off x="8961405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88C31A0-6D9A-3E61-8ADF-D1A263027D39}"/>
                  </a:ext>
                </a:extLst>
              </p:cNvPr>
              <p:cNvSpPr/>
              <p:nvPr/>
            </p:nvSpPr>
            <p:spPr>
              <a:xfrm>
                <a:off x="8985218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66681C91-2EB5-C713-AA69-C8B0D03292F9}"/>
                  </a:ext>
                </a:extLst>
              </p:cNvPr>
              <p:cNvSpPr/>
              <p:nvPr/>
            </p:nvSpPr>
            <p:spPr>
              <a:xfrm>
                <a:off x="900903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7C3B274C-5FB2-E155-8350-BEF337A6DD15}"/>
                  </a:ext>
                </a:extLst>
              </p:cNvPr>
              <p:cNvSpPr/>
              <p:nvPr/>
            </p:nvSpPr>
            <p:spPr>
              <a:xfrm>
                <a:off x="903284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50310046-FB8D-DEE9-268F-C93AD38C3DE9}"/>
                  </a:ext>
                </a:extLst>
              </p:cNvPr>
              <p:cNvSpPr/>
              <p:nvPr/>
            </p:nvSpPr>
            <p:spPr>
              <a:xfrm>
                <a:off x="8924925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44D2958-2189-F2A3-D59C-C6AA6E2EC5AF}"/>
                  </a:ext>
                </a:extLst>
              </p:cNvPr>
              <p:cNvSpPr/>
              <p:nvPr/>
            </p:nvSpPr>
            <p:spPr>
              <a:xfrm>
                <a:off x="8984456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AEB0B95E-DEC3-3170-1427-92D8465CA0F3}"/>
                  </a:ext>
                </a:extLst>
              </p:cNvPr>
              <p:cNvSpPr/>
              <p:nvPr/>
            </p:nvSpPr>
            <p:spPr>
              <a:xfrm>
                <a:off x="9043987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05132F-14A1-E179-E288-64F0A2895CD8}"/>
                  </a:ext>
                </a:extLst>
              </p:cNvPr>
              <p:cNvSpPr/>
              <p:nvPr/>
            </p:nvSpPr>
            <p:spPr>
              <a:xfrm>
                <a:off x="8517731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B01D370A-0C73-4B91-C152-F3434AFBC339}"/>
                  </a:ext>
                </a:extLst>
              </p:cNvPr>
              <p:cNvSpPr/>
              <p:nvPr/>
            </p:nvSpPr>
            <p:spPr>
              <a:xfrm>
                <a:off x="8559736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6F9F4D75-4DF6-AB2F-BE79-B8D9002381A4}"/>
                  </a:ext>
                </a:extLst>
              </p:cNvPr>
              <p:cNvSpPr/>
              <p:nvPr/>
            </p:nvSpPr>
            <p:spPr>
              <a:xfrm>
                <a:off x="86018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FCB720-C6BB-B6EC-FA3E-4697A556B215}"/>
                  </a:ext>
                </a:extLst>
              </p:cNvPr>
              <p:cNvSpPr/>
              <p:nvPr/>
            </p:nvSpPr>
            <p:spPr>
              <a:xfrm>
                <a:off x="86439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65C2559-28BC-93D8-7B44-1F92525DB857}"/>
                  </a:ext>
                </a:extLst>
              </p:cNvPr>
              <p:cNvSpPr/>
              <p:nvPr/>
            </p:nvSpPr>
            <p:spPr>
              <a:xfrm>
                <a:off x="8517731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7B12FC8-9D8E-4CE2-7205-7056ABE7D093}"/>
                  </a:ext>
                </a:extLst>
              </p:cNvPr>
              <p:cNvSpPr/>
              <p:nvPr/>
            </p:nvSpPr>
            <p:spPr>
              <a:xfrm>
                <a:off x="8559736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F44A038-5D68-7764-EB34-1B991A363A8D}"/>
                  </a:ext>
                </a:extLst>
              </p:cNvPr>
              <p:cNvSpPr/>
              <p:nvPr/>
            </p:nvSpPr>
            <p:spPr>
              <a:xfrm>
                <a:off x="86018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6F094CD-C044-7DAF-461D-542D585675BB}"/>
                  </a:ext>
                </a:extLst>
              </p:cNvPr>
              <p:cNvSpPr/>
              <p:nvPr/>
            </p:nvSpPr>
            <p:spPr>
              <a:xfrm>
                <a:off x="86439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7DC9ADFF-15C6-A82F-B41E-EB8292F2224D}"/>
                  </a:ext>
                </a:extLst>
              </p:cNvPr>
              <p:cNvSpPr/>
              <p:nvPr/>
            </p:nvSpPr>
            <p:spPr>
              <a:xfrm>
                <a:off x="8082153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6F65984-1D6F-D979-1FBB-785C710C69A1}"/>
                  </a:ext>
                </a:extLst>
              </p:cNvPr>
              <p:cNvSpPr/>
              <p:nvPr/>
            </p:nvSpPr>
            <p:spPr>
              <a:xfrm>
                <a:off x="81241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6638840F-D98B-9823-AF85-3FA1D7F90C18}"/>
                  </a:ext>
                </a:extLst>
              </p:cNvPr>
              <p:cNvSpPr/>
              <p:nvPr/>
            </p:nvSpPr>
            <p:spPr>
              <a:xfrm>
                <a:off x="81662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6EE4A5E-A501-6A49-B6EC-6601308B19A7}"/>
                  </a:ext>
                </a:extLst>
              </p:cNvPr>
              <p:cNvSpPr/>
              <p:nvPr/>
            </p:nvSpPr>
            <p:spPr>
              <a:xfrm>
                <a:off x="820835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AD1FA43F-E4C5-FDA6-3652-B661D829F446}"/>
                  </a:ext>
                </a:extLst>
              </p:cNvPr>
              <p:cNvSpPr/>
              <p:nvPr/>
            </p:nvSpPr>
            <p:spPr>
              <a:xfrm>
                <a:off x="8082153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D1AE176-0477-8566-7938-17270B8C8C8A}"/>
                  </a:ext>
                </a:extLst>
              </p:cNvPr>
              <p:cNvSpPr/>
              <p:nvPr/>
            </p:nvSpPr>
            <p:spPr>
              <a:xfrm>
                <a:off x="81241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E5F9B44-4CDB-DDC8-DEBD-D91C750CD8D4}"/>
                  </a:ext>
                </a:extLst>
              </p:cNvPr>
              <p:cNvSpPr/>
              <p:nvPr/>
            </p:nvSpPr>
            <p:spPr>
              <a:xfrm>
                <a:off x="793803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EA380998-12BD-3631-3FA6-C25E775CCE9D}"/>
                  </a:ext>
                </a:extLst>
              </p:cNvPr>
              <p:cNvSpPr/>
              <p:nvPr/>
            </p:nvSpPr>
            <p:spPr>
              <a:xfrm>
                <a:off x="7980140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FDE9596-85A0-04BF-9BB2-D163D7B2B194}"/>
                  </a:ext>
                </a:extLst>
              </p:cNvPr>
              <p:cNvSpPr/>
              <p:nvPr/>
            </p:nvSpPr>
            <p:spPr>
              <a:xfrm>
                <a:off x="793803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900E15D6-8594-E66A-8407-117285330C2B}"/>
                  </a:ext>
                </a:extLst>
              </p:cNvPr>
              <p:cNvSpPr/>
              <p:nvPr/>
            </p:nvSpPr>
            <p:spPr>
              <a:xfrm>
                <a:off x="7980140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79C0F998-31E8-4B7A-5CD9-346AAB01C943}"/>
                  </a:ext>
                </a:extLst>
              </p:cNvPr>
              <p:cNvSpPr/>
              <p:nvPr/>
            </p:nvSpPr>
            <p:spPr>
              <a:xfrm>
                <a:off x="81662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D8C6D83-A14F-6E13-575C-0BC3A81637F2}"/>
                  </a:ext>
                </a:extLst>
              </p:cNvPr>
              <p:cNvSpPr/>
              <p:nvPr/>
            </p:nvSpPr>
            <p:spPr>
              <a:xfrm>
                <a:off x="820835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B9AA19-5D04-D075-2DD3-6DBE5E93EF1B}"/>
              </a:ext>
            </a:extLst>
          </p:cNvPr>
          <p:cNvGrpSpPr/>
          <p:nvPr/>
        </p:nvGrpSpPr>
        <p:grpSpPr>
          <a:xfrm>
            <a:off x="904155" y="1520985"/>
            <a:ext cx="2653724" cy="461665"/>
            <a:chOff x="904155" y="1520985"/>
            <a:chExt cx="2653724" cy="461665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AFF6A57-C3FF-CE60-4231-23C7EC69F856}"/>
                </a:ext>
              </a:extLst>
            </p:cNvPr>
            <p:cNvSpPr/>
            <p:nvPr/>
          </p:nvSpPr>
          <p:spPr>
            <a:xfrm>
              <a:off x="904155" y="1556819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DF12A85-C62E-9302-CCBD-52CCA86B6FCF}"/>
                </a:ext>
              </a:extLst>
            </p:cNvPr>
            <p:cNvSpPr txBox="1"/>
            <p:nvPr/>
          </p:nvSpPr>
          <p:spPr>
            <a:xfrm>
              <a:off x="1393956" y="1602654"/>
              <a:ext cx="1947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E817A52-A008-D72B-C40B-44E149D5A084}"/>
                </a:ext>
              </a:extLst>
            </p:cNvPr>
            <p:cNvSpPr txBox="1"/>
            <p:nvPr/>
          </p:nvSpPr>
          <p:spPr>
            <a:xfrm>
              <a:off x="925804" y="1520985"/>
              <a:ext cx="5341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lt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207D16D-1BC6-9942-A852-86FE746D5CB7}"/>
              </a:ext>
            </a:extLst>
          </p:cNvPr>
          <p:cNvGrpSpPr/>
          <p:nvPr/>
        </p:nvGrpSpPr>
        <p:grpSpPr>
          <a:xfrm>
            <a:off x="4008919" y="1520985"/>
            <a:ext cx="2653724" cy="461665"/>
            <a:chOff x="904155" y="1520985"/>
            <a:chExt cx="2653724" cy="461665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00A1611-5C0C-3037-73FA-77D51352C81A}"/>
                </a:ext>
              </a:extLst>
            </p:cNvPr>
            <p:cNvSpPr/>
            <p:nvPr/>
          </p:nvSpPr>
          <p:spPr>
            <a:xfrm>
              <a:off x="904155" y="1556819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DE4411A-58C3-4211-1BB2-8ABC8D7879E1}"/>
                </a:ext>
              </a:extLst>
            </p:cNvPr>
            <p:cNvSpPr txBox="1"/>
            <p:nvPr/>
          </p:nvSpPr>
          <p:spPr>
            <a:xfrm>
              <a:off x="1393956" y="1602654"/>
              <a:ext cx="1947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1F7DA0B-726D-5FBF-D3AA-4991E339A091}"/>
                </a:ext>
              </a:extLst>
            </p:cNvPr>
            <p:cNvSpPr txBox="1"/>
            <p:nvPr/>
          </p:nvSpPr>
          <p:spPr>
            <a:xfrm>
              <a:off x="925804" y="1520985"/>
              <a:ext cx="5341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lt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DE26AB6-A981-3F14-5418-A5AB7A8B7658}"/>
              </a:ext>
            </a:extLst>
          </p:cNvPr>
          <p:cNvGrpSpPr/>
          <p:nvPr/>
        </p:nvGrpSpPr>
        <p:grpSpPr>
          <a:xfrm>
            <a:off x="904155" y="2387625"/>
            <a:ext cx="2653724" cy="461665"/>
            <a:chOff x="904155" y="1520985"/>
            <a:chExt cx="2653724" cy="46166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331373B-DB67-B94A-A8CC-5C974F254E67}"/>
                </a:ext>
              </a:extLst>
            </p:cNvPr>
            <p:cNvSpPr/>
            <p:nvPr/>
          </p:nvSpPr>
          <p:spPr>
            <a:xfrm>
              <a:off x="904155" y="1556819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11B1B4C-0AC1-08AD-FAFB-8A8A6C3A8B3C}"/>
                </a:ext>
              </a:extLst>
            </p:cNvPr>
            <p:cNvSpPr txBox="1"/>
            <p:nvPr/>
          </p:nvSpPr>
          <p:spPr>
            <a:xfrm>
              <a:off x="1393956" y="1602654"/>
              <a:ext cx="1947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0FA82ED-4FB3-57A5-1791-FBAADBF252A0}"/>
                </a:ext>
              </a:extLst>
            </p:cNvPr>
            <p:cNvSpPr txBox="1"/>
            <p:nvPr/>
          </p:nvSpPr>
          <p:spPr>
            <a:xfrm>
              <a:off x="925804" y="1520985"/>
              <a:ext cx="5341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lt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B9F5729-4D2A-AF81-206D-D739D8CE63BE}"/>
              </a:ext>
            </a:extLst>
          </p:cNvPr>
          <p:cNvGrpSpPr/>
          <p:nvPr/>
        </p:nvGrpSpPr>
        <p:grpSpPr>
          <a:xfrm>
            <a:off x="4008919" y="2387625"/>
            <a:ext cx="2653724" cy="461665"/>
            <a:chOff x="904155" y="1520985"/>
            <a:chExt cx="2653724" cy="461665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64B86CC-7637-65D3-ED26-9E1D4194B357}"/>
                </a:ext>
              </a:extLst>
            </p:cNvPr>
            <p:cNvSpPr/>
            <p:nvPr/>
          </p:nvSpPr>
          <p:spPr>
            <a:xfrm>
              <a:off x="904155" y="1556819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CA687A9-61D5-3EB6-4F94-76B84021E398}"/>
                </a:ext>
              </a:extLst>
            </p:cNvPr>
            <p:cNvSpPr txBox="1"/>
            <p:nvPr/>
          </p:nvSpPr>
          <p:spPr>
            <a:xfrm>
              <a:off x="1393956" y="1602654"/>
              <a:ext cx="1947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A0913DC-5688-CF95-4E0C-0661FEC28103}"/>
                </a:ext>
              </a:extLst>
            </p:cNvPr>
            <p:cNvSpPr txBox="1"/>
            <p:nvPr/>
          </p:nvSpPr>
          <p:spPr>
            <a:xfrm>
              <a:off x="925804" y="1520985"/>
              <a:ext cx="5341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lt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84A80FCC-3D95-F20B-11A4-182C5CDE71A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7629" y="123477"/>
            <a:ext cx="2576371" cy="450455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0EE0FFC-1DB5-159D-D930-5ABDECF7DC91}"/>
              </a:ext>
            </a:extLst>
          </p:cNvPr>
          <p:cNvSpPr txBox="1"/>
          <p:nvPr/>
        </p:nvSpPr>
        <p:spPr>
          <a:xfrm>
            <a:off x="2075895" y="741290"/>
            <a:ext cx="1436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E1180E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/ CONTENTS</a:t>
            </a:r>
            <a:endParaRPr lang="zh-CN" altLang="en-US" sz="1600" dirty="0">
              <a:solidFill>
                <a:srgbClr val="E1180E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4102693"/>
      </p:ext>
    </p:extLst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B38A56-2037-6AF9-52E3-D8DDE3BE341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7599F88-644D-0947-E8C4-E048159A7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2"/>
              <a:ext cx="9144000" cy="5143016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801FAB5D-9939-B64A-A5F6-9D70692BF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A6CAEE5C-7183-BEAC-CE04-9A3ABACEC5F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602847" y="1396"/>
            <a:ext cx="7938305" cy="1610847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E7AFCED-9E2B-9611-5F46-AE6F52408DEA}"/>
              </a:ext>
            </a:extLst>
          </p:cNvPr>
          <p:cNvSpPr/>
          <p:nvPr/>
        </p:nvSpPr>
        <p:spPr>
          <a:xfrm>
            <a:off x="1624223" y="4536012"/>
            <a:ext cx="6268223" cy="607488"/>
          </a:xfrm>
          <a:custGeom>
            <a:avLst/>
            <a:gdLst>
              <a:gd name="connsiteX0" fmla="*/ 1265916 w 6268223"/>
              <a:gd name="connsiteY0" fmla="*/ 0 h 607488"/>
              <a:gd name="connsiteX1" fmla="*/ 1985425 w 6268223"/>
              <a:gd name="connsiteY1" fmla="*/ 38621 h 607488"/>
              <a:gd name="connsiteX2" fmla="*/ 2918875 w 6268223"/>
              <a:gd name="connsiteY2" fmla="*/ 114821 h 607488"/>
              <a:gd name="connsiteX3" fmla="*/ 4042825 w 6268223"/>
              <a:gd name="connsiteY3" fmla="*/ 29096 h 607488"/>
              <a:gd name="connsiteX4" fmla="*/ 5176300 w 6268223"/>
              <a:gd name="connsiteY4" fmla="*/ 86246 h 607488"/>
              <a:gd name="connsiteX5" fmla="*/ 6147850 w 6268223"/>
              <a:gd name="connsiteY5" fmla="*/ 448196 h 607488"/>
              <a:gd name="connsiteX6" fmla="*/ 6249351 w 6268223"/>
              <a:gd name="connsiteY6" fmla="*/ 562869 h 607488"/>
              <a:gd name="connsiteX7" fmla="*/ 6268223 w 6268223"/>
              <a:gd name="connsiteY7" fmla="*/ 607488 h 607488"/>
              <a:gd name="connsiteX8" fmla="*/ 0 w 6268223"/>
              <a:gd name="connsiteY8" fmla="*/ 607488 h 607488"/>
              <a:gd name="connsiteX9" fmla="*/ 4225 w 6268223"/>
              <a:gd name="connsiteY9" fmla="*/ 524396 h 607488"/>
              <a:gd name="connsiteX10" fmla="*/ 394750 w 6268223"/>
              <a:gd name="connsiteY10" fmla="*/ 210071 h 607488"/>
              <a:gd name="connsiteX11" fmla="*/ 1051975 w 6268223"/>
              <a:gd name="connsiteY11" fmla="*/ 10046 h 607488"/>
              <a:gd name="connsiteX12" fmla="*/ 1265916 w 6268223"/>
              <a:gd name="connsiteY12" fmla="*/ 0 h 6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68223" h="607488">
                <a:moveTo>
                  <a:pt x="1265916" y="0"/>
                </a:moveTo>
                <a:cubicBezTo>
                  <a:pt x="1492804" y="-74"/>
                  <a:pt x="1752063" y="25525"/>
                  <a:pt x="1985425" y="38621"/>
                </a:cubicBezTo>
                <a:cubicBezTo>
                  <a:pt x="2296575" y="56083"/>
                  <a:pt x="2575975" y="116409"/>
                  <a:pt x="2918875" y="114821"/>
                </a:cubicBezTo>
                <a:cubicBezTo>
                  <a:pt x="3261775" y="113234"/>
                  <a:pt x="3666588" y="33859"/>
                  <a:pt x="4042825" y="29096"/>
                </a:cubicBezTo>
                <a:cubicBezTo>
                  <a:pt x="4419063" y="24334"/>
                  <a:pt x="4825463" y="16396"/>
                  <a:pt x="5176300" y="86246"/>
                </a:cubicBezTo>
                <a:cubicBezTo>
                  <a:pt x="5527137" y="156096"/>
                  <a:pt x="5960525" y="310084"/>
                  <a:pt x="6147850" y="448196"/>
                </a:cubicBezTo>
                <a:cubicBezTo>
                  <a:pt x="6194681" y="482725"/>
                  <a:pt x="6227027" y="521817"/>
                  <a:pt x="6249351" y="562869"/>
                </a:cubicBezTo>
                <a:lnTo>
                  <a:pt x="6268223" y="607488"/>
                </a:lnTo>
                <a:lnTo>
                  <a:pt x="0" y="607488"/>
                </a:lnTo>
                <a:lnTo>
                  <a:pt x="4225" y="524396"/>
                </a:lnTo>
                <a:lnTo>
                  <a:pt x="394750" y="210071"/>
                </a:lnTo>
                <a:cubicBezTo>
                  <a:pt x="567788" y="124346"/>
                  <a:pt x="786863" y="38621"/>
                  <a:pt x="1051975" y="10046"/>
                </a:cubicBezTo>
                <a:cubicBezTo>
                  <a:pt x="1118253" y="2903"/>
                  <a:pt x="1190286" y="25"/>
                  <a:pt x="126591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921CA0-6275-1159-D891-C9C8931337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615097"/>
            <a:ext cx="3059832" cy="153290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BAC5E19-F82B-29B6-945D-B1FE2F09F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528" y="4140093"/>
            <a:ext cx="5219472" cy="10090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D74970-7E79-DE86-7EDC-1152B6DDB7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6560" y="365092"/>
            <a:ext cx="1456134" cy="884467"/>
          </a:xfrm>
          <a:prstGeom prst="rect">
            <a:avLst/>
          </a:prstGeom>
        </p:spPr>
      </p:pic>
      <p:sp>
        <p:nvSpPr>
          <p:cNvPr id="62" name="图形 60">
            <a:extLst>
              <a:ext uri="{FF2B5EF4-FFF2-40B4-BE49-F238E27FC236}">
                <a16:creationId xmlns:a16="http://schemas.microsoft.com/office/drawing/2014/main" id="{56E3F489-C419-15B4-909E-75A10DD92B7C}"/>
              </a:ext>
            </a:extLst>
          </p:cNvPr>
          <p:cNvSpPr/>
          <p:nvPr/>
        </p:nvSpPr>
        <p:spPr>
          <a:xfrm>
            <a:off x="472654" y="3510570"/>
            <a:ext cx="1524137" cy="626238"/>
          </a:xfrm>
          <a:custGeom>
            <a:avLst/>
            <a:gdLst>
              <a:gd name="connsiteX0" fmla="*/ 6519863 w 6653212"/>
              <a:gd name="connsiteY0" fmla="*/ 1952625 h 2733675"/>
              <a:gd name="connsiteX1" fmla="*/ 6524625 w 6653212"/>
              <a:gd name="connsiteY1" fmla="*/ 1966913 h 2733675"/>
              <a:gd name="connsiteX2" fmla="*/ 6457950 w 6653212"/>
              <a:gd name="connsiteY2" fmla="*/ 2071688 h 2733675"/>
              <a:gd name="connsiteX3" fmla="*/ 6438900 w 6653212"/>
              <a:gd name="connsiteY3" fmla="*/ 2071688 h 2733675"/>
              <a:gd name="connsiteX4" fmla="*/ 6434138 w 6653212"/>
              <a:gd name="connsiteY4" fmla="*/ 2052638 h 2733675"/>
              <a:gd name="connsiteX5" fmla="*/ 6500813 w 6653212"/>
              <a:gd name="connsiteY5" fmla="*/ 1952625 h 2733675"/>
              <a:gd name="connsiteX6" fmla="*/ 6519863 w 6653212"/>
              <a:gd name="connsiteY6" fmla="*/ 1952625 h 2733675"/>
              <a:gd name="connsiteX7" fmla="*/ 6348413 w 6653212"/>
              <a:gd name="connsiteY7" fmla="*/ 1719263 h 2733675"/>
              <a:gd name="connsiteX8" fmla="*/ 6386513 w 6653212"/>
              <a:gd name="connsiteY8" fmla="*/ 1709738 h 2733675"/>
              <a:gd name="connsiteX9" fmla="*/ 6424613 w 6653212"/>
              <a:gd name="connsiteY9" fmla="*/ 1809750 h 2733675"/>
              <a:gd name="connsiteX10" fmla="*/ 6267450 w 6653212"/>
              <a:gd name="connsiteY10" fmla="*/ 1719263 h 2733675"/>
              <a:gd name="connsiteX11" fmla="*/ 6229350 w 6653212"/>
              <a:gd name="connsiteY11" fmla="*/ 1719263 h 2733675"/>
              <a:gd name="connsiteX12" fmla="*/ 6272213 w 6653212"/>
              <a:gd name="connsiteY12" fmla="*/ 1700213 h 2733675"/>
              <a:gd name="connsiteX13" fmla="*/ 6348413 w 6653212"/>
              <a:gd name="connsiteY13" fmla="*/ 1719263 h 2733675"/>
              <a:gd name="connsiteX14" fmla="*/ 1257300 w 6653212"/>
              <a:gd name="connsiteY14" fmla="*/ 1638300 h 2733675"/>
              <a:gd name="connsiteX15" fmla="*/ 1281113 w 6653212"/>
              <a:gd name="connsiteY15" fmla="*/ 1666875 h 2733675"/>
              <a:gd name="connsiteX16" fmla="*/ 1257300 w 6653212"/>
              <a:gd name="connsiteY16" fmla="*/ 1666875 h 2733675"/>
              <a:gd name="connsiteX17" fmla="*/ 1143000 w 6653212"/>
              <a:gd name="connsiteY17" fmla="*/ 1628775 h 2733675"/>
              <a:gd name="connsiteX18" fmla="*/ 1143000 w 6653212"/>
              <a:gd name="connsiteY18" fmla="*/ 1614488 h 2733675"/>
              <a:gd name="connsiteX19" fmla="*/ 1171575 w 6653212"/>
              <a:gd name="connsiteY19" fmla="*/ 1590675 h 2733675"/>
              <a:gd name="connsiteX20" fmla="*/ 1257300 w 6653212"/>
              <a:gd name="connsiteY20" fmla="*/ 1638300 h 2733675"/>
              <a:gd name="connsiteX21" fmla="*/ 5905500 w 6653212"/>
              <a:gd name="connsiteY21" fmla="*/ 1314450 h 2733675"/>
              <a:gd name="connsiteX22" fmla="*/ 5862638 w 6653212"/>
              <a:gd name="connsiteY22" fmla="*/ 1428750 h 2733675"/>
              <a:gd name="connsiteX23" fmla="*/ 5876925 w 6653212"/>
              <a:gd name="connsiteY23" fmla="*/ 1447800 h 2733675"/>
              <a:gd name="connsiteX24" fmla="*/ 5972175 w 6653212"/>
              <a:gd name="connsiteY24" fmla="*/ 1343025 h 2733675"/>
              <a:gd name="connsiteX25" fmla="*/ 6019800 w 6653212"/>
              <a:gd name="connsiteY25" fmla="*/ 1204913 h 2733675"/>
              <a:gd name="connsiteX26" fmla="*/ 6153150 w 6653212"/>
              <a:gd name="connsiteY26" fmla="*/ 1266825 h 2733675"/>
              <a:gd name="connsiteX27" fmla="*/ 6081713 w 6653212"/>
              <a:gd name="connsiteY27" fmla="*/ 1385888 h 2733675"/>
              <a:gd name="connsiteX28" fmla="*/ 6191250 w 6653212"/>
              <a:gd name="connsiteY28" fmla="*/ 1428750 h 2733675"/>
              <a:gd name="connsiteX29" fmla="*/ 6310313 w 6653212"/>
              <a:gd name="connsiteY29" fmla="*/ 1476375 h 2733675"/>
              <a:gd name="connsiteX30" fmla="*/ 6367463 w 6653212"/>
              <a:gd name="connsiteY30" fmla="*/ 1466850 h 2733675"/>
              <a:gd name="connsiteX31" fmla="*/ 6472238 w 6653212"/>
              <a:gd name="connsiteY31" fmla="*/ 1576388 h 2733675"/>
              <a:gd name="connsiteX32" fmla="*/ 6481763 w 6653212"/>
              <a:gd name="connsiteY32" fmla="*/ 1609725 h 2733675"/>
              <a:gd name="connsiteX33" fmla="*/ 6572250 w 6653212"/>
              <a:gd name="connsiteY33" fmla="*/ 1843088 h 2733675"/>
              <a:gd name="connsiteX34" fmla="*/ 6624638 w 6653212"/>
              <a:gd name="connsiteY34" fmla="*/ 2019300 h 2733675"/>
              <a:gd name="connsiteX35" fmla="*/ 6600825 w 6653212"/>
              <a:gd name="connsiteY35" fmla="*/ 2090738 h 2733675"/>
              <a:gd name="connsiteX36" fmla="*/ 6643688 w 6653212"/>
              <a:gd name="connsiteY36" fmla="*/ 2128838 h 2733675"/>
              <a:gd name="connsiteX37" fmla="*/ 6643688 w 6653212"/>
              <a:gd name="connsiteY37" fmla="*/ 2157413 h 2733675"/>
              <a:gd name="connsiteX38" fmla="*/ 6591300 w 6653212"/>
              <a:gd name="connsiteY38" fmla="*/ 2152650 h 2733675"/>
              <a:gd name="connsiteX39" fmla="*/ 6538913 w 6653212"/>
              <a:gd name="connsiteY39" fmla="*/ 2181225 h 2733675"/>
              <a:gd name="connsiteX40" fmla="*/ 6496050 w 6653212"/>
              <a:gd name="connsiteY40" fmla="*/ 2185988 h 2733675"/>
              <a:gd name="connsiteX41" fmla="*/ 6481763 w 6653212"/>
              <a:gd name="connsiteY41" fmla="*/ 2185988 h 2733675"/>
              <a:gd name="connsiteX42" fmla="*/ 6472238 w 6653212"/>
              <a:gd name="connsiteY42" fmla="*/ 2224088 h 2733675"/>
              <a:gd name="connsiteX43" fmla="*/ 6653213 w 6653212"/>
              <a:gd name="connsiteY43" fmla="*/ 2733675 h 2733675"/>
              <a:gd name="connsiteX44" fmla="*/ 6472238 w 6653212"/>
              <a:gd name="connsiteY44" fmla="*/ 2733675 h 2733675"/>
              <a:gd name="connsiteX45" fmla="*/ 6434138 w 6653212"/>
              <a:gd name="connsiteY45" fmla="*/ 2638425 h 2733675"/>
              <a:gd name="connsiteX46" fmla="*/ 6272213 w 6653212"/>
              <a:gd name="connsiteY46" fmla="*/ 2528888 h 2733675"/>
              <a:gd name="connsiteX47" fmla="*/ 6234113 w 6653212"/>
              <a:gd name="connsiteY47" fmla="*/ 2490788 h 2733675"/>
              <a:gd name="connsiteX48" fmla="*/ 6162675 w 6653212"/>
              <a:gd name="connsiteY48" fmla="*/ 2376488 h 2733675"/>
              <a:gd name="connsiteX49" fmla="*/ 6100763 w 6653212"/>
              <a:gd name="connsiteY49" fmla="*/ 2433638 h 2733675"/>
              <a:gd name="connsiteX50" fmla="*/ 6034088 w 6653212"/>
              <a:gd name="connsiteY50" fmla="*/ 2457450 h 2733675"/>
              <a:gd name="connsiteX51" fmla="*/ 5934075 w 6653212"/>
              <a:gd name="connsiteY51" fmla="*/ 2581275 h 2733675"/>
              <a:gd name="connsiteX52" fmla="*/ 5881688 w 6653212"/>
              <a:gd name="connsiteY52" fmla="*/ 2652713 h 2733675"/>
              <a:gd name="connsiteX53" fmla="*/ 5900738 w 6653212"/>
              <a:gd name="connsiteY53" fmla="*/ 2733675 h 2733675"/>
              <a:gd name="connsiteX54" fmla="*/ 5705475 w 6653212"/>
              <a:gd name="connsiteY54" fmla="*/ 2733675 h 2733675"/>
              <a:gd name="connsiteX55" fmla="*/ 5691188 w 6653212"/>
              <a:gd name="connsiteY55" fmla="*/ 2681288 h 2733675"/>
              <a:gd name="connsiteX56" fmla="*/ 5643563 w 6653212"/>
              <a:gd name="connsiteY56" fmla="*/ 2638425 h 2733675"/>
              <a:gd name="connsiteX57" fmla="*/ 5614988 w 6653212"/>
              <a:gd name="connsiteY57" fmla="*/ 2538413 h 2733675"/>
              <a:gd name="connsiteX58" fmla="*/ 5686425 w 6653212"/>
              <a:gd name="connsiteY58" fmla="*/ 2266950 h 2733675"/>
              <a:gd name="connsiteX59" fmla="*/ 5648325 w 6653212"/>
              <a:gd name="connsiteY59" fmla="*/ 2200275 h 2733675"/>
              <a:gd name="connsiteX60" fmla="*/ 5619750 w 6653212"/>
              <a:gd name="connsiteY60" fmla="*/ 2166938 h 2733675"/>
              <a:gd name="connsiteX61" fmla="*/ 5553075 w 6653212"/>
              <a:gd name="connsiteY61" fmla="*/ 1938338 h 2733675"/>
              <a:gd name="connsiteX62" fmla="*/ 5543550 w 6653212"/>
              <a:gd name="connsiteY62" fmla="*/ 1914525 h 2733675"/>
              <a:gd name="connsiteX63" fmla="*/ 5534025 w 6653212"/>
              <a:gd name="connsiteY63" fmla="*/ 1824038 h 2733675"/>
              <a:gd name="connsiteX64" fmla="*/ 5548313 w 6653212"/>
              <a:gd name="connsiteY64" fmla="*/ 1757363 h 2733675"/>
              <a:gd name="connsiteX65" fmla="*/ 5672138 w 6653212"/>
              <a:gd name="connsiteY65" fmla="*/ 1576388 h 2733675"/>
              <a:gd name="connsiteX66" fmla="*/ 5591175 w 6653212"/>
              <a:gd name="connsiteY66" fmla="*/ 1528763 h 2733675"/>
              <a:gd name="connsiteX67" fmla="*/ 5581650 w 6653212"/>
              <a:gd name="connsiteY67" fmla="*/ 1476375 h 2733675"/>
              <a:gd name="connsiteX68" fmla="*/ 5581650 w 6653212"/>
              <a:gd name="connsiteY68" fmla="*/ 1338263 h 2733675"/>
              <a:gd name="connsiteX69" fmla="*/ 5553075 w 6653212"/>
              <a:gd name="connsiteY69" fmla="*/ 1295400 h 2733675"/>
              <a:gd name="connsiteX70" fmla="*/ 5519738 w 6653212"/>
              <a:gd name="connsiteY70" fmla="*/ 1281113 h 2733675"/>
              <a:gd name="connsiteX71" fmla="*/ 5581650 w 6653212"/>
              <a:gd name="connsiteY71" fmla="*/ 1257300 h 2733675"/>
              <a:gd name="connsiteX72" fmla="*/ 5614988 w 6653212"/>
              <a:gd name="connsiteY72" fmla="*/ 1204913 h 2733675"/>
              <a:gd name="connsiteX73" fmla="*/ 5705475 w 6653212"/>
              <a:gd name="connsiteY73" fmla="*/ 1181100 h 2733675"/>
              <a:gd name="connsiteX74" fmla="*/ 5905500 w 6653212"/>
              <a:gd name="connsiteY74" fmla="*/ 1314450 h 2733675"/>
              <a:gd name="connsiteX75" fmla="*/ 2366963 w 6653212"/>
              <a:gd name="connsiteY75" fmla="*/ 609600 h 2733675"/>
              <a:gd name="connsiteX76" fmla="*/ 2333625 w 6653212"/>
              <a:gd name="connsiteY76" fmla="*/ 619125 h 2733675"/>
              <a:gd name="connsiteX77" fmla="*/ 2295525 w 6653212"/>
              <a:gd name="connsiteY77" fmla="*/ 609600 h 2733675"/>
              <a:gd name="connsiteX78" fmla="*/ 2295525 w 6653212"/>
              <a:gd name="connsiteY78" fmla="*/ 595313 h 2733675"/>
              <a:gd name="connsiteX79" fmla="*/ 2366963 w 6653212"/>
              <a:gd name="connsiteY79" fmla="*/ 576263 h 2733675"/>
              <a:gd name="connsiteX80" fmla="*/ 2366963 w 6653212"/>
              <a:gd name="connsiteY80" fmla="*/ 609600 h 2733675"/>
              <a:gd name="connsiteX81" fmla="*/ 4848225 w 6653212"/>
              <a:gd name="connsiteY81" fmla="*/ 4763 h 2733675"/>
              <a:gd name="connsiteX82" fmla="*/ 4819650 w 6653212"/>
              <a:gd name="connsiteY82" fmla="*/ 90488 h 2733675"/>
              <a:gd name="connsiteX83" fmla="*/ 4829175 w 6653212"/>
              <a:gd name="connsiteY83" fmla="*/ 95250 h 2733675"/>
              <a:gd name="connsiteX84" fmla="*/ 4895850 w 6653212"/>
              <a:gd name="connsiteY84" fmla="*/ 4763 h 2733675"/>
              <a:gd name="connsiteX85" fmla="*/ 4900613 w 6653212"/>
              <a:gd name="connsiteY85" fmla="*/ 28575 h 2733675"/>
              <a:gd name="connsiteX86" fmla="*/ 4857750 w 6653212"/>
              <a:gd name="connsiteY86" fmla="*/ 147638 h 2733675"/>
              <a:gd name="connsiteX87" fmla="*/ 4710113 w 6653212"/>
              <a:gd name="connsiteY87" fmla="*/ 304800 h 2733675"/>
              <a:gd name="connsiteX88" fmla="*/ 4633913 w 6653212"/>
              <a:gd name="connsiteY88" fmla="*/ 481013 h 2733675"/>
              <a:gd name="connsiteX89" fmla="*/ 4557713 w 6653212"/>
              <a:gd name="connsiteY89" fmla="*/ 657225 h 2733675"/>
              <a:gd name="connsiteX90" fmla="*/ 4481513 w 6653212"/>
              <a:gd name="connsiteY90" fmla="*/ 747713 h 2733675"/>
              <a:gd name="connsiteX91" fmla="*/ 4471988 w 6653212"/>
              <a:gd name="connsiteY91" fmla="*/ 776288 h 2733675"/>
              <a:gd name="connsiteX92" fmla="*/ 4486275 w 6653212"/>
              <a:gd name="connsiteY92" fmla="*/ 819150 h 2733675"/>
              <a:gd name="connsiteX93" fmla="*/ 4462463 w 6653212"/>
              <a:gd name="connsiteY93" fmla="*/ 866775 h 2733675"/>
              <a:gd name="connsiteX94" fmla="*/ 4343400 w 6653212"/>
              <a:gd name="connsiteY94" fmla="*/ 914400 h 2733675"/>
              <a:gd name="connsiteX95" fmla="*/ 4071938 w 6653212"/>
              <a:gd name="connsiteY95" fmla="*/ 1247775 h 2733675"/>
              <a:gd name="connsiteX96" fmla="*/ 4086225 w 6653212"/>
              <a:gd name="connsiteY96" fmla="*/ 1390650 h 2733675"/>
              <a:gd name="connsiteX97" fmla="*/ 4062413 w 6653212"/>
              <a:gd name="connsiteY97" fmla="*/ 1447800 h 2733675"/>
              <a:gd name="connsiteX98" fmla="*/ 4133850 w 6653212"/>
              <a:gd name="connsiteY98" fmla="*/ 1533525 h 2733675"/>
              <a:gd name="connsiteX99" fmla="*/ 4167188 w 6653212"/>
              <a:gd name="connsiteY99" fmla="*/ 1514475 h 2733675"/>
              <a:gd name="connsiteX100" fmla="*/ 4210050 w 6653212"/>
              <a:gd name="connsiteY100" fmla="*/ 1566863 h 2733675"/>
              <a:gd name="connsiteX101" fmla="*/ 4305300 w 6653212"/>
              <a:gd name="connsiteY101" fmla="*/ 1866900 h 2733675"/>
              <a:gd name="connsiteX102" fmla="*/ 4281488 w 6653212"/>
              <a:gd name="connsiteY102" fmla="*/ 1895475 h 2733675"/>
              <a:gd name="connsiteX103" fmla="*/ 4238625 w 6653212"/>
              <a:gd name="connsiteY103" fmla="*/ 1862138 h 2733675"/>
              <a:gd name="connsiteX104" fmla="*/ 4210050 w 6653212"/>
              <a:gd name="connsiteY104" fmla="*/ 1924050 h 2733675"/>
              <a:gd name="connsiteX105" fmla="*/ 4214813 w 6653212"/>
              <a:gd name="connsiteY105" fmla="*/ 1976438 h 2733675"/>
              <a:gd name="connsiteX106" fmla="*/ 4276725 w 6653212"/>
              <a:gd name="connsiteY106" fmla="*/ 2414588 h 2733675"/>
              <a:gd name="connsiteX107" fmla="*/ 4286250 w 6653212"/>
              <a:gd name="connsiteY107" fmla="*/ 2409825 h 2733675"/>
              <a:gd name="connsiteX108" fmla="*/ 4329113 w 6653212"/>
              <a:gd name="connsiteY108" fmla="*/ 2300288 h 2733675"/>
              <a:gd name="connsiteX109" fmla="*/ 4357688 w 6653212"/>
              <a:gd name="connsiteY109" fmla="*/ 2257425 h 2733675"/>
              <a:gd name="connsiteX110" fmla="*/ 4410075 w 6653212"/>
              <a:gd name="connsiteY110" fmla="*/ 2228850 h 2733675"/>
              <a:gd name="connsiteX111" fmla="*/ 4476750 w 6653212"/>
              <a:gd name="connsiteY111" fmla="*/ 2147888 h 2733675"/>
              <a:gd name="connsiteX112" fmla="*/ 4610100 w 6653212"/>
              <a:gd name="connsiteY112" fmla="*/ 1928813 h 2733675"/>
              <a:gd name="connsiteX113" fmla="*/ 4729163 w 6653212"/>
              <a:gd name="connsiteY113" fmla="*/ 1757363 h 2733675"/>
              <a:gd name="connsiteX114" fmla="*/ 4686300 w 6653212"/>
              <a:gd name="connsiteY114" fmla="*/ 1724025 h 2733675"/>
              <a:gd name="connsiteX115" fmla="*/ 4695825 w 6653212"/>
              <a:gd name="connsiteY115" fmla="*/ 1700213 h 2733675"/>
              <a:gd name="connsiteX116" fmla="*/ 4691063 w 6653212"/>
              <a:gd name="connsiteY116" fmla="*/ 1643063 h 2733675"/>
              <a:gd name="connsiteX117" fmla="*/ 4586288 w 6653212"/>
              <a:gd name="connsiteY117" fmla="*/ 1843088 h 2733675"/>
              <a:gd name="connsiteX118" fmla="*/ 4557713 w 6653212"/>
              <a:gd name="connsiteY118" fmla="*/ 1819275 h 2733675"/>
              <a:gd name="connsiteX119" fmla="*/ 4619625 w 6653212"/>
              <a:gd name="connsiteY119" fmla="*/ 1547813 h 2733675"/>
              <a:gd name="connsiteX120" fmla="*/ 4610100 w 6653212"/>
              <a:gd name="connsiteY120" fmla="*/ 1528763 h 2733675"/>
              <a:gd name="connsiteX121" fmla="*/ 4576763 w 6653212"/>
              <a:gd name="connsiteY121" fmla="*/ 1524000 h 2733675"/>
              <a:gd name="connsiteX122" fmla="*/ 4557713 w 6653212"/>
              <a:gd name="connsiteY122" fmla="*/ 1485900 h 2733675"/>
              <a:gd name="connsiteX123" fmla="*/ 4510088 w 6653212"/>
              <a:gd name="connsiteY123" fmla="*/ 1452563 h 2733675"/>
              <a:gd name="connsiteX124" fmla="*/ 4510088 w 6653212"/>
              <a:gd name="connsiteY124" fmla="*/ 1414463 h 2733675"/>
              <a:gd name="connsiteX125" fmla="*/ 4391025 w 6653212"/>
              <a:gd name="connsiteY125" fmla="*/ 1357313 h 2733675"/>
              <a:gd name="connsiteX126" fmla="*/ 4391025 w 6653212"/>
              <a:gd name="connsiteY126" fmla="*/ 1343025 h 2733675"/>
              <a:gd name="connsiteX127" fmla="*/ 4414838 w 6653212"/>
              <a:gd name="connsiteY127" fmla="*/ 1328738 h 2733675"/>
              <a:gd name="connsiteX128" fmla="*/ 4533900 w 6653212"/>
              <a:gd name="connsiteY128" fmla="*/ 1357313 h 2733675"/>
              <a:gd name="connsiteX129" fmla="*/ 4605338 w 6653212"/>
              <a:gd name="connsiteY129" fmla="*/ 1319213 h 2733675"/>
              <a:gd name="connsiteX130" fmla="*/ 4700588 w 6653212"/>
              <a:gd name="connsiteY130" fmla="*/ 1395413 h 2733675"/>
              <a:gd name="connsiteX131" fmla="*/ 4810125 w 6653212"/>
              <a:gd name="connsiteY131" fmla="*/ 1390650 h 2733675"/>
              <a:gd name="connsiteX132" fmla="*/ 4857750 w 6653212"/>
              <a:gd name="connsiteY132" fmla="*/ 1381125 h 2733675"/>
              <a:gd name="connsiteX133" fmla="*/ 4900613 w 6653212"/>
              <a:gd name="connsiteY133" fmla="*/ 1314450 h 2733675"/>
              <a:gd name="connsiteX134" fmla="*/ 4957763 w 6653212"/>
              <a:gd name="connsiteY134" fmla="*/ 1176338 h 2733675"/>
              <a:gd name="connsiteX135" fmla="*/ 5076825 w 6653212"/>
              <a:gd name="connsiteY135" fmla="*/ 1052513 h 2733675"/>
              <a:gd name="connsiteX136" fmla="*/ 5153025 w 6653212"/>
              <a:gd name="connsiteY136" fmla="*/ 909638 h 2733675"/>
              <a:gd name="connsiteX137" fmla="*/ 5114925 w 6653212"/>
              <a:gd name="connsiteY137" fmla="*/ 890588 h 2733675"/>
              <a:gd name="connsiteX138" fmla="*/ 5100638 w 6653212"/>
              <a:gd name="connsiteY138" fmla="*/ 781050 h 2733675"/>
              <a:gd name="connsiteX139" fmla="*/ 5110163 w 6653212"/>
              <a:gd name="connsiteY139" fmla="*/ 685800 h 2733675"/>
              <a:gd name="connsiteX140" fmla="*/ 5072063 w 6653212"/>
              <a:gd name="connsiteY140" fmla="*/ 619125 h 2733675"/>
              <a:gd name="connsiteX141" fmla="*/ 5091113 w 6653212"/>
              <a:gd name="connsiteY141" fmla="*/ 585788 h 2733675"/>
              <a:gd name="connsiteX142" fmla="*/ 5153025 w 6653212"/>
              <a:gd name="connsiteY142" fmla="*/ 552450 h 2733675"/>
              <a:gd name="connsiteX143" fmla="*/ 5224463 w 6653212"/>
              <a:gd name="connsiteY143" fmla="*/ 519113 h 2733675"/>
              <a:gd name="connsiteX144" fmla="*/ 5262563 w 6653212"/>
              <a:gd name="connsiteY144" fmla="*/ 523875 h 2733675"/>
              <a:gd name="connsiteX145" fmla="*/ 5386388 w 6653212"/>
              <a:gd name="connsiteY145" fmla="*/ 571500 h 2733675"/>
              <a:gd name="connsiteX146" fmla="*/ 5429250 w 6653212"/>
              <a:gd name="connsiteY146" fmla="*/ 671513 h 2733675"/>
              <a:gd name="connsiteX147" fmla="*/ 5338763 w 6653212"/>
              <a:gd name="connsiteY147" fmla="*/ 842963 h 2733675"/>
              <a:gd name="connsiteX148" fmla="*/ 5357813 w 6653212"/>
              <a:gd name="connsiteY148" fmla="*/ 885825 h 2733675"/>
              <a:gd name="connsiteX149" fmla="*/ 5372100 w 6653212"/>
              <a:gd name="connsiteY149" fmla="*/ 952500 h 2733675"/>
              <a:gd name="connsiteX150" fmla="*/ 5472113 w 6653212"/>
              <a:gd name="connsiteY150" fmla="*/ 1000125 h 2733675"/>
              <a:gd name="connsiteX151" fmla="*/ 5514975 w 6653212"/>
              <a:gd name="connsiteY151" fmla="*/ 1014413 h 2733675"/>
              <a:gd name="connsiteX152" fmla="*/ 5557838 w 6653212"/>
              <a:gd name="connsiteY152" fmla="*/ 1104900 h 2733675"/>
              <a:gd name="connsiteX153" fmla="*/ 5495925 w 6653212"/>
              <a:gd name="connsiteY153" fmla="*/ 1247775 h 2733675"/>
              <a:gd name="connsiteX154" fmla="*/ 5495925 w 6653212"/>
              <a:gd name="connsiteY154" fmla="*/ 1300163 h 2733675"/>
              <a:gd name="connsiteX155" fmla="*/ 5476875 w 6653212"/>
              <a:gd name="connsiteY155" fmla="*/ 1347788 h 2733675"/>
              <a:gd name="connsiteX156" fmla="*/ 5419725 w 6653212"/>
              <a:gd name="connsiteY156" fmla="*/ 1447800 h 2733675"/>
              <a:gd name="connsiteX157" fmla="*/ 5400675 w 6653212"/>
              <a:gd name="connsiteY157" fmla="*/ 1533525 h 2733675"/>
              <a:gd name="connsiteX158" fmla="*/ 5376863 w 6653212"/>
              <a:gd name="connsiteY158" fmla="*/ 1585913 h 2733675"/>
              <a:gd name="connsiteX159" fmla="*/ 5319713 w 6653212"/>
              <a:gd name="connsiteY159" fmla="*/ 1638300 h 2733675"/>
              <a:gd name="connsiteX160" fmla="*/ 5348288 w 6653212"/>
              <a:gd name="connsiteY160" fmla="*/ 1738313 h 2733675"/>
              <a:gd name="connsiteX161" fmla="*/ 5391150 w 6653212"/>
              <a:gd name="connsiteY161" fmla="*/ 2009775 h 2733675"/>
              <a:gd name="connsiteX162" fmla="*/ 5405438 w 6653212"/>
              <a:gd name="connsiteY162" fmla="*/ 2043113 h 2733675"/>
              <a:gd name="connsiteX163" fmla="*/ 5400675 w 6653212"/>
              <a:gd name="connsiteY163" fmla="*/ 2062163 h 2733675"/>
              <a:gd name="connsiteX164" fmla="*/ 5357813 w 6653212"/>
              <a:gd name="connsiteY164" fmla="*/ 2066925 h 2733675"/>
              <a:gd name="connsiteX165" fmla="*/ 5343525 w 6653212"/>
              <a:gd name="connsiteY165" fmla="*/ 2100263 h 2733675"/>
              <a:gd name="connsiteX166" fmla="*/ 5343525 w 6653212"/>
              <a:gd name="connsiteY166" fmla="*/ 2266950 h 2733675"/>
              <a:gd name="connsiteX167" fmla="*/ 5314950 w 6653212"/>
              <a:gd name="connsiteY167" fmla="*/ 2733675 h 2733675"/>
              <a:gd name="connsiteX168" fmla="*/ 5153025 w 6653212"/>
              <a:gd name="connsiteY168" fmla="*/ 2733675 h 2733675"/>
              <a:gd name="connsiteX169" fmla="*/ 5119688 w 6653212"/>
              <a:gd name="connsiteY169" fmla="*/ 2619375 h 2733675"/>
              <a:gd name="connsiteX170" fmla="*/ 5072063 w 6653212"/>
              <a:gd name="connsiteY170" fmla="*/ 2547938 h 2733675"/>
              <a:gd name="connsiteX171" fmla="*/ 4986338 w 6653212"/>
              <a:gd name="connsiteY171" fmla="*/ 2347913 h 2733675"/>
              <a:gd name="connsiteX172" fmla="*/ 4948238 w 6653212"/>
              <a:gd name="connsiteY172" fmla="*/ 2185988 h 2733675"/>
              <a:gd name="connsiteX173" fmla="*/ 4924425 w 6653212"/>
              <a:gd name="connsiteY173" fmla="*/ 2162175 h 2733675"/>
              <a:gd name="connsiteX174" fmla="*/ 4638675 w 6653212"/>
              <a:gd name="connsiteY174" fmla="*/ 2390775 h 2733675"/>
              <a:gd name="connsiteX175" fmla="*/ 4533900 w 6653212"/>
              <a:gd name="connsiteY175" fmla="*/ 2457450 h 2733675"/>
              <a:gd name="connsiteX176" fmla="*/ 4481513 w 6653212"/>
              <a:gd name="connsiteY176" fmla="*/ 2500313 h 2733675"/>
              <a:gd name="connsiteX177" fmla="*/ 4433888 w 6653212"/>
              <a:gd name="connsiteY177" fmla="*/ 2547938 h 2733675"/>
              <a:gd name="connsiteX178" fmla="*/ 4391025 w 6653212"/>
              <a:gd name="connsiteY178" fmla="*/ 2624138 h 2733675"/>
              <a:gd name="connsiteX179" fmla="*/ 4381500 w 6653212"/>
              <a:gd name="connsiteY179" fmla="*/ 2671763 h 2733675"/>
              <a:gd name="connsiteX180" fmla="*/ 4305300 w 6653212"/>
              <a:gd name="connsiteY180" fmla="*/ 2719388 h 2733675"/>
              <a:gd name="connsiteX181" fmla="*/ 4310063 w 6653212"/>
              <a:gd name="connsiteY181" fmla="*/ 2733675 h 2733675"/>
              <a:gd name="connsiteX182" fmla="*/ 4152900 w 6653212"/>
              <a:gd name="connsiteY182" fmla="*/ 2733675 h 2733675"/>
              <a:gd name="connsiteX183" fmla="*/ 4171950 w 6653212"/>
              <a:gd name="connsiteY183" fmla="*/ 2681288 h 2733675"/>
              <a:gd name="connsiteX184" fmla="*/ 4114800 w 6653212"/>
              <a:gd name="connsiteY184" fmla="*/ 2581275 h 2733675"/>
              <a:gd name="connsiteX185" fmla="*/ 4052888 w 6653212"/>
              <a:gd name="connsiteY185" fmla="*/ 2409825 h 2733675"/>
              <a:gd name="connsiteX186" fmla="*/ 4019550 w 6653212"/>
              <a:gd name="connsiteY186" fmla="*/ 2314575 h 2733675"/>
              <a:gd name="connsiteX187" fmla="*/ 3957638 w 6653212"/>
              <a:gd name="connsiteY187" fmla="*/ 2166938 h 2733675"/>
              <a:gd name="connsiteX188" fmla="*/ 3933825 w 6653212"/>
              <a:gd name="connsiteY188" fmla="*/ 2138363 h 2733675"/>
              <a:gd name="connsiteX189" fmla="*/ 3881438 w 6653212"/>
              <a:gd name="connsiteY189" fmla="*/ 2119313 h 2733675"/>
              <a:gd name="connsiteX190" fmla="*/ 3833813 w 6653212"/>
              <a:gd name="connsiteY190" fmla="*/ 2138363 h 2733675"/>
              <a:gd name="connsiteX191" fmla="*/ 3757613 w 6653212"/>
              <a:gd name="connsiteY191" fmla="*/ 2290763 h 2733675"/>
              <a:gd name="connsiteX192" fmla="*/ 3743325 w 6653212"/>
              <a:gd name="connsiteY192" fmla="*/ 2305050 h 2733675"/>
              <a:gd name="connsiteX193" fmla="*/ 3714750 w 6653212"/>
              <a:gd name="connsiteY193" fmla="*/ 2357438 h 2733675"/>
              <a:gd name="connsiteX194" fmla="*/ 3619500 w 6653212"/>
              <a:gd name="connsiteY194" fmla="*/ 2481263 h 2733675"/>
              <a:gd name="connsiteX195" fmla="*/ 3614738 w 6653212"/>
              <a:gd name="connsiteY195" fmla="*/ 2528888 h 2733675"/>
              <a:gd name="connsiteX196" fmla="*/ 3648075 w 6653212"/>
              <a:gd name="connsiteY196" fmla="*/ 2700338 h 2733675"/>
              <a:gd name="connsiteX197" fmla="*/ 3648075 w 6653212"/>
              <a:gd name="connsiteY197" fmla="*/ 2733675 h 2733675"/>
              <a:gd name="connsiteX198" fmla="*/ 3490913 w 6653212"/>
              <a:gd name="connsiteY198" fmla="*/ 2733675 h 2733675"/>
              <a:gd name="connsiteX199" fmla="*/ 3424238 w 6653212"/>
              <a:gd name="connsiteY199" fmla="*/ 2609850 h 2733675"/>
              <a:gd name="connsiteX200" fmla="*/ 3386138 w 6653212"/>
              <a:gd name="connsiteY200" fmla="*/ 2509838 h 2733675"/>
              <a:gd name="connsiteX201" fmla="*/ 3348038 w 6653212"/>
              <a:gd name="connsiteY201" fmla="*/ 2428875 h 2733675"/>
              <a:gd name="connsiteX202" fmla="*/ 3409950 w 6653212"/>
              <a:gd name="connsiteY202" fmla="*/ 2305050 h 2733675"/>
              <a:gd name="connsiteX203" fmla="*/ 3505200 w 6653212"/>
              <a:gd name="connsiteY203" fmla="*/ 2071688 h 2733675"/>
              <a:gd name="connsiteX204" fmla="*/ 3524250 w 6653212"/>
              <a:gd name="connsiteY204" fmla="*/ 2005013 h 2733675"/>
              <a:gd name="connsiteX205" fmla="*/ 3581400 w 6653212"/>
              <a:gd name="connsiteY205" fmla="*/ 1700213 h 2733675"/>
              <a:gd name="connsiteX206" fmla="*/ 3605213 w 6653212"/>
              <a:gd name="connsiteY206" fmla="*/ 1614488 h 2733675"/>
              <a:gd name="connsiteX207" fmla="*/ 3533775 w 6653212"/>
              <a:gd name="connsiteY207" fmla="*/ 1500188 h 2733675"/>
              <a:gd name="connsiteX208" fmla="*/ 3390900 w 6653212"/>
              <a:gd name="connsiteY208" fmla="*/ 1295400 h 2733675"/>
              <a:gd name="connsiteX209" fmla="*/ 3214688 w 6653212"/>
              <a:gd name="connsiteY209" fmla="*/ 1257300 h 2733675"/>
              <a:gd name="connsiteX210" fmla="*/ 3114675 w 6653212"/>
              <a:gd name="connsiteY210" fmla="*/ 1271588 h 2733675"/>
              <a:gd name="connsiteX211" fmla="*/ 3114675 w 6653212"/>
              <a:gd name="connsiteY211" fmla="*/ 1281113 h 2733675"/>
              <a:gd name="connsiteX212" fmla="*/ 3148013 w 6653212"/>
              <a:gd name="connsiteY212" fmla="*/ 1357313 h 2733675"/>
              <a:gd name="connsiteX213" fmla="*/ 3143250 w 6653212"/>
              <a:gd name="connsiteY213" fmla="*/ 1452563 h 2733675"/>
              <a:gd name="connsiteX214" fmla="*/ 3124200 w 6653212"/>
              <a:gd name="connsiteY214" fmla="*/ 1576388 h 2733675"/>
              <a:gd name="connsiteX215" fmla="*/ 3081338 w 6653212"/>
              <a:gd name="connsiteY215" fmla="*/ 1804988 h 2733675"/>
              <a:gd name="connsiteX216" fmla="*/ 3071813 w 6653212"/>
              <a:gd name="connsiteY216" fmla="*/ 1885950 h 2733675"/>
              <a:gd name="connsiteX217" fmla="*/ 3038475 w 6653212"/>
              <a:gd name="connsiteY217" fmla="*/ 1909763 h 2733675"/>
              <a:gd name="connsiteX218" fmla="*/ 2943225 w 6653212"/>
              <a:gd name="connsiteY218" fmla="*/ 1881188 h 2733675"/>
              <a:gd name="connsiteX219" fmla="*/ 2928938 w 6653212"/>
              <a:gd name="connsiteY219" fmla="*/ 1852613 h 2733675"/>
              <a:gd name="connsiteX220" fmla="*/ 2957513 w 6653212"/>
              <a:gd name="connsiteY220" fmla="*/ 1785938 h 2733675"/>
              <a:gd name="connsiteX221" fmla="*/ 3019425 w 6653212"/>
              <a:gd name="connsiteY221" fmla="*/ 1633538 h 2733675"/>
              <a:gd name="connsiteX222" fmla="*/ 3024188 w 6653212"/>
              <a:gd name="connsiteY222" fmla="*/ 1576388 h 2733675"/>
              <a:gd name="connsiteX223" fmla="*/ 3028950 w 6653212"/>
              <a:gd name="connsiteY223" fmla="*/ 1419225 h 2733675"/>
              <a:gd name="connsiteX224" fmla="*/ 2938463 w 6653212"/>
              <a:gd name="connsiteY224" fmla="*/ 1357313 h 2733675"/>
              <a:gd name="connsiteX225" fmla="*/ 2914650 w 6653212"/>
              <a:gd name="connsiteY225" fmla="*/ 1328738 h 2733675"/>
              <a:gd name="connsiteX226" fmla="*/ 2838450 w 6653212"/>
              <a:gd name="connsiteY226" fmla="*/ 1209675 h 2733675"/>
              <a:gd name="connsiteX227" fmla="*/ 2800350 w 6653212"/>
              <a:gd name="connsiteY227" fmla="*/ 1262063 h 2733675"/>
              <a:gd name="connsiteX228" fmla="*/ 2786063 w 6653212"/>
              <a:gd name="connsiteY228" fmla="*/ 1304925 h 2733675"/>
              <a:gd name="connsiteX229" fmla="*/ 2724150 w 6653212"/>
              <a:gd name="connsiteY229" fmla="*/ 1366838 h 2733675"/>
              <a:gd name="connsiteX230" fmla="*/ 2719388 w 6653212"/>
              <a:gd name="connsiteY230" fmla="*/ 1395413 h 2733675"/>
              <a:gd name="connsiteX231" fmla="*/ 2771775 w 6653212"/>
              <a:gd name="connsiteY231" fmla="*/ 1495425 h 2733675"/>
              <a:gd name="connsiteX232" fmla="*/ 2790825 w 6653212"/>
              <a:gd name="connsiteY232" fmla="*/ 1547813 h 2733675"/>
              <a:gd name="connsiteX233" fmla="*/ 2819400 w 6653212"/>
              <a:gd name="connsiteY233" fmla="*/ 1662113 h 2733675"/>
              <a:gd name="connsiteX234" fmla="*/ 2852738 w 6653212"/>
              <a:gd name="connsiteY234" fmla="*/ 1709738 h 2733675"/>
              <a:gd name="connsiteX235" fmla="*/ 2857500 w 6653212"/>
              <a:gd name="connsiteY235" fmla="*/ 1724025 h 2733675"/>
              <a:gd name="connsiteX236" fmla="*/ 2843213 w 6653212"/>
              <a:gd name="connsiteY236" fmla="*/ 1857375 h 2733675"/>
              <a:gd name="connsiteX237" fmla="*/ 2914650 w 6653212"/>
              <a:gd name="connsiteY237" fmla="*/ 2181225 h 2733675"/>
              <a:gd name="connsiteX238" fmla="*/ 2947988 w 6653212"/>
              <a:gd name="connsiteY238" fmla="*/ 2262188 h 2733675"/>
              <a:gd name="connsiteX239" fmla="*/ 2976563 w 6653212"/>
              <a:gd name="connsiteY239" fmla="*/ 2357438 h 2733675"/>
              <a:gd name="connsiteX240" fmla="*/ 2995613 w 6653212"/>
              <a:gd name="connsiteY240" fmla="*/ 2562225 h 2733675"/>
              <a:gd name="connsiteX241" fmla="*/ 3014663 w 6653212"/>
              <a:gd name="connsiteY241" fmla="*/ 2681288 h 2733675"/>
              <a:gd name="connsiteX242" fmla="*/ 3024188 w 6653212"/>
              <a:gd name="connsiteY242" fmla="*/ 2686050 h 2733675"/>
              <a:gd name="connsiteX243" fmla="*/ 3048000 w 6653212"/>
              <a:gd name="connsiteY243" fmla="*/ 2733675 h 2733675"/>
              <a:gd name="connsiteX244" fmla="*/ 2928938 w 6653212"/>
              <a:gd name="connsiteY244" fmla="*/ 2733675 h 2733675"/>
              <a:gd name="connsiteX245" fmla="*/ 2809875 w 6653212"/>
              <a:gd name="connsiteY245" fmla="*/ 2419350 h 2733675"/>
              <a:gd name="connsiteX246" fmla="*/ 2752725 w 6653212"/>
              <a:gd name="connsiteY246" fmla="*/ 2352675 h 2733675"/>
              <a:gd name="connsiteX247" fmla="*/ 2714625 w 6653212"/>
              <a:gd name="connsiteY247" fmla="*/ 2266950 h 2733675"/>
              <a:gd name="connsiteX248" fmla="*/ 2647950 w 6653212"/>
              <a:gd name="connsiteY248" fmla="*/ 2119313 h 2733675"/>
              <a:gd name="connsiteX249" fmla="*/ 2595563 w 6653212"/>
              <a:gd name="connsiteY249" fmla="*/ 2038350 h 2733675"/>
              <a:gd name="connsiteX250" fmla="*/ 2543175 w 6653212"/>
              <a:gd name="connsiteY250" fmla="*/ 2090738 h 2733675"/>
              <a:gd name="connsiteX251" fmla="*/ 2552700 w 6653212"/>
              <a:gd name="connsiteY251" fmla="*/ 2181225 h 2733675"/>
              <a:gd name="connsiteX252" fmla="*/ 2533650 w 6653212"/>
              <a:gd name="connsiteY252" fmla="*/ 2271713 h 2733675"/>
              <a:gd name="connsiteX253" fmla="*/ 2519363 w 6653212"/>
              <a:gd name="connsiteY253" fmla="*/ 2424113 h 2733675"/>
              <a:gd name="connsiteX254" fmla="*/ 2519363 w 6653212"/>
              <a:gd name="connsiteY254" fmla="*/ 2476500 h 2733675"/>
              <a:gd name="connsiteX255" fmla="*/ 2619375 w 6653212"/>
              <a:gd name="connsiteY255" fmla="*/ 2571750 h 2733675"/>
              <a:gd name="connsiteX256" fmla="*/ 2714625 w 6653212"/>
              <a:gd name="connsiteY256" fmla="*/ 2733675 h 2733675"/>
              <a:gd name="connsiteX257" fmla="*/ 2143125 w 6653212"/>
              <a:gd name="connsiteY257" fmla="*/ 2733675 h 2733675"/>
              <a:gd name="connsiteX258" fmla="*/ 2143125 w 6653212"/>
              <a:gd name="connsiteY258" fmla="*/ 2719388 h 2733675"/>
              <a:gd name="connsiteX259" fmla="*/ 2324100 w 6653212"/>
              <a:gd name="connsiteY259" fmla="*/ 2628900 h 2733675"/>
              <a:gd name="connsiteX260" fmla="*/ 2338388 w 6653212"/>
              <a:gd name="connsiteY260" fmla="*/ 2566988 h 2733675"/>
              <a:gd name="connsiteX261" fmla="*/ 2205038 w 6653212"/>
              <a:gd name="connsiteY261" fmla="*/ 2471738 h 2733675"/>
              <a:gd name="connsiteX262" fmla="*/ 2114550 w 6653212"/>
              <a:gd name="connsiteY262" fmla="*/ 2381250 h 2733675"/>
              <a:gd name="connsiteX263" fmla="*/ 2090738 w 6653212"/>
              <a:gd name="connsiteY263" fmla="*/ 2376488 h 2733675"/>
              <a:gd name="connsiteX264" fmla="*/ 1905000 w 6653212"/>
              <a:gd name="connsiteY264" fmla="*/ 2228850 h 2733675"/>
              <a:gd name="connsiteX265" fmla="*/ 1824038 w 6653212"/>
              <a:gd name="connsiteY265" fmla="*/ 2181225 h 2733675"/>
              <a:gd name="connsiteX266" fmla="*/ 1709738 w 6653212"/>
              <a:gd name="connsiteY266" fmla="*/ 2276475 h 2733675"/>
              <a:gd name="connsiteX267" fmla="*/ 1662113 w 6653212"/>
              <a:gd name="connsiteY267" fmla="*/ 2314575 h 2733675"/>
              <a:gd name="connsiteX268" fmla="*/ 1619250 w 6653212"/>
              <a:gd name="connsiteY268" fmla="*/ 2333625 h 2733675"/>
              <a:gd name="connsiteX269" fmla="*/ 1609725 w 6653212"/>
              <a:gd name="connsiteY269" fmla="*/ 2347913 h 2733675"/>
              <a:gd name="connsiteX270" fmla="*/ 1438275 w 6653212"/>
              <a:gd name="connsiteY270" fmla="*/ 2438400 h 2733675"/>
              <a:gd name="connsiteX271" fmla="*/ 1452563 w 6653212"/>
              <a:gd name="connsiteY271" fmla="*/ 2457450 h 2733675"/>
              <a:gd name="connsiteX272" fmla="*/ 1533525 w 6653212"/>
              <a:gd name="connsiteY272" fmla="*/ 2495550 h 2733675"/>
              <a:gd name="connsiteX273" fmla="*/ 1576388 w 6653212"/>
              <a:gd name="connsiteY273" fmla="*/ 2557463 h 2733675"/>
              <a:gd name="connsiteX274" fmla="*/ 1600200 w 6653212"/>
              <a:gd name="connsiteY274" fmla="*/ 2605088 h 2733675"/>
              <a:gd name="connsiteX275" fmla="*/ 1685925 w 6653212"/>
              <a:gd name="connsiteY275" fmla="*/ 2733675 h 2733675"/>
              <a:gd name="connsiteX276" fmla="*/ 1476375 w 6653212"/>
              <a:gd name="connsiteY276" fmla="*/ 2733675 h 2733675"/>
              <a:gd name="connsiteX277" fmla="*/ 1271588 w 6653212"/>
              <a:gd name="connsiteY277" fmla="*/ 2543175 h 2733675"/>
              <a:gd name="connsiteX278" fmla="*/ 1266825 w 6653212"/>
              <a:gd name="connsiteY278" fmla="*/ 2524125 h 2733675"/>
              <a:gd name="connsiteX279" fmla="*/ 1157288 w 6653212"/>
              <a:gd name="connsiteY279" fmla="*/ 2409825 h 2733675"/>
              <a:gd name="connsiteX280" fmla="*/ 1185863 w 6653212"/>
              <a:gd name="connsiteY280" fmla="*/ 2324100 h 2733675"/>
              <a:gd name="connsiteX281" fmla="*/ 1223963 w 6653212"/>
              <a:gd name="connsiteY281" fmla="*/ 2281238 h 2733675"/>
              <a:gd name="connsiteX282" fmla="*/ 1233488 w 6653212"/>
              <a:gd name="connsiteY282" fmla="*/ 2257425 h 2733675"/>
              <a:gd name="connsiteX283" fmla="*/ 1362075 w 6653212"/>
              <a:gd name="connsiteY283" fmla="*/ 2100263 h 2733675"/>
              <a:gd name="connsiteX284" fmla="*/ 1400175 w 6653212"/>
              <a:gd name="connsiteY284" fmla="*/ 2052638 h 2733675"/>
              <a:gd name="connsiteX285" fmla="*/ 1404938 w 6653212"/>
              <a:gd name="connsiteY285" fmla="*/ 2014538 h 2733675"/>
              <a:gd name="connsiteX286" fmla="*/ 1495425 w 6653212"/>
              <a:gd name="connsiteY286" fmla="*/ 1924050 h 2733675"/>
              <a:gd name="connsiteX287" fmla="*/ 1419225 w 6653212"/>
              <a:gd name="connsiteY287" fmla="*/ 1809750 h 2733675"/>
              <a:gd name="connsiteX288" fmla="*/ 1366838 w 6653212"/>
              <a:gd name="connsiteY288" fmla="*/ 1785938 h 2733675"/>
              <a:gd name="connsiteX289" fmla="*/ 1057275 w 6653212"/>
              <a:gd name="connsiteY289" fmla="*/ 1714500 h 2733675"/>
              <a:gd name="connsiteX290" fmla="*/ 985838 w 6653212"/>
              <a:gd name="connsiteY290" fmla="*/ 1781175 h 2733675"/>
              <a:gd name="connsiteX291" fmla="*/ 966788 w 6653212"/>
              <a:gd name="connsiteY291" fmla="*/ 1785938 h 2733675"/>
              <a:gd name="connsiteX292" fmla="*/ 681038 w 6653212"/>
              <a:gd name="connsiteY292" fmla="*/ 1604963 h 2733675"/>
              <a:gd name="connsiteX293" fmla="*/ 619125 w 6653212"/>
              <a:gd name="connsiteY293" fmla="*/ 1638300 h 2733675"/>
              <a:gd name="connsiteX294" fmla="*/ 504825 w 6653212"/>
              <a:gd name="connsiteY294" fmla="*/ 1600200 h 2733675"/>
              <a:gd name="connsiteX295" fmla="*/ 495300 w 6653212"/>
              <a:gd name="connsiteY295" fmla="*/ 1547813 h 2733675"/>
              <a:gd name="connsiteX296" fmla="*/ 0 w 6653212"/>
              <a:gd name="connsiteY296" fmla="*/ 1352550 h 2733675"/>
              <a:gd name="connsiteX297" fmla="*/ 0 w 6653212"/>
              <a:gd name="connsiteY297" fmla="*/ 1333500 h 2733675"/>
              <a:gd name="connsiteX298" fmla="*/ 19050 w 6653212"/>
              <a:gd name="connsiteY298" fmla="*/ 1333500 h 2733675"/>
              <a:gd name="connsiteX299" fmla="*/ 200025 w 6653212"/>
              <a:gd name="connsiteY299" fmla="*/ 1400175 h 2733675"/>
              <a:gd name="connsiteX300" fmla="*/ 485775 w 6653212"/>
              <a:gd name="connsiteY300" fmla="*/ 1462088 h 2733675"/>
              <a:gd name="connsiteX301" fmla="*/ 609600 w 6653212"/>
              <a:gd name="connsiteY301" fmla="*/ 1433513 h 2733675"/>
              <a:gd name="connsiteX302" fmla="*/ 866775 w 6653212"/>
              <a:gd name="connsiteY302" fmla="*/ 1547813 h 2733675"/>
              <a:gd name="connsiteX303" fmla="*/ 904875 w 6653212"/>
              <a:gd name="connsiteY303" fmla="*/ 1528763 h 2733675"/>
              <a:gd name="connsiteX304" fmla="*/ 1019175 w 6653212"/>
              <a:gd name="connsiteY304" fmla="*/ 1252538 h 2733675"/>
              <a:gd name="connsiteX305" fmla="*/ 990600 w 6653212"/>
              <a:gd name="connsiteY305" fmla="*/ 1214438 h 2733675"/>
              <a:gd name="connsiteX306" fmla="*/ 976313 w 6653212"/>
              <a:gd name="connsiteY306" fmla="*/ 1143000 h 2733675"/>
              <a:gd name="connsiteX307" fmla="*/ 866775 w 6653212"/>
              <a:gd name="connsiteY307" fmla="*/ 1071563 h 2733675"/>
              <a:gd name="connsiteX308" fmla="*/ 785813 w 6653212"/>
              <a:gd name="connsiteY308" fmla="*/ 1062038 h 2733675"/>
              <a:gd name="connsiteX309" fmla="*/ 719138 w 6653212"/>
              <a:gd name="connsiteY309" fmla="*/ 938213 h 2733675"/>
              <a:gd name="connsiteX310" fmla="*/ 742950 w 6653212"/>
              <a:gd name="connsiteY310" fmla="*/ 900113 h 2733675"/>
              <a:gd name="connsiteX311" fmla="*/ 762000 w 6653212"/>
              <a:gd name="connsiteY311" fmla="*/ 838200 h 2733675"/>
              <a:gd name="connsiteX312" fmla="*/ 700088 w 6653212"/>
              <a:gd name="connsiteY312" fmla="*/ 771525 h 2733675"/>
              <a:gd name="connsiteX313" fmla="*/ 704850 w 6653212"/>
              <a:gd name="connsiteY313" fmla="*/ 752475 h 2733675"/>
              <a:gd name="connsiteX314" fmla="*/ 785813 w 6653212"/>
              <a:gd name="connsiteY314" fmla="*/ 709613 h 2733675"/>
              <a:gd name="connsiteX315" fmla="*/ 857250 w 6653212"/>
              <a:gd name="connsiteY315" fmla="*/ 681038 h 2733675"/>
              <a:gd name="connsiteX316" fmla="*/ 900113 w 6653212"/>
              <a:gd name="connsiteY316" fmla="*/ 671513 h 2733675"/>
              <a:gd name="connsiteX317" fmla="*/ 985838 w 6653212"/>
              <a:gd name="connsiteY317" fmla="*/ 681038 h 2733675"/>
              <a:gd name="connsiteX318" fmla="*/ 1114425 w 6653212"/>
              <a:gd name="connsiteY318" fmla="*/ 781050 h 2733675"/>
              <a:gd name="connsiteX319" fmla="*/ 1123950 w 6653212"/>
              <a:gd name="connsiteY319" fmla="*/ 790575 h 2733675"/>
              <a:gd name="connsiteX320" fmla="*/ 1138238 w 6653212"/>
              <a:gd name="connsiteY320" fmla="*/ 828675 h 2733675"/>
              <a:gd name="connsiteX321" fmla="*/ 1109663 w 6653212"/>
              <a:gd name="connsiteY321" fmla="*/ 928688 h 2733675"/>
              <a:gd name="connsiteX322" fmla="*/ 1238250 w 6653212"/>
              <a:gd name="connsiteY322" fmla="*/ 995363 h 2733675"/>
              <a:gd name="connsiteX323" fmla="*/ 1328738 w 6653212"/>
              <a:gd name="connsiteY323" fmla="*/ 1009650 h 2733675"/>
              <a:gd name="connsiteX324" fmla="*/ 1376363 w 6653212"/>
              <a:gd name="connsiteY324" fmla="*/ 1014413 h 2733675"/>
              <a:gd name="connsiteX325" fmla="*/ 1538288 w 6653212"/>
              <a:gd name="connsiteY325" fmla="*/ 1090613 h 2733675"/>
              <a:gd name="connsiteX326" fmla="*/ 1638300 w 6653212"/>
              <a:gd name="connsiteY326" fmla="*/ 1157288 h 2733675"/>
              <a:gd name="connsiteX327" fmla="*/ 1757363 w 6653212"/>
              <a:gd name="connsiteY327" fmla="*/ 1243013 h 2733675"/>
              <a:gd name="connsiteX328" fmla="*/ 1843088 w 6653212"/>
              <a:gd name="connsiteY328" fmla="*/ 1328738 h 2733675"/>
              <a:gd name="connsiteX329" fmla="*/ 1785938 w 6653212"/>
              <a:gd name="connsiteY329" fmla="*/ 1452563 h 2733675"/>
              <a:gd name="connsiteX330" fmla="*/ 1847850 w 6653212"/>
              <a:gd name="connsiteY330" fmla="*/ 1533525 h 2733675"/>
              <a:gd name="connsiteX331" fmla="*/ 2109788 w 6653212"/>
              <a:gd name="connsiteY331" fmla="*/ 1814513 h 2733675"/>
              <a:gd name="connsiteX332" fmla="*/ 2138363 w 6653212"/>
              <a:gd name="connsiteY332" fmla="*/ 1866900 h 2733675"/>
              <a:gd name="connsiteX333" fmla="*/ 2124075 w 6653212"/>
              <a:gd name="connsiteY333" fmla="*/ 1905000 h 2733675"/>
              <a:gd name="connsiteX334" fmla="*/ 2266950 w 6653212"/>
              <a:gd name="connsiteY334" fmla="*/ 2138363 h 2733675"/>
              <a:gd name="connsiteX335" fmla="*/ 2281238 w 6653212"/>
              <a:gd name="connsiteY335" fmla="*/ 2138363 h 2733675"/>
              <a:gd name="connsiteX336" fmla="*/ 2281238 w 6653212"/>
              <a:gd name="connsiteY336" fmla="*/ 2033588 h 2733675"/>
              <a:gd name="connsiteX337" fmla="*/ 2243138 w 6653212"/>
              <a:gd name="connsiteY337" fmla="*/ 1647825 h 2733675"/>
              <a:gd name="connsiteX338" fmla="*/ 2243138 w 6653212"/>
              <a:gd name="connsiteY338" fmla="*/ 1566863 h 2733675"/>
              <a:gd name="connsiteX339" fmla="*/ 2295525 w 6653212"/>
              <a:gd name="connsiteY339" fmla="*/ 1423988 h 2733675"/>
              <a:gd name="connsiteX340" fmla="*/ 2338388 w 6653212"/>
              <a:gd name="connsiteY340" fmla="*/ 1338263 h 2733675"/>
              <a:gd name="connsiteX341" fmla="*/ 2305050 w 6653212"/>
              <a:gd name="connsiteY341" fmla="*/ 1281113 h 2733675"/>
              <a:gd name="connsiteX342" fmla="*/ 2295525 w 6653212"/>
              <a:gd name="connsiteY342" fmla="*/ 1238250 h 2733675"/>
              <a:gd name="connsiteX343" fmla="*/ 2295525 w 6653212"/>
              <a:gd name="connsiteY343" fmla="*/ 1114425 h 2733675"/>
              <a:gd name="connsiteX344" fmla="*/ 2224088 w 6653212"/>
              <a:gd name="connsiteY344" fmla="*/ 1038225 h 2733675"/>
              <a:gd name="connsiteX345" fmla="*/ 2228850 w 6653212"/>
              <a:gd name="connsiteY345" fmla="*/ 1019175 h 2733675"/>
              <a:gd name="connsiteX346" fmla="*/ 2157413 w 6653212"/>
              <a:gd name="connsiteY346" fmla="*/ 957263 h 2733675"/>
              <a:gd name="connsiteX347" fmla="*/ 2138363 w 6653212"/>
              <a:gd name="connsiteY347" fmla="*/ 957263 h 2733675"/>
              <a:gd name="connsiteX348" fmla="*/ 2138363 w 6653212"/>
              <a:gd name="connsiteY348" fmla="*/ 1042988 h 2733675"/>
              <a:gd name="connsiteX349" fmla="*/ 2105025 w 6653212"/>
              <a:gd name="connsiteY349" fmla="*/ 1042988 h 2733675"/>
              <a:gd name="connsiteX350" fmla="*/ 2071688 w 6653212"/>
              <a:gd name="connsiteY350" fmla="*/ 995363 h 2733675"/>
              <a:gd name="connsiteX351" fmla="*/ 2000250 w 6653212"/>
              <a:gd name="connsiteY351" fmla="*/ 885825 h 2733675"/>
              <a:gd name="connsiteX352" fmla="*/ 1957388 w 6653212"/>
              <a:gd name="connsiteY352" fmla="*/ 862013 h 2733675"/>
              <a:gd name="connsiteX353" fmla="*/ 1957388 w 6653212"/>
              <a:gd name="connsiteY353" fmla="*/ 838200 h 2733675"/>
              <a:gd name="connsiteX354" fmla="*/ 1952625 w 6653212"/>
              <a:gd name="connsiteY354" fmla="*/ 804863 h 2733675"/>
              <a:gd name="connsiteX355" fmla="*/ 1847850 w 6653212"/>
              <a:gd name="connsiteY355" fmla="*/ 804863 h 2733675"/>
              <a:gd name="connsiteX356" fmla="*/ 1843088 w 6653212"/>
              <a:gd name="connsiteY356" fmla="*/ 790575 h 2733675"/>
              <a:gd name="connsiteX357" fmla="*/ 1952625 w 6653212"/>
              <a:gd name="connsiteY357" fmla="*/ 766763 h 2733675"/>
              <a:gd name="connsiteX358" fmla="*/ 2024063 w 6653212"/>
              <a:gd name="connsiteY358" fmla="*/ 685800 h 2733675"/>
              <a:gd name="connsiteX359" fmla="*/ 2038350 w 6653212"/>
              <a:gd name="connsiteY359" fmla="*/ 661988 h 2733675"/>
              <a:gd name="connsiteX360" fmla="*/ 2195513 w 6653212"/>
              <a:gd name="connsiteY360" fmla="*/ 500063 h 2733675"/>
              <a:gd name="connsiteX361" fmla="*/ 2152650 w 6653212"/>
              <a:gd name="connsiteY361" fmla="*/ 466725 h 2733675"/>
              <a:gd name="connsiteX362" fmla="*/ 2133600 w 6653212"/>
              <a:gd name="connsiteY362" fmla="*/ 466725 h 2733675"/>
              <a:gd name="connsiteX363" fmla="*/ 2076450 w 6653212"/>
              <a:gd name="connsiteY363" fmla="*/ 509588 h 2733675"/>
              <a:gd name="connsiteX364" fmla="*/ 2033588 w 6653212"/>
              <a:gd name="connsiteY364" fmla="*/ 461963 h 2733675"/>
              <a:gd name="connsiteX365" fmla="*/ 2038350 w 6653212"/>
              <a:gd name="connsiteY365" fmla="*/ 419100 h 2733675"/>
              <a:gd name="connsiteX366" fmla="*/ 2052638 w 6653212"/>
              <a:gd name="connsiteY366" fmla="*/ 390525 h 2733675"/>
              <a:gd name="connsiteX367" fmla="*/ 2081213 w 6653212"/>
              <a:gd name="connsiteY367" fmla="*/ 352425 h 2733675"/>
              <a:gd name="connsiteX368" fmla="*/ 2109788 w 6653212"/>
              <a:gd name="connsiteY368" fmla="*/ 342900 h 2733675"/>
              <a:gd name="connsiteX369" fmla="*/ 2133600 w 6653212"/>
              <a:gd name="connsiteY369" fmla="*/ 347663 h 2733675"/>
              <a:gd name="connsiteX370" fmla="*/ 2147888 w 6653212"/>
              <a:gd name="connsiteY370" fmla="*/ 409575 h 2733675"/>
              <a:gd name="connsiteX371" fmla="*/ 2209800 w 6653212"/>
              <a:gd name="connsiteY371" fmla="*/ 447675 h 2733675"/>
              <a:gd name="connsiteX372" fmla="*/ 2276475 w 6653212"/>
              <a:gd name="connsiteY372" fmla="*/ 428625 h 2733675"/>
              <a:gd name="connsiteX373" fmla="*/ 2405063 w 6653212"/>
              <a:gd name="connsiteY373" fmla="*/ 542925 h 2733675"/>
              <a:gd name="connsiteX374" fmla="*/ 2390775 w 6653212"/>
              <a:gd name="connsiteY374" fmla="*/ 566738 h 2733675"/>
              <a:gd name="connsiteX375" fmla="*/ 2386013 w 6653212"/>
              <a:gd name="connsiteY375" fmla="*/ 628650 h 2733675"/>
              <a:gd name="connsiteX376" fmla="*/ 2347913 w 6653212"/>
              <a:gd name="connsiteY376" fmla="*/ 652463 h 2733675"/>
              <a:gd name="connsiteX377" fmla="*/ 2252663 w 6653212"/>
              <a:gd name="connsiteY377" fmla="*/ 619125 h 2733675"/>
              <a:gd name="connsiteX378" fmla="*/ 2138363 w 6653212"/>
              <a:gd name="connsiteY378" fmla="*/ 766763 h 2733675"/>
              <a:gd name="connsiteX379" fmla="*/ 2176463 w 6653212"/>
              <a:gd name="connsiteY379" fmla="*/ 781050 h 2733675"/>
              <a:gd name="connsiteX380" fmla="*/ 2386013 w 6653212"/>
              <a:gd name="connsiteY380" fmla="*/ 809625 h 2733675"/>
              <a:gd name="connsiteX381" fmla="*/ 2495550 w 6653212"/>
              <a:gd name="connsiteY381" fmla="*/ 771525 h 2733675"/>
              <a:gd name="connsiteX382" fmla="*/ 2533650 w 6653212"/>
              <a:gd name="connsiteY382" fmla="*/ 714375 h 2733675"/>
              <a:gd name="connsiteX383" fmla="*/ 2471738 w 6653212"/>
              <a:gd name="connsiteY383" fmla="*/ 619125 h 2733675"/>
              <a:gd name="connsiteX384" fmla="*/ 2490788 w 6653212"/>
              <a:gd name="connsiteY384" fmla="*/ 500063 h 2733675"/>
              <a:gd name="connsiteX385" fmla="*/ 2505075 w 6653212"/>
              <a:gd name="connsiteY385" fmla="*/ 452438 h 2733675"/>
              <a:gd name="connsiteX386" fmla="*/ 2476500 w 6653212"/>
              <a:gd name="connsiteY386" fmla="*/ 381000 h 2733675"/>
              <a:gd name="connsiteX387" fmla="*/ 2552700 w 6653212"/>
              <a:gd name="connsiteY387" fmla="*/ 371475 h 2733675"/>
              <a:gd name="connsiteX388" fmla="*/ 2586038 w 6653212"/>
              <a:gd name="connsiteY388" fmla="*/ 333375 h 2733675"/>
              <a:gd name="connsiteX389" fmla="*/ 2638425 w 6653212"/>
              <a:gd name="connsiteY389" fmla="*/ 328613 h 2733675"/>
              <a:gd name="connsiteX390" fmla="*/ 2762250 w 6653212"/>
              <a:gd name="connsiteY390" fmla="*/ 390525 h 2733675"/>
              <a:gd name="connsiteX391" fmla="*/ 2786063 w 6653212"/>
              <a:gd name="connsiteY391" fmla="*/ 428625 h 2733675"/>
              <a:gd name="connsiteX392" fmla="*/ 2795588 w 6653212"/>
              <a:gd name="connsiteY392" fmla="*/ 438150 h 2733675"/>
              <a:gd name="connsiteX393" fmla="*/ 2814638 w 6653212"/>
              <a:gd name="connsiteY393" fmla="*/ 500063 h 2733675"/>
              <a:gd name="connsiteX394" fmla="*/ 2719388 w 6653212"/>
              <a:gd name="connsiteY394" fmla="*/ 666750 h 2733675"/>
              <a:gd name="connsiteX395" fmla="*/ 2714625 w 6653212"/>
              <a:gd name="connsiteY395" fmla="*/ 690563 h 2733675"/>
              <a:gd name="connsiteX396" fmla="*/ 2728913 w 6653212"/>
              <a:gd name="connsiteY396" fmla="*/ 766763 h 2733675"/>
              <a:gd name="connsiteX397" fmla="*/ 2771775 w 6653212"/>
              <a:gd name="connsiteY397" fmla="*/ 814388 h 2733675"/>
              <a:gd name="connsiteX398" fmla="*/ 2900363 w 6653212"/>
              <a:gd name="connsiteY398" fmla="*/ 876300 h 2733675"/>
              <a:gd name="connsiteX399" fmla="*/ 3005138 w 6653212"/>
              <a:gd name="connsiteY399" fmla="*/ 1038225 h 2733675"/>
              <a:gd name="connsiteX400" fmla="*/ 3119438 w 6653212"/>
              <a:gd name="connsiteY400" fmla="*/ 1057275 h 2733675"/>
              <a:gd name="connsiteX401" fmla="*/ 3514725 w 6653212"/>
              <a:gd name="connsiteY401" fmla="*/ 957263 h 2733675"/>
              <a:gd name="connsiteX402" fmla="*/ 3576638 w 6653212"/>
              <a:gd name="connsiteY402" fmla="*/ 847725 h 2733675"/>
              <a:gd name="connsiteX403" fmla="*/ 3452813 w 6653212"/>
              <a:gd name="connsiteY403" fmla="*/ 647700 h 2733675"/>
              <a:gd name="connsiteX404" fmla="*/ 3467100 w 6653212"/>
              <a:gd name="connsiteY404" fmla="*/ 595313 h 2733675"/>
              <a:gd name="connsiteX405" fmla="*/ 3548063 w 6653212"/>
              <a:gd name="connsiteY405" fmla="*/ 490538 h 2733675"/>
              <a:gd name="connsiteX406" fmla="*/ 3619500 w 6653212"/>
              <a:gd name="connsiteY406" fmla="*/ 452438 h 2733675"/>
              <a:gd name="connsiteX407" fmla="*/ 3667125 w 6653212"/>
              <a:gd name="connsiteY407" fmla="*/ 438150 h 2733675"/>
              <a:gd name="connsiteX408" fmla="*/ 3700463 w 6653212"/>
              <a:gd name="connsiteY408" fmla="*/ 442913 h 2733675"/>
              <a:gd name="connsiteX409" fmla="*/ 3776663 w 6653212"/>
              <a:gd name="connsiteY409" fmla="*/ 500063 h 2733675"/>
              <a:gd name="connsiteX410" fmla="*/ 3852863 w 6653212"/>
              <a:gd name="connsiteY410" fmla="*/ 528638 h 2733675"/>
              <a:gd name="connsiteX411" fmla="*/ 3810000 w 6653212"/>
              <a:gd name="connsiteY411" fmla="*/ 547688 h 2733675"/>
              <a:gd name="connsiteX412" fmla="*/ 3786188 w 6653212"/>
              <a:gd name="connsiteY412" fmla="*/ 600075 h 2733675"/>
              <a:gd name="connsiteX413" fmla="*/ 3795713 w 6653212"/>
              <a:gd name="connsiteY413" fmla="*/ 652463 h 2733675"/>
              <a:gd name="connsiteX414" fmla="*/ 3819525 w 6653212"/>
              <a:gd name="connsiteY414" fmla="*/ 681038 h 2733675"/>
              <a:gd name="connsiteX415" fmla="*/ 3819525 w 6653212"/>
              <a:gd name="connsiteY415" fmla="*/ 747713 h 2733675"/>
              <a:gd name="connsiteX416" fmla="*/ 3833813 w 6653212"/>
              <a:gd name="connsiteY416" fmla="*/ 804863 h 2733675"/>
              <a:gd name="connsiteX417" fmla="*/ 3790950 w 6653212"/>
              <a:gd name="connsiteY417" fmla="*/ 866775 h 2733675"/>
              <a:gd name="connsiteX418" fmla="*/ 3819525 w 6653212"/>
              <a:gd name="connsiteY418" fmla="*/ 890588 h 2733675"/>
              <a:gd name="connsiteX419" fmla="*/ 4224338 w 6653212"/>
              <a:gd name="connsiteY419" fmla="*/ 762000 h 2733675"/>
              <a:gd name="connsiteX420" fmla="*/ 4262438 w 6653212"/>
              <a:gd name="connsiteY420" fmla="*/ 709613 h 2733675"/>
              <a:gd name="connsiteX421" fmla="*/ 4371975 w 6653212"/>
              <a:gd name="connsiteY421" fmla="*/ 642938 h 2733675"/>
              <a:gd name="connsiteX422" fmla="*/ 4619625 w 6653212"/>
              <a:gd name="connsiteY422" fmla="*/ 309563 h 2733675"/>
              <a:gd name="connsiteX423" fmla="*/ 4633913 w 6653212"/>
              <a:gd name="connsiteY423" fmla="*/ 257175 h 2733675"/>
              <a:gd name="connsiteX424" fmla="*/ 4686300 w 6653212"/>
              <a:gd name="connsiteY424" fmla="*/ 138113 h 2733675"/>
              <a:gd name="connsiteX425" fmla="*/ 4705350 w 6653212"/>
              <a:gd name="connsiteY425" fmla="*/ 57150 h 2733675"/>
              <a:gd name="connsiteX426" fmla="*/ 4719638 w 6653212"/>
              <a:gd name="connsiteY426" fmla="*/ 57150 h 2733675"/>
              <a:gd name="connsiteX427" fmla="*/ 4719638 w 6653212"/>
              <a:gd name="connsiteY427" fmla="*/ 133350 h 2733675"/>
              <a:gd name="connsiteX428" fmla="*/ 4733925 w 6653212"/>
              <a:gd name="connsiteY428" fmla="*/ 138113 h 2733675"/>
              <a:gd name="connsiteX429" fmla="*/ 4824413 w 6653212"/>
              <a:gd name="connsiteY429" fmla="*/ 0 h 2733675"/>
              <a:gd name="connsiteX430" fmla="*/ 4848225 w 6653212"/>
              <a:gd name="connsiteY430" fmla="*/ 4763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6653212" h="2733675">
                <a:moveTo>
                  <a:pt x="6519863" y="1952625"/>
                </a:moveTo>
                <a:cubicBezTo>
                  <a:pt x="6519863" y="1957388"/>
                  <a:pt x="6524625" y="1957388"/>
                  <a:pt x="6524625" y="1966913"/>
                </a:cubicBezTo>
                <a:cubicBezTo>
                  <a:pt x="6524625" y="1981200"/>
                  <a:pt x="6477000" y="2043113"/>
                  <a:pt x="6457950" y="2071688"/>
                </a:cubicBezTo>
                <a:lnTo>
                  <a:pt x="6438900" y="2071688"/>
                </a:lnTo>
                <a:cubicBezTo>
                  <a:pt x="6434138" y="2066925"/>
                  <a:pt x="6434138" y="2066925"/>
                  <a:pt x="6434138" y="2052638"/>
                </a:cubicBezTo>
                <a:cubicBezTo>
                  <a:pt x="6434138" y="2043113"/>
                  <a:pt x="6477000" y="1985963"/>
                  <a:pt x="6500813" y="1952625"/>
                </a:cubicBezTo>
                <a:lnTo>
                  <a:pt x="6519863" y="1952625"/>
                </a:lnTo>
                <a:close/>
                <a:moveTo>
                  <a:pt x="6348413" y="1719263"/>
                </a:moveTo>
                <a:cubicBezTo>
                  <a:pt x="6362700" y="1719263"/>
                  <a:pt x="6367463" y="1714500"/>
                  <a:pt x="6386513" y="1709738"/>
                </a:cubicBezTo>
                <a:cubicBezTo>
                  <a:pt x="6400800" y="1743075"/>
                  <a:pt x="6415088" y="1776413"/>
                  <a:pt x="6424613" y="1809750"/>
                </a:cubicBezTo>
                <a:cubicBezTo>
                  <a:pt x="6376988" y="1776413"/>
                  <a:pt x="6324600" y="1714500"/>
                  <a:pt x="6267450" y="1719263"/>
                </a:cubicBezTo>
                <a:cubicBezTo>
                  <a:pt x="6257925" y="1719263"/>
                  <a:pt x="6243638" y="1724025"/>
                  <a:pt x="6229350" y="1719263"/>
                </a:cubicBezTo>
                <a:cubicBezTo>
                  <a:pt x="6238875" y="1704975"/>
                  <a:pt x="6257925" y="1700213"/>
                  <a:pt x="6272213" y="1700213"/>
                </a:cubicBezTo>
                <a:cubicBezTo>
                  <a:pt x="6281738" y="1700213"/>
                  <a:pt x="6338888" y="1719263"/>
                  <a:pt x="6348413" y="1719263"/>
                </a:cubicBezTo>
                <a:close/>
                <a:moveTo>
                  <a:pt x="1257300" y="1638300"/>
                </a:moveTo>
                <a:cubicBezTo>
                  <a:pt x="1262063" y="1638300"/>
                  <a:pt x="1271588" y="1652588"/>
                  <a:pt x="1281113" y="1666875"/>
                </a:cubicBezTo>
                <a:lnTo>
                  <a:pt x="1257300" y="1666875"/>
                </a:lnTo>
                <a:cubicBezTo>
                  <a:pt x="1214438" y="1638300"/>
                  <a:pt x="1181100" y="1628775"/>
                  <a:pt x="1143000" y="1628775"/>
                </a:cubicBezTo>
                <a:lnTo>
                  <a:pt x="1143000" y="1614488"/>
                </a:lnTo>
                <a:cubicBezTo>
                  <a:pt x="1152525" y="1604963"/>
                  <a:pt x="1157288" y="1590675"/>
                  <a:pt x="1171575" y="1590675"/>
                </a:cubicBezTo>
                <a:cubicBezTo>
                  <a:pt x="1200150" y="1590675"/>
                  <a:pt x="1228725" y="1614488"/>
                  <a:pt x="1257300" y="1638300"/>
                </a:cubicBezTo>
                <a:close/>
                <a:moveTo>
                  <a:pt x="5905500" y="1314450"/>
                </a:moveTo>
                <a:cubicBezTo>
                  <a:pt x="5905500" y="1328738"/>
                  <a:pt x="5862638" y="1414463"/>
                  <a:pt x="5862638" y="1428750"/>
                </a:cubicBezTo>
                <a:cubicBezTo>
                  <a:pt x="5862638" y="1438275"/>
                  <a:pt x="5862638" y="1447800"/>
                  <a:pt x="5876925" y="1447800"/>
                </a:cubicBezTo>
                <a:cubicBezTo>
                  <a:pt x="5929313" y="1447800"/>
                  <a:pt x="5962650" y="1366838"/>
                  <a:pt x="5972175" y="1343025"/>
                </a:cubicBezTo>
                <a:cubicBezTo>
                  <a:pt x="5986463" y="1290638"/>
                  <a:pt x="6005513" y="1247775"/>
                  <a:pt x="6019800" y="1204913"/>
                </a:cubicBezTo>
                <a:cubicBezTo>
                  <a:pt x="6053138" y="1214438"/>
                  <a:pt x="6115050" y="1243013"/>
                  <a:pt x="6153150" y="1266825"/>
                </a:cubicBezTo>
                <a:cubicBezTo>
                  <a:pt x="6129338" y="1304925"/>
                  <a:pt x="6100763" y="1347788"/>
                  <a:pt x="6081713" y="1385888"/>
                </a:cubicBezTo>
                <a:cubicBezTo>
                  <a:pt x="6110288" y="1409700"/>
                  <a:pt x="6153150" y="1409700"/>
                  <a:pt x="6191250" y="1428750"/>
                </a:cubicBezTo>
                <a:cubicBezTo>
                  <a:pt x="6243638" y="1457325"/>
                  <a:pt x="6267450" y="1476375"/>
                  <a:pt x="6310313" y="1476375"/>
                </a:cubicBezTo>
                <a:cubicBezTo>
                  <a:pt x="6324600" y="1476375"/>
                  <a:pt x="6353175" y="1466850"/>
                  <a:pt x="6367463" y="1466850"/>
                </a:cubicBezTo>
                <a:cubicBezTo>
                  <a:pt x="6381750" y="1466850"/>
                  <a:pt x="6467475" y="1557338"/>
                  <a:pt x="6472238" y="1576388"/>
                </a:cubicBezTo>
                <a:cubicBezTo>
                  <a:pt x="6477000" y="1581150"/>
                  <a:pt x="6477000" y="1600200"/>
                  <a:pt x="6481763" y="1609725"/>
                </a:cubicBezTo>
                <a:cubicBezTo>
                  <a:pt x="6581775" y="1771650"/>
                  <a:pt x="6572250" y="1714500"/>
                  <a:pt x="6572250" y="1843088"/>
                </a:cubicBezTo>
                <a:cubicBezTo>
                  <a:pt x="6572250" y="1852613"/>
                  <a:pt x="6624638" y="2005013"/>
                  <a:pt x="6624638" y="2019300"/>
                </a:cubicBezTo>
                <a:cubicBezTo>
                  <a:pt x="6624638" y="2028825"/>
                  <a:pt x="6600825" y="2076450"/>
                  <a:pt x="6600825" y="2090738"/>
                </a:cubicBezTo>
                <a:cubicBezTo>
                  <a:pt x="6600825" y="2105025"/>
                  <a:pt x="6634163" y="2124075"/>
                  <a:pt x="6643688" y="2128838"/>
                </a:cubicBezTo>
                <a:lnTo>
                  <a:pt x="6643688" y="2157413"/>
                </a:lnTo>
                <a:cubicBezTo>
                  <a:pt x="6629400" y="2157413"/>
                  <a:pt x="6600825" y="2152650"/>
                  <a:pt x="6591300" y="2152650"/>
                </a:cubicBezTo>
                <a:cubicBezTo>
                  <a:pt x="6572250" y="2152650"/>
                  <a:pt x="6577013" y="2162175"/>
                  <a:pt x="6538913" y="2181225"/>
                </a:cubicBezTo>
                <a:cubicBezTo>
                  <a:pt x="6529388" y="2185988"/>
                  <a:pt x="6510338" y="2185988"/>
                  <a:pt x="6496050" y="2185988"/>
                </a:cubicBezTo>
                <a:lnTo>
                  <a:pt x="6481763" y="2185988"/>
                </a:lnTo>
                <a:cubicBezTo>
                  <a:pt x="6477000" y="2200275"/>
                  <a:pt x="6477000" y="2214563"/>
                  <a:pt x="6472238" y="2224088"/>
                </a:cubicBezTo>
                <a:lnTo>
                  <a:pt x="6653213" y="2733675"/>
                </a:lnTo>
                <a:lnTo>
                  <a:pt x="6472238" y="2733675"/>
                </a:lnTo>
                <a:cubicBezTo>
                  <a:pt x="6457950" y="2705100"/>
                  <a:pt x="6448425" y="2671763"/>
                  <a:pt x="6434138" y="2638425"/>
                </a:cubicBezTo>
                <a:cubicBezTo>
                  <a:pt x="6376988" y="2671763"/>
                  <a:pt x="6310313" y="2571750"/>
                  <a:pt x="6272213" y="2528888"/>
                </a:cubicBezTo>
                <a:cubicBezTo>
                  <a:pt x="6267450" y="2514600"/>
                  <a:pt x="6243638" y="2505075"/>
                  <a:pt x="6234113" y="2490788"/>
                </a:cubicBezTo>
                <a:cubicBezTo>
                  <a:pt x="6219825" y="2471738"/>
                  <a:pt x="6172200" y="2376488"/>
                  <a:pt x="6162675" y="2376488"/>
                </a:cubicBezTo>
                <a:cubicBezTo>
                  <a:pt x="6148388" y="2376488"/>
                  <a:pt x="6124575" y="2414588"/>
                  <a:pt x="6100763" y="2433638"/>
                </a:cubicBezTo>
                <a:cubicBezTo>
                  <a:pt x="6081713" y="2443163"/>
                  <a:pt x="6053138" y="2447925"/>
                  <a:pt x="6034088" y="2457450"/>
                </a:cubicBezTo>
                <a:cubicBezTo>
                  <a:pt x="6015038" y="2466975"/>
                  <a:pt x="5934075" y="2576513"/>
                  <a:pt x="5934075" y="2581275"/>
                </a:cubicBezTo>
                <a:cubicBezTo>
                  <a:pt x="5934075" y="2595563"/>
                  <a:pt x="5881688" y="2619375"/>
                  <a:pt x="5881688" y="2652713"/>
                </a:cubicBezTo>
                <a:cubicBezTo>
                  <a:pt x="5881688" y="2662238"/>
                  <a:pt x="5891213" y="2705100"/>
                  <a:pt x="5900738" y="2733675"/>
                </a:cubicBezTo>
                <a:lnTo>
                  <a:pt x="5705475" y="2733675"/>
                </a:lnTo>
                <a:cubicBezTo>
                  <a:pt x="5700713" y="2719388"/>
                  <a:pt x="5700713" y="2695575"/>
                  <a:pt x="5691188" y="2681288"/>
                </a:cubicBezTo>
                <a:cubicBezTo>
                  <a:pt x="5681663" y="2667000"/>
                  <a:pt x="5657850" y="2652713"/>
                  <a:pt x="5643563" y="2638425"/>
                </a:cubicBezTo>
                <a:cubicBezTo>
                  <a:pt x="5629275" y="2619375"/>
                  <a:pt x="5614988" y="2562225"/>
                  <a:pt x="5614988" y="2538413"/>
                </a:cubicBezTo>
                <a:cubicBezTo>
                  <a:pt x="5614988" y="2466975"/>
                  <a:pt x="5686425" y="2309813"/>
                  <a:pt x="5686425" y="2266950"/>
                </a:cubicBezTo>
                <a:cubicBezTo>
                  <a:pt x="5686425" y="2257425"/>
                  <a:pt x="5662613" y="2219325"/>
                  <a:pt x="5648325" y="2200275"/>
                </a:cubicBezTo>
                <a:cubicBezTo>
                  <a:pt x="5638800" y="2185988"/>
                  <a:pt x="5624513" y="2176463"/>
                  <a:pt x="5619750" y="2166938"/>
                </a:cubicBezTo>
                <a:cubicBezTo>
                  <a:pt x="5576888" y="2090738"/>
                  <a:pt x="5572125" y="2009775"/>
                  <a:pt x="5553075" y="1938338"/>
                </a:cubicBezTo>
                <a:cubicBezTo>
                  <a:pt x="5553075" y="1928813"/>
                  <a:pt x="5543550" y="1924050"/>
                  <a:pt x="5543550" y="1914525"/>
                </a:cubicBezTo>
                <a:cubicBezTo>
                  <a:pt x="5534025" y="1885950"/>
                  <a:pt x="5534025" y="1838325"/>
                  <a:pt x="5534025" y="1824038"/>
                </a:cubicBezTo>
                <a:cubicBezTo>
                  <a:pt x="5534025" y="1814513"/>
                  <a:pt x="5548313" y="1771650"/>
                  <a:pt x="5548313" y="1757363"/>
                </a:cubicBezTo>
                <a:cubicBezTo>
                  <a:pt x="5548313" y="1747838"/>
                  <a:pt x="5672138" y="1585913"/>
                  <a:pt x="5672138" y="1576388"/>
                </a:cubicBezTo>
                <a:cubicBezTo>
                  <a:pt x="5672138" y="1538288"/>
                  <a:pt x="5600700" y="1547813"/>
                  <a:pt x="5591175" y="1528763"/>
                </a:cubicBezTo>
                <a:cubicBezTo>
                  <a:pt x="5586413" y="1514475"/>
                  <a:pt x="5581650" y="1495425"/>
                  <a:pt x="5581650" y="1476375"/>
                </a:cubicBezTo>
                <a:cubicBezTo>
                  <a:pt x="5576888" y="1357313"/>
                  <a:pt x="5581650" y="1347788"/>
                  <a:pt x="5581650" y="1338263"/>
                </a:cubicBezTo>
                <a:cubicBezTo>
                  <a:pt x="5581650" y="1323975"/>
                  <a:pt x="5562600" y="1304925"/>
                  <a:pt x="5553075" y="1295400"/>
                </a:cubicBezTo>
                <a:cubicBezTo>
                  <a:pt x="5543550" y="1290638"/>
                  <a:pt x="5529263" y="1285875"/>
                  <a:pt x="5519738" y="1281113"/>
                </a:cubicBezTo>
                <a:cubicBezTo>
                  <a:pt x="5524500" y="1243013"/>
                  <a:pt x="5557838" y="1266825"/>
                  <a:pt x="5581650" y="1257300"/>
                </a:cubicBezTo>
                <a:cubicBezTo>
                  <a:pt x="5600700" y="1247775"/>
                  <a:pt x="5600700" y="1219200"/>
                  <a:pt x="5614988" y="1204913"/>
                </a:cubicBezTo>
                <a:cubicBezTo>
                  <a:pt x="5619750" y="1195388"/>
                  <a:pt x="5686425" y="1181100"/>
                  <a:pt x="5705475" y="1181100"/>
                </a:cubicBezTo>
                <a:cubicBezTo>
                  <a:pt x="5776913" y="1181100"/>
                  <a:pt x="5905500" y="1223963"/>
                  <a:pt x="5905500" y="1314450"/>
                </a:cubicBezTo>
                <a:close/>
                <a:moveTo>
                  <a:pt x="2366963" y="609600"/>
                </a:moveTo>
                <a:cubicBezTo>
                  <a:pt x="2357438" y="619125"/>
                  <a:pt x="2347913" y="619125"/>
                  <a:pt x="2333625" y="619125"/>
                </a:cubicBezTo>
                <a:cubicBezTo>
                  <a:pt x="2324100" y="619125"/>
                  <a:pt x="2309813" y="614363"/>
                  <a:pt x="2295525" y="609600"/>
                </a:cubicBezTo>
                <a:lnTo>
                  <a:pt x="2295525" y="595313"/>
                </a:lnTo>
                <a:cubicBezTo>
                  <a:pt x="2309813" y="595313"/>
                  <a:pt x="2328863" y="581025"/>
                  <a:pt x="2366963" y="576263"/>
                </a:cubicBezTo>
                <a:lnTo>
                  <a:pt x="2366963" y="609600"/>
                </a:lnTo>
                <a:close/>
                <a:moveTo>
                  <a:pt x="4848225" y="4763"/>
                </a:moveTo>
                <a:lnTo>
                  <a:pt x="4819650" y="90488"/>
                </a:lnTo>
                <a:cubicBezTo>
                  <a:pt x="4819650" y="90488"/>
                  <a:pt x="4814888" y="95250"/>
                  <a:pt x="4829175" y="95250"/>
                </a:cubicBezTo>
                <a:cubicBezTo>
                  <a:pt x="4852988" y="95250"/>
                  <a:pt x="4881563" y="14288"/>
                  <a:pt x="4895850" y="4763"/>
                </a:cubicBezTo>
                <a:cubicBezTo>
                  <a:pt x="4895850" y="14288"/>
                  <a:pt x="4900613" y="19050"/>
                  <a:pt x="4900613" y="28575"/>
                </a:cubicBezTo>
                <a:cubicBezTo>
                  <a:pt x="4900613" y="42863"/>
                  <a:pt x="4857750" y="133350"/>
                  <a:pt x="4857750" y="147638"/>
                </a:cubicBezTo>
                <a:cubicBezTo>
                  <a:pt x="4857750" y="157163"/>
                  <a:pt x="4752975" y="247650"/>
                  <a:pt x="4710113" y="304800"/>
                </a:cubicBezTo>
                <a:cubicBezTo>
                  <a:pt x="4705350" y="304800"/>
                  <a:pt x="4633913" y="452438"/>
                  <a:pt x="4633913" y="481013"/>
                </a:cubicBezTo>
                <a:cubicBezTo>
                  <a:pt x="4633913" y="495300"/>
                  <a:pt x="4586288" y="600075"/>
                  <a:pt x="4557713" y="657225"/>
                </a:cubicBezTo>
                <a:cubicBezTo>
                  <a:pt x="4538663" y="690563"/>
                  <a:pt x="4505325" y="719138"/>
                  <a:pt x="4481513" y="747713"/>
                </a:cubicBezTo>
                <a:cubicBezTo>
                  <a:pt x="4476750" y="752475"/>
                  <a:pt x="4471988" y="762000"/>
                  <a:pt x="4471988" y="776288"/>
                </a:cubicBezTo>
                <a:cubicBezTo>
                  <a:pt x="4471988" y="785813"/>
                  <a:pt x="4486275" y="804863"/>
                  <a:pt x="4486275" y="819150"/>
                </a:cubicBezTo>
                <a:cubicBezTo>
                  <a:pt x="4486275" y="828675"/>
                  <a:pt x="4481513" y="857250"/>
                  <a:pt x="4462463" y="866775"/>
                </a:cubicBezTo>
                <a:cubicBezTo>
                  <a:pt x="4429125" y="881063"/>
                  <a:pt x="4376738" y="881063"/>
                  <a:pt x="4343400" y="914400"/>
                </a:cubicBezTo>
                <a:cubicBezTo>
                  <a:pt x="4129088" y="1114425"/>
                  <a:pt x="4071938" y="1066800"/>
                  <a:pt x="4071938" y="1247775"/>
                </a:cubicBezTo>
                <a:cubicBezTo>
                  <a:pt x="4071938" y="1262063"/>
                  <a:pt x="4086225" y="1381125"/>
                  <a:pt x="4086225" y="1390650"/>
                </a:cubicBezTo>
                <a:cubicBezTo>
                  <a:pt x="4086225" y="1419225"/>
                  <a:pt x="4062413" y="1443038"/>
                  <a:pt x="4062413" y="1447800"/>
                </a:cubicBezTo>
                <a:cubicBezTo>
                  <a:pt x="4062413" y="1457325"/>
                  <a:pt x="4119563" y="1533525"/>
                  <a:pt x="4133850" y="1533525"/>
                </a:cubicBezTo>
                <a:cubicBezTo>
                  <a:pt x="4143375" y="1533525"/>
                  <a:pt x="4152900" y="1514475"/>
                  <a:pt x="4167188" y="1514475"/>
                </a:cubicBezTo>
                <a:cubicBezTo>
                  <a:pt x="4186238" y="1514475"/>
                  <a:pt x="4200525" y="1528763"/>
                  <a:pt x="4210050" y="1566863"/>
                </a:cubicBezTo>
                <a:cubicBezTo>
                  <a:pt x="4243388" y="1662113"/>
                  <a:pt x="4305300" y="1857375"/>
                  <a:pt x="4305300" y="1866900"/>
                </a:cubicBezTo>
                <a:cubicBezTo>
                  <a:pt x="4305300" y="1890713"/>
                  <a:pt x="4286250" y="1895475"/>
                  <a:pt x="4281488" y="1895475"/>
                </a:cubicBezTo>
                <a:cubicBezTo>
                  <a:pt x="4271963" y="1895475"/>
                  <a:pt x="4248150" y="1881188"/>
                  <a:pt x="4238625" y="1862138"/>
                </a:cubicBezTo>
                <a:cubicBezTo>
                  <a:pt x="4229100" y="1866900"/>
                  <a:pt x="4210050" y="1909763"/>
                  <a:pt x="4210050" y="1924050"/>
                </a:cubicBezTo>
                <a:cubicBezTo>
                  <a:pt x="4210050" y="1933575"/>
                  <a:pt x="4214813" y="1957388"/>
                  <a:pt x="4214813" y="1976438"/>
                </a:cubicBezTo>
                <a:cubicBezTo>
                  <a:pt x="4224338" y="2114550"/>
                  <a:pt x="4238625" y="2266950"/>
                  <a:pt x="4276725" y="2414588"/>
                </a:cubicBezTo>
                <a:cubicBezTo>
                  <a:pt x="4281488" y="2414588"/>
                  <a:pt x="4286250" y="2414588"/>
                  <a:pt x="4286250" y="2409825"/>
                </a:cubicBezTo>
                <a:cubicBezTo>
                  <a:pt x="4305300" y="2371725"/>
                  <a:pt x="4329113" y="2314575"/>
                  <a:pt x="4329113" y="2300288"/>
                </a:cubicBezTo>
                <a:cubicBezTo>
                  <a:pt x="4329113" y="2290763"/>
                  <a:pt x="4348163" y="2266950"/>
                  <a:pt x="4357688" y="2257425"/>
                </a:cubicBezTo>
                <a:cubicBezTo>
                  <a:pt x="4367213" y="2247900"/>
                  <a:pt x="4391025" y="2243138"/>
                  <a:pt x="4410075" y="2228850"/>
                </a:cubicBezTo>
                <a:cubicBezTo>
                  <a:pt x="4433888" y="2205038"/>
                  <a:pt x="4462463" y="2171700"/>
                  <a:pt x="4476750" y="2147888"/>
                </a:cubicBezTo>
                <a:cubicBezTo>
                  <a:pt x="4510088" y="2095500"/>
                  <a:pt x="4610100" y="1966913"/>
                  <a:pt x="4610100" y="1928813"/>
                </a:cubicBezTo>
                <a:cubicBezTo>
                  <a:pt x="4610100" y="1890713"/>
                  <a:pt x="4719638" y="1766888"/>
                  <a:pt x="4729163" y="1757363"/>
                </a:cubicBezTo>
                <a:cubicBezTo>
                  <a:pt x="4700588" y="1728788"/>
                  <a:pt x="4686300" y="1752600"/>
                  <a:pt x="4686300" y="1724025"/>
                </a:cubicBezTo>
                <a:cubicBezTo>
                  <a:pt x="4686300" y="1709738"/>
                  <a:pt x="4686300" y="1709738"/>
                  <a:pt x="4695825" y="1700213"/>
                </a:cubicBezTo>
                <a:lnTo>
                  <a:pt x="4691063" y="1643063"/>
                </a:lnTo>
                <a:cubicBezTo>
                  <a:pt x="4648200" y="1681163"/>
                  <a:pt x="4662488" y="1843088"/>
                  <a:pt x="4586288" y="1843088"/>
                </a:cubicBezTo>
                <a:cubicBezTo>
                  <a:pt x="4557713" y="1843088"/>
                  <a:pt x="4557713" y="1833563"/>
                  <a:pt x="4557713" y="1819275"/>
                </a:cubicBezTo>
                <a:cubicBezTo>
                  <a:pt x="4557713" y="1781175"/>
                  <a:pt x="4619625" y="1547813"/>
                  <a:pt x="4619625" y="1547813"/>
                </a:cubicBezTo>
                <a:cubicBezTo>
                  <a:pt x="4619625" y="1533525"/>
                  <a:pt x="4614863" y="1533525"/>
                  <a:pt x="4610100" y="1528763"/>
                </a:cubicBezTo>
                <a:cubicBezTo>
                  <a:pt x="4600575" y="1528763"/>
                  <a:pt x="4586288" y="1528763"/>
                  <a:pt x="4576763" y="1524000"/>
                </a:cubicBezTo>
                <a:cubicBezTo>
                  <a:pt x="4567238" y="1514475"/>
                  <a:pt x="4567238" y="1495425"/>
                  <a:pt x="4557713" y="1485900"/>
                </a:cubicBezTo>
                <a:cubicBezTo>
                  <a:pt x="4548188" y="1471613"/>
                  <a:pt x="4524375" y="1462088"/>
                  <a:pt x="4510088" y="1452563"/>
                </a:cubicBezTo>
                <a:cubicBezTo>
                  <a:pt x="4500563" y="1443038"/>
                  <a:pt x="4510088" y="1423988"/>
                  <a:pt x="4510088" y="1414463"/>
                </a:cubicBezTo>
                <a:cubicBezTo>
                  <a:pt x="4510088" y="1385888"/>
                  <a:pt x="4400550" y="1357313"/>
                  <a:pt x="4391025" y="1357313"/>
                </a:cubicBezTo>
                <a:lnTo>
                  <a:pt x="4391025" y="1343025"/>
                </a:lnTo>
                <a:cubicBezTo>
                  <a:pt x="4400550" y="1333500"/>
                  <a:pt x="4405313" y="1328738"/>
                  <a:pt x="4414838" y="1328738"/>
                </a:cubicBezTo>
                <a:cubicBezTo>
                  <a:pt x="4429125" y="1328738"/>
                  <a:pt x="4519613" y="1357313"/>
                  <a:pt x="4533900" y="1357313"/>
                </a:cubicBezTo>
                <a:cubicBezTo>
                  <a:pt x="4572000" y="1357313"/>
                  <a:pt x="4572000" y="1319213"/>
                  <a:pt x="4605338" y="1319213"/>
                </a:cubicBezTo>
                <a:cubicBezTo>
                  <a:pt x="4648200" y="1319213"/>
                  <a:pt x="4643438" y="1395413"/>
                  <a:pt x="4700588" y="1395413"/>
                </a:cubicBezTo>
                <a:cubicBezTo>
                  <a:pt x="4714875" y="1395413"/>
                  <a:pt x="4719638" y="1390650"/>
                  <a:pt x="4810125" y="1390650"/>
                </a:cubicBezTo>
                <a:cubicBezTo>
                  <a:pt x="4824413" y="1385888"/>
                  <a:pt x="4843463" y="1385888"/>
                  <a:pt x="4857750" y="1381125"/>
                </a:cubicBezTo>
                <a:cubicBezTo>
                  <a:pt x="4881563" y="1376363"/>
                  <a:pt x="4895850" y="1328738"/>
                  <a:pt x="4900613" y="1314450"/>
                </a:cubicBezTo>
                <a:cubicBezTo>
                  <a:pt x="4914900" y="1271588"/>
                  <a:pt x="4929188" y="1219200"/>
                  <a:pt x="4957763" y="1176338"/>
                </a:cubicBezTo>
                <a:cubicBezTo>
                  <a:pt x="4986338" y="1128713"/>
                  <a:pt x="5043488" y="1095375"/>
                  <a:pt x="5076825" y="1052513"/>
                </a:cubicBezTo>
                <a:cubicBezTo>
                  <a:pt x="5110163" y="1004888"/>
                  <a:pt x="5129213" y="957263"/>
                  <a:pt x="5153025" y="909638"/>
                </a:cubicBezTo>
                <a:cubicBezTo>
                  <a:pt x="5143500" y="904875"/>
                  <a:pt x="5129213" y="900113"/>
                  <a:pt x="5114925" y="890588"/>
                </a:cubicBezTo>
                <a:cubicBezTo>
                  <a:pt x="5110163" y="857250"/>
                  <a:pt x="5100638" y="790575"/>
                  <a:pt x="5100638" y="781050"/>
                </a:cubicBezTo>
                <a:cubicBezTo>
                  <a:pt x="5100638" y="766763"/>
                  <a:pt x="5110163" y="695325"/>
                  <a:pt x="5110163" y="685800"/>
                </a:cubicBezTo>
                <a:cubicBezTo>
                  <a:pt x="5110163" y="633413"/>
                  <a:pt x="5072063" y="666750"/>
                  <a:pt x="5072063" y="619125"/>
                </a:cubicBezTo>
                <a:cubicBezTo>
                  <a:pt x="5072063" y="609600"/>
                  <a:pt x="5076825" y="590550"/>
                  <a:pt x="5091113" y="585788"/>
                </a:cubicBezTo>
                <a:cubicBezTo>
                  <a:pt x="5105400" y="571500"/>
                  <a:pt x="5133975" y="566738"/>
                  <a:pt x="5153025" y="552450"/>
                </a:cubicBezTo>
                <a:cubicBezTo>
                  <a:pt x="5181600" y="528638"/>
                  <a:pt x="5205413" y="519113"/>
                  <a:pt x="5224463" y="519113"/>
                </a:cubicBezTo>
                <a:cubicBezTo>
                  <a:pt x="5238750" y="519113"/>
                  <a:pt x="5253038" y="523875"/>
                  <a:pt x="5262563" y="523875"/>
                </a:cubicBezTo>
                <a:cubicBezTo>
                  <a:pt x="5272088" y="523875"/>
                  <a:pt x="5362575" y="557213"/>
                  <a:pt x="5386388" y="571500"/>
                </a:cubicBezTo>
                <a:cubicBezTo>
                  <a:pt x="5414963" y="585788"/>
                  <a:pt x="5429250" y="642938"/>
                  <a:pt x="5429250" y="671513"/>
                </a:cubicBezTo>
                <a:cubicBezTo>
                  <a:pt x="5429250" y="757238"/>
                  <a:pt x="5338763" y="833438"/>
                  <a:pt x="5338763" y="842963"/>
                </a:cubicBezTo>
                <a:cubicBezTo>
                  <a:pt x="5338763" y="857250"/>
                  <a:pt x="5353050" y="866775"/>
                  <a:pt x="5357813" y="885825"/>
                </a:cubicBezTo>
                <a:cubicBezTo>
                  <a:pt x="5362575" y="900113"/>
                  <a:pt x="5357813" y="928688"/>
                  <a:pt x="5372100" y="952500"/>
                </a:cubicBezTo>
                <a:cubicBezTo>
                  <a:pt x="5395913" y="990600"/>
                  <a:pt x="5434013" y="985838"/>
                  <a:pt x="5472113" y="1000125"/>
                </a:cubicBezTo>
                <a:cubicBezTo>
                  <a:pt x="5481638" y="1004888"/>
                  <a:pt x="5500688" y="1004888"/>
                  <a:pt x="5514975" y="1014413"/>
                </a:cubicBezTo>
                <a:cubicBezTo>
                  <a:pt x="5529263" y="1023938"/>
                  <a:pt x="5557838" y="1095375"/>
                  <a:pt x="5557838" y="1104900"/>
                </a:cubicBezTo>
                <a:cubicBezTo>
                  <a:pt x="5557838" y="1143000"/>
                  <a:pt x="5510213" y="1204913"/>
                  <a:pt x="5495925" y="1247775"/>
                </a:cubicBezTo>
                <a:cubicBezTo>
                  <a:pt x="5491163" y="1257300"/>
                  <a:pt x="5495925" y="1285875"/>
                  <a:pt x="5495925" y="1300163"/>
                </a:cubicBezTo>
                <a:cubicBezTo>
                  <a:pt x="5495925" y="1314450"/>
                  <a:pt x="5491163" y="1319213"/>
                  <a:pt x="5476875" y="1347788"/>
                </a:cubicBezTo>
                <a:cubicBezTo>
                  <a:pt x="5457825" y="1376363"/>
                  <a:pt x="5434013" y="1409700"/>
                  <a:pt x="5419725" y="1447800"/>
                </a:cubicBezTo>
                <a:cubicBezTo>
                  <a:pt x="5410200" y="1471613"/>
                  <a:pt x="5405438" y="1504950"/>
                  <a:pt x="5400675" y="1533525"/>
                </a:cubicBezTo>
                <a:cubicBezTo>
                  <a:pt x="5395913" y="1547813"/>
                  <a:pt x="5400675" y="1576388"/>
                  <a:pt x="5376863" y="1585913"/>
                </a:cubicBezTo>
                <a:cubicBezTo>
                  <a:pt x="5334000" y="1604963"/>
                  <a:pt x="5319713" y="1604963"/>
                  <a:pt x="5319713" y="1638300"/>
                </a:cubicBezTo>
                <a:cubicBezTo>
                  <a:pt x="5319713" y="1652588"/>
                  <a:pt x="5343525" y="1700213"/>
                  <a:pt x="5348288" y="1738313"/>
                </a:cubicBezTo>
                <a:cubicBezTo>
                  <a:pt x="5367338" y="1824038"/>
                  <a:pt x="5372100" y="1919288"/>
                  <a:pt x="5391150" y="2009775"/>
                </a:cubicBezTo>
                <a:cubicBezTo>
                  <a:pt x="5391150" y="2019300"/>
                  <a:pt x="5405438" y="2028825"/>
                  <a:pt x="5405438" y="2043113"/>
                </a:cubicBezTo>
                <a:cubicBezTo>
                  <a:pt x="5405438" y="2052638"/>
                  <a:pt x="5400675" y="2052638"/>
                  <a:pt x="5400675" y="2062163"/>
                </a:cubicBezTo>
                <a:cubicBezTo>
                  <a:pt x="5386388" y="2066925"/>
                  <a:pt x="5367338" y="2066925"/>
                  <a:pt x="5357813" y="2066925"/>
                </a:cubicBezTo>
                <a:cubicBezTo>
                  <a:pt x="5334000" y="2066925"/>
                  <a:pt x="5343525" y="2090738"/>
                  <a:pt x="5343525" y="2100263"/>
                </a:cubicBezTo>
                <a:lnTo>
                  <a:pt x="5343525" y="2266950"/>
                </a:lnTo>
                <a:lnTo>
                  <a:pt x="5314950" y="2733675"/>
                </a:lnTo>
                <a:lnTo>
                  <a:pt x="5153025" y="2733675"/>
                </a:lnTo>
                <a:cubicBezTo>
                  <a:pt x="5143500" y="2695575"/>
                  <a:pt x="5138738" y="2652713"/>
                  <a:pt x="5119688" y="2619375"/>
                </a:cubicBezTo>
                <a:cubicBezTo>
                  <a:pt x="5110163" y="2595563"/>
                  <a:pt x="5086350" y="2566988"/>
                  <a:pt x="5072063" y="2547938"/>
                </a:cubicBezTo>
                <a:cubicBezTo>
                  <a:pt x="5014913" y="2486025"/>
                  <a:pt x="5000625" y="2405063"/>
                  <a:pt x="4986338" y="2347913"/>
                </a:cubicBezTo>
                <a:cubicBezTo>
                  <a:pt x="4972050" y="2295525"/>
                  <a:pt x="4948238" y="2195513"/>
                  <a:pt x="4948238" y="2185988"/>
                </a:cubicBezTo>
                <a:cubicBezTo>
                  <a:pt x="4948238" y="2171700"/>
                  <a:pt x="4933950" y="2162175"/>
                  <a:pt x="4924425" y="2162175"/>
                </a:cubicBezTo>
                <a:cubicBezTo>
                  <a:pt x="4862513" y="2162175"/>
                  <a:pt x="4657725" y="2371725"/>
                  <a:pt x="4638675" y="2390775"/>
                </a:cubicBezTo>
                <a:cubicBezTo>
                  <a:pt x="4614863" y="2409825"/>
                  <a:pt x="4562475" y="2438400"/>
                  <a:pt x="4533900" y="2457450"/>
                </a:cubicBezTo>
                <a:cubicBezTo>
                  <a:pt x="4510088" y="2466975"/>
                  <a:pt x="4495800" y="2490788"/>
                  <a:pt x="4481513" y="2500313"/>
                </a:cubicBezTo>
                <a:cubicBezTo>
                  <a:pt x="4467225" y="2509838"/>
                  <a:pt x="4448175" y="2528888"/>
                  <a:pt x="4433888" y="2547938"/>
                </a:cubicBezTo>
                <a:cubicBezTo>
                  <a:pt x="4414838" y="2566988"/>
                  <a:pt x="4395788" y="2595563"/>
                  <a:pt x="4391025" y="2624138"/>
                </a:cubicBezTo>
                <a:cubicBezTo>
                  <a:pt x="4386263" y="2633663"/>
                  <a:pt x="4391025" y="2657475"/>
                  <a:pt x="4381500" y="2671763"/>
                </a:cubicBezTo>
                <a:cubicBezTo>
                  <a:pt x="4362450" y="2695575"/>
                  <a:pt x="4305300" y="2690813"/>
                  <a:pt x="4305300" y="2719388"/>
                </a:cubicBezTo>
                <a:cubicBezTo>
                  <a:pt x="4305300" y="2728913"/>
                  <a:pt x="4305300" y="2724150"/>
                  <a:pt x="4310063" y="2733675"/>
                </a:cubicBezTo>
                <a:lnTo>
                  <a:pt x="4152900" y="2733675"/>
                </a:lnTo>
                <a:cubicBezTo>
                  <a:pt x="4162425" y="2719388"/>
                  <a:pt x="4171950" y="2695575"/>
                  <a:pt x="4171950" y="2681288"/>
                </a:cubicBezTo>
                <a:cubicBezTo>
                  <a:pt x="4171950" y="2671763"/>
                  <a:pt x="4138613" y="2609850"/>
                  <a:pt x="4114800" y="2581275"/>
                </a:cubicBezTo>
                <a:cubicBezTo>
                  <a:pt x="4081463" y="2533650"/>
                  <a:pt x="4067175" y="2457450"/>
                  <a:pt x="4052888" y="2409825"/>
                </a:cubicBezTo>
                <a:cubicBezTo>
                  <a:pt x="4043363" y="2381250"/>
                  <a:pt x="4033838" y="2343150"/>
                  <a:pt x="4019550" y="2314575"/>
                </a:cubicBezTo>
                <a:cubicBezTo>
                  <a:pt x="4005263" y="2266950"/>
                  <a:pt x="3957638" y="2176463"/>
                  <a:pt x="3957638" y="2166938"/>
                </a:cubicBezTo>
                <a:cubicBezTo>
                  <a:pt x="3957638" y="2152650"/>
                  <a:pt x="3938588" y="2143125"/>
                  <a:pt x="3933825" y="2138363"/>
                </a:cubicBezTo>
                <a:cubicBezTo>
                  <a:pt x="3919538" y="2128838"/>
                  <a:pt x="3895725" y="2119313"/>
                  <a:pt x="3881438" y="2119313"/>
                </a:cubicBezTo>
                <a:cubicBezTo>
                  <a:pt x="3871913" y="2119313"/>
                  <a:pt x="3843338" y="2124075"/>
                  <a:pt x="3833813" y="2138363"/>
                </a:cubicBezTo>
                <a:cubicBezTo>
                  <a:pt x="3819525" y="2147888"/>
                  <a:pt x="3757613" y="2252663"/>
                  <a:pt x="3757613" y="2290763"/>
                </a:cubicBezTo>
                <a:cubicBezTo>
                  <a:pt x="3757613" y="2300288"/>
                  <a:pt x="3748088" y="2300288"/>
                  <a:pt x="3743325" y="2305050"/>
                </a:cubicBezTo>
                <a:cubicBezTo>
                  <a:pt x="3738563" y="2324100"/>
                  <a:pt x="3719513" y="2343150"/>
                  <a:pt x="3714750" y="2357438"/>
                </a:cubicBezTo>
                <a:cubicBezTo>
                  <a:pt x="3700463" y="2386013"/>
                  <a:pt x="3643313" y="2438400"/>
                  <a:pt x="3619500" y="2481263"/>
                </a:cubicBezTo>
                <a:cubicBezTo>
                  <a:pt x="3614738" y="2490788"/>
                  <a:pt x="3614738" y="2519363"/>
                  <a:pt x="3614738" y="2528888"/>
                </a:cubicBezTo>
                <a:cubicBezTo>
                  <a:pt x="3614738" y="2543175"/>
                  <a:pt x="3648075" y="2686050"/>
                  <a:pt x="3648075" y="2700338"/>
                </a:cubicBezTo>
                <a:lnTo>
                  <a:pt x="3648075" y="2733675"/>
                </a:lnTo>
                <a:lnTo>
                  <a:pt x="3490913" y="2733675"/>
                </a:lnTo>
                <a:cubicBezTo>
                  <a:pt x="3457575" y="2686050"/>
                  <a:pt x="3438525" y="2647950"/>
                  <a:pt x="3424238" y="2609850"/>
                </a:cubicBezTo>
                <a:cubicBezTo>
                  <a:pt x="3414713" y="2571750"/>
                  <a:pt x="3400425" y="2538413"/>
                  <a:pt x="3386138" y="2509838"/>
                </a:cubicBezTo>
                <a:cubicBezTo>
                  <a:pt x="3376613" y="2481263"/>
                  <a:pt x="3348038" y="2443163"/>
                  <a:pt x="3348038" y="2428875"/>
                </a:cubicBezTo>
                <a:cubicBezTo>
                  <a:pt x="3348038" y="2414588"/>
                  <a:pt x="3409950" y="2324100"/>
                  <a:pt x="3409950" y="2305050"/>
                </a:cubicBezTo>
                <a:cubicBezTo>
                  <a:pt x="3409950" y="2295525"/>
                  <a:pt x="3481388" y="2147888"/>
                  <a:pt x="3505200" y="2071688"/>
                </a:cubicBezTo>
                <a:cubicBezTo>
                  <a:pt x="3509963" y="2052638"/>
                  <a:pt x="3519488" y="2028825"/>
                  <a:pt x="3524250" y="2005013"/>
                </a:cubicBezTo>
                <a:lnTo>
                  <a:pt x="3581400" y="1700213"/>
                </a:lnTo>
                <a:cubicBezTo>
                  <a:pt x="3590925" y="1671638"/>
                  <a:pt x="3605213" y="1628775"/>
                  <a:pt x="3605213" y="1614488"/>
                </a:cubicBezTo>
                <a:cubicBezTo>
                  <a:pt x="3605213" y="1552575"/>
                  <a:pt x="3557588" y="1557338"/>
                  <a:pt x="3533775" y="1500188"/>
                </a:cubicBezTo>
                <a:cubicBezTo>
                  <a:pt x="3500438" y="1423988"/>
                  <a:pt x="3481388" y="1333500"/>
                  <a:pt x="3390900" y="1295400"/>
                </a:cubicBezTo>
                <a:cubicBezTo>
                  <a:pt x="3276600" y="1247775"/>
                  <a:pt x="3305175" y="1257300"/>
                  <a:pt x="3214688" y="1257300"/>
                </a:cubicBezTo>
                <a:cubicBezTo>
                  <a:pt x="3176588" y="1257300"/>
                  <a:pt x="3148013" y="1257300"/>
                  <a:pt x="3114675" y="1271588"/>
                </a:cubicBezTo>
                <a:lnTo>
                  <a:pt x="3114675" y="1281113"/>
                </a:lnTo>
                <a:cubicBezTo>
                  <a:pt x="3128963" y="1309688"/>
                  <a:pt x="3148013" y="1343025"/>
                  <a:pt x="3148013" y="1357313"/>
                </a:cubicBezTo>
                <a:cubicBezTo>
                  <a:pt x="3148013" y="1366838"/>
                  <a:pt x="3143250" y="1371600"/>
                  <a:pt x="3143250" y="1452563"/>
                </a:cubicBezTo>
                <a:cubicBezTo>
                  <a:pt x="3138488" y="1490663"/>
                  <a:pt x="3133725" y="1533525"/>
                  <a:pt x="3124200" y="1576388"/>
                </a:cubicBezTo>
                <a:cubicBezTo>
                  <a:pt x="3109913" y="1652588"/>
                  <a:pt x="3090863" y="1728788"/>
                  <a:pt x="3081338" y="1804988"/>
                </a:cubicBezTo>
                <a:cubicBezTo>
                  <a:pt x="3076575" y="1828800"/>
                  <a:pt x="3081338" y="1862138"/>
                  <a:pt x="3071813" y="1885950"/>
                </a:cubicBezTo>
                <a:cubicBezTo>
                  <a:pt x="3067050" y="1895475"/>
                  <a:pt x="3052763" y="1909763"/>
                  <a:pt x="3038475" y="1909763"/>
                </a:cubicBezTo>
                <a:cubicBezTo>
                  <a:pt x="3028950" y="1909763"/>
                  <a:pt x="2971800" y="1895475"/>
                  <a:pt x="2943225" y="1881188"/>
                </a:cubicBezTo>
                <a:cubicBezTo>
                  <a:pt x="2933700" y="1876425"/>
                  <a:pt x="2928938" y="1862138"/>
                  <a:pt x="2928938" y="1852613"/>
                </a:cubicBezTo>
                <a:cubicBezTo>
                  <a:pt x="2928938" y="1838325"/>
                  <a:pt x="2943225" y="1800225"/>
                  <a:pt x="2957513" y="1785938"/>
                </a:cubicBezTo>
                <a:cubicBezTo>
                  <a:pt x="3000375" y="1738313"/>
                  <a:pt x="3019425" y="1681163"/>
                  <a:pt x="3019425" y="1633538"/>
                </a:cubicBezTo>
                <a:cubicBezTo>
                  <a:pt x="3019425" y="1614488"/>
                  <a:pt x="3019425" y="1595438"/>
                  <a:pt x="3024188" y="1576388"/>
                </a:cubicBezTo>
                <a:cubicBezTo>
                  <a:pt x="3024188" y="1428750"/>
                  <a:pt x="3028950" y="1433513"/>
                  <a:pt x="3028950" y="1419225"/>
                </a:cubicBezTo>
                <a:cubicBezTo>
                  <a:pt x="3028950" y="1371600"/>
                  <a:pt x="2938463" y="1385888"/>
                  <a:pt x="2938463" y="1357313"/>
                </a:cubicBezTo>
                <a:cubicBezTo>
                  <a:pt x="2938463" y="1343025"/>
                  <a:pt x="2919413" y="1338263"/>
                  <a:pt x="2914650" y="1328738"/>
                </a:cubicBezTo>
                <a:cubicBezTo>
                  <a:pt x="2909888" y="1319213"/>
                  <a:pt x="2852738" y="1209675"/>
                  <a:pt x="2838450" y="1209675"/>
                </a:cubicBezTo>
                <a:cubicBezTo>
                  <a:pt x="2809875" y="1209675"/>
                  <a:pt x="2800350" y="1243013"/>
                  <a:pt x="2800350" y="1262063"/>
                </a:cubicBezTo>
                <a:cubicBezTo>
                  <a:pt x="2800350" y="1271588"/>
                  <a:pt x="2786063" y="1290638"/>
                  <a:pt x="2786063" y="1304925"/>
                </a:cubicBezTo>
                <a:cubicBezTo>
                  <a:pt x="2786063" y="1314450"/>
                  <a:pt x="2743200" y="1347788"/>
                  <a:pt x="2724150" y="1366838"/>
                </a:cubicBezTo>
                <a:cubicBezTo>
                  <a:pt x="2714625" y="1371600"/>
                  <a:pt x="2719388" y="1385888"/>
                  <a:pt x="2719388" y="1395413"/>
                </a:cubicBezTo>
                <a:cubicBezTo>
                  <a:pt x="2719388" y="1452563"/>
                  <a:pt x="2771775" y="1447800"/>
                  <a:pt x="2771775" y="1495425"/>
                </a:cubicBezTo>
                <a:cubicBezTo>
                  <a:pt x="2771775" y="1504950"/>
                  <a:pt x="2786063" y="1528763"/>
                  <a:pt x="2790825" y="1547813"/>
                </a:cubicBezTo>
                <a:cubicBezTo>
                  <a:pt x="2800350" y="1581150"/>
                  <a:pt x="2800350" y="1624013"/>
                  <a:pt x="2819400" y="1662113"/>
                </a:cubicBezTo>
                <a:cubicBezTo>
                  <a:pt x="2824163" y="1676400"/>
                  <a:pt x="2843213" y="1690688"/>
                  <a:pt x="2852738" y="1709738"/>
                </a:cubicBezTo>
                <a:cubicBezTo>
                  <a:pt x="2852738" y="1714500"/>
                  <a:pt x="2857500" y="1709738"/>
                  <a:pt x="2857500" y="1724025"/>
                </a:cubicBezTo>
                <a:cubicBezTo>
                  <a:pt x="2857500" y="1733550"/>
                  <a:pt x="2843213" y="1843088"/>
                  <a:pt x="2843213" y="1857375"/>
                </a:cubicBezTo>
                <a:cubicBezTo>
                  <a:pt x="2843213" y="1928813"/>
                  <a:pt x="2895600" y="2128838"/>
                  <a:pt x="2914650" y="2181225"/>
                </a:cubicBezTo>
                <a:cubicBezTo>
                  <a:pt x="2924175" y="2205038"/>
                  <a:pt x="2938463" y="2233613"/>
                  <a:pt x="2947988" y="2262188"/>
                </a:cubicBezTo>
                <a:cubicBezTo>
                  <a:pt x="2962275" y="2286000"/>
                  <a:pt x="2971800" y="2324100"/>
                  <a:pt x="2976563" y="2357438"/>
                </a:cubicBezTo>
                <a:cubicBezTo>
                  <a:pt x="2986088" y="2419350"/>
                  <a:pt x="2990850" y="2495550"/>
                  <a:pt x="2995613" y="2562225"/>
                </a:cubicBezTo>
                <a:cubicBezTo>
                  <a:pt x="3000375" y="2590800"/>
                  <a:pt x="2995613" y="2647950"/>
                  <a:pt x="3014663" y="2681288"/>
                </a:cubicBezTo>
                <a:cubicBezTo>
                  <a:pt x="3019425" y="2686050"/>
                  <a:pt x="3024188" y="2686050"/>
                  <a:pt x="3024188" y="2686050"/>
                </a:cubicBezTo>
                <a:cubicBezTo>
                  <a:pt x="3033713" y="2705100"/>
                  <a:pt x="3043238" y="2714625"/>
                  <a:pt x="3048000" y="2733675"/>
                </a:cubicBezTo>
                <a:lnTo>
                  <a:pt x="2928938" y="2733675"/>
                </a:lnTo>
                <a:cubicBezTo>
                  <a:pt x="2905125" y="2624138"/>
                  <a:pt x="2857500" y="2514600"/>
                  <a:pt x="2809875" y="2419350"/>
                </a:cubicBezTo>
                <a:cubicBezTo>
                  <a:pt x="2800350" y="2395538"/>
                  <a:pt x="2771775" y="2371725"/>
                  <a:pt x="2752725" y="2352675"/>
                </a:cubicBezTo>
                <a:cubicBezTo>
                  <a:pt x="2733675" y="2324100"/>
                  <a:pt x="2728913" y="2290763"/>
                  <a:pt x="2714625" y="2266950"/>
                </a:cubicBezTo>
                <a:cubicBezTo>
                  <a:pt x="2690813" y="2214563"/>
                  <a:pt x="2647950" y="2128838"/>
                  <a:pt x="2647950" y="2119313"/>
                </a:cubicBezTo>
                <a:cubicBezTo>
                  <a:pt x="2647950" y="2105025"/>
                  <a:pt x="2609850" y="2066925"/>
                  <a:pt x="2595563" y="2038350"/>
                </a:cubicBezTo>
                <a:cubicBezTo>
                  <a:pt x="2557463" y="2033588"/>
                  <a:pt x="2543175" y="2076450"/>
                  <a:pt x="2543175" y="2090738"/>
                </a:cubicBezTo>
                <a:cubicBezTo>
                  <a:pt x="2543175" y="2105025"/>
                  <a:pt x="2552700" y="2166938"/>
                  <a:pt x="2552700" y="2181225"/>
                </a:cubicBezTo>
                <a:cubicBezTo>
                  <a:pt x="2552700" y="2190750"/>
                  <a:pt x="2543175" y="2243138"/>
                  <a:pt x="2533650" y="2271713"/>
                </a:cubicBezTo>
                <a:cubicBezTo>
                  <a:pt x="2519363" y="2319338"/>
                  <a:pt x="2519363" y="2376488"/>
                  <a:pt x="2519363" y="2424113"/>
                </a:cubicBezTo>
                <a:cubicBezTo>
                  <a:pt x="2519363" y="2438400"/>
                  <a:pt x="2509838" y="2462213"/>
                  <a:pt x="2519363" y="2476500"/>
                </a:cubicBezTo>
                <a:cubicBezTo>
                  <a:pt x="2543175" y="2505075"/>
                  <a:pt x="2595563" y="2533650"/>
                  <a:pt x="2619375" y="2571750"/>
                </a:cubicBezTo>
                <a:cubicBezTo>
                  <a:pt x="2657475" y="2619375"/>
                  <a:pt x="2681288" y="2681288"/>
                  <a:pt x="2714625" y="2733675"/>
                </a:cubicBezTo>
                <a:lnTo>
                  <a:pt x="2143125" y="2733675"/>
                </a:lnTo>
                <a:lnTo>
                  <a:pt x="2143125" y="2719388"/>
                </a:lnTo>
                <a:cubicBezTo>
                  <a:pt x="2209800" y="2700338"/>
                  <a:pt x="2295525" y="2676525"/>
                  <a:pt x="2324100" y="2628900"/>
                </a:cubicBezTo>
                <a:cubicBezTo>
                  <a:pt x="2328863" y="2609850"/>
                  <a:pt x="2338388" y="2576513"/>
                  <a:pt x="2338388" y="2566988"/>
                </a:cubicBezTo>
                <a:cubicBezTo>
                  <a:pt x="2338388" y="2528888"/>
                  <a:pt x="2214563" y="2481263"/>
                  <a:pt x="2205038" y="2471738"/>
                </a:cubicBezTo>
                <a:cubicBezTo>
                  <a:pt x="2166938" y="2443163"/>
                  <a:pt x="2114550" y="2433638"/>
                  <a:pt x="2114550" y="2381250"/>
                </a:cubicBezTo>
                <a:cubicBezTo>
                  <a:pt x="2109788" y="2381250"/>
                  <a:pt x="2095500" y="2381250"/>
                  <a:pt x="2090738" y="2376488"/>
                </a:cubicBezTo>
                <a:cubicBezTo>
                  <a:pt x="2024063" y="2343150"/>
                  <a:pt x="1966913" y="2281238"/>
                  <a:pt x="1905000" y="2228850"/>
                </a:cubicBezTo>
                <a:cubicBezTo>
                  <a:pt x="1885950" y="2209800"/>
                  <a:pt x="1847850" y="2171700"/>
                  <a:pt x="1824038" y="2181225"/>
                </a:cubicBezTo>
                <a:cubicBezTo>
                  <a:pt x="1790700" y="2228850"/>
                  <a:pt x="1752600" y="2247900"/>
                  <a:pt x="1709738" y="2276475"/>
                </a:cubicBezTo>
                <a:cubicBezTo>
                  <a:pt x="1695450" y="2286000"/>
                  <a:pt x="1681163" y="2305050"/>
                  <a:pt x="1662113" y="2314575"/>
                </a:cubicBezTo>
                <a:cubicBezTo>
                  <a:pt x="1647825" y="2324100"/>
                  <a:pt x="1633538" y="2328863"/>
                  <a:pt x="1619250" y="2333625"/>
                </a:cubicBezTo>
                <a:cubicBezTo>
                  <a:pt x="1614488" y="2338388"/>
                  <a:pt x="1614488" y="2347913"/>
                  <a:pt x="1609725" y="2347913"/>
                </a:cubicBezTo>
                <a:cubicBezTo>
                  <a:pt x="1557338" y="2386013"/>
                  <a:pt x="1495425" y="2409825"/>
                  <a:pt x="1438275" y="2438400"/>
                </a:cubicBezTo>
                <a:cubicBezTo>
                  <a:pt x="1438275" y="2443163"/>
                  <a:pt x="1438275" y="2452688"/>
                  <a:pt x="1452563" y="2457450"/>
                </a:cubicBezTo>
                <a:cubicBezTo>
                  <a:pt x="1471613" y="2471738"/>
                  <a:pt x="1504950" y="2476500"/>
                  <a:pt x="1533525" y="2495550"/>
                </a:cubicBezTo>
                <a:cubicBezTo>
                  <a:pt x="1552575" y="2514600"/>
                  <a:pt x="1571625" y="2538413"/>
                  <a:pt x="1576388" y="2557463"/>
                </a:cubicBezTo>
                <a:cubicBezTo>
                  <a:pt x="1585913" y="2576513"/>
                  <a:pt x="1571625" y="2566988"/>
                  <a:pt x="1600200" y="2605088"/>
                </a:cubicBezTo>
                <a:cubicBezTo>
                  <a:pt x="1628775" y="2643188"/>
                  <a:pt x="1657350" y="2690813"/>
                  <a:pt x="1685925" y="2733675"/>
                </a:cubicBezTo>
                <a:lnTo>
                  <a:pt x="1476375" y="2733675"/>
                </a:lnTo>
                <a:cubicBezTo>
                  <a:pt x="1409700" y="2667000"/>
                  <a:pt x="1338263" y="2600325"/>
                  <a:pt x="1271588" y="2543175"/>
                </a:cubicBezTo>
                <a:cubicBezTo>
                  <a:pt x="1271588" y="2538413"/>
                  <a:pt x="1271588" y="2528888"/>
                  <a:pt x="1266825" y="2524125"/>
                </a:cubicBezTo>
                <a:cubicBezTo>
                  <a:pt x="1200150" y="2486025"/>
                  <a:pt x="1157288" y="2466975"/>
                  <a:pt x="1157288" y="2409825"/>
                </a:cubicBezTo>
                <a:cubicBezTo>
                  <a:pt x="1157288" y="2395538"/>
                  <a:pt x="1171575" y="2347913"/>
                  <a:pt x="1185863" y="2324100"/>
                </a:cubicBezTo>
                <a:cubicBezTo>
                  <a:pt x="1190625" y="2309813"/>
                  <a:pt x="1214438" y="2295525"/>
                  <a:pt x="1223963" y="2281238"/>
                </a:cubicBezTo>
                <a:cubicBezTo>
                  <a:pt x="1228725" y="2276475"/>
                  <a:pt x="1228725" y="2262188"/>
                  <a:pt x="1233488" y="2257425"/>
                </a:cubicBezTo>
                <a:cubicBezTo>
                  <a:pt x="1271588" y="2205038"/>
                  <a:pt x="1362075" y="2109788"/>
                  <a:pt x="1362075" y="2100263"/>
                </a:cubicBezTo>
                <a:cubicBezTo>
                  <a:pt x="1362075" y="2085975"/>
                  <a:pt x="1390650" y="2066925"/>
                  <a:pt x="1400175" y="2052638"/>
                </a:cubicBezTo>
                <a:cubicBezTo>
                  <a:pt x="1404938" y="2043113"/>
                  <a:pt x="1404938" y="2028825"/>
                  <a:pt x="1404938" y="2014538"/>
                </a:cubicBezTo>
                <a:cubicBezTo>
                  <a:pt x="1404938" y="1976438"/>
                  <a:pt x="1495425" y="1971675"/>
                  <a:pt x="1495425" y="1924050"/>
                </a:cubicBezTo>
                <a:cubicBezTo>
                  <a:pt x="1495425" y="1905000"/>
                  <a:pt x="1423988" y="1809750"/>
                  <a:pt x="1419225" y="1809750"/>
                </a:cubicBezTo>
                <a:cubicBezTo>
                  <a:pt x="1400175" y="1800225"/>
                  <a:pt x="1381125" y="1790700"/>
                  <a:pt x="1366838" y="1785938"/>
                </a:cubicBezTo>
                <a:cubicBezTo>
                  <a:pt x="1266825" y="1757363"/>
                  <a:pt x="1066800" y="1714500"/>
                  <a:pt x="1057275" y="1714500"/>
                </a:cubicBezTo>
                <a:cubicBezTo>
                  <a:pt x="1023938" y="1714500"/>
                  <a:pt x="1009650" y="1762125"/>
                  <a:pt x="985838" y="1781175"/>
                </a:cubicBezTo>
                <a:cubicBezTo>
                  <a:pt x="981075" y="1785938"/>
                  <a:pt x="976313" y="1785938"/>
                  <a:pt x="966788" y="1785938"/>
                </a:cubicBezTo>
                <a:cubicBezTo>
                  <a:pt x="890588" y="1785938"/>
                  <a:pt x="728663" y="1604963"/>
                  <a:pt x="681038" y="1604963"/>
                </a:cubicBezTo>
                <a:cubicBezTo>
                  <a:pt x="638175" y="1604963"/>
                  <a:pt x="666750" y="1638300"/>
                  <a:pt x="619125" y="1638300"/>
                </a:cubicBezTo>
                <a:cubicBezTo>
                  <a:pt x="585788" y="1638300"/>
                  <a:pt x="523875" y="1614488"/>
                  <a:pt x="504825" y="1600200"/>
                </a:cubicBezTo>
                <a:cubicBezTo>
                  <a:pt x="504825" y="1585913"/>
                  <a:pt x="504825" y="1566863"/>
                  <a:pt x="495300" y="1547813"/>
                </a:cubicBezTo>
                <a:cubicBezTo>
                  <a:pt x="328613" y="1509713"/>
                  <a:pt x="161925" y="1471613"/>
                  <a:pt x="0" y="1352550"/>
                </a:cubicBezTo>
                <a:lnTo>
                  <a:pt x="0" y="1333500"/>
                </a:lnTo>
                <a:lnTo>
                  <a:pt x="19050" y="1333500"/>
                </a:lnTo>
                <a:cubicBezTo>
                  <a:pt x="80963" y="1357313"/>
                  <a:pt x="138113" y="1385888"/>
                  <a:pt x="200025" y="1400175"/>
                </a:cubicBezTo>
                <a:cubicBezTo>
                  <a:pt x="290513" y="1428750"/>
                  <a:pt x="476250" y="1462088"/>
                  <a:pt x="485775" y="1462088"/>
                </a:cubicBezTo>
                <a:cubicBezTo>
                  <a:pt x="500063" y="1462088"/>
                  <a:pt x="600075" y="1433513"/>
                  <a:pt x="609600" y="1433513"/>
                </a:cubicBezTo>
                <a:cubicBezTo>
                  <a:pt x="642938" y="1433513"/>
                  <a:pt x="795338" y="1547813"/>
                  <a:pt x="866775" y="1547813"/>
                </a:cubicBezTo>
                <a:cubicBezTo>
                  <a:pt x="876300" y="1547813"/>
                  <a:pt x="895350" y="1547813"/>
                  <a:pt x="904875" y="1528763"/>
                </a:cubicBezTo>
                <a:cubicBezTo>
                  <a:pt x="928688" y="1485900"/>
                  <a:pt x="1019175" y="1262063"/>
                  <a:pt x="1019175" y="1252538"/>
                </a:cubicBezTo>
                <a:cubicBezTo>
                  <a:pt x="1019175" y="1238250"/>
                  <a:pt x="1000125" y="1228725"/>
                  <a:pt x="990600" y="1214438"/>
                </a:cubicBezTo>
                <a:cubicBezTo>
                  <a:pt x="981075" y="1190625"/>
                  <a:pt x="1000125" y="1162050"/>
                  <a:pt x="976313" y="1143000"/>
                </a:cubicBezTo>
                <a:cubicBezTo>
                  <a:pt x="942975" y="1104900"/>
                  <a:pt x="900113" y="1076325"/>
                  <a:pt x="866775" y="1071563"/>
                </a:cubicBezTo>
                <a:cubicBezTo>
                  <a:pt x="842963" y="1066800"/>
                  <a:pt x="809625" y="1076325"/>
                  <a:pt x="785813" y="1062038"/>
                </a:cubicBezTo>
                <a:cubicBezTo>
                  <a:pt x="738188" y="1033463"/>
                  <a:pt x="781050" y="957263"/>
                  <a:pt x="719138" y="938213"/>
                </a:cubicBezTo>
                <a:cubicBezTo>
                  <a:pt x="719138" y="928688"/>
                  <a:pt x="733425" y="914400"/>
                  <a:pt x="742950" y="900113"/>
                </a:cubicBezTo>
                <a:cubicBezTo>
                  <a:pt x="752475" y="881063"/>
                  <a:pt x="762000" y="852488"/>
                  <a:pt x="762000" y="838200"/>
                </a:cubicBezTo>
                <a:cubicBezTo>
                  <a:pt x="762000" y="795338"/>
                  <a:pt x="733425" y="795338"/>
                  <a:pt x="700088" y="771525"/>
                </a:cubicBezTo>
                <a:lnTo>
                  <a:pt x="704850" y="752475"/>
                </a:lnTo>
                <a:cubicBezTo>
                  <a:pt x="742950" y="757238"/>
                  <a:pt x="776288" y="766763"/>
                  <a:pt x="785813" y="709613"/>
                </a:cubicBezTo>
                <a:cubicBezTo>
                  <a:pt x="809625" y="685800"/>
                  <a:pt x="828675" y="681038"/>
                  <a:pt x="857250" y="681038"/>
                </a:cubicBezTo>
                <a:cubicBezTo>
                  <a:pt x="866775" y="681038"/>
                  <a:pt x="890588" y="671513"/>
                  <a:pt x="900113" y="671513"/>
                </a:cubicBezTo>
                <a:cubicBezTo>
                  <a:pt x="914400" y="671513"/>
                  <a:pt x="957263" y="676275"/>
                  <a:pt x="985838" y="681038"/>
                </a:cubicBezTo>
                <a:cubicBezTo>
                  <a:pt x="985838" y="681038"/>
                  <a:pt x="1114425" y="733425"/>
                  <a:pt x="1114425" y="781050"/>
                </a:cubicBezTo>
                <a:cubicBezTo>
                  <a:pt x="1114425" y="790575"/>
                  <a:pt x="1123950" y="790575"/>
                  <a:pt x="1123950" y="790575"/>
                </a:cubicBezTo>
                <a:cubicBezTo>
                  <a:pt x="1133475" y="804863"/>
                  <a:pt x="1138238" y="819150"/>
                  <a:pt x="1138238" y="828675"/>
                </a:cubicBezTo>
                <a:cubicBezTo>
                  <a:pt x="1138238" y="842963"/>
                  <a:pt x="1109663" y="919163"/>
                  <a:pt x="1109663" y="928688"/>
                </a:cubicBezTo>
                <a:cubicBezTo>
                  <a:pt x="1109663" y="985838"/>
                  <a:pt x="1214438" y="990600"/>
                  <a:pt x="1238250" y="995363"/>
                </a:cubicBezTo>
                <a:cubicBezTo>
                  <a:pt x="1262063" y="1000125"/>
                  <a:pt x="1295400" y="1009650"/>
                  <a:pt x="1328738" y="1009650"/>
                </a:cubicBezTo>
                <a:cubicBezTo>
                  <a:pt x="1343025" y="1009650"/>
                  <a:pt x="1362075" y="1009650"/>
                  <a:pt x="1376363" y="1014413"/>
                </a:cubicBezTo>
                <a:cubicBezTo>
                  <a:pt x="1428750" y="1023938"/>
                  <a:pt x="1490663" y="1062038"/>
                  <a:pt x="1538288" y="1090613"/>
                </a:cubicBezTo>
                <a:cubicBezTo>
                  <a:pt x="1566863" y="1114425"/>
                  <a:pt x="1600200" y="1133475"/>
                  <a:pt x="1638300" y="1157288"/>
                </a:cubicBezTo>
                <a:cubicBezTo>
                  <a:pt x="1671638" y="1185863"/>
                  <a:pt x="1709738" y="1214438"/>
                  <a:pt x="1757363" y="1243013"/>
                </a:cubicBezTo>
                <a:cubicBezTo>
                  <a:pt x="1790700" y="1262063"/>
                  <a:pt x="1843088" y="1290638"/>
                  <a:pt x="1843088" y="1328738"/>
                </a:cubicBezTo>
                <a:cubicBezTo>
                  <a:pt x="1843088" y="1343025"/>
                  <a:pt x="1785938" y="1443038"/>
                  <a:pt x="1785938" y="1452563"/>
                </a:cubicBezTo>
                <a:cubicBezTo>
                  <a:pt x="1785938" y="1481138"/>
                  <a:pt x="1833563" y="1524000"/>
                  <a:pt x="1847850" y="1533525"/>
                </a:cubicBezTo>
                <a:cubicBezTo>
                  <a:pt x="1943100" y="1624013"/>
                  <a:pt x="2052638" y="1704975"/>
                  <a:pt x="2109788" y="1814513"/>
                </a:cubicBezTo>
                <a:cubicBezTo>
                  <a:pt x="2119313" y="1828800"/>
                  <a:pt x="2138363" y="1852613"/>
                  <a:pt x="2138363" y="1866900"/>
                </a:cubicBezTo>
                <a:cubicBezTo>
                  <a:pt x="2138363" y="1876425"/>
                  <a:pt x="2128838" y="1895475"/>
                  <a:pt x="2124075" y="1905000"/>
                </a:cubicBezTo>
                <a:lnTo>
                  <a:pt x="2266950" y="2138363"/>
                </a:lnTo>
                <a:lnTo>
                  <a:pt x="2281238" y="2138363"/>
                </a:lnTo>
                <a:lnTo>
                  <a:pt x="2281238" y="2033588"/>
                </a:lnTo>
                <a:lnTo>
                  <a:pt x="2243138" y="1647825"/>
                </a:lnTo>
                <a:lnTo>
                  <a:pt x="2243138" y="1566863"/>
                </a:lnTo>
                <a:cubicBezTo>
                  <a:pt x="2257425" y="1519238"/>
                  <a:pt x="2295525" y="1433513"/>
                  <a:pt x="2295525" y="1423988"/>
                </a:cubicBezTo>
                <a:cubicBezTo>
                  <a:pt x="2295525" y="1409700"/>
                  <a:pt x="2338388" y="1347788"/>
                  <a:pt x="2338388" y="1338263"/>
                </a:cubicBezTo>
                <a:cubicBezTo>
                  <a:pt x="2338388" y="1323975"/>
                  <a:pt x="2305050" y="1304925"/>
                  <a:pt x="2305050" y="1281113"/>
                </a:cubicBezTo>
                <a:cubicBezTo>
                  <a:pt x="2305050" y="1266825"/>
                  <a:pt x="2295525" y="1252538"/>
                  <a:pt x="2295525" y="1238250"/>
                </a:cubicBezTo>
                <a:cubicBezTo>
                  <a:pt x="2295525" y="1233488"/>
                  <a:pt x="2300288" y="1223963"/>
                  <a:pt x="2295525" y="1114425"/>
                </a:cubicBezTo>
                <a:cubicBezTo>
                  <a:pt x="2286000" y="1104900"/>
                  <a:pt x="2228850" y="1062038"/>
                  <a:pt x="2224088" y="1038225"/>
                </a:cubicBezTo>
                <a:cubicBezTo>
                  <a:pt x="2224088" y="1038225"/>
                  <a:pt x="2228850" y="1028700"/>
                  <a:pt x="2228850" y="1019175"/>
                </a:cubicBezTo>
                <a:cubicBezTo>
                  <a:pt x="2228850" y="976313"/>
                  <a:pt x="2185988" y="981075"/>
                  <a:pt x="2157413" y="957263"/>
                </a:cubicBezTo>
                <a:lnTo>
                  <a:pt x="2138363" y="957263"/>
                </a:lnTo>
                <a:cubicBezTo>
                  <a:pt x="2138363" y="985838"/>
                  <a:pt x="2143125" y="1014413"/>
                  <a:pt x="2138363" y="1042988"/>
                </a:cubicBezTo>
                <a:lnTo>
                  <a:pt x="2105025" y="1042988"/>
                </a:lnTo>
                <a:cubicBezTo>
                  <a:pt x="2085975" y="1038225"/>
                  <a:pt x="2057400" y="1009650"/>
                  <a:pt x="2071688" y="995363"/>
                </a:cubicBezTo>
                <a:cubicBezTo>
                  <a:pt x="2090738" y="962025"/>
                  <a:pt x="2033588" y="914400"/>
                  <a:pt x="2000250" y="885825"/>
                </a:cubicBezTo>
                <a:cubicBezTo>
                  <a:pt x="1985963" y="876300"/>
                  <a:pt x="1971675" y="876300"/>
                  <a:pt x="1957388" y="862013"/>
                </a:cubicBezTo>
                <a:lnTo>
                  <a:pt x="1957388" y="838200"/>
                </a:lnTo>
                <a:cubicBezTo>
                  <a:pt x="1957388" y="823913"/>
                  <a:pt x="1952625" y="819150"/>
                  <a:pt x="1952625" y="804863"/>
                </a:cubicBezTo>
                <a:lnTo>
                  <a:pt x="1847850" y="804863"/>
                </a:lnTo>
                <a:cubicBezTo>
                  <a:pt x="1843088" y="800100"/>
                  <a:pt x="1843088" y="800100"/>
                  <a:pt x="1843088" y="790575"/>
                </a:cubicBezTo>
                <a:cubicBezTo>
                  <a:pt x="1843088" y="752475"/>
                  <a:pt x="1933575" y="781050"/>
                  <a:pt x="1952625" y="766763"/>
                </a:cubicBezTo>
                <a:cubicBezTo>
                  <a:pt x="1981200" y="742950"/>
                  <a:pt x="2005013" y="709613"/>
                  <a:pt x="2024063" y="685800"/>
                </a:cubicBezTo>
                <a:cubicBezTo>
                  <a:pt x="2028825" y="681038"/>
                  <a:pt x="2028825" y="666750"/>
                  <a:pt x="2038350" y="661988"/>
                </a:cubicBezTo>
                <a:cubicBezTo>
                  <a:pt x="2066925" y="623888"/>
                  <a:pt x="2195513" y="561975"/>
                  <a:pt x="2195513" y="500063"/>
                </a:cubicBezTo>
                <a:cubicBezTo>
                  <a:pt x="2195513" y="471488"/>
                  <a:pt x="2171700" y="466725"/>
                  <a:pt x="2152650" y="466725"/>
                </a:cubicBezTo>
                <a:cubicBezTo>
                  <a:pt x="2138363" y="466725"/>
                  <a:pt x="2138363" y="471488"/>
                  <a:pt x="2133600" y="466725"/>
                </a:cubicBezTo>
                <a:cubicBezTo>
                  <a:pt x="2119313" y="485775"/>
                  <a:pt x="2090738" y="509588"/>
                  <a:pt x="2076450" y="509588"/>
                </a:cubicBezTo>
                <a:cubicBezTo>
                  <a:pt x="2043113" y="509588"/>
                  <a:pt x="2033588" y="485775"/>
                  <a:pt x="2033588" y="461963"/>
                </a:cubicBezTo>
                <a:cubicBezTo>
                  <a:pt x="2033588" y="452438"/>
                  <a:pt x="2038350" y="428625"/>
                  <a:pt x="2038350" y="419100"/>
                </a:cubicBezTo>
                <a:cubicBezTo>
                  <a:pt x="2038350" y="404813"/>
                  <a:pt x="2047875" y="395288"/>
                  <a:pt x="2052638" y="390525"/>
                </a:cubicBezTo>
                <a:cubicBezTo>
                  <a:pt x="2057400" y="381000"/>
                  <a:pt x="2062163" y="361950"/>
                  <a:pt x="2081213" y="352425"/>
                </a:cubicBezTo>
                <a:cubicBezTo>
                  <a:pt x="2085975" y="347663"/>
                  <a:pt x="2095500" y="342900"/>
                  <a:pt x="2109788" y="342900"/>
                </a:cubicBezTo>
                <a:cubicBezTo>
                  <a:pt x="2119313" y="342900"/>
                  <a:pt x="2128838" y="347663"/>
                  <a:pt x="2133600" y="347663"/>
                </a:cubicBezTo>
                <a:cubicBezTo>
                  <a:pt x="2143125" y="366713"/>
                  <a:pt x="2147888" y="390525"/>
                  <a:pt x="2147888" y="409575"/>
                </a:cubicBezTo>
                <a:cubicBezTo>
                  <a:pt x="2157413" y="419100"/>
                  <a:pt x="2190750" y="447675"/>
                  <a:pt x="2209800" y="447675"/>
                </a:cubicBezTo>
                <a:cubicBezTo>
                  <a:pt x="2219325" y="447675"/>
                  <a:pt x="2266950" y="428625"/>
                  <a:pt x="2276475" y="428625"/>
                </a:cubicBezTo>
                <a:cubicBezTo>
                  <a:pt x="2328863" y="428625"/>
                  <a:pt x="2405063" y="476250"/>
                  <a:pt x="2405063" y="542925"/>
                </a:cubicBezTo>
                <a:cubicBezTo>
                  <a:pt x="2405063" y="552450"/>
                  <a:pt x="2395538" y="552450"/>
                  <a:pt x="2390775" y="566738"/>
                </a:cubicBezTo>
                <a:cubicBezTo>
                  <a:pt x="2386013" y="581025"/>
                  <a:pt x="2390775" y="609600"/>
                  <a:pt x="2386013" y="628650"/>
                </a:cubicBezTo>
                <a:cubicBezTo>
                  <a:pt x="2371725" y="638175"/>
                  <a:pt x="2362200" y="652463"/>
                  <a:pt x="2347913" y="652463"/>
                </a:cubicBezTo>
                <a:cubicBezTo>
                  <a:pt x="2333625" y="652463"/>
                  <a:pt x="2262188" y="619125"/>
                  <a:pt x="2252663" y="619125"/>
                </a:cubicBezTo>
                <a:cubicBezTo>
                  <a:pt x="2214563" y="619125"/>
                  <a:pt x="2138363" y="762000"/>
                  <a:pt x="2138363" y="766763"/>
                </a:cubicBezTo>
                <a:cubicBezTo>
                  <a:pt x="2147888" y="776288"/>
                  <a:pt x="2162175" y="781050"/>
                  <a:pt x="2176463" y="781050"/>
                </a:cubicBezTo>
                <a:cubicBezTo>
                  <a:pt x="2243138" y="790575"/>
                  <a:pt x="2371725" y="809625"/>
                  <a:pt x="2386013" y="809625"/>
                </a:cubicBezTo>
                <a:cubicBezTo>
                  <a:pt x="2405063" y="809625"/>
                  <a:pt x="2495550" y="785813"/>
                  <a:pt x="2495550" y="771525"/>
                </a:cubicBezTo>
                <a:cubicBezTo>
                  <a:pt x="2495550" y="757238"/>
                  <a:pt x="2533650" y="738188"/>
                  <a:pt x="2533650" y="714375"/>
                </a:cubicBezTo>
                <a:cubicBezTo>
                  <a:pt x="2533650" y="666750"/>
                  <a:pt x="2471738" y="690563"/>
                  <a:pt x="2471738" y="619125"/>
                </a:cubicBezTo>
                <a:cubicBezTo>
                  <a:pt x="2471738" y="609600"/>
                  <a:pt x="2490788" y="509588"/>
                  <a:pt x="2490788" y="500063"/>
                </a:cubicBezTo>
                <a:cubicBezTo>
                  <a:pt x="2490788" y="485775"/>
                  <a:pt x="2505075" y="461963"/>
                  <a:pt x="2505075" y="452438"/>
                </a:cubicBezTo>
                <a:cubicBezTo>
                  <a:pt x="2505075" y="438150"/>
                  <a:pt x="2486025" y="404813"/>
                  <a:pt x="2476500" y="381000"/>
                </a:cubicBezTo>
                <a:cubicBezTo>
                  <a:pt x="2490788" y="352425"/>
                  <a:pt x="2528888" y="376238"/>
                  <a:pt x="2552700" y="371475"/>
                </a:cubicBezTo>
                <a:cubicBezTo>
                  <a:pt x="2562225" y="361950"/>
                  <a:pt x="2566988" y="338138"/>
                  <a:pt x="2586038" y="333375"/>
                </a:cubicBezTo>
                <a:cubicBezTo>
                  <a:pt x="2595563" y="328613"/>
                  <a:pt x="2624138" y="328613"/>
                  <a:pt x="2638425" y="328613"/>
                </a:cubicBezTo>
                <a:cubicBezTo>
                  <a:pt x="2676525" y="328613"/>
                  <a:pt x="2724150" y="338138"/>
                  <a:pt x="2762250" y="390525"/>
                </a:cubicBezTo>
                <a:cubicBezTo>
                  <a:pt x="2771775" y="404813"/>
                  <a:pt x="2786063" y="414338"/>
                  <a:pt x="2786063" y="428625"/>
                </a:cubicBezTo>
                <a:cubicBezTo>
                  <a:pt x="2786063" y="438150"/>
                  <a:pt x="2795588" y="433388"/>
                  <a:pt x="2795588" y="438150"/>
                </a:cubicBezTo>
                <a:cubicBezTo>
                  <a:pt x="2805113" y="457200"/>
                  <a:pt x="2814638" y="485775"/>
                  <a:pt x="2814638" y="500063"/>
                </a:cubicBezTo>
                <a:cubicBezTo>
                  <a:pt x="2814638" y="581025"/>
                  <a:pt x="2776538" y="600075"/>
                  <a:pt x="2719388" y="666750"/>
                </a:cubicBezTo>
                <a:cubicBezTo>
                  <a:pt x="2709863" y="671513"/>
                  <a:pt x="2714625" y="681038"/>
                  <a:pt x="2714625" y="690563"/>
                </a:cubicBezTo>
                <a:cubicBezTo>
                  <a:pt x="2714625" y="704850"/>
                  <a:pt x="2728913" y="752475"/>
                  <a:pt x="2728913" y="766763"/>
                </a:cubicBezTo>
                <a:cubicBezTo>
                  <a:pt x="2728913" y="776288"/>
                  <a:pt x="2752725" y="804863"/>
                  <a:pt x="2771775" y="814388"/>
                </a:cubicBezTo>
                <a:cubicBezTo>
                  <a:pt x="2809875" y="842963"/>
                  <a:pt x="2857500" y="852488"/>
                  <a:pt x="2900363" y="876300"/>
                </a:cubicBezTo>
                <a:cubicBezTo>
                  <a:pt x="2967038" y="909638"/>
                  <a:pt x="2971800" y="1000125"/>
                  <a:pt x="3005138" y="1038225"/>
                </a:cubicBezTo>
                <a:cubicBezTo>
                  <a:pt x="3043238" y="1047750"/>
                  <a:pt x="3109913" y="1057275"/>
                  <a:pt x="3119438" y="1057275"/>
                </a:cubicBezTo>
                <a:cubicBezTo>
                  <a:pt x="3148013" y="1057275"/>
                  <a:pt x="3424238" y="1000125"/>
                  <a:pt x="3514725" y="957263"/>
                </a:cubicBezTo>
                <a:cubicBezTo>
                  <a:pt x="3519488" y="952500"/>
                  <a:pt x="3576638" y="866775"/>
                  <a:pt x="3576638" y="847725"/>
                </a:cubicBezTo>
                <a:cubicBezTo>
                  <a:pt x="3576638" y="728663"/>
                  <a:pt x="3452813" y="728663"/>
                  <a:pt x="3452813" y="647700"/>
                </a:cubicBezTo>
                <a:cubicBezTo>
                  <a:pt x="3452813" y="633413"/>
                  <a:pt x="3467100" y="604838"/>
                  <a:pt x="3467100" y="595313"/>
                </a:cubicBezTo>
                <a:cubicBezTo>
                  <a:pt x="3467100" y="581025"/>
                  <a:pt x="3514725" y="519113"/>
                  <a:pt x="3548063" y="490538"/>
                </a:cubicBezTo>
                <a:cubicBezTo>
                  <a:pt x="3562350" y="471488"/>
                  <a:pt x="3595688" y="461963"/>
                  <a:pt x="3619500" y="452438"/>
                </a:cubicBezTo>
                <a:cubicBezTo>
                  <a:pt x="3633788" y="447675"/>
                  <a:pt x="3657600" y="438150"/>
                  <a:pt x="3667125" y="438150"/>
                </a:cubicBezTo>
                <a:cubicBezTo>
                  <a:pt x="3681413" y="438150"/>
                  <a:pt x="3686175" y="442913"/>
                  <a:pt x="3700463" y="442913"/>
                </a:cubicBezTo>
                <a:cubicBezTo>
                  <a:pt x="3709988" y="442913"/>
                  <a:pt x="3748088" y="481013"/>
                  <a:pt x="3776663" y="500063"/>
                </a:cubicBezTo>
                <a:cubicBezTo>
                  <a:pt x="3790950" y="514350"/>
                  <a:pt x="3833813" y="500063"/>
                  <a:pt x="3852863" y="528638"/>
                </a:cubicBezTo>
                <a:cubicBezTo>
                  <a:pt x="3838575" y="538163"/>
                  <a:pt x="3819525" y="538163"/>
                  <a:pt x="3810000" y="547688"/>
                </a:cubicBezTo>
                <a:cubicBezTo>
                  <a:pt x="3776663" y="571500"/>
                  <a:pt x="3786188" y="581025"/>
                  <a:pt x="3786188" y="600075"/>
                </a:cubicBezTo>
                <a:cubicBezTo>
                  <a:pt x="3786188" y="614363"/>
                  <a:pt x="3786188" y="638175"/>
                  <a:pt x="3795713" y="652463"/>
                </a:cubicBezTo>
                <a:cubicBezTo>
                  <a:pt x="3800475" y="661988"/>
                  <a:pt x="3814763" y="666750"/>
                  <a:pt x="3819525" y="681038"/>
                </a:cubicBezTo>
                <a:cubicBezTo>
                  <a:pt x="3824288" y="695325"/>
                  <a:pt x="3814763" y="723900"/>
                  <a:pt x="3819525" y="747713"/>
                </a:cubicBezTo>
                <a:cubicBezTo>
                  <a:pt x="3824288" y="766763"/>
                  <a:pt x="3833813" y="790575"/>
                  <a:pt x="3833813" y="804863"/>
                </a:cubicBezTo>
                <a:cubicBezTo>
                  <a:pt x="3833813" y="814388"/>
                  <a:pt x="3790950" y="857250"/>
                  <a:pt x="3790950" y="866775"/>
                </a:cubicBezTo>
                <a:cubicBezTo>
                  <a:pt x="3790950" y="890588"/>
                  <a:pt x="3819525" y="890588"/>
                  <a:pt x="3819525" y="890588"/>
                </a:cubicBezTo>
                <a:cubicBezTo>
                  <a:pt x="3914775" y="890588"/>
                  <a:pt x="4152900" y="804863"/>
                  <a:pt x="4224338" y="762000"/>
                </a:cubicBezTo>
                <a:cubicBezTo>
                  <a:pt x="4238625" y="752475"/>
                  <a:pt x="4252913" y="719138"/>
                  <a:pt x="4262438" y="709613"/>
                </a:cubicBezTo>
                <a:cubicBezTo>
                  <a:pt x="4286250" y="676275"/>
                  <a:pt x="4338638" y="666750"/>
                  <a:pt x="4371975" y="642938"/>
                </a:cubicBezTo>
                <a:cubicBezTo>
                  <a:pt x="4467225" y="561975"/>
                  <a:pt x="4543425" y="414338"/>
                  <a:pt x="4619625" y="309563"/>
                </a:cubicBezTo>
                <a:cubicBezTo>
                  <a:pt x="4629150" y="295275"/>
                  <a:pt x="4633913" y="276225"/>
                  <a:pt x="4633913" y="257175"/>
                </a:cubicBezTo>
                <a:cubicBezTo>
                  <a:pt x="4643438" y="219075"/>
                  <a:pt x="4695825" y="180975"/>
                  <a:pt x="4686300" y="138113"/>
                </a:cubicBezTo>
                <a:cubicBezTo>
                  <a:pt x="4691063" y="114300"/>
                  <a:pt x="4681538" y="80963"/>
                  <a:pt x="4705350" y="57150"/>
                </a:cubicBezTo>
                <a:lnTo>
                  <a:pt x="4719638" y="57150"/>
                </a:lnTo>
                <a:lnTo>
                  <a:pt x="4719638" y="133350"/>
                </a:lnTo>
                <a:cubicBezTo>
                  <a:pt x="4724400" y="133350"/>
                  <a:pt x="4719638" y="138113"/>
                  <a:pt x="4733925" y="138113"/>
                </a:cubicBezTo>
                <a:cubicBezTo>
                  <a:pt x="4776788" y="138113"/>
                  <a:pt x="4819650" y="9525"/>
                  <a:pt x="4824413" y="0"/>
                </a:cubicBezTo>
                <a:cubicBezTo>
                  <a:pt x="4824413" y="0"/>
                  <a:pt x="4843463" y="0"/>
                  <a:pt x="4848225" y="4763"/>
                </a:cubicBezTo>
                <a:close/>
              </a:path>
            </a:pathLst>
          </a:custGeom>
          <a:gradFill>
            <a:gsLst>
              <a:gs pos="0">
                <a:srgbClr val="E1180E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42B43E6-C642-C86E-536B-0FD4ABCAA5FF}"/>
              </a:ext>
            </a:extLst>
          </p:cNvPr>
          <p:cNvSpPr txBox="1"/>
          <p:nvPr/>
        </p:nvSpPr>
        <p:spPr>
          <a:xfrm>
            <a:off x="731429" y="88135"/>
            <a:ext cx="461216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45900">
                        <a:schemeClr val="bg1"/>
                      </a:gs>
                      <a:gs pos="100000">
                        <a:schemeClr val="accent1">
                          <a:lumMod val="63000"/>
                          <a:lumOff val="37000"/>
                        </a:schemeClr>
                      </a:gs>
                    </a:gsLst>
                    <a:lin ang="18900000" scaled="1"/>
                    <a:tileRect/>
                  </a:gradFill>
                </a:ln>
                <a:solidFill>
                  <a:srgbClr val="E1180E">
                    <a:alpha val="8000"/>
                  </a:srgb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8700" dirty="0"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5900">
                      <a:schemeClr val="bg1"/>
                    </a:gs>
                    <a:gs pos="100000">
                      <a:schemeClr val="accent1">
                        <a:lumMod val="63000"/>
                        <a:lumOff val="37000"/>
                      </a:schemeClr>
                    </a:gs>
                  </a:gsLst>
                  <a:lin ang="18900000" scaled="1"/>
                  <a:tileRect/>
                </a:gradFill>
              </a:ln>
              <a:solidFill>
                <a:srgbClr val="E1180E">
                  <a:alpha val="8000"/>
                </a:srgb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AE9DD9E-F661-46F2-1630-73CDF15871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40093"/>
            <a:ext cx="5219472" cy="1009098"/>
          </a:xfrm>
          <a:prstGeom prst="rect">
            <a:avLst/>
          </a:prstGeom>
        </p:spPr>
      </p:pic>
      <p:grpSp>
        <p:nvGrpSpPr>
          <p:cNvPr id="67" name="图形 65">
            <a:extLst>
              <a:ext uri="{FF2B5EF4-FFF2-40B4-BE49-F238E27FC236}">
                <a16:creationId xmlns:a16="http://schemas.microsoft.com/office/drawing/2014/main" id="{4A49A63D-F068-E111-7CDD-E2CC5053170A}"/>
              </a:ext>
            </a:extLst>
          </p:cNvPr>
          <p:cNvGrpSpPr/>
          <p:nvPr/>
        </p:nvGrpSpPr>
        <p:grpSpPr>
          <a:xfrm>
            <a:off x="2020595" y="3042974"/>
            <a:ext cx="5871851" cy="1833032"/>
            <a:chOff x="1362075" y="2004363"/>
            <a:chExt cx="7785735" cy="2430494"/>
          </a:xfrm>
          <a:gradFill flip="none" rotWithShape="1">
            <a:gsLst>
              <a:gs pos="0">
                <a:srgbClr val="E00E0C">
                  <a:alpha val="24000"/>
                </a:srgbClr>
              </a:gs>
              <a:gs pos="100000">
                <a:srgbClr val="E1180E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AF5D91-5CE3-9559-2174-ACF4C93B2D93}"/>
                </a:ext>
              </a:extLst>
            </p:cNvPr>
            <p:cNvSpPr/>
            <p:nvPr/>
          </p:nvSpPr>
          <p:spPr>
            <a:xfrm>
              <a:off x="1362075" y="4186159"/>
              <a:ext cx="7738681" cy="248697"/>
            </a:xfrm>
            <a:custGeom>
              <a:avLst/>
              <a:gdLst>
                <a:gd name="connsiteX0" fmla="*/ 7516178 w 7738681"/>
                <a:gd name="connsiteY0" fmla="*/ 248698 h 248697"/>
                <a:gd name="connsiteX1" fmla="*/ 427387 w 7738681"/>
                <a:gd name="connsiteY1" fmla="*/ 248698 h 248697"/>
                <a:gd name="connsiteX2" fmla="*/ 427387 w 7738681"/>
                <a:gd name="connsiteY2" fmla="*/ 236792 h 248697"/>
                <a:gd name="connsiteX3" fmla="*/ 7504367 w 7738681"/>
                <a:gd name="connsiteY3" fmla="*/ 236792 h 248697"/>
                <a:gd name="connsiteX4" fmla="*/ 7504367 w 7738681"/>
                <a:gd name="connsiteY4" fmla="*/ 157544 h 248697"/>
                <a:gd name="connsiteX5" fmla="*/ 168974 w 7738681"/>
                <a:gd name="connsiteY5" fmla="*/ 157544 h 248697"/>
                <a:gd name="connsiteX6" fmla="*/ 168974 w 7738681"/>
                <a:gd name="connsiteY6" fmla="*/ 82010 h 248697"/>
                <a:gd name="connsiteX7" fmla="*/ 7726776 w 7738681"/>
                <a:gd name="connsiteY7" fmla="*/ 82010 h 248697"/>
                <a:gd name="connsiteX8" fmla="*/ 7726776 w 7738681"/>
                <a:gd name="connsiteY8" fmla="*/ 11906 h 248697"/>
                <a:gd name="connsiteX9" fmla="*/ 0 w 7738681"/>
                <a:gd name="connsiteY9" fmla="*/ 11906 h 248697"/>
                <a:gd name="connsiteX10" fmla="*/ 0 w 7738681"/>
                <a:gd name="connsiteY10" fmla="*/ 0 h 248697"/>
                <a:gd name="connsiteX11" fmla="*/ 7738682 w 7738681"/>
                <a:gd name="connsiteY11" fmla="*/ 0 h 248697"/>
                <a:gd name="connsiteX12" fmla="*/ 7738682 w 7738681"/>
                <a:gd name="connsiteY12" fmla="*/ 93821 h 248697"/>
                <a:gd name="connsiteX13" fmla="*/ 180785 w 7738681"/>
                <a:gd name="connsiteY13" fmla="*/ 93821 h 248697"/>
                <a:gd name="connsiteX14" fmla="*/ 180785 w 7738681"/>
                <a:gd name="connsiteY14" fmla="*/ 145733 h 248697"/>
                <a:gd name="connsiteX15" fmla="*/ 7516178 w 7738681"/>
                <a:gd name="connsiteY15" fmla="*/ 145733 h 24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38681" h="248697">
                  <a:moveTo>
                    <a:pt x="7516178" y="248698"/>
                  </a:moveTo>
                  <a:lnTo>
                    <a:pt x="427387" y="248698"/>
                  </a:lnTo>
                  <a:lnTo>
                    <a:pt x="427387" y="236792"/>
                  </a:lnTo>
                  <a:lnTo>
                    <a:pt x="7504367" y="236792"/>
                  </a:lnTo>
                  <a:lnTo>
                    <a:pt x="7504367" y="157544"/>
                  </a:lnTo>
                  <a:lnTo>
                    <a:pt x="168974" y="157544"/>
                  </a:lnTo>
                  <a:lnTo>
                    <a:pt x="168974" y="82010"/>
                  </a:lnTo>
                  <a:lnTo>
                    <a:pt x="7726776" y="82010"/>
                  </a:lnTo>
                  <a:lnTo>
                    <a:pt x="7726776" y="11906"/>
                  </a:lnTo>
                  <a:lnTo>
                    <a:pt x="0" y="11906"/>
                  </a:lnTo>
                  <a:lnTo>
                    <a:pt x="0" y="0"/>
                  </a:lnTo>
                  <a:lnTo>
                    <a:pt x="7738682" y="0"/>
                  </a:lnTo>
                  <a:lnTo>
                    <a:pt x="7738682" y="93821"/>
                  </a:lnTo>
                  <a:lnTo>
                    <a:pt x="180785" y="93821"/>
                  </a:lnTo>
                  <a:lnTo>
                    <a:pt x="180785" y="145733"/>
                  </a:lnTo>
                  <a:lnTo>
                    <a:pt x="7516178" y="1457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65">
              <a:extLst>
                <a:ext uri="{FF2B5EF4-FFF2-40B4-BE49-F238E27FC236}">
                  <a16:creationId xmlns:a16="http://schemas.microsoft.com/office/drawing/2014/main" id="{C3DB81DE-4885-1E7E-6063-530514968B48}"/>
                </a:ext>
              </a:extLst>
            </p:cNvPr>
            <p:cNvGrpSpPr/>
            <p:nvPr/>
          </p:nvGrpSpPr>
          <p:grpSpPr>
            <a:xfrm>
              <a:off x="1388649" y="2004363"/>
              <a:ext cx="7759160" cy="2136552"/>
              <a:chOff x="1388649" y="2004363"/>
              <a:chExt cx="7759160" cy="2136552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DBAA049-6412-DB82-746B-7E0D9EF71EF4}"/>
                  </a:ext>
                </a:extLst>
              </p:cNvPr>
              <p:cNvSpPr/>
              <p:nvPr/>
            </p:nvSpPr>
            <p:spPr>
              <a:xfrm>
                <a:off x="1388649" y="3173652"/>
                <a:ext cx="291560" cy="967263"/>
              </a:xfrm>
              <a:custGeom>
                <a:avLst/>
                <a:gdLst>
                  <a:gd name="connsiteX0" fmla="*/ 291560 w 291560"/>
                  <a:gd name="connsiteY0" fmla="*/ 967264 h 967263"/>
                  <a:gd name="connsiteX1" fmla="*/ 274415 w 291560"/>
                  <a:gd name="connsiteY1" fmla="*/ 967264 h 967263"/>
                  <a:gd name="connsiteX2" fmla="*/ 274415 w 291560"/>
                  <a:gd name="connsiteY2" fmla="*/ 17145 h 967263"/>
                  <a:gd name="connsiteX3" fmla="*/ 17145 w 291560"/>
                  <a:gd name="connsiteY3" fmla="*/ 17145 h 967263"/>
                  <a:gd name="connsiteX4" fmla="*/ 17145 w 291560"/>
                  <a:gd name="connsiteY4" fmla="*/ 967264 h 967263"/>
                  <a:gd name="connsiteX5" fmla="*/ 0 w 291560"/>
                  <a:gd name="connsiteY5" fmla="*/ 967264 h 967263"/>
                  <a:gd name="connsiteX6" fmla="*/ 0 w 291560"/>
                  <a:gd name="connsiteY6" fmla="*/ 0 h 967263"/>
                  <a:gd name="connsiteX7" fmla="*/ 291560 w 291560"/>
                  <a:gd name="connsiteY7" fmla="*/ 0 h 9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560" h="967263">
                    <a:moveTo>
                      <a:pt x="291560" y="967264"/>
                    </a:moveTo>
                    <a:lnTo>
                      <a:pt x="274415" y="967264"/>
                    </a:lnTo>
                    <a:lnTo>
                      <a:pt x="274415" y="17145"/>
                    </a:lnTo>
                    <a:lnTo>
                      <a:pt x="17145" y="17145"/>
                    </a:lnTo>
                    <a:lnTo>
                      <a:pt x="17145" y="967264"/>
                    </a:lnTo>
                    <a:lnTo>
                      <a:pt x="0" y="967264"/>
                    </a:lnTo>
                    <a:lnTo>
                      <a:pt x="0" y="0"/>
                    </a:lnTo>
                    <a:lnTo>
                      <a:pt x="2915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4E88C5B-32E3-8458-BEC1-F940DDA93093}"/>
                  </a:ext>
                </a:extLst>
              </p:cNvPr>
              <p:cNvSpPr/>
              <p:nvPr/>
            </p:nvSpPr>
            <p:spPr>
              <a:xfrm>
                <a:off x="1505902" y="2761314"/>
                <a:ext cx="271081" cy="397668"/>
              </a:xfrm>
              <a:custGeom>
                <a:avLst/>
                <a:gdLst>
                  <a:gd name="connsiteX0" fmla="*/ 17145 w 271081"/>
                  <a:gd name="connsiteY0" fmla="*/ 397669 h 397668"/>
                  <a:gd name="connsiteX1" fmla="*/ 0 w 271081"/>
                  <a:gd name="connsiteY1" fmla="*/ 397669 h 397668"/>
                  <a:gd name="connsiteX2" fmla="*/ 0 w 271081"/>
                  <a:gd name="connsiteY2" fmla="*/ 0 h 397668"/>
                  <a:gd name="connsiteX3" fmla="*/ 271082 w 271081"/>
                  <a:gd name="connsiteY3" fmla="*/ 0 h 397668"/>
                  <a:gd name="connsiteX4" fmla="*/ 271082 w 271081"/>
                  <a:gd name="connsiteY4" fmla="*/ 319183 h 397668"/>
                  <a:gd name="connsiteX5" fmla="*/ 253936 w 271081"/>
                  <a:gd name="connsiteY5" fmla="*/ 319183 h 397668"/>
                  <a:gd name="connsiteX6" fmla="*/ 253936 w 271081"/>
                  <a:gd name="connsiteY6" fmla="*/ 17145 h 397668"/>
                  <a:gd name="connsiteX7" fmla="*/ 17145 w 271081"/>
                  <a:gd name="connsiteY7" fmla="*/ 17145 h 39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" h="397668">
                    <a:moveTo>
                      <a:pt x="17145" y="397669"/>
                    </a:moveTo>
                    <a:lnTo>
                      <a:pt x="0" y="397669"/>
                    </a:lnTo>
                    <a:lnTo>
                      <a:pt x="0" y="0"/>
                    </a:lnTo>
                    <a:lnTo>
                      <a:pt x="271082" y="0"/>
                    </a:lnTo>
                    <a:lnTo>
                      <a:pt x="271082" y="319183"/>
                    </a:lnTo>
                    <a:lnTo>
                      <a:pt x="253936" y="319183"/>
                    </a:lnTo>
                    <a:lnTo>
                      <a:pt x="253936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5D24E0-0916-FA89-F0FC-8948168502A8}"/>
                  </a:ext>
                </a:extLst>
              </p:cNvPr>
              <p:cNvSpPr/>
              <p:nvPr/>
            </p:nvSpPr>
            <p:spPr>
              <a:xfrm>
                <a:off x="1796986" y="2796938"/>
                <a:ext cx="129254" cy="283559"/>
              </a:xfrm>
              <a:custGeom>
                <a:avLst/>
                <a:gdLst>
                  <a:gd name="connsiteX0" fmla="*/ 129254 w 129254"/>
                  <a:gd name="connsiteY0" fmla="*/ 283559 h 283559"/>
                  <a:gd name="connsiteX1" fmla="*/ 112109 w 129254"/>
                  <a:gd name="connsiteY1" fmla="*/ 283559 h 283559"/>
                  <a:gd name="connsiteX2" fmla="*/ 112109 w 129254"/>
                  <a:gd name="connsiteY2" fmla="*/ 17240 h 283559"/>
                  <a:gd name="connsiteX3" fmla="*/ 0 w 129254"/>
                  <a:gd name="connsiteY3" fmla="*/ 17240 h 283559"/>
                  <a:gd name="connsiteX4" fmla="*/ 0 w 129254"/>
                  <a:gd name="connsiteY4" fmla="*/ 0 h 283559"/>
                  <a:gd name="connsiteX5" fmla="*/ 129254 w 129254"/>
                  <a:gd name="connsiteY5" fmla="*/ 0 h 28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254" h="283559">
                    <a:moveTo>
                      <a:pt x="129254" y="283559"/>
                    </a:moveTo>
                    <a:lnTo>
                      <a:pt x="112109" y="283559"/>
                    </a:lnTo>
                    <a:lnTo>
                      <a:pt x="112109" y="17240"/>
                    </a:lnTo>
                    <a:lnTo>
                      <a:pt x="0" y="17240"/>
                    </a:lnTo>
                    <a:lnTo>
                      <a:pt x="0" y="0"/>
                    </a:lnTo>
                    <a:lnTo>
                      <a:pt x="1292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D545331-A39E-FF0C-E5F3-E75D28419002}"/>
                  </a:ext>
                </a:extLst>
              </p:cNvPr>
              <p:cNvSpPr/>
              <p:nvPr/>
            </p:nvSpPr>
            <p:spPr>
              <a:xfrm>
                <a:off x="1737645" y="3111167"/>
                <a:ext cx="252126" cy="1029747"/>
              </a:xfrm>
              <a:custGeom>
                <a:avLst/>
                <a:gdLst>
                  <a:gd name="connsiteX0" fmla="*/ 252127 w 252126"/>
                  <a:gd name="connsiteY0" fmla="*/ 1029748 h 1029747"/>
                  <a:gd name="connsiteX1" fmla="*/ 234982 w 252126"/>
                  <a:gd name="connsiteY1" fmla="*/ 1029748 h 1029747"/>
                  <a:gd name="connsiteX2" fmla="*/ 234982 w 252126"/>
                  <a:gd name="connsiteY2" fmla="*/ 17145 h 1029747"/>
                  <a:gd name="connsiteX3" fmla="*/ 17145 w 252126"/>
                  <a:gd name="connsiteY3" fmla="*/ 17145 h 1029747"/>
                  <a:gd name="connsiteX4" fmla="*/ 17145 w 252126"/>
                  <a:gd name="connsiteY4" fmla="*/ 1029748 h 1029747"/>
                  <a:gd name="connsiteX5" fmla="*/ 0 w 252126"/>
                  <a:gd name="connsiteY5" fmla="*/ 1029748 h 1029747"/>
                  <a:gd name="connsiteX6" fmla="*/ 0 w 252126"/>
                  <a:gd name="connsiteY6" fmla="*/ 0 h 1029747"/>
                  <a:gd name="connsiteX7" fmla="*/ 252127 w 252126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126" h="1029747">
                    <a:moveTo>
                      <a:pt x="252127" y="1029748"/>
                    </a:moveTo>
                    <a:lnTo>
                      <a:pt x="234982" y="1029748"/>
                    </a:lnTo>
                    <a:lnTo>
                      <a:pt x="234982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52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36BA8-3EA6-00F0-B77F-F41520DCF8BA}"/>
                  </a:ext>
                </a:extLst>
              </p:cNvPr>
              <p:cNvSpPr/>
              <p:nvPr/>
            </p:nvSpPr>
            <p:spPr>
              <a:xfrm>
                <a:off x="2055114" y="3111167"/>
                <a:ext cx="261651" cy="1029747"/>
              </a:xfrm>
              <a:custGeom>
                <a:avLst/>
                <a:gdLst>
                  <a:gd name="connsiteX0" fmla="*/ 261652 w 261651"/>
                  <a:gd name="connsiteY0" fmla="*/ 1029748 h 1029747"/>
                  <a:gd name="connsiteX1" fmla="*/ 244507 w 261651"/>
                  <a:gd name="connsiteY1" fmla="*/ 1029748 h 1029747"/>
                  <a:gd name="connsiteX2" fmla="*/ 244507 w 261651"/>
                  <a:gd name="connsiteY2" fmla="*/ 17145 h 1029747"/>
                  <a:gd name="connsiteX3" fmla="*/ 17145 w 261651"/>
                  <a:gd name="connsiteY3" fmla="*/ 17145 h 1029747"/>
                  <a:gd name="connsiteX4" fmla="*/ 17145 w 261651"/>
                  <a:gd name="connsiteY4" fmla="*/ 1029748 h 1029747"/>
                  <a:gd name="connsiteX5" fmla="*/ 0 w 261651"/>
                  <a:gd name="connsiteY5" fmla="*/ 1029748 h 1029747"/>
                  <a:gd name="connsiteX6" fmla="*/ 0 w 261651"/>
                  <a:gd name="connsiteY6" fmla="*/ 0 h 1029747"/>
                  <a:gd name="connsiteX7" fmla="*/ 261652 w 261651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651" h="1029747">
                    <a:moveTo>
                      <a:pt x="261652" y="1029748"/>
                    </a:moveTo>
                    <a:lnTo>
                      <a:pt x="244507" y="1029748"/>
                    </a:lnTo>
                    <a:lnTo>
                      <a:pt x="244507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616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5FE856D-36AD-F547-3840-A18E17469322}"/>
                  </a:ext>
                </a:extLst>
              </p:cNvPr>
              <p:cNvSpPr/>
              <p:nvPr/>
            </p:nvSpPr>
            <p:spPr>
              <a:xfrm>
                <a:off x="2334577" y="3236136"/>
                <a:ext cx="718756" cy="508444"/>
              </a:xfrm>
              <a:custGeom>
                <a:avLst/>
                <a:gdLst>
                  <a:gd name="connsiteX0" fmla="*/ 17145 w 718756"/>
                  <a:gd name="connsiteY0" fmla="*/ 508444 h 508444"/>
                  <a:gd name="connsiteX1" fmla="*/ 0 w 718756"/>
                  <a:gd name="connsiteY1" fmla="*/ 508444 h 508444"/>
                  <a:gd name="connsiteX2" fmla="*/ 0 w 718756"/>
                  <a:gd name="connsiteY2" fmla="*/ 0 h 508444"/>
                  <a:gd name="connsiteX3" fmla="*/ 718757 w 718756"/>
                  <a:gd name="connsiteY3" fmla="*/ 0 h 508444"/>
                  <a:gd name="connsiteX4" fmla="*/ 718757 w 718756"/>
                  <a:gd name="connsiteY4" fmla="*/ 44291 h 508444"/>
                  <a:gd name="connsiteX5" fmla="*/ 701611 w 718756"/>
                  <a:gd name="connsiteY5" fmla="*/ 44291 h 508444"/>
                  <a:gd name="connsiteX6" fmla="*/ 701611 w 718756"/>
                  <a:gd name="connsiteY6" fmla="*/ 17145 h 508444"/>
                  <a:gd name="connsiteX7" fmla="*/ 17145 w 718756"/>
                  <a:gd name="connsiteY7" fmla="*/ 17145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756" h="508444">
                    <a:moveTo>
                      <a:pt x="17145" y="508444"/>
                    </a:moveTo>
                    <a:lnTo>
                      <a:pt x="0" y="508444"/>
                    </a:lnTo>
                    <a:lnTo>
                      <a:pt x="0" y="0"/>
                    </a:lnTo>
                    <a:lnTo>
                      <a:pt x="718757" y="0"/>
                    </a:lnTo>
                    <a:lnTo>
                      <a:pt x="718757" y="44291"/>
                    </a:lnTo>
                    <a:lnTo>
                      <a:pt x="701611" y="44291"/>
                    </a:lnTo>
                    <a:lnTo>
                      <a:pt x="701611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92B4033-AD18-2909-B52D-1F0D2429D027}"/>
                  </a:ext>
                </a:extLst>
              </p:cNvPr>
              <p:cNvSpPr/>
              <p:nvPr/>
            </p:nvSpPr>
            <p:spPr>
              <a:xfrm>
                <a:off x="2944177" y="3278998"/>
                <a:ext cx="205358" cy="629792"/>
              </a:xfrm>
              <a:custGeom>
                <a:avLst/>
                <a:gdLst>
                  <a:gd name="connsiteX0" fmla="*/ 17145 w 205358"/>
                  <a:gd name="connsiteY0" fmla="*/ 629793 h 629792"/>
                  <a:gd name="connsiteX1" fmla="*/ 0 w 205358"/>
                  <a:gd name="connsiteY1" fmla="*/ 629793 h 629792"/>
                  <a:gd name="connsiteX2" fmla="*/ 0 w 205358"/>
                  <a:gd name="connsiteY2" fmla="*/ 0 h 629792"/>
                  <a:gd name="connsiteX3" fmla="*/ 66389 w 205358"/>
                  <a:gd name="connsiteY3" fmla="*/ 0 h 629792"/>
                  <a:gd name="connsiteX4" fmla="*/ 85439 w 205358"/>
                  <a:gd name="connsiteY4" fmla="*/ 21431 h 629792"/>
                  <a:gd name="connsiteX5" fmla="*/ 205359 w 205358"/>
                  <a:gd name="connsiteY5" fmla="*/ 21431 h 629792"/>
                  <a:gd name="connsiteX6" fmla="*/ 205359 w 205358"/>
                  <a:gd name="connsiteY6" fmla="*/ 38576 h 629792"/>
                  <a:gd name="connsiteX7" fmla="*/ 77724 w 205358"/>
                  <a:gd name="connsiteY7" fmla="*/ 38576 h 629792"/>
                  <a:gd name="connsiteX8" fmla="*/ 58674 w 205358"/>
                  <a:gd name="connsiteY8" fmla="*/ 17145 h 629792"/>
                  <a:gd name="connsiteX9" fmla="*/ 17145 w 205358"/>
                  <a:gd name="connsiteY9" fmla="*/ 17145 h 62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358" h="629792">
                    <a:moveTo>
                      <a:pt x="17145" y="629793"/>
                    </a:moveTo>
                    <a:lnTo>
                      <a:pt x="0" y="629793"/>
                    </a:lnTo>
                    <a:lnTo>
                      <a:pt x="0" y="0"/>
                    </a:lnTo>
                    <a:lnTo>
                      <a:pt x="66389" y="0"/>
                    </a:lnTo>
                    <a:lnTo>
                      <a:pt x="85439" y="21431"/>
                    </a:lnTo>
                    <a:lnTo>
                      <a:pt x="205359" y="21431"/>
                    </a:lnTo>
                    <a:lnTo>
                      <a:pt x="205359" y="38576"/>
                    </a:lnTo>
                    <a:lnTo>
                      <a:pt x="77724" y="38576"/>
                    </a:lnTo>
                    <a:lnTo>
                      <a:pt x="5867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C2B9D9-0C5D-3B43-2E3F-DF0AA172F43E}"/>
                  </a:ext>
                </a:extLst>
              </p:cNvPr>
              <p:cNvSpPr/>
              <p:nvPr/>
            </p:nvSpPr>
            <p:spPr>
              <a:xfrm>
                <a:off x="2343150" y="3760963"/>
                <a:ext cx="491108" cy="379952"/>
              </a:xfrm>
              <a:custGeom>
                <a:avLst/>
                <a:gdLst>
                  <a:gd name="connsiteX0" fmla="*/ 408622 w 491108"/>
                  <a:gd name="connsiteY0" fmla="*/ 379952 h 379952"/>
                  <a:gd name="connsiteX1" fmla="*/ 391478 w 491108"/>
                  <a:gd name="connsiteY1" fmla="*/ 379952 h 379952"/>
                  <a:gd name="connsiteX2" fmla="*/ 391478 w 491108"/>
                  <a:gd name="connsiteY2" fmla="*/ 185642 h 379952"/>
                  <a:gd name="connsiteX3" fmla="*/ 473964 w 491108"/>
                  <a:gd name="connsiteY3" fmla="*/ 185642 h 379952"/>
                  <a:gd name="connsiteX4" fmla="*/ 473964 w 491108"/>
                  <a:gd name="connsiteY4" fmla="*/ 17145 h 379952"/>
                  <a:gd name="connsiteX5" fmla="*/ 0 w 491108"/>
                  <a:gd name="connsiteY5" fmla="*/ 17145 h 379952"/>
                  <a:gd name="connsiteX6" fmla="*/ 0 w 491108"/>
                  <a:gd name="connsiteY6" fmla="*/ 0 h 379952"/>
                  <a:gd name="connsiteX7" fmla="*/ 491109 w 491108"/>
                  <a:gd name="connsiteY7" fmla="*/ 0 h 379952"/>
                  <a:gd name="connsiteX8" fmla="*/ 491109 w 491108"/>
                  <a:gd name="connsiteY8" fmla="*/ 202787 h 379952"/>
                  <a:gd name="connsiteX9" fmla="*/ 408622 w 491108"/>
                  <a:gd name="connsiteY9" fmla="*/ 202787 h 3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108" h="379952">
                    <a:moveTo>
                      <a:pt x="408622" y="379952"/>
                    </a:moveTo>
                    <a:lnTo>
                      <a:pt x="391478" y="379952"/>
                    </a:lnTo>
                    <a:lnTo>
                      <a:pt x="391478" y="185642"/>
                    </a:lnTo>
                    <a:lnTo>
                      <a:pt x="473964" y="185642"/>
                    </a:lnTo>
                    <a:lnTo>
                      <a:pt x="47396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91109" y="0"/>
                    </a:lnTo>
                    <a:lnTo>
                      <a:pt x="491109" y="202787"/>
                    </a:lnTo>
                    <a:lnTo>
                      <a:pt x="408622" y="2027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BB4CB93-1ACB-6BED-2464-A87738B1C944}"/>
                  </a:ext>
                </a:extLst>
              </p:cNvPr>
              <p:cNvSpPr/>
              <p:nvPr/>
            </p:nvSpPr>
            <p:spPr>
              <a:xfrm>
                <a:off x="2366295" y="3900218"/>
                <a:ext cx="336232" cy="240696"/>
              </a:xfrm>
              <a:custGeom>
                <a:avLst/>
                <a:gdLst>
                  <a:gd name="connsiteX0" fmla="*/ 336232 w 336232"/>
                  <a:gd name="connsiteY0" fmla="*/ 240697 h 240696"/>
                  <a:gd name="connsiteX1" fmla="*/ 319087 w 336232"/>
                  <a:gd name="connsiteY1" fmla="*/ 240697 h 240696"/>
                  <a:gd name="connsiteX2" fmla="*/ 319087 w 336232"/>
                  <a:gd name="connsiteY2" fmla="*/ 113538 h 240696"/>
                  <a:gd name="connsiteX3" fmla="*/ 247650 w 336232"/>
                  <a:gd name="connsiteY3" fmla="*/ 113538 h 240696"/>
                  <a:gd name="connsiteX4" fmla="*/ 247650 w 336232"/>
                  <a:gd name="connsiteY4" fmla="*/ 17145 h 240696"/>
                  <a:gd name="connsiteX5" fmla="*/ 144113 w 336232"/>
                  <a:gd name="connsiteY5" fmla="*/ 17145 h 240696"/>
                  <a:gd name="connsiteX6" fmla="*/ 144113 w 336232"/>
                  <a:gd name="connsiteY6" fmla="*/ 92107 h 240696"/>
                  <a:gd name="connsiteX7" fmla="*/ 17145 w 336232"/>
                  <a:gd name="connsiteY7" fmla="*/ 92107 h 240696"/>
                  <a:gd name="connsiteX8" fmla="*/ 17145 w 336232"/>
                  <a:gd name="connsiteY8" fmla="*/ 240697 h 240696"/>
                  <a:gd name="connsiteX9" fmla="*/ 0 w 336232"/>
                  <a:gd name="connsiteY9" fmla="*/ 240697 h 240696"/>
                  <a:gd name="connsiteX10" fmla="*/ 0 w 336232"/>
                  <a:gd name="connsiteY10" fmla="*/ 74962 h 240696"/>
                  <a:gd name="connsiteX11" fmla="*/ 126968 w 336232"/>
                  <a:gd name="connsiteY11" fmla="*/ 74962 h 240696"/>
                  <a:gd name="connsiteX12" fmla="*/ 126968 w 336232"/>
                  <a:gd name="connsiteY12" fmla="*/ 0 h 240696"/>
                  <a:gd name="connsiteX13" fmla="*/ 264795 w 336232"/>
                  <a:gd name="connsiteY13" fmla="*/ 0 h 240696"/>
                  <a:gd name="connsiteX14" fmla="*/ 264795 w 336232"/>
                  <a:gd name="connsiteY14" fmla="*/ 96393 h 240696"/>
                  <a:gd name="connsiteX15" fmla="*/ 336232 w 336232"/>
                  <a:gd name="connsiteY15" fmla="*/ 96393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232" h="240696">
                    <a:moveTo>
                      <a:pt x="336232" y="240697"/>
                    </a:moveTo>
                    <a:lnTo>
                      <a:pt x="319087" y="240697"/>
                    </a:lnTo>
                    <a:lnTo>
                      <a:pt x="319087" y="113538"/>
                    </a:lnTo>
                    <a:lnTo>
                      <a:pt x="247650" y="113538"/>
                    </a:lnTo>
                    <a:lnTo>
                      <a:pt x="247650" y="17145"/>
                    </a:lnTo>
                    <a:lnTo>
                      <a:pt x="144113" y="17145"/>
                    </a:lnTo>
                    <a:lnTo>
                      <a:pt x="144113" y="92107"/>
                    </a:lnTo>
                    <a:lnTo>
                      <a:pt x="17145" y="92107"/>
                    </a:lnTo>
                    <a:lnTo>
                      <a:pt x="17145" y="240697"/>
                    </a:lnTo>
                    <a:lnTo>
                      <a:pt x="0" y="240697"/>
                    </a:lnTo>
                    <a:lnTo>
                      <a:pt x="0" y="74962"/>
                    </a:lnTo>
                    <a:lnTo>
                      <a:pt x="126968" y="74962"/>
                    </a:lnTo>
                    <a:lnTo>
                      <a:pt x="126968" y="0"/>
                    </a:lnTo>
                    <a:lnTo>
                      <a:pt x="264795" y="0"/>
                    </a:lnTo>
                    <a:lnTo>
                      <a:pt x="264795" y="96393"/>
                    </a:lnTo>
                    <a:lnTo>
                      <a:pt x="336232" y="963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4947C70-6248-661A-D919-8041BDDAD9C9}"/>
                  </a:ext>
                </a:extLst>
              </p:cNvPr>
              <p:cNvSpPr/>
              <p:nvPr/>
            </p:nvSpPr>
            <p:spPr>
              <a:xfrm>
                <a:off x="2448877" y="3675333"/>
                <a:ext cx="118681" cy="69246"/>
              </a:xfrm>
              <a:custGeom>
                <a:avLst/>
                <a:gdLst>
                  <a:gd name="connsiteX0" fmla="*/ 118681 w 118681"/>
                  <a:gd name="connsiteY0" fmla="*/ 69247 h 69246"/>
                  <a:gd name="connsiteX1" fmla="*/ 101537 w 118681"/>
                  <a:gd name="connsiteY1" fmla="*/ 69247 h 69246"/>
                  <a:gd name="connsiteX2" fmla="*/ 101537 w 118681"/>
                  <a:gd name="connsiteY2" fmla="*/ 17145 h 69246"/>
                  <a:gd name="connsiteX3" fmla="*/ 17145 w 118681"/>
                  <a:gd name="connsiteY3" fmla="*/ 17145 h 69246"/>
                  <a:gd name="connsiteX4" fmla="*/ 17145 w 118681"/>
                  <a:gd name="connsiteY4" fmla="*/ 69247 h 69246"/>
                  <a:gd name="connsiteX5" fmla="*/ 0 w 118681"/>
                  <a:gd name="connsiteY5" fmla="*/ 69247 h 69246"/>
                  <a:gd name="connsiteX6" fmla="*/ 0 w 118681"/>
                  <a:gd name="connsiteY6" fmla="*/ 0 h 69246"/>
                  <a:gd name="connsiteX7" fmla="*/ 118681 w 118681"/>
                  <a:gd name="connsiteY7" fmla="*/ 0 h 6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81" h="69246">
                    <a:moveTo>
                      <a:pt x="118681" y="69247"/>
                    </a:moveTo>
                    <a:lnTo>
                      <a:pt x="101537" y="69247"/>
                    </a:lnTo>
                    <a:lnTo>
                      <a:pt x="101537" y="17145"/>
                    </a:lnTo>
                    <a:lnTo>
                      <a:pt x="17145" y="17145"/>
                    </a:lnTo>
                    <a:lnTo>
                      <a:pt x="17145" y="69247"/>
                    </a:lnTo>
                    <a:lnTo>
                      <a:pt x="0" y="69247"/>
                    </a:lnTo>
                    <a:lnTo>
                      <a:pt x="0" y="0"/>
                    </a:lnTo>
                    <a:lnTo>
                      <a:pt x="11868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157428-2D8B-DF88-0C15-8B2C8AF71C7A}"/>
                  </a:ext>
                </a:extLst>
              </p:cNvPr>
              <p:cNvSpPr/>
              <p:nvPr/>
            </p:nvSpPr>
            <p:spPr>
              <a:xfrm>
                <a:off x="3175920" y="2811225"/>
                <a:ext cx="734663" cy="1097565"/>
              </a:xfrm>
              <a:custGeom>
                <a:avLst/>
                <a:gdLst>
                  <a:gd name="connsiteX0" fmla="*/ 17145 w 734663"/>
                  <a:gd name="connsiteY0" fmla="*/ 1097566 h 1097565"/>
                  <a:gd name="connsiteX1" fmla="*/ 0 w 734663"/>
                  <a:gd name="connsiteY1" fmla="*/ 1097566 h 1097565"/>
                  <a:gd name="connsiteX2" fmla="*/ 0 w 734663"/>
                  <a:gd name="connsiteY2" fmla="*/ 89249 h 1097565"/>
                  <a:gd name="connsiteX3" fmla="*/ 60293 w 734663"/>
                  <a:gd name="connsiteY3" fmla="*/ 89249 h 1097565"/>
                  <a:gd name="connsiteX4" fmla="*/ 60293 w 734663"/>
                  <a:gd name="connsiteY4" fmla="*/ 32194 h 1097565"/>
                  <a:gd name="connsiteX5" fmla="*/ 190500 w 734663"/>
                  <a:gd name="connsiteY5" fmla="*/ 32194 h 1097565"/>
                  <a:gd name="connsiteX6" fmla="*/ 190500 w 734663"/>
                  <a:gd name="connsiteY6" fmla="*/ 0 h 1097565"/>
                  <a:gd name="connsiteX7" fmla="*/ 734663 w 734663"/>
                  <a:gd name="connsiteY7" fmla="*/ 0 h 1097565"/>
                  <a:gd name="connsiteX8" fmla="*/ 734663 w 734663"/>
                  <a:gd name="connsiteY8" fmla="*/ 387096 h 1097565"/>
                  <a:gd name="connsiteX9" fmla="*/ 717518 w 734663"/>
                  <a:gd name="connsiteY9" fmla="*/ 387096 h 1097565"/>
                  <a:gd name="connsiteX10" fmla="*/ 717518 w 734663"/>
                  <a:gd name="connsiteY10" fmla="*/ 17145 h 1097565"/>
                  <a:gd name="connsiteX11" fmla="*/ 207645 w 734663"/>
                  <a:gd name="connsiteY11" fmla="*/ 17145 h 1097565"/>
                  <a:gd name="connsiteX12" fmla="*/ 207645 w 734663"/>
                  <a:gd name="connsiteY12" fmla="*/ 49340 h 1097565"/>
                  <a:gd name="connsiteX13" fmla="*/ 77438 w 734663"/>
                  <a:gd name="connsiteY13" fmla="*/ 49340 h 1097565"/>
                  <a:gd name="connsiteX14" fmla="*/ 77438 w 734663"/>
                  <a:gd name="connsiteY14" fmla="*/ 106490 h 1097565"/>
                  <a:gd name="connsiteX15" fmla="*/ 17145 w 734663"/>
                  <a:gd name="connsiteY15" fmla="*/ 106490 h 10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4663" h="1097565">
                    <a:moveTo>
                      <a:pt x="17145" y="1097566"/>
                    </a:moveTo>
                    <a:lnTo>
                      <a:pt x="0" y="1097566"/>
                    </a:lnTo>
                    <a:lnTo>
                      <a:pt x="0" y="89249"/>
                    </a:lnTo>
                    <a:lnTo>
                      <a:pt x="60293" y="89249"/>
                    </a:lnTo>
                    <a:lnTo>
                      <a:pt x="60293" y="32194"/>
                    </a:lnTo>
                    <a:lnTo>
                      <a:pt x="190500" y="32194"/>
                    </a:lnTo>
                    <a:lnTo>
                      <a:pt x="190500" y="0"/>
                    </a:lnTo>
                    <a:lnTo>
                      <a:pt x="734663" y="0"/>
                    </a:lnTo>
                    <a:lnTo>
                      <a:pt x="734663" y="387096"/>
                    </a:lnTo>
                    <a:lnTo>
                      <a:pt x="717518" y="387096"/>
                    </a:lnTo>
                    <a:lnTo>
                      <a:pt x="717518" y="17145"/>
                    </a:lnTo>
                    <a:lnTo>
                      <a:pt x="207645" y="17145"/>
                    </a:lnTo>
                    <a:lnTo>
                      <a:pt x="207645" y="49340"/>
                    </a:lnTo>
                    <a:lnTo>
                      <a:pt x="77438" y="49340"/>
                    </a:lnTo>
                    <a:lnTo>
                      <a:pt x="77438" y="106490"/>
                    </a:lnTo>
                    <a:lnTo>
                      <a:pt x="17145" y="1064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C09AE04-67FF-ED8A-5335-3DD1D19EBE10}"/>
                  </a:ext>
                </a:extLst>
              </p:cNvPr>
              <p:cNvSpPr/>
              <p:nvPr/>
            </p:nvSpPr>
            <p:spPr>
              <a:xfrm>
                <a:off x="3391852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4180C5-2F95-E7CF-A1DA-6CDDB1EE6665}"/>
                  </a:ext>
                </a:extLst>
              </p:cNvPr>
              <p:cNvSpPr/>
              <p:nvPr/>
            </p:nvSpPr>
            <p:spPr>
              <a:xfrm>
                <a:off x="3617214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B84B4E4-4667-EF0C-3202-9C578660E494}"/>
                  </a:ext>
                </a:extLst>
              </p:cNvPr>
              <p:cNvSpPr/>
              <p:nvPr/>
            </p:nvSpPr>
            <p:spPr>
              <a:xfrm>
                <a:off x="2876550" y="3946605"/>
                <a:ext cx="780097" cy="194309"/>
              </a:xfrm>
              <a:custGeom>
                <a:avLst/>
                <a:gdLst>
                  <a:gd name="connsiteX0" fmla="*/ 780097 w 780097"/>
                  <a:gd name="connsiteY0" fmla="*/ 194310 h 194309"/>
                  <a:gd name="connsiteX1" fmla="*/ 762953 w 780097"/>
                  <a:gd name="connsiteY1" fmla="*/ 194310 h 194309"/>
                  <a:gd name="connsiteX2" fmla="*/ 762953 w 780097"/>
                  <a:gd name="connsiteY2" fmla="*/ 17145 h 194309"/>
                  <a:gd name="connsiteX3" fmla="*/ 0 w 780097"/>
                  <a:gd name="connsiteY3" fmla="*/ 17145 h 194309"/>
                  <a:gd name="connsiteX4" fmla="*/ 0 w 780097"/>
                  <a:gd name="connsiteY4" fmla="*/ 0 h 194309"/>
                  <a:gd name="connsiteX5" fmla="*/ 780097 w 780097"/>
                  <a:gd name="connsiteY5" fmla="*/ 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097" h="194309">
                    <a:moveTo>
                      <a:pt x="780097" y="194310"/>
                    </a:moveTo>
                    <a:lnTo>
                      <a:pt x="762953" y="194310"/>
                    </a:lnTo>
                    <a:lnTo>
                      <a:pt x="762953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009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424C5AC-BFEB-B397-3D99-9C8B0B9A4686}"/>
                  </a:ext>
                </a:extLst>
              </p:cNvPr>
              <p:cNvSpPr/>
              <p:nvPr/>
            </p:nvSpPr>
            <p:spPr>
              <a:xfrm>
                <a:off x="3668077" y="3236136"/>
                <a:ext cx="537781" cy="904779"/>
              </a:xfrm>
              <a:custGeom>
                <a:avLst/>
                <a:gdLst>
                  <a:gd name="connsiteX0" fmla="*/ 537781 w 537781"/>
                  <a:gd name="connsiteY0" fmla="*/ 904780 h 904779"/>
                  <a:gd name="connsiteX1" fmla="*/ 520637 w 537781"/>
                  <a:gd name="connsiteY1" fmla="*/ 904780 h 904779"/>
                  <a:gd name="connsiteX2" fmla="*/ 520637 w 537781"/>
                  <a:gd name="connsiteY2" fmla="*/ 820484 h 904779"/>
                  <a:gd name="connsiteX3" fmla="*/ 444437 w 537781"/>
                  <a:gd name="connsiteY3" fmla="*/ 820484 h 904779"/>
                  <a:gd name="connsiteX4" fmla="*/ 444437 w 537781"/>
                  <a:gd name="connsiteY4" fmla="*/ 17145 h 904779"/>
                  <a:gd name="connsiteX5" fmla="*/ 147256 w 537781"/>
                  <a:gd name="connsiteY5" fmla="*/ 17145 h 904779"/>
                  <a:gd name="connsiteX6" fmla="*/ 147256 w 537781"/>
                  <a:gd name="connsiteY6" fmla="*/ 749046 h 904779"/>
                  <a:gd name="connsiteX7" fmla="*/ 102870 w 537781"/>
                  <a:gd name="connsiteY7" fmla="*/ 749046 h 904779"/>
                  <a:gd name="connsiteX8" fmla="*/ 102870 w 537781"/>
                  <a:gd name="connsiteY8" fmla="*/ 797243 h 904779"/>
                  <a:gd name="connsiteX9" fmla="*/ 17145 w 537781"/>
                  <a:gd name="connsiteY9" fmla="*/ 797243 h 904779"/>
                  <a:gd name="connsiteX10" fmla="*/ 17145 w 537781"/>
                  <a:gd name="connsiteY10" fmla="*/ 904780 h 904779"/>
                  <a:gd name="connsiteX11" fmla="*/ 0 w 537781"/>
                  <a:gd name="connsiteY11" fmla="*/ 904780 h 904779"/>
                  <a:gd name="connsiteX12" fmla="*/ 0 w 537781"/>
                  <a:gd name="connsiteY12" fmla="*/ 780097 h 904779"/>
                  <a:gd name="connsiteX13" fmla="*/ 85725 w 537781"/>
                  <a:gd name="connsiteY13" fmla="*/ 780097 h 904779"/>
                  <a:gd name="connsiteX14" fmla="*/ 85725 w 537781"/>
                  <a:gd name="connsiteY14" fmla="*/ 731901 h 904779"/>
                  <a:gd name="connsiteX15" fmla="*/ 130111 w 537781"/>
                  <a:gd name="connsiteY15" fmla="*/ 731901 h 904779"/>
                  <a:gd name="connsiteX16" fmla="*/ 130111 w 537781"/>
                  <a:gd name="connsiteY16" fmla="*/ 0 h 904779"/>
                  <a:gd name="connsiteX17" fmla="*/ 461581 w 537781"/>
                  <a:gd name="connsiteY17" fmla="*/ 0 h 904779"/>
                  <a:gd name="connsiteX18" fmla="*/ 461581 w 537781"/>
                  <a:gd name="connsiteY18" fmla="*/ 803338 h 904779"/>
                  <a:gd name="connsiteX19" fmla="*/ 537781 w 537781"/>
                  <a:gd name="connsiteY19" fmla="*/ 803338 h 9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7781" h="904779">
                    <a:moveTo>
                      <a:pt x="537781" y="904780"/>
                    </a:moveTo>
                    <a:lnTo>
                      <a:pt x="520637" y="904780"/>
                    </a:lnTo>
                    <a:lnTo>
                      <a:pt x="520637" y="820484"/>
                    </a:lnTo>
                    <a:lnTo>
                      <a:pt x="444437" y="820484"/>
                    </a:lnTo>
                    <a:lnTo>
                      <a:pt x="444437" y="17145"/>
                    </a:lnTo>
                    <a:lnTo>
                      <a:pt x="147256" y="17145"/>
                    </a:lnTo>
                    <a:lnTo>
                      <a:pt x="147256" y="749046"/>
                    </a:lnTo>
                    <a:lnTo>
                      <a:pt x="102870" y="749046"/>
                    </a:lnTo>
                    <a:lnTo>
                      <a:pt x="102870" y="797243"/>
                    </a:lnTo>
                    <a:lnTo>
                      <a:pt x="17145" y="797243"/>
                    </a:lnTo>
                    <a:lnTo>
                      <a:pt x="17145" y="904780"/>
                    </a:lnTo>
                    <a:lnTo>
                      <a:pt x="0" y="904780"/>
                    </a:lnTo>
                    <a:lnTo>
                      <a:pt x="0" y="780097"/>
                    </a:lnTo>
                    <a:lnTo>
                      <a:pt x="85725" y="780097"/>
                    </a:lnTo>
                    <a:lnTo>
                      <a:pt x="85725" y="731901"/>
                    </a:lnTo>
                    <a:lnTo>
                      <a:pt x="130111" y="731901"/>
                    </a:lnTo>
                    <a:lnTo>
                      <a:pt x="130111" y="0"/>
                    </a:lnTo>
                    <a:lnTo>
                      <a:pt x="461581" y="0"/>
                    </a:lnTo>
                    <a:lnTo>
                      <a:pt x="461581" y="803338"/>
                    </a:lnTo>
                    <a:lnTo>
                      <a:pt x="537781" y="803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E879D0-4383-FAAA-B2A3-3E09BCCC5F1F}"/>
                  </a:ext>
                </a:extLst>
              </p:cNvPr>
              <p:cNvSpPr/>
              <p:nvPr/>
            </p:nvSpPr>
            <p:spPr>
              <a:xfrm>
                <a:off x="3936968" y="3000487"/>
                <a:ext cx="160972" cy="197834"/>
              </a:xfrm>
              <a:custGeom>
                <a:avLst/>
                <a:gdLst>
                  <a:gd name="connsiteX0" fmla="*/ 160973 w 160972"/>
                  <a:gd name="connsiteY0" fmla="*/ 197834 h 197834"/>
                  <a:gd name="connsiteX1" fmla="*/ 143828 w 160972"/>
                  <a:gd name="connsiteY1" fmla="*/ 197834 h 197834"/>
                  <a:gd name="connsiteX2" fmla="*/ 143828 w 160972"/>
                  <a:gd name="connsiteY2" fmla="*/ 17145 h 197834"/>
                  <a:gd name="connsiteX3" fmla="*/ 0 w 160972"/>
                  <a:gd name="connsiteY3" fmla="*/ 17145 h 197834"/>
                  <a:gd name="connsiteX4" fmla="*/ 0 w 160972"/>
                  <a:gd name="connsiteY4" fmla="*/ 0 h 197834"/>
                  <a:gd name="connsiteX5" fmla="*/ 160973 w 160972"/>
                  <a:gd name="connsiteY5" fmla="*/ 0 h 19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972" h="197834">
                    <a:moveTo>
                      <a:pt x="160973" y="197834"/>
                    </a:moveTo>
                    <a:lnTo>
                      <a:pt x="143828" y="197834"/>
                    </a:lnTo>
                    <a:lnTo>
                      <a:pt x="143828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60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54B3A5-0CD2-FF97-9E3B-3B443A2D3C73}"/>
                  </a:ext>
                </a:extLst>
              </p:cNvPr>
              <p:cNvSpPr/>
              <p:nvPr/>
            </p:nvSpPr>
            <p:spPr>
              <a:xfrm>
                <a:off x="3598163" y="2711308"/>
                <a:ext cx="194976" cy="76390"/>
              </a:xfrm>
              <a:custGeom>
                <a:avLst/>
                <a:gdLst>
                  <a:gd name="connsiteX0" fmla="*/ 194977 w 194976"/>
                  <a:gd name="connsiteY0" fmla="*/ 76390 h 76390"/>
                  <a:gd name="connsiteX1" fmla="*/ 177832 w 194976"/>
                  <a:gd name="connsiteY1" fmla="*/ 76390 h 76390"/>
                  <a:gd name="connsiteX2" fmla="*/ 177832 w 194976"/>
                  <a:gd name="connsiteY2" fmla="*/ 56388 h 76390"/>
                  <a:gd name="connsiteX3" fmla="*/ 95250 w 194976"/>
                  <a:gd name="connsiteY3" fmla="*/ 56388 h 76390"/>
                  <a:gd name="connsiteX4" fmla="*/ 95250 w 194976"/>
                  <a:gd name="connsiteY4" fmla="*/ 17145 h 76390"/>
                  <a:gd name="connsiteX5" fmla="*/ 58483 w 194976"/>
                  <a:gd name="connsiteY5" fmla="*/ 17145 h 76390"/>
                  <a:gd name="connsiteX6" fmla="*/ 58483 w 194976"/>
                  <a:gd name="connsiteY6" fmla="*/ 38576 h 76390"/>
                  <a:gd name="connsiteX7" fmla="*/ 17145 w 194976"/>
                  <a:gd name="connsiteY7" fmla="*/ 38576 h 76390"/>
                  <a:gd name="connsiteX8" fmla="*/ 17145 w 194976"/>
                  <a:gd name="connsiteY8" fmla="*/ 76390 h 76390"/>
                  <a:gd name="connsiteX9" fmla="*/ 0 w 194976"/>
                  <a:gd name="connsiteY9" fmla="*/ 76390 h 76390"/>
                  <a:gd name="connsiteX10" fmla="*/ 0 w 194976"/>
                  <a:gd name="connsiteY10" fmla="*/ 21431 h 76390"/>
                  <a:gd name="connsiteX11" fmla="*/ 41339 w 194976"/>
                  <a:gd name="connsiteY11" fmla="*/ 21431 h 76390"/>
                  <a:gd name="connsiteX12" fmla="*/ 41339 w 194976"/>
                  <a:gd name="connsiteY12" fmla="*/ 0 h 76390"/>
                  <a:gd name="connsiteX13" fmla="*/ 112395 w 194976"/>
                  <a:gd name="connsiteY13" fmla="*/ 0 h 76390"/>
                  <a:gd name="connsiteX14" fmla="*/ 112395 w 194976"/>
                  <a:gd name="connsiteY14" fmla="*/ 39243 h 76390"/>
                  <a:gd name="connsiteX15" fmla="*/ 194977 w 194976"/>
                  <a:gd name="connsiteY15" fmla="*/ 39243 h 7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76" h="76390">
                    <a:moveTo>
                      <a:pt x="194977" y="76390"/>
                    </a:moveTo>
                    <a:lnTo>
                      <a:pt x="177832" y="76390"/>
                    </a:lnTo>
                    <a:lnTo>
                      <a:pt x="177832" y="56388"/>
                    </a:lnTo>
                    <a:lnTo>
                      <a:pt x="95250" y="56388"/>
                    </a:lnTo>
                    <a:lnTo>
                      <a:pt x="95250" y="17145"/>
                    </a:lnTo>
                    <a:lnTo>
                      <a:pt x="58483" y="17145"/>
                    </a:lnTo>
                    <a:lnTo>
                      <a:pt x="58483" y="38576"/>
                    </a:lnTo>
                    <a:lnTo>
                      <a:pt x="17145" y="38576"/>
                    </a:lnTo>
                    <a:lnTo>
                      <a:pt x="17145" y="76390"/>
                    </a:lnTo>
                    <a:lnTo>
                      <a:pt x="0" y="76390"/>
                    </a:lnTo>
                    <a:lnTo>
                      <a:pt x="0" y="21431"/>
                    </a:lnTo>
                    <a:lnTo>
                      <a:pt x="41339" y="21431"/>
                    </a:lnTo>
                    <a:lnTo>
                      <a:pt x="41339" y="0"/>
                    </a:lnTo>
                    <a:lnTo>
                      <a:pt x="112395" y="0"/>
                    </a:lnTo>
                    <a:lnTo>
                      <a:pt x="112395" y="39243"/>
                    </a:lnTo>
                    <a:lnTo>
                      <a:pt x="194977" y="39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51E5437-14CE-D6A6-C5FA-819D95D47080}"/>
                  </a:ext>
                </a:extLst>
              </p:cNvPr>
              <p:cNvSpPr/>
              <p:nvPr/>
            </p:nvSpPr>
            <p:spPr>
              <a:xfrm>
                <a:off x="4115752" y="3000487"/>
                <a:ext cx="382238" cy="597693"/>
              </a:xfrm>
              <a:custGeom>
                <a:avLst/>
                <a:gdLst>
                  <a:gd name="connsiteX0" fmla="*/ 382238 w 382238"/>
                  <a:gd name="connsiteY0" fmla="*/ 597694 h 597693"/>
                  <a:gd name="connsiteX1" fmla="*/ 365093 w 382238"/>
                  <a:gd name="connsiteY1" fmla="*/ 597694 h 597693"/>
                  <a:gd name="connsiteX2" fmla="*/ 365093 w 382238"/>
                  <a:gd name="connsiteY2" fmla="*/ 74295 h 597693"/>
                  <a:gd name="connsiteX3" fmla="*/ 276225 w 382238"/>
                  <a:gd name="connsiteY3" fmla="*/ 74295 h 597693"/>
                  <a:gd name="connsiteX4" fmla="*/ 276225 w 382238"/>
                  <a:gd name="connsiteY4" fmla="*/ 17145 h 597693"/>
                  <a:gd name="connsiteX5" fmla="*/ 210788 w 382238"/>
                  <a:gd name="connsiteY5" fmla="*/ 17145 h 597693"/>
                  <a:gd name="connsiteX6" fmla="*/ 210788 w 382238"/>
                  <a:gd name="connsiteY6" fmla="*/ 77819 h 597693"/>
                  <a:gd name="connsiteX7" fmla="*/ 160020 w 382238"/>
                  <a:gd name="connsiteY7" fmla="*/ 77819 h 597693"/>
                  <a:gd name="connsiteX8" fmla="*/ 160020 w 382238"/>
                  <a:gd name="connsiteY8" fmla="*/ 111728 h 597693"/>
                  <a:gd name="connsiteX9" fmla="*/ 17145 w 382238"/>
                  <a:gd name="connsiteY9" fmla="*/ 111728 h 597693"/>
                  <a:gd name="connsiteX10" fmla="*/ 17145 w 382238"/>
                  <a:gd name="connsiteY10" fmla="*/ 197834 h 597693"/>
                  <a:gd name="connsiteX11" fmla="*/ 0 w 382238"/>
                  <a:gd name="connsiteY11" fmla="*/ 197834 h 597693"/>
                  <a:gd name="connsiteX12" fmla="*/ 0 w 382238"/>
                  <a:gd name="connsiteY12" fmla="*/ 94583 h 597693"/>
                  <a:gd name="connsiteX13" fmla="*/ 142875 w 382238"/>
                  <a:gd name="connsiteY13" fmla="*/ 94583 h 597693"/>
                  <a:gd name="connsiteX14" fmla="*/ 142875 w 382238"/>
                  <a:gd name="connsiteY14" fmla="*/ 60674 h 597693"/>
                  <a:gd name="connsiteX15" fmla="*/ 193643 w 382238"/>
                  <a:gd name="connsiteY15" fmla="*/ 60674 h 597693"/>
                  <a:gd name="connsiteX16" fmla="*/ 193643 w 382238"/>
                  <a:gd name="connsiteY16" fmla="*/ 0 h 597693"/>
                  <a:gd name="connsiteX17" fmla="*/ 293370 w 382238"/>
                  <a:gd name="connsiteY17" fmla="*/ 0 h 597693"/>
                  <a:gd name="connsiteX18" fmla="*/ 293370 w 382238"/>
                  <a:gd name="connsiteY18" fmla="*/ 57150 h 597693"/>
                  <a:gd name="connsiteX19" fmla="*/ 382238 w 382238"/>
                  <a:gd name="connsiteY19" fmla="*/ 57150 h 59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2238" h="597693">
                    <a:moveTo>
                      <a:pt x="382238" y="597694"/>
                    </a:moveTo>
                    <a:lnTo>
                      <a:pt x="365093" y="597694"/>
                    </a:lnTo>
                    <a:lnTo>
                      <a:pt x="365093" y="74295"/>
                    </a:lnTo>
                    <a:lnTo>
                      <a:pt x="276225" y="74295"/>
                    </a:lnTo>
                    <a:lnTo>
                      <a:pt x="276225" y="17145"/>
                    </a:lnTo>
                    <a:lnTo>
                      <a:pt x="210788" y="17145"/>
                    </a:lnTo>
                    <a:lnTo>
                      <a:pt x="210788" y="77819"/>
                    </a:lnTo>
                    <a:lnTo>
                      <a:pt x="160020" y="77819"/>
                    </a:lnTo>
                    <a:lnTo>
                      <a:pt x="160020" y="111728"/>
                    </a:lnTo>
                    <a:lnTo>
                      <a:pt x="17145" y="111728"/>
                    </a:lnTo>
                    <a:lnTo>
                      <a:pt x="17145" y="197834"/>
                    </a:lnTo>
                    <a:lnTo>
                      <a:pt x="0" y="197834"/>
                    </a:lnTo>
                    <a:lnTo>
                      <a:pt x="0" y="94583"/>
                    </a:lnTo>
                    <a:lnTo>
                      <a:pt x="142875" y="94583"/>
                    </a:lnTo>
                    <a:lnTo>
                      <a:pt x="142875" y="60674"/>
                    </a:lnTo>
                    <a:lnTo>
                      <a:pt x="193643" y="60674"/>
                    </a:lnTo>
                    <a:lnTo>
                      <a:pt x="193643" y="0"/>
                    </a:lnTo>
                    <a:lnTo>
                      <a:pt x="293370" y="0"/>
                    </a:lnTo>
                    <a:lnTo>
                      <a:pt x="293370" y="57150"/>
                    </a:lnTo>
                    <a:lnTo>
                      <a:pt x="382238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811EE08-589E-C1BB-7D04-88FEF6547337}"/>
                  </a:ext>
                </a:extLst>
              </p:cNvPr>
              <p:cNvSpPr/>
              <p:nvPr/>
            </p:nvSpPr>
            <p:spPr>
              <a:xfrm>
                <a:off x="4162425" y="3993087"/>
                <a:ext cx="1437322" cy="147828"/>
              </a:xfrm>
              <a:custGeom>
                <a:avLst/>
                <a:gdLst>
                  <a:gd name="connsiteX0" fmla="*/ 1437323 w 1437322"/>
                  <a:gd name="connsiteY0" fmla="*/ 147828 h 147828"/>
                  <a:gd name="connsiteX1" fmla="*/ 1420082 w 1437322"/>
                  <a:gd name="connsiteY1" fmla="*/ 147828 h 147828"/>
                  <a:gd name="connsiteX2" fmla="*/ 1420082 w 1437322"/>
                  <a:gd name="connsiteY2" fmla="*/ 84963 h 147828"/>
                  <a:gd name="connsiteX3" fmla="*/ 826389 w 1437322"/>
                  <a:gd name="connsiteY3" fmla="*/ 84963 h 147828"/>
                  <a:gd name="connsiteX4" fmla="*/ 826389 w 1437322"/>
                  <a:gd name="connsiteY4" fmla="*/ 17145 h 147828"/>
                  <a:gd name="connsiteX5" fmla="*/ 0 w 1437322"/>
                  <a:gd name="connsiteY5" fmla="*/ 17145 h 147828"/>
                  <a:gd name="connsiteX6" fmla="*/ 0 w 1437322"/>
                  <a:gd name="connsiteY6" fmla="*/ 0 h 147828"/>
                  <a:gd name="connsiteX7" fmla="*/ 843534 w 1437322"/>
                  <a:gd name="connsiteY7" fmla="*/ 0 h 147828"/>
                  <a:gd name="connsiteX8" fmla="*/ 843534 w 1437322"/>
                  <a:gd name="connsiteY8" fmla="*/ 67818 h 147828"/>
                  <a:gd name="connsiteX9" fmla="*/ 1437323 w 1437322"/>
                  <a:gd name="connsiteY9" fmla="*/ 67818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7322" h="147828">
                    <a:moveTo>
                      <a:pt x="1437323" y="147828"/>
                    </a:moveTo>
                    <a:lnTo>
                      <a:pt x="1420082" y="147828"/>
                    </a:lnTo>
                    <a:lnTo>
                      <a:pt x="1420082" y="84963"/>
                    </a:lnTo>
                    <a:lnTo>
                      <a:pt x="826389" y="84963"/>
                    </a:lnTo>
                    <a:lnTo>
                      <a:pt x="82638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843534" y="0"/>
                    </a:lnTo>
                    <a:lnTo>
                      <a:pt x="843534" y="67818"/>
                    </a:lnTo>
                    <a:lnTo>
                      <a:pt x="1437323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36CD339-B941-2367-C8BB-E3B973489815}"/>
                  </a:ext>
                </a:extLst>
              </p:cNvPr>
              <p:cNvSpPr/>
              <p:nvPr/>
            </p:nvSpPr>
            <p:spPr>
              <a:xfrm>
                <a:off x="4480845" y="3561033"/>
                <a:ext cx="280701" cy="412051"/>
              </a:xfrm>
              <a:custGeom>
                <a:avLst/>
                <a:gdLst>
                  <a:gd name="connsiteX0" fmla="*/ 280702 w 280701"/>
                  <a:gd name="connsiteY0" fmla="*/ 412052 h 412051"/>
                  <a:gd name="connsiteX1" fmla="*/ 263557 w 280701"/>
                  <a:gd name="connsiteY1" fmla="*/ 412052 h 412051"/>
                  <a:gd name="connsiteX2" fmla="*/ 263557 w 280701"/>
                  <a:gd name="connsiteY2" fmla="*/ 84963 h 412051"/>
                  <a:gd name="connsiteX3" fmla="*/ 146018 w 280701"/>
                  <a:gd name="connsiteY3" fmla="*/ 84963 h 412051"/>
                  <a:gd name="connsiteX4" fmla="*/ 146018 w 280701"/>
                  <a:gd name="connsiteY4" fmla="*/ 17145 h 412051"/>
                  <a:gd name="connsiteX5" fmla="*/ 55245 w 280701"/>
                  <a:gd name="connsiteY5" fmla="*/ 17145 h 412051"/>
                  <a:gd name="connsiteX6" fmla="*/ 55245 w 280701"/>
                  <a:gd name="connsiteY6" fmla="*/ 81439 h 412051"/>
                  <a:gd name="connsiteX7" fmla="*/ 17145 w 280701"/>
                  <a:gd name="connsiteY7" fmla="*/ 81439 h 412051"/>
                  <a:gd name="connsiteX8" fmla="*/ 17145 w 280701"/>
                  <a:gd name="connsiteY8" fmla="*/ 412052 h 412051"/>
                  <a:gd name="connsiteX9" fmla="*/ 0 w 280701"/>
                  <a:gd name="connsiteY9" fmla="*/ 412052 h 412051"/>
                  <a:gd name="connsiteX10" fmla="*/ 0 w 280701"/>
                  <a:gd name="connsiteY10" fmla="*/ 64294 h 412051"/>
                  <a:gd name="connsiteX11" fmla="*/ 38100 w 280701"/>
                  <a:gd name="connsiteY11" fmla="*/ 64294 h 412051"/>
                  <a:gd name="connsiteX12" fmla="*/ 38100 w 280701"/>
                  <a:gd name="connsiteY12" fmla="*/ 0 h 412051"/>
                  <a:gd name="connsiteX13" fmla="*/ 163163 w 280701"/>
                  <a:gd name="connsiteY13" fmla="*/ 0 h 412051"/>
                  <a:gd name="connsiteX14" fmla="*/ 163163 w 280701"/>
                  <a:gd name="connsiteY14" fmla="*/ 67818 h 412051"/>
                  <a:gd name="connsiteX15" fmla="*/ 280702 w 280701"/>
                  <a:gd name="connsiteY15" fmla="*/ 67818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0701" h="412051">
                    <a:moveTo>
                      <a:pt x="280702" y="412052"/>
                    </a:moveTo>
                    <a:lnTo>
                      <a:pt x="263557" y="412052"/>
                    </a:lnTo>
                    <a:lnTo>
                      <a:pt x="263557" y="84963"/>
                    </a:lnTo>
                    <a:lnTo>
                      <a:pt x="146018" y="84963"/>
                    </a:lnTo>
                    <a:lnTo>
                      <a:pt x="146018" y="17145"/>
                    </a:lnTo>
                    <a:lnTo>
                      <a:pt x="55245" y="17145"/>
                    </a:lnTo>
                    <a:lnTo>
                      <a:pt x="55245" y="81439"/>
                    </a:lnTo>
                    <a:lnTo>
                      <a:pt x="17145" y="81439"/>
                    </a:lnTo>
                    <a:lnTo>
                      <a:pt x="17145" y="412052"/>
                    </a:lnTo>
                    <a:lnTo>
                      <a:pt x="0" y="412052"/>
                    </a:lnTo>
                    <a:lnTo>
                      <a:pt x="0" y="64294"/>
                    </a:lnTo>
                    <a:lnTo>
                      <a:pt x="38100" y="64294"/>
                    </a:lnTo>
                    <a:lnTo>
                      <a:pt x="38100" y="0"/>
                    </a:lnTo>
                    <a:lnTo>
                      <a:pt x="163163" y="0"/>
                    </a:lnTo>
                    <a:lnTo>
                      <a:pt x="163163" y="67818"/>
                    </a:lnTo>
                    <a:lnTo>
                      <a:pt x="280702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940087F-E4F6-8281-896F-68365D65A4D4}"/>
                  </a:ext>
                </a:extLst>
              </p:cNvPr>
              <p:cNvSpPr/>
              <p:nvPr/>
            </p:nvSpPr>
            <p:spPr>
              <a:xfrm>
                <a:off x="4612576" y="3400346"/>
                <a:ext cx="336232" cy="572738"/>
              </a:xfrm>
              <a:custGeom>
                <a:avLst/>
                <a:gdLst>
                  <a:gd name="connsiteX0" fmla="*/ 336232 w 336232"/>
                  <a:gd name="connsiteY0" fmla="*/ 572738 h 572738"/>
                  <a:gd name="connsiteX1" fmla="*/ 319088 w 336232"/>
                  <a:gd name="connsiteY1" fmla="*/ 572738 h 572738"/>
                  <a:gd name="connsiteX2" fmla="*/ 319088 w 336232"/>
                  <a:gd name="connsiteY2" fmla="*/ 17145 h 572738"/>
                  <a:gd name="connsiteX3" fmla="*/ 17145 w 336232"/>
                  <a:gd name="connsiteY3" fmla="*/ 17145 h 572738"/>
                  <a:gd name="connsiteX4" fmla="*/ 17145 w 336232"/>
                  <a:gd name="connsiteY4" fmla="*/ 133541 h 572738"/>
                  <a:gd name="connsiteX5" fmla="*/ 0 w 336232"/>
                  <a:gd name="connsiteY5" fmla="*/ 133541 h 572738"/>
                  <a:gd name="connsiteX6" fmla="*/ 0 w 336232"/>
                  <a:gd name="connsiteY6" fmla="*/ 0 h 572738"/>
                  <a:gd name="connsiteX7" fmla="*/ 336232 w 336232"/>
                  <a:gd name="connsiteY7" fmla="*/ 0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32" h="572738">
                    <a:moveTo>
                      <a:pt x="336232" y="572738"/>
                    </a:moveTo>
                    <a:lnTo>
                      <a:pt x="319088" y="572738"/>
                    </a:lnTo>
                    <a:lnTo>
                      <a:pt x="319088" y="17145"/>
                    </a:lnTo>
                    <a:lnTo>
                      <a:pt x="17145" y="17145"/>
                    </a:lnTo>
                    <a:lnTo>
                      <a:pt x="17145" y="133541"/>
                    </a:lnTo>
                    <a:lnTo>
                      <a:pt x="0" y="133541"/>
                    </a:lnTo>
                    <a:lnTo>
                      <a:pt x="0" y="0"/>
                    </a:lnTo>
                    <a:lnTo>
                      <a:pt x="33623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B69CD6D-BFC5-4BC8-09D6-A3639AEC6D7A}"/>
                  </a:ext>
                </a:extLst>
              </p:cNvPr>
              <p:cNvSpPr/>
              <p:nvPr/>
            </p:nvSpPr>
            <p:spPr>
              <a:xfrm>
                <a:off x="4699920" y="3050493"/>
                <a:ext cx="299751" cy="922591"/>
              </a:xfrm>
              <a:custGeom>
                <a:avLst/>
                <a:gdLst>
                  <a:gd name="connsiteX0" fmla="*/ 299752 w 299751"/>
                  <a:gd name="connsiteY0" fmla="*/ 922592 h 922591"/>
                  <a:gd name="connsiteX1" fmla="*/ 282607 w 299751"/>
                  <a:gd name="connsiteY1" fmla="*/ 922592 h 922591"/>
                  <a:gd name="connsiteX2" fmla="*/ 282607 w 299751"/>
                  <a:gd name="connsiteY2" fmla="*/ 17145 h 922591"/>
                  <a:gd name="connsiteX3" fmla="*/ 17145 w 299751"/>
                  <a:gd name="connsiteY3" fmla="*/ 17145 h 922591"/>
                  <a:gd name="connsiteX4" fmla="*/ 17145 w 299751"/>
                  <a:gd name="connsiteY4" fmla="*/ 319183 h 922591"/>
                  <a:gd name="connsiteX5" fmla="*/ 0 w 299751"/>
                  <a:gd name="connsiteY5" fmla="*/ 319183 h 922591"/>
                  <a:gd name="connsiteX6" fmla="*/ 0 w 299751"/>
                  <a:gd name="connsiteY6" fmla="*/ 0 h 922591"/>
                  <a:gd name="connsiteX7" fmla="*/ 299752 w 299751"/>
                  <a:gd name="connsiteY7" fmla="*/ 0 h 9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751" h="922591">
                    <a:moveTo>
                      <a:pt x="299752" y="922592"/>
                    </a:moveTo>
                    <a:lnTo>
                      <a:pt x="282607" y="922592"/>
                    </a:lnTo>
                    <a:lnTo>
                      <a:pt x="282607" y="17145"/>
                    </a:lnTo>
                    <a:lnTo>
                      <a:pt x="17145" y="17145"/>
                    </a:lnTo>
                    <a:lnTo>
                      <a:pt x="17145" y="319183"/>
                    </a:lnTo>
                    <a:lnTo>
                      <a:pt x="0" y="319183"/>
                    </a:lnTo>
                    <a:lnTo>
                      <a:pt x="0" y="0"/>
                    </a:lnTo>
                    <a:lnTo>
                      <a:pt x="2997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8EBD420-FDC0-C71E-203B-5AB387C98F73}"/>
                  </a:ext>
                </a:extLst>
              </p:cNvPr>
              <p:cNvSpPr/>
              <p:nvPr/>
            </p:nvSpPr>
            <p:spPr>
              <a:xfrm>
                <a:off x="4214145" y="2418509"/>
                <a:ext cx="353663" cy="1118997"/>
              </a:xfrm>
              <a:custGeom>
                <a:avLst/>
                <a:gdLst>
                  <a:gd name="connsiteX0" fmla="*/ 353663 w 353663"/>
                  <a:gd name="connsiteY0" fmla="*/ 1118997 h 1118997"/>
                  <a:gd name="connsiteX1" fmla="*/ 336518 w 353663"/>
                  <a:gd name="connsiteY1" fmla="*/ 1118997 h 1118997"/>
                  <a:gd name="connsiteX2" fmla="*/ 336518 w 353663"/>
                  <a:gd name="connsiteY2" fmla="*/ 17145 h 1118997"/>
                  <a:gd name="connsiteX3" fmla="*/ 17145 w 353663"/>
                  <a:gd name="connsiteY3" fmla="*/ 17145 h 1118997"/>
                  <a:gd name="connsiteX4" fmla="*/ 17145 w 353663"/>
                  <a:gd name="connsiteY4" fmla="*/ 640556 h 1118997"/>
                  <a:gd name="connsiteX5" fmla="*/ 0 w 353663"/>
                  <a:gd name="connsiteY5" fmla="*/ 640556 h 1118997"/>
                  <a:gd name="connsiteX6" fmla="*/ 0 w 353663"/>
                  <a:gd name="connsiteY6" fmla="*/ 0 h 1118997"/>
                  <a:gd name="connsiteX7" fmla="*/ 353663 w 353663"/>
                  <a:gd name="connsiteY7" fmla="*/ 0 h 11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663" h="1118997">
                    <a:moveTo>
                      <a:pt x="353663" y="1118997"/>
                    </a:moveTo>
                    <a:lnTo>
                      <a:pt x="336518" y="1118997"/>
                    </a:lnTo>
                    <a:lnTo>
                      <a:pt x="336518" y="17145"/>
                    </a:lnTo>
                    <a:lnTo>
                      <a:pt x="17145" y="17145"/>
                    </a:lnTo>
                    <a:lnTo>
                      <a:pt x="17145" y="640556"/>
                    </a:lnTo>
                    <a:lnTo>
                      <a:pt x="0" y="640556"/>
                    </a:lnTo>
                    <a:lnTo>
                      <a:pt x="0" y="0"/>
                    </a:lnTo>
                    <a:lnTo>
                      <a:pt x="3536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AD2C99-6D52-E2D5-193A-C8B6ECBE690B}"/>
                  </a:ext>
                </a:extLst>
              </p:cNvPr>
              <p:cNvSpPr/>
              <p:nvPr/>
            </p:nvSpPr>
            <p:spPr>
              <a:xfrm>
                <a:off x="4587811" y="2861231"/>
                <a:ext cx="157829" cy="147828"/>
              </a:xfrm>
              <a:custGeom>
                <a:avLst/>
                <a:gdLst>
                  <a:gd name="connsiteX0" fmla="*/ 157829 w 157829"/>
                  <a:gd name="connsiteY0" fmla="*/ 147828 h 147828"/>
                  <a:gd name="connsiteX1" fmla="*/ 140684 w 157829"/>
                  <a:gd name="connsiteY1" fmla="*/ 147828 h 147828"/>
                  <a:gd name="connsiteX2" fmla="*/ 140684 w 157829"/>
                  <a:gd name="connsiteY2" fmla="*/ 17145 h 147828"/>
                  <a:gd name="connsiteX3" fmla="*/ 0 w 157829"/>
                  <a:gd name="connsiteY3" fmla="*/ 17145 h 147828"/>
                  <a:gd name="connsiteX4" fmla="*/ 0 w 157829"/>
                  <a:gd name="connsiteY4" fmla="*/ 0 h 147828"/>
                  <a:gd name="connsiteX5" fmla="*/ 157829 w 157829"/>
                  <a:gd name="connsiteY5" fmla="*/ 0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29" h="147828">
                    <a:moveTo>
                      <a:pt x="157829" y="147828"/>
                    </a:moveTo>
                    <a:lnTo>
                      <a:pt x="140684" y="147828"/>
                    </a:lnTo>
                    <a:lnTo>
                      <a:pt x="14068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57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6A06EF-174E-701B-7BBC-15A6AB7148C7}"/>
                  </a:ext>
                </a:extLst>
              </p:cNvPr>
              <p:cNvSpPr/>
              <p:nvPr/>
            </p:nvSpPr>
            <p:spPr>
              <a:xfrm>
                <a:off x="4699920" y="2204292"/>
                <a:ext cx="80772" cy="615505"/>
              </a:xfrm>
              <a:custGeom>
                <a:avLst/>
                <a:gdLst>
                  <a:gd name="connsiteX0" fmla="*/ 17145 w 80772"/>
                  <a:gd name="connsiteY0" fmla="*/ 615506 h 615505"/>
                  <a:gd name="connsiteX1" fmla="*/ 0 w 80772"/>
                  <a:gd name="connsiteY1" fmla="*/ 615506 h 615505"/>
                  <a:gd name="connsiteX2" fmla="*/ 0 w 80772"/>
                  <a:gd name="connsiteY2" fmla="*/ 0 h 615505"/>
                  <a:gd name="connsiteX3" fmla="*/ 80772 w 80772"/>
                  <a:gd name="connsiteY3" fmla="*/ 0 h 615505"/>
                  <a:gd name="connsiteX4" fmla="*/ 80772 w 80772"/>
                  <a:gd name="connsiteY4" fmla="*/ 17145 h 615505"/>
                  <a:gd name="connsiteX5" fmla="*/ 17145 w 80772"/>
                  <a:gd name="connsiteY5" fmla="*/ 17145 h 61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72" h="615505">
                    <a:moveTo>
                      <a:pt x="17145" y="615506"/>
                    </a:moveTo>
                    <a:lnTo>
                      <a:pt x="0" y="615506"/>
                    </a:lnTo>
                    <a:lnTo>
                      <a:pt x="0" y="0"/>
                    </a:lnTo>
                    <a:lnTo>
                      <a:pt x="80772" y="0"/>
                    </a:lnTo>
                    <a:lnTo>
                      <a:pt x="807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FB0199-153A-4E4F-B4C8-07B656899E8A}"/>
                  </a:ext>
                </a:extLst>
              </p:cNvPr>
              <p:cNvSpPr/>
              <p:nvPr/>
            </p:nvSpPr>
            <p:spPr>
              <a:xfrm>
                <a:off x="4817364" y="2004363"/>
                <a:ext cx="277558" cy="1608105"/>
              </a:xfrm>
              <a:custGeom>
                <a:avLst/>
                <a:gdLst>
                  <a:gd name="connsiteX0" fmla="*/ 277558 w 277558"/>
                  <a:gd name="connsiteY0" fmla="*/ 1608106 h 1608105"/>
                  <a:gd name="connsiteX1" fmla="*/ 260413 w 277558"/>
                  <a:gd name="connsiteY1" fmla="*/ 1608106 h 1608105"/>
                  <a:gd name="connsiteX2" fmla="*/ 260413 w 277558"/>
                  <a:gd name="connsiteY2" fmla="*/ 17145 h 1608105"/>
                  <a:gd name="connsiteX3" fmla="*/ 17145 w 277558"/>
                  <a:gd name="connsiteY3" fmla="*/ 17145 h 1608105"/>
                  <a:gd name="connsiteX4" fmla="*/ 17145 w 277558"/>
                  <a:gd name="connsiteY4" fmla="*/ 1004697 h 1608105"/>
                  <a:gd name="connsiteX5" fmla="*/ 0 w 277558"/>
                  <a:gd name="connsiteY5" fmla="*/ 1004697 h 1608105"/>
                  <a:gd name="connsiteX6" fmla="*/ 0 w 277558"/>
                  <a:gd name="connsiteY6" fmla="*/ 0 h 1608105"/>
                  <a:gd name="connsiteX7" fmla="*/ 277558 w 277558"/>
                  <a:gd name="connsiteY7" fmla="*/ 0 h 16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58" h="1608105">
                    <a:moveTo>
                      <a:pt x="277558" y="1608106"/>
                    </a:moveTo>
                    <a:lnTo>
                      <a:pt x="260413" y="1608106"/>
                    </a:lnTo>
                    <a:lnTo>
                      <a:pt x="260413" y="17145"/>
                    </a:lnTo>
                    <a:lnTo>
                      <a:pt x="17145" y="17145"/>
                    </a:lnTo>
                    <a:lnTo>
                      <a:pt x="17145" y="1004697"/>
                    </a:lnTo>
                    <a:lnTo>
                      <a:pt x="0" y="1004697"/>
                    </a:lnTo>
                    <a:lnTo>
                      <a:pt x="0" y="0"/>
                    </a:lnTo>
                    <a:lnTo>
                      <a:pt x="277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87C1806-2A95-9361-A707-ED96841B1B55}"/>
                  </a:ext>
                </a:extLst>
              </p:cNvPr>
              <p:cNvSpPr/>
              <p:nvPr/>
            </p:nvSpPr>
            <p:spPr>
              <a:xfrm>
                <a:off x="5022818" y="3589608"/>
                <a:ext cx="335565" cy="435197"/>
              </a:xfrm>
              <a:custGeom>
                <a:avLst/>
                <a:gdLst>
                  <a:gd name="connsiteX0" fmla="*/ 335566 w 335565"/>
                  <a:gd name="connsiteY0" fmla="*/ 435197 h 435197"/>
                  <a:gd name="connsiteX1" fmla="*/ 318421 w 335565"/>
                  <a:gd name="connsiteY1" fmla="*/ 435197 h 435197"/>
                  <a:gd name="connsiteX2" fmla="*/ 318421 w 335565"/>
                  <a:gd name="connsiteY2" fmla="*/ 81439 h 435197"/>
                  <a:gd name="connsiteX3" fmla="*/ 208788 w 335565"/>
                  <a:gd name="connsiteY3" fmla="*/ 81439 h 435197"/>
                  <a:gd name="connsiteX4" fmla="*/ 208788 w 335565"/>
                  <a:gd name="connsiteY4" fmla="*/ 17145 h 435197"/>
                  <a:gd name="connsiteX5" fmla="*/ 106966 w 335565"/>
                  <a:gd name="connsiteY5" fmla="*/ 17145 h 435197"/>
                  <a:gd name="connsiteX6" fmla="*/ 106966 w 335565"/>
                  <a:gd name="connsiteY6" fmla="*/ 81439 h 435197"/>
                  <a:gd name="connsiteX7" fmla="*/ 0 w 335565"/>
                  <a:gd name="connsiteY7" fmla="*/ 81439 h 435197"/>
                  <a:gd name="connsiteX8" fmla="*/ 0 w 335565"/>
                  <a:gd name="connsiteY8" fmla="*/ 64294 h 435197"/>
                  <a:gd name="connsiteX9" fmla="*/ 89821 w 335565"/>
                  <a:gd name="connsiteY9" fmla="*/ 64294 h 435197"/>
                  <a:gd name="connsiteX10" fmla="*/ 89821 w 335565"/>
                  <a:gd name="connsiteY10" fmla="*/ 0 h 435197"/>
                  <a:gd name="connsiteX11" fmla="*/ 225933 w 335565"/>
                  <a:gd name="connsiteY11" fmla="*/ 0 h 435197"/>
                  <a:gd name="connsiteX12" fmla="*/ 225933 w 335565"/>
                  <a:gd name="connsiteY12" fmla="*/ 64294 h 435197"/>
                  <a:gd name="connsiteX13" fmla="*/ 335566 w 335565"/>
                  <a:gd name="connsiteY13" fmla="*/ 64294 h 43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565" h="435197">
                    <a:moveTo>
                      <a:pt x="335566" y="435197"/>
                    </a:moveTo>
                    <a:lnTo>
                      <a:pt x="318421" y="435197"/>
                    </a:lnTo>
                    <a:lnTo>
                      <a:pt x="318421" y="81439"/>
                    </a:lnTo>
                    <a:lnTo>
                      <a:pt x="208788" y="81439"/>
                    </a:lnTo>
                    <a:lnTo>
                      <a:pt x="208788" y="17145"/>
                    </a:lnTo>
                    <a:lnTo>
                      <a:pt x="106966" y="17145"/>
                    </a:lnTo>
                    <a:lnTo>
                      <a:pt x="106966" y="81439"/>
                    </a:lnTo>
                    <a:lnTo>
                      <a:pt x="0" y="81439"/>
                    </a:lnTo>
                    <a:lnTo>
                      <a:pt x="0" y="64294"/>
                    </a:lnTo>
                    <a:lnTo>
                      <a:pt x="89821" y="64294"/>
                    </a:lnTo>
                    <a:lnTo>
                      <a:pt x="89821" y="0"/>
                    </a:lnTo>
                    <a:lnTo>
                      <a:pt x="225933" y="0"/>
                    </a:lnTo>
                    <a:lnTo>
                      <a:pt x="225933" y="64294"/>
                    </a:lnTo>
                    <a:lnTo>
                      <a:pt x="335566" y="64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1E4492-E06B-EB95-8869-685D3678C07C}"/>
                  </a:ext>
                </a:extLst>
              </p:cNvPr>
              <p:cNvSpPr/>
              <p:nvPr/>
            </p:nvSpPr>
            <p:spPr>
              <a:xfrm>
                <a:off x="5153977" y="3432541"/>
                <a:ext cx="138683" cy="137064"/>
              </a:xfrm>
              <a:custGeom>
                <a:avLst/>
                <a:gdLst>
                  <a:gd name="connsiteX0" fmla="*/ 17145 w 138683"/>
                  <a:gd name="connsiteY0" fmla="*/ 137065 h 137064"/>
                  <a:gd name="connsiteX1" fmla="*/ 0 w 138683"/>
                  <a:gd name="connsiteY1" fmla="*/ 137065 h 137064"/>
                  <a:gd name="connsiteX2" fmla="*/ 0 w 138683"/>
                  <a:gd name="connsiteY2" fmla="*/ 0 h 137064"/>
                  <a:gd name="connsiteX3" fmla="*/ 138684 w 138683"/>
                  <a:gd name="connsiteY3" fmla="*/ 0 h 137064"/>
                  <a:gd name="connsiteX4" fmla="*/ 138684 w 138683"/>
                  <a:gd name="connsiteY4" fmla="*/ 17145 h 137064"/>
                  <a:gd name="connsiteX5" fmla="*/ 17145 w 138683"/>
                  <a:gd name="connsiteY5" fmla="*/ 1714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137064">
                    <a:moveTo>
                      <a:pt x="17145" y="137065"/>
                    </a:moveTo>
                    <a:lnTo>
                      <a:pt x="0" y="137065"/>
                    </a:lnTo>
                    <a:lnTo>
                      <a:pt x="0" y="0"/>
                    </a:lnTo>
                    <a:lnTo>
                      <a:pt x="138684" y="0"/>
                    </a:lnTo>
                    <a:lnTo>
                      <a:pt x="13868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D97145B-74BA-4382-E09B-EDB31824712B}"/>
                  </a:ext>
                </a:extLst>
              </p:cNvPr>
              <p:cNvSpPr/>
              <p:nvPr/>
            </p:nvSpPr>
            <p:spPr>
              <a:xfrm>
                <a:off x="5192077" y="3018394"/>
                <a:ext cx="299656" cy="1006411"/>
              </a:xfrm>
              <a:custGeom>
                <a:avLst/>
                <a:gdLst>
                  <a:gd name="connsiteX0" fmla="*/ 299656 w 299656"/>
                  <a:gd name="connsiteY0" fmla="*/ 1006411 h 1006411"/>
                  <a:gd name="connsiteX1" fmla="*/ 282512 w 299656"/>
                  <a:gd name="connsiteY1" fmla="*/ 1006411 h 1006411"/>
                  <a:gd name="connsiteX2" fmla="*/ 282512 w 299656"/>
                  <a:gd name="connsiteY2" fmla="*/ 49244 h 1006411"/>
                  <a:gd name="connsiteX3" fmla="*/ 218980 w 299656"/>
                  <a:gd name="connsiteY3" fmla="*/ 49244 h 1006411"/>
                  <a:gd name="connsiteX4" fmla="*/ 218980 w 299656"/>
                  <a:gd name="connsiteY4" fmla="*/ 17145 h 1006411"/>
                  <a:gd name="connsiteX5" fmla="*/ 109156 w 299656"/>
                  <a:gd name="connsiteY5" fmla="*/ 17145 h 1006411"/>
                  <a:gd name="connsiteX6" fmla="*/ 109156 w 299656"/>
                  <a:gd name="connsiteY6" fmla="*/ 49244 h 1006411"/>
                  <a:gd name="connsiteX7" fmla="*/ 17145 w 299656"/>
                  <a:gd name="connsiteY7" fmla="*/ 49244 h 1006411"/>
                  <a:gd name="connsiteX8" fmla="*/ 17145 w 299656"/>
                  <a:gd name="connsiteY8" fmla="*/ 390525 h 1006411"/>
                  <a:gd name="connsiteX9" fmla="*/ 0 w 299656"/>
                  <a:gd name="connsiteY9" fmla="*/ 390525 h 1006411"/>
                  <a:gd name="connsiteX10" fmla="*/ 0 w 299656"/>
                  <a:gd name="connsiteY10" fmla="*/ 32099 h 1006411"/>
                  <a:gd name="connsiteX11" fmla="*/ 92012 w 299656"/>
                  <a:gd name="connsiteY11" fmla="*/ 32099 h 1006411"/>
                  <a:gd name="connsiteX12" fmla="*/ 92012 w 299656"/>
                  <a:gd name="connsiteY12" fmla="*/ 0 h 1006411"/>
                  <a:gd name="connsiteX13" fmla="*/ 236220 w 299656"/>
                  <a:gd name="connsiteY13" fmla="*/ 0 h 1006411"/>
                  <a:gd name="connsiteX14" fmla="*/ 236220 w 299656"/>
                  <a:gd name="connsiteY14" fmla="*/ 32099 h 1006411"/>
                  <a:gd name="connsiteX15" fmla="*/ 299656 w 299656"/>
                  <a:gd name="connsiteY15" fmla="*/ 32099 h 100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656" h="1006411">
                    <a:moveTo>
                      <a:pt x="299656" y="1006411"/>
                    </a:moveTo>
                    <a:lnTo>
                      <a:pt x="282512" y="1006411"/>
                    </a:lnTo>
                    <a:lnTo>
                      <a:pt x="282512" y="49244"/>
                    </a:lnTo>
                    <a:lnTo>
                      <a:pt x="218980" y="49244"/>
                    </a:lnTo>
                    <a:lnTo>
                      <a:pt x="218980" y="17145"/>
                    </a:lnTo>
                    <a:lnTo>
                      <a:pt x="109156" y="17145"/>
                    </a:lnTo>
                    <a:lnTo>
                      <a:pt x="109156" y="49244"/>
                    </a:lnTo>
                    <a:lnTo>
                      <a:pt x="17145" y="49244"/>
                    </a:lnTo>
                    <a:lnTo>
                      <a:pt x="17145" y="390525"/>
                    </a:lnTo>
                    <a:lnTo>
                      <a:pt x="0" y="390525"/>
                    </a:lnTo>
                    <a:lnTo>
                      <a:pt x="0" y="32099"/>
                    </a:lnTo>
                    <a:lnTo>
                      <a:pt x="92012" y="32099"/>
                    </a:lnTo>
                    <a:lnTo>
                      <a:pt x="92012" y="0"/>
                    </a:lnTo>
                    <a:lnTo>
                      <a:pt x="236220" y="0"/>
                    </a:lnTo>
                    <a:lnTo>
                      <a:pt x="236220" y="32099"/>
                    </a:lnTo>
                    <a:lnTo>
                      <a:pt x="299656" y="32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80575E7-4E14-FC2B-62EE-CEDAA5BA3A88}"/>
                  </a:ext>
                </a:extLst>
              </p:cNvPr>
              <p:cNvSpPr/>
              <p:nvPr/>
            </p:nvSpPr>
            <p:spPr>
              <a:xfrm>
                <a:off x="5333333" y="2400698"/>
                <a:ext cx="333089" cy="1740217"/>
              </a:xfrm>
              <a:custGeom>
                <a:avLst/>
                <a:gdLst>
                  <a:gd name="connsiteX0" fmla="*/ 333089 w 333089"/>
                  <a:gd name="connsiteY0" fmla="*/ 1740218 h 1740217"/>
                  <a:gd name="connsiteX1" fmla="*/ 315849 w 333089"/>
                  <a:gd name="connsiteY1" fmla="*/ 1740218 h 1740217"/>
                  <a:gd name="connsiteX2" fmla="*/ 315849 w 333089"/>
                  <a:gd name="connsiteY2" fmla="*/ 17145 h 1740217"/>
                  <a:gd name="connsiteX3" fmla="*/ 17145 w 333089"/>
                  <a:gd name="connsiteY3" fmla="*/ 17145 h 1740217"/>
                  <a:gd name="connsiteX4" fmla="*/ 17145 w 333089"/>
                  <a:gd name="connsiteY4" fmla="*/ 581597 h 1740217"/>
                  <a:gd name="connsiteX5" fmla="*/ 0 w 333089"/>
                  <a:gd name="connsiteY5" fmla="*/ 581597 h 1740217"/>
                  <a:gd name="connsiteX6" fmla="*/ 0 w 333089"/>
                  <a:gd name="connsiteY6" fmla="*/ 0 h 1740217"/>
                  <a:gd name="connsiteX7" fmla="*/ 333089 w 333089"/>
                  <a:gd name="connsiteY7" fmla="*/ 0 h 174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089" h="1740217">
                    <a:moveTo>
                      <a:pt x="333089" y="1740218"/>
                    </a:moveTo>
                    <a:lnTo>
                      <a:pt x="315849" y="1740218"/>
                    </a:lnTo>
                    <a:lnTo>
                      <a:pt x="315849" y="17145"/>
                    </a:lnTo>
                    <a:lnTo>
                      <a:pt x="17145" y="17145"/>
                    </a:lnTo>
                    <a:lnTo>
                      <a:pt x="17145" y="581597"/>
                    </a:lnTo>
                    <a:lnTo>
                      <a:pt x="0" y="581597"/>
                    </a:lnTo>
                    <a:lnTo>
                      <a:pt x="0" y="0"/>
                    </a:lnTo>
                    <a:lnTo>
                      <a:pt x="3330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5D13FA1-FB4B-2E26-CA2E-FE753A9525F9}"/>
                  </a:ext>
                </a:extLst>
              </p:cNvPr>
              <p:cNvSpPr/>
              <p:nvPr/>
            </p:nvSpPr>
            <p:spPr>
              <a:xfrm>
                <a:off x="5695950" y="3900218"/>
                <a:ext cx="240315" cy="240696"/>
              </a:xfrm>
              <a:custGeom>
                <a:avLst/>
                <a:gdLst>
                  <a:gd name="connsiteX0" fmla="*/ 240316 w 240315"/>
                  <a:gd name="connsiteY0" fmla="*/ 240697 h 240696"/>
                  <a:gd name="connsiteX1" fmla="*/ 223171 w 240315"/>
                  <a:gd name="connsiteY1" fmla="*/ 240697 h 240696"/>
                  <a:gd name="connsiteX2" fmla="*/ 223171 w 240315"/>
                  <a:gd name="connsiteY2" fmla="*/ 133160 h 240696"/>
                  <a:gd name="connsiteX3" fmla="*/ 86582 w 240315"/>
                  <a:gd name="connsiteY3" fmla="*/ 133160 h 240696"/>
                  <a:gd name="connsiteX4" fmla="*/ 86582 w 240315"/>
                  <a:gd name="connsiteY4" fmla="*/ 17145 h 240696"/>
                  <a:gd name="connsiteX5" fmla="*/ 0 w 240315"/>
                  <a:gd name="connsiteY5" fmla="*/ 17145 h 240696"/>
                  <a:gd name="connsiteX6" fmla="*/ 0 w 240315"/>
                  <a:gd name="connsiteY6" fmla="*/ 0 h 240696"/>
                  <a:gd name="connsiteX7" fmla="*/ 103822 w 240315"/>
                  <a:gd name="connsiteY7" fmla="*/ 0 h 240696"/>
                  <a:gd name="connsiteX8" fmla="*/ 103822 w 240315"/>
                  <a:gd name="connsiteY8" fmla="*/ 116015 h 240696"/>
                  <a:gd name="connsiteX9" fmla="*/ 240316 w 240315"/>
                  <a:gd name="connsiteY9" fmla="*/ 116015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315" h="240696">
                    <a:moveTo>
                      <a:pt x="240316" y="240697"/>
                    </a:moveTo>
                    <a:lnTo>
                      <a:pt x="223171" y="240697"/>
                    </a:lnTo>
                    <a:lnTo>
                      <a:pt x="223171" y="133160"/>
                    </a:lnTo>
                    <a:lnTo>
                      <a:pt x="86582" y="133160"/>
                    </a:lnTo>
                    <a:lnTo>
                      <a:pt x="8658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03822" y="0"/>
                    </a:lnTo>
                    <a:lnTo>
                      <a:pt x="103822" y="116015"/>
                    </a:lnTo>
                    <a:lnTo>
                      <a:pt x="240316" y="1160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BD4BCF4-1A57-29E1-96E2-30BA68A165A6}"/>
                  </a:ext>
                </a:extLst>
              </p:cNvPr>
              <p:cNvSpPr/>
              <p:nvPr/>
            </p:nvSpPr>
            <p:spPr>
              <a:xfrm>
                <a:off x="5890545" y="2973722"/>
                <a:ext cx="356902" cy="1167193"/>
              </a:xfrm>
              <a:custGeom>
                <a:avLst/>
                <a:gdLst>
                  <a:gd name="connsiteX0" fmla="*/ 356902 w 356902"/>
                  <a:gd name="connsiteY0" fmla="*/ 1167194 h 1167193"/>
                  <a:gd name="connsiteX1" fmla="*/ 339662 w 356902"/>
                  <a:gd name="connsiteY1" fmla="*/ 1167194 h 1167193"/>
                  <a:gd name="connsiteX2" fmla="*/ 339662 w 356902"/>
                  <a:gd name="connsiteY2" fmla="*/ 17145 h 1167193"/>
                  <a:gd name="connsiteX3" fmla="*/ 17145 w 356902"/>
                  <a:gd name="connsiteY3" fmla="*/ 17145 h 1167193"/>
                  <a:gd name="connsiteX4" fmla="*/ 17145 w 356902"/>
                  <a:gd name="connsiteY4" fmla="*/ 999363 h 1167193"/>
                  <a:gd name="connsiteX5" fmla="*/ 0 w 356902"/>
                  <a:gd name="connsiteY5" fmla="*/ 999363 h 1167193"/>
                  <a:gd name="connsiteX6" fmla="*/ 0 w 356902"/>
                  <a:gd name="connsiteY6" fmla="*/ 0 h 1167193"/>
                  <a:gd name="connsiteX7" fmla="*/ 356902 w 356902"/>
                  <a:gd name="connsiteY7" fmla="*/ 0 h 116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02" h="1167193">
                    <a:moveTo>
                      <a:pt x="356902" y="1167194"/>
                    </a:moveTo>
                    <a:lnTo>
                      <a:pt x="339662" y="1167194"/>
                    </a:lnTo>
                    <a:lnTo>
                      <a:pt x="339662" y="17145"/>
                    </a:lnTo>
                    <a:lnTo>
                      <a:pt x="17145" y="17145"/>
                    </a:lnTo>
                    <a:lnTo>
                      <a:pt x="17145" y="999363"/>
                    </a:lnTo>
                    <a:lnTo>
                      <a:pt x="0" y="999363"/>
                    </a:lnTo>
                    <a:lnTo>
                      <a:pt x="0" y="0"/>
                    </a:lnTo>
                    <a:lnTo>
                      <a:pt x="3569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3E784F6-6385-FEBF-14DC-F4625332E13E}"/>
                  </a:ext>
                </a:extLst>
              </p:cNvPr>
              <p:cNvSpPr/>
              <p:nvPr/>
            </p:nvSpPr>
            <p:spPr>
              <a:xfrm>
                <a:off x="5776245" y="3050493"/>
                <a:ext cx="94297" cy="811911"/>
              </a:xfrm>
              <a:custGeom>
                <a:avLst/>
                <a:gdLst>
                  <a:gd name="connsiteX0" fmla="*/ 17145 w 94297"/>
                  <a:gd name="connsiteY0" fmla="*/ 811911 h 811911"/>
                  <a:gd name="connsiteX1" fmla="*/ 0 w 94297"/>
                  <a:gd name="connsiteY1" fmla="*/ 811911 h 811911"/>
                  <a:gd name="connsiteX2" fmla="*/ 0 w 94297"/>
                  <a:gd name="connsiteY2" fmla="*/ 0 h 811911"/>
                  <a:gd name="connsiteX3" fmla="*/ 94297 w 94297"/>
                  <a:gd name="connsiteY3" fmla="*/ 0 h 811911"/>
                  <a:gd name="connsiteX4" fmla="*/ 94297 w 94297"/>
                  <a:gd name="connsiteY4" fmla="*/ 17145 h 811911"/>
                  <a:gd name="connsiteX5" fmla="*/ 17145 w 94297"/>
                  <a:gd name="connsiteY5" fmla="*/ 17145 h 81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297" h="811911">
                    <a:moveTo>
                      <a:pt x="17145" y="811911"/>
                    </a:moveTo>
                    <a:lnTo>
                      <a:pt x="0" y="811911"/>
                    </a:lnTo>
                    <a:lnTo>
                      <a:pt x="0" y="0"/>
                    </a:lnTo>
                    <a:lnTo>
                      <a:pt x="94297" y="0"/>
                    </a:lnTo>
                    <a:lnTo>
                      <a:pt x="94297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8E56A07-BB56-9DED-EAE8-22180DFA665B}"/>
                  </a:ext>
                </a:extLst>
              </p:cNvPr>
              <p:cNvSpPr/>
              <p:nvPr/>
            </p:nvSpPr>
            <p:spPr>
              <a:xfrm>
                <a:off x="5712714" y="3314717"/>
                <a:ext cx="46672" cy="547687"/>
              </a:xfrm>
              <a:custGeom>
                <a:avLst/>
                <a:gdLst>
                  <a:gd name="connsiteX0" fmla="*/ 17145 w 46672"/>
                  <a:gd name="connsiteY0" fmla="*/ 547688 h 547687"/>
                  <a:gd name="connsiteX1" fmla="*/ 0 w 46672"/>
                  <a:gd name="connsiteY1" fmla="*/ 547688 h 547687"/>
                  <a:gd name="connsiteX2" fmla="*/ 0 w 46672"/>
                  <a:gd name="connsiteY2" fmla="*/ 0 h 547687"/>
                  <a:gd name="connsiteX3" fmla="*/ 46672 w 46672"/>
                  <a:gd name="connsiteY3" fmla="*/ 0 h 547687"/>
                  <a:gd name="connsiteX4" fmla="*/ 46672 w 46672"/>
                  <a:gd name="connsiteY4" fmla="*/ 17145 h 547687"/>
                  <a:gd name="connsiteX5" fmla="*/ 17145 w 46672"/>
                  <a:gd name="connsiteY5" fmla="*/ 17145 h 54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" h="547687">
                    <a:moveTo>
                      <a:pt x="17145" y="547688"/>
                    </a:moveTo>
                    <a:lnTo>
                      <a:pt x="0" y="547688"/>
                    </a:lnTo>
                    <a:lnTo>
                      <a:pt x="0" y="0"/>
                    </a:lnTo>
                    <a:lnTo>
                      <a:pt x="46672" y="0"/>
                    </a:lnTo>
                    <a:lnTo>
                      <a:pt x="466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173BF9-6EAC-74CD-F549-95F344B888C3}"/>
                  </a:ext>
                </a:extLst>
              </p:cNvPr>
              <p:cNvSpPr/>
              <p:nvPr/>
            </p:nvSpPr>
            <p:spPr>
              <a:xfrm>
                <a:off x="6487382" y="3041444"/>
                <a:ext cx="318801" cy="910209"/>
              </a:xfrm>
              <a:custGeom>
                <a:avLst/>
                <a:gdLst>
                  <a:gd name="connsiteX0" fmla="*/ 318801 w 318801"/>
                  <a:gd name="connsiteY0" fmla="*/ 910209 h 910209"/>
                  <a:gd name="connsiteX1" fmla="*/ 301657 w 318801"/>
                  <a:gd name="connsiteY1" fmla="*/ 910209 h 910209"/>
                  <a:gd name="connsiteX2" fmla="*/ 301657 w 318801"/>
                  <a:gd name="connsiteY2" fmla="*/ 836009 h 910209"/>
                  <a:gd name="connsiteX3" fmla="*/ 160020 w 318801"/>
                  <a:gd name="connsiteY3" fmla="*/ 39433 h 910209"/>
                  <a:gd name="connsiteX4" fmla="*/ 39528 w 318801"/>
                  <a:gd name="connsiteY4" fmla="*/ 20955 h 910209"/>
                  <a:gd name="connsiteX5" fmla="*/ 61722 w 318801"/>
                  <a:gd name="connsiteY5" fmla="*/ 98774 h 910209"/>
                  <a:gd name="connsiteX6" fmla="*/ 61626 w 318801"/>
                  <a:gd name="connsiteY6" fmla="*/ 100203 h 910209"/>
                  <a:gd name="connsiteX7" fmla="*/ 17145 w 318801"/>
                  <a:gd name="connsiteY7" fmla="*/ 853535 h 910209"/>
                  <a:gd name="connsiteX8" fmla="*/ 17240 w 318801"/>
                  <a:gd name="connsiteY8" fmla="*/ 910209 h 910209"/>
                  <a:gd name="connsiteX9" fmla="*/ 0 w 318801"/>
                  <a:gd name="connsiteY9" fmla="*/ 910209 h 910209"/>
                  <a:gd name="connsiteX10" fmla="*/ 0 w 318801"/>
                  <a:gd name="connsiteY10" fmla="*/ 853059 h 910209"/>
                  <a:gd name="connsiteX11" fmla="*/ 44482 w 318801"/>
                  <a:gd name="connsiteY11" fmla="*/ 100679 h 910209"/>
                  <a:gd name="connsiteX12" fmla="*/ 15811 w 318801"/>
                  <a:gd name="connsiteY12" fmla="*/ 0 h 910209"/>
                  <a:gd name="connsiteX13" fmla="*/ 174784 w 318801"/>
                  <a:gd name="connsiteY13" fmla="*/ 24384 h 910209"/>
                  <a:gd name="connsiteX14" fmla="*/ 175831 w 318801"/>
                  <a:gd name="connsiteY14" fmla="*/ 30385 h 910209"/>
                  <a:gd name="connsiteX15" fmla="*/ 318801 w 318801"/>
                  <a:gd name="connsiteY15" fmla="*/ 834485 h 91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801" h="910209">
                    <a:moveTo>
                      <a:pt x="318801" y="910209"/>
                    </a:moveTo>
                    <a:lnTo>
                      <a:pt x="301657" y="910209"/>
                    </a:lnTo>
                    <a:lnTo>
                      <a:pt x="301657" y="836009"/>
                    </a:lnTo>
                    <a:lnTo>
                      <a:pt x="160020" y="39433"/>
                    </a:lnTo>
                    <a:lnTo>
                      <a:pt x="39528" y="20955"/>
                    </a:lnTo>
                    <a:lnTo>
                      <a:pt x="61722" y="98774"/>
                    </a:lnTo>
                    <a:lnTo>
                      <a:pt x="61626" y="100203"/>
                    </a:lnTo>
                    <a:lnTo>
                      <a:pt x="17145" y="853535"/>
                    </a:lnTo>
                    <a:lnTo>
                      <a:pt x="17240" y="910209"/>
                    </a:lnTo>
                    <a:lnTo>
                      <a:pt x="0" y="910209"/>
                    </a:lnTo>
                    <a:lnTo>
                      <a:pt x="0" y="853059"/>
                    </a:lnTo>
                    <a:lnTo>
                      <a:pt x="44482" y="100679"/>
                    </a:lnTo>
                    <a:lnTo>
                      <a:pt x="15811" y="0"/>
                    </a:lnTo>
                    <a:lnTo>
                      <a:pt x="174784" y="24384"/>
                    </a:lnTo>
                    <a:lnTo>
                      <a:pt x="175831" y="30385"/>
                    </a:lnTo>
                    <a:lnTo>
                      <a:pt x="318801" y="8344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10FC6CC-A177-CFF6-FF34-721A5C8B6EB7}"/>
                  </a:ext>
                </a:extLst>
              </p:cNvPr>
              <p:cNvSpPr/>
              <p:nvPr/>
            </p:nvSpPr>
            <p:spPr>
              <a:xfrm>
                <a:off x="6273070" y="2848277"/>
                <a:ext cx="733138" cy="1103376"/>
              </a:xfrm>
              <a:custGeom>
                <a:avLst/>
                <a:gdLst>
                  <a:gd name="connsiteX0" fmla="*/ 733139 w 733138"/>
                  <a:gd name="connsiteY0" fmla="*/ 1103376 h 1103376"/>
                  <a:gd name="connsiteX1" fmla="*/ 715994 w 733138"/>
                  <a:gd name="connsiteY1" fmla="*/ 1103376 h 1103376"/>
                  <a:gd name="connsiteX2" fmla="*/ 715994 w 733138"/>
                  <a:gd name="connsiteY2" fmla="*/ 1029081 h 1103376"/>
                  <a:gd name="connsiteX3" fmla="*/ 561498 w 733138"/>
                  <a:gd name="connsiteY3" fmla="*/ 106966 h 1103376"/>
                  <a:gd name="connsiteX4" fmla="*/ 222789 w 733138"/>
                  <a:gd name="connsiteY4" fmla="*/ 17621 h 1103376"/>
                  <a:gd name="connsiteX5" fmla="*/ 111347 w 733138"/>
                  <a:gd name="connsiteY5" fmla="*/ 42196 h 1103376"/>
                  <a:gd name="connsiteX6" fmla="*/ 17145 w 733138"/>
                  <a:gd name="connsiteY6" fmla="*/ 1057751 h 1103376"/>
                  <a:gd name="connsiteX7" fmla="*/ 17240 w 733138"/>
                  <a:gd name="connsiteY7" fmla="*/ 1103376 h 1103376"/>
                  <a:gd name="connsiteX8" fmla="*/ 0 w 733138"/>
                  <a:gd name="connsiteY8" fmla="*/ 1103376 h 1103376"/>
                  <a:gd name="connsiteX9" fmla="*/ 0 w 733138"/>
                  <a:gd name="connsiteY9" fmla="*/ 1056989 h 1103376"/>
                  <a:gd name="connsiteX10" fmla="*/ 95440 w 733138"/>
                  <a:gd name="connsiteY10" fmla="*/ 28194 h 1103376"/>
                  <a:gd name="connsiteX11" fmla="*/ 223171 w 733138"/>
                  <a:gd name="connsiteY11" fmla="*/ 0 h 1103376"/>
                  <a:gd name="connsiteX12" fmla="*/ 576548 w 733138"/>
                  <a:gd name="connsiteY12" fmla="*/ 93250 h 1103376"/>
                  <a:gd name="connsiteX13" fmla="*/ 577500 w 733138"/>
                  <a:gd name="connsiteY13" fmla="*/ 98679 h 1103376"/>
                  <a:gd name="connsiteX14" fmla="*/ 733139 w 733138"/>
                  <a:gd name="connsiteY14" fmla="*/ 1027652 h 110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3138" h="1103376">
                    <a:moveTo>
                      <a:pt x="733139" y="1103376"/>
                    </a:moveTo>
                    <a:lnTo>
                      <a:pt x="715994" y="1103376"/>
                    </a:lnTo>
                    <a:lnTo>
                      <a:pt x="715994" y="1029081"/>
                    </a:lnTo>
                    <a:lnTo>
                      <a:pt x="561498" y="106966"/>
                    </a:lnTo>
                    <a:lnTo>
                      <a:pt x="222789" y="17621"/>
                    </a:lnTo>
                    <a:lnTo>
                      <a:pt x="111347" y="42196"/>
                    </a:lnTo>
                    <a:lnTo>
                      <a:pt x="17145" y="1057751"/>
                    </a:lnTo>
                    <a:lnTo>
                      <a:pt x="17240" y="1103376"/>
                    </a:lnTo>
                    <a:lnTo>
                      <a:pt x="0" y="1103376"/>
                    </a:lnTo>
                    <a:lnTo>
                      <a:pt x="0" y="1056989"/>
                    </a:lnTo>
                    <a:lnTo>
                      <a:pt x="95440" y="28194"/>
                    </a:lnTo>
                    <a:lnTo>
                      <a:pt x="223171" y="0"/>
                    </a:lnTo>
                    <a:lnTo>
                      <a:pt x="576548" y="93250"/>
                    </a:lnTo>
                    <a:lnTo>
                      <a:pt x="577500" y="98679"/>
                    </a:lnTo>
                    <a:lnTo>
                      <a:pt x="733139" y="102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1B24066-7B42-460E-49F9-BE602AA5B116}"/>
                  </a:ext>
                </a:extLst>
              </p:cNvPr>
              <p:cNvSpPr/>
              <p:nvPr/>
            </p:nvSpPr>
            <p:spPr>
              <a:xfrm>
                <a:off x="6273070" y="3875263"/>
                <a:ext cx="450627" cy="265652"/>
              </a:xfrm>
              <a:custGeom>
                <a:avLst/>
                <a:gdLst>
                  <a:gd name="connsiteX0" fmla="*/ 450628 w 450627"/>
                  <a:gd name="connsiteY0" fmla="*/ 265652 h 265652"/>
                  <a:gd name="connsiteX1" fmla="*/ 433388 w 450627"/>
                  <a:gd name="connsiteY1" fmla="*/ 265652 h 265652"/>
                  <a:gd name="connsiteX2" fmla="*/ 433388 w 450627"/>
                  <a:gd name="connsiteY2" fmla="*/ 17145 h 265652"/>
                  <a:gd name="connsiteX3" fmla="*/ 266414 w 450627"/>
                  <a:gd name="connsiteY3" fmla="*/ 17145 h 265652"/>
                  <a:gd name="connsiteX4" fmla="*/ 266414 w 450627"/>
                  <a:gd name="connsiteY4" fmla="*/ 117062 h 265652"/>
                  <a:gd name="connsiteX5" fmla="*/ 17240 w 450627"/>
                  <a:gd name="connsiteY5" fmla="*/ 117062 h 265652"/>
                  <a:gd name="connsiteX6" fmla="*/ 17240 w 450627"/>
                  <a:gd name="connsiteY6" fmla="*/ 265652 h 265652"/>
                  <a:gd name="connsiteX7" fmla="*/ 0 w 450627"/>
                  <a:gd name="connsiteY7" fmla="*/ 265652 h 265652"/>
                  <a:gd name="connsiteX8" fmla="*/ 0 w 450627"/>
                  <a:gd name="connsiteY8" fmla="*/ 99917 h 265652"/>
                  <a:gd name="connsiteX9" fmla="*/ 249269 w 450627"/>
                  <a:gd name="connsiteY9" fmla="*/ 99917 h 265652"/>
                  <a:gd name="connsiteX10" fmla="*/ 249269 w 450627"/>
                  <a:gd name="connsiteY10" fmla="*/ 0 h 265652"/>
                  <a:gd name="connsiteX11" fmla="*/ 450628 w 450627"/>
                  <a:gd name="connsiteY11" fmla="*/ 0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627" h="265652">
                    <a:moveTo>
                      <a:pt x="450628" y="265652"/>
                    </a:moveTo>
                    <a:lnTo>
                      <a:pt x="433388" y="265652"/>
                    </a:lnTo>
                    <a:lnTo>
                      <a:pt x="433388" y="17145"/>
                    </a:lnTo>
                    <a:lnTo>
                      <a:pt x="266414" y="17145"/>
                    </a:lnTo>
                    <a:lnTo>
                      <a:pt x="266414" y="117062"/>
                    </a:lnTo>
                    <a:lnTo>
                      <a:pt x="17240" y="117062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9917"/>
                    </a:lnTo>
                    <a:lnTo>
                      <a:pt x="249269" y="99917"/>
                    </a:lnTo>
                    <a:lnTo>
                      <a:pt x="249269" y="0"/>
                    </a:lnTo>
                    <a:lnTo>
                      <a:pt x="45062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1EA9717-70F2-FB93-4CFA-52FB2419FFC6}"/>
                  </a:ext>
                </a:extLst>
              </p:cNvPr>
              <p:cNvSpPr/>
              <p:nvPr/>
            </p:nvSpPr>
            <p:spPr>
              <a:xfrm>
                <a:off x="6746843" y="3968037"/>
                <a:ext cx="665797" cy="172878"/>
              </a:xfrm>
              <a:custGeom>
                <a:avLst/>
                <a:gdLst>
                  <a:gd name="connsiteX0" fmla="*/ 665797 w 665797"/>
                  <a:gd name="connsiteY0" fmla="*/ 172879 h 172878"/>
                  <a:gd name="connsiteX1" fmla="*/ 648652 w 665797"/>
                  <a:gd name="connsiteY1" fmla="*/ 172879 h 172878"/>
                  <a:gd name="connsiteX2" fmla="*/ 648652 w 665797"/>
                  <a:gd name="connsiteY2" fmla="*/ 111823 h 172878"/>
                  <a:gd name="connsiteX3" fmla="*/ 267652 w 665797"/>
                  <a:gd name="connsiteY3" fmla="*/ 111823 h 172878"/>
                  <a:gd name="connsiteX4" fmla="*/ 267652 w 665797"/>
                  <a:gd name="connsiteY4" fmla="*/ 17145 h 172878"/>
                  <a:gd name="connsiteX5" fmla="*/ 0 w 665797"/>
                  <a:gd name="connsiteY5" fmla="*/ 17145 h 172878"/>
                  <a:gd name="connsiteX6" fmla="*/ 0 w 665797"/>
                  <a:gd name="connsiteY6" fmla="*/ 0 h 172878"/>
                  <a:gd name="connsiteX7" fmla="*/ 284797 w 665797"/>
                  <a:gd name="connsiteY7" fmla="*/ 0 h 172878"/>
                  <a:gd name="connsiteX8" fmla="*/ 284797 w 665797"/>
                  <a:gd name="connsiteY8" fmla="*/ 94679 h 172878"/>
                  <a:gd name="connsiteX9" fmla="*/ 665797 w 665797"/>
                  <a:gd name="connsiteY9" fmla="*/ 946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797" h="172878">
                    <a:moveTo>
                      <a:pt x="665797" y="172879"/>
                    </a:moveTo>
                    <a:lnTo>
                      <a:pt x="648652" y="172879"/>
                    </a:lnTo>
                    <a:lnTo>
                      <a:pt x="648652" y="111823"/>
                    </a:lnTo>
                    <a:lnTo>
                      <a:pt x="267652" y="111823"/>
                    </a:lnTo>
                    <a:lnTo>
                      <a:pt x="26765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284797" y="0"/>
                    </a:lnTo>
                    <a:lnTo>
                      <a:pt x="284797" y="94679"/>
                    </a:lnTo>
                    <a:lnTo>
                      <a:pt x="665797" y="94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A4E11DE-1AAF-2136-004F-F4BB42DE4779}"/>
                  </a:ext>
                </a:extLst>
              </p:cNvPr>
              <p:cNvSpPr/>
              <p:nvPr/>
            </p:nvSpPr>
            <p:spPr>
              <a:xfrm>
                <a:off x="6947820" y="3186129"/>
                <a:ext cx="169544" cy="508444"/>
              </a:xfrm>
              <a:custGeom>
                <a:avLst/>
                <a:gdLst>
                  <a:gd name="connsiteX0" fmla="*/ 169545 w 169544"/>
                  <a:gd name="connsiteY0" fmla="*/ 508444 h 508444"/>
                  <a:gd name="connsiteX1" fmla="*/ 152400 w 169544"/>
                  <a:gd name="connsiteY1" fmla="*/ 508444 h 508444"/>
                  <a:gd name="connsiteX2" fmla="*/ 152400 w 169544"/>
                  <a:gd name="connsiteY2" fmla="*/ 17145 h 508444"/>
                  <a:gd name="connsiteX3" fmla="*/ 17145 w 169544"/>
                  <a:gd name="connsiteY3" fmla="*/ 17145 h 508444"/>
                  <a:gd name="connsiteX4" fmla="*/ 17145 w 169544"/>
                  <a:gd name="connsiteY4" fmla="*/ 274606 h 508444"/>
                  <a:gd name="connsiteX5" fmla="*/ 0 w 169544"/>
                  <a:gd name="connsiteY5" fmla="*/ 274606 h 508444"/>
                  <a:gd name="connsiteX6" fmla="*/ 0 w 169544"/>
                  <a:gd name="connsiteY6" fmla="*/ 0 h 508444"/>
                  <a:gd name="connsiteX7" fmla="*/ 169545 w 169544"/>
                  <a:gd name="connsiteY7" fmla="*/ 0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544" h="508444">
                    <a:moveTo>
                      <a:pt x="169545" y="508444"/>
                    </a:moveTo>
                    <a:lnTo>
                      <a:pt x="152400" y="508444"/>
                    </a:lnTo>
                    <a:lnTo>
                      <a:pt x="152400" y="17145"/>
                    </a:lnTo>
                    <a:lnTo>
                      <a:pt x="17145" y="17145"/>
                    </a:lnTo>
                    <a:lnTo>
                      <a:pt x="17145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1695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B9005F-D81B-A040-38F2-F919DE47B161}"/>
                  </a:ext>
                </a:extLst>
              </p:cNvPr>
              <p:cNvSpPr/>
              <p:nvPr/>
            </p:nvSpPr>
            <p:spPr>
              <a:xfrm>
                <a:off x="7032593" y="3721720"/>
                <a:ext cx="126015" cy="303085"/>
              </a:xfrm>
              <a:custGeom>
                <a:avLst/>
                <a:gdLst>
                  <a:gd name="connsiteX0" fmla="*/ 126016 w 126015"/>
                  <a:gd name="connsiteY0" fmla="*/ 303085 h 303085"/>
                  <a:gd name="connsiteX1" fmla="*/ 108871 w 126015"/>
                  <a:gd name="connsiteY1" fmla="*/ 303085 h 303085"/>
                  <a:gd name="connsiteX2" fmla="*/ 108871 w 126015"/>
                  <a:gd name="connsiteY2" fmla="*/ 17145 h 303085"/>
                  <a:gd name="connsiteX3" fmla="*/ 0 w 126015"/>
                  <a:gd name="connsiteY3" fmla="*/ 17145 h 303085"/>
                  <a:gd name="connsiteX4" fmla="*/ 0 w 126015"/>
                  <a:gd name="connsiteY4" fmla="*/ 0 h 303085"/>
                  <a:gd name="connsiteX5" fmla="*/ 126016 w 126015"/>
                  <a:gd name="connsiteY5" fmla="*/ 0 h 30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015" h="303085">
                    <a:moveTo>
                      <a:pt x="126016" y="303085"/>
                    </a:moveTo>
                    <a:lnTo>
                      <a:pt x="108871" y="303085"/>
                    </a:lnTo>
                    <a:lnTo>
                      <a:pt x="108871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260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5C1D996-BDC3-ABDF-22BD-BAE6C7D97CA4}"/>
                  </a:ext>
                </a:extLst>
              </p:cNvPr>
              <p:cNvSpPr/>
              <p:nvPr/>
            </p:nvSpPr>
            <p:spPr>
              <a:xfrm>
                <a:off x="7188136" y="3853832"/>
                <a:ext cx="78486" cy="170973"/>
              </a:xfrm>
              <a:custGeom>
                <a:avLst/>
                <a:gdLst>
                  <a:gd name="connsiteX0" fmla="*/ 78486 w 78486"/>
                  <a:gd name="connsiteY0" fmla="*/ 170974 h 170973"/>
                  <a:gd name="connsiteX1" fmla="*/ 61246 w 78486"/>
                  <a:gd name="connsiteY1" fmla="*/ 170974 h 170973"/>
                  <a:gd name="connsiteX2" fmla="*/ 61246 w 78486"/>
                  <a:gd name="connsiteY2" fmla="*/ 17145 h 170973"/>
                  <a:gd name="connsiteX3" fmla="*/ 0 w 78486"/>
                  <a:gd name="connsiteY3" fmla="*/ 17145 h 170973"/>
                  <a:gd name="connsiteX4" fmla="*/ 0 w 78486"/>
                  <a:gd name="connsiteY4" fmla="*/ 0 h 170973"/>
                  <a:gd name="connsiteX5" fmla="*/ 78486 w 78486"/>
                  <a:gd name="connsiteY5" fmla="*/ 0 h 17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6" h="170973">
                    <a:moveTo>
                      <a:pt x="78486" y="170974"/>
                    </a:moveTo>
                    <a:lnTo>
                      <a:pt x="61246" y="170974"/>
                    </a:lnTo>
                    <a:lnTo>
                      <a:pt x="612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4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4E0ED7E-986B-A059-FCCB-567F3967255A}"/>
                  </a:ext>
                </a:extLst>
              </p:cNvPr>
              <p:cNvSpPr/>
              <p:nvPr/>
            </p:nvSpPr>
            <p:spPr>
              <a:xfrm>
                <a:off x="7347870" y="3075449"/>
                <a:ext cx="337852" cy="1065466"/>
              </a:xfrm>
              <a:custGeom>
                <a:avLst/>
                <a:gdLst>
                  <a:gd name="connsiteX0" fmla="*/ 337852 w 337852"/>
                  <a:gd name="connsiteY0" fmla="*/ 1065467 h 1065466"/>
                  <a:gd name="connsiteX1" fmla="*/ 320612 w 337852"/>
                  <a:gd name="connsiteY1" fmla="*/ 1065467 h 1065466"/>
                  <a:gd name="connsiteX2" fmla="*/ 320612 w 337852"/>
                  <a:gd name="connsiteY2" fmla="*/ 17145 h 1065466"/>
                  <a:gd name="connsiteX3" fmla="*/ 17145 w 337852"/>
                  <a:gd name="connsiteY3" fmla="*/ 17145 h 1065466"/>
                  <a:gd name="connsiteX4" fmla="*/ 17145 w 337852"/>
                  <a:gd name="connsiteY4" fmla="*/ 957834 h 1065466"/>
                  <a:gd name="connsiteX5" fmla="*/ 0 w 337852"/>
                  <a:gd name="connsiteY5" fmla="*/ 957834 h 1065466"/>
                  <a:gd name="connsiteX6" fmla="*/ 0 w 337852"/>
                  <a:gd name="connsiteY6" fmla="*/ 0 h 1065466"/>
                  <a:gd name="connsiteX7" fmla="*/ 337852 w 337852"/>
                  <a:gd name="connsiteY7" fmla="*/ 0 h 1065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52" h="1065466">
                    <a:moveTo>
                      <a:pt x="337852" y="1065467"/>
                    </a:moveTo>
                    <a:lnTo>
                      <a:pt x="320612" y="1065467"/>
                    </a:lnTo>
                    <a:lnTo>
                      <a:pt x="320612" y="17145"/>
                    </a:lnTo>
                    <a:lnTo>
                      <a:pt x="17145" y="17145"/>
                    </a:lnTo>
                    <a:lnTo>
                      <a:pt x="17145" y="957834"/>
                    </a:lnTo>
                    <a:lnTo>
                      <a:pt x="0" y="957834"/>
                    </a:lnTo>
                    <a:lnTo>
                      <a:pt x="0" y="0"/>
                    </a:lnTo>
                    <a:lnTo>
                      <a:pt x="3378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5CDF00-EA6F-B0B8-06BD-FA50C999B8E7}"/>
                  </a:ext>
                </a:extLst>
              </p:cNvPr>
              <p:cNvSpPr/>
              <p:nvPr/>
            </p:nvSpPr>
            <p:spPr>
              <a:xfrm rot="-5018677">
                <a:off x="5922518" y="3361693"/>
                <a:ext cx="1033128" cy="17145"/>
              </a:xfrm>
              <a:custGeom>
                <a:avLst/>
                <a:gdLst>
                  <a:gd name="connsiteX0" fmla="*/ 0 w 1033128"/>
                  <a:gd name="connsiteY0" fmla="*/ 0 h 17145"/>
                  <a:gd name="connsiteX1" fmla="*/ 1033129 w 1033128"/>
                  <a:gd name="connsiteY1" fmla="*/ 0 h 17145"/>
                  <a:gd name="connsiteX2" fmla="*/ 1033129 w 1033128"/>
                  <a:gd name="connsiteY2" fmla="*/ 17146 h 17145"/>
                  <a:gd name="connsiteX3" fmla="*/ 0 w 1033128"/>
                  <a:gd name="connsiteY3" fmla="*/ 17146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128" h="17145">
                    <a:moveTo>
                      <a:pt x="0" y="0"/>
                    </a:moveTo>
                    <a:lnTo>
                      <a:pt x="1033129" y="0"/>
                    </a:lnTo>
                    <a:lnTo>
                      <a:pt x="1033129" y="17146"/>
                    </a:lnTo>
                    <a:lnTo>
                      <a:pt x="0" y="17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9E4D75B-5756-A854-EE6F-1624C085E154}"/>
                  </a:ext>
                </a:extLst>
              </p:cNvPr>
              <p:cNvSpPr/>
              <p:nvPr/>
            </p:nvSpPr>
            <p:spPr>
              <a:xfrm>
                <a:off x="7360539" y="2879138"/>
                <a:ext cx="306133" cy="179927"/>
              </a:xfrm>
              <a:custGeom>
                <a:avLst/>
                <a:gdLst>
                  <a:gd name="connsiteX0" fmla="*/ 306134 w 306133"/>
                  <a:gd name="connsiteY0" fmla="*/ 179927 h 179927"/>
                  <a:gd name="connsiteX1" fmla="*/ 288893 w 306133"/>
                  <a:gd name="connsiteY1" fmla="*/ 179927 h 179927"/>
                  <a:gd name="connsiteX2" fmla="*/ 288893 w 306133"/>
                  <a:gd name="connsiteY2" fmla="*/ 17145 h 179927"/>
                  <a:gd name="connsiteX3" fmla="*/ 17145 w 306133"/>
                  <a:gd name="connsiteY3" fmla="*/ 17145 h 179927"/>
                  <a:gd name="connsiteX4" fmla="*/ 17145 w 306133"/>
                  <a:gd name="connsiteY4" fmla="*/ 172784 h 179927"/>
                  <a:gd name="connsiteX5" fmla="*/ 0 w 306133"/>
                  <a:gd name="connsiteY5" fmla="*/ 172784 h 179927"/>
                  <a:gd name="connsiteX6" fmla="*/ 0 w 306133"/>
                  <a:gd name="connsiteY6" fmla="*/ 0 h 179927"/>
                  <a:gd name="connsiteX7" fmla="*/ 306134 w 306133"/>
                  <a:gd name="connsiteY7" fmla="*/ 0 h 1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133" h="179927">
                    <a:moveTo>
                      <a:pt x="306134" y="179927"/>
                    </a:moveTo>
                    <a:lnTo>
                      <a:pt x="288893" y="179927"/>
                    </a:lnTo>
                    <a:lnTo>
                      <a:pt x="288893" y="17145"/>
                    </a:lnTo>
                    <a:lnTo>
                      <a:pt x="17145" y="17145"/>
                    </a:lnTo>
                    <a:lnTo>
                      <a:pt x="17145" y="172784"/>
                    </a:lnTo>
                    <a:lnTo>
                      <a:pt x="0" y="172784"/>
                    </a:lnTo>
                    <a:lnTo>
                      <a:pt x="0" y="0"/>
                    </a:lnTo>
                    <a:lnTo>
                      <a:pt x="3061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82AE180-7270-8CDF-CBD8-6F4E45BD2397}"/>
                  </a:ext>
                </a:extLst>
              </p:cNvPr>
              <p:cNvSpPr/>
              <p:nvPr/>
            </p:nvSpPr>
            <p:spPr>
              <a:xfrm>
                <a:off x="7395495" y="2804081"/>
                <a:ext cx="234029" cy="61626"/>
              </a:xfrm>
              <a:custGeom>
                <a:avLst/>
                <a:gdLst>
                  <a:gd name="connsiteX0" fmla="*/ 234029 w 234029"/>
                  <a:gd name="connsiteY0" fmla="*/ 61627 h 61626"/>
                  <a:gd name="connsiteX1" fmla="*/ 139637 w 234029"/>
                  <a:gd name="connsiteY1" fmla="*/ 61627 h 61626"/>
                  <a:gd name="connsiteX2" fmla="*/ 139637 w 234029"/>
                  <a:gd name="connsiteY2" fmla="*/ 17145 h 61626"/>
                  <a:gd name="connsiteX3" fmla="*/ 17145 w 234029"/>
                  <a:gd name="connsiteY3" fmla="*/ 17145 h 61626"/>
                  <a:gd name="connsiteX4" fmla="*/ 17145 w 234029"/>
                  <a:gd name="connsiteY4" fmla="*/ 53054 h 61626"/>
                  <a:gd name="connsiteX5" fmla="*/ 0 w 234029"/>
                  <a:gd name="connsiteY5" fmla="*/ 53054 h 61626"/>
                  <a:gd name="connsiteX6" fmla="*/ 0 w 234029"/>
                  <a:gd name="connsiteY6" fmla="*/ 0 h 61626"/>
                  <a:gd name="connsiteX7" fmla="*/ 156877 w 234029"/>
                  <a:gd name="connsiteY7" fmla="*/ 0 h 61626"/>
                  <a:gd name="connsiteX8" fmla="*/ 156877 w 234029"/>
                  <a:gd name="connsiteY8" fmla="*/ 44482 h 61626"/>
                  <a:gd name="connsiteX9" fmla="*/ 234029 w 234029"/>
                  <a:gd name="connsiteY9" fmla="*/ 44482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9" h="61626">
                    <a:moveTo>
                      <a:pt x="234029" y="61627"/>
                    </a:moveTo>
                    <a:lnTo>
                      <a:pt x="139637" y="61627"/>
                    </a:lnTo>
                    <a:lnTo>
                      <a:pt x="139637" y="17145"/>
                    </a:lnTo>
                    <a:lnTo>
                      <a:pt x="17145" y="17145"/>
                    </a:lnTo>
                    <a:lnTo>
                      <a:pt x="17145" y="53054"/>
                    </a:lnTo>
                    <a:lnTo>
                      <a:pt x="0" y="53054"/>
                    </a:lnTo>
                    <a:lnTo>
                      <a:pt x="0" y="0"/>
                    </a:lnTo>
                    <a:lnTo>
                      <a:pt x="156877" y="0"/>
                    </a:lnTo>
                    <a:lnTo>
                      <a:pt x="156877" y="44482"/>
                    </a:lnTo>
                    <a:lnTo>
                      <a:pt x="234029" y="44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9D3C02-AA29-B8E1-CEF3-3AF5266348A4}"/>
                  </a:ext>
                </a:extLst>
              </p:cNvPr>
              <p:cNvSpPr/>
              <p:nvPr/>
            </p:nvSpPr>
            <p:spPr>
              <a:xfrm>
                <a:off x="7407211" y="2708450"/>
                <a:ext cx="131635" cy="77152"/>
              </a:xfrm>
              <a:custGeom>
                <a:avLst/>
                <a:gdLst>
                  <a:gd name="connsiteX0" fmla="*/ 131636 w 131635"/>
                  <a:gd name="connsiteY0" fmla="*/ 77152 h 77152"/>
                  <a:gd name="connsiteX1" fmla="*/ 0 w 131635"/>
                  <a:gd name="connsiteY1" fmla="*/ 77152 h 77152"/>
                  <a:gd name="connsiteX2" fmla="*/ 68580 w 131635"/>
                  <a:gd name="connsiteY2" fmla="*/ 0 h 77152"/>
                  <a:gd name="connsiteX3" fmla="*/ 131636 w 131635"/>
                  <a:gd name="connsiteY3" fmla="*/ 77152 h 77152"/>
                  <a:gd name="connsiteX4" fmla="*/ 38195 w 131635"/>
                  <a:gd name="connsiteY4" fmla="*/ 60008 h 77152"/>
                  <a:gd name="connsiteX5" fmla="*/ 95441 w 131635"/>
                  <a:gd name="connsiteY5" fmla="*/ 60008 h 77152"/>
                  <a:gd name="connsiteX6" fmla="*/ 68009 w 131635"/>
                  <a:gd name="connsiteY6" fmla="*/ 26479 h 77152"/>
                  <a:gd name="connsiteX7" fmla="*/ 38195 w 131635"/>
                  <a:gd name="connsiteY7" fmla="*/ 60008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5" h="77152">
                    <a:moveTo>
                      <a:pt x="131636" y="77152"/>
                    </a:moveTo>
                    <a:lnTo>
                      <a:pt x="0" y="77152"/>
                    </a:lnTo>
                    <a:lnTo>
                      <a:pt x="68580" y="0"/>
                    </a:lnTo>
                    <a:lnTo>
                      <a:pt x="131636" y="77152"/>
                    </a:lnTo>
                    <a:close/>
                    <a:moveTo>
                      <a:pt x="38195" y="60008"/>
                    </a:moveTo>
                    <a:lnTo>
                      <a:pt x="95441" y="60008"/>
                    </a:lnTo>
                    <a:lnTo>
                      <a:pt x="68009" y="26479"/>
                    </a:lnTo>
                    <a:lnTo>
                      <a:pt x="38195" y="600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012F140-9A25-38AE-84AE-063A10E7E73F}"/>
                  </a:ext>
                </a:extLst>
              </p:cNvPr>
              <p:cNvSpPr/>
              <p:nvPr/>
            </p:nvSpPr>
            <p:spPr>
              <a:xfrm>
                <a:off x="7179564" y="3436065"/>
                <a:ext cx="145160" cy="375475"/>
              </a:xfrm>
              <a:custGeom>
                <a:avLst/>
                <a:gdLst>
                  <a:gd name="connsiteX0" fmla="*/ 17145 w 145160"/>
                  <a:gd name="connsiteY0" fmla="*/ 375475 h 375475"/>
                  <a:gd name="connsiteX1" fmla="*/ 0 w 145160"/>
                  <a:gd name="connsiteY1" fmla="*/ 375475 h 375475"/>
                  <a:gd name="connsiteX2" fmla="*/ 0 w 145160"/>
                  <a:gd name="connsiteY2" fmla="*/ 167830 h 375475"/>
                  <a:gd name="connsiteX3" fmla="*/ 69818 w 145160"/>
                  <a:gd name="connsiteY3" fmla="*/ 167830 h 375475"/>
                  <a:gd name="connsiteX4" fmla="*/ 69818 w 145160"/>
                  <a:gd name="connsiteY4" fmla="*/ 0 h 375475"/>
                  <a:gd name="connsiteX5" fmla="*/ 145161 w 145160"/>
                  <a:gd name="connsiteY5" fmla="*/ 0 h 375475"/>
                  <a:gd name="connsiteX6" fmla="*/ 145161 w 145160"/>
                  <a:gd name="connsiteY6" fmla="*/ 17145 h 375475"/>
                  <a:gd name="connsiteX7" fmla="*/ 87059 w 145160"/>
                  <a:gd name="connsiteY7" fmla="*/ 17145 h 375475"/>
                  <a:gd name="connsiteX8" fmla="*/ 87059 w 145160"/>
                  <a:gd name="connsiteY8" fmla="*/ 184975 h 375475"/>
                  <a:gd name="connsiteX9" fmla="*/ 17145 w 145160"/>
                  <a:gd name="connsiteY9" fmla="*/ 184975 h 37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160" h="375475">
                    <a:moveTo>
                      <a:pt x="17145" y="375475"/>
                    </a:moveTo>
                    <a:lnTo>
                      <a:pt x="0" y="375475"/>
                    </a:lnTo>
                    <a:lnTo>
                      <a:pt x="0" y="167830"/>
                    </a:lnTo>
                    <a:lnTo>
                      <a:pt x="69818" y="167830"/>
                    </a:lnTo>
                    <a:lnTo>
                      <a:pt x="69818" y="0"/>
                    </a:lnTo>
                    <a:lnTo>
                      <a:pt x="145161" y="0"/>
                    </a:lnTo>
                    <a:lnTo>
                      <a:pt x="145161" y="17145"/>
                    </a:lnTo>
                    <a:lnTo>
                      <a:pt x="87059" y="17145"/>
                    </a:lnTo>
                    <a:lnTo>
                      <a:pt x="87059" y="184975"/>
                    </a:lnTo>
                    <a:lnTo>
                      <a:pt x="17145" y="184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F4C571E-CC61-AFCE-6254-D344B70B5B23}"/>
                  </a:ext>
                </a:extLst>
              </p:cNvPr>
              <p:cNvSpPr/>
              <p:nvPr/>
            </p:nvSpPr>
            <p:spPr>
              <a:xfrm>
                <a:off x="6960489" y="3027443"/>
                <a:ext cx="144208" cy="133350"/>
              </a:xfrm>
              <a:custGeom>
                <a:avLst/>
                <a:gdLst>
                  <a:gd name="connsiteX0" fmla="*/ 144209 w 144208"/>
                  <a:gd name="connsiteY0" fmla="*/ 133350 h 133350"/>
                  <a:gd name="connsiteX1" fmla="*/ 126968 w 144208"/>
                  <a:gd name="connsiteY1" fmla="*/ 133350 h 133350"/>
                  <a:gd name="connsiteX2" fmla="*/ 126968 w 144208"/>
                  <a:gd name="connsiteY2" fmla="*/ 87535 h 133350"/>
                  <a:gd name="connsiteX3" fmla="*/ 72104 w 144208"/>
                  <a:gd name="connsiteY3" fmla="*/ 25813 h 133350"/>
                  <a:gd name="connsiteX4" fmla="*/ 17145 w 144208"/>
                  <a:gd name="connsiteY4" fmla="*/ 87535 h 133350"/>
                  <a:gd name="connsiteX5" fmla="*/ 17145 w 144208"/>
                  <a:gd name="connsiteY5" fmla="*/ 133350 h 133350"/>
                  <a:gd name="connsiteX6" fmla="*/ 0 w 144208"/>
                  <a:gd name="connsiteY6" fmla="*/ 133350 h 133350"/>
                  <a:gd name="connsiteX7" fmla="*/ 0 w 144208"/>
                  <a:gd name="connsiteY7" fmla="*/ 81058 h 133350"/>
                  <a:gd name="connsiteX8" fmla="*/ 72104 w 144208"/>
                  <a:gd name="connsiteY8" fmla="*/ 0 h 133350"/>
                  <a:gd name="connsiteX9" fmla="*/ 144209 w 144208"/>
                  <a:gd name="connsiteY9" fmla="*/ 81058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33350">
                    <a:moveTo>
                      <a:pt x="144209" y="133350"/>
                    </a:moveTo>
                    <a:lnTo>
                      <a:pt x="126968" y="133350"/>
                    </a:lnTo>
                    <a:lnTo>
                      <a:pt x="126968" y="87535"/>
                    </a:lnTo>
                    <a:lnTo>
                      <a:pt x="72104" y="25813"/>
                    </a:lnTo>
                    <a:lnTo>
                      <a:pt x="17145" y="87535"/>
                    </a:lnTo>
                    <a:lnTo>
                      <a:pt x="17145" y="133350"/>
                    </a:lnTo>
                    <a:lnTo>
                      <a:pt x="0" y="133350"/>
                    </a:lnTo>
                    <a:lnTo>
                      <a:pt x="0" y="81058"/>
                    </a:lnTo>
                    <a:lnTo>
                      <a:pt x="72104" y="0"/>
                    </a:lnTo>
                    <a:lnTo>
                      <a:pt x="144209" y="810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E10050-B8DC-A054-8108-0D671980A197}"/>
                  </a:ext>
                </a:extLst>
              </p:cNvPr>
              <p:cNvSpPr/>
              <p:nvPr/>
            </p:nvSpPr>
            <p:spPr>
              <a:xfrm>
                <a:off x="7700962" y="3075449"/>
                <a:ext cx="508635" cy="572738"/>
              </a:xfrm>
              <a:custGeom>
                <a:avLst/>
                <a:gdLst>
                  <a:gd name="connsiteX0" fmla="*/ 508635 w 508635"/>
                  <a:gd name="connsiteY0" fmla="*/ 572738 h 572738"/>
                  <a:gd name="connsiteX1" fmla="*/ 491395 w 508635"/>
                  <a:gd name="connsiteY1" fmla="*/ 572738 h 572738"/>
                  <a:gd name="connsiteX2" fmla="*/ 491395 w 508635"/>
                  <a:gd name="connsiteY2" fmla="*/ 324231 h 572738"/>
                  <a:gd name="connsiteX3" fmla="*/ 427101 w 508635"/>
                  <a:gd name="connsiteY3" fmla="*/ 324231 h 572738"/>
                  <a:gd name="connsiteX4" fmla="*/ 427101 w 508635"/>
                  <a:gd name="connsiteY4" fmla="*/ 72581 h 572738"/>
                  <a:gd name="connsiteX5" fmla="*/ 405670 w 508635"/>
                  <a:gd name="connsiteY5" fmla="*/ 48482 h 572738"/>
                  <a:gd name="connsiteX6" fmla="*/ 405670 w 508635"/>
                  <a:gd name="connsiteY6" fmla="*/ 17145 h 572738"/>
                  <a:gd name="connsiteX7" fmla="*/ 0 w 508635"/>
                  <a:gd name="connsiteY7" fmla="*/ 17145 h 572738"/>
                  <a:gd name="connsiteX8" fmla="*/ 0 w 508635"/>
                  <a:gd name="connsiteY8" fmla="*/ 0 h 572738"/>
                  <a:gd name="connsiteX9" fmla="*/ 422910 w 508635"/>
                  <a:gd name="connsiteY9" fmla="*/ 0 h 572738"/>
                  <a:gd name="connsiteX10" fmla="*/ 422910 w 508635"/>
                  <a:gd name="connsiteY10" fmla="*/ 41910 h 572738"/>
                  <a:gd name="connsiteX11" fmla="*/ 444341 w 508635"/>
                  <a:gd name="connsiteY11" fmla="*/ 66008 h 572738"/>
                  <a:gd name="connsiteX12" fmla="*/ 444341 w 508635"/>
                  <a:gd name="connsiteY12" fmla="*/ 307086 h 572738"/>
                  <a:gd name="connsiteX13" fmla="*/ 508635 w 508635"/>
                  <a:gd name="connsiteY13" fmla="*/ 307086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" h="572738">
                    <a:moveTo>
                      <a:pt x="508635" y="572738"/>
                    </a:moveTo>
                    <a:lnTo>
                      <a:pt x="491395" y="572738"/>
                    </a:lnTo>
                    <a:lnTo>
                      <a:pt x="491395" y="324231"/>
                    </a:lnTo>
                    <a:lnTo>
                      <a:pt x="427101" y="324231"/>
                    </a:lnTo>
                    <a:lnTo>
                      <a:pt x="427101" y="72581"/>
                    </a:lnTo>
                    <a:lnTo>
                      <a:pt x="405670" y="48482"/>
                    </a:lnTo>
                    <a:lnTo>
                      <a:pt x="405670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22910" y="0"/>
                    </a:lnTo>
                    <a:lnTo>
                      <a:pt x="422910" y="41910"/>
                    </a:lnTo>
                    <a:lnTo>
                      <a:pt x="444341" y="66008"/>
                    </a:lnTo>
                    <a:lnTo>
                      <a:pt x="444341" y="307086"/>
                    </a:lnTo>
                    <a:lnTo>
                      <a:pt x="508635" y="3070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D6C65C-DDE9-A061-E11A-ABAA78F716E5}"/>
                  </a:ext>
                </a:extLst>
              </p:cNvPr>
              <p:cNvSpPr/>
              <p:nvPr/>
            </p:nvSpPr>
            <p:spPr>
              <a:xfrm>
                <a:off x="7882795" y="3875263"/>
                <a:ext cx="936402" cy="265652"/>
              </a:xfrm>
              <a:custGeom>
                <a:avLst/>
                <a:gdLst>
                  <a:gd name="connsiteX0" fmla="*/ 936403 w 936402"/>
                  <a:gd name="connsiteY0" fmla="*/ 265652 h 265652"/>
                  <a:gd name="connsiteX1" fmla="*/ 919163 w 936402"/>
                  <a:gd name="connsiteY1" fmla="*/ 265652 h 265652"/>
                  <a:gd name="connsiteX2" fmla="*/ 919163 w 936402"/>
                  <a:gd name="connsiteY2" fmla="*/ 192119 h 265652"/>
                  <a:gd name="connsiteX3" fmla="*/ 597694 w 936402"/>
                  <a:gd name="connsiteY3" fmla="*/ 192119 h 265652"/>
                  <a:gd name="connsiteX4" fmla="*/ 597694 w 936402"/>
                  <a:gd name="connsiteY4" fmla="*/ 145637 h 265652"/>
                  <a:gd name="connsiteX5" fmla="*/ 371475 w 936402"/>
                  <a:gd name="connsiteY5" fmla="*/ 145637 h 265652"/>
                  <a:gd name="connsiteX6" fmla="*/ 371475 w 936402"/>
                  <a:gd name="connsiteY6" fmla="*/ 109919 h 265652"/>
                  <a:gd name="connsiteX7" fmla="*/ 233363 w 936402"/>
                  <a:gd name="connsiteY7" fmla="*/ 109919 h 265652"/>
                  <a:gd name="connsiteX8" fmla="*/ 233363 w 936402"/>
                  <a:gd name="connsiteY8" fmla="*/ 17145 h 265652"/>
                  <a:gd name="connsiteX9" fmla="*/ 138684 w 936402"/>
                  <a:gd name="connsiteY9" fmla="*/ 17145 h 265652"/>
                  <a:gd name="connsiteX10" fmla="*/ 138684 w 936402"/>
                  <a:gd name="connsiteY10" fmla="*/ 109919 h 265652"/>
                  <a:gd name="connsiteX11" fmla="*/ 17240 w 936402"/>
                  <a:gd name="connsiteY11" fmla="*/ 109919 h 265652"/>
                  <a:gd name="connsiteX12" fmla="*/ 17240 w 936402"/>
                  <a:gd name="connsiteY12" fmla="*/ 265652 h 265652"/>
                  <a:gd name="connsiteX13" fmla="*/ 0 w 936402"/>
                  <a:gd name="connsiteY13" fmla="*/ 265652 h 265652"/>
                  <a:gd name="connsiteX14" fmla="*/ 0 w 936402"/>
                  <a:gd name="connsiteY14" fmla="*/ 92774 h 265652"/>
                  <a:gd name="connsiteX15" fmla="*/ 121444 w 936402"/>
                  <a:gd name="connsiteY15" fmla="*/ 92774 h 265652"/>
                  <a:gd name="connsiteX16" fmla="*/ 121444 w 936402"/>
                  <a:gd name="connsiteY16" fmla="*/ 0 h 265652"/>
                  <a:gd name="connsiteX17" fmla="*/ 250603 w 936402"/>
                  <a:gd name="connsiteY17" fmla="*/ 0 h 265652"/>
                  <a:gd name="connsiteX18" fmla="*/ 250603 w 936402"/>
                  <a:gd name="connsiteY18" fmla="*/ 92774 h 265652"/>
                  <a:gd name="connsiteX19" fmla="*/ 388715 w 936402"/>
                  <a:gd name="connsiteY19" fmla="*/ 92774 h 265652"/>
                  <a:gd name="connsiteX20" fmla="*/ 388715 w 936402"/>
                  <a:gd name="connsiteY20" fmla="*/ 128492 h 265652"/>
                  <a:gd name="connsiteX21" fmla="*/ 614934 w 936402"/>
                  <a:gd name="connsiteY21" fmla="*/ 128492 h 265652"/>
                  <a:gd name="connsiteX22" fmla="*/ 614934 w 936402"/>
                  <a:gd name="connsiteY22" fmla="*/ 174879 h 265652"/>
                  <a:gd name="connsiteX23" fmla="*/ 936403 w 936402"/>
                  <a:gd name="connsiteY23" fmla="*/ 174879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36402" h="265652">
                    <a:moveTo>
                      <a:pt x="936403" y="265652"/>
                    </a:moveTo>
                    <a:lnTo>
                      <a:pt x="919163" y="265652"/>
                    </a:lnTo>
                    <a:lnTo>
                      <a:pt x="919163" y="192119"/>
                    </a:lnTo>
                    <a:lnTo>
                      <a:pt x="597694" y="192119"/>
                    </a:lnTo>
                    <a:lnTo>
                      <a:pt x="597694" y="145637"/>
                    </a:lnTo>
                    <a:lnTo>
                      <a:pt x="371475" y="145637"/>
                    </a:lnTo>
                    <a:lnTo>
                      <a:pt x="371475" y="109919"/>
                    </a:lnTo>
                    <a:lnTo>
                      <a:pt x="233363" y="109919"/>
                    </a:lnTo>
                    <a:lnTo>
                      <a:pt x="233363" y="17145"/>
                    </a:lnTo>
                    <a:lnTo>
                      <a:pt x="138684" y="17145"/>
                    </a:lnTo>
                    <a:lnTo>
                      <a:pt x="138684" y="109919"/>
                    </a:lnTo>
                    <a:lnTo>
                      <a:pt x="17240" y="109919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2774"/>
                    </a:lnTo>
                    <a:lnTo>
                      <a:pt x="121444" y="92774"/>
                    </a:lnTo>
                    <a:lnTo>
                      <a:pt x="121444" y="0"/>
                    </a:lnTo>
                    <a:lnTo>
                      <a:pt x="250603" y="0"/>
                    </a:lnTo>
                    <a:lnTo>
                      <a:pt x="250603" y="92774"/>
                    </a:lnTo>
                    <a:lnTo>
                      <a:pt x="388715" y="92774"/>
                    </a:lnTo>
                    <a:lnTo>
                      <a:pt x="388715" y="128492"/>
                    </a:lnTo>
                    <a:lnTo>
                      <a:pt x="614934" y="128492"/>
                    </a:lnTo>
                    <a:lnTo>
                      <a:pt x="614934" y="174879"/>
                    </a:lnTo>
                    <a:lnTo>
                      <a:pt x="936403" y="1748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D79C0E-3A43-A233-7BB5-5ED0798E232B}"/>
                  </a:ext>
                </a:extLst>
              </p:cNvPr>
              <p:cNvSpPr/>
              <p:nvPr/>
            </p:nvSpPr>
            <p:spPr>
              <a:xfrm>
                <a:off x="8147113" y="3677048"/>
                <a:ext cx="348233" cy="299561"/>
              </a:xfrm>
              <a:custGeom>
                <a:avLst/>
                <a:gdLst>
                  <a:gd name="connsiteX0" fmla="*/ 348234 w 348233"/>
                  <a:gd name="connsiteY0" fmla="*/ 299561 h 299561"/>
                  <a:gd name="connsiteX1" fmla="*/ 330994 w 348233"/>
                  <a:gd name="connsiteY1" fmla="*/ 299561 h 299561"/>
                  <a:gd name="connsiteX2" fmla="*/ 330994 w 348233"/>
                  <a:gd name="connsiteY2" fmla="*/ 17145 h 299561"/>
                  <a:gd name="connsiteX3" fmla="*/ 17240 w 348233"/>
                  <a:gd name="connsiteY3" fmla="*/ 17145 h 299561"/>
                  <a:gd name="connsiteX4" fmla="*/ 17240 w 348233"/>
                  <a:gd name="connsiteY4" fmla="*/ 274606 h 299561"/>
                  <a:gd name="connsiteX5" fmla="*/ 0 w 348233"/>
                  <a:gd name="connsiteY5" fmla="*/ 274606 h 299561"/>
                  <a:gd name="connsiteX6" fmla="*/ 0 w 348233"/>
                  <a:gd name="connsiteY6" fmla="*/ 0 h 299561"/>
                  <a:gd name="connsiteX7" fmla="*/ 348234 w 348233"/>
                  <a:gd name="connsiteY7" fmla="*/ 0 h 29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33" h="299561">
                    <a:moveTo>
                      <a:pt x="348234" y="299561"/>
                    </a:moveTo>
                    <a:lnTo>
                      <a:pt x="330994" y="299561"/>
                    </a:lnTo>
                    <a:lnTo>
                      <a:pt x="330994" y="17145"/>
                    </a:lnTo>
                    <a:lnTo>
                      <a:pt x="17240" y="17145"/>
                    </a:lnTo>
                    <a:lnTo>
                      <a:pt x="17240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3482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9C14667-78F3-508D-DA8D-46A1F1ABB575}"/>
                  </a:ext>
                </a:extLst>
              </p:cNvPr>
              <p:cNvSpPr/>
              <p:nvPr/>
            </p:nvSpPr>
            <p:spPr>
              <a:xfrm>
                <a:off x="8155781" y="3283475"/>
                <a:ext cx="96678" cy="82581"/>
              </a:xfrm>
              <a:custGeom>
                <a:avLst/>
                <a:gdLst>
                  <a:gd name="connsiteX0" fmla="*/ 96679 w 96678"/>
                  <a:gd name="connsiteY0" fmla="*/ 82582 h 82581"/>
                  <a:gd name="connsiteX1" fmla="*/ 79439 w 96678"/>
                  <a:gd name="connsiteY1" fmla="*/ 82582 h 82581"/>
                  <a:gd name="connsiteX2" fmla="*/ 79439 w 96678"/>
                  <a:gd name="connsiteY2" fmla="*/ 17145 h 82581"/>
                  <a:gd name="connsiteX3" fmla="*/ 0 w 96678"/>
                  <a:gd name="connsiteY3" fmla="*/ 17145 h 82581"/>
                  <a:gd name="connsiteX4" fmla="*/ 0 w 96678"/>
                  <a:gd name="connsiteY4" fmla="*/ 0 h 82581"/>
                  <a:gd name="connsiteX5" fmla="*/ 96679 w 96678"/>
                  <a:gd name="connsiteY5" fmla="*/ 0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8" h="82581">
                    <a:moveTo>
                      <a:pt x="96679" y="82582"/>
                    </a:moveTo>
                    <a:lnTo>
                      <a:pt x="79439" y="82582"/>
                    </a:lnTo>
                    <a:lnTo>
                      <a:pt x="7943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966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A95F364-452B-006E-4C5C-3B33CFE1D6BF}"/>
                  </a:ext>
                </a:extLst>
              </p:cNvPr>
              <p:cNvSpPr/>
              <p:nvPr/>
            </p:nvSpPr>
            <p:spPr>
              <a:xfrm>
                <a:off x="8223313" y="3365485"/>
                <a:ext cx="207740" cy="282702"/>
              </a:xfrm>
              <a:custGeom>
                <a:avLst/>
                <a:gdLst>
                  <a:gd name="connsiteX0" fmla="*/ 207740 w 207740"/>
                  <a:gd name="connsiteY0" fmla="*/ 282702 h 282702"/>
                  <a:gd name="connsiteX1" fmla="*/ 190500 w 207740"/>
                  <a:gd name="connsiteY1" fmla="*/ 282702 h 282702"/>
                  <a:gd name="connsiteX2" fmla="*/ 190500 w 207740"/>
                  <a:gd name="connsiteY2" fmla="*/ 17145 h 282702"/>
                  <a:gd name="connsiteX3" fmla="*/ 75247 w 207740"/>
                  <a:gd name="connsiteY3" fmla="*/ 17145 h 282702"/>
                  <a:gd name="connsiteX4" fmla="*/ 17240 w 207740"/>
                  <a:gd name="connsiteY4" fmla="*/ 82391 h 282702"/>
                  <a:gd name="connsiteX5" fmla="*/ 17240 w 207740"/>
                  <a:gd name="connsiteY5" fmla="*/ 282702 h 282702"/>
                  <a:gd name="connsiteX6" fmla="*/ 0 w 207740"/>
                  <a:gd name="connsiteY6" fmla="*/ 282702 h 282702"/>
                  <a:gd name="connsiteX7" fmla="*/ 0 w 207740"/>
                  <a:gd name="connsiteY7" fmla="*/ 75914 h 282702"/>
                  <a:gd name="connsiteX8" fmla="*/ 67532 w 207740"/>
                  <a:gd name="connsiteY8" fmla="*/ 0 h 282702"/>
                  <a:gd name="connsiteX9" fmla="*/ 207740 w 207740"/>
                  <a:gd name="connsiteY9" fmla="*/ 0 h 2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740" h="282702">
                    <a:moveTo>
                      <a:pt x="207740" y="282702"/>
                    </a:moveTo>
                    <a:lnTo>
                      <a:pt x="190500" y="282702"/>
                    </a:lnTo>
                    <a:lnTo>
                      <a:pt x="190500" y="17145"/>
                    </a:lnTo>
                    <a:lnTo>
                      <a:pt x="75247" y="17145"/>
                    </a:lnTo>
                    <a:lnTo>
                      <a:pt x="17240" y="82391"/>
                    </a:lnTo>
                    <a:lnTo>
                      <a:pt x="17240" y="282702"/>
                    </a:lnTo>
                    <a:lnTo>
                      <a:pt x="0" y="282702"/>
                    </a:lnTo>
                    <a:lnTo>
                      <a:pt x="0" y="75914"/>
                    </a:lnTo>
                    <a:lnTo>
                      <a:pt x="67532" y="0"/>
                    </a:lnTo>
                    <a:lnTo>
                      <a:pt x="20774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149FAB1-04AF-A98C-B5DB-6C29AA8E926E}"/>
                  </a:ext>
                </a:extLst>
              </p:cNvPr>
              <p:cNvSpPr/>
              <p:nvPr/>
            </p:nvSpPr>
            <p:spPr>
              <a:xfrm>
                <a:off x="8266176" y="3149267"/>
                <a:ext cx="176974" cy="179832"/>
              </a:xfrm>
              <a:custGeom>
                <a:avLst/>
                <a:gdLst>
                  <a:gd name="connsiteX0" fmla="*/ 17240 w 176974"/>
                  <a:gd name="connsiteY0" fmla="*/ 179832 h 179832"/>
                  <a:gd name="connsiteX1" fmla="*/ 0 w 176974"/>
                  <a:gd name="connsiteY1" fmla="*/ 179832 h 179832"/>
                  <a:gd name="connsiteX2" fmla="*/ 0 w 176974"/>
                  <a:gd name="connsiteY2" fmla="*/ 115443 h 179832"/>
                  <a:gd name="connsiteX3" fmla="*/ 102679 w 176974"/>
                  <a:gd name="connsiteY3" fmla="*/ 0 h 179832"/>
                  <a:gd name="connsiteX4" fmla="*/ 176974 w 176974"/>
                  <a:gd name="connsiteY4" fmla="*/ 83534 h 179832"/>
                  <a:gd name="connsiteX5" fmla="*/ 164116 w 176974"/>
                  <a:gd name="connsiteY5" fmla="*/ 94869 h 179832"/>
                  <a:gd name="connsiteX6" fmla="*/ 102679 w 176974"/>
                  <a:gd name="connsiteY6" fmla="*/ 25813 h 179832"/>
                  <a:gd name="connsiteX7" fmla="*/ 17240 w 176974"/>
                  <a:gd name="connsiteY7" fmla="*/ 121920 h 17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974" h="179832">
                    <a:moveTo>
                      <a:pt x="17240" y="179832"/>
                    </a:moveTo>
                    <a:lnTo>
                      <a:pt x="0" y="179832"/>
                    </a:lnTo>
                    <a:lnTo>
                      <a:pt x="0" y="115443"/>
                    </a:lnTo>
                    <a:lnTo>
                      <a:pt x="102679" y="0"/>
                    </a:lnTo>
                    <a:lnTo>
                      <a:pt x="176974" y="83534"/>
                    </a:lnTo>
                    <a:lnTo>
                      <a:pt x="164116" y="94869"/>
                    </a:lnTo>
                    <a:lnTo>
                      <a:pt x="102679" y="25813"/>
                    </a:lnTo>
                    <a:lnTo>
                      <a:pt x="17240" y="1219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B818D0F-5018-AB86-6513-C6461A017AB3}"/>
                  </a:ext>
                </a:extLst>
              </p:cNvPr>
              <p:cNvSpPr/>
              <p:nvPr/>
            </p:nvSpPr>
            <p:spPr>
              <a:xfrm>
                <a:off x="8413813" y="3172890"/>
                <a:ext cx="543496" cy="968025"/>
              </a:xfrm>
              <a:custGeom>
                <a:avLst/>
                <a:gdLst>
                  <a:gd name="connsiteX0" fmla="*/ 543497 w 543496"/>
                  <a:gd name="connsiteY0" fmla="*/ 968026 h 968025"/>
                  <a:gd name="connsiteX1" fmla="*/ 526256 w 543496"/>
                  <a:gd name="connsiteY1" fmla="*/ 968026 h 968025"/>
                  <a:gd name="connsiteX2" fmla="*/ 526256 w 543496"/>
                  <a:gd name="connsiteY2" fmla="*/ 848011 h 968025"/>
                  <a:gd name="connsiteX3" fmla="*/ 388144 w 543496"/>
                  <a:gd name="connsiteY3" fmla="*/ 848011 h 968025"/>
                  <a:gd name="connsiteX4" fmla="*/ 388144 w 543496"/>
                  <a:gd name="connsiteY4" fmla="*/ 812292 h 968025"/>
                  <a:gd name="connsiteX5" fmla="*/ 297656 w 543496"/>
                  <a:gd name="connsiteY5" fmla="*/ 812292 h 968025"/>
                  <a:gd name="connsiteX6" fmla="*/ 297656 w 543496"/>
                  <a:gd name="connsiteY6" fmla="*/ 754285 h 968025"/>
                  <a:gd name="connsiteX7" fmla="*/ 95250 w 543496"/>
                  <a:gd name="connsiteY7" fmla="*/ 754285 h 968025"/>
                  <a:gd name="connsiteX8" fmla="*/ 95250 w 543496"/>
                  <a:gd name="connsiteY8" fmla="*/ 164782 h 968025"/>
                  <a:gd name="connsiteX9" fmla="*/ 0 w 543496"/>
                  <a:gd name="connsiteY9" fmla="*/ 164782 h 968025"/>
                  <a:gd name="connsiteX10" fmla="*/ 0 w 543496"/>
                  <a:gd name="connsiteY10" fmla="*/ 115919 h 968025"/>
                  <a:gd name="connsiteX11" fmla="*/ 103060 w 543496"/>
                  <a:gd name="connsiteY11" fmla="*/ 0 h 968025"/>
                  <a:gd name="connsiteX12" fmla="*/ 184309 w 543496"/>
                  <a:gd name="connsiteY12" fmla="*/ 91345 h 968025"/>
                  <a:gd name="connsiteX13" fmla="*/ 184309 w 543496"/>
                  <a:gd name="connsiteY13" fmla="*/ 724281 h 968025"/>
                  <a:gd name="connsiteX14" fmla="*/ 167164 w 543496"/>
                  <a:gd name="connsiteY14" fmla="*/ 724281 h 968025"/>
                  <a:gd name="connsiteX15" fmla="*/ 167164 w 543496"/>
                  <a:gd name="connsiteY15" fmla="*/ 97822 h 968025"/>
                  <a:gd name="connsiteX16" fmla="*/ 103060 w 543496"/>
                  <a:gd name="connsiteY16" fmla="*/ 25813 h 968025"/>
                  <a:gd name="connsiteX17" fmla="*/ 17240 w 543496"/>
                  <a:gd name="connsiteY17" fmla="*/ 122396 h 968025"/>
                  <a:gd name="connsiteX18" fmla="*/ 17240 w 543496"/>
                  <a:gd name="connsiteY18" fmla="*/ 147637 h 968025"/>
                  <a:gd name="connsiteX19" fmla="*/ 112490 w 543496"/>
                  <a:gd name="connsiteY19" fmla="*/ 147637 h 968025"/>
                  <a:gd name="connsiteX20" fmla="*/ 112490 w 543496"/>
                  <a:gd name="connsiteY20" fmla="*/ 737140 h 968025"/>
                  <a:gd name="connsiteX21" fmla="*/ 314896 w 543496"/>
                  <a:gd name="connsiteY21" fmla="*/ 737140 h 968025"/>
                  <a:gd name="connsiteX22" fmla="*/ 314896 w 543496"/>
                  <a:gd name="connsiteY22" fmla="*/ 795147 h 968025"/>
                  <a:gd name="connsiteX23" fmla="*/ 405384 w 543496"/>
                  <a:gd name="connsiteY23" fmla="*/ 795147 h 968025"/>
                  <a:gd name="connsiteX24" fmla="*/ 405384 w 543496"/>
                  <a:gd name="connsiteY24" fmla="*/ 830866 h 968025"/>
                  <a:gd name="connsiteX25" fmla="*/ 543497 w 543496"/>
                  <a:gd name="connsiteY25" fmla="*/ 83086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43496" h="968025">
                    <a:moveTo>
                      <a:pt x="543497" y="968026"/>
                    </a:moveTo>
                    <a:lnTo>
                      <a:pt x="526256" y="968026"/>
                    </a:lnTo>
                    <a:lnTo>
                      <a:pt x="526256" y="848011"/>
                    </a:lnTo>
                    <a:lnTo>
                      <a:pt x="388144" y="848011"/>
                    </a:lnTo>
                    <a:lnTo>
                      <a:pt x="388144" y="812292"/>
                    </a:lnTo>
                    <a:lnTo>
                      <a:pt x="297656" y="812292"/>
                    </a:lnTo>
                    <a:lnTo>
                      <a:pt x="297656" y="754285"/>
                    </a:lnTo>
                    <a:lnTo>
                      <a:pt x="95250" y="754285"/>
                    </a:lnTo>
                    <a:lnTo>
                      <a:pt x="95250" y="164782"/>
                    </a:lnTo>
                    <a:lnTo>
                      <a:pt x="0" y="164782"/>
                    </a:lnTo>
                    <a:lnTo>
                      <a:pt x="0" y="115919"/>
                    </a:lnTo>
                    <a:lnTo>
                      <a:pt x="103060" y="0"/>
                    </a:lnTo>
                    <a:lnTo>
                      <a:pt x="184309" y="91345"/>
                    </a:lnTo>
                    <a:lnTo>
                      <a:pt x="184309" y="724281"/>
                    </a:lnTo>
                    <a:lnTo>
                      <a:pt x="167164" y="724281"/>
                    </a:lnTo>
                    <a:lnTo>
                      <a:pt x="167164" y="97822"/>
                    </a:lnTo>
                    <a:lnTo>
                      <a:pt x="103060" y="25813"/>
                    </a:lnTo>
                    <a:lnTo>
                      <a:pt x="17240" y="122396"/>
                    </a:lnTo>
                    <a:lnTo>
                      <a:pt x="17240" y="147637"/>
                    </a:lnTo>
                    <a:lnTo>
                      <a:pt x="112490" y="147637"/>
                    </a:lnTo>
                    <a:lnTo>
                      <a:pt x="112490" y="737140"/>
                    </a:lnTo>
                    <a:lnTo>
                      <a:pt x="314896" y="737140"/>
                    </a:lnTo>
                    <a:lnTo>
                      <a:pt x="314896" y="795147"/>
                    </a:lnTo>
                    <a:lnTo>
                      <a:pt x="405384" y="795147"/>
                    </a:lnTo>
                    <a:lnTo>
                      <a:pt x="405384" y="830866"/>
                    </a:lnTo>
                    <a:lnTo>
                      <a:pt x="543497" y="830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4BBA0B6-9A84-31E5-3178-087C977523E8}"/>
                  </a:ext>
                </a:extLst>
              </p:cNvPr>
              <p:cNvSpPr/>
              <p:nvPr/>
            </p:nvSpPr>
            <p:spPr>
              <a:xfrm>
                <a:off x="8606695" y="3166031"/>
                <a:ext cx="427767" cy="717804"/>
              </a:xfrm>
              <a:custGeom>
                <a:avLst/>
                <a:gdLst>
                  <a:gd name="connsiteX0" fmla="*/ 17240 w 427767"/>
                  <a:gd name="connsiteY0" fmla="*/ 717804 h 717804"/>
                  <a:gd name="connsiteX1" fmla="*/ 0 w 427767"/>
                  <a:gd name="connsiteY1" fmla="*/ 717804 h 717804"/>
                  <a:gd name="connsiteX2" fmla="*/ 0 w 427767"/>
                  <a:gd name="connsiteY2" fmla="*/ 98679 h 717804"/>
                  <a:gd name="connsiteX3" fmla="*/ 87725 w 427767"/>
                  <a:gd name="connsiteY3" fmla="*/ 0 h 717804"/>
                  <a:gd name="connsiteX4" fmla="*/ 317278 w 427767"/>
                  <a:gd name="connsiteY4" fmla="*/ 0 h 717804"/>
                  <a:gd name="connsiteX5" fmla="*/ 427768 w 427767"/>
                  <a:gd name="connsiteY5" fmla="*/ 124301 h 717804"/>
                  <a:gd name="connsiteX6" fmla="*/ 427768 w 427767"/>
                  <a:gd name="connsiteY6" fmla="*/ 583882 h 717804"/>
                  <a:gd name="connsiteX7" fmla="*/ 410623 w 427767"/>
                  <a:gd name="connsiteY7" fmla="*/ 583882 h 717804"/>
                  <a:gd name="connsiteX8" fmla="*/ 410623 w 427767"/>
                  <a:gd name="connsiteY8" fmla="*/ 130778 h 717804"/>
                  <a:gd name="connsiteX9" fmla="*/ 309563 w 427767"/>
                  <a:gd name="connsiteY9" fmla="*/ 17145 h 717804"/>
                  <a:gd name="connsiteX10" fmla="*/ 95440 w 427767"/>
                  <a:gd name="connsiteY10" fmla="*/ 17145 h 717804"/>
                  <a:gd name="connsiteX11" fmla="*/ 17240 w 427767"/>
                  <a:gd name="connsiteY11" fmla="*/ 105156 h 7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7767" h="717804">
                    <a:moveTo>
                      <a:pt x="17240" y="717804"/>
                    </a:moveTo>
                    <a:lnTo>
                      <a:pt x="0" y="717804"/>
                    </a:lnTo>
                    <a:lnTo>
                      <a:pt x="0" y="98679"/>
                    </a:lnTo>
                    <a:lnTo>
                      <a:pt x="87725" y="0"/>
                    </a:lnTo>
                    <a:lnTo>
                      <a:pt x="317278" y="0"/>
                    </a:lnTo>
                    <a:lnTo>
                      <a:pt x="427768" y="124301"/>
                    </a:lnTo>
                    <a:lnTo>
                      <a:pt x="427768" y="583882"/>
                    </a:lnTo>
                    <a:lnTo>
                      <a:pt x="410623" y="583882"/>
                    </a:lnTo>
                    <a:lnTo>
                      <a:pt x="410623" y="130778"/>
                    </a:lnTo>
                    <a:lnTo>
                      <a:pt x="309563" y="17145"/>
                    </a:lnTo>
                    <a:lnTo>
                      <a:pt x="95440" y="17145"/>
                    </a:lnTo>
                    <a:lnTo>
                      <a:pt x="17240" y="105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F1BB93-5394-2EAB-41C6-7BB660B7221F}"/>
                  </a:ext>
                </a:extLst>
              </p:cNvPr>
              <p:cNvSpPr/>
              <p:nvPr/>
            </p:nvSpPr>
            <p:spPr>
              <a:xfrm>
                <a:off x="8880538" y="3765440"/>
                <a:ext cx="267271" cy="351377"/>
              </a:xfrm>
              <a:custGeom>
                <a:avLst/>
                <a:gdLst>
                  <a:gd name="connsiteX0" fmla="*/ 267271 w 267271"/>
                  <a:gd name="connsiteY0" fmla="*/ 351377 h 351377"/>
                  <a:gd name="connsiteX1" fmla="*/ 250031 w 267271"/>
                  <a:gd name="connsiteY1" fmla="*/ 351377 h 351377"/>
                  <a:gd name="connsiteX2" fmla="*/ 250031 w 267271"/>
                  <a:gd name="connsiteY2" fmla="*/ 74295 h 351377"/>
                  <a:gd name="connsiteX3" fmla="*/ 176213 w 267271"/>
                  <a:gd name="connsiteY3" fmla="*/ 74295 h 351377"/>
                  <a:gd name="connsiteX4" fmla="*/ 176213 w 267271"/>
                  <a:gd name="connsiteY4" fmla="*/ 17145 h 351377"/>
                  <a:gd name="connsiteX5" fmla="*/ 17240 w 267271"/>
                  <a:gd name="connsiteY5" fmla="*/ 17145 h 351377"/>
                  <a:gd name="connsiteX6" fmla="*/ 17240 w 267271"/>
                  <a:gd name="connsiteY6" fmla="*/ 211169 h 351377"/>
                  <a:gd name="connsiteX7" fmla="*/ 0 w 267271"/>
                  <a:gd name="connsiteY7" fmla="*/ 211169 h 351377"/>
                  <a:gd name="connsiteX8" fmla="*/ 0 w 267271"/>
                  <a:gd name="connsiteY8" fmla="*/ 0 h 351377"/>
                  <a:gd name="connsiteX9" fmla="*/ 193453 w 267271"/>
                  <a:gd name="connsiteY9" fmla="*/ 0 h 351377"/>
                  <a:gd name="connsiteX10" fmla="*/ 193453 w 267271"/>
                  <a:gd name="connsiteY10" fmla="*/ 57150 h 351377"/>
                  <a:gd name="connsiteX11" fmla="*/ 267271 w 267271"/>
                  <a:gd name="connsiteY11" fmla="*/ 57150 h 35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271" h="351377">
                    <a:moveTo>
                      <a:pt x="267271" y="351377"/>
                    </a:moveTo>
                    <a:lnTo>
                      <a:pt x="250031" y="351377"/>
                    </a:lnTo>
                    <a:lnTo>
                      <a:pt x="250031" y="74295"/>
                    </a:lnTo>
                    <a:lnTo>
                      <a:pt x="176213" y="74295"/>
                    </a:lnTo>
                    <a:lnTo>
                      <a:pt x="176213" y="17145"/>
                    </a:lnTo>
                    <a:lnTo>
                      <a:pt x="17240" y="17145"/>
                    </a:lnTo>
                    <a:lnTo>
                      <a:pt x="17240" y="211169"/>
                    </a:lnTo>
                    <a:lnTo>
                      <a:pt x="0" y="211169"/>
                    </a:lnTo>
                    <a:lnTo>
                      <a:pt x="0" y="0"/>
                    </a:lnTo>
                    <a:lnTo>
                      <a:pt x="193453" y="0"/>
                    </a:lnTo>
                    <a:lnTo>
                      <a:pt x="193453" y="57150"/>
                    </a:lnTo>
                    <a:lnTo>
                      <a:pt x="267271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C64571-0FF6-CB12-A77B-0300BE28B4F2}"/>
                  </a:ext>
                </a:extLst>
              </p:cNvPr>
              <p:cNvSpPr/>
              <p:nvPr/>
            </p:nvSpPr>
            <p:spPr>
              <a:xfrm>
                <a:off x="1505997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D88FCC8-D3CB-6E6A-D71E-F798D6C926D5}"/>
                  </a:ext>
                </a:extLst>
              </p:cNvPr>
              <p:cNvSpPr/>
              <p:nvPr/>
            </p:nvSpPr>
            <p:spPr>
              <a:xfrm>
                <a:off x="1580959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D08526-9794-C0EF-1C4A-A55610AE7985}"/>
                  </a:ext>
                </a:extLst>
              </p:cNvPr>
              <p:cNvSpPr/>
              <p:nvPr/>
            </p:nvSpPr>
            <p:spPr>
              <a:xfrm>
                <a:off x="1431131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85ABB38-267E-0709-7BD7-91F79524B1E2}"/>
                  </a:ext>
                </a:extLst>
              </p:cNvPr>
              <p:cNvSpPr/>
              <p:nvPr/>
            </p:nvSpPr>
            <p:spPr>
              <a:xfrm>
                <a:off x="1505997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1E1CEE1-5369-9A0F-D0D2-3BA4419B4A05}"/>
                  </a:ext>
                </a:extLst>
              </p:cNvPr>
              <p:cNvSpPr/>
              <p:nvPr/>
            </p:nvSpPr>
            <p:spPr>
              <a:xfrm>
                <a:off x="1580959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E845DD0-C2B9-A19B-3F6A-A726CEDD9AD3}"/>
                  </a:ext>
                </a:extLst>
              </p:cNvPr>
              <p:cNvSpPr/>
              <p:nvPr/>
            </p:nvSpPr>
            <p:spPr>
              <a:xfrm>
                <a:off x="1431131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E11860D-2569-D6AB-BEFC-4C99EB4BE82D}"/>
                  </a:ext>
                </a:extLst>
              </p:cNvPr>
              <p:cNvSpPr/>
              <p:nvPr/>
            </p:nvSpPr>
            <p:spPr>
              <a:xfrm>
                <a:off x="1505997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C1771C-8726-E9A5-9160-765071C40DA8}"/>
                  </a:ext>
                </a:extLst>
              </p:cNvPr>
              <p:cNvSpPr/>
              <p:nvPr/>
            </p:nvSpPr>
            <p:spPr>
              <a:xfrm>
                <a:off x="1431131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A3139AF-D7A5-21B0-EB76-F842463780C0}"/>
                  </a:ext>
                </a:extLst>
              </p:cNvPr>
              <p:cNvSpPr/>
              <p:nvPr/>
            </p:nvSpPr>
            <p:spPr>
              <a:xfrm>
                <a:off x="1505997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8B84298-DB92-B881-299E-AE9BBC7DB764}"/>
                  </a:ext>
                </a:extLst>
              </p:cNvPr>
              <p:cNvSpPr/>
              <p:nvPr/>
            </p:nvSpPr>
            <p:spPr>
              <a:xfrm>
                <a:off x="1580959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5C40C7A-E7EE-7FAA-7D3C-31D17137467A}"/>
                  </a:ext>
                </a:extLst>
              </p:cNvPr>
              <p:cNvSpPr/>
              <p:nvPr/>
            </p:nvSpPr>
            <p:spPr>
              <a:xfrm>
                <a:off x="1431131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DABB73B-7A04-4D66-F416-D874CADB85D0}"/>
                  </a:ext>
                </a:extLst>
              </p:cNvPr>
              <p:cNvSpPr/>
              <p:nvPr/>
            </p:nvSpPr>
            <p:spPr>
              <a:xfrm>
                <a:off x="1580959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C0B72B4-5C1C-4BC9-11F0-66ADE682AA94}"/>
                  </a:ext>
                </a:extLst>
              </p:cNvPr>
              <p:cNvSpPr/>
              <p:nvPr/>
            </p:nvSpPr>
            <p:spPr>
              <a:xfrm>
                <a:off x="1431131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EA3D57-64E9-ADB3-BE37-FAE2FAC3F46B}"/>
                  </a:ext>
                </a:extLst>
              </p:cNvPr>
              <p:cNvSpPr/>
              <p:nvPr/>
            </p:nvSpPr>
            <p:spPr>
              <a:xfrm>
                <a:off x="1580959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F0B4549-1C85-F721-9EBD-B94D5A708BB1}"/>
                  </a:ext>
                </a:extLst>
              </p:cNvPr>
              <p:cNvSpPr/>
              <p:nvPr/>
            </p:nvSpPr>
            <p:spPr>
              <a:xfrm>
                <a:off x="1505997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3EA8542-E84A-3290-5FCE-49460E96CF57}"/>
                  </a:ext>
                </a:extLst>
              </p:cNvPr>
              <p:cNvSpPr/>
              <p:nvPr/>
            </p:nvSpPr>
            <p:spPr>
              <a:xfrm>
                <a:off x="1580959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7820713-3DB2-4C72-386F-2727A6D3EB96}"/>
                  </a:ext>
                </a:extLst>
              </p:cNvPr>
              <p:cNvSpPr/>
              <p:nvPr/>
            </p:nvSpPr>
            <p:spPr>
              <a:xfrm>
                <a:off x="1431131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4309F0-5988-0555-200A-A07B89EE0B41}"/>
                  </a:ext>
                </a:extLst>
              </p:cNvPr>
              <p:cNvSpPr/>
              <p:nvPr/>
            </p:nvSpPr>
            <p:spPr>
              <a:xfrm>
                <a:off x="1580959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99E90B3-A2CD-FD3F-8CA7-A44E6D50D243}"/>
                  </a:ext>
                </a:extLst>
              </p:cNvPr>
              <p:cNvSpPr/>
              <p:nvPr/>
            </p:nvSpPr>
            <p:spPr>
              <a:xfrm>
                <a:off x="1431131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81F8EE4-ED29-F2C8-C90C-C97462EE4979}"/>
                  </a:ext>
                </a:extLst>
              </p:cNvPr>
              <p:cNvSpPr/>
              <p:nvPr/>
            </p:nvSpPr>
            <p:spPr>
              <a:xfrm>
                <a:off x="1505997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7C727E-8F01-E120-F278-023718235F59}"/>
                  </a:ext>
                </a:extLst>
              </p:cNvPr>
              <p:cNvSpPr/>
              <p:nvPr/>
            </p:nvSpPr>
            <p:spPr>
              <a:xfrm>
                <a:off x="1839087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0D4BF02-B7C8-B857-791A-3C503B71FD3C}"/>
                  </a:ext>
                </a:extLst>
              </p:cNvPr>
              <p:cNvSpPr/>
              <p:nvPr/>
            </p:nvSpPr>
            <p:spPr>
              <a:xfrm>
                <a:off x="1903761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AFCB2B0-78AC-623D-5CE6-54327D5B0982}"/>
                  </a:ext>
                </a:extLst>
              </p:cNvPr>
              <p:cNvSpPr/>
              <p:nvPr/>
            </p:nvSpPr>
            <p:spPr>
              <a:xfrm>
                <a:off x="177450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BD8A5F-ABE1-C1C0-B5C6-464B967AD764}"/>
                  </a:ext>
                </a:extLst>
              </p:cNvPr>
              <p:cNvSpPr/>
              <p:nvPr/>
            </p:nvSpPr>
            <p:spPr>
              <a:xfrm>
                <a:off x="1839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56D60B-5FEE-EC91-1D6C-B1E99882089C}"/>
                  </a:ext>
                </a:extLst>
              </p:cNvPr>
              <p:cNvSpPr/>
              <p:nvPr/>
            </p:nvSpPr>
            <p:spPr>
              <a:xfrm>
                <a:off x="177450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C7951E-E2EE-6862-E723-A80877F52BD6}"/>
                  </a:ext>
                </a:extLst>
              </p:cNvPr>
              <p:cNvSpPr/>
              <p:nvPr/>
            </p:nvSpPr>
            <p:spPr>
              <a:xfrm>
                <a:off x="183908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A04C877-ECA0-8E3F-3BAC-AB70B9BCD04B}"/>
                  </a:ext>
                </a:extLst>
              </p:cNvPr>
              <p:cNvSpPr/>
              <p:nvPr/>
            </p:nvSpPr>
            <p:spPr>
              <a:xfrm>
                <a:off x="1903761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C76B389-E176-6550-3F36-DDD1F80BC774}"/>
                  </a:ext>
                </a:extLst>
              </p:cNvPr>
              <p:cNvSpPr/>
              <p:nvPr/>
            </p:nvSpPr>
            <p:spPr>
              <a:xfrm>
                <a:off x="177450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1B2E31-F553-AFA9-4A65-BB23DEB0F3EF}"/>
                  </a:ext>
                </a:extLst>
              </p:cNvPr>
              <p:cNvSpPr/>
              <p:nvPr/>
            </p:nvSpPr>
            <p:spPr>
              <a:xfrm>
                <a:off x="1903761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4CBE841-73B5-CF54-8A0C-620AA9B10B7D}"/>
                  </a:ext>
                </a:extLst>
              </p:cNvPr>
              <p:cNvSpPr/>
              <p:nvPr/>
            </p:nvSpPr>
            <p:spPr>
              <a:xfrm>
                <a:off x="1839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D3F0910-90A0-F18E-A90F-E2436539F7D1}"/>
                  </a:ext>
                </a:extLst>
              </p:cNvPr>
              <p:cNvSpPr/>
              <p:nvPr/>
            </p:nvSpPr>
            <p:spPr>
              <a:xfrm>
                <a:off x="1903761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5786B65-8639-3A07-E699-871C67C9BC22}"/>
                  </a:ext>
                </a:extLst>
              </p:cNvPr>
              <p:cNvSpPr/>
              <p:nvPr/>
            </p:nvSpPr>
            <p:spPr>
              <a:xfrm>
                <a:off x="177450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DB4BAB4-E6FF-AE5C-6076-D4CDB62B0E5C}"/>
                  </a:ext>
                </a:extLst>
              </p:cNvPr>
              <p:cNvSpPr/>
              <p:nvPr/>
            </p:nvSpPr>
            <p:spPr>
              <a:xfrm>
                <a:off x="1839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57BB0D4-F1B3-463F-A9CD-958DE233CACF}"/>
                  </a:ext>
                </a:extLst>
              </p:cNvPr>
              <p:cNvSpPr/>
              <p:nvPr/>
            </p:nvSpPr>
            <p:spPr>
              <a:xfrm>
                <a:off x="1839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270F028-361A-7A67-0B56-8B407D72F0C8}"/>
                  </a:ext>
                </a:extLst>
              </p:cNvPr>
              <p:cNvSpPr/>
              <p:nvPr/>
            </p:nvSpPr>
            <p:spPr>
              <a:xfrm>
                <a:off x="1903761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F0C3874-CDDF-EB7F-AEE8-2F2E19AA9042}"/>
                  </a:ext>
                </a:extLst>
              </p:cNvPr>
              <p:cNvSpPr/>
              <p:nvPr/>
            </p:nvSpPr>
            <p:spPr>
              <a:xfrm>
                <a:off x="177450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4D3C170-6706-46F8-4A20-E01B12BA0C0E}"/>
                  </a:ext>
                </a:extLst>
              </p:cNvPr>
              <p:cNvSpPr/>
              <p:nvPr/>
            </p:nvSpPr>
            <p:spPr>
              <a:xfrm>
                <a:off x="183908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33A5C1-EF91-03F9-455E-327A23AD8BD2}"/>
                  </a:ext>
                </a:extLst>
              </p:cNvPr>
              <p:cNvSpPr/>
              <p:nvPr/>
            </p:nvSpPr>
            <p:spPr>
              <a:xfrm>
                <a:off x="1903761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370A349-E5E4-C5F7-0B24-C40783972AC1}"/>
                  </a:ext>
                </a:extLst>
              </p:cNvPr>
              <p:cNvSpPr/>
              <p:nvPr/>
            </p:nvSpPr>
            <p:spPr>
              <a:xfrm>
                <a:off x="1839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40565E-37BE-F882-EE2A-1668224CBD89}"/>
                  </a:ext>
                </a:extLst>
              </p:cNvPr>
              <p:cNvSpPr/>
              <p:nvPr/>
            </p:nvSpPr>
            <p:spPr>
              <a:xfrm>
                <a:off x="1903761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5D09CF9-CD88-C44C-EB32-6C0013CE2CBF}"/>
                  </a:ext>
                </a:extLst>
              </p:cNvPr>
              <p:cNvSpPr/>
              <p:nvPr/>
            </p:nvSpPr>
            <p:spPr>
              <a:xfrm>
                <a:off x="209683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5A21CFC-E181-C3F9-B1F9-73484B090120}"/>
                  </a:ext>
                </a:extLst>
              </p:cNvPr>
              <p:cNvSpPr/>
              <p:nvPr/>
            </p:nvSpPr>
            <p:spPr>
              <a:xfrm>
                <a:off x="216141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B171438-8CB2-761A-44A3-A29BC2805F1A}"/>
                  </a:ext>
                </a:extLst>
              </p:cNvPr>
              <p:cNvSpPr/>
              <p:nvPr/>
            </p:nvSpPr>
            <p:spPr>
              <a:xfrm>
                <a:off x="2161413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C91C8B3-32CD-C7A1-F065-67134E37BC4F}"/>
                  </a:ext>
                </a:extLst>
              </p:cNvPr>
              <p:cNvSpPr/>
              <p:nvPr/>
            </p:nvSpPr>
            <p:spPr>
              <a:xfrm>
                <a:off x="2226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4DAA94-AF2D-E4AB-3C35-567A620DC50F}"/>
                  </a:ext>
                </a:extLst>
              </p:cNvPr>
              <p:cNvSpPr/>
              <p:nvPr/>
            </p:nvSpPr>
            <p:spPr>
              <a:xfrm>
                <a:off x="209683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5DEFB37-A820-B0EC-87C8-5D844C438991}"/>
                  </a:ext>
                </a:extLst>
              </p:cNvPr>
              <p:cNvSpPr/>
              <p:nvPr/>
            </p:nvSpPr>
            <p:spPr>
              <a:xfrm>
                <a:off x="216141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861889-00EA-CCE7-099B-2A029965C809}"/>
                  </a:ext>
                </a:extLst>
              </p:cNvPr>
              <p:cNvSpPr/>
              <p:nvPr/>
            </p:nvSpPr>
            <p:spPr>
              <a:xfrm>
                <a:off x="209683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94BECDB-FE18-EEFC-0882-A85DA7A975D7}"/>
                  </a:ext>
                </a:extLst>
              </p:cNvPr>
              <p:cNvSpPr/>
              <p:nvPr/>
            </p:nvSpPr>
            <p:spPr>
              <a:xfrm>
                <a:off x="216141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A0CC4B-CC16-234E-8451-A2754E0B9CEA}"/>
                  </a:ext>
                </a:extLst>
              </p:cNvPr>
              <p:cNvSpPr/>
              <p:nvPr/>
            </p:nvSpPr>
            <p:spPr>
              <a:xfrm>
                <a:off x="222608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AA6527A-8882-4316-7589-DD8290AC311C}"/>
                  </a:ext>
                </a:extLst>
              </p:cNvPr>
              <p:cNvSpPr/>
              <p:nvPr/>
            </p:nvSpPr>
            <p:spPr>
              <a:xfrm>
                <a:off x="2096833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8AD2C61-C909-7F40-0F16-ED1016270A0F}"/>
                  </a:ext>
                </a:extLst>
              </p:cNvPr>
              <p:cNvSpPr/>
              <p:nvPr/>
            </p:nvSpPr>
            <p:spPr>
              <a:xfrm>
                <a:off x="2226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B383B33-3210-652E-3371-2374AA2FEEB8}"/>
                  </a:ext>
                </a:extLst>
              </p:cNvPr>
              <p:cNvSpPr/>
              <p:nvPr/>
            </p:nvSpPr>
            <p:spPr>
              <a:xfrm>
                <a:off x="209683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0D279B2-0765-B024-C79E-FAE59829DB2A}"/>
                  </a:ext>
                </a:extLst>
              </p:cNvPr>
              <p:cNvSpPr/>
              <p:nvPr/>
            </p:nvSpPr>
            <p:spPr>
              <a:xfrm>
                <a:off x="216141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3D0EC3A-FD7C-DA50-358D-D74E8AA8DE35}"/>
                  </a:ext>
                </a:extLst>
              </p:cNvPr>
              <p:cNvSpPr/>
              <p:nvPr/>
            </p:nvSpPr>
            <p:spPr>
              <a:xfrm>
                <a:off x="2226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3EA2BA1-BD7A-79A0-F31F-83DDD5627119}"/>
                  </a:ext>
                </a:extLst>
              </p:cNvPr>
              <p:cNvSpPr/>
              <p:nvPr/>
            </p:nvSpPr>
            <p:spPr>
              <a:xfrm>
                <a:off x="2096833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C16763B-EF0E-4164-AC01-BF7ED698C06D}"/>
                  </a:ext>
                </a:extLst>
              </p:cNvPr>
              <p:cNvSpPr/>
              <p:nvPr/>
            </p:nvSpPr>
            <p:spPr>
              <a:xfrm>
                <a:off x="2226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CAC55F9-12ED-6A81-C712-B877237C728C}"/>
                  </a:ext>
                </a:extLst>
              </p:cNvPr>
              <p:cNvSpPr/>
              <p:nvPr/>
            </p:nvSpPr>
            <p:spPr>
              <a:xfrm>
                <a:off x="209683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7EDB138-7769-C69E-FEE5-B097228125C5}"/>
                  </a:ext>
                </a:extLst>
              </p:cNvPr>
              <p:cNvSpPr/>
              <p:nvPr/>
            </p:nvSpPr>
            <p:spPr>
              <a:xfrm>
                <a:off x="216141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B39FDC8-464E-93FF-0BD1-E4D192D1CA69}"/>
                  </a:ext>
                </a:extLst>
              </p:cNvPr>
              <p:cNvSpPr/>
              <p:nvPr/>
            </p:nvSpPr>
            <p:spPr>
              <a:xfrm>
                <a:off x="2161413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6972B23-9360-AADD-F359-937DC4A41A8B}"/>
                  </a:ext>
                </a:extLst>
              </p:cNvPr>
              <p:cNvSpPr/>
              <p:nvPr/>
            </p:nvSpPr>
            <p:spPr>
              <a:xfrm>
                <a:off x="2226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BD751C6-4CC9-272B-E630-F7D09B9C7F09}"/>
                  </a:ext>
                </a:extLst>
              </p:cNvPr>
              <p:cNvSpPr/>
              <p:nvPr/>
            </p:nvSpPr>
            <p:spPr>
              <a:xfrm>
                <a:off x="1562862" y="2811225"/>
                <a:ext cx="205644" cy="17144"/>
              </a:xfrm>
              <a:custGeom>
                <a:avLst/>
                <a:gdLst>
                  <a:gd name="connsiteX0" fmla="*/ 0 w 205644"/>
                  <a:gd name="connsiteY0" fmla="*/ 0 h 17144"/>
                  <a:gd name="connsiteX1" fmla="*/ 205645 w 205644"/>
                  <a:gd name="connsiteY1" fmla="*/ 0 h 17144"/>
                  <a:gd name="connsiteX2" fmla="*/ 205645 w 205644"/>
                  <a:gd name="connsiteY2" fmla="*/ 17145 h 17144"/>
                  <a:gd name="connsiteX3" fmla="*/ 0 w 205644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644" h="17144">
                    <a:moveTo>
                      <a:pt x="0" y="0"/>
                    </a:moveTo>
                    <a:lnTo>
                      <a:pt x="205645" y="0"/>
                    </a:lnTo>
                    <a:lnTo>
                      <a:pt x="205645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D780EB-BDB1-382B-3BAE-987F08DE3080}"/>
                  </a:ext>
                </a:extLst>
              </p:cNvPr>
              <p:cNvSpPr/>
              <p:nvPr/>
            </p:nvSpPr>
            <p:spPr>
              <a:xfrm>
                <a:off x="1637728" y="2852278"/>
                <a:ext cx="130683" cy="17144"/>
              </a:xfrm>
              <a:custGeom>
                <a:avLst/>
                <a:gdLst>
                  <a:gd name="connsiteX0" fmla="*/ 0 w 130683"/>
                  <a:gd name="connsiteY0" fmla="*/ 0 h 17144"/>
                  <a:gd name="connsiteX1" fmla="*/ 130683 w 130683"/>
                  <a:gd name="connsiteY1" fmla="*/ 0 h 17144"/>
                  <a:gd name="connsiteX2" fmla="*/ 130683 w 130683"/>
                  <a:gd name="connsiteY2" fmla="*/ 17145 h 17144"/>
                  <a:gd name="connsiteX3" fmla="*/ 0 w 13068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3" h="17144">
                    <a:moveTo>
                      <a:pt x="0" y="0"/>
                    </a:moveTo>
                    <a:lnTo>
                      <a:pt x="130683" y="0"/>
                    </a:lnTo>
                    <a:lnTo>
                      <a:pt x="13068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88BD256-0525-6794-2954-DE82EBA902F2}"/>
                  </a:ext>
                </a:extLst>
              </p:cNvPr>
              <p:cNvSpPr/>
              <p:nvPr/>
            </p:nvSpPr>
            <p:spPr>
              <a:xfrm>
                <a:off x="1593056" y="2900475"/>
                <a:ext cx="181451" cy="17144"/>
              </a:xfrm>
              <a:custGeom>
                <a:avLst/>
                <a:gdLst>
                  <a:gd name="connsiteX0" fmla="*/ 0 w 181451"/>
                  <a:gd name="connsiteY0" fmla="*/ 0 h 17144"/>
                  <a:gd name="connsiteX1" fmla="*/ 181451 w 181451"/>
                  <a:gd name="connsiteY1" fmla="*/ 0 h 17144"/>
                  <a:gd name="connsiteX2" fmla="*/ 181451 w 181451"/>
                  <a:gd name="connsiteY2" fmla="*/ 17145 h 17144"/>
                  <a:gd name="connsiteX3" fmla="*/ 0 w 18145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451" h="17144">
                    <a:moveTo>
                      <a:pt x="0" y="0"/>
                    </a:moveTo>
                    <a:lnTo>
                      <a:pt x="181451" y="0"/>
                    </a:lnTo>
                    <a:lnTo>
                      <a:pt x="1814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DFC93A5-E7E2-0849-389B-D538C52BE401}"/>
                  </a:ext>
                </a:extLst>
              </p:cNvPr>
              <p:cNvSpPr/>
              <p:nvPr/>
            </p:nvSpPr>
            <p:spPr>
              <a:xfrm>
                <a:off x="1683734" y="2955815"/>
                <a:ext cx="84677" cy="17144"/>
              </a:xfrm>
              <a:custGeom>
                <a:avLst/>
                <a:gdLst>
                  <a:gd name="connsiteX0" fmla="*/ 0 w 84677"/>
                  <a:gd name="connsiteY0" fmla="*/ 0 h 17144"/>
                  <a:gd name="connsiteX1" fmla="*/ 84677 w 84677"/>
                  <a:gd name="connsiteY1" fmla="*/ 0 h 17144"/>
                  <a:gd name="connsiteX2" fmla="*/ 84677 w 84677"/>
                  <a:gd name="connsiteY2" fmla="*/ 17145 h 17144"/>
                  <a:gd name="connsiteX3" fmla="*/ 0 w 84677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7" h="17144">
                    <a:moveTo>
                      <a:pt x="0" y="0"/>
                    </a:moveTo>
                    <a:lnTo>
                      <a:pt x="84677" y="0"/>
                    </a:lnTo>
                    <a:lnTo>
                      <a:pt x="8467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7F2CE16-7294-F55A-4F56-6F51F47C24D0}"/>
                  </a:ext>
                </a:extLst>
              </p:cNvPr>
              <p:cNvSpPr/>
              <p:nvPr/>
            </p:nvSpPr>
            <p:spPr>
              <a:xfrm>
                <a:off x="1593056" y="3000487"/>
                <a:ext cx="175450" cy="17144"/>
              </a:xfrm>
              <a:custGeom>
                <a:avLst/>
                <a:gdLst>
                  <a:gd name="connsiteX0" fmla="*/ 0 w 175450"/>
                  <a:gd name="connsiteY0" fmla="*/ 0 h 17144"/>
                  <a:gd name="connsiteX1" fmla="*/ 175450 w 175450"/>
                  <a:gd name="connsiteY1" fmla="*/ 0 h 17144"/>
                  <a:gd name="connsiteX2" fmla="*/ 175450 w 175450"/>
                  <a:gd name="connsiteY2" fmla="*/ 17145 h 17144"/>
                  <a:gd name="connsiteX3" fmla="*/ 0 w 17545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50" h="17144">
                    <a:moveTo>
                      <a:pt x="0" y="0"/>
                    </a:moveTo>
                    <a:lnTo>
                      <a:pt x="175450" y="0"/>
                    </a:lnTo>
                    <a:lnTo>
                      <a:pt x="17545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2A500D4-1A2C-8FED-23D5-73E6533E9E4F}"/>
                  </a:ext>
                </a:extLst>
              </p:cNvPr>
              <p:cNvSpPr/>
              <p:nvPr/>
            </p:nvSpPr>
            <p:spPr>
              <a:xfrm>
                <a:off x="1652587" y="3053160"/>
                <a:ext cx="115919" cy="17144"/>
              </a:xfrm>
              <a:custGeom>
                <a:avLst/>
                <a:gdLst>
                  <a:gd name="connsiteX0" fmla="*/ 0 w 115919"/>
                  <a:gd name="connsiteY0" fmla="*/ 0 h 17144"/>
                  <a:gd name="connsiteX1" fmla="*/ 115919 w 115919"/>
                  <a:gd name="connsiteY1" fmla="*/ 0 h 17144"/>
                  <a:gd name="connsiteX2" fmla="*/ 115919 w 115919"/>
                  <a:gd name="connsiteY2" fmla="*/ 17145 h 17144"/>
                  <a:gd name="connsiteX3" fmla="*/ 0 w 115919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9" h="17144">
                    <a:moveTo>
                      <a:pt x="0" y="0"/>
                    </a:moveTo>
                    <a:lnTo>
                      <a:pt x="115919" y="0"/>
                    </a:lnTo>
                    <a:lnTo>
                      <a:pt x="11591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A6F16F0-E7E5-2895-3221-E7A03E0EEBFA}"/>
                  </a:ext>
                </a:extLst>
              </p:cNvPr>
              <p:cNvSpPr/>
              <p:nvPr/>
            </p:nvSpPr>
            <p:spPr>
              <a:xfrm>
                <a:off x="1823466" y="2828180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93E9348-4165-6B99-4768-8392F4DC6D5B}"/>
                  </a:ext>
                </a:extLst>
              </p:cNvPr>
              <p:cNvSpPr/>
              <p:nvPr/>
            </p:nvSpPr>
            <p:spPr>
              <a:xfrm>
                <a:off x="1857375" y="2881806"/>
                <a:ext cx="60293" cy="17144"/>
              </a:xfrm>
              <a:custGeom>
                <a:avLst/>
                <a:gdLst>
                  <a:gd name="connsiteX0" fmla="*/ 0 w 60293"/>
                  <a:gd name="connsiteY0" fmla="*/ 0 h 17144"/>
                  <a:gd name="connsiteX1" fmla="*/ 60293 w 60293"/>
                  <a:gd name="connsiteY1" fmla="*/ 0 h 17144"/>
                  <a:gd name="connsiteX2" fmla="*/ 60293 w 60293"/>
                  <a:gd name="connsiteY2" fmla="*/ 17145 h 17144"/>
                  <a:gd name="connsiteX3" fmla="*/ 0 w 6029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17144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6A2FC0B-54FC-5F6E-952A-4741FA583335}"/>
                  </a:ext>
                </a:extLst>
              </p:cNvPr>
              <p:cNvSpPr/>
              <p:nvPr/>
            </p:nvSpPr>
            <p:spPr>
              <a:xfrm>
                <a:off x="1839087" y="2934479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B2251FA-D6F8-6B45-1271-277F8E6AC67C}"/>
                  </a:ext>
                </a:extLst>
              </p:cNvPr>
              <p:cNvSpPr/>
              <p:nvPr/>
            </p:nvSpPr>
            <p:spPr>
              <a:xfrm>
                <a:off x="1823466" y="3000487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D81BA35-2CC7-3010-230C-DC7333D699F7}"/>
                  </a:ext>
                </a:extLst>
              </p:cNvPr>
              <p:cNvSpPr/>
              <p:nvPr/>
            </p:nvSpPr>
            <p:spPr>
              <a:xfrm>
                <a:off x="1839087" y="3053160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5790F13-1B8D-226B-AC00-770A6252CE89}"/>
                  </a:ext>
                </a:extLst>
              </p:cNvPr>
              <p:cNvSpPr/>
              <p:nvPr/>
            </p:nvSpPr>
            <p:spPr>
              <a:xfrm>
                <a:off x="2374868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D88A2-6DC6-F7CB-8E81-7BC880371E5E}"/>
                  </a:ext>
                </a:extLst>
              </p:cNvPr>
              <p:cNvSpPr/>
              <p:nvPr/>
            </p:nvSpPr>
            <p:spPr>
              <a:xfrm>
                <a:off x="2374868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5EF331C2-5641-9069-C5A2-F3EE868B0A3C}"/>
                  </a:ext>
                </a:extLst>
              </p:cNvPr>
              <p:cNvSpPr/>
              <p:nvPr/>
            </p:nvSpPr>
            <p:spPr>
              <a:xfrm>
                <a:off x="2374868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908B599-3617-839B-44DE-5DB262945A52}"/>
                  </a:ext>
                </a:extLst>
              </p:cNvPr>
              <p:cNvSpPr/>
              <p:nvPr/>
            </p:nvSpPr>
            <p:spPr>
              <a:xfrm>
                <a:off x="2374868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41E429-9EF8-3980-286D-DE54A389C81D}"/>
                  </a:ext>
                </a:extLst>
              </p:cNvPr>
              <p:cNvSpPr/>
              <p:nvPr/>
            </p:nvSpPr>
            <p:spPr>
              <a:xfrm>
                <a:off x="2374868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87906ED-4128-B658-17A2-F3EE8C88E3C6}"/>
                  </a:ext>
                </a:extLst>
              </p:cNvPr>
              <p:cNvSpPr/>
              <p:nvPr/>
            </p:nvSpPr>
            <p:spPr>
              <a:xfrm>
                <a:off x="2374868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58AFA56-7B6D-A695-3649-9986DAB9A99E}"/>
                  </a:ext>
                </a:extLst>
              </p:cNvPr>
              <p:cNvSpPr/>
              <p:nvPr/>
            </p:nvSpPr>
            <p:spPr>
              <a:xfrm>
                <a:off x="2374868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2E75FCC-2AE8-395D-0DB0-738A4BD7ECCC}"/>
                  </a:ext>
                </a:extLst>
              </p:cNvPr>
              <p:cNvSpPr/>
              <p:nvPr/>
            </p:nvSpPr>
            <p:spPr>
              <a:xfrm>
                <a:off x="2374868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46A847A-1065-08E3-DBBC-A04447B67F4B}"/>
                  </a:ext>
                </a:extLst>
              </p:cNvPr>
              <p:cNvSpPr/>
              <p:nvPr/>
            </p:nvSpPr>
            <p:spPr>
              <a:xfrm>
                <a:off x="2374868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D1A5BD6-11B8-AC74-1E0E-4FBFFF9309B7}"/>
                  </a:ext>
                </a:extLst>
              </p:cNvPr>
              <p:cNvSpPr/>
              <p:nvPr/>
            </p:nvSpPr>
            <p:spPr>
              <a:xfrm>
                <a:off x="2374868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64001A6-3DFF-BDAC-438D-77F7CB12ABA5}"/>
                  </a:ext>
                </a:extLst>
              </p:cNvPr>
              <p:cNvSpPr/>
              <p:nvPr/>
            </p:nvSpPr>
            <p:spPr>
              <a:xfrm>
                <a:off x="2374868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7173741-970F-2691-D252-C42902872F7E}"/>
                  </a:ext>
                </a:extLst>
              </p:cNvPr>
              <p:cNvSpPr/>
              <p:nvPr/>
            </p:nvSpPr>
            <p:spPr>
              <a:xfrm>
                <a:off x="2374868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C2E437B-B915-B222-2C63-E7B6CA86A0A8}"/>
                  </a:ext>
                </a:extLst>
              </p:cNvPr>
              <p:cNvSpPr/>
              <p:nvPr/>
            </p:nvSpPr>
            <p:spPr>
              <a:xfrm>
                <a:off x="2374868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EE1A9E0-BDD8-E4E1-9DB3-B004FC96E89E}"/>
                  </a:ext>
                </a:extLst>
              </p:cNvPr>
              <p:cNvSpPr/>
              <p:nvPr/>
            </p:nvSpPr>
            <p:spPr>
              <a:xfrm>
                <a:off x="2682811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07202719-9857-2DE6-3CDD-DA0A4E835AD8}"/>
                  </a:ext>
                </a:extLst>
              </p:cNvPr>
              <p:cNvSpPr/>
              <p:nvPr/>
            </p:nvSpPr>
            <p:spPr>
              <a:xfrm>
                <a:off x="2682811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FD21113-F66B-F785-6018-DC89B1B4082B}"/>
                  </a:ext>
                </a:extLst>
              </p:cNvPr>
              <p:cNvSpPr/>
              <p:nvPr/>
            </p:nvSpPr>
            <p:spPr>
              <a:xfrm>
                <a:off x="2682811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BA33A88-9234-F75A-5179-925A701A0BD3}"/>
                  </a:ext>
                </a:extLst>
              </p:cNvPr>
              <p:cNvSpPr/>
              <p:nvPr/>
            </p:nvSpPr>
            <p:spPr>
              <a:xfrm>
                <a:off x="2682811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CA32C98-B4AA-1ECA-8582-9E94F5FA6BD7}"/>
                  </a:ext>
                </a:extLst>
              </p:cNvPr>
              <p:cNvSpPr/>
              <p:nvPr/>
            </p:nvSpPr>
            <p:spPr>
              <a:xfrm>
                <a:off x="2682811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B7A2B5C-A8E2-5E01-284F-43937F629A2E}"/>
                  </a:ext>
                </a:extLst>
              </p:cNvPr>
              <p:cNvSpPr/>
              <p:nvPr/>
            </p:nvSpPr>
            <p:spPr>
              <a:xfrm>
                <a:off x="2682811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E4DBA49-D26F-D254-55D1-1A1F8C43C7EF}"/>
                  </a:ext>
                </a:extLst>
              </p:cNvPr>
              <p:cNvSpPr/>
              <p:nvPr/>
            </p:nvSpPr>
            <p:spPr>
              <a:xfrm>
                <a:off x="2682811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5C58BAA-F0D3-C938-F1C5-01B71C51612D}"/>
                  </a:ext>
                </a:extLst>
              </p:cNvPr>
              <p:cNvSpPr/>
              <p:nvPr/>
            </p:nvSpPr>
            <p:spPr>
              <a:xfrm>
                <a:off x="2682811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7355C1F-E9ED-919C-01DA-6BA3E1847C07}"/>
                  </a:ext>
                </a:extLst>
              </p:cNvPr>
              <p:cNvSpPr/>
              <p:nvPr/>
            </p:nvSpPr>
            <p:spPr>
              <a:xfrm>
                <a:off x="2682811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E9153A8-617D-C53E-E8B8-E46E3C7A5A0B}"/>
                  </a:ext>
                </a:extLst>
              </p:cNvPr>
              <p:cNvSpPr/>
              <p:nvPr/>
            </p:nvSpPr>
            <p:spPr>
              <a:xfrm>
                <a:off x="2682811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60AEEED-1229-452D-43C6-17008E341AF9}"/>
                  </a:ext>
                </a:extLst>
              </p:cNvPr>
              <p:cNvSpPr/>
              <p:nvPr/>
            </p:nvSpPr>
            <p:spPr>
              <a:xfrm>
                <a:off x="2682811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29E2759-A9CF-BC57-44F0-5022EFF2C32B}"/>
                  </a:ext>
                </a:extLst>
              </p:cNvPr>
              <p:cNvSpPr/>
              <p:nvPr/>
            </p:nvSpPr>
            <p:spPr>
              <a:xfrm>
                <a:off x="2682811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F3B2E5-4D55-71D9-ECB0-8B3C8A36505D}"/>
                  </a:ext>
                </a:extLst>
              </p:cNvPr>
              <p:cNvSpPr/>
              <p:nvPr/>
            </p:nvSpPr>
            <p:spPr>
              <a:xfrm>
                <a:off x="2682811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8B8CD68-56E7-04F5-98E9-F66DB5F633F7}"/>
                  </a:ext>
                </a:extLst>
              </p:cNvPr>
              <p:cNvSpPr/>
              <p:nvPr/>
            </p:nvSpPr>
            <p:spPr>
              <a:xfrm>
                <a:off x="2357437" y="3803445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66314E-0970-9CC1-B4A5-78BD025A13A5}"/>
                  </a:ext>
                </a:extLst>
              </p:cNvPr>
              <p:cNvSpPr/>
              <p:nvPr/>
            </p:nvSpPr>
            <p:spPr>
              <a:xfrm>
                <a:off x="2357437" y="3836496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A4273B5-3FAA-B9EC-C4CB-D11A32529C78}"/>
                  </a:ext>
                </a:extLst>
              </p:cNvPr>
              <p:cNvSpPr/>
              <p:nvPr/>
            </p:nvSpPr>
            <p:spPr>
              <a:xfrm>
                <a:off x="2357437" y="3869548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4299095-11A4-A614-1CE5-4B122D242EA0}"/>
                  </a:ext>
                </a:extLst>
              </p:cNvPr>
              <p:cNvSpPr/>
              <p:nvPr/>
            </p:nvSpPr>
            <p:spPr>
              <a:xfrm>
                <a:off x="2414587" y="4024806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4C419D5-CFAD-76BD-7295-CFA99C296B19}"/>
                  </a:ext>
                </a:extLst>
              </p:cNvPr>
              <p:cNvSpPr/>
              <p:nvPr/>
            </p:nvSpPr>
            <p:spPr>
              <a:xfrm>
                <a:off x="2414587" y="4065477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1 h 11620"/>
                  <a:gd name="connsiteX3" fmla="*/ 0 w 169830"/>
                  <a:gd name="connsiteY3" fmla="*/ 11621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1"/>
                    </a:lnTo>
                    <a:lnTo>
                      <a:pt x="0" y="1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CE7F819-97F1-785F-A438-2DF4200E53B8}"/>
                  </a:ext>
                </a:extLst>
              </p:cNvPr>
              <p:cNvSpPr/>
              <p:nvPr/>
            </p:nvSpPr>
            <p:spPr>
              <a:xfrm>
                <a:off x="2414587" y="4106054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051A78D-AE47-9BCF-90E5-C347FD80E88D}"/>
                  </a:ext>
                </a:extLst>
              </p:cNvPr>
              <p:cNvSpPr/>
              <p:nvPr/>
            </p:nvSpPr>
            <p:spPr>
              <a:xfrm>
                <a:off x="299085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34195C-3E25-96EF-45C8-2C34E6B9910F}"/>
                  </a:ext>
                </a:extLst>
              </p:cNvPr>
              <p:cNvSpPr/>
              <p:nvPr/>
            </p:nvSpPr>
            <p:spPr>
              <a:xfrm>
                <a:off x="3037617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689D32B-2C8A-9C66-2291-F761C9BDD783}"/>
                  </a:ext>
                </a:extLst>
              </p:cNvPr>
              <p:cNvSpPr/>
              <p:nvPr/>
            </p:nvSpPr>
            <p:spPr>
              <a:xfrm>
                <a:off x="308448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61B7213-BF1D-5BB7-C1E1-6EE6ADE89647}"/>
                  </a:ext>
                </a:extLst>
              </p:cNvPr>
              <p:cNvSpPr/>
              <p:nvPr/>
            </p:nvSpPr>
            <p:spPr>
              <a:xfrm>
                <a:off x="3131343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DB46DED-5224-0236-4855-3A0F8C001E8E}"/>
                  </a:ext>
                </a:extLst>
              </p:cNvPr>
              <p:cNvSpPr/>
              <p:nvPr/>
            </p:nvSpPr>
            <p:spPr>
              <a:xfrm>
                <a:off x="2990850" y="361694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CB6506E-5E8E-3DD7-39E3-93820105A92C}"/>
                  </a:ext>
                </a:extLst>
              </p:cNvPr>
              <p:cNvSpPr/>
              <p:nvPr/>
            </p:nvSpPr>
            <p:spPr>
              <a:xfrm>
                <a:off x="2990850" y="366114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294F7DC-8C31-EA59-7811-E781FE0173B9}"/>
                  </a:ext>
                </a:extLst>
              </p:cNvPr>
              <p:cNvSpPr/>
              <p:nvPr/>
            </p:nvSpPr>
            <p:spPr>
              <a:xfrm>
                <a:off x="2990850" y="3705242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F6BAD93-AE43-D90F-C7B7-3701350A2A6D}"/>
                  </a:ext>
                </a:extLst>
              </p:cNvPr>
              <p:cNvSpPr/>
              <p:nvPr/>
            </p:nvSpPr>
            <p:spPr>
              <a:xfrm>
                <a:off x="2990850" y="3749438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EEC935-149D-73D7-6444-263788146159}"/>
                  </a:ext>
                </a:extLst>
              </p:cNvPr>
              <p:cNvSpPr/>
              <p:nvPr/>
            </p:nvSpPr>
            <p:spPr>
              <a:xfrm>
                <a:off x="3096482" y="3703623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59C51C2-1EEF-D279-8AE4-F5D8F5411DA5}"/>
                  </a:ext>
                </a:extLst>
              </p:cNvPr>
              <p:cNvSpPr/>
              <p:nvPr/>
            </p:nvSpPr>
            <p:spPr>
              <a:xfrm>
                <a:off x="3096482" y="3747819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C611DB-571B-AC39-616E-2FC5B762F40D}"/>
                  </a:ext>
                </a:extLst>
              </p:cNvPr>
              <p:cNvSpPr/>
              <p:nvPr/>
            </p:nvSpPr>
            <p:spPr>
              <a:xfrm>
                <a:off x="3096482" y="379201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1F12150D-2BA6-0FFE-5A9F-6A8E8BC37221}"/>
                  </a:ext>
                </a:extLst>
              </p:cNvPr>
              <p:cNvSpPr/>
              <p:nvPr/>
            </p:nvSpPr>
            <p:spPr>
              <a:xfrm>
                <a:off x="3096482" y="383621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D7924E3-EF31-6298-C8C4-419913136FEC}"/>
                  </a:ext>
                </a:extLst>
              </p:cNvPr>
              <p:cNvSpPr/>
              <p:nvPr/>
            </p:nvSpPr>
            <p:spPr>
              <a:xfrm>
                <a:off x="3248025" y="2955815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BEA47AD-5A57-CEDD-BB6A-8BC78582BE8A}"/>
                  </a:ext>
                </a:extLst>
              </p:cNvPr>
              <p:cNvSpPr/>
              <p:nvPr/>
            </p:nvSpPr>
            <p:spPr>
              <a:xfrm>
                <a:off x="3248025" y="3000487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F142E0A-4B80-3B64-D055-B9838BBC624C}"/>
                  </a:ext>
                </a:extLst>
              </p:cNvPr>
              <p:cNvSpPr/>
              <p:nvPr/>
            </p:nvSpPr>
            <p:spPr>
              <a:xfrm>
                <a:off x="3248025" y="304515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6594438-83BE-3C13-2064-28936F14EADB}"/>
                  </a:ext>
                </a:extLst>
              </p:cNvPr>
              <p:cNvSpPr/>
              <p:nvPr/>
            </p:nvSpPr>
            <p:spPr>
              <a:xfrm>
                <a:off x="3248025" y="308973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566B765-0BB9-9363-5D93-F192B33E0F54}"/>
                  </a:ext>
                </a:extLst>
              </p:cNvPr>
              <p:cNvSpPr/>
              <p:nvPr/>
            </p:nvSpPr>
            <p:spPr>
              <a:xfrm>
                <a:off x="3248025" y="313440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D00D971-E614-77FC-0D96-8704EB1ADC90}"/>
                  </a:ext>
                </a:extLst>
              </p:cNvPr>
              <p:cNvSpPr/>
              <p:nvPr/>
            </p:nvSpPr>
            <p:spPr>
              <a:xfrm>
                <a:off x="3248025" y="317898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216D80-82C8-919B-B536-41E83B098E37}"/>
                  </a:ext>
                </a:extLst>
              </p:cNvPr>
              <p:cNvSpPr/>
              <p:nvPr/>
            </p:nvSpPr>
            <p:spPr>
              <a:xfrm>
                <a:off x="3248025" y="3323575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ED875CE-7A91-1747-76D4-DF1DEFB4D63D}"/>
                  </a:ext>
                </a:extLst>
              </p:cNvPr>
              <p:cNvSpPr/>
              <p:nvPr/>
            </p:nvSpPr>
            <p:spPr>
              <a:xfrm>
                <a:off x="3248025" y="3368247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1223C7F-D760-953D-3E1F-1F2F8DE042C2}"/>
                  </a:ext>
                </a:extLst>
              </p:cNvPr>
              <p:cNvSpPr/>
              <p:nvPr/>
            </p:nvSpPr>
            <p:spPr>
              <a:xfrm>
                <a:off x="3248025" y="3412920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67F32C3-F39C-45CA-BB4F-BDF1D9C3102B}"/>
                  </a:ext>
                </a:extLst>
              </p:cNvPr>
              <p:cNvSpPr/>
              <p:nvPr/>
            </p:nvSpPr>
            <p:spPr>
              <a:xfrm>
                <a:off x="3248025" y="3557509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A817FA-F381-EA3D-F856-2E068CFF7EFA}"/>
                  </a:ext>
                </a:extLst>
              </p:cNvPr>
              <p:cNvSpPr/>
              <p:nvPr/>
            </p:nvSpPr>
            <p:spPr>
              <a:xfrm>
                <a:off x="3248025" y="3602086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F8311AA-6B2B-0AE0-1CF0-A4E476E93CFA}"/>
                  </a:ext>
                </a:extLst>
              </p:cNvPr>
              <p:cNvSpPr/>
              <p:nvPr/>
            </p:nvSpPr>
            <p:spPr>
              <a:xfrm>
                <a:off x="3248025" y="3646758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C6E225E-86ED-B1AA-DD72-2CF1C80A2624}"/>
                  </a:ext>
                </a:extLst>
              </p:cNvPr>
              <p:cNvSpPr/>
              <p:nvPr/>
            </p:nvSpPr>
            <p:spPr>
              <a:xfrm>
                <a:off x="3592068" y="2955815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8FBF914-6D50-4061-2D30-502627FCA409}"/>
                  </a:ext>
                </a:extLst>
              </p:cNvPr>
              <p:cNvSpPr/>
              <p:nvPr/>
            </p:nvSpPr>
            <p:spPr>
              <a:xfrm>
                <a:off x="3592068" y="3000487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403983C-E50B-BC97-CAA0-03CF776E8482}"/>
                  </a:ext>
                </a:extLst>
              </p:cNvPr>
              <p:cNvSpPr/>
              <p:nvPr/>
            </p:nvSpPr>
            <p:spPr>
              <a:xfrm>
                <a:off x="3592068" y="304515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94E1D49-4DE3-7FE8-894B-727C415DAAB6}"/>
                  </a:ext>
                </a:extLst>
              </p:cNvPr>
              <p:cNvSpPr/>
              <p:nvPr/>
            </p:nvSpPr>
            <p:spPr>
              <a:xfrm>
                <a:off x="3592068" y="308973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5BCDF99-8886-816D-BD0A-60A2B287E163}"/>
                  </a:ext>
                </a:extLst>
              </p:cNvPr>
              <p:cNvSpPr/>
              <p:nvPr/>
            </p:nvSpPr>
            <p:spPr>
              <a:xfrm>
                <a:off x="3592068" y="313440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29EEE76-A1D0-9420-0BA1-0072C4A376E7}"/>
                  </a:ext>
                </a:extLst>
              </p:cNvPr>
              <p:cNvSpPr/>
              <p:nvPr/>
            </p:nvSpPr>
            <p:spPr>
              <a:xfrm>
                <a:off x="3592068" y="317898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2BE11A8-CF28-BA4B-FE3E-F68B8939FA97}"/>
                  </a:ext>
                </a:extLst>
              </p:cNvPr>
              <p:cNvSpPr/>
              <p:nvPr/>
            </p:nvSpPr>
            <p:spPr>
              <a:xfrm>
                <a:off x="3592068" y="3323575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8032C9D-971F-B919-D027-6A6A78FEB30F}"/>
                  </a:ext>
                </a:extLst>
              </p:cNvPr>
              <p:cNvSpPr/>
              <p:nvPr/>
            </p:nvSpPr>
            <p:spPr>
              <a:xfrm>
                <a:off x="3592068" y="3368247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CF9D37C-CC4E-24B9-5FEE-F5F7AAB2D72D}"/>
                  </a:ext>
                </a:extLst>
              </p:cNvPr>
              <p:cNvSpPr/>
              <p:nvPr/>
            </p:nvSpPr>
            <p:spPr>
              <a:xfrm>
                <a:off x="3592068" y="3412920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83D5DD7-9470-FD56-6A71-F2C8ACACDE03}"/>
                  </a:ext>
                </a:extLst>
              </p:cNvPr>
              <p:cNvSpPr/>
              <p:nvPr/>
            </p:nvSpPr>
            <p:spPr>
              <a:xfrm>
                <a:off x="3592068" y="3557509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983A507-7BA1-8737-92CB-E7D569707A45}"/>
                  </a:ext>
                </a:extLst>
              </p:cNvPr>
              <p:cNvSpPr/>
              <p:nvPr/>
            </p:nvSpPr>
            <p:spPr>
              <a:xfrm>
                <a:off x="3592068" y="3602086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EBE1D8E-B64E-5477-84C8-4FF1AE3E0238}"/>
                  </a:ext>
                </a:extLst>
              </p:cNvPr>
              <p:cNvSpPr/>
              <p:nvPr/>
            </p:nvSpPr>
            <p:spPr>
              <a:xfrm>
                <a:off x="3592068" y="3646758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C94D581-C0BA-3A63-3BEC-528098946E97}"/>
                  </a:ext>
                </a:extLst>
              </p:cNvPr>
              <p:cNvSpPr/>
              <p:nvPr/>
            </p:nvSpPr>
            <p:spPr>
              <a:xfrm>
                <a:off x="2793206" y="4001660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29B967-ECC5-460A-8F16-C66E2B936930}"/>
                  </a:ext>
                </a:extLst>
              </p:cNvPr>
              <p:cNvSpPr/>
              <p:nvPr/>
            </p:nvSpPr>
            <p:spPr>
              <a:xfrm>
                <a:off x="2793206" y="4053857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0035AC0-A940-4FD8-7E7D-37A60BF2FD9B}"/>
                  </a:ext>
                </a:extLst>
              </p:cNvPr>
              <p:cNvSpPr/>
              <p:nvPr/>
            </p:nvSpPr>
            <p:spPr>
              <a:xfrm>
                <a:off x="2793206" y="4106054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911E1E3-49AA-A513-9662-CF4BD1944F38}"/>
                  </a:ext>
                </a:extLst>
              </p:cNvPr>
              <p:cNvSpPr/>
              <p:nvPr/>
            </p:nvSpPr>
            <p:spPr>
              <a:xfrm>
                <a:off x="2990850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E24F29-3265-9FCC-2C94-AD37A32C332B}"/>
                  </a:ext>
                </a:extLst>
              </p:cNvPr>
              <p:cNvSpPr/>
              <p:nvPr/>
            </p:nvSpPr>
            <p:spPr>
              <a:xfrm>
                <a:off x="2990850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6C55A779-0477-6D00-91A0-02F79EB2F563}"/>
                  </a:ext>
                </a:extLst>
              </p:cNvPr>
              <p:cNvSpPr/>
              <p:nvPr/>
            </p:nvSpPr>
            <p:spPr>
              <a:xfrm>
                <a:off x="2990850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227E10B8-7191-9C96-CF42-1D10F9A5090D}"/>
                  </a:ext>
                </a:extLst>
              </p:cNvPr>
              <p:cNvSpPr/>
              <p:nvPr/>
            </p:nvSpPr>
            <p:spPr>
              <a:xfrm>
                <a:off x="3324606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A969BC4-3DB0-0DAF-C108-32C416BE95EB}"/>
                  </a:ext>
                </a:extLst>
              </p:cNvPr>
              <p:cNvSpPr/>
              <p:nvPr/>
            </p:nvSpPr>
            <p:spPr>
              <a:xfrm>
                <a:off x="3324606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47EC2F8-3984-4840-F829-979B82E92BF3}"/>
                  </a:ext>
                </a:extLst>
              </p:cNvPr>
              <p:cNvSpPr/>
              <p:nvPr/>
            </p:nvSpPr>
            <p:spPr>
              <a:xfrm>
                <a:off x="3324606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DD03B43-7D4D-6D59-6772-2362EF4EEE5B}"/>
                  </a:ext>
                </a:extLst>
              </p:cNvPr>
              <p:cNvSpPr/>
              <p:nvPr/>
            </p:nvSpPr>
            <p:spPr>
              <a:xfrm>
                <a:off x="3400425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1F1A590-78D5-632E-49AF-72D7D926BFCA}"/>
                  </a:ext>
                </a:extLst>
              </p:cNvPr>
              <p:cNvSpPr/>
              <p:nvPr/>
            </p:nvSpPr>
            <p:spPr>
              <a:xfrm>
                <a:off x="3400425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9A691A3-C8D3-4488-7ABD-F22510A5D525}"/>
                  </a:ext>
                </a:extLst>
              </p:cNvPr>
              <p:cNvSpPr/>
              <p:nvPr/>
            </p:nvSpPr>
            <p:spPr>
              <a:xfrm>
                <a:off x="3400425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18F1130-CE65-5E81-464E-3D779EEEBD56}"/>
                  </a:ext>
                </a:extLst>
              </p:cNvPr>
              <p:cNvSpPr/>
              <p:nvPr/>
            </p:nvSpPr>
            <p:spPr>
              <a:xfrm>
                <a:off x="3476148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D936930-3368-B580-A2C1-CA5C0B3D3DF9}"/>
                  </a:ext>
                </a:extLst>
              </p:cNvPr>
              <p:cNvSpPr/>
              <p:nvPr/>
            </p:nvSpPr>
            <p:spPr>
              <a:xfrm>
                <a:off x="3476148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75C2D39-02C0-F7DF-A149-80B4C343147F}"/>
                  </a:ext>
                </a:extLst>
              </p:cNvPr>
              <p:cNvSpPr/>
              <p:nvPr/>
            </p:nvSpPr>
            <p:spPr>
              <a:xfrm>
                <a:off x="3476148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10405C8-EF2B-E307-E3DB-32649B9EB558}"/>
                  </a:ext>
                </a:extLst>
              </p:cNvPr>
              <p:cNvSpPr/>
              <p:nvPr/>
            </p:nvSpPr>
            <p:spPr>
              <a:xfrm>
                <a:off x="3551967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CE3F47BE-68D6-F9E5-1BF8-D7B5819902E3}"/>
                  </a:ext>
                </a:extLst>
              </p:cNvPr>
              <p:cNvSpPr/>
              <p:nvPr/>
            </p:nvSpPr>
            <p:spPr>
              <a:xfrm>
                <a:off x="3551967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F1ED2F00-B67C-97CE-EB28-2BECB351A0F6}"/>
                  </a:ext>
                </a:extLst>
              </p:cNvPr>
              <p:cNvSpPr/>
              <p:nvPr/>
            </p:nvSpPr>
            <p:spPr>
              <a:xfrm>
                <a:off x="3551967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573CD7B2-4023-E621-C44E-88888E5F64FE}"/>
                  </a:ext>
                </a:extLst>
              </p:cNvPr>
              <p:cNvSpPr/>
              <p:nvPr/>
            </p:nvSpPr>
            <p:spPr>
              <a:xfrm>
                <a:off x="3903059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C40A4A-2EC0-CFCB-1997-89363BC4699E}"/>
                  </a:ext>
                </a:extLst>
              </p:cNvPr>
              <p:cNvSpPr/>
              <p:nvPr/>
            </p:nvSpPr>
            <p:spPr>
              <a:xfrm>
                <a:off x="3976020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09D37D5-3BC5-8F28-E0B3-F5AF935046FA}"/>
                  </a:ext>
                </a:extLst>
              </p:cNvPr>
              <p:cNvSpPr/>
              <p:nvPr/>
            </p:nvSpPr>
            <p:spPr>
              <a:xfrm>
                <a:off x="4049077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A69E885-F497-78BB-3477-1357F3C603CF}"/>
                  </a:ext>
                </a:extLst>
              </p:cNvPr>
              <p:cNvSpPr/>
              <p:nvPr/>
            </p:nvSpPr>
            <p:spPr>
              <a:xfrm>
                <a:off x="3830002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4356284-9A7D-3D92-FED2-853777B7D8E7}"/>
                  </a:ext>
                </a:extLst>
              </p:cNvPr>
              <p:cNvSpPr/>
              <p:nvPr/>
            </p:nvSpPr>
            <p:spPr>
              <a:xfrm>
                <a:off x="3976020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3648171-F3D7-6736-E433-BAF98862D9DC}"/>
                  </a:ext>
                </a:extLst>
              </p:cNvPr>
              <p:cNvSpPr/>
              <p:nvPr/>
            </p:nvSpPr>
            <p:spPr>
              <a:xfrm>
                <a:off x="4049077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FAAD98D-71FF-E9A2-5BA5-35BD5918912B}"/>
                  </a:ext>
                </a:extLst>
              </p:cNvPr>
              <p:cNvSpPr/>
              <p:nvPr/>
            </p:nvSpPr>
            <p:spPr>
              <a:xfrm>
                <a:off x="3830002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08C5B3-6AE6-DA71-A501-1189A21E721A}"/>
                  </a:ext>
                </a:extLst>
              </p:cNvPr>
              <p:cNvSpPr/>
              <p:nvPr/>
            </p:nvSpPr>
            <p:spPr>
              <a:xfrm>
                <a:off x="3903059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3FE3F9AB-995A-335A-7755-BDCF9013F263}"/>
                  </a:ext>
                </a:extLst>
              </p:cNvPr>
              <p:cNvSpPr/>
              <p:nvPr/>
            </p:nvSpPr>
            <p:spPr>
              <a:xfrm>
                <a:off x="3976020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6C433660-1FF6-955A-D00D-C559C1DB313A}"/>
                  </a:ext>
                </a:extLst>
              </p:cNvPr>
              <p:cNvSpPr/>
              <p:nvPr/>
            </p:nvSpPr>
            <p:spPr>
              <a:xfrm>
                <a:off x="3903059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778C7A9-8EED-1D90-7AF2-BB482BF5523C}"/>
                  </a:ext>
                </a:extLst>
              </p:cNvPr>
              <p:cNvSpPr/>
              <p:nvPr/>
            </p:nvSpPr>
            <p:spPr>
              <a:xfrm>
                <a:off x="3976020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CDB5811-A342-6A5B-118C-392F0734E70F}"/>
                  </a:ext>
                </a:extLst>
              </p:cNvPr>
              <p:cNvSpPr/>
              <p:nvPr/>
            </p:nvSpPr>
            <p:spPr>
              <a:xfrm>
                <a:off x="4049077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703912B-5E27-E17B-5F79-36CEC6B6F34B}"/>
                  </a:ext>
                </a:extLst>
              </p:cNvPr>
              <p:cNvSpPr/>
              <p:nvPr/>
            </p:nvSpPr>
            <p:spPr>
              <a:xfrm>
                <a:off x="3830002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200598A-9FDC-F14F-0171-13CACDB9C3CD}"/>
                  </a:ext>
                </a:extLst>
              </p:cNvPr>
              <p:cNvSpPr/>
              <p:nvPr/>
            </p:nvSpPr>
            <p:spPr>
              <a:xfrm>
                <a:off x="3976020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FFA85F0-BDAA-B75E-0E90-2FBD81490A41}"/>
                  </a:ext>
                </a:extLst>
              </p:cNvPr>
              <p:cNvSpPr/>
              <p:nvPr/>
            </p:nvSpPr>
            <p:spPr>
              <a:xfrm>
                <a:off x="4049077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ADBB933-9FA5-7239-617B-404ABB588A53}"/>
                  </a:ext>
                </a:extLst>
              </p:cNvPr>
              <p:cNvSpPr/>
              <p:nvPr/>
            </p:nvSpPr>
            <p:spPr>
              <a:xfrm>
                <a:off x="3830002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1462BF3-A3D2-3E0D-EA0F-6EB5079FB264}"/>
                  </a:ext>
                </a:extLst>
              </p:cNvPr>
              <p:cNvSpPr/>
              <p:nvPr/>
            </p:nvSpPr>
            <p:spPr>
              <a:xfrm>
                <a:off x="3903059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B1E148D-3BAA-97F8-8683-4BE6F982FCD1}"/>
                  </a:ext>
                </a:extLst>
              </p:cNvPr>
              <p:cNvSpPr/>
              <p:nvPr/>
            </p:nvSpPr>
            <p:spPr>
              <a:xfrm>
                <a:off x="3976020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880A698-F2BC-D6DC-60AE-C46A68C64805}"/>
                  </a:ext>
                </a:extLst>
              </p:cNvPr>
              <p:cNvSpPr/>
              <p:nvPr/>
            </p:nvSpPr>
            <p:spPr>
              <a:xfrm>
                <a:off x="4049077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4AA21244-CAA3-B4E9-8B44-844FE482153B}"/>
                  </a:ext>
                </a:extLst>
              </p:cNvPr>
              <p:cNvSpPr/>
              <p:nvPr/>
            </p:nvSpPr>
            <p:spPr>
              <a:xfrm>
                <a:off x="3830002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FCCC7979-CB4F-A92E-1353-9D67A25C9DAB}"/>
                  </a:ext>
                </a:extLst>
              </p:cNvPr>
              <p:cNvSpPr/>
              <p:nvPr/>
            </p:nvSpPr>
            <p:spPr>
              <a:xfrm>
                <a:off x="3903059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1BCE6FC-B1DE-F6A5-DA9F-ECFFDFA2F68A}"/>
                  </a:ext>
                </a:extLst>
              </p:cNvPr>
              <p:cNvSpPr/>
              <p:nvPr/>
            </p:nvSpPr>
            <p:spPr>
              <a:xfrm>
                <a:off x="4049077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A7FAA35-1075-2973-6540-11B2BB966BC7}"/>
                  </a:ext>
                </a:extLst>
              </p:cNvPr>
              <p:cNvSpPr/>
              <p:nvPr/>
            </p:nvSpPr>
            <p:spPr>
              <a:xfrm>
                <a:off x="4188809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665575A-F981-9E9A-3CD6-9DEA4BE0A100}"/>
                  </a:ext>
                </a:extLst>
              </p:cNvPr>
              <p:cNvSpPr/>
              <p:nvPr/>
            </p:nvSpPr>
            <p:spPr>
              <a:xfrm>
                <a:off x="4261770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8EE6543-8126-2B3B-2093-A7CABE46A362}"/>
                  </a:ext>
                </a:extLst>
              </p:cNvPr>
              <p:cNvSpPr/>
              <p:nvPr/>
            </p:nvSpPr>
            <p:spPr>
              <a:xfrm>
                <a:off x="4334827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69559B7-70F7-661C-649A-38312B55F397}"/>
                  </a:ext>
                </a:extLst>
              </p:cNvPr>
              <p:cNvSpPr/>
              <p:nvPr/>
            </p:nvSpPr>
            <p:spPr>
              <a:xfrm>
                <a:off x="4261770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54E8C08-2774-F816-8200-8EDF001BCEDF}"/>
                  </a:ext>
                </a:extLst>
              </p:cNvPr>
              <p:cNvSpPr/>
              <p:nvPr/>
            </p:nvSpPr>
            <p:spPr>
              <a:xfrm>
                <a:off x="4407884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54BC4AD-3310-5D2D-7995-C4847CF8A8FF}"/>
                  </a:ext>
                </a:extLst>
              </p:cNvPr>
              <p:cNvSpPr/>
              <p:nvPr/>
            </p:nvSpPr>
            <p:spPr>
              <a:xfrm>
                <a:off x="4188809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CE92315-11AD-B5D0-4CFC-27752469D53E}"/>
                  </a:ext>
                </a:extLst>
              </p:cNvPr>
              <p:cNvSpPr/>
              <p:nvPr/>
            </p:nvSpPr>
            <p:spPr>
              <a:xfrm>
                <a:off x="4261770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04F73C5-F89D-1331-A80D-424F660A0324}"/>
                  </a:ext>
                </a:extLst>
              </p:cNvPr>
              <p:cNvSpPr/>
              <p:nvPr/>
            </p:nvSpPr>
            <p:spPr>
              <a:xfrm>
                <a:off x="4334827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79439E1-0F30-52B5-B5FA-104638AFF7A3}"/>
                  </a:ext>
                </a:extLst>
              </p:cNvPr>
              <p:cNvSpPr/>
              <p:nvPr/>
            </p:nvSpPr>
            <p:spPr>
              <a:xfrm>
                <a:off x="4407884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024061F-B23D-F4AD-6DB7-561000817933}"/>
                  </a:ext>
                </a:extLst>
              </p:cNvPr>
              <p:cNvSpPr/>
              <p:nvPr/>
            </p:nvSpPr>
            <p:spPr>
              <a:xfrm>
                <a:off x="4188809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9EC84E7-E5AD-39F0-58F3-B41EDE70605E}"/>
                  </a:ext>
                </a:extLst>
              </p:cNvPr>
              <p:cNvSpPr/>
              <p:nvPr/>
            </p:nvSpPr>
            <p:spPr>
              <a:xfrm>
                <a:off x="4261770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C66B62-9D55-CF2B-7086-58B4A0921C8C}"/>
                  </a:ext>
                </a:extLst>
              </p:cNvPr>
              <p:cNvSpPr/>
              <p:nvPr/>
            </p:nvSpPr>
            <p:spPr>
              <a:xfrm>
                <a:off x="4407884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030A6D9-02CF-546B-56F3-507570FE37CE}"/>
                  </a:ext>
                </a:extLst>
              </p:cNvPr>
              <p:cNvSpPr/>
              <p:nvPr/>
            </p:nvSpPr>
            <p:spPr>
              <a:xfrm>
                <a:off x="4261770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45764EA-129F-98CC-0212-C7B7EE4368EA}"/>
                  </a:ext>
                </a:extLst>
              </p:cNvPr>
              <p:cNvSpPr/>
              <p:nvPr/>
            </p:nvSpPr>
            <p:spPr>
              <a:xfrm>
                <a:off x="4334827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9D30C5A7-03F5-F4C6-39D0-A6C633009E4D}"/>
                  </a:ext>
                </a:extLst>
              </p:cNvPr>
              <p:cNvSpPr/>
              <p:nvPr/>
            </p:nvSpPr>
            <p:spPr>
              <a:xfrm>
                <a:off x="5244465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5F05E71-866B-EDD5-E8D0-AC1A5F53C3BC}"/>
                  </a:ext>
                </a:extLst>
              </p:cNvPr>
              <p:cNvSpPr/>
              <p:nvPr/>
            </p:nvSpPr>
            <p:spPr>
              <a:xfrm>
                <a:off x="5317521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2079B27-A880-33C2-2496-8DBB3C8FD83E}"/>
                  </a:ext>
                </a:extLst>
              </p:cNvPr>
              <p:cNvSpPr/>
              <p:nvPr/>
            </p:nvSpPr>
            <p:spPr>
              <a:xfrm>
                <a:off x="5390483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E22BAC3-45B4-6D67-07FE-50261151FC6E}"/>
                  </a:ext>
                </a:extLst>
              </p:cNvPr>
              <p:cNvSpPr/>
              <p:nvPr/>
            </p:nvSpPr>
            <p:spPr>
              <a:xfrm>
                <a:off x="5317521" y="318260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E1418C4-A15B-8E51-B221-C97BF082E61E}"/>
                  </a:ext>
                </a:extLst>
              </p:cNvPr>
              <p:cNvSpPr/>
              <p:nvPr/>
            </p:nvSpPr>
            <p:spPr>
              <a:xfrm>
                <a:off x="5244465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41631331-ABD8-7F80-345C-F0DCC1D9B177}"/>
                  </a:ext>
                </a:extLst>
              </p:cNvPr>
              <p:cNvSpPr/>
              <p:nvPr/>
            </p:nvSpPr>
            <p:spPr>
              <a:xfrm>
                <a:off x="5317521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23DB438-DC5D-116D-EEEF-FF6FB5441FC3}"/>
                  </a:ext>
                </a:extLst>
              </p:cNvPr>
              <p:cNvSpPr/>
              <p:nvPr/>
            </p:nvSpPr>
            <p:spPr>
              <a:xfrm>
                <a:off x="5390483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482B814-74F6-4C7D-34D4-F654427C52A5}"/>
                  </a:ext>
                </a:extLst>
              </p:cNvPr>
              <p:cNvSpPr/>
              <p:nvPr/>
            </p:nvSpPr>
            <p:spPr>
              <a:xfrm>
                <a:off x="5244465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65B193EC-E20D-10FE-8435-616B9B336351}"/>
                  </a:ext>
                </a:extLst>
              </p:cNvPr>
              <p:cNvSpPr/>
              <p:nvPr/>
            </p:nvSpPr>
            <p:spPr>
              <a:xfrm>
                <a:off x="5317521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2B46129-4C46-2E45-10A0-369F728F37B6}"/>
                  </a:ext>
                </a:extLst>
              </p:cNvPr>
              <p:cNvSpPr/>
              <p:nvPr/>
            </p:nvSpPr>
            <p:spPr>
              <a:xfrm>
                <a:off x="5317521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1CC469-4080-235C-5F74-1499CA1997BC}"/>
                  </a:ext>
                </a:extLst>
              </p:cNvPr>
              <p:cNvSpPr/>
              <p:nvPr/>
            </p:nvSpPr>
            <p:spPr>
              <a:xfrm>
                <a:off x="5390483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B35CC2A-BC53-7A69-E5A6-11F766796CF0}"/>
                  </a:ext>
                </a:extLst>
              </p:cNvPr>
              <p:cNvSpPr/>
              <p:nvPr/>
            </p:nvSpPr>
            <p:spPr>
              <a:xfrm>
                <a:off x="4407884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399F9E61-5CC1-CB00-8E44-363AB6B55219}"/>
                  </a:ext>
                </a:extLst>
              </p:cNvPr>
              <p:cNvSpPr/>
              <p:nvPr/>
            </p:nvSpPr>
            <p:spPr>
              <a:xfrm>
                <a:off x="4752308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8F662D7-FAF2-D3D1-846A-42B920B170BA}"/>
                  </a:ext>
                </a:extLst>
              </p:cNvPr>
              <p:cNvSpPr/>
              <p:nvPr/>
            </p:nvSpPr>
            <p:spPr>
              <a:xfrm>
                <a:off x="4825365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8AE10437-EC71-BB69-2594-A698CCE74896}"/>
                  </a:ext>
                </a:extLst>
              </p:cNvPr>
              <p:cNvSpPr/>
              <p:nvPr/>
            </p:nvSpPr>
            <p:spPr>
              <a:xfrm>
                <a:off x="4825365" y="320575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D05D5F8-D918-FD0B-0B3F-AD7D7009BF7A}"/>
                  </a:ext>
                </a:extLst>
              </p:cNvPr>
              <p:cNvSpPr/>
              <p:nvPr/>
            </p:nvSpPr>
            <p:spPr>
              <a:xfrm>
                <a:off x="4752308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4BD80A-0575-C76E-7084-8F6B4BF215A3}"/>
                  </a:ext>
                </a:extLst>
              </p:cNvPr>
              <p:cNvSpPr/>
              <p:nvPr/>
            </p:nvSpPr>
            <p:spPr>
              <a:xfrm>
                <a:off x="4825365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1C99E37-90EA-AE03-D0DE-B5DAB8AB321C}"/>
                  </a:ext>
                </a:extLst>
              </p:cNvPr>
              <p:cNvSpPr/>
              <p:nvPr/>
            </p:nvSpPr>
            <p:spPr>
              <a:xfrm>
                <a:off x="4188809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D228F4C-0915-C2B5-89F9-A4BC1082FF45}"/>
                  </a:ext>
                </a:extLst>
              </p:cNvPr>
              <p:cNvSpPr/>
              <p:nvPr/>
            </p:nvSpPr>
            <p:spPr>
              <a:xfrm>
                <a:off x="4334827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979B1AA-FAE0-52B9-F147-EE841245DAA9}"/>
                  </a:ext>
                </a:extLst>
              </p:cNvPr>
              <p:cNvSpPr/>
              <p:nvPr/>
            </p:nvSpPr>
            <p:spPr>
              <a:xfrm>
                <a:off x="4188809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2BFA836-A616-4F03-69E1-824227D7174E}"/>
                  </a:ext>
                </a:extLst>
              </p:cNvPr>
              <p:cNvSpPr/>
              <p:nvPr/>
            </p:nvSpPr>
            <p:spPr>
              <a:xfrm>
                <a:off x="4261770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B45D815-59F9-7055-F5C2-9EA3F843F467}"/>
                  </a:ext>
                </a:extLst>
              </p:cNvPr>
              <p:cNvSpPr/>
              <p:nvPr/>
            </p:nvSpPr>
            <p:spPr>
              <a:xfrm>
                <a:off x="4407884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F01B01A1-3881-6CFC-CA38-8EFA9BDEBE10}"/>
                  </a:ext>
                </a:extLst>
              </p:cNvPr>
              <p:cNvSpPr/>
              <p:nvPr/>
            </p:nvSpPr>
            <p:spPr>
              <a:xfrm>
                <a:off x="5105590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049526D-0A14-A7B4-24E7-6452B0520049}"/>
                  </a:ext>
                </a:extLst>
              </p:cNvPr>
              <p:cNvSpPr/>
              <p:nvPr/>
            </p:nvSpPr>
            <p:spPr>
              <a:xfrm>
                <a:off x="5178551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A599C2E-F941-3594-0EB5-ACFD6D91CA79}"/>
                  </a:ext>
                </a:extLst>
              </p:cNvPr>
              <p:cNvSpPr/>
              <p:nvPr/>
            </p:nvSpPr>
            <p:spPr>
              <a:xfrm>
                <a:off x="5251608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10DD9187-E723-E903-CF08-160722CBD632}"/>
                  </a:ext>
                </a:extLst>
              </p:cNvPr>
              <p:cNvSpPr/>
              <p:nvPr/>
            </p:nvSpPr>
            <p:spPr>
              <a:xfrm>
                <a:off x="5032533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64870BC5-782C-307C-725E-0E9912447B6A}"/>
                  </a:ext>
                </a:extLst>
              </p:cNvPr>
              <p:cNvSpPr/>
              <p:nvPr/>
            </p:nvSpPr>
            <p:spPr>
              <a:xfrm>
                <a:off x="5178551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D7514D8-27A1-18D2-EF83-47E39D580DED}"/>
                  </a:ext>
                </a:extLst>
              </p:cNvPr>
              <p:cNvSpPr/>
              <p:nvPr/>
            </p:nvSpPr>
            <p:spPr>
              <a:xfrm>
                <a:off x="5032533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464DF96-422A-4013-9DB0-187D88B51075}"/>
                  </a:ext>
                </a:extLst>
              </p:cNvPr>
              <p:cNvSpPr/>
              <p:nvPr/>
            </p:nvSpPr>
            <p:spPr>
              <a:xfrm>
                <a:off x="5105590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7FD1AFD-347C-FBCF-845B-7ABF7BB48076}"/>
                  </a:ext>
                </a:extLst>
              </p:cNvPr>
              <p:cNvSpPr/>
              <p:nvPr/>
            </p:nvSpPr>
            <p:spPr>
              <a:xfrm>
                <a:off x="5251608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02B0A67-0E8E-9EE4-2BC3-F57979363A09}"/>
                  </a:ext>
                </a:extLst>
              </p:cNvPr>
              <p:cNvSpPr/>
              <p:nvPr/>
            </p:nvSpPr>
            <p:spPr>
              <a:xfrm>
                <a:off x="4528470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5114220-4C7C-1992-1AF1-8912CFD584AE}"/>
                  </a:ext>
                </a:extLst>
              </p:cNvPr>
              <p:cNvSpPr/>
              <p:nvPr/>
            </p:nvSpPr>
            <p:spPr>
              <a:xfrm>
                <a:off x="4601527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019F203-38E1-EA0F-35AA-7B6EAA112BEA}"/>
                  </a:ext>
                </a:extLst>
              </p:cNvPr>
              <p:cNvSpPr/>
              <p:nvPr/>
            </p:nvSpPr>
            <p:spPr>
              <a:xfrm>
                <a:off x="4674584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9DEA3F89-7F1C-BCD1-42D0-08FFB9CD48F6}"/>
                  </a:ext>
                </a:extLst>
              </p:cNvPr>
              <p:cNvSpPr/>
              <p:nvPr/>
            </p:nvSpPr>
            <p:spPr>
              <a:xfrm>
                <a:off x="4528470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ADCFEC9-47F3-22AB-C42D-6586377DF78C}"/>
                  </a:ext>
                </a:extLst>
              </p:cNvPr>
              <p:cNvSpPr/>
              <p:nvPr/>
            </p:nvSpPr>
            <p:spPr>
              <a:xfrm>
                <a:off x="4601527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70894D11-9E10-F132-FE44-82448A57EC54}"/>
                  </a:ext>
                </a:extLst>
              </p:cNvPr>
              <p:cNvSpPr/>
              <p:nvPr/>
            </p:nvSpPr>
            <p:spPr>
              <a:xfrm>
                <a:off x="4601527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150E3889-7E07-6002-798C-4D9C5DF9CFE7}"/>
                  </a:ext>
                </a:extLst>
              </p:cNvPr>
              <p:cNvSpPr/>
              <p:nvPr/>
            </p:nvSpPr>
            <p:spPr>
              <a:xfrm>
                <a:off x="4674584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E671B64C-CD18-04B9-4363-76FD1B785263}"/>
                  </a:ext>
                </a:extLst>
              </p:cNvPr>
              <p:cNvSpPr/>
              <p:nvPr/>
            </p:nvSpPr>
            <p:spPr>
              <a:xfrm>
                <a:off x="4861845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8CCC2AF-1AB1-F30D-B683-D51530C8044B}"/>
                  </a:ext>
                </a:extLst>
              </p:cNvPr>
              <p:cNvSpPr/>
              <p:nvPr/>
            </p:nvSpPr>
            <p:spPr>
              <a:xfrm>
                <a:off x="4788884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8114E1C-446F-0F92-5266-22347F222416}"/>
                  </a:ext>
                </a:extLst>
              </p:cNvPr>
              <p:cNvSpPr/>
              <p:nvPr/>
            </p:nvSpPr>
            <p:spPr>
              <a:xfrm>
                <a:off x="4861845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B77FA7D-222D-CDD1-16CE-C3E0EB60F46D}"/>
                  </a:ext>
                </a:extLst>
              </p:cNvPr>
              <p:cNvSpPr/>
              <p:nvPr/>
            </p:nvSpPr>
            <p:spPr>
              <a:xfrm>
                <a:off x="4788884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D633DA3-422A-7FD5-4487-AE570A18850E}"/>
                  </a:ext>
                </a:extLst>
              </p:cNvPr>
              <p:cNvSpPr/>
              <p:nvPr/>
            </p:nvSpPr>
            <p:spPr>
              <a:xfrm>
                <a:off x="4861845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E4B92D7F-C165-1A11-6F71-BAE440E58A57}"/>
                  </a:ext>
                </a:extLst>
              </p:cNvPr>
              <p:cNvSpPr/>
              <p:nvPr/>
            </p:nvSpPr>
            <p:spPr>
              <a:xfrm>
                <a:off x="4788884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3C2D4A0-B8BF-9D66-4C4E-DE58FDF3219C}"/>
                  </a:ext>
                </a:extLst>
              </p:cNvPr>
              <p:cNvSpPr/>
              <p:nvPr/>
            </p:nvSpPr>
            <p:spPr>
              <a:xfrm>
                <a:off x="4861845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39078CE-E2E9-9648-482C-ED8177E2D458}"/>
                  </a:ext>
                </a:extLst>
              </p:cNvPr>
              <p:cNvSpPr/>
              <p:nvPr/>
            </p:nvSpPr>
            <p:spPr>
              <a:xfrm>
                <a:off x="4861845" y="390374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FEC516F-6124-F261-0742-1D915E23295F}"/>
                  </a:ext>
                </a:extLst>
              </p:cNvPr>
              <p:cNvSpPr/>
              <p:nvPr/>
            </p:nvSpPr>
            <p:spPr>
              <a:xfrm>
                <a:off x="4260056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4F458E7B-57FD-DDA1-51FC-BD12ED5E1FBB}"/>
                  </a:ext>
                </a:extLst>
              </p:cNvPr>
              <p:cNvSpPr/>
              <p:nvPr/>
            </p:nvSpPr>
            <p:spPr>
              <a:xfrm>
                <a:off x="430644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0884B9C6-403A-7A52-5041-C196E2098D00}"/>
                  </a:ext>
                </a:extLst>
              </p:cNvPr>
              <p:cNvSpPr/>
              <p:nvPr/>
            </p:nvSpPr>
            <p:spPr>
              <a:xfrm>
                <a:off x="4352925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C8952DD-58E8-13BE-F4C9-F302B2CAB492}"/>
                  </a:ext>
                </a:extLst>
              </p:cNvPr>
              <p:cNvSpPr/>
              <p:nvPr/>
            </p:nvSpPr>
            <p:spPr>
              <a:xfrm>
                <a:off x="4399311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BAE1FE-FE6B-3BF3-32D7-957131633709}"/>
                  </a:ext>
                </a:extLst>
              </p:cNvPr>
              <p:cNvSpPr/>
              <p:nvPr/>
            </p:nvSpPr>
            <p:spPr>
              <a:xfrm>
                <a:off x="444579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E7E55F-58B2-5E2C-C64A-91C4C54A4855}"/>
                  </a:ext>
                </a:extLst>
              </p:cNvPr>
              <p:cNvSpPr/>
              <p:nvPr/>
            </p:nvSpPr>
            <p:spPr>
              <a:xfrm>
                <a:off x="4492180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06D6D9F-19DE-186B-9DDB-DD73810C7ACF}"/>
                  </a:ext>
                </a:extLst>
              </p:cNvPr>
              <p:cNvSpPr/>
              <p:nvPr/>
            </p:nvSpPr>
            <p:spPr>
              <a:xfrm>
                <a:off x="4260056" y="2563671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BE177361-0417-42DA-7058-973B53C9A4F8}"/>
                  </a:ext>
                </a:extLst>
              </p:cNvPr>
              <p:cNvSpPr/>
              <p:nvPr/>
            </p:nvSpPr>
            <p:spPr>
              <a:xfrm>
                <a:off x="4260056" y="2623869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14693E9-58D8-157B-7406-9409FF4EDABB}"/>
                  </a:ext>
                </a:extLst>
              </p:cNvPr>
              <p:cNvSpPr/>
              <p:nvPr/>
            </p:nvSpPr>
            <p:spPr>
              <a:xfrm>
                <a:off x="4260056" y="2684162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2098EF-527B-EA4D-5D90-965CDFDCCA97}"/>
                  </a:ext>
                </a:extLst>
              </p:cNvPr>
              <p:cNvSpPr/>
              <p:nvPr/>
            </p:nvSpPr>
            <p:spPr>
              <a:xfrm>
                <a:off x="4260056" y="2744455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8685E4-9E0C-430F-1CCD-EABC0DE6D88F}"/>
                  </a:ext>
                </a:extLst>
              </p:cNvPr>
              <p:cNvSpPr/>
              <p:nvPr/>
            </p:nvSpPr>
            <p:spPr>
              <a:xfrm>
                <a:off x="4260056" y="2804653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C40807A-9E8A-8AED-6AFD-B7FFADDC6B42}"/>
                  </a:ext>
                </a:extLst>
              </p:cNvPr>
              <p:cNvSpPr/>
              <p:nvPr/>
            </p:nvSpPr>
            <p:spPr>
              <a:xfrm>
                <a:off x="4260056" y="2864946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B15B79A-4C18-845A-3F79-B225916DF30B}"/>
                  </a:ext>
                </a:extLst>
              </p:cNvPr>
              <p:cNvSpPr/>
              <p:nvPr/>
            </p:nvSpPr>
            <p:spPr>
              <a:xfrm>
                <a:off x="484974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D07F61CF-1CA6-62C9-E3B5-AEBA286AF286}"/>
                  </a:ext>
                </a:extLst>
              </p:cNvPr>
              <p:cNvSpPr/>
              <p:nvPr/>
            </p:nvSpPr>
            <p:spPr>
              <a:xfrm>
                <a:off x="4896231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17404D5-2F0F-ACD4-2B63-2DBC5C13F96E}"/>
                  </a:ext>
                </a:extLst>
              </p:cNvPr>
              <p:cNvSpPr/>
              <p:nvPr/>
            </p:nvSpPr>
            <p:spPr>
              <a:xfrm>
                <a:off x="4942617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8A7324F-DBD6-5B32-C1D7-9987B9F9884C}"/>
                  </a:ext>
                </a:extLst>
              </p:cNvPr>
              <p:cNvSpPr/>
              <p:nvPr/>
            </p:nvSpPr>
            <p:spPr>
              <a:xfrm>
                <a:off x="498909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71C8FBD-9A60-9527-DA94-6FBE8C6E9964}"/>
                  </a:ext>
                </a:extLst>
              </p:cNvPr>
              <p:cNvSpPr/>
              <p:nvPr/>
            </p:nvSpPr>
            <p:spPr>
              <a:xfrm>
                <a:off x="5035486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F5BC277-81ED-5988-A811-178655E084DF}"/>
                  </a:ext>
                </a:extLst>
              </p:cNvPr>
              <p:cNvSpPr/>
              <p:nvPr/>
            </p:nvSpPr>
            <p:spPr>
              <a:xfrm>
                <a:off x="4849749" y="216600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918E753D-7361-2417-C27B-AB2A475D203F}"/>
                  </a:ext>
                </a:extLst>
              </p:cNvPr>
              <p:cNvSpPr/>
              <p:nvPr/>
            </p:nvSpPr>
            <p:spPr>
              <a:xfrm>
                <a:off x="4849749" y="222629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55C3275-E365-9250-C61F-0BF4736E7761}"/>
                  </a:ext>
                </a:extLst>
              </p:cNvPr>
              <p:cNvSpPr/>
              <p:nvPr/>
            </p:nvSpPr>
            <p:spPr>
              <a:xfrm>
                <a:off x="4849749" y="2286493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D00735-4305-B5B8-76B6-B33F4F5ED3C9}"/>
                  </a:ext>
                </a:extLst>
              </p:cNvPr>
              <p:cNvSpPr/>
              <p:nvPr/>
            </p:nvSpPr>
            <p:spPr>
              <a:xfrm>
                <a:off x="4849749" y="2346786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FB0BE43-C5D0-06FA-4FF1-619D9AC303D9}"/>
                  </a:ext>
                </a:extLst>
              </p:cNvPr>
              <p:cNvSpPr/>
              <p:nvPr/>
            </p:nvSpPr>
            <p:spPr>
              <a:xfrm>
                <a:off x="4849749" y="240698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F6F5C5-5407-291A-4FC3-984FD391EBA9}"/>
                  </a:ext>
                </a:extLst>
              </p:cNvPr>
              <p:cNvSpPr/>
              <p:nvPr/>
            </p:nvSpPr>
            <p:spPr>
              <a:xfrm>
                <a:off x="4849749" y="24672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462A03-6BD1-3E17-1A66-83F7026560B0}"/>
                  </a:ext>
                </a:extLst>
              </p:cNvPr>
              <p:cNvSpPr/>
              <p:nvPr/>
            </p:nvSpPr>
            <p:spPr>
              <a:xfrm>
                <a:off x="4849749" y="261539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5AFAD8B-2D4D-82ED-25ED-65B86EAFCE2D}"/>
                  </a:ext>
                </a:extLst>
              </p:cNvPr>
              <p:cNvSpPr/>
              <p:nvPr/>
            </p:nvSpPr>
            <p:spPr>
              <a:xfrm>
                <a:off x="4849749" y="26756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61A20A0-1CFE-AF90-6919-73FAF06ADDB7}"/>
                  </a:ext>
                </a:extLst>
              </p:cNvPr>
              <p:cNvSpPr/>
              <p:nvPr/>
            </p:nvSpPr>
            <p:spPr>
              <a:xfrm>
                <a:off x="4849749" y="27359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590E8C8-4C2B-006A-AE4E-84DADF3CCF26}"/>
                  </a:ext>
                </a:extLst>
              </p:cNvPr>
              <p:cNvSpPr/>
              <p:nvPr/>
            </p:nvSpPr>
            <p:spPr>
              <a:xfrm>
                <a:off x="5400198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BA75755D-6AFF-52C6-7A46-D6EBB6B8778F}"/>
                  </a:ext>
                </a:extLst>
              </p:cNvPr>
              <p:cNvSpPr/>
              <p:nvPr/>
            </p:nvSpPr>
            <p:spPr>
              <a:xfrm>
                <a:off x="5446680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68BDD52-4401-F084-0695-EEE3BB6F11F6}"/>
                  </a:ext>
                </a:extLst>
              </p:cNvPr>
              <p:cNvSpPr/>
              <p:nvPr/>
            </p:nvSpPr>
            <p:spPr>
              <a:xfrm>
                <a:off x="5493067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8A36EB1-4B45-E865-296E-9981C67DDFEB}"/>
                  </a:ext>
                </a:extLst>
              </p:cNvPr>
              <p:cNvSpPr/>
              <p:nvPr/>
            </p:nvSpPr>
            <p:spPr>
              <a:xfrm>
                <a:off x="5539549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019DE82-18D9-DD06-FFFC-5D4D7BECF532}"/>
                  </a:ext>
                </a:extLst>
              </p:cNvPr>
              <p:cNvSpPr/>
              <p:nvPr/>
            </p:nvSpPr>
            <p:spPr>
              <a:xfrm>
                <a:off x="5585936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938A082-7E84-F34C-5B8C-BFEC1D02BB0A}"/>
                  </a:ext>
                </a:extLst>
              </p:cNvPr>
              <p:cNvSpPr/>
              <p:nvPr/>
            </p:nvSpPr>
            <p:spPr>
              <a:xfrm>
                <a:off x="5400198" y="254957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3D5B115-9D79-E094-CD25-D472CE481C30}"/>
                  </a:ext>
                </a:extLst>
              </p:cNvPr>
              <p:cNvSpPr/>
              <p:nvPr/>
            </p:nvSpPr>
            <p:spPr>
              <a:xfrm>
                <a:off x="5400198" y="2609867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D280C13-EB8D-82F8-8923-542FFF8A2A59}"/>
                  </a:ext>
                </a:extLst>
              </p:cNvPr>
              <p:cNvSpPr/>
              <p:nvPr/>
            </p:nvSpPr>
            <p:spPr>
              <a:xfrm>
                <a:off x="5400198" y="267006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BD5DC1D-D5F6-1C54-F84E-AB7522B34416}"/>
                  </a:ext>
                </a:extLst>
              </p:cNvPr>
              <p:cNvSpPr/>
              <p:nvPr/>
            </p:nvSpPr>
            <p:spPr>
              <a:xfrm>
                <a:off x="5400198" y="273035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61572-E2E9-5010-298F-9CC8C2A40C32}"/>
                  </a:ext>
                </a:extLst>
              </p:cNvPr>
              <p:cNvSpPr/>
              <p:nvPr/>
            </p:nvSpPr>
            <p:spPr>
              <a:xfrm>
                <a:off x="5400198" y="279065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EDCCE67-039C-AAD6-4255-6C36AF886C02}"/>
                  </a:ext>
                </a:extLst>
              </p:cNvPr>
              <p:cNvSpPr/>
              <p:nvPr/>
            </p:nvSpPr>
            <p:spPr>
              <a:xfrm>
                <a:off x="5400198" y="2850849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A8BF2403-C88F-1355-6A5D-C5F50B7AD8ED}"/>
                  </a:ext>
                </a:extLst>
              </p:cNvPr>
              <p:cNvSpPr/>
              <p:nvPr/>
            </p:nvSpPr>
            <p:spPr>
              <a:xfrm>
                <a:off x="5539549" y="299905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8278C2C-46BD-999E-0D62-816CFCD67715}"/>
                  </a:ext>
                </a:extLst>
              </p:cNvPr>
              <p:cNvSpPr/>
              <p:nvPr/>
            </p:nvSpPr>
            <p:spPr>
              <a:xfrm>
                <a:off x="5539549" y="305925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3D66DFC-4CE3-50C9-E3C4-C6F12A82297E}"/>
                  </a:ext>
                </a:extLst>
              </p:cNvPr>
              <p:cNvSpPr/>
              <p:nvPr/>
            </p:nvSpPr>
            <p:spPr>
              <a:xfrm>
                <a:off x="5539549" y="311955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8E94891-6BA8-1401-DBB2-674C15968BE5}"/>
                  </a:ext>
                </a:extLst>
              </p:cNvPr>
              <p:cNvSpPr/>
              <p:nvPr/>
            </p:nvSpPr>
            <p:spPr>
              <a:xfrm>
                <a:off x="5539549" y="3320622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84F69AD-254B-5288-721E-4B750A3C6950}"/>
                  </a:ext>
                </a:extLst>
              </p:cNvPr>
              <p:cNvSpPr/>
              <p:nvPr/>
            </p:nvSpPr>
            <p:spPr>
              <a:xfrm>
                <a:off x="5539549" y="338082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AD9A7BD-0DC5-FF2D-E922-61F63B8D88C5}"/>
                  </a:ext>
                </a:extLst>
              </p:cNvPr>
              <p:cNvSpPr/>
              <p:nvPr/>
            </p:nvSpPr>
            <p:spPr>
              <a:xfrm>
                <a:off x="5539549" y="344111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574DB14-9B57-4B6B-5034-A2786446AA14}"/>
                  </a:ext>
                </a:extLst>
              </p:cNvPr>
              <p:cNvSpPr/>
              <p:nvPr/>
            </p:nvSpPr>
            <p:spPr>
              <a:xfrm>
                <a:off x="5539549" y="364218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7AA68BF-C8B1-6611-621C-5F38B11808FE}"/>
                  </a:ext>
                </a:extLst>
              </p:cNvPr>
              <p:cNvSpPr/>
              <p:nvPr/>
            </p:nvSpPr>
            <p:spPr>
              <a:xfrm>
                <a:off x="5539549" y="370238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346E7DD-8189-702B-96BA-C041C62A5F85}"/>
                  </a:ext>
                </a:extLst>
              </p:cNvPr>
              <p:cNvSpPr/>
              <p:nvPr/>
            </p:nvSpPr>
            <p:spPr>
              <a:xfrm>
                <a:off x="5539549" y="376267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C31FA0-8C14-31F9-871F-3E933E39B40A}"/>
                  </a:ext>
                </a:extLst>
              </p:cNvPr>
              <p:cNvSpPr/>
              <p:nvPr/>
            </p:nvSpPr>
            <p:spPr>
              <a:xfrm>
                <a:off x="4849749" y="288409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16D93E7C-02B8-DFFA-A535-0A0D1D97CEBC}"/>
                  </a:ext>
                </a:extLst>
              </p:cNvPr>
              <p:cNvSpPr/>
              <p:nvPr/>
            </p:nvSpPr>
            <p:spPr>
              <a:xfrm>
                <a:off x="4849749" y="29443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9090AD-1D84-FECA-2403-51093944564E}"/>
                  </a:ext>
                </a:extLst>
              </p:cNvPr>
              <p:cNvSpPr/>
              <p:nvPr/>
            </p:nvSpPr>
            <p:spPr>
              <a:xfrm>
                <a:off x="5811774" y="310192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693C4F7-D363-6937-2463-EE9243CBE4C5}"/>
                  </a:ext>
                </a:extLst>
              </p:cNvPr>
              <p:cNvSpPr/>
              <p:nvPr/>
            </p:nvSpPr>
            <p:spPr>
              <a:xfrm>
                <a:off x="5811774" y="317898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EAED5B8-E880-40D7-A8F6-711EE109CFBF}"/>
                  </a:ext>
                </a:extLst>
              </p:cNvPr>
              <p:cNvSpPr/>
              <p:nvPr/>
            </p:nvSpPr>
            <p:spPr>
              <a:xfrm>
                <a:off x="5811774" y="325613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19E19793-2735-5DD3-A45B-A904835381A0}"/>
                  </a:ext>
                </a:extLst>
              </p:cNvPr>
              <p:cNvSpPr/>
              <p:nvPr/>
            </p:nvSpPr>
            <p:spPr>
              <a:xfrm>
                <a:off x="5811774" y="341253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A60CAE-F97B-594F-DB58-4DB7379620B5}"/>
                  </a:ext>
                </a:extLst>
              </p:cNvPr>
              <p:cNvSpPr/>
              <p:nvPr/>
            </p:nvSpPr>
            <p:spPr>
              <a:xfrm>
                <a:off x="5811774" y="348959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26F53F3-9C9B-C0F1-AF54-D1E02F14712A}"/>
                  </a:ext>
                </a:extLst>
              </p:cNvPr>
              <p:cNvSpPr/>
              <p:nvPr/>
            </p:nvSpPr>
            <p:spPr>
              <a:xfrm>
                <a:off x="5811774" y="356674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02C0A34-D823-1FB3-7B35-FD94409EE8B2}"/>
                  </a:ext>
                </a:extLst>
              </p:cNvPr>
              <p:cNvSpPr/>
              <p:nvPr/>
            </p:nvSpPr>
            <p:spPr>
              <a:xfrm>
                <a:off x="5811774" y="372314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2F6108-56E1-1162-7958-56040ED87493}"/>
                  </a:ext>
                </a:extLst>
              </p:cNvPr>
              <p:cNvSpPr/>
              <p:nvPr/>
            </p:nvSpPr>
            <p:spPr>
              <a:xfrm>
                <a:off x="5811774" y="380020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AC48AF6-C785-C1D4-1C1C-697F2A2CC181}"/>
                  </a:ext>
                </a:extLst>
              </p:cNvPr>
              <p:cNvSpPr/>
              <p:nvPr/>
            </p:nvSpPr>
            <p:spPr>
              <a:xfrm>
                <a:off x="5811774" y="387735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2411E87-E915-307C-DCF0-096902A1D088}"/>
                  </a:ext>
                </a:extLst>
              </p:cNvPr>
              <p:cNvSpPr/>
              <p:nvPr/>
            </p:nvSpPr>
            <p:spPr>
              <a:xfrm>
                <a:off x="5947505" y="303696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6356DB9-E6FF-0A5B-4A84-E14A8A0F509F}"/>
                  </a:ext>
                </a:extLst>
              </p:cNvPr>
              <p:cNvSpPr/>
              <p:nvPr/>
            </p:nvSpPr>
            <p:spPr>
              <a:xfrm>
                <a:off x="5947505" y="311402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A43C74-04B6-57E7-FFEB-7F373353EDAA}"/>
                  </a:ext>
                </a:extLst>
              </p:cNvPr>
              <p:cNvSpPr/>
              <p:nvPr/>
            </p:nvSpPr>
            <p:spPr>
              <a:xfrm>
                <a:off x="5947505" y="31911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FFDF0F2-80FB-D238-9A58-F59C767D519A}"/>
                  </a:ext>
                </a:extLst>
              </p:cNvPr>
              <p:cNvSpPr/>
              <p:nvPr/>
            </p:nvSpPr>
            <p:spPr>
              <a:xfrm>
                <a:off x="5947505" y="33475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C7332CB-A37E-0B17-B2DD-C703EEADEF23}"/>
                  </a:ext>
                </a:extLst>
              </p:cNvPr>
              <p:cNvSpPr/>
              <p:nvPr/>
            </p:nvSpPr>
            <p:spPr>
              <a:xfrm>
                <a:off x="5947505" y="342463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3AE28A35-9EBE-22F9-17FD-1B405200063C}"/>
                  </a:ext>
                </a:extLst>
              </p:cNvPr>
              <p:cNvSpPr/>
              <p:nvPr/>
            </p:nvSpPr>
            <p:spPr>
              <a:xfrm>
                <a:off x="5947505" y="35017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98CC8E-376A-866F-7D8E-DFF28076759D}"/>
                  </a:ext>
                </a:extLst>
              </p:cNvPr>
              <p:cNvSpPr/>
              <p:nvPr/>
            </p:nvSpPr>
            <p:spPr>
              <a:xfrm>
                <a:off x="5947505" y="36581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D790BCC-CA88-7FFB-8FA7-FF1430124323}"/>
                  </a:ext>
                </a:extLst>
              </p:cNvPr>
              <p:cNvSpPr/>
              <p:nvPr/>
            </p:nvSpPr>
            <p:spPr>
              <a:xfrm>
                <a:off x="5947505" y="3735341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AE645E-712E-3F66-23EA-37B66F81BC91}"/>
                  </a:ext>
                </a:extLst>
              </p:cNvPr>
              <p:cNvSpPr/>
              <p:nvPr/>
            </p:nvSpPr>
            <p:spPr>
              <a:xfrm>
                <a:off x="5947505" y="381239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06235F-D92E-0A6F-1D5E-EFE484E7C7BE}"/>
                  </a:ext>
                </a:extLst>
              </p:cNvPr>
              <p:cNvSpPr/>
              <p:nvPr/>
            </p:nvSpPr>
            <p:spPr>
              <a:xfrm>
                <a:off x="6068949" y="303696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8736442-A997-5E8E-BCEC-9502C9219839}"/>
                  </a:ext>
                </a:extLst>
              </p:cNvPr>
              <p:cNvSpPr/>
              <p:nvPr/>
            </p:nvSpPr>
            <p:spPr>
              <a:xfrm>
                <a:off x="6068949" y="311402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CD86042-4803-A726-7991-8246352D7310}"/>
                  </a:ext>
                </a:extLst>
              </p:cNvPr>
              <p:cNvSpPr/>
              <p:nvPr/>
            </p:nvSpPr>
            <p:spPr>
              <a:xfrm>
                <a:off x="6068949" y="31911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80BF24B-0282-F794-B92C-4F5E8E27AE63}"/>
                  </a:ext>
                </a:extLst>
              </p:cNvPr>
              <p:cNvSpPr/>
              <p:nvPr/>
            </p:nvSpPr>
            <p:spPr>
              <a:xfrm>
                <a:off x="6068949" y="33475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0BCC709-0330-62F3-B3E5-36B5EFEF1706}"/>
                  </a:ext>
                </a:extLst>
              </p:cNvPr>
              <p:cNvSpPr/>
              <p:nvPr/>
            </p:nvSpPr>
            <p:spPr>
              <a:xfrm>
                <a:off x="6068949" y="342463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4A73A2D-BDBE-5491-B1DF-7F11138CB878}"/>
                  </a:ext>
                </a:extLst>
              </p:cNvPr>
              <p:cNvSpPr/>
              <p:nvPr/>
            </p:nvSpPr>
            <p:spPr>
              <a:xfrm>
                <a:off x="6068949" y="35017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3F2155D1-4EB8-60F3-9889-AC643EE82262}"/>
                  </a:ext>
                </a:extLst>
              </p:cNvPr>
              <p:cNvSpPr/>
              <p:nvPr/>
            </p:nvSpPr>
            <p:spPr>
              <a:xfrm>
                <a:off x="6068949" y="36581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7CB86A6-28BF-4126-C633-A2C0AA9029CE}"/>
                  </a:ext>
                </a:extLst>
              </p:cNvPr>
              <p:cNvSpPr/>
              <p:nvPr/>
            </p:nvSpPr>
            <p:spPr>
              <a:xfrm>
                <a:off x="6068949" y="3735341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5B2D370-EFBA-F3A7-9C73-FE1A5135FD99}"/>
                  </a:ext>
                </a:extLst>
              </p:cNvPr>
              <p:cNvSpPr/>
              <p:nvPr/>
            </p:nvSpPr>
            <p:spPr>
              <a:xfrm>
                <a:off x="6068949" y="381239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D5DFD34-6714-E42F-E84F-588BC0209FF8}"/>
                  </a:ext>
                </a:extLst>
              </p:cNvPr>
              <p:cNvSpPr/>
              <p:nvPr/>
            </p:nvSpPr>
            <p:spPr>
              <a:xfrm>
                <a:off x="631983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490C5F-9F89-1A64-AE23-FD3212156B62}"/>
                  </a:ext>
                </a:extLst>
              </p:cNvPr>
              <p:cNvSpPr/>
              <p:nvPr/>
            </p:nvSpPr>
            <p:spPr>
              <a:xfrm>
                <a:off x="6367462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14F200B-A7BB-83D6-9B9B-043AFFD4A82D}"/>
                  </a:ext>
                </a:extLst>
              </p:cNvPr>
              <p:cNvSpPr/>
              <p:nvPr/>
            </p:nvSpPr>
            <p:spPr>
              <a:xfrm>
                <a:off x="641508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394E63E-9F1F-E093-D9FA-2C8F0B389F31}"/>
                  </a:ext>
                </a:extLst>
              </p:cNvPr>
              <p:cNvSpPr/>
              <p:nvPr/>
            </p:nvSpPr>
            <p:spPr>
              <a:xfrm>
                <a:off x="6755606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1F3319B-BBB4-529F-D7C7-7BE1E49592FB}"/>
                  </a:ext>
                </a:extLst>
              </p:cNvPr>
              <p:cNvSpPr/>
              <p:nvPr/>
            </p:nvSpPr>
            <p:spPr>
              <a:xfrm>
                <a:off x="6822662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F6029F7-4E41-C101-8A23-1BC7C352F464}"/>
                  </a:ext>
                </a:extLst>
              </p:cNvPr>
              <p:cNvSpPr/>
              <p:nvPr/>
            </p:nvSpPr>
            <p:spPr>
              <a:xfrm>
                <a:off x="6889718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BB1416B3-0F50-7092-B1CD-086D440577C5}"/>
                  </a:ext>
                </a:extLst>
              </p:cNvPr>
              <p:cNvSpPr/>
              <p:nvPr/>
            </p:nvSpPr>
            <p:spPr>
              <a:xfrm>
                <a:off x="6956774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93C4C13-AC20-9446-D369-F57A4347D2F7}"/>
                  </a:ext>
                </a:extLst>
              </p:cNvPr>
              <p:cNvSpPr/>
              <p:nvPr/>
            </p:nvSpPr>
            <p:spPr>
              <a:xfrm>
                <a:off x="7066883" y="3194702"/>
                <a:ext cx="17144" cy="179355"/>
              </a:xfrm>
              <a:custGeom>
                <a:avLst/>
                <a:gdLst>
                  <a:gd name="connsiteX0" fmla="*/ 0 w 17144"/>
                  <a:gd name="connsiteY0" fmla="*/ 0 h 179355"/>
                  <a:gd name="connsiteX1" fmla="*/ 17145 w 17144"/>
                  <a:gd name="connsiteY1" fmla="*/ 0 h 179355"/>
                  <a:gd name="connsiteX2" fmla="*/ 17145 w 17144"/>
                  <a:gd name="connsiteY2" fmla="*/ 179356 h 179355"/>
                  <a:gd name="connsiteX3" fmla="*/ 0 w 17144"/>
                  <a:gd name="connsiteY3" fmla="*/ 179356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793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79356"/>
                    </a:lnTo>
                    <a:lnTo>
                      <a:pt x="0" y="179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558859D-001D-74B6-B1D1-F4855DF06FB9}"/>
                  </a:ext>
                </a:extLst>
              </p:cNvPr>
              <p:cNvSpPr/>
              <p:nvPr/>
            </p:nvSpPr>
            <p:spPr>
              <a:xfrm>
                <a:off x="7035069" y="3194702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0 h 110680"/>
                  <a:gd name="connsiteX3" fmla="*/ 0 w 17144"/>
                  <a:gd name="connsiteY3" fmla="*/ 11068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0"/>
                    </a:lnTo>
                    <a:lnTo>
                      <a:pt x="0" y="110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0051980-AE40-B56B-BC1F-351F0D89993F}"/>
                  </a:ext>
                </a:extLst>
              </p:cNvPr>
              <p:cNvSpPr/>
              <p:nvPr/>
            </p:nvSpPr>
            <p:spPr>
              <a:xfrm>
                <a:off x="7004113" y="3194702"/>
                <a:ext cx="17144" cy="89630"/>
              </a:xfrm>
              <a:custGeom>
                <a:avLst/>
                <a:gdLst>
                  <a:gd name="connsiteX0" fmla="*/ 0 w 17144"/>
                  <a:gd name="connsiteY0" fmla="*/ 0 h 89630"/>
                  <a:gd name="connsiteX1" fmla="*/ 17145 w 17144"/>
                  <a:gd name="connsiteY1" fmla="*/ 0 h 89630"/>
                  <a:gd name="connsiteX2" fmla="*/ 17145 w 17144"/>
                  <a:gd name="connsiteY2" fmla="*/ 89630 h 89630"/>
                  <a:gd name="connsiteX3" fmla="*/ 0 w 17144"/>
                  <a:gd name="connsiteY3" fmla="*/ 89630 h 8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963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9630"/>
                    </a:lnTo>
                    <a:lnTo>
                      <a:pt x="0" y="89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2FA5191-D698-BBD3-606F-95FDAABF939E}"/>
                  </a:ext>
                </a:extLst>
              </p:cNvPr>
              <p:cNvSpPr/>
              <p:nvPr/>
            </p:nvSpPr>
            <p:spPr>
              <a:xfrm>
                <a:off x="7406544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5A9B5D0-C8D9-E3B8-ECD8-395A2851B6C3}"/>
                  </a:ext>
                </a:extLst>
              </p:cNvPr>
              <p:cNvSpPr/>
              <p:nvPr/>
            </p:nvSpPr>
            <p:spPr>
              <a:xfrm>
                <a:off x="7447026" y="2887711"/>
                <a:ext cx="17144" cy="85725"/>
              </a:xfrm>
              <a:custGeom>
                <a:avLst/>
                <a:gdLst>
                  <a:gd name="connsiteX0" fmla="*/ 0 w 17144"/>
                  <a:gd name="connsiteY0" fmla="*/ 0 h 85725"/>
                  <a:gd name="connsiteX1" fmla="*/ 17145 w 17144"/>
                  <a:gd name="connsiteY1" fmla="*/ 0 h 85725"/>
                  <a:gd name="connsiteX2" fmla="*/ 17145 w 17144"/>
                  <a:gd name="connsiteY2" fmla="*/ 85725 h 85725"/>
                  <a:gd name="connsiteX3" fmla="*/ 0 w 17144"/>
                  <a:gd name="connsiteY3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57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5725"/>
                    </a:lnTo>
                    <a:lnTo>
                      <a:pt x="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4A647212-A035-2153-4CDC-9FF63E836E24}"/>
                  </a:ext>
                </a:extLst>
              </p:cNvPr>
              <p:cNvSpPr/>
              <p:nvPr/>
            </p:nvSpPr>
            <p:spPr>
              <a:xfrm>
                <a:off x="7505033" y="2887711"/>
                <a:ext cx="17144" cy="125825"/>
              </a:xfrm>
              <a:custGeom>
                <a:avLst/>
                <a:gdLst>
                  <a:gd name="connsiteX0" fmla="*/ 0 w 17144"/>
                  <a:gd name="connsiteY0" fmla="*/ 0 h 125825"/>
                  <a:gd name="connsiteX1" fmla="*/ 17145 w 17144"/>
                  <a:gd name="connsiteY1" fmla="*/ 0 h 125825"/>
                  <a:gd name="connsiteX2" fmla="*/ 17145 w 17144"/>
                  <a:gd name="connsiteY2" fmla="*/ 125825 h 125825"/>
                  <a:gd name="connsiteX3" fmla="*/ 0 w 17144"/>
                  <a:gd name="connsiteY3" fmla="*/ 125825 h 1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258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25825"/>
                    </a:lnTo>
                    <a:lnTo>
                      <a:pt x="0" y="125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A33CE66-FDA8-0F57-6119-6AE5B97F568F}"/>
                  </a:ext>
                </a:extLst>
              </p:cNvPr>
              <p:cNvSpPr/>
              <p:nvPr/>
            </p:nvSpPr>
            <p:spPr>
              <a:xfrm>
                <a:off x="7556563" y="2887711"/>
                <a:ext cx="17144" cy="62960"/>
              </a:xfrm>
              <a:custGeom>
                <a:avLst/>
                <a:gdLst>
                  <a:gd name="connsiteX0" fmla="*/ 0 w 17144"/>
                  <a:gd name="connsiteY0" fmla="*/ 0 h 62960"/>
                  <a:gd name="connsiteX1" fmla="*/ 17145 w 17144"/>
                  <a:gd name="connsiteY1" fmla="*/ 0 h 62960"/>
                  <a:gd name="connsiteX2" fmla="*/ 17145 w 17144"/>
                  <a:gd name="connsiteY2" fmla="*/ 62960 h 62960"/>
                  <a:gd name="connsiteX3" fmla="*/ 0 w 17144"/>
                  <a:gd name="connsiteY3" fmla="*/ 6296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6296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62960"/>
                    </a:lnTo>
                    <a:lnTo>
                      <a:pt x="0" y="629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26904D7-93C5-19F4-EA0C-6663ECDE7B42}"/>
                  </a:ext>
                </a:extLst>
              </p:cNvPr>
              <p:cNvSpPr/>
              <p:nvPr/>
            </p:nvSpPr>
            <p:spPr>
              <a:xfrm>
                <a:off x="7606569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DDD952D-C482-5018-894B-EFA47A2644C2}"/>
                  </a:ext>
                </a:extLst>
              </p:cNvPr>
              <p:cNvSpPr/>
              <p:nvPr/>
            </p:nvSpPr>
            <p:spPr>
              <a:xfrm>
                <a:off x="7606569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9DAD9B0-4781-87E9-577A-87F6C3F6A43E}"/>
                  </a:ext>
                </a:extLst>
              </p:cNvPr>
              <p:cNvSpPr/>
              <p:nvPr/>
            </p:nvSpPr>
            <p:spPr>
              <a:xfrm>
                <a:off x="7556563" y="3084021"/>
                <a:ext cx="17144" cy="130302"/>
              </a:xfrm>
              <a:custGeom>
                <a:avLst/>
                <a:gdLst>
                  <a:gd name="connsiteX0" fmla="*/ 0 w 17144"/>
                  <a:gd name="connsiteY0" fmla="*/ 0 h 130302"/>
                  <a:gd name="connsiteX1" fmla="*/ 17145 w 17144"/>
                  <a:gd name="connsiteY1" fmla="*/ 0 h 130302"/>
                  <a:gd name="connsiteX2" fmla="*/ 17145 w 17144"/>
                  <a:gd name="connsiteY2" fmla="*/ 130302 h 130302"/>
                  <a:gd name="connsiteX3" fmla="*/ 0 w 17144"/>
                  <a:gd name="connsiteY3" fmla="*/ 130302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3030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30302"/>
                    </a:lnTo>
                    <a:lnTo>
                      <a:pt x="0" y="130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59B3F74-8A72-FBC7-3214-368BB1B8A0AE}"/>
                  </a:ext>
                </a:extLst>
              </p:cNvPr>
              <p:cNvSpPr/>
              <p:nvPr/>
            </p:nvSpPr>
            <p:spPr>
              <a:xfrm>
                <a:off x="7512176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3353CEF-E1CF-1B33-124F-759D595B887C}"/>
                  </a:ext>
                </a:extLst>
              </p:cNvPr>
              <p:cNvSpPr/>
              <p:nvPr/>
            </p:nvSpPr>
            <p:spPr>
              <a:xfrm>
                <a:off x="7464933" y="3084021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1 h 110680"/>
                  <a:gd name="connsiteX3" fmla="*/ 0 w 17144"/>
                  <a:gd name="connsiteY3" fmla="*/ 110681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1"/>
                    </a:lnTo>
                    <a:lnTo>
                      <a:pt x="0" y="1106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D41ADBE-2383-C300-C64B-545AD809205E}"/>
                  </a:ext>
                </a:extLst>
              </p:cNvPr>
              <p:cNvSpPr/>
              <p:nvPr/>
            </p:nvSpPr>
            <p:spPr>
              <a:xfrm>
                <a:off x="7417689" y="3084021"/>
                <a:ext cx="17144" cy="711422"/>
              </a:xfrm>
              <a:custGeom>
                <a:avLst/>
                <a:gdLst>
                  <a:gd name="connsiteX0" fmla="*/ 0 w 17144"/>
                  <a:gd name="connsiteY0" fmla="*/ 0 h 711422"/>
                  <a:gd name="connsiteX1" fmla="*/ 17145 w 17144"/>
                  <a:gd name="connsiteY1" fmla="*/ 0 h 711422"/>
                  <a:gd name="connsiteX2" fmla="*/ 17145 w 17144"/>
                  <a:gd name="connsiteY2" fmla="*/ 711422 h 711422"/>
                  <a:gd name="connsiteX3" fmla="*/ 0 w 17144"/>
                  <a:gd name="connsiteY3" fmla="*/ 711422 h 7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71142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11422"/>
                    </a:lnTo>
                    <a:lnTo>
                      <a:pt x="0" y="71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DE8F50C-63D1-6667-2A42-870D4D5CCC92}"/>
                  </a:ext>
                </a:extLst>
              </p:cNvPr>
              <p:cNvSpPr/>
              <p:nvPr/>
            </p:nvSpPr>
            <p:spPr>
              <a:xfrm>
                <a:off x="7784306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D2F5187-BC48-8C96-3C99-69A98C556EFA}"/>
                  </a:ext>
                </a:extLst>
              </p:cNvPr>
              <p:cNvSpPr/>
              <p:nvPr/>
            </p:nvSpPr>
            <p:spPr>
              <a:xfrm>
                <a:off x="7784306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33FF5064-6A72-FC90-180D-7D556C2A094C}"/>
                  </a:ext>
                </a:extLst>
              </p:cNvPr>
              <p:cNvSpPr/>
              <p:nvPr/>
            </p:nvSpPr>
            <p:spPr>
              <a:xfrm>
                <a:off x="7784306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26E0D13-C962-8383-A5B4-4938037AF8D0}"/>
                  </a:ext>
                </a:extLst>
              </p:cNvPr>
              <p:cNvSpPr/>
              <p:nvPr/>
            </p:nvSpPr>
            <p:spPr>
              <a:xfrm>
                <a:off x="7784306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CBB6837-7250-A480-4F60-911FA0AFA672}"/>
                  </a:ext>
                </a:extLst>
              </p:cNvPr>
              <p:cNvSpPr/>
              <p:nvPr/>
            </p:nvSpPr>
            <p:spPr>
              <a:xfrm>
                <a:off x="7784306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D925D2D2-71C6-DF36-EF6B-A9390FDEFAC3}"/>
                  </a:ext>
                </a:extLst>
              </p:cNvPr>
              <p:cNvSpPr/>
              <p:nvPr/>
            </p:nvSpPr>
            <p:spPr>
              <a:xfrm>
                <a:off x="7784306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236FF90-64BE-D2CA-89E2-2B68F2E6F9D2}"/>
                  </a:ext>
                </a:extLst>
              </p:cNvPr>
              <p:cNvSpPr/>
              <p:nvPr/>
            </p:nvSpPr>
            <p:spPr>
              <a:xfrm>
                <a:off x="7784306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98602F5-9E59-56A4-6690-AB6EB7579E01}"/>
                  </a:ext>
                </a:extLst>
              </p:cNvPr>
              <p:cNvSpPr/>
              <p:nvPr/>
            </p:nvSpPr>
            <p:spPr>
              <a:xfrm>
                <a:off x="7784306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CB7451D5-8704-BF52-A123-6CE39A6BA16A}"/>
                  </a:ext>
                </a:extLst>
              </p:cNvPr>
              <p:cNvSpPr/>
              <p:nvPr/>
            </p:nvSpPr>
            <p:spPr>
              <a:xfrm>
                <a:off x="7784306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32DE37B-C151-6119-D39D-1F89712446DA}"/>
                  </a:ext>
                </a:extLst>
              </p:cNvPr>
              <p:cNvSpPr/>
              <p:nvPr/>
            </p:nvSpPr>
            <p:spPr>
              <a:xfrm>
                <a:off x="7784306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7D6B406-47F0-F623-4A12-BE5505C983E5}"/>
                  </a:ext>
                </a:extLst>
              </p:cNvPr>
              <p:cNvSpPr/>
              <p:nvPr/>
            </p:nvSpPr>
            <p:spPr>
              <a:xfrm>
                <a:off x="7784306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98B64FC-2113-0617-C11A-B40BBBF05D46}"/>
                  </a:ext>
                </a:extLst>
              </p:cNvPr>
              <p:cNvSpPr/>
              <p:nvPr/>
            </p:nvSpPr>
            <p:spPr>
              <a:xfrm>
                <a:off x="7784306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050B6C4-C89B-4231-1397-6300DC61EF31}"/>
                  </a:ext>
                </a:extLst>
              </p:cNvPr>
              <p:cNvSpPr/>
              <p:nvPr/>
            </p:nvSpPr>
            <p:spPr>
              <a:xfrm>
                <a:off x="7784306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131CCB6-5960-7D51-ED2F-F2B837CB4B58}"/>
                  </a:ext>
                </a:extLst>
              </p:cNvPr>
              <p:cNvSpPr/>
              <p:nvPr/>
            </p:nvSpPr>
            <p:spPr>
              <a:xfrm>
                <a:off x="7784306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AFDE12B-6EC8-5E4D-85FE-18B176E48EB3}"/>
                  </a:ext>
                </a:extLst>
              </p:cNvPr>
              <p:cNvSpPr/>
              <p:nvPr/>
            </p:nvSpPr>
            <p:spPr>
              <a:xfrm>
                <a:off x="7921180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F74D6EB-9FF0-70D7-1FF0-1EFA14EC3D05}"/>
                  </a:ext>
                </a:extLst>
              </p:cNvPr>
              <p:cNvSpPr/>
              <p:nvPr/>
            </p:nvSpPr>
            <p:spPr>
              <a:xfrm>
                <a:off x="7921180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DA17125-3396-0480-1823-814BB513F571}"/>
                  </a:ext>
                </a:extLst>
              </p:cNvPr>
              <p:cNvSpPr/>
              <p:nvPr/>
            </p:nvSpPr>
            <p:spPr>
              <a:xfrm>
                <a:off x="7921180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D80F19C-24D2-9647-F1F0-CDBF0F4BB167}"/>
                  </a:ext>
                </a:extLst>
              </p:cNvPr>
              <p:cNvSpPr/>
              <p:nvPr/>
            </p:nvSpPr>
            <p:spPr>
              <a:xfrm>
                <a:off x="7921180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E9361CB-4163-CD50-36E1-7CC9EE7C2A56}"/>
                  </a:ext>
                </a:extLst>
              </p:cNvPr>
              <p:cNvSpPr/>
              <p:nvPr/>
            </p:nvSpPr>
            <p:spPr>
              <a:xfrm>
                <a:off x="7921180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7889C8C-4EE8-04F9-0DF9-74FEE794EC85}"/>
                  </a:ext>
                </a:extLst>
              </p:cNvPr>
              <p:cNvSpPr/>
              <p:nvPr/>
            </p:nvSpPr>
            <p:spPr>
              <a:xfrm>
                <a:off x="7921180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9EABD42-057A-754F-98AF-116BA0BBAA45}"/>
                  </a:ext>
                </a:extLst>
              </p:cNvPr>
              <p:cNvSpPr/>
              <p:nvPr/>
            </p:nvSpPr>
            <p:spPr>
              <a:xfrm>
                <a:off x="7921180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E3FD1F1-82BF-C573-7699-556E73815519}"/>
                  </a:ext>
                </a:extLst>
              </p:cNvPr>
              <p:cNvSpPr/>
              <p:nvPr/>
            </p:nvSpPr>
            <p:spPr>
              <a:xfrm>
                <a:off x="7921180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34CA1B7-8FD3-6C48-8092-04027C87AA4D}"/>
                  </a:ext>
                </a:extLst>
              </p:cNvPr>
              <p:cNvSpPr/>
              <p:nvPr/>
            </p:nvSpPr>
            <p:spPr>
              <a:xfrm>
                <a:off x="7921180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EA550DD-C7FE-498C-1FDE-8B0F30FA0286}"/>
                  </a:ext>
                </a:extLst>
              </p:cNvPr>
              <p:cNvSpPr/>
              <p:nvPr/>
            </p:nvSpPr>
            <p:spPr>
              <a:xfrm>
                <a:off x="7921180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BFD1156-FE71-8A79-7731-B5F8D08009A8}"/>
                  </a:ext>
                </a:extLst>
              </p:cNvPr>
              <p:cNvSpPr/>
              <p:nvPr/>
            </p:nvSpPr>
            <p:spPr>
              <a:xfrm>
                <a:off x="7921180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B7DCD0C0-AFFC-A428-22C7-A2B302B2E6BC}"/>
                  </a:ext>
                </a:extLst>
              </p:cNvPr>
              <p:cNvSpPr/>
              <p:nvPr/>
            </p:nvSpPr>
            <p:spPr>
              <a:xfrm>
                <a:off x="7921180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E52F2E6-1FA2-0018-1891-9A8C25FBA0A8}"/>
                  </a:ext>
                </a:extLst>
              </p:cNvPr>
              <p:cNvSpPr/>
              <p:nvPr/>
            </p:nvSpPr>
            <p:spPr>
              <a:xfrm>
                <a:off x="7921180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047221F-37A2-61BE-C897-31D365E46CFF}"/>
                  </a:ext>
                </a:extLst>
              </p:cNvPr>
              <p:cNvSpPr/>
              <p:nvPr/>
            </p:nvSpPr>
            <p:spPr>
              <a:xfrm>
                <a:off x="7921180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95CB5B9-B606-6B83-61D5-CB831F4232B8}"/>
                  </a:ext>
                </a:extLst>
              </p:cNvPr>
              <p:cNvSpPr/>
              <p:nvPr/>
            </p:nvSpPr>
            <p:spPr>
              <a:xfrm>
                <a:off x="7887366" y="3117930"/>
                <a:ext cx="11239" cy="765810"/>
              </a:xfrm>
              <a:custGeom>
                <a:avLst/>
                <a:gdLst>
                  <a:gd name="connsiteX0" fmla="*/ 0 w 11239"/>
                  <a:gd name="connsiteY0" fmla="*/ 0 h 765810"/>
                  <a:gd name="connsiteX1" fmla="*/ 11240 w 11239"/>
                  <a:gd name="connsiteY1" fmla="*/ 0 h 765810"/>
                  <a:gd name="connsiteX2" fmla="*/ 11240 w 11239"/>
                  <a:gd name="connsiteY2" fmla="*/ 765810 h 765810"/>
                  <a:gd name="connsiteX3" fmla="*/ 0 w 11239"/>
                  <a:gd name="connsiteY3" fmla="*/ 765810 h 7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765810">
                    <a:moveTo>
                      <a:pt x="0" y="0"/>
                    </a:moveTo>
                    <a:lnTo>
                      <a:pt x="11240" y="0"/>
                    </a:lnTo>
                    <a:lnTo>
                      <a:pt x="11240" y="765810"/>
                    </a:lnTo>
                    <a:lnTo>
                      <a:pt x="0" y="765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0DE18F7-9101-4A4C-9611-6F6C445F9B68}"/>
                  </a:ext>
                </a:extLst>
              </p:cNvPr>
              <p:cNvSpPr/>
              <p:nvPr/>
            </p:nvSpPr>
            <p:spPr>
              <a:xfrm>
                <a:off x="8021574" y="3117930"/>
                <a:ext cx="11239" cy="626554"/>
              </a:xfrm>
              <a:custGeom>
                <a:avLst/>
                <a:gdLst>
                  <a:gd name="connsiteX0" fmla="*/ 0 w 11239"/>
                  <a:gd name="connsiteY0" fmla="*/ 0 h 626554"/>
                  <a:gd name="connsiteX1" fmla="*/ 11239 w 11239"/>
                  <a:gd name="connsiteY1" fmla="*/ 0 h 626554"/>
                  <a:gd name="connsiteX2" fmla="*/ 11239 w 11239"/>
                  <a:gd name="connsiteY2" fmla="*/ 626555 h 626554"/>
                  <a:gd name="connsiteX3" fmla="*/ 0 w 11239"/>
                  <a:gd name="connsiteY3" fmla="*/ 626555 h 62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626554">
                    <a:moveTo>
                      <a:pt x="0" y="0"/>
                    </a:moveTo>
                    <a:lnTo>
                      <a:pt x="11239" y="0"/>
                    </a:lnTo>
                    <a:lnTo>
                      <a:pt x="11239" y="626555"/>
                    </a:lnTo>
                    <a:lnTo>
                      <a:pt x="0" y="6265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3DBC961-ED15-5B29-0717-E33ABE9A26A0}"/>
                  </a:ext>
                </a:extLst>
              </p:cNvPr>
              <p:cNvSpPr/>
              <p:nvPr/>
            </p:nvSpPr>
            <p:spPr>
              <a:xfrm>
                <a:off x="8321230" y="3395775"/>
                <a:ext cx="101250" cy="17145"/>
              </a:xfrm>
              <a:custGeom>
                <a:avLst/>
                <a:gdLst>
                  <a:gd name="connsiteX0" fmla="*/ 0 w 101250"/>
                  <a:gd name="connsiteY0" fmla="*/ 0 h 17145"/>
                  <a:gd name="connsiteX1" fmla="*/ 101251 w 101250"/>
                  <a:gd name="connsiteY1" fmla="*/ 0 h 17145"/>
                  <a:gd name="connsiteX2" fmla="*/ 101251 w 101250"/>
                  <a:gd name="connsiteY2" fmla="*/ 17145 h 17145"/>
                  <a:gd name="connsiteX3" fmla="*/ 0 w 101250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50" h="17145">
                    <a:moveTo>
                      <a:pt x="0" y="0"/>
                    </a:moveTo>
                    <a:lnTo>
                      <a:pt x="101251" y="0"/>
                    </a:lnTo>
                    <a:lnTo>
                      <a:pt x="1012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F70E9E-9664-ACA5-F589-67EF28A6CB2D}"/>
                  </a:ext>
                </a:extLst>
              </p:cNvPr>
              <p:cNvSpPr/>
              <p:nvPr/>
            </p:nvSpPr>
            <p:spPr>
              <a:xfrm>
                <a:off x="8297799" y="3436065"/>
                <a:ext cx="124587" cy="17145"/>
              </a:xfrm>
              <a:custGeom>
                <a:avLst/>
                <a:gdLst>
                  <a:gd name="connsiteX0" fmla="*/ 0 w 124587"/>
                  <a:gd name="connsiteY0" fmla="*/ 0 h 17145"/>
                  <a:gd name="connsiteX1" fmla="*/ 124587 w 124587"/>
                  <a:gd name="connsiteY1" fmla="*/ 0 h 17145"/>
                  <a:gd name="connsiteX2" fmla="*/ 124587 w 124587"/>
                  <a:gd name="connsiteY2" fmla="*/ 17145 h 17145"/>
                  <a:gd name="connsiteX3" fmla="*/ 0 w 1245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7" h="17145">
                    <a:moveTo>
                      <a:pt x="0" y="0"/>
                    </a:moveTo>
                    <a:lnTo>
                      <a:pt x="124587" y="0"/>
                    </a:lnTo>
                    <a:lnTo>
                      <a:pt x="1245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6D14C34-B57F-C1D2-5A71-CC442B5C6BEE}"/>
                  </a:ext>
                </a:extLst>
              </p:cNvPr>
              <p:cNvSpPr/>
              <p:nvPr/>
            </p:nvSpPr>
            <p:spPr>
              <a:xfrm>
                <a:off x="8360092" y="3475308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115B99A-399C-FEFC-FA0C-EBA7554EB75E}"/>
                  </a:ext>
                </a:extLst>
              </p:cNvPr>
              <p:cNvSpPr/>
              <p:nvPr/>
            </p:nvSpPr>
            <p:spPr>
              <a:xfrm>
                <a:off x="8274843" y="3520647"/>
                <a:ext cx="147637" cy="17145"/>
              </a:xfrm>
              <a:custGeom>
                <a:avLst/>
                <a:gdLst>
                  <a:gd name="connsiteX0" fmla="*/ 0 w 147637"/>
                  <a:gd name="connsiteY0" fmla="*/ 0 h 17145"/>
                  <a:gd name="connsiteX1" fmla="*/ 147638 w 147637"/>
                  <a:gd name="connsiteY1" fmla="*/ 0 h 17145"/>
                  <a:gd name="connsiteX2" fmla="*/ 147638 w 147637"/>
                  <a:gd name="connsiteY2" fmla="*/ 17145 h 17145"/>
                  <a:gd name="connsiteX3" fmla="*/ 0 w 1476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17145">
                    <a:moveTo>
                      <a:pt x="0" y="0"/>
                    </a:moveTo>
                    <a:lnTo>
                      <a:pt x="147638" y="0"/>
                    </a:lnTo>
                    <a:lnTo>
                      <a:pt x="1476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5AB6C007-B2E5-D6FE-03D6-6D0EFCA475BB}"/>
                  </a:ext>
                </a:extLst>
              </p:cNvPr>
              <p:cNvSpPr/>
              <p:nvPr/>
            </p:nvSpPr>
            <p:spPr>
              <a:xfrm>
                <a:off x="8360092" y="3584274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19EF78-788B-9152-0937-AA3E61474F91}"/>
                  </a:ext>
                </a:extLst>
              </p:cNvPr>
              <p:cNvSpPr/>
              <p:nvPr/>
            </p:nvSpPr>
            <p:spPr>
              <a:xfrm>
                <a:off x="8274843" y="3275379"/>
                <a:ext cx="97059" cy="17145"/>
              </a:xfrm>
              <a:custGeom>
                <a:avLst/>
                <a:gdLst>
                  <a:gd name="connsiteX0" fmla="*/ 0 w 97059"/>
                  <a:gd name="connsiteY0" fmla="*/ 0 h 17145"/>
                  <a:gd name="connsiteX1" fmla="*/ 97060 w 97059"/>
                  <a:gd name="connsiteY1" fmla="*/ 0 h 17145"/>
                  <a:gd name="connsiteX2" fmla="*/ 97060 w 97059"/>
                  <a:gd name="connsiteY2" fmla="*/ 17145 h 17145"/>
                  <a:gd name="connsiteX3" fmla="*/ 0 w 9705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59" h="17145">
                    <a:moveTo>
                      <a:pt x="0" y="0"/>
                    </a:moveTo>
                    <a:lnTo>
                      <a:pt x="97060" y="0"/>
                    </a:lnTo>
                    <a:lnTo>
                      <a:pt x="9706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AE3935F-6693-EC01-7EFB-ED8FA64C7562}"/>
                  </a:ext>
                </a:extLst>
              </p:cNvPr>
              <p:cNvSpPr/>
              <p:nvPr/>
            </p:nvSpPr>
            <p:spPr>
              <a:xfrm>
                <a:off x="8469249" y="3357484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522F8315-0B0A-9711-87EA-3D65502EA829}"/>
                  </a:ext>
                </a:extLst>
              </p:cNvPr>
              <p:cNvSpPr/>
              <p:nvPr/>
            </p:nvSpPr>
            <p:spPr>
              <a:xfrm>
                <a:off x="8459724" y="3409300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490498A-DC01-43FF-C33E-F8DE665F6D8B}"/>
                  </a:ext>
                </a:extLst>
              </p:cNvPr>
              <p:cNvSpPr/>
              <p:nvPr/>
            </p:nvSpPr>
            <p:spPr>
              <a:xfrm>
                <a:off x="8459724" y="3475308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187669CD-0CC6-A32A-27B5-249B5FD6B833}"/>
                  </a:ext>
                </a:extLst>
              </p:cNvPr>
              <p:cNvSpPr/>
              <p:nvPr/>
            </p:nvSpPr>
            <p:spPr>
              <a:xfrm>
                <a:off x="8486775" y="3532458"/>
                <a:ext cx="30956" cy="17145"/>
              </a:xfrm>
              <a:custGeom>
                <a:avLst/>
                <a:gdLst>
                  <a:gd name="connsiteX0" fmla="*/ 0 w 30956"/>
                  <a:gd name="connsiteY0" fmla="*/ 0 h 17145"/>
                  <a:gd name="connsiteX1" fmla="*/ 30956 w 30956"/>
                  <a:gd name="connsiteY1" fmla="*/ 0 h 17145"/>
                  <a:gd name="connsiteX2" fmla="*/ 30956 w 30956"/>
                  <a:gd name="connsiteY2" fmla="*/ 17145 h 17145"/>
                  <a:gd name="connsiteX3" fmla="*/ 0 w 30956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17145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A4A190-EC3E-DB47-F6BA-04DB064D2E5F}"/>
                  </a:ext>
                </a:extLst>
              </p:cNvPr>
              <p:cNvSpPr/>
              <p:nvPr/>
            </p:nvSpPr>
            <p:spPr>
              <a:xfrm>
                <a:off x="8469249" y="3611040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DAD339F6-C1AC-31AB-C6DE-A24491F647C2}"/>
                  </a:ext>
                </a:extLst>
              </p:cNvPr>
              <p:cNvSpPr/>
              <p:nvPr/>
            </p:nvSpPr>
            <p:spPr>
              <a:xfrm>
                <a:off x="8180355" y="3721720"/>
                <a:ext cx="279368" cy="17145"/>
              </a:xfrm>
              <a:custGeom>
                <a:avLst/>
                <a:gdLst>
                  <a:gd name="connsiteX0" fmla="*/ 0 w 279368"/>
                  <a:gd name="connsiteY0" fmla="*/ 0 h 17145"/>
                  <a:gd name="connsiteX1" fmla="*/ 279369 w 279368"/>
                  <a:gd name="connsiteY1" fmla="*/ 0 h 17145"/>
                  <a:gd name="connsiteX2" fmla="*/ 279369 w 279368"/>
                  <a:gd name="connsiteY2" fmla="*/ 17145 h 17145"/>
                  <a:gd name="connsiteX3" fmla="*/ 0 w 2793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68" h="17145">
                    <a:moveTo>
                      <a:pt x="0" y="0"/>
                    </a:moveTo>
                    <a:lnTo>
                      <a:pt x="279369" y="0"/>
                    </a:lnTo>
                    <a:lnTo>
                      <a:pt x="2793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CA5D922-B714-9CAE-DB83-DE5C95802295}"/>
                  </a:ext>
                </a:extLst>
              </p:cNvPr>
              <p:cNvSpPr/>
              <p:nvPr/>
            </p:nvSpPr>
            <p:spPr>
              <a:xfrm>
                <a:off x="8392382" y="3707052"/>
                <a:ext cx="17144" cy="269557"/>
              </a:xfrm>
              <a:custGeom>
                <a:avLst/>
                <a:gdLst>
                  <a:gd name="connsiteX0" fmla="*/ 0 w 17144"/>
                  <a:gd name="connsiteY0" fmla="*/ 0 h 269557"/>
                  <a:gd name="connsiteX1" fmla="*/ 17145 w 17144"/>
                  <a:gd name="connsiteY1" fmla="*/ 0 h 269557"/>
                  <a:gd name="connsiteX2" fmla="*/ 17145 w 17144"/>
                  <a:gd name="connsiteY2" fmla="*/ 269557 h 269557"/>
                  <a:gd name="connsiteX3" fmla="*/ 0 w 17144"/>
                  <a:gd name="connsiteY3" fmla="*/ 269557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69557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69557"/>
                    </a:lnTo>
                    <a:lnTo>
                      <a:pt x="0" y="2695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A8DF374-75BB-0065-9B64-97C7E5E03BD2}"/>
                  </a:ext>
                </a:extLst>
              </p:cNvPr>
              <p:cNvSpPr/>
              <p:nvPr/>
            </p:nvSpPr>
            <p:spPr>
              <a:xfrm>
                <a:off x="8650223" y="3264711"/>
                <a:ext cx="307086" cy="487013"/>
              </a:xfrm>
              <a:custGeom>
                <a:avLst/>
                <a:gdLst>
                  <a:gd name="connsiteX0" fmla="*/ 307087 w 307086"/>
                  <a:gd name="connsiteY0" fmla="*/ 487013 h 487013"/>
                  <a:gd name="connsiteX1" fmla="*/ 289846 w 307086"/>
                  <a:gd name="connsiteY1" fmla="*/ 487013 h 487013"/>
                  <a:gd name="connsiteX2" fmla="*/ 289846 w 307086"/>
                  <a:gd name="connsiteY2" fmla="*/ 17145 h 487013"/>
                  <a:gd name="connsiteX3" fmla="*/ 0 w 307086"/>
                  <a:gd name="connsiteY3" fmla="*/ 17145 h 487013"/>
                  <a:gd name="connsiteX4" fmla="*/ 0 w 307086"/>
                  <a:gd name="connsiteY4" fmla="*/ 0 h 487013"/>
                  <a:gd name="connsiteX5" fmla="*/ 307087 w 307086"/>
                  <a:gd name="connsiteY5" fmla="*/ 0 h 48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086" h="487013">
                    <a:moveTo>
                      <a:pt x="307087" y="487013"/>
                    </a:moveTo>
                    <a:lnTo>
                      <a:pt x="289846" y="487013"/>
                    </a:lnTo>
                    <a:lnTo>
                      <a:pt x="2898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30708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6C0A1984-E851-9970-97B8-450CCCE03BB2}"/>
                  </a:ext>
                </a:extLst>
              </p:cNvPr>
              <p:cNvSpPr/>
              <p:nvPr/>
            </p:nvSpPr>
            <p:spPr>
              <a:xfrm>
                <a:off x="8669274" y="3307573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17E3224B-7511-016C-D948-67D75DB0BFD7}"/>
                  </a:ext>
                </a:extLst>
              </p:cNvPr>
              <p:cNvSpPr/>
              <p:nvPr/>
            </p:nvSpPr>
            <p:spPr>
              <a:xfrm>
                <a:off x="8778811" y="3307573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D37F599-1675-3E43-BD9F-ADDFFF3A770D}"/>
                  </a:ext>
                </a:extLst>
              </p:cNvPr>
              <p:cNvSpPr/>
              <p:nvPr/>
            </p:nvSpPr>
            <p:spPr>
              <a:xfrm>
                <a:off x="8669274" y="3375391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3532C2F1-295E-8893-37A3-05696B5BC1FE}"/>
                  </a:ext>
                </a:extLst>
              </p:cNvPr>
              <p:cNvSpPr/>
              <p:nvPr/>
            </p:nvSpPr>
            <p:spPr>
              <a:xfrm>
                <a:off x="8778811" y="3375391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423EA70-95AE-F447-56AC-011B5E6CFE9F}"/>
                  </a:ext>
                </a:extLst>
              </p:cNvPr>
              <p:cNvSpPr/>
              <p:nvPr/>
            </p:nvSpPr>
            <p:spPr>
              <a:xfrm>
                <a:off x="8669274" y="3443209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850250B-0B68-60E8-E3FA-A12D4A804EAB}"/>
                  </a:ext>
                </a:extLst>
              </p:cNvPr>
              <p:cNvSpPr/>
              <p:nvPr/>
            </p:nvSpPr>
            <p:spPr>
              <a:xfrm>
                <a:off x="8778811" y="3443209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4262885B-541E-9647-5538-1AB10F2C255D}"/>
                  </a:ext>
                </a:extLst>
              </p:cNvPr>
              <p:cNvSpPr/>
              <p:nvPr/>
            </p:nvSpPr>
            <p:spPr>
              <a:xfrm>
                <a:off x="8669274" y="3511027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625CD644-CB10-81DA-D05B-90C8BFBA65BD}"/>
                  </a:ext>
                </a:extLst>
              </p:cNvPr>
              <p:cNvSpPr/>
              <p:nvPr/>
            </p:nvSpPr>
            <p:spPr>
              <a:xfrm>
                <a:off x="8778811" y="3511027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066FBBF-3087-08C5-8EEC-A90D024187CC}"/>
                  </a:ext>
                </a:extLst>
              </p:cNvPr>
              <p:cNvSpPr/>
              <p:nvPr/>
            </p:nvSpPr>
            <p:spPr>
              <a:xfrm>
                <a:off x="8669274" y="3578845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4CAC17DC-352A-77E5-9571-801A6C70532B}"/>
                  </a:ext>
                </a:extLst>
              </p:cNvPr>
              <p:cNvSpPr/>
              <p:nvPr/>
            </p:nvSpPr>
            <p:spPr>
              <a:xfrm>
                <a:off x="8778811" y="3578845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495B023-5F2A-3454-85D5-9AEF226FE994}"/>
                  </a:ext>
                </a:extLst>
              </p:cNvPr>
              <p:cNvSpPr/>
              <p:nvPr/>
            </p:nvSpPr>
            <p:spPr>
              <a:xfrm>
                <a:off x="8669274" y="3646758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815121C-A3CD-28A9-AA12-8B15488221E6}"/>
                  </a:ext>
                </a:extLst>
              </p:cNvPr>
              <p:cNvSpPr/>
              <p:nvPr/>
            </p:nvSpPr>
            <p:spPr>
              <a:xfrm>
                <a:off x="8778811" y="3646758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75EABC94-017E-6306-AE3E-B16FA08C50C9}"/>
                  </a:ext>
                </a:extLst>
              </p:cNvPr>
              <p:cNvSpPr/>
              <p:nvPr/>
            </p:nvSpPr>
            <p:spPr>
              <a:xfrm>
                <a:off x="8669274" y="3714576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9CB96D8C-4FA9-8005-1FEF-6E4109DB5EAC}"/>
                  </a:ext>
                </a:extLst>
              </p:cNvPr>
              <p:cNvSpPr/>
              <p:nvPr/>
            </p:nvSpPr>
            <p:spPr>
              <a:xfrm>
                <a:off x="8669274" y="3782394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FCC346B0-995A-7689-7DE8-733412FCEF0D}"/>
                  </a:ext>
                </a:extLst>
              </p:cNvPr>
              <p:cNvSpPr/>
              <p:nvPr/>
            </p:nvSpPr>
            <p:spPr>
              <a:xfrm>
                <a:off x="8669274" y="3850212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9C453E2-55D8-B03E-F2B0-7270E96D3ABB}"/>
                  </a:ext>
                </a:extLst>
              </p:cNvPr>
              <p:cNvSpPr/>
              <p:nvPr/>
            </p:nvSpPr>
            <p:spPr>
              <a:xfrm>
                <a:off x="891378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1607F7B6-943F-B309-2275-2E276DF93259}"/>
                  </a:ext>
                </a:extLst>
              </p:cNvPr>
              <p:cNvSpPr/>
              <p:nvPr/>
            </p:nvSpPr>
            <p:spPr>
              <a:xfrm>
                <a:off x="893759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1F4271E-82FE-AD59-C58F-8FC8A765C163}"/>
                  </a:ext>
                </a:extLst>
              </p:cNvPr>
              <p:cNvSpPr/>
              <p:nvPr/>
            </p:nvSpPr>
            <p:spPr>
              <a:xfrm>
                <a:off x="8961405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88C31A0-6D9A-3E61-8ADF-D1A263027D39}"/>
                  </a:ext>
                </a:extLst>
              </p:cNvPr>
              <p:cNvSpPr/>
              <p:nvPr/>
            </p:nvSpPr>
            <p:spPr>
              <a:xfrm>
                <a:off x="8985218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66681C91-2EB5-C713-AA69-C8B0D03292F9}"/>
                  </a:ext>
                </a:extLst>
              </p:cNvPr>
              <p:cNvSpPr/>
              <p:nvPr/>
            </p:nvSpPr>
            <p:spPr>
              <a:xfrm>
                <a:off x="900903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7C3B274C-5FB2-E155-8350-BEF337A6DD15}"/>
                  </a:ext>
                </a:extLst>
              </p:cNvPr>
              <p:cNvSpPr/>
              <p:nvPr/>
            </p:nvSpPr>
            <p:spPr>
              <a:xfrm>
                <a:off x="903284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50310046-FB8D-DEE9-268F-C93AD38C3DE9}"/>
                  </a:ext>
                </a:extLst>
              </p:cNvPr>
              <p:cNvSpPr/>
              <p:nvPr/>
            </p:nvSpPr>
            <p:spPr>
              <a:xfrm>
                <a:off x="8924925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44D2958-2189-F2A3-D59C-C6AA6E2EC5AF}"/>
                  </a:ext>
                </a:extLst>
              </p:cNvPr>
              <p:cNvSpPr/>
              <p:nvPr/>
            </p:nvSpPr>
            <p:spPr>
              <a:xfrm>
                <a:off x="8984456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AEB0B95E-DEC3-3170-1427-92D8465CA0F3}"/>
                  </a:ext>
                </a:extLst>
              </p:cNvPr>
              <p:cNvSpPr/>
              <p:nvPr/>
            </p:nvSpPr>
            <p:spPr>
              <a:xfrm>
                <a:off x="9043987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05132F-14A1-E179-E288-64F0A2895CD8}"/>
                  </a:ext>
                </a:extLst>
              </p:cNvPr>
              <p:cNvSpPr/>
              <p:nvPr/>
            </p:nvSpPr>
            <p:spPr>
              <a:xfrm>
                <a:off x="8517731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B01D370A-0C73-4B91-C152-F3434AFBC339}"/>
                  </a:ext>
                </a:extLst>
              </p:cNvPr>
              <p:cNvSpPr/>
              <p:nvPr/>
            </p:nvSpPr>
            <p:spPr>
              <a:xfrm>
                <a:off x="8559736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6F9F4D75-4DF6-AB2F-BE79-B8D9002381A4}"/>
                  </a:ext>
                </a:extLst>
              </p:cNvPr>
              <p:cNvSpPr/>
              <p:nvPr/>
            </p:nvSpPr>
            <p:spPr>
              <a:xfrm>
                <a:off x="86018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FCB720-C6BB-B6EC-FA3E-4697A556B215}"/>
                  </a:ext>
                </a:extLst>
              </p:cNvPr>
              <p:cNvSpPr/>
              <p:nvPr/>
            </p:nvSpPr>
            <p:spPr>
              <a:xfrm>
                <a:off x="86439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65C2559-28BC-93D8-7B44-1F92525DB857}"/>
                  </a:ext>
                </a:extLst>
              </p:cNvPr>
              <p:cNvSpPr/>
              <p:nvPr/>
            </p:nvSpPr>
            <p:spPr>
              <a:xfrm>
                <a:off x="8517731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7B12FC8-9D8E-4CE2-7205-7056ABE7D093}"/>
                  </a:ext>
                </a:extLst>
              </p:cNvPr>
              <p:cNvSpPr/>
              <p:nvPr/>
            </p:nvSpPr>
            <p:spPr>
              <a:xfrm>
                <a:off x="8559736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F44A038-5D68-7764-EB34-1B991A363A8D}"/>
                  </a:ext>
                </a:extLst>
              </p:cNvPr>
              <p:cNvSpPr/>
              <p:nvPr/>
            </p:nvSpPr>
            <p:spPr>
              <a:xfrm>
                <a:off x="86018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6F094CD-C044-7DAF-461D-542D585675BB}"/>
                  </a:ext>
                </a:extLst>
              </p:cNvPr>
              <p:cNvSpPr/>
              <p:nvPr/>
            </p:nvSpPr>
            <p:spPr>
              <a:xfrm>
                <a:off x="86439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7DC9ADFF-15C6-A82F-B41E-EB8292F2224D}"/>
                  </a:ext>
                </a:extLst>
              </p:cNvPr>
              <p:cNvSpPr/>
              <p:nvPr/>
            </p:nvSpPr>
            <p:spPr>
              <a:xfrm>
                <a:off x="8082153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6F65984-1D6F-D979-1FBB-785C710C69A1}"/>
                  </a:ext>
                </a:extLst>
              </p:cNvPr>
              <p:cNvSpPr/>
              <p:nvPr/>
            </p:nvSpPr>
            <p:spPr>
              <a:xfrm>
                <a:off x="81241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6638840F-D98B-9823-AF85-3FA1D7F90C18}"/>
                  </a:ext>
                </a:extLst>
              </p:cNvPr>
              <p:cNvSpPr/>
              <p:nvPr/>
            </p:nvSpPr>
            <p:spPr>
              <a:xfrm>
                <a:off x="81662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6EE4A5E-A501-6A49-B6EC-6601308B19A7}"/>
                  </a:ext>
                </a:extLst>
              </p:cNvPr>
              <p:cNvSpPr/>
              <p:nvPr/>
            </p:nvSpPr>
            <p:spPr>
              <a:xfrm>
                <a:off x="820835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AD1FA43F-E4C5-FDA6-3652-B661D829F446}"/>
                  </a:ext>
                </a:extLst>
              </p:cNvPr>
              <p:cNvSpPr/>
              <p:nvPr/>
            </p:nvSpPr>
            <p:spPr>
              <a:xfrm>
                <a:off x="8082153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D1AE176-0477-8566-7938-17270B8C8C8A}"/>
                  </a:ext>
                </a:extLst>
              </p:cNvPr>
              <p:cNvSpPr/>
              <p:nvPr/>
            </p:nvSpPr>
            <p:spPr>
              <a:xfrm>
                <a:off x="81241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E5F9B44-4CDB-DDC8-DEBD-D91C750CD8D4}"/>
                  </a:ext>
                </a:extLst>
              </p:cNvPr>
              <p:cNvSpPr/>
              <p:nvPr/>
            </p:nvSpPr>
            <p:spPr>
              <a:xfrm>
                <a:off x="793803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EA380998-12BD-3631-3FA6-C25E775CCE9D}"/>
                  </a:ext>
                </a:extLst>
              </p:cNvPr>
              <p:cNvSpPr/>
              <p:nvPr/>
            </p:nvSpPr>
            <p:spPr>
              <a:xfrm>
                <a:off x="7980140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FDE9596-85A0-04BF-9BB2-D163D7B2B194}"/>
                  </a:ext>
                </a:extLst>
              </p:cNvPr>
              <p:cNvSpPr/>
              <p:nvPr/>
            </p:nvSpPr>
            <p:spPr>
              <a:xfrm>
                <a:off x="793803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900E15D6-8594-E66A-8407-117285330C2B}"/>
                  </a:ext>
                </a:extLst>
              </p:cNvPr>
              <p:cNvSpPr/>
              <p:nvPr/>
            </p:nvSpPr>
            <p:spPr>
              <a:xfrm>
                <a:off x="7980140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79C0F998-31E8-4B7A-5CD9-346AAB01C943}"/>
                  </a:ext>
                </a:extLst>
              </p:cNvPr>
              <p:cNvSpPr/>
              <p:nvPr/>
            </p:nvSpPr>
            <p:spPr>
              <a:xfrm>
                <a:off x="81662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D8C6D83-A14F-6E13-575C-0BC3A81637F2}"/>
                  </a:ext>
                </a:extLst>
              </p:cNvPr>
              <p:cNvSpPr/>
              <p:nvPr/>
            </p:nvSpPr>
            <p:spPr>
              <a:xfrm>
                <a:off x="820835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B9AA19-5D04-D075-2DD3-6DBE5E93EF1B}"/>
              </a:ext>
            </a:extLst>
          </p:cNvPr>
          <p:cNvGrpSpPr/>
          <p:nvPr/>
        </p:nvGrpSpPr>
        <p:grpSpPr>
          <a:xfrm>
            <a:off x="904154" y="1663358"/>
            <a:ext cx="4259737" cy="621342"/>
            <a:chOff x="904155" y="1556819"/>
            <a:chExt cx="2653724" cy="387083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AFF6A57-C3FF-CE60-4231-23C7EC69F856}"/>
                </a:ext>
              </a:extLst>
            </p:cNvPr>
            <p:cNvSpPr/>
            <p:nvPr/>
          </p:nvSpPr>
          <p:spPr>
            <a:xfrm>
              <a:off x="904155" y="1556819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DF12A85-C62E-9302-CCBD-52CCA86B6FCF}"/>
                </a:ext>
              </a:extLst>
            </p:cNvPr>
            <p:cNvSpPr txBox="1"/>
            <p:nvPr/>
          </p:nvSpPr>
          <p:spPr>
            <a:xfrm>
              <a:off x="1373040" y="1638438"/>
              <a:ext cx="1682902" cy="249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84A80FCC-3D95-F20B-11A4-182C5CDE71A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9921" y="319474"/>
            <a:ext cx="2576371" cy="450455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3907682-AC3B-DB46-C2B0-10A38420E37E}"/>
              </a:ext>
            </a:extLst>
          </p:cNvPr>
          <p:cNvSpPr txBox="1"/>
          <p:nvPr/>
        </p:nvSpPr>
        <p:spPr>
          <a:xfrm>
            <a:off x="1101294" y="2396891"/>
            <a:ext cx="3634618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40431416"/>
      </p:ext>
    </p:extLst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B7DA434-C13A-B99A-F714-EC05AB3D830F}"/>
              </a:ext>
            </a:extLst>
          </p:cNvPr>
          <p:cNvSpPr/>
          <p:nvPr/>
        </p:nvSpPr>
        <p:spPr>
          <a:xfrm>
            <a:off x="755576" y="1167594"/>
            <a:ext cx="3816350" cy="2808312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1D597FED-D829-E5E7-6465-F3A0678F1DC6}"/>
              </a:ext>
            </a:extLst>
          </p:cNvPr>
          <p:cNvSpPr/>
          <p:nvPr/>
        </p:nvSpPr>
        <p:spPr>
          <a:xfrm>
            <a:off x="755576" y="1144734"/>
            <a:ext cx="3816350" cy="45719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E00E0C"/>
              </a:gs>
              <a:gs pos="100000">
                <a:srgbClr val="E1180E"/>
              </a:gs>
              <a:gs pos="54000">
                <a:srgbClr val="F08621"/>
              </a:gs>
            </a:gsLst>
            <a:lin ang="0" scaled="1"/>
            <a:tileRect/>
          </a:gradFill>
          <a:ln w="6350">
            <a:noFill/>
            <a:prstDash val="dash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C9BBB08-A277-3EF5-D544-57286B980454}"/>
              </a:ext>
            </a:extLst>
          </p:cNvPr>
          <p:cNvSpPr/>
          <p:nvPr/>
        </p:nvSpPr>
        <p:spPr>
          <a:xfrm>
            <a:off x="4291608" y="1348744"/>
            <a:ext cx="540134" cy="540134"/>
          </a:xfrm>
          <a:prstGeom prst="ellipse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E92F058-15ED-A380-06C3-BF58E5A316AD}"/>
              </a:ext>
            </a:extLst>
          </p:cNvPr>
          <p:cNvGrpSpPr/>
          <p:nvPr/>
        </p:nvGrpSpPr>
        <p:grpSpPr>
          <a:xfrm>
            <a:off x="4867481" y="1349141"/>
            <a:ext cx="3417924" cy="718553"/>
            <a:chOff x="1286927" y="4669155"/>
            <a:chExt cx="3417924" cy="718553"/>
          </a:xfrm>
        </p:grpSpPr>
        <p:sp>
          <p:nvSpPr>
            <p:cNvPr id="11" name="文本框 7">
              <a:extLst>
                <a:ext uri="{FF2B5EF4-FFF2-40B4-BE49-F238E27FC236}">
                  <a16:creationId xmlns:a16="http://schemas.microsoft.com/office/drawing/2014/main" id="{7B756F9F-9467-6CEC-ECEF-0BC43E6C0D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927" y="4669155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3">
              <a:extLst>
                <a:ext uri="{FF2B5EF4-FFF2-40B4-BE49-F238E27FC236}">
                  <a16:creationId xmlns:a16="http://schemas.microsoft.com/office/drawing/2014/main" id="{A0188DA8-BE51-3378-35A3-6EE13E798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8060" y="4991638"/>
              <a:ext cx="3296791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CD42077-7F04-D11B-C8A8-421053631A8B}"/>
              </a:ext>
            </a:extLst>
          </p:cNvPr>
          <p:cNvGrpSpPr/>
          <p:nvPr/>
        </p:nvGrpSpPr>
        <p:grpSpPr>
          <a:xfrm>
            <a:off x="4428675" y="1498386"/>
            <a:ext cx="277693" cy="252002"/>
            <a:chOff x="3086015" y="-819150"/>
            <a:chExt cx="808197" cy="733425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3024FE2-BCD3-7945-3489-E82DABAF273B}"/>
                </a:ext>
              </a:extLst>
            </p:cNvPr>
            <p:cNvSpPr/>
            <p:nvPr/>
          </p:nvSpPr>
          <p:spPr>
            <a:xfrm>
              <a:off x="3384910" y="-30861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9E03733-B0D9-CD44-ABF0-7CFFCFBA3362}"/>
                </a:ext>
              </a:extLst>
            </p:cNvPr>
            <p:cNvSpPr/>
            <p:nvPr/>
          </p:nvSpPr>
          <p:spPr>
            <a:xfrm>
              <a:off x="3341762" y="-210216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DA8FA44-152F-59D9-02F7-7D4D3451065E}"/>
                </a:ext>
              </a:extLst>
            </p:cNvPr>
            <p:cNvSpPr/>
            <p:nvPr/>
          </p:nvSpPr>
          <p:spPr>
            <a:xfrm>
              <a:off x="3574076" y="-30861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DB44726-F756-2680-3507-51CA89BD6118}"/>
                </a:ext>
              </a:extLst>
            </p:cNvPr>
            <p:cNvSpPr/>
            <p:nvPr/>
          </p:nvSpPr>
          <p:spPr>
            <a:xfrm>
              <a:off x="3532262" y="-210216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BC03AB5-5473-3A39-7476-00A9FD04ABFB}"/>
                </a:ext>
              </a:extLst>
            </p:cNvPr>
            <p:cNvSpPr/>
            <p:nvPr/>
          </p:nvSpPr>
          <p:spPr>
            <a:xfrm>
              <a:off x="3764576" y="-308610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82514EA-AD30-1C2D-0942-00681D4F4D4F}"/>
                </a:ext>
              </a:extLst>
            </p:cNvPr>
            <p:cNvSpPr/>
            <p:nvPr/>
          </p:nvSpPr>
          <p:spPr>
            <a:xfrm>
              <a:off x="3722762" y="-210216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AE0049B-AA45-6358-ACB0-32BF85A86519}"/>
                </a:ext>
              </a:extLst>
            </p:cNvPr>
            <p:cNvSpPr/>
            <p:nvPr/>
          </p:nvSpPr>
          <p:spPr>
            <a:xfrm>
              <a:off x="3184980" y="-721804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CD42CBF-9B92-6F55-AFED-CB194DC6F41B}"/>
                </a:ext>
              </a:extLst>
            </p:cNvPr>
            <p:cNvSpPr/>
            <p:nvPr/>
          </p:nvSpPr>
          <p:spPr>
            <a:xfrm>
              <a:off x="3086015" y="-691178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DB17BC-56F1-578B-B21F-DF7CD721B44A}"/>
                </a:ext>
              </a:extLst>
            </p:cNvPr>
            <p:cNvSpPr/>
            <p:nvPr/>
          </p:nvSpPr>
          <p:spPr>
            <a:xfrm>
              <a:off x="3265562" y="-819150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E45BE1FB-F063-8BC4-23BB-B7C01BF4EC47}"/>
              </a:ext>
            </a:extLst>
          </p:cNvPr>
          <p:cNvSpPr/>
          <p:nvPr/>
        </p:nvSpPr>
        <p:spPr>
          <a:xfrm>
            <a:off x="4291608" y="2283718"/>
            <a:ext cx="540134" cy="540134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93D949A-6044-161F-9BCD-1C4E36C4517C}"/>
              </a:ext>
            </a:extLst>
          </p:cNvPr>
          <p:cNvGrpSpPr/>
          <p:nvPr/>
        </p:nvGrpSpPr>
        <p:grpSpPr>
          <a:xfrm>
            <a:off x="4867481" y="2284115"/>
            <a:ext cx="3417924" cy="718553"/>
            <a:chOff x="1286927" y="4669155"/>
            <a:chExt cx="3417924" cy="718553"/>
          </a:xfrm>
        </p:grpSpPr>
        <p:sp>
          <p:nvSpPr>
            <p:cNvPr id="52" name="文本框 7">
              <a:extLst>
                <a:ext uri="{FF2B5EF4-FFF2-40B4-BE49-F238E27FC236}">
                  <a16:creationId xmlns:a16="http://schemas.microsoft.com/office/drawing/2014/main" id="{5B00DD9A-ECD0-728E-EA59-2D7490C371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927" y="4669155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13">
              <a:extLst>
                <a:ext uri="{FF2B5EF4-FFF2-40B4-BE49-F238E27FC236}">
                  <a16:creationId xmlns:a16="http://schemas.microsoft.com/office/drawing/2014/main" id="{10F761D1-5492-98DF-DC83-1062C9165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8060" y="4991638"/>
              <a:ext cx="3296791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id="{7B39CFBD-AA42-628A-D89F-711BF45EC9DD}"/>
              </a:ext>
            </a:extLst>
          </p:cNvPr>
          <p:cNvSpPr/>
          <p:nvPr/>
        </p:nvSpPr>
        <p:spPr>
          <a:xfrm>
            <a:off x="4291608" y="3218692"/>
            <a:ext cx="540134" cy="540134"/>
          </a:xfrm>
          <a:prstGeom prst="ellipse">
            <a:avLst/>
          </a:prstGeom>
          <a:solidFill>
            <a:srgbClr val="40404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E05D548-90A3-6DD2-7B3A-DFBA198CB70B}"/>
              </a:ext>
            </a:extLst>
          </p:cNvPr>
          <p:cNvGrpSpPr/>
          <p:nvPr/>
        </p:nvGrpSpPr>
        <p:grpSpPr>
          <a:xfrm>
            <a:off x="4867481" y="3219089"/>
            <a:ext cx="3417924" cy="718553"/>
            <a:chOff x="1286927" y="4669155"/>
            <a:chExt cx="3417924" cy="718553"/>
          </a:xfrm>
        </p:grpSpPr>
        <p:sp>
          <p:nvSpPr>
            <p:cNvPr id="67" name="文本框 7">
              <a:extLst>
                <a:ext uri="{FF2B5EF4-FFF2-40B4-BE49-F238E27FC236}">
                  <a16:creationId xmlns:a16="http://schemas.microsoft.com/office/drawing/2014/main" id="{BF58F64C-F7A1-D955-FD67-A3DF958776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927" y="4669155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矩形 13">
              <a:extLst>
                <a:ext uri="{FF2B5EF4-FFF2-40B4-BE49-F238E27FC236}">
                  <a16:creationId xmlns:a16="http://schemas.microsoft.com/office/drawing/2014/main" id="{070A6639-BF28-08EB-978C-17026BA77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8060" y="4991638"/>
              <a:ext cx="3296791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69" name="图形 15" descr="书籍 纯色填充">
            <a:extLst>
              <a:ext uri="{FF2B5EF4-FFF2-40B4-BE49-F238E27FC236}">
                <a16:creationId xmlns:a16="http://schemas.microsoft.com/office/drawing/2014/main" id="{02A0D3B0-C60E-60BD-55AE-73EB7691D3B4}"/>
              </a:ext>
            </a:extLst>
          </p:cNvPr>
          <p:cNvSpPr/>
          <p:nvPr/>
        </p:nvSpPr>
        <p:spPr>
          <a:xfrm>
            <a:off x="4411396" y="2434131"/>
            <a:ext cx="294972" cy="275238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605B707D-F846-1B53-3072-066CD44AF5CC}"/>
              </a:ext>
            </a:extLst>
          </p:cNvPr>
          <p:cNvGrpSpPr/>
          <p:nvPr/>
        </p:nvGrpSpPr>
        <p:grpSpPr>
          <a:xfrm>
            <a:off x="4435756" y="3352149"/>
            <a:ext cx="246252" cy="273219"/>
            <a:chOff x="7003504" y="-954780"/>
            <a:chExt cx="609600" cy="676358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57E4019-8181-06A1-C3C3-0CC82E0CB4CC}"/>
                </a:ext>
              </a:extLst>
            </p:cNvPr>
            <p:cNvSpPr/>
            <p:nvPr/>
          </p:nvSpPr>
          <p:spPr>
            <a:xfrm>
              <a:off x="7003504" y="-58322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07074B3-F7FF-A007-0708-16C9D979CAE2}"/>
                </a:ext>
              </a:extLst>
            </p:cNvPr>
            <p:cNvSpPr/>
            <p:nvPr/>
          </p:nvSpPr>
          <p:spPr>
            <a:xfrm>
              <a:off x="7138327" y="-954780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5E7269C-3C04-5B6F-BA5B-CDA0C2979D5B}"/>
                </a:ext>
              </a:extLst>
            </p:cNvPr>
            <p:cNvSpPr/>
            <p:nvPr/>
          </p:nvSpPr>
          <p:spPr>
            <a:xfrm>
              <a:off x="7155999" y="-855637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80B04C4-0B20-3829-F2FE-63D0CDAF5257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D7EDF55F-D1C1-9469-A63E-8C4465B4714E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4193F28-19FC-EBDB-136D-769B6A39AAEF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>
              <a:extLst>
                <a:ext uri="{FF2B5EF4-FFF2-40B4-BE49-F238E27FC236}">
                  <a16:creationId xmlns:a16="http://schemas.microsoft.com/office/drawing/2014/main" id="{91510A72-76D5-F9B0-BEC4-49175797F45C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D3FEF35-8F3B-62DE-5CD4-DA6805593AFF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F0D2186-F6EE-6C2F-83B7-1F0480E2C2B1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0214198"/>
      </p:ext>
    </p:extLst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72DAA12F-424B-12FB-47E2-5766211452F6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BDA4A4F4-D4BD-F3DE-6B88-19C62B3EA004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80DCDBE-6822-C029-4A04-34CFD2429491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397E4B30-998E-C37B-01B7-91A7DA4D50D1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1653EF78-01E7-E6DB-7BBB-89E2FF0FCE24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CEB17F-802D-AF0D-89AB-6D71E8F8BB70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8" name="任意多边形 4">
            <a:extLst>
              <a:ext uri="{FF2B5EF4-FFF2-40B4-BE49-F238E27FC236}">
                <a16:creationId xmlns:a16="http://schemas.microsoft.com/office/drawing/2014/main" id="{5200B2C3-4848-A67F-E853-9617C0CF7EB4}"/>
              </a:ext>
            </a:extLst>
          </p:cNvPr>
          <p:cNvSpPr/>
          <p:nvPr/>
        </p:nvSpPr>
        <p:spPr bwMode="auto">
          <a:xfrm rot="10800000">
            <a:off x="3674095" y="1506909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40404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任意多边形 5">
            <a:extLst>
              <a:ext uri="{FF2B5EF4-FFF2-40B4-BE49-F238E27FC236}">
                <a16:creationId xmlns:a16="http://schemas.microsoft.com/office/drawing/2014/main" id="{421D7CF0-CB49-C762-61C3-1B142C9CDD00}"/>
              </a:ext>
            </a:extLst>
          </p:cNvPr>
          <p:cNvSpPr/>
          <p:nvPr/>
        </p:nvSpPr>
        <p:spPr bwMode="auto">
          <a:xfrm rot="14400000">
            <a:off x="4582801" y="1738614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任意多边形 6">
            <a:extLst>
              <a:ext uri="{FF2B5EF4-FFF2-40B4-BE49-F238E27FC236}">
                <a16:creationId xmlns:a16="http://schemas.microsoft.com/office/drawing/2014/main" id="{CA320892-3AC9-415D-957F-698BCE3D7BB9}"/>
              </a:ext>
            </a:extLst>
          </p:cNvPr>
          <p:cNvSpPr/>
          <p:nvPr/>
        </p:nvSpPr>
        <p:spPr bwMode="auto">
          <a:xfrm rot="18000000">
            <a:off x="4856368" y="2637574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任意多边形 7">
            <a:extLst>
              <a:ext uri="{FF2B5EF4-FFF2-40B4-BE49-F238E27FC236}">
                <a16:creationId xmlns:a16="http://schemas.microsoft.com/office/drawing/2014/main" id="{23F0F1E5-5DF0-BCA1-1D2B-A4EAC728C771}"/>
              </a:ext>
            </a:extLst>
          </p:cNvPr>
          <p:cNvSpPr/>
          <p:nvPr/>
        </p:nvSpPr>
        <p:spPr bwMode="auto">
          <a:xfrm rot="10800000" flipH="1" flipV="1">
            <a:off x="4219760" y="3312474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40404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任意多边形 8">
            <a:extLst>
              <a:ext uri="{FF2B5EF4-FFF2-40B4-BE49-F238E27FC236}">
                <a16:creationId xmlns:a16="http://schemas.microsoft.com/office/drawing/2014/main" id="{3D59BECB-3955-6D13-2026-951A4AC2337F}"/>
              </a:ext>
            </a:extLst>
          </p:cNvPr>
          <p:cNvSpPr/>
          <p:nvPr/>
        </p:nvSpPr>
        <p:spPr bwMode="auto">
          <a:xfrm rot="14400000" flipH="1" flipV="1">
            <a:off x="3311054" y="3080769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任意多边形 9">
            <a:extLst>
              <a:ext uri="{FF2B5EF4-FFF2-40B4-BE49-F238E27FC236}">
                <a16:creationId xmlns:a16="http://schemas.microsoft.com/office/drawing/2014/main" id="{EF809171-E929-9CB7-7AE7-0B6F6BE83B4E}"/>
              </a:ext>
            </a:extLst>
          </p:cNvPr>
          <p:cNvSpPr/>
          <p:nvPr/>
        </p:nvSpPr>
        <p:spPr bwMode="auto">
          <a:xfrm rot="18000000" flipH="1" flipV="1">
            <a:off x="3023200" y="2181809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010AFB1A-D886-B552-43C7-DAB1297D7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3664" y="2338719"/>
            <a:ext cx="926862" cy="5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添加描述文本</a:t>
            </a:r>
            <a:endParaRPr lang="zh-CN" altLang="zh-CN" sz="1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727461F-2369-D0D2-C0A8-85EE2056FCAD}"/>
              </a:ext>
            </a:extLst>
          </p:cNvPr>
          <p:cNvGrpSpPr/>
          <p:nvPr/>
        </p:nvGrpSpPr>
        <p:grpSpPr>
          <a:xfrm>
            <a:off x="5239927" y="985965"/>
            <a:ext cx="3024263" cy="661218"/>
            <a:chOff x="4867481" y="1349141"/>
            <a:chExt cx="3024263" cy="661218"/>
          </a:xfrm>
        </p:grpSpPr>
        <p:sp>
          <p:nvSpPr>
            <p:cNvPr id="20" name="文本框 7">
              <a:extLst>
                <a:ext uri="{FF2B5EF4-FFF2-40B4-BE49-F238E27FC236}">
                  <a16:creationId xmlns:a16="http://schemas.microsoft.com/office/drawing/2014/main" id="{088073B9-1451-1F85-0CCA-49FB41B762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13">
              <a:extLst>
                <a:ext uri="{FF2B5EF4-FFF2-40B4-BE49-F238E27FC236}">
                  <a16:creationId xmlns:a16="http://schemas.microsoft.com/office/drawing/2014/main" id="{947570A5-8C6A-C4B7-CB1C-74F050B26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936278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715BF50-9D4F-01FC-1760-2D83B590FFA2}"/>
              </a:ext>
            </a:extLst>
          </p:cNvPr>
          <p:cNvGrpSpPr/>
          <p:nvPr/>
        </p:nvGrpSpPr>
        <p:grpSpPr>
          <a:xfrm>
            <a:off x="5886089" y="2338719"/>
            <a:ext cx="2545705" cy="661218"/>
            <a:chOff x="4867481" y="1349141"/>
            <a:chExt cx="2545705" cy="661218"/>
          </a:xfrm>
        </p:grpSpPr>
        <p:sp>
          <p:nvSpPr>
            <p:cNvPr id="24" name="文本框 7">
              <a:extLst>
                <a:ext uri="{FF2B5EF4-FFF2-40B4-BE49-F238E27FC236}">
                  <a16:creationId xmlns:a16="http://schemas.microsoft.com/office/drawing/2014/main" id="{E07F8838-484D-6EC2-BB2E-B8B29F3109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13">
              <a:extLst>
                <a:ext uri="{FF2B5EF4-FFF2-40B4-BE49-F238E27FC236}">
                  <a16:creationId xmlns:a16="http://schemas.microsoft.com/office/drawing/2014/main" id="{C846504A-24DC-2843-EEDA-4DAD80858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457720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01E9174-73FE-54BF-67BB-AEB1E6FD2B42}"/>
              </a:ext>
            </a:extLst>
          </p:cNvPr>
          <p:cNvGrpSpPr/>
          <p:nvPr/>
        </p:nvGrpSpPr>
        <p:grpSpPr>
          <a:xfrm>
            <a:off x="5239927" y="3723878"/>
            <a:ext cx="2545705" cy="661218"/>
            <a:chOff x="4867481" y="1349141"/>
            <a:chExt cx="2545705" cy="661218"/>
          </a:xfrm>
        </p:grpSpPr>
        <p:sp>
          <p:nvSpPr>
            <p:cNvPr id="27" name="文本框 7">
              <a:extLst>
                <a:ext uri="{FF2B5EF4-FFF2-40B4-BE49-F238E27FC236}">
                  <a16:creationId xmlns:a16="http://schemas.microsoft.com/office/drawing/2014/main" id="{7C9AC83C-B7E1-54C6-0FFD-8E88CBC0EB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13">
              <a:extLst>
                <a:ext uri="{FF2B5EF4-FFF2-40B4-BE49-F238E27FC236}">
                  <a16:creationId xmlns:a16="http://schemas.microsoft.com/office/drawing/2014/main" id="{63F7D043-C33A-FBC0-2725-4B98ED30D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2457720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9311F37-41D9-1A03-647D-CF0BE251ED3B}"/>
              </a:ext>
            </a:extLst>
          </p:cNvPr>
          <p:cNvGrpSpPr/>
          <p:nvPr/>
        </p:nvGrpSpPr>
        <p:grpSpPr>
          <a:xfrm>
            <a:off x="709837" y="2008110"/>
            <a:ext cx="2611371" cy="661218"/>
            <a:chOff x="5326034" y="1349141"/>
            <a:chExt cx="2611371" cy="661218"/>
          </a:xfrm>
        </p:grpSpPr>
        <p:sp>
          <p:nvSpPr>
            <p:cNvPr id="30" name="文本框 7">
              <a:extLst>
                <a:ext uri="{FF2B5EF4-FFF2-40B4-BE49-F238E27FC236}">
                  <a16:creationId xmlns:a16="http://schemas.microsoft.com/office/drawing/2014/main" id="{F36D1AAA-B2CD-E57F-D196-F529FD11C4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9960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13">
              <a:extLst>
                <a:ext uri="{FF2B5EF4-FFF2-40B4-BE49-F238E27FC236}">
                  <a16:creationId xmlns:a16="http://schemas.microsoft.com/office/drawing/2014/main" id="{290A661F-B4DA-1361-1C78-DE0705BE7F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6034" y="1614289"/>
              <a:ext cx="2565710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FDD11F0-1A53-518B-658C-A2B48E3F9A4F}"/>
              </a:ext>
            </a:extLst>
          </p:cNvPr>
          <p:cNvGrpSpPr/>
          <p:nvPr/>
        </p:nvGrpSpPr>
        <p:grpSpPr>
          <a:xfrm>
            <a:off x="1107708" y="3302299"/>
            <a:ext cx="2611371" cy="661218"/>
            <a:chOff x="5326034" y="1349141"/>
            <a:chExt cx="2611371" cy="661218"/>
          </a:xfrm>
        </p:grpSpPr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id="{3540D3ED-5CB2-D9F7-2E69-9E04C0DBB0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9960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13">
              <a:extLst>
                <a:ext uri="{FF2B5EF4-FFF2-40B4-BE49-F238E27FC236}">
                  <a16:creationId xmlns:a16="http://schemas.microsoft.com/office/drawing/2014/main" id="{02A8D718-5F17-7881-F3C0-8A0659E31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6034" y="1614289"/>
              <a:ext cx="2565710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55B7C8A-4E44-37F7-79A6-871B6589D865}"/>
              </a:ext>
            </a:extLst>
          </p:cNvPr>
          <p:cNvGrpSpPr/>
          <p:nvPr/>
        </p:nvGrpSpPr>
        <p:grpSpPr>
          <a:xfrm>
            <a:off x="1942097" y="787930"/>
            <a:ext cx="2611371" cy="661218"/>
            <a:chOff x="5326034" y="1349141"/>
            <a:chExt cx="2611371" cy="661218"/>
          </a:xfrm>
        </p:grpSpPr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id="{F4382DD1-9B2E-3C32-8787-31D5A13B5C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9960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13">
              <a:extLst>
                <a:ext uri="{FF2B5EF4-FFF2-40B4-BE49-F238E27FC236}">
                  <a16:creationId xmlns:a16="http://schemas.microsoft.com/office/drawing/2014/main" id="{C78EE9B5-9C87-1B0D-5E31-040B0B0E9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6034" y="1614289"/>
              <a:ext cx="2565710" cy="396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1011623"/>
      </p:ext>
    </p:extLst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4" name="MH_Text_2">
            <a:extLst>
              <a:ext uri="{FF2B5EF4-FFF2-40B4-BE49-F238E27FC236}">
                <a16:creationId xmlns:a16="http://schemas.microsoft.com/office/drawing/2014/main" id="{DC360F41-1703-D9EA-0AEC-22FAEE95F6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565913" y="1131590"/>
            <a:ext cx="2842632" cy="1666831"/>
          </a:xfrm>
          <a:prstGeom prst="roundRect">
            <a:avLst>
              <a:gd name="adj" fmla="val 5242"/>
            </a:avLst>
          </a:prstGeom>
          <a:noFill/>
          <a:ln w="12700">
            <a:solidFill>
              <a:srgbClr val="40404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  <a:defRPr/>
            </a:pPr>
            <a:endParaRPr lang="zh-CN" altLang="en-US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MH_Text_1">
            <a:extLst>
              <a:ext uri="{FF2B5EF4-FFF2-40B4-BE49-F238E27FC236}">
                <a16:creationId xmlns:a16="http://schemas.microsoft.com/office/drawing/2014/main" id="{6CBD59E8-340B-AF0D-B60C-EC52CDE1EA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2114" y="1128406"/>
            <a:ext cx="2841103" cy="1666831"/>
          </a:xfrm>
          <a:prstGeom prst="roundRect">
            <a:avLst>
              <a:gd name="adj" fmla="val 5242"/>
            </a:avLst>
          </a:prstGeom>
          <a:noFill/>
          <a:ln w="12700">
            <a:solidFill>
              <a:srgbClr val="40404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828000" anchor="ctr">
            <a:normAutofit/>
          </a:bodyPr>
          <a:lstStyle/>
          <a:p>
            <a:pPr algn="just">
              <a:lnSpc>
                <a:spcPct val="140000"/>
              </a:lnSpc>
              <a:defRPr/>
            </a:pPr>
            <a:endParaRPr lang="zh-CN" altLang="en-US" sz="16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MH_Title_1">
            <a:extLst>
              <a:ext uri="{FF2B5EF4-FFF2-40B4-BE49-F238E27FC236}">
                <a16:creationId xmlns:a16="http://schemas.microsoft.com/office/drawing/2014/main" id="{856CEC7B-9E3B-370E-06D9-47FE87A3D337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167998" y="1131523"/>
            <a:ext cx="794040" cy="1674792"/>
          </a:xfrm>
          <a:custGeom>
            <a:avLst/>
            <a:gdLst>
              <a:gd name="T0" fmla="*/ 427493 w 823166"/>
              <a:gd name="T1" fmla="*/ 0 h 1670140"/>
              <a:gd name="T2" fmla="*/ 443832 w 823166"/>
              <a:gd name="T3" fmla="*/ 12075 h 1670140"/>
              <a:gd name="T4" fmla="*/ 832174 w 823166"/>
              <a:gd name="T5" fmla="*/ 826094 h 1670140"/>
              <a:gd name="T6" fmla="*/ 443832 w 823166"/>
              <a:gd name="T7" fmla="*/ 1640125 h 1670140"/>
              <a:gd name="T8" fmla="*/ 404684 w 823166"/>
              <a:gd name="T9" fmla="*/ 1669060 h 1670140"/>
              <a:gd name="T10" fmla="*/ 388342 w 823166"/>
              <a:gd name="T11" fmla="*/ 1656985 h 1670140"/>
              <a:gd name="T12" fmla="*/ 0 w 823166"/>
              <a:gd name="T13" fmla="*/ 842966 h 1670140"/>
              <a:gd name="T14" fmla="*/ 388342 w 823166"/>
              <a:gd name="T15" fmla="*/ 28935 h 1670140"/>
              <a:gd name="T16" fmla="*/ 427493 w 823166"/>
              <a:gd name="T17" fmla="*/ 0 h 16701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23166"/>
              <a:gd name="T28" fmla="*/ 0 h 1670140"/>
              <a:gd name="T29" fmla="*/ 823166 w 823166"/>
              <a:gd name="T30" fmla="*/ 1670140 h 16701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23166" h="1670140">
                <a:moveTo>
                  <a:pt x="422865" y="0"/>
                </a:moveTo>
                <a:lnTo>
                  <a:pt x="439028" y="12087"/>
                </a:lnTo>
                <a:cubicBezTo>
                  <a:pt x="673631" y="205698"/>
                  <a:pt x="823166" y="498703"/>
                  <a:pt x="823166" y="826634"/>
                </a:cubicBezTo>
                <a:cubicBezTo>
                  <a:pt x="823166" y="1154565"/>
                  <a:pt x="673631" y="1447570"/>
                  <a:pt x="439028" y="1641181"/>
                </a:cubicBezTo>
                <a:lnTo>
                  <a:pt x="400302" y="1670140"/>
                </a:lnTo>
                <a:lnTo>
                  <a:pt x="384138" y="1658053"/>
                </a:lnTo>
                <a:cubicBezTo>
                  <a:pt x="149536" y="1464442"/>
                  <a:pt x="0" y="1171437"/>
                  <a:pt x="0" y="843506"/>
                </a:cubicBezTo>
                <a:cubicBezTo>
                  <a:pt x="0" y="515575"/>
                  <a:pt x="149536" y="222570"/>
                  <a:pt x="384138" y="28959"/>
                </a:cubicBezTo>
                <a:lnTo>
                  <a:pt x="422865" y="0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C7C9CB"/>
                </a:solidFill>
              </a14:hiddenFill>
            </a:ext>
          </a:extLst>
        </p:spPr>
        <p:txBody>
          <a:bodyPr vert="eaVert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B516480-E24B-313A-B621-C0C6CA3D9A0F}"/>
              </a:ext>
            </a:extLst>
          </p:cNvPr>
          <p:cNvGrpSpPr/>
          <p:nvPr/>
        </p:nvGrpSpPr>
        <p:grpSpPr>
          <a:xfrm>
            <a:off x="2854832" y="897566"/>
            <a:ext cx="3419468" cy="2117370"/>
            <a:chOff x="2874224" y="1131590"/>
            <a:chExt cx="3288451" cy="2117370"/>
          </a:xfrm>
        </p:grpSpPr>
        <p:sp>
          <p:nvSpPr>
            <p:cNvPr id="17" name="MH_SubTitle_1">
              <a:extLst>
                <a:ext uri="{FF2B5EF4-FFF2-40B4-BE49-F238E27FC236}">
                  <a16:creationId xmlns:a16="http://schemas.microsoft.com/office/drawing/2014/main" id="{328BF640-7AE5-F4EE-42C1-2E3E3065E85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2874224" y="1131590"/>
              <a:ext cx="1662122" cy="2117370"/>
            </a:xfrm>
            <a:custGeom>
              <a:avLst/>
              <a:gdLst>
                <a:gd name="T0" fmla="*/ 1058842 w 1710887"/>
                <a:gd name="T1" fmla="*/ 0 h 2111188"/>
                <a:gd name="T2" fmla="*/ 1650849 w 1710887"/>
                <a:gd name="T3" fmla="*/ 180471 h 2111188"/>
                <a:gd name="T4" fmla="*/ 1716150 w 1710887"/>
                <a:gd name="T5" fmla="*/ 229200 h 2111188"/>
                <a:gd name="T6" fmla="*/ 1677304 w 1710887"/>
                <a:gd name="T7" fmla="*/ 258195 h 2111188"/>
                <a:gd name="T8" fmla="*/ 1291985 w 1710887"/>
                <a:gd name="T9" fmla="*/ 1073606 h 2111188"/>
                <a:gd name="T10" fmla="*/ 1677304 w 1710887"/>
                <a:gd name="T11" fmla="*/ 1889017 h 2111188"/>
                <a:gd name="T12" fmla="*/ 1693517 w 1710887"/>
                <a:gd name="T13" fmla="*/ 1901116 h 2111188"/>
                <a:gd name="T14" fmla="*/ 1650849 w 1710887"/>
                <a:gd name="T15" fmla="*/ 1932961 h 2111188"/>
                <a:gd name="T16" fmla="*/ 1058842 w 1710887"/>
                <a:gd name="T17" fmla="*/ 2113432 h 2111188"/>
                <a:gd name="T18" fmla="*/ 0 w 1710887"/>
                <a:gd name="T19" fmla="*/ 1056722 h 2111188"/>
                <a:gd name="T20" fmla="*/ 1058842 w 1710887"/>
                <a:gd name="T21" fmla="*/ 0 h 21111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10887"/>
                <a:gd name="T34" fmla="*/ 0 h 2111188"/>
                <a:gd name="T35" fmla="*/ 1710887 w 1710887"/>
                <a:gd name="T36" fmla="*/ 2111188 h 21111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10887" h="2111188">
                  <a:moveTo>
                    <a:pt x="1055594" y="0"/>
                  </a:moveTo>
                  <a:cubicBezTo>
                    <a:pt x="1274215" y="0"/>
                    <a:pt x="1477313" y="66460"/>
                    <a:pt x="1645786" y="180279"/>
                  </a:cubicBezTo>
                  <a:lnTo>
                    <a:pt x="1710887" y="228960"/>
                  </a:lnTo>
                  <a:lnTo>
                    <a:pt x="1672160" y="257919"/>
                  </a:lnTo>
                  <a:cubicBezTo>
                    <a:pt x="1437558" y="451530"/>
                    <a:pt x="1288022" y="744535"/>
                    <a:pt x="1288022" y="1072466"/>
                  </a:cubicBezTo>
                  <a:cubicBezTo>
                    <a:pt x="1288022" y="1400397"/>
                    <a:pt x="1437558" y="1693402"/>
                    <a:pt x="1672160" y="1887013"/>
                  </a:cubicBezTo>
                  <a:lnTo>
                    <a:pt x="1688324" y="1899100"/>
                  </a:lnTo>
                  <a:lnTo>
                    <a:pt x="1645786" y="1930909"/>
                  </a:lnTo>
                  <a:cubicBezTo>
                    <a:pt x="1477313" y="2044728"/>
                    <a:pt x="1274215" y="2111188"/>
                    <a:pt x="1055594" y="2111188"/>
                  </a:cubicBezTo>
                  <a:cubicBezTo>
                    <a:pt x="472606" y="2111188"/>
                    <a:pt x="0" y="1638582"/>
                    <a:pt x="0" y="1055594"/>
                  </a:cubicBezTo>
                  <a:cubicBezTo>
                    <a:pt x="0" y="472606"/>
                    <a:pt x="472606" y="0"/>
                    <a:pt x="1055594" y="0"/>
                  </a:cubicBezTo>
                  <a:close/>
                </a:path>
              </a:pathLst>
            </a:custGeom>
            <a:solidFill>
              <a:srgbClr val="E1180E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18" name="MH_SubTitle_2">
              <a:extLst>
                <a:ext uri="{FF2B5EF4-FFF2-40B4-BE49-F238E27FC236}">
                  <a16:creationId xmlns:a16="http://schemas.microsoft.com/office/drawing/2014/main" id="{6A6659AF-7452-2405-679A-8F0228FD457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4500553" y="1131590"/>
              <a:ext cx="1662122" cy="2117370"/>
            </a:xfrm>
            <a:custGeom>
              <a:avLst/>
              <a:gdLst>
                <a:gd name="T0" fmla="*/ 657311 w 1710886"/>
                <a:gd name="T1" fmla="*/ 0 h 2111188"/>
                <a:gd name="T2" fmla="*/ 1716161 w 1710886"/>
                <a:gd name="T3" fmla="*/ 1056722 h 2111188"/>
                <a:gd name="T4" fmla="*/ 657311 w 1710886"/>
                <a:gd name="T5" fmla="*/ 2113432 h 2111188"/>
                <a:gd name="T6" fmla="*/ 65304 w 1710886"/>
                <a:gd name="T7" fmla="*/ 1932961 h 2111188"/>
                <a:gd name="T8" fmla="*/ 0 w 1710886"/>
                <a:gd name="T9" fmla="*/ 1884232 h 2111188"/>
                <a:gd name="T10" fmla="*/ 38846 w 1710886"/>
                <a:gd name="T11" fmla="*/ 1855237 h 2111188"/>
                <a:gd name="T12" fmla="*/ 424172 w 1710886"/>
                <a:gd name="T13" fmla="*/ 1039826 h 2111188"/>
                <a:gd name="T14" fmla="*/ 38846 w 1710886"/>
                <a:gd name="T15" fmla="*/ 224415 h 2111188"/>
                <a:gd name="T16" fmla="*/ 22635 w 1710886"/>
                <a:gd name="T17" fmla="*/ 212316 h 2111188"/>
                <a:gd name="T18" fmla="*/ 65304 w 1710886"/>
                <a:gd name="T19" fmla="*/ 180471 h 2111188"/>
                <a:gd name="T20" fmla="*/ 657311 w 1710886"/>
                <a:gd name="T21" fmla="*/ 0 h 21111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10886"/>
                <a:gd name="T34" fmla="*/ 0 h 2111188"/>
                <a:gd name="T35" fmla="*/ 1710886 w 1710886"/>
                <a:gd name="T36" fmla="*/ 2111188 h 21111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10886" h="2111188">
                  <a:moveTo>
                    <a:pt x="655292" y="0"/>
                  </a:moveTo>
                  <a:cubicBezTo>
                    <a:pt x="1238280" y="0"/>
                    <a:pt x="1710886" y="472606"/>
                    <a:pt x="1710886" y="1055594"/>
                  </a:cubicBezTo>
                  <a:cubicBezTo>
                    <a:pt x="1710886" y="1638582"/>
                    <a:pt x="1238280" y="2111188"/>
                    <a:pt x="655292" y="2111188"/>
                  </a:cubicBezTo>
                  <a:cubicBezTo>
                    <a:pt x="436672" y="2111188"/>
                    <a:pt x="233574" y="2044728"/>
                    <a:pt x="65100" y="1930909"/>
                  </a:cubicBezTo>
                  <a:lnTo>
                    <a:pt x="0" y="1882228"/>
                  </a:lnTo>
                  <a:lnTo>
                    <a:pt x="38726" y="1853269"/>
                  </a:lnTo>
                  <a:cubicBezTo>
                    <a:pt x="273329" y="1659658"/>
                    <a:pt x="422864" y="1366653"/>
                    <a:pt x="422864" y="1038722"/>
                  </a:cubicBezTo>
                  <a:cubicBezTo>
                    <a:pt x="422864" y="710791"/>
                    <a:pt x="273329" y="417786"/>
                    <a:pt x="38726" y="224175"/>
                  </a:cubicBezTo>
                  <a:lnTo>
                    <a:pt x="22563" y="212088"/>
                  </a:lnTo>
                  <a:lnTo>
                    <a:pt x="65100" y="180279"/>
                  </a:lnTo>
                  <a:cubicBezTo>
                    <a:pt x="233574" y="66460"/>
                    <a:pt x="436672" y="0"/>
                    <a:pt x="655292" y="0"/>
                  </a:cubicBezTo>
                  <a:close/>
                </a:path>
              </a:pathLst>
            </a:custGeom>
            <a:solidFill>
              <a:srgbClr val="C00000"/>
            </a:solidFill>
            <a:ln w="25400">
              <a:solidFill>
                <a:schemeClr val="bg1"/>
              </a:solidFill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lt1"/>
                  </a:solidFill>
                  <a:sym typeface="+mn-ea"/>
                </a:rPr>
                <a:t>  </a:t>
              </a:r>
              <a:endParaRPr lang="zh-CN" altLang="en-US">
                <a:solidFill>
                  <a:schemeClr val="lt1"/>
                </a:solidFill>
                <a:sym typeface="+mn-ea"/>
              </a:endParaRPr>
            </a:p>
          </p:txBody>
        </p:sp>
      </p:grpSp>
      <p:sp>
        <p:nvSpPr>
          <p:cNvPr id="19" name="TextBox 76">
            <a:extLst>
              <a:ext uri="{FF2B5EF4-FFF2-40B4-BE49-F238E27FC236}">
                <a16:creationId xmlns:a16="http://schemas.microsoft.com/office/drawing/2014/main" id="{2BE7EE65-3A03-0438-7034-EDCEFABB9A57}"/>
              </a:ext>
            </a:extLst>
          </p:cNvPr>
          <p:cNvSpPr txBox="1"/>
          <p:nvPr/>
        </p:nvSpPr>
        <p:spPr>
          <a:xfrm>
            <a:off x="3179345" y="1677126"/>
            <a:ext cx="91345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alpha val="95000"/>
                  </a:schemeClr>
                </a:solidFill>
                <a:latin typeface="+mn-ea"/>
              </a:rPr>
              <a:t>添加</a:t>
            </a:r>
            <a:endParaRPr lang="en-US" altLang="zh-CN" sz="1600" b="1" dirty="0">
              <a:solidFill>
                <a:schemeClr val="bg1">
                  <a:alpha val="95000"/>
                </a:schemeClr>
              </a:solidFill>
              <a:latin typeface="+mn-ea"/>
            </a:endParaRPr>
          </a:p>
          <a:p>
            <a:pPr algn="ctr"/>
            <a:r>
              <a:rPr lang="zh-CN" altLang="en-US" sz="1600" b="1" dirty="0">
                <a:solidFill>
                  <a:schemeClr val="bg1">
                    <a:alpha val="95000"/>
                  </a:schemeClr>
                </a:solidFill>
                <a:latin typeface="+mn-ea"/>
              </a:rPr>
              <a:t>标题</a:t>
            </a:r>
          </a:p>
        </p:txBody>
      </p:sp>
      <p:sp>
        <p:nvSpPr>
          <p:cNvPr id="20" name="TextBox 76">
            <a:extLst>
              <a:ext uri="{FF2B5EF4-FFF2-40B4-BE49-F238E27FC236}">
                <a16:creationId xmlns:a16="http://schemas.microsoft.com/office/drawing/2014/main" id="{85B7F5F0-7914-4038-33FC-FDC1D3AA966E}"/>
              </a:ext>
            </a:extLst>
          </p:cNvPr>
          <p:cNvSpPr txBox="1"/>
          <p:nvPr/>
        </p:nvSpPr>
        <p:spPr>
          <a:xfrm>
            <a:off x="5115705" y="1677126"/>
            <a:ext cx="91345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alpha val="95000"/>
                  </a:schemeClr>
                </a:solidFill>
                <a:latin typeface="+mn-ea"/>
              </a:rPr>
              <a:t>添加</a:t>
            </a:r>
            <a:endParaRPr lang="en-US" altLang="zh-CN" sz="1600" b="1" dirty="0">
              <a:solidFill>
                <a:schemeClr val="bg1">
                  <a:alpha val="95000"/>
                </a:schemeClr>
              </a:solidFill>
              <a:latin typeface="+mn-ea"/>
            </a:endParaRPr>
          </a:p>
          <a:p>
            <a:pPr algn="ctr"/>
            <a:r>
              <a:rPr lang="zh-CN" altLang="en-US" sz="1600" b="1" dirty="0">
                <a:solidFill>
                  <a:schemeClr val="bg1">
                    <a:alpha val="95000"/>
                  </a:schemeClr>
                </a:solidFill>
                <a:latin typeface="+mn-ea"/>
              </a:rPr>
              <a:t>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03B9C92-4AB0-EB70-B412-65029E3EB267}"/>
              </a:ext>
            </a:extLst>
          </p:cNvPr>
          <p:cNvGrpSpPr/>
          <p:nvPr/>
        </p:nvGrpSpPr>
        <p:grpSpPr>
          <a:xfrm>
            <a:off x="6368357" y="1495820"/>
            <a:ext cx="2337804" cy="868968"/>
            <a:chOff x="4867481" y="1349141"/>
            <a:chExt cx="2337804" cy="868968"/>
          </a:xfrm>
        </p:grpSpPr>
        <p:sp>
          <p:nvSpPr>
            <p:cNvPr id="28" name="文本框 7">
              <a:extLst>
                <a:ext uri="{FF2B5EF4-FFF2-40B4-BE49-F238E27FC236}">
                  <a16:creationId xmlns:a16="http://schemas.microsoft.com/office/drawing/2014/main" id="{713743EF-0FF7-2ACB-5328-0F6B4DA4E6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7481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13">
              <a:extLst>
                <a:ext uri="{FF2B5EF4-FFF2-40B4-BE49-F238E27FC236}">
                  <a16:creationId xmlns:a16="http://schemas.microsoft.com/office/drawing/2014/main" id="{7BEF4B0F-6E5F-C311-677F-5E4E671A3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315B230-B405-4055-1934-5E9652D8C209}"/>
              </a:ext>
            </a:extLst>
          </p:cNvPr>
          <p:cNvGrpSpPr/>
          <p:nvPr/>
        </p:nvGrpSpPr>
        <p:grpSpPr>
          <a:xfrm>
            <a:off x="453652" y="1495820"/>
            <a:ext cx="2337804" cy="868968"/>
            <a:chOff x="4443523" y="1349141"/>
            <a:chExt cx="2337804" cy="868968"/>
          </a:xfrm>
        </p:grpSpPr>
        <p:sp>
          <p:nvSpPr>
            <p:cNvPr id="34" name="文本框 7">
              <a:extLst>
                <a:ext uri="{FF2B5EF4-FFF2-40B4-BE49-F238E27FC236}">
                  <a16:creationId xmlns:a16="http://schemas.microsoft.com/office/drawing/2014/main" id="{B0019791-9470-53D9-0F6A-883BA6CE5C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3523" y="1349141"/>
              <a:ext cx="23378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13">
              <a:extLst>
                <a:ext uri="{FF2B5EF4-FFF2-40B4-BE49-F238E27FC236}">
                  <a16:creationId xmlns:a16="http://schemas.microsoft.com/office/drawing/2014/main" id="{10EE7547-3ED2-6960-9E4A-79B7EB85A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4F52569-82CA-B9FF-B394-DA3421D990F6}"/>
              </a:ext>
            </a:extLst>
          </p:cNvPr>
          <p:cNvGrpSpPr/>
          <p:nvPr/>
        </p:nvGrpSpPr>
        <p:grpSpPr>
          <a:xfrm>
            <a:off x="755650" y="3095283"/>
            <a:ext cx="4953001" cy="461665"/>
            <a:chOff x="647700" y="674041"/>
            <a:chExt cx="4953001" cy="46166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B54268C-AC8B-E560-25CC-B03E011ACDAB}"/>
                </a:ext>
              </a:extLst>
            </p:cNvPr>
            <p:cNvSpPr/>
            <p:nvPr/>
          </p:nvSpPr>
          <p:spPr>
            <a:xfrm>
              <a:off x="647700" y="752475"/>
              <a:ext cx="88106" cy="128588"/>
            </a:xfrm>
            <a:prstGeom prst="rect">
              <a:avLst/>
            </a:prstGeom>
            <a:solidFill>
              <a:srgbClr val="E1180E"/>
            </a:solidFill>
            <a:ln w="25400">
              <a:noFill/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EB6F568-530F-AB7D-F4C4-E70382D85EBE}"/>
                </a:ext>
              </a:extLst>
            </p:cNvPr>
            <p:cNvSpPr/>
            <p:nvPr/>
          </p:nvSpPr>
          <p:spPr>
            <a:xfrm>
              <a:off x="647700" y="904874"/>
              <a:ext cx="88106" cy="128588"/>
            </a:xfrm>
            <a:prstGeom prst="rect">
              <a:avLst/>
            </a:prstGeom>
            <a:solidFill>
              <a:srgbClr val="C00000"/>
            </a:solidFill>
            <a:ln w="25400">
              <a:noFill/>
              <a:prstDash val="solid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D4EA875-0579-70BA-6614-9CF06AD5B49C}"/>
                </a:ext>
              </a:extLst>
            </p:cNvPr>
            <p:cNvSpPr txBox="1"/>
            <p:nvPr/>
          </p:nvSpPr>
          <p:spPr>
            <a:xfrm>
              <a:off x="745330" y="674041"/>
              <a:ext cx="15089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00E0C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不忘</a:t>
              </a:r>
              <a:r>
                <a:rPr lang="zh-CN" altLang="en-US" sz="2400" dirty="0">
                  <a:solidFill>
                    <a:srgbClr val="E4B1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初心</a:t>
              </a:r>
            </a:p>
          </p:txBody>
        </p:sp>
        <p:sp>
          <p:nvSpPr>
            <p:cNvPr id="40" name="11">
              <a:extLst>
                <a:ext uri="{FF2B5EF4-FFF2-40B4-BE49-F238E27FC236}">
                  <a16:creationId xmlns:a16="http://schemas.microsoft.com/office/drawing/2014/main" id="{F365EE89-D54B-44B6-968B-067845A02217}"/>
                </a:ext>
              </a:extLst>
            </p:cNvPr>
            <p:cNvSpPr/>
            <p:nvPr/>
          </p:nvSpPr>
          <p:spPr>
            <a:xfrm>
              <a:off x="2327275" y="850900"/>
              <a:ext cx="3273425" cy="63500"/>
            </a:xfrm>
            <a:custGeom>
              <a:avLst/>
              <a:gdLst>
                <a:gd name="connsiteX0" fmla="*/ 66675 w 2689225"/>
                <a:gd name="connsiteY0" fmla="*/ 63500 h 63500"/>
                <a:gd name="connsiteX1" fmla="*/ 0 w 2689225"/>
                <a:gd name="connsiteY1" fmla="*/ 0 h 63500"/>
                <a:gd name="connsiteX2" fmla="*/ 2689225 w 2689225"/>
                <a:gd name="connsiteY2" fmla="*/ 0 h 63500"/>
                <a:gd name="connsiteX0" fmla="*/ 66675 w 2689225"/>
                <a:gd name="connsiteY0" fmla="*/ 63500 h 63500"/>
                <a:gd name="connsiteX1" fmla="*/ 0 w 2689225"/>
                <a:gd name="connsiteY1" fmla="*/ 0 h 63500"/>
                <a:gd name="connsiteX2" fmla="*/ 2689225 w 2689225"/>
                <a:gd name="connsiteY2" fmla="*/ 0 h 63500"/>
                <a:gd name="connsiteX0" fmla="*/ 66675 w 2689225"/>
                <a:gd name="connsiteY0" fmla="*/ 63500 h 63500"/>
                <a:gd name="connsiteX1" fmla="*/ 0 w 2689225"/>
                <a:gd name="connsiteY1" fmla="*/ 0 h 63500"/>
                <a:gd name="connsiteX2" fmla="*/ 2689225 w 2689225"/>
                <a:gd name="connsiteY2" fmla="*/ 0 h 63500"/>
                <a:gd name="connsiteX0" fmla="*/ 66675 w 3273425"/>
                <a:gd name="connsiteY0" fmla="*/ 63500 h 63500"/>
                <a:gd name="connsiteX1" fmla="*/ 0 w 3273425"/>
                <a:gd name="connsiteY1" fmla="*/ 0 h 63500"/>
                <a:gd name="connsiteX2" fmla="*/ 3273425 w 3273425"/>
                <a:gd name="connsiteY2" fmla="*/ 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3425" h="63500">
                  <a:moveTo>
                    <a:pt x="66675" y="63500"/>
                  </a:moveTo>
                  <a:lnTo>
                    <a:pt x="0" y="0"/>
                  </a:lnTo>
                  <a:lnTo>
                    <a:pt x="3273425" y="0"/>
                  </a:lnTo>
                </a:path>
              </a:pathLst>
            </a:custGeom>
            <a:noFill/>
            <a:ln w="12700" cap="rnd">
              <a:solidFill>
                <a:srgbClr val="E1180E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6513CC2B-FCB1-CCC5-9FC5-D0BA031F1124}"/>
                </a:ext>
              </a:extLst>
            </p:cNvPr>
            <p:cNvCxnSpPr/>
            <p:nvPr/>
          </p:nvCxnSpPr>
          <p:spPr>
            <a:xfrm>
              <a:off x="2254250" y="833438"/>
              <a:ext cx="73819" cy="71435"/>
            </a:xfrm>
            <a:prstGeom prst="line">
              <a:avLst/>
            </a:prstGeom>
            <a:ln w="12700" cap="rnd">
              <a:solidFill>
                <a:srgbClr val="CA8D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16">
              <a:extLst>
                <a:ext uri="{FF2B5EF4-FFF2-40B4-BE49-F238E27FC236}">
                  <a16:creationId xmlns:a16="http://schemas.microsoft.com/office/drawing/2014/main" id="{FF5BC9E8-1189-96C5-9436-B1117828C121}"/>
                </a:ext>
              </a:extLst>
            </p:cNvPr>
            <p:cNvSpPr/>
            <p:nvPr/>
          </p:nvSpPr>
          <p:spPr>
            <a:xfrm>
              <a:off x="2497139" y="909638"/>
              <a:ext cx="3103562" cy="0"/>
            </a:xfrm>
            <a:custGeom>
              <a:avLst/>
              <a:gdLst>
                <a:gd name="connsiteX0" fmla="*/ 0 w 2516981"/>
                <a:gd name="connsiteY0" fmla="*/ 0 h 0"/>
                <a:gd name="connsiteX1" fmla="*/ 2516981 w 2516981"/>
                <a:gd name="connsiteY1" fmla="*/ 0 h 0"/>
                <a:gd name="connsiteX0" fmla="*/ 0 w 2516981"/>
                <a:gd name="connsiteY0" fmla="*/ 0 h 0"/>
                <a:gd name="connsiteX1" fmla="*/ 2516981 w 2516981"/>
                <a:gd name="connsiteY1" fmla="*/ 0 h 0"/>
                <a:gd name="connsiteX0" fmla="*/ 0 w 3103562"/>
                <a:gd name="connsiteY0" fmla="*/ 0 h 0"/>
                <a:gd name="connsiteX1" fmla="*/ 3103562 w 310356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03562">
                  <a:moveTo>
                    <a:pt x="0" y="0"/>
                  </a:moveTo>
                  <a:lnTo>
                    <a:pt x="3103562" y="0"/>
                  </a:lnTo>
                </a:path>
              </a:pathLst>
            </a:custGeom>
            <a:noFill/>
            <a:ln w="12700" cap="rnd">
              <a:solidFill>
                <a:srgbClr val="CA8D45"/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844F43EF-9762-B094-26EE-8EC5C8D7E27E}"/>
              </a:ext>
            </a:extLst>
          </p:cNvPr>
          <p:cNvSpPr txBox="1"/>
          <p:nvPr/>
        </p:nvSpPr>
        <p:spPr>
          <a:xfrm>
            <a:off x="709765" y="3536615"/>
            <a:ext cx="769878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141440906"/>
      </p:ext>
    </p:extLst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A1CF6EB-5C2E-170F-BB38-7DFD5057868B}"/>
              </a:ext>
            </a:extLst>
          </p:cNvPr>
          <p:cNvGrpSpPr/>
          <p:nvPr/>
        </p:nvGrpSpPr>
        <p:grpSpPr>
          <a:xfrm>
            <a:off x="0" y="171696"/>
            <a:ext cx="2823622" cy="460477"/>
            <a:chOff x="0" y="171696"/>
            <a:chExt cx="2823622" cy="46047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453A089-B62F-B719-BFFB-0C4E046494F9}"/>
                </a:ext>
              </a:extLst>
            </p:cNvPr>
            <p:cNvSpPr/>
            <p:nvPr/>
          </p:nvSpPr>
          <p:spPr>
            <a:xfrm>
              <a:off x="0" y="244525"/>
              <a:ext cx="386894" cy="38708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BC2047-A16E-CF62-6218-36E249298110}"/>
                </a:ext>
              </a:extLst>
            </p:cNvPr>
            <p:cNvSpPr/>
            <p:nvPr/>
          </p:nvSpPr>
          <p:spPr>
            <a:xfrm>
              <a:off x="169898" y="171696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F044BD0-18BA-EA3D-03A3-32AF57FE8A37}"/>
                </a:ext>
              </a:extLst>
            </p:cNvPr>
            <p:cNvSpPr/>
            <p:nvPr/>
          </p:nvSpPr>
          <p:spPr>
            <a:xfrm rot="5400000" flipV="1">
              <a:off x="243344" y="488620"/>
              <a:ext cx="70108" cy="216997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95000"/>
                <a:lumOff val="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352CAF-97EA-A2A1-ABDF-44AB82F7A137}"/>
              </a:ext>
            </a:extLst>
          </p:cNvPr>
          <p:cNvSpPr txBox="1"/>
          <p:nvPr/>
        </p:nvSpPr>
        <p:spPr>
          <a:xfrm>
            <a:off x="659699" y="217531"/>
            <a:ext cx="1947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EE1385-D2F5-0727-24B8-4B39F6BBABC5}"/>
              </a:ext>
            </a:extLst>
          </p:cNvPr>
          <p:cNvSpPr txBox="1"/>
          <p:nvPr/>
        </p:nvSpPr>
        <p:spPr>
          <a:xfrm>
            <a:off x="191547" y="135862"/>
            <a:ext cx="534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j-lt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4FC4E7C-B401-4035-4718-E56960E728CE}"/>
              </a:ext>
            </a:extLst>
          </p:cNvPr>
          <p:cNvSpPr/>
          <p:nvPr/>
        </p:nvSpPr>
        <p:spPr>
          <a:xfrm>
            <a:off x="984453" y="1275606"/>
            <a:ext cx="1400233" cy="1400233"/>
          </a:xfrm>
          <a:prstGeom prst="ellipse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25" name="图形 23" descr="雇员徽章 纯色填充">
            <a:extLst>
              <a:ext uri="{FF2B5EF4-FFF2-40B4-BE49-F238E27FC236}">
                <a16:creationId xmlns:a16="http://schemas.microsoft.com/office/drawing/2014/main" id="{D917AD71-2495-7A85-5BCB-9BFD724A257F}"/>
              </a:ext>
            </a:extLst>
          </p:cNvPr>
          <p:cNvGrpSpPr/>
          <p:nvPr/>
        </p:nvGrpSpPr>
        <p:grpSpPr>
          <a:xfrm>
            <a:off x="1391742" y="1688627"/>
            <a:ext cx="585656" cy="497808"/>
            <a:chOff x="1074767" y="1613681"/>
            <a:chExt cx="762000" cy="647700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21F61D0-C715-1558-3DC3-580164E03B6F}"/>
                </a:ext>
              </a:extLst>
            </p:cNvPr>
            <p:cNvSpPr/>
            <p:nvPr/>
          </p:nvSpPr>
          <p:spPr>
            <a:xfrm>
              <a:off x="1398617" y="1613681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C579635-F60C-97F4-0C78-1476A40D495C}"/>
                </a:ext>
              </a:extLst>
            </p:cNvPr>
            <p:cNvSpPr/>
            <p:nvPr/>
          </p:nvSpPr>
          <p:spPr>
            <a:xfrm>
              <a:off x="1074767" y="1727981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D38550E-E59C-43FF-9A94-DB7B5255E2C2}"/>
              </a:ext>
            </a:extLst>
          </p:cNvPr>
          <p:cNvGrpSpPr/>
          <p:nvPr/>
        </p:nvGrpSpPr>
        <p:grpSpPr>
          <a:xfrm>
            <a:off x="820397" y="2859782"/>
            <a:ext cx="1728344" cy="868968"/>
            <a:chOff x="4955466" y="1349141"/>
            <a:chExt cx="1728344" cy="868968"/>
          </a:xfrm>
        </p:grpSpPr>
        <p:sp>
          <p:nvSpPr>
            <p:cNvPr id="50" name="文本框 7">
              <a:extLst>
                <a:ext uri="{FF2B5EF4-FFF2-40B4-BE49-F238E27FC236}">
                  <a16:creationId xmlns:a16="http://schemas.microsoft.com/office/drawing/2014/main" id="{26251339-E00F-B9F0-56FB-5928E99A51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13">
              <a:extLst>
                <a:ext uri="{FF2B5EF4-FFF2-40B4-BE49-F238E27FC236}">
                  <a16:creationId xmlns:a16="http://schemas.microsoft.com/office/drawing/2014/main" id="{9E3DE1E7-261B-4535-500F-D9892D142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E03C1F42-66FF-84AA-4B76-CDAC941EB678}"/>
              </a:ext>
            </a:extLst>
          </p:cNvPr>
          <p:cNvSpPr/>
          <p:nvPr/>
        </p:nvSpPr>
        <p:spPr>
          <a:xfrm>
            <a:off x="2895051" y="1275606"/>
            <a:ext cx="1400233" cy="1400233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CF58E7D-1208-2D1C-01B0-F42D4C1B6D91}"/>
              </a:ext>
            </a:extLst>
          </p:cNvPr>
          <p:cNvGrpSpPr/>
          <p:nvPr/>
        </p:nvGrpSpPr>
        <p:grpSpPr>
          <a:xfrm>
            <a:off x="2730995" y="2859782"/>
            <a:ext cx="1728344" cy="868968"/>
            <a:chOff x="4955466" y="1349141"/>
            <a:chExt cx="1728344" cy="868968"/>
          </a:xfrm>
        </p:grpSpPr>
        <p:sp>
          <p:nvSpPr>
            <p:cNvPr id="66" name="文本框 7">
              <a:extLst>
                <a:ext uri="{FF2B5EF4-FFF2-40B4-BE49-F238E27FC236}">
                  <a16:creationId xmlns:a16="http://schemas.microsoft.com/office/drawing/2014/main" id="{D497E92C-2DA1-4F41-B41C-1FA56A9243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矩形 13">
              <a:extLst>
                <a:ext uri="{FF2B5EF4-FFF2-40B4-BE49-F238E27FC236}">
                  <a16:creationId xmlns:a16="http://schemas.microsoft.com/office/drawing/2014/main" id="{48DD7402-B5EE-DEBE-4CAD-66CE6F034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68" name="椭圆 67">
            <a:extLst>
              <a:ext uri="{FF2B5EF4-FFF2-40B4-BE49-F238E27FC236}">
                <a16:creationId xmlns:a16="http://schemas.microsoft.com/office/drawing/2014/main" id="{5A8E7ADD-9AC1-D6D4-BF5C-88C1C84F0026}"/>
              </a:ext>
            </a:extLst>
          </p:cNvPr>
          <p:cNvSpPr/>
          <p:nvPr/>
        </p:nvSpPr>
        <p:spPr>
          <a:xfrm>
            <a:off x="4805649" y="1275606"/>
            <a:ext cx="1400233" cy="1400233"/>
          </a:xfrm>
          <a:prstGeom prst="ellipse">
            <a:avLst/>
          </a:prstGeom>
          <a:solidFill>
            <a:srgbClr val="E1180E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AB79C62-C479-FF08-0A49-AD509AD70DF9}"/>
              </a:ext>
            </a:extLst>
          </p:cNvPr>
          <p:cNvGrpSpPr/>
          <p:nvPr/>
        </p:nvGrpSpPr>
        <p:grpSpPr>
          <a:xfrm>
            <a:off x="4641593" y="2859782"/>
            <a:ext cx="1728344" cy="868968"/>
            <a:chOff x="4955466" y="1349141"/>
            <a:chExt cx="1728344" cy="868968"/>
          </a:xfrm>
        </p:grpSpPr>
        <p:sp>
          <p:nvSpPr>
            <p:cNvPr id="73" name="文本框 7">
              <a:extLst>
                <a:ext uri="{FF2B5EF4-FFF2-40B4-BE49-F238E27FC236}">
                  <a16:creationId xmlns:a16="http://schemas.microsoft.com/office/drawing/2014/main" id="{60EAB443-6668-0533-104E-FF7B58FAD5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0E23E139-1118-B16A-F125-B2867904C4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75" name="椭圆 74">
            <a:extLst>
              <a:ext uri="{FF2B5EF4-FFF2-40B4-BE49-F238E27FC236}">
                <a16:creationId xmlns:a16="http://schemas.microsoft.com/office/drawing/2014/main" id="{82085093-518A-2419-583B-50404E713551}"/>
              </a:ext>
            </a:extLst>
          </p:cNvPr>
          <p:cNvSpPr/>
          <p:nvPr/>
        </p:nvSpPr>
        <p:spPr>
          <a:xfrm>
            <a:off x="6716247" y="1275606"/>
            <a:ext cx="1400233" cy="1400233"/>
          </a:xfrm>
          <a:prstGeom prst="ellipse">
            <a:avLst/>
          </a:prstGeom>
          <a:solidFill>
            <a:srgbClr val="C00000"/>
          </a:solidFill>
          <a:ln w="25400">
            <a:solidFill>
              <a:schemeClr val="bg1"/>
            </a:solidFill>
            <a:prstDash val="solid"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E0DA41E6-0432-C9B5-8D56-7CB0C9ED1244}"/>
              </a:ext>
            </a:extLst>
          </p:cNvPr>
          <p:cNvGrpSpPr/>
          <p:nvPr/>
        </p:nvGrpSpPr>
        <p:grpSpPr>
          <a:xfrm>
            <a:off x="6552191" y="2859782"/>
            <a:ext cx="1728344" cy="868968"/>
            <a:chOff x="4955466" y="1349141"/>
            <a:chExt cx="1728344" cy="868968"/>
          </a:xfrm>
        </p:grpSpPr>
        <p:sp>
          <p:nvSpPr>
            <p:cNvPr id="80" name="文本框 7">
              <a:extLst>
                <a:ext uri="{FF2B5EF4-FFF2-40B4-BE49-F238E27FC236}">
                  <a16:creationId xmlns:a16="http://schemas.microsoft.com/office/drawing/2014/main" id="{6A2CA261-C572-298F-4962-C7457BC3E4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5611" y="1349141"/>
              <a:ext cx="140805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48E663D3-8853-9600-E607-7A7E9CDC7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466" y="1614289"/>
              <a:ext cx="1728344" cy="60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  <a:alpha val="3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B1561DD-6EFB-869B-2FE2-A1B60D295056}"/>
              </a:ext>
            </a:extLst>
          </p:cNvPr>
          <p:cNvGrpSpPr/>
          <p:nvPr/>
        </p:nvGrpSpPr>
        <p:grpSpPr>
          <a:xfrm>
            <a:off x="3393146" y="1727331"/>
            <a:ext cx="434726" cy="434726"/>
            <a:chOff x="3209405" y="1688627"/>
            <a:chExt cx="647700" cy="647700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5705877-AB6A-6095-2609-49B5E3618D08}"/>
                </a:ext>
              </a:extLst>
            </p:cNvPr>
            <p:cNvSpPr/>
            <p:nvPr/>
          </p:nvSpPr>
          <p:spPr>
            <a:xfrm>
              <a:off x="3209405" y="2279177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4659484-1A5A-9792-055C-5BD004032DF6}"/>
                </a:ext>
              </a:extLst>
            </p:cNvPr>
            <p:cNvSpPr/>
            <p:nvPr/>
          </p:nvSpPr>
          <p:spPr>
            <a:xfrm>
              <a:off x="3209405" y="1688627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C13C174-89E8-76F0-B322-E14560F6E32C}"/>
                </a:ext>
              </a:extLst>
            </p:cNvPr>
            <p:cNvSpPr/>
            <p:nvPr/>
          </p:nvSpPr>
          <p:spPr>
            <a:xfrm>
              <a:off x="3685655" y="2164877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88253C8-035A-9648-1CDE-538DD5C59503}"/>
                </a:ext>
              </a:extLst>
            </p:cNvPr>
            <p:cNvSpPr/>
            <p:nvPr/>
          </p:nvSpPr>
          <p:spPr>
            <a:xfrm>
              <a:off x="3685655" y="1841027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B835787-324B-1F7B-CBDB-C76B8DED3F07}"/>
                </a:ext>
              </a:extLst>
            </p:cNvPr>
            <p:cNvSpPr/>
            <p:nvPr/>
          </p:nvSpPr>
          <p:spPr>
            <a:xfrm>
              <a:off x="3685655" y="1726727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809E115-7791-8E74-F82D-B2271356B149}"/>
                </a:ext>
              </a:extLst>
            </p:cNvPr>
            <p:cNvSpPr/>
            <p:nvPr/>
          </p:nvSpPr>
          <p:spPr>
            <a:xfrm>
              <a:off x="3495155" y="1821977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B328572-9950-5E5F-C990-E8E1DDD4780F}"/>
                </a:ext>
              </a:extLst>
            </p:cNvPr>
            <p:cNvSpPr/>
            <p:nvPr/>
          </p:nvSpPr>
          <p:spPr>
            <a:xfrm>
              <a:off x="3323705" y="1745777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79FF65C-699C-366B-1F25-4AC248721948}"/>
              </a:ext>
            </a:extLst>
          </p:cNvPr>
          <p:cNvGrpSpPr/>
          <p:nvPr/>
        </p:nvGrpSpPr>
        <p:grpSpPr>
          <a:xfrm>
            <a:off x="7123534" y="1682893"/>
            <a:ext cx="585658" cy="585658"/>
            <a:chOff x="7311995" y="1610715"/>
            <a:chExt cx="752475" cy="752475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958EF32-2B10-BF81-3234-81D2BBCCB326}"/>
                </a:ext>
              </a:extLst>
            </p:cNvPr>
            <p:cNvSpPr/>
            <p:nvPr/>
          </p:nvSpPr>
          <p:spPr>
            <a:xfrm>
              <a:off x="7577743" y="1610715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A98DB5C-EEDE-6238-9814-A88C85D68D17}"/>
                </a:ext>
              </a:extLst>
            </p:cNvPr>
            <p:cNvSpPr/>
            <p:nvPr/>
          </p:nvSpPr>
          <p:spPr>
            <a:xfrm>
              <a:off x="7311995" y="1639290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0C01D76-2B84-098D-AE65-348913996EC4}"/>
                </a:ext>
              </a:extLst>
            </p:cNvPr>
            <p:cNvSpPr/>
            <p:nvPr/>
          </p:nvSpPr>
          <p:spPr>
            <a:xfrm>
              <a:off x="7445345" y="1772640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3B10266-FB0B-5763-9859-4CE06A02650B}"/>
              </a:ext>
            </a:extLst>
          </p:cNvPr>
          <p:cNvGrpSpPr/>
          <p:nvPr/>
        </p:nvGrpSpPr>
        <p:grpSpPr>
          <a:xfrm>
            <a:off x="5262476" y="1748603"/>
            <a:ext cx="544508" cy="452864"/>
            <a:chOff x="5267919" y="1698921"/>
            <a:chExt cx="799958" cy="665320"/>
          </a:xfrm>
          <a:gradFill>
            <a:gsLst>
              <a:gs pos="18000">
                <a:srgbClr val="FCDFBA"/>
              </a:gs>
              <a:gs pos="100000">
                <a:srgbClr val="FEBF70"/>
              </a:gs>
            </a:gsLst>
            <a:lin ang="5400000" scaled="1"/>
          </a:gradFill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5E5F8C9-B7C4-CEC1-26E6-AFBDABFC0EDF}"/>
                </a:ext>
              </a:extLst>
            </p:cNvPr>
            <p:cNvSpPr/>
            <p:nvPr/>
          </p:nvSpPr>
          <p:spPr>
            <a:xfrm>
              <a:off x="5276350" y="1858464"/>
              <a:ext cx="791527" cy="505777"/>
            </a:xfrm>
            <a:custGeom>
              <a:avLst/>
              <a:gdLst>
                <a:gd name="connsiteX0" fmla="*/ 639128 w 791527"/>
                <a:gd name="connsiteY0" fmla="*/ 192405 h 505777"/>
                <a:gd name="connsiteX1" fmla="*/ 735330 w 791527"/>
                <a:gd name="connsiteY1" fmla="*/ 96202 h 505777"/>
                <a:gd name="connsiteX2" fmla="*/ 791528 w 791527"/>
                <a:gd name="connsiteY2" fmla="*/ 152400 h 505777"/>
                <a:gd name="connsiteX3" fmla="*/ 791528 w 791527"/>
                <a:gd name="connsiteY3" fmla="*/ 0 h 505777"/>
                <a:gd name="connsiteX4" fmla="*/ 639128 w 791527"/>
                <a:gd name="connsiteY4" fmla="*/ 0 h 505777"/>
                <a:gd name="connsiteX5" fmla="*/ 695325 w 791527"/>
                <a:gd name="connsiteY5" fmla="*/ 56198 h 505777"/>
                <a:gd name="connsiteX6" fmla="*/ 601028 w 791527"/>
                <a:gd name="connsiteY6" fmla="*/ 150495 h 505777"/>
                <a:gd name="connsiteX7" fmla="*/ 439103 w 791527"/>
                <a:gd name="connsiteY7" fmla="*/ 312420 h 505777"/>
                <a:gd name="connsiteX8" fmla="*/ 296228 w 791527"/>
                <a:gd name="connsiteY8" fmla="*/ 169545 h 505777"/>
                <a:gd name="connsiteX9" fmla="*/ 0 w 791527"/>
                <a:gd name="connsiteY9" fmla="*/ 465773 h 505777"/>
                <a:gd name="connsiteX10" fmla="*/ 40005 w 791527"/>
                <a:gd name="connsiteY10" fmla="*/ 505778 h 505777"/>
                <a:gd name="connsiteX11" fmla="*/ 296228 w 791527"/>
                <a:gd name="connsiteY11" fmla="*/ 249555 h 505777"/>
                <a:gd name="connsiteX12" fmla="*/ 439103 w 791527"/>
                <a:gd name="connsiteY12" fmla="*/ 392430 h 505777"/>
                <a:gd name="connsiteX13" fmla="*/ 639128 w 791527"/>
                <a:gd name="connsiteY13" fmla="*/ 192405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1527" h="505777">
                  <a:moveTo>
                    <a:pt x="639128" y="192405"/>
                  </a:moveTo>
                  <a:lnTo>
                    <a:pt x="735330" y="96202"/>
                  </a:lnTo>
                  <a:lnTo>
                    <a:pt x="791528" y="152400"/>
                  </a:lnTo>
                  <a:lnTo>
                    <a:pt x="791528" y="0"/>
                  </a:lnTo>
                  <a:lnTo>
                    <a:pt x="639128" y="0"/>
                  </a:lnTo>
                  <a:lnTo>
                    <a:pt x="695325" y="56198"/>
                  </a:lnTo>
                  <a:lnTo>
                    <a:pt x="601028" y="150495"/>
                  </a:lnTo>
                  <a:lnTo>
                    <a:pt x="439103" y="312420"/>
                  </a:lnTo>
                  <a:lnTo>
                    <a:pt x="296228" y="169545"/>
                  </a:lnTo>
                  <a:lnTo>
                    <a:pt x="0" y="465773"/>
                  </a:lnTo>
                  <a:lnTo>
                    <a:pt x="40005" y="505778"/>
                  </a:lnTo>
                  <a:lnTo>
                    <a:pt x="296228" y="249555"/>
                  </a:lnTo>
                  <a:lnTo>
                    <a:pt x="439103" y="392430"/>
                  </a:lnTo>
                  <a:lnTo>
                    <a:pt x="639128" y="1924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2235EA7-DCAB-AF2F-C375-CA7352E794BB}"/>
                </a:ext>
              </a:extLst>
            </p:cNvPr>
            <p:cNvSpPr/>
            <p:nvPr/>
          </p:nvSpPr>
          <p:spPr>
            <a:xfrm>
              <a:off x="5334453" y="1698921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6FDDF24-35DE-4F50-7D9E-88FE60E0770B}"/>
                </a:ext>
              </a:extLst>
            </p:cNvPr>
            <p:cNvSpPr/>
            <p:nvPr/>
          </p:nvSpPr>
          <p:spPr>
            <a:xfrm>
              <a:off x="5267919" y="1803698"/>
              <a:ext cx="604315" cy="408524"/>
            </a:xfrm>
            <a:custGeom>
              <a:avLst/>
              <a:gdLst>
                <a:gd name="connsiteX0" fmla="*/ 572978 w 604315"/>
                <a:gd name="connsiteY0" fmla="*/ 187735 h 408524"/>
                <a:gd name="connsiteX1" fmla="*/ 582503 w 604315"/>
                <a:gd name="connsiteY1" fmla="*/ 178210 h 408524"/>
                <a:gd name="connsiteX2" fmla="*/ 604315 w 604315"/>
                <a:gd name="connsiteY2" fmla="*/ 156398 h 408524"/>
                <a:gd name="connsiteX3" fmla="*/ 577836 w 604315"/>
                <a:gd name="connsiteY3" fmla="*/ 37336 h 408524"/>
                <a:gd name="connsiteX4" fmla="*/ 571359 w 604315"/>
                <a:gd name="connsiteY4" fmla="*/ 26668 h 408524"/>
                <a:gd name="connsiteX5" fmla="*/ 533259 w 604315"/>
                <a:gd name="connsiteY5" fmla="*/ 6379 h 408524"/>
                <a:gd name="connsiteX6" fmla="*/ 456487 w 604315"/>
                <a:gd name="connsiteY6" fmla="*/ 6379 h 408524"/>
                <a:gd name="connsiteX7" fmla="*/ 418387 w 604315"/>
                <a:gd name="connsiteY7" fmla="*/ 26668 h 408524"/>
                <a:gd name="connsiteX8" fmla="*/ 411910 w 604315"/>
                <a:gd name="connsiteY8" fmla="*/ 37336 h 408524"/>
                <a:gd name="connsiteX9" fmla="*/ 399909 w 604315"/>
                <a:gd name="connsiteY9" fmla="*/ 93152 h 408524"/>
                <a:gd name="connsiteX10" fmla="*/ 399909 w 604315"/>
                <a:gd name="connsiteY10" fmla="*/ 93152 h 408524"/>
                <a:gd name="connsiteX11" fmla="*/ 387431 w 604315"/>
                <a:gd name="connsiteY11" fmla="*/ 37336 h 408524"/>
                <a:gd name="connsiteX12" fmla="*/ 380859 w 604315"/>
                <a:gd name="connsiteY12" fmla="*/ 26668 h 408524"/>
                <a:gd name="connsiteX13" fmla="*/ 342759 w 604315"/>
                <a:gd name="connsiteY13" fmla="*/ 6379 h 408524"/>
                <a:gd name="connsiteX14" fmla="*/ 228459 w 604315"/>
                <a:gd name="connsiteY14" fmla="*/ 26668 h 408524"/>
                <a:gd name="connsiteX15" fmla="*/ 221982 w 604315"/>
                <a:gd name="connsiteY15" fmla="*/ 37336 h 408524"/>
                <a:gd name="connsiteX16" fmla="*/ 209409 w 604315"/>
                <a:gd name="connsiteY16" fmla="*/ 91342 h 408524"/>
                <a:gd name="connsiteX17" fmla="*/ 209409 w 604315"/>
                <a:gd name="connsiteY17" fmla="*/ 91342 h 408524"/>
                <a:gd name="connsiteX18" fmla="*/ 197026 w 604315"/>
                <a:gd name="connsiteY18" fmla="*/ 37336 h 408524"/>
                <a:gd name="connsiteX19" fmla="*/ 190359 w 604315"/>
                <a:gd name="connsiteY19" fmla="*/ 26668 h 408524"/>
                <a:gd name="connsiteX20" fmla="*/ 152259 w 604315"/>
                <a:gd name="connsiteY20" fmla="*/ 6379 h 408524"/>
                <a:gd name="connsiteX21" fmla="*/ 75487 w 604315"/>
                <a:gd name="connsiteY21" fmla="*/ 6379 h 408524"/>
                <a:gd name="connsiteX22" fmla="*/ 37387 w 604315"/>
                <a:gd name="connsiteY22" fmla="*/ 26668 h 408524"/>
                <a:gd name="connsiteX23" fmla="*/ 30910 w 604315"/>
                <a:gd name="connsiteY23" fmla="*/ 37336 h 408524"/>
                <a:gd name="connsiteX24" fmla="*/ 621 w 604315"/>
                <a:gd name="connsiteY24" fmla="*/ 175639 h 408524"/>
                <a:gd name="connsiteX25" fmla="*/ 14999 w 604315"/>
                <a:gd name="connsiteY25" fmla="*/ 199844 h 408524"/>
                <a:gd name="connsiteX26" fmla="*/ 15765 w 604315"/>
                <a:gd name="connsiteY26" fmla="*/ 200023 h 408524"/>
                <a:gd name="connsiteX27" fmla="*/ 18909 w 604315"/>
                <a:gd name="connsiteY27" fmla="*/ 200023 h 408524"/>
                <a:gd name="connsiteX28" fmla="*/ 37959 w 604315"/>
                <a:gd name="connsiteY28" fmla="*/ 185068 h 408524"/>
                <a:gd name="connsiteX29" fmla="*/ 66534 w 604315"/>
                <a:gd name="connsiteY29" fmla="*/ 57148 h 408524"/>
                <a:gd name="connsiteX30" fmla="*/ 66534 w 604315"/>
                <a:gd name="connsiteY30" fmla="*/ 57148 h 408524"/>
                <a:gd name="connsiteX31" fmla="*/ 66534 w 604315"/>
                <a:gd name="connsiteY31" fmla="*/ 124775 h 408524"/>
                <a:gd name="connsiteX32" fmla="*/ 37959 w 604315"/>
                <a:gd name="connsiteY32" fmla="*/ 266698 h 408524"/>
                <a:gd name="connsiteX33" fmla="*/ 66534 w 604315"/>
                <a:gd name="connsiteY33" fmla="*/ 266698 h 408524"/>
                <a:gd name="connsiteX34" fmla="*/ 66534 w 604315"/>
                <a:gd name="connsiteY34" fmla="*/ 408525 h 408524"/>
                <a:gd name="connsiteX35" fmla="*/ 104634 w 604315"/>
                <a:gd name="connsiteY35" fmla="*/ 370425 h 408524"/>
                <a:gd name="connsiteX36" fmla="*/ 104634 w 604315"/>
                <a:gd name="connsiteY36" fmla="*/ 266698 h 408524"/>
                <a:gd name="connsiteX37" fmla="*/ 123684 w 604315"/>
                <a:gd name="connsiteY37" fmla="*/ 266698 h 408524"/>
                <a:gd name="connsiteX38" fmla="*/ 123684 w 604315"/>
                <a:gd name="connsiteY38" fmla="*/ 351375 h 408524"/>
                <a:gd name="connsiteX39" fmla="*/ 161784 w 604315"/>
                <a:gd name="connsiteY39" fmla="*/ 313275 h 408524"/>
                <a:gd name="connsiteX40" fmla="*/ 161784 w 604315"/>
                <a:gd name="connsiteY40" fmla="*/ 266698 h 408524"/>
                <a:gd name="connsiteX41" fmla="*/ 190359 w 604315"/>
                <a:gd name="connsiteY41" fmla="*/ 266698 h 408524"/>
                <a:gd name="connsiteX42" fmla="*/ 161784 w 604315"/>
                <a:gd name="connsiteY42" fmla="*/ 124870 h 408524"/>
                <a:gd name="connsiteX43" fmla="*/ 161784 w 604315"/>
                <a:gd name="connsiteY43" fmla="*/ 58195 h 408524"/>
                <a:gd name="connsiteX44" fmla="*/ 161784 w 604315"/>
                <a:gd name="connsiteY44" fmla="*/ 58195 h 408524"/>
                <a:gd name="connsiteX45" fmla="*/ 190359 w 604315"/>
                <a:gd name="connsiteY45" fmla="*/ 182592 h 408524"/>
                <a:gd name="connsiteX46" fmla="*/ 209409 w 604315"/>
                <a:gd name="connsiteY46" fmla="*/ 200023 h 408524"/>
                <a:gd name="connsiteX47" fmla="*/ 209409 w 604315"/>
                <a:gd name="connsiteY47" fmla="*/ 200023 h 408524"/>
                <a:gd name="connsiteX48" fmla="*/ 227887 w 604315"/>
                <a:gd name="connsiteY48" fmla="*/ 185068 h 408524"/>
                <a:gd name="connsiteX49" fmla="*/ 228459 w 604315"/>
                <a:gd name="connsiteY49" fmla="*/ 180973 h 408524"/>
                <a:gd name="connsiteX50" fmla="*/ 256272 w 604315"/>
                <a:gd name="connsiteY50" fmla="*/ 58767 h 408524"/>
                <a:gd name="connsiteX51" fmla="*/ 256272 w 604315"/>
                <a:gd name="connsiteY51" fmla="*/ 58767 h 408524"/>
                <a:gd name="connsiteX52" fmla="*/ 256272 w 604315"/>
                <a:gd name="connsiteY52" fmla="*/ 218501 h 408524"/>
                <a:gd name="connsiteX53" fmla="*/ 277322 w 604315"/>
                <a:gd name="connsiteY53" fmla="*/ 197356 h 408524"/>
                <a:gd name="connsiteX54" fmla="*/ 331204 w 604315"/>
                <a:gd name="connsiteY54" fmla="*/ 197326 h 408524"/>
                <a:gd name="connsiteX55" fmla="*/ 331233 w 604315"/>
                <a:gd name="connsiteY55" fmla="*/ 197356 h 408524"/>
                <a:gd name="connsiteX56" fmla="*/ 352284 w 604315"/>
                <a:gd name="connsiteY56" fmla="*/ 217644 h 408524"/>
                <a:gd name="connsiteX57" fmla="*/ 352284 w 604315"/>
                <a:gd name="connsiteY57" fmla="*/ 58862 h 408524"/>
                <a:gd name="connsiteX58" fmla="*/ 352284 w 604315"/>
                <a:gd name="connsiteY58" fmla="*/ 58862 h 408524"/>
                <a:gd name="connsiteX59" fmla="*/ 380859 w 604315"/>
                <a:gd name="connsiteY59" fmla="*/ 185164 h 408524"/>
                <a:gd name="connsiteX60" fmla="*/ 399909 w 604315"/>
                <a:gd name="connsiteY60" fmla="*/ 200023 h 408524"/>
                <a:gd name="connsiteX61" fmla="*/ 399909 w 604315"/>
                <a:gd name="connsiteY61" fmla="*/ 200023 h 408524"/>
                <a:gd name="connsiteX62" fmla="*/ 418482 w 604315"/>
                <a:gd name="connsiteY62" fmla="*/ 185068 h 408524"/>
                <a:gd name="connsiteX63" fmla="*/ 447057 w 604315"/>
                <a:gd name="connsiteY63" fmla="*/ 58767 h 408524"/>
                <a:gd name="connsiteX64" fmla="*/ 447057 w 604315"/>
                <a:gd name="connsiteY64" fmla="*/ 58767 h 408524"/>
                <a:gd name="connsiteX65" fmla="*/ 447057 w 604315"/>
                <a:gd name="connsiteY65" fmla="*/ 313084 h 408524"/>
                <a:gd name="connsiteX66" fmla="*/ 447057 w 604315"/>
                <a:gd name="connsiteY66" fmla="*/ 313084 h 408524"/>
                <a:gd name="connsiteX67" fmla="*/ 485157 w 604315"/>
                <a:gd name="connsiteY67" fmla="*/ 274984 h 408524"/>
                <a:gd name="connsiteX68" fmla="*/ 485157 w 604315"/>
                <a:gd name="connsiteY68" fmla="*/ 209548 h 408524"/>
                <a:gd name="connsiteX69" fmla="*/ 504207 w 604315"/>
                <a:gd name="connsiteY69" fmla="*/ 209548 h 408524"/>
                <a:gd name="connsiteX70" fmla="*/ 504207 w 604315"/>
                <a:gd name="connsiteY70" fmla="*/ 256315 h 408524"/>
                <a:gd name="connsiteX71" fmla="*/ 542307 w 604315"/>
                <a:gd name="connsiteY71" fmla="*/ 218215 h 408524"/>
                <a:gd name="connsiteX72" fmla="*/ 542307 w 604315"/>
                <a:gd name="connsiteY72" fmla="*/ 58862 h 408524"/>
                <a:gd name="connsiteX73" fmla="*/ 542307 w 604315"/>
                <a:gd name="connsiteY73" fmla="*/ 58862 h 408524"/>
                <a:gd name="connsiteX74" fmla="*/ 572311 w 604315"/>
                <a:gd name="connsiteY74" fmla="*/ 187831 h 40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4315" h="408524">
                  <a:moveTo>
                    <a:pt x="572978" y="187735"/>
                  </a:moveTo>
                  <a:lnTo>
                    <a:pt x="582503" y="178210"/>
                  </a:lnTo>
                  <a:lnTo>
                    <a:pt x="604315" y="156398"/>
                  </a:lnTo>
                  <a:lnTo>
                    <a:pt x="577836" y="37336"/>
                  </a:lnTo>
                  <a:cubicBezTo>
                    <a:pt x="577026" y="33118"/>
                    <a:pt x="574727" y="29332"/>
                    <a:pt x="571359" y="26668"/>
                  </a:cubicBezTo>
                  <a:cubicBezTo>
                    <a:pt x="559951" y="17716"/>
                    <a:pt x="547053" y="10848"/>
                    <a:pt x="533259" y="6379"/>
                  </a:cubicBezTo>
                  <a:cubicBezTo>
                    <a:pt x="508375" y="-2126"/>
                    <a:pt x="481371" y="-2126"/>
                    <a:pt x="456487" y="6379"/>
                  </a:cubicBezTo>
                  <a:cubicBezTo>
                    <a:pt x="442697" y="10859"/>
                    <a:pt x="429801" y="17726"/>
                    <a:pt x="418387" y="26668"/>
                  </a:cubicBezTo>
                  <a:cubicBezTo>
                    <a:pt x="415092" y="29396"/>
                    <a:pt x="412810" y="33153"/>
                    <a:pt x="411910" y="37336"/>
                  </a:cubicBezTo>
                  <a:lnTo>
                    <a:pt x="399909" y="93152"/>
                  </a:lnTo>
                  <a:lnTo>
                    <a:pt x="399909" y="93152"/>
                  </a:lnTo>
                  <a:lnTo>
                    <a:pt x="387431" y="37336"/>
                  </a:lnTo>
                  <a:cubicBezTo>
                    <a:pt x="386557" y="33120"/>
                    <a:pt x="384231" y="29344"/>
                    <a:pt x="380859" y="26668"/>
                  </a:cubicBezTo>
                  <a:cubicBezTo>
                    <a:pt x="369451" y="17716"/>
                    <a:pt x="356553" y="10848"/>
                    <a:pt x="342759" y="6379"/>
                  </a:cubicBezTo>
                  <a:cubicBezTo>
                    <a:pt x="303653" y="-6242"/>
                    <a:pt x="260832" y="1358"/>
                    <a:pt x="228459" y="26668"/>
                  </a:cubicBezTo>
                  <a:cubicBezTo>
                    <a:pt x="225163" y="29396"/>
                    <a:pt x="222882" y="33153"/>
                    <a:pt x="221982" y="37336"/>
                  </a:cubicBezTo>
                  <a:lnTo>
                    <a:pt x="209409" y="91342"/>
                  </a:lnTo>
                  <a:cubicBezTo>
                    <a:pt x="209409" y="91342"/>
                    <a:pt x="209409" y="91342"/>
                    <a:pt x="209409" y="91342"/>
                  </a:cubicBezTo>
                  <a:lnTo>
                    <a:pt x="197026" y="37336"/>
                  </a:lnTo>
                  <a:cubicBezTo>
                    <a:pt x="196076" y="33127"/>
                    <a:pt x="193725" y="29366"/>
                    <a:pt x="190359" y="26668"/>
                  </a:cubicBezTo>
                  <a:cubicBezTo>
                    <a:pt x="178945" y="17726"/>
                    <a:pt x="166049" y="10859"/>
                    <a:pt x="152259" y="6379"/>
                  </a:cubicBezTo>
                  <a:cubicBezTo>
                    <a:pt x="127375" y="-2126"/>
                    <a:pt x="100371" y="-2126"/>
                    <a:pt x="75487" y="6379"/>
                  </a:cubicBezTo>
                  <a:cubicBezTo>
                    <a:pt x="61705" y="10879"/>
                    <a:pt x="48813" y="17745"/>
                    <a:pt x="37387" y="26668"/>
                  </a:cubicBezTo>
                  <a:cubicBezTo>
                    <a:pt x="34091" y="29396"/>
                    <a:pt x="31810" y="33153"/>
                    <a:pt x="30910" y="37336"/>
                  </a:cubicBezTo>
                  <a:lnTo>
                    <a:pt x="621" y="175639"/>
                  </a:lnTo>
                  <a:cubicBezTo>
                    <a:pt x="-2093" y="186293"/>
                    <a:pt x="4344" y="197130"/>
                    <a:pt x="14999" y="199844"/>
                  </a:cubicBezTo>
                  <a:cubicBezTo>
                    <a:pt x="15253" y="199908"/>
                    <a:pt x="15509" y="199968"/>
                    <a:pt x="15765" y="200023"/>
                  </a:cubicBezTo>
                  <a:cubicBezTo>
                    <a:pt x="16811" y="200117"/>
                    <a:pt x="17863" y="200117"/>
                    <a:pt x="18909" y="200023"/>
                  </a:cubicBezTo>
                  <a:cubicBezTo>
                    <a:pt x="28018" y="200235"/>
                    <a:pt x="36002" y="193968"/>
                    <a:pt x="37959" y="185068"/>
                  </a:cubicBezTo>
                  <a:lnTo>
                    <a:pt x="66534" y="57148"/>
                  </a:lnTo>
                  <a:lnTo>
                    <a:pt x="66534" y="57148"/>
                  </a:lnTo>
                  <a:lnTo>
                    <a:pt x="66534" y="124775"/>
                  </a:lnTo>
                  <a:lnTo>
                    <a:pt x="37959" y="266698"/>
                  </a:lnTo>
                  <a:lnTo>
                    <a:pt x="66534" y="266698"/>
                  </a:lnTo>
                  <a:lnTo>
                    <a:pt x="66534" y="408525"/>
                  </a:lnTo>
                  <a:lnTo>
                    <a:pt x="104634" y="370425"/>
                  </a:lnTo>
                  <a:lnTo>
                    <a:pt x="104634" y="266698"/>
                  </a:lnTo>
                  <a:lnTo>
                    <a:pt x="123684" y="266698"/>
                  </a:lnTo>
                  <a:lnTo>
                    <a:pt x="123684" y="351375"/>
                  </a:lnTo>
                  <a:lnTo>
                    <a:pt x="161784" y="313275"/>
                  </a:lnTo>
                  <a:lnTo>
                    <a:pt x="161784" y="266698"/>
                  </a:lnTo>
                  <a:lnTo>
                    <a:pt x="190359" y="266698"/>
                  </a:lnTo>
                  <a:lnTo>
                    <a:pt x="161784" y="124870"/>
                  </a:lnTo>
                  <a:lnTo>
                    <a:pt x="161784" y="58195"/>
                  </a:lnTo>
                  <a:lnTo>
                    <a:pt x="161784" y="58195"/>
                  </a:lnTo>
                  <a:lnTo>
                    <a:pt x="190359" y="182592"/>
                  </a:lnTo>
                  <a:cubicBezTo>
                    <a:pt x="191202" y="192476"/>
                    <a:pt x="199489" y="200059"/>
                    <a:pt x="209409" y="200023"/>
                  </a:cubicBezTo>
                  <a:lnTo>
                    <a:pt x="209409" y="200023"/>
                  </a:lnTo>
                  <a:cubicBezTo>
                    <a:pt x="218304" y="199964"/>
                    <a:pt x="225975" y="193756"/>
                    <a:pt x="227887" y="185068"/>
                  </a:cubicBezTo>
                  <a:lnTo>
                    <a:pt x="228459" y="180973"/>
                  </a:lnTo>
                  <a:lnTo>
                    <a:pt x="256272" y="58767"/>
                  </a:lnTo>
                  <a:cubicBezTo>
                    <a:pt x="256272" y="58767"/>
                    <a:pt x="256272" y="58767"/>
                    <a:pt x="256272" y="58767"/>
                  </a:cubicBezTo>
                  <a:lnTo>
                    <a:pt x="256272" y="218501"/>
                  </a:lnTo>
                  <a:lnTo>
                    <a:pt x="277322" y="197356"/>
                  </a:lnTo>
                  <a:cubicBezTo>
                    <a:pt x="292192" y="182468"/>
                    <a:pt x="316316" y="182455"/>
                    <a:pt x="331204" y="197326"/>
                  </a:cubicBezTo>
                  <a:cubicBezTo>
                    <a:pt x="331213" y="197336"/>
                    <a:pt x="331224" y="197346"/>
                    <a:pt x="331233" y="197356"/>
                  </a:cubicBezTo>
                  <a:lnTo>
                    <a:pt x="352284" y="217644"/>
                  </a:lnTo>
                  <a:lnTo>
                    <a:pt x="352284" y="58862"/>
                  </a:lnTo>
                  <a:cubicBezTo>
                    <a:pt x="352284" y="58862"/>
                    <a:pt x="352284" y="58862"/>
                    <a:pt x="352284" y="58862"/>
                  </a:cubicBezTo>
                  <a:lnTo>
                    <a:pt x="380859" y="185164"/>
                  </a:lnTo>
                  <a:cubicBezTo>
                    <a:pt x="382854" y="194025"/>
                    <a:pt x="390828" y="200245"/>
                    <a:pt x="399909" y="200023"/>
                  </a:cubicBezTo>
                  <a:lnTo>
                    <a:pt x="399909" y="200023"/>
                  </a:lnTo>
                  <a:cubicBezTo>
                    <a:pt x="408840" y="200008"/>
                    <a:pt x="416562" y="193790"/>
                    <a:pt x="418482" y="185068"/>
                  </a:cubicBezTo>
                  <a:lnTo>
                    <a:pt x="447057" y="58767"/>
                  </a:lnTo>
                  <a:cubicBezTo>
                    <a:pt x="447057" y="58767"/>
                    <a:pt x="447057" y="58767"/>
                    <a:pt x="447057" y="58767"/>
                  </a:cubicBezTo>
                  <a:lnTo>
                    <a:pt x="447057" y="313084"/>
                  </a:lnTo>
                  <a:lnTo>
                    <a:pt x="447057" y="313084"/>
                  </a:lnTo>
                  <a:lnTo>
                    <a:pt x="485157" y="274984"/>
                  </a:lnTo>
                  <a:lnTo>
                    <a:pt x="485157" y="209548"/>
                  </a:lnTo>
                  <a:lnTo>
                    <a:pt x="504207" y="209548"/>
                  </a:lnTo>
                  <a:lnTo>
                    <a:pt x="504207" y="256315"/>
                  </a:lnTo>
                  <a:lnTo>
                    <a:pt x="542307" y="218215"/>
                  </a:lnTo>
                  <a:lnTo>
                    <a:pt x="542307" y="58862"/>
                  </a:lnTo>
                  <a:cubicBezTo>
                    <a:pt x="542307" y="58862"/>
                    <a:pt x="542307" y="58862"/>
                    <a:pt x="542307" y="58862"/>
                  </a:cubicBezTo>
                  <a:lnTo>
                    <a:pt x="572311" y="187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8F50CB5-4513-F621-D48C-56D78134FB53}"/>
                </a:ext>
              </a:extLst>
            </p:cNvPr>
            <p:cNvSpPr/>
            <p:nvPr/>
          </p:nvSpPr>
          <p:spPr>
            <a:xfrm>
              <a:off x="5715357" y="1698921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C23E009-B16B-B1AA-58F9-C5F05F58C8D4}"/>
                </a:ext>
              </a:extLst>
            </p:cNvPr>
            <p:cNvSpPr/>
            <p:nvPr/>
          </p:nvSpPr>
          <p:spPr>
            <a:xfrm>
              <a:off x="5524572" y="1698921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4822346"/>
      </p:ext>
    </p:extLst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B38A56-2037-6AF9-52E3-D8DDE3BE341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7599F88-644D-0947-E8C4-E048159A7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242"/>
              <a:ext cx="9144000" cy="5143016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801FAB5D-9939-B64A-A5F6-9D70692BF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A6CAEE5C-7183-BEAC-CE04-9A3ABACEC5F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602847" y="1396"/>
            <a:ext cx="7938305" cy="1610847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E7AFCED-9E2B-9611-5F46-AE6F52408DEA}"/>
              </a:ext>
            </a:extLst>
          </p:cNvPr>
          <p:cNvSpPr/>
          <p:nvPr/>
        </p:nvSpPr>
        <p:spPr>
          <a:xfrm>
            <a:off x="1624223" y="4536012"/>
            <a:ext cx="6268223" cy="607488"/>
          </a:xfrm>
          <a:custGeom>
            <a:avLst/>
            <a:gdLst>
              <a:gd name="connsiteX0" fmla="*/ 1265916 w 6268223"/>
              <a:gd name="connsiteY0" fmla="*/ 0 h 607488"/>
              <a:gd name="connsiteX1" fmla="*/ 1985425 w 6268223"/>
              <a:gd name="connsiteY1" fmla="*/ 38621 h 607488"/>
              <a:gd name="connsiteX2" fmla="*/ 2918875 w 6268223"/>
              <a:gd name="connsiteY2" fmla="*/ 114821 h 607488"/>
              <a:gd name="connsiteX3" fmla="*/ 4042825 w 6268223"/>
              <a:gd name="connsiteY3" fmla="*/ 29096 h 607488"/>
              <a:gd name="connsiteX4" fmla="*/ 5176300 w 6268223"/>
              <a:gd name="connsiteY4" fmla="*/ 86246 h 607488"/>
              <a:gd name="connsiteX5" fmla="*/ 6147850 w 6268223"/>
              <a:gd name="connsiteY5" fmla="*/ 448196 h 607488"/>
              <a:gd name="connsiteX6" fmla="*/ 6249351 w 6268223"/>
              <a:gd name="connsiteY6" fmla="*/ 562869 h 607488"/>
              <a:gd name="connsiteX7" fmla="*/ 6268223 w 6268223"/>
              <a:gd name="connsiteY7" fmla="*/ 607488 h 607488"/>
              <a:gd name="connsiteX8" fmla="*/ 0 w 6268223"/>
              <a:gd name="connsiteY8" fmla="*/ 607488 h 607488"/>
              <a:gd name="connsiteX9" fmla="*/ 4225 w 6268223"/>
              <a:gd name="connsiteY9" fmla="*/ 524396 h 607488"/>
              <a:gd name="connsiteX10" fmla="*/ 394750 w 6268223"/>
              <a:gd name="connsiteY10" fmla="*/ 210071 h 607488"/>
              <a:gd name="connsiteX11" fmla="*/ 1051975 w 6268223"/>
              <a:gd name="connsiteY11" fmla="*/ 10046 h 607488"/>
              <a:gd name="connsiteX12" fmla="*/ 1265916 w 6268223"/>
              <a:gd name="connsiteY12" fmla="*/ 0 h 6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68223" h="607488">
                <a:moveTo>
                  <a:pt x="1265916" y="0"/>
                </a:moveTo>
                <a:cubicBezTo>
                  <a:pt x="1492804" y="-74"/>
                  <a:pt x="1752063" y="25525"/>
                  <a:pt x="1985425" y="38621"/>
                </a:cubicBezTo>
                <a:cubicBezTo>
                  <a:pt x="2296575" y="56083"/>
                  <a:pt x="2575975" y="116409"/>
                  <a:pt x="2918875" y="114821"/>
                </a:cubicBezTo>
                <a:cubicBezTo>
                  <a:pt x="3261775" y="113234"/>
                  <a:pt x="3666588" y="33859"/>
                  <a:pt x="4042825" y="29096"/>
                </a:cubicBezTo>
                <a:cubicBezTo>
                  <a:pt x="4419063" y="24334"/>
                  <a:pt x="4825463" y="16396"/>
                  <a:pt x="5176300" y="86246"/>
                </a:cubicBezTo>
                <a:cubicBezTo>
                  <a:pt x="5527137" y="156096"/>
                  <a:pt x="5960525" y="310084"/>
                  <a:pt x="6147850" y="448196"/>
                </a:cubicBezTo>
                <a:cubicBezTo>
                  <a:pt x="6194681" y="482725"/>
                  <a:pt x="6227027" y="521817"/>
                  <a:pt x="6249351" y="562869"/>
                </a:cubicBezTo>
                <a:lnTo>
                  <a:pt x="6268223" y="607488"/>
                </a:lnTo>
                <a:lnTo>
                  <a:pt x="0" y="607488"/>
                </a:lnTo>
                <a:lnTo>
                  <a:pt x="4225" y="524396"/>
                </a:lnTo>
                <a:lnTo>
                  <a:pt x="394750" y="210071"/>
                </a:lnTo>
                <a:cubicBezTo>
                  <a:pt x="567788" y="124346"/>
                  <a:pt x="786863" y="38621"/>
                  <a:pt x="1051975" y="10046"/>
                </a:cubicBezTo>
                <a:cubicBezTo>
                  <a:pt x="1118253" y="2903"/>
                  <a:pt x="1190286" y="25"/>
                  <a:pt x="126591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921CA0-6275-1159-D891-C9C8931337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2084" y="3615097"/>
            <a:ext cx="3059832" cy="153290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BAC5E19-F82B-29B6-945D-B1FE2F09F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528" y="4140093"/>
            <a:ext cx="5219472" cy="10090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D74970-7E79-DE86-7EDC-1152B6DDB7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6560" y="365092"/>
            <a:ext cx="1456134" cy="884467"/>
          </a:xfrm>
          <a:prstGeom prst="rect">
            <a:avLst/>
          </a:prstGeom>
        </p:spPr>
      </p:pic>
      <p:sp>
        <p:nvSpPr>
          <p:cNvPr id="62" name="图形 60">
            <a:extLst>
              <a:ext uri="{FF2B5EF4-FFF2-40B4-BE49-F238E27FC236}">
                <a16:creationId xmlns:a16="http://schemas.microsoft.com/office/drawing/2014/main" id="{56E3F489-C419-15B4-909E-75A10DD92B7C}"/>
              </a:ext>
            </a:extLst>
          </p:cNvPr>
          <p:cNvSpPr/>
          <p:nvPr/>
        </p:nvSpPr>
        <p:spPr>
          <a:xfrm>
            <a:off x="472654" y="3510570"/>
            <a:ext cx="1524137" cy="626238"/>
          </a:xfrm>
          <a:custGeom>
            <a:avLst/>
            <a:gdLst>
              <a:gd name="connsiteX0" fmla="*/ 6519863 w 6653212"/>
              <a:gd name="connsiteY0" fmla="*/ 1952625 h 2733675"/>
              <a:gd name="connsiteX1" fmla="*/ 6524625 w 6653212"/>
              <a:gd name="connsiteY1" fmla="*/ 1966913 h 2733675"/>
              <a:gd name="connsiteX2" fmla="*/ 6457950 w 6653212"/>
              <a:gd name="connsiteY2" fmla="*/ 2071688 h 2733675"/>
              <a:gd name="connsiteX3" fmla="*/ 6438900 w 6653212"/>
              <a:gd name="connsiteY3" fmla="*/ 2071688 h 2733675"/>
              <a:gd name="connsiteX4" fmla="*/ 6434138 w 6653212"/>
              <a:gd name="connsiteY4" fmla="*/ 2052638 h 2733675"/>
              <a:gd name="connsiteX5" fmla="*/ 6500813 w 6653212"/>
              <a:gd name="connsiteY5" fmla="*/ 1952625 h 2733675"/>
              <a:gd name="connsiteX6" fmla="*/ 6519863 w 6653212"/>
              <a:gd name="connsiteY6" fmla="*/ 1952625 h 2733675"/>
              <a:gd name="connsiteX7" fmla="*/ 6348413 w 6653212"/>
              <a:gd name="connsiteY7" fmla="*/ 1719263 h 2733675"/>
              <a:gd name="connsiteX8" fmla="*/ 6386513 w 6653212"/>
              <a:gd name="connsiteY8" fmla="*/ 1709738 h 2733675"/>
              <a:gd name="connsiteX9" fmla="*/ 6424613 w 6653212"/>
              <a:gd name="connsiteY9" fmla="*/ 1809750 h 2733675"/>
              <a:gd name="connsiteX10" fmla="*/ 6267450 w 6653212"/>
              <a:gd name="connsiteY10" fmla="*/ 1719263 h 2733675"/>
              <a:gd name="connsiteX11" fmla="*/ 6229350 w 6653212"/>
              <a:gd name="connsiteY11" fmla="*/ 1719263 h 2733675"/>
              <a:gd name="connsiteX12" fmla="*/ 6272213 w 6653212"/>
              <a:gd name="connsiteY12" fmla="*/ 1700213 h 2733675"/>
              <a:gd name="connsiteX13" fmla="*/ 6348413 w 6653212"/>
              <a:gd name="connsiteY13" fmla="*/ 1719263 h 2733675"/>
              <a:gd name="connsiteX14" fmla="*/ 1257300 w 6653212"/>
              <a:gd name="connsiteY14" fmla="*/ 1638300 h 2733675"/>
              <a:gd name="connsiteX15" fmla="*/ 1281113 w 6653212"/>
              <a:gd name="connsiteY15" fmla="*/ 1666875 h 2733675"/>
              <a:gd name="connsiteX16" fmla="*/ 1257300 w 6653212"/>
              <a:gd name="connsiteY16" fmla="*/ 1666875 h 2733675"/>
              <a:gd name="connsiteX17" fmla="*/ 1143000 w 6653212"/>
              <a:gd name="connsiteY17" fmla="*/ 1628775 h 2733675"/>
              <a:gd name="connsiteX18" fmla="*/ 1143000 w 6653212"/>
              <a:gd name="connsiteY18" fmla="*/ 1614488 h 2733675"/>
              <a:gd name="connsiteX19" fmla="*/ 1171575 w 6653212"/>
              <a:gd name="connsiteY19" fmla="*/ 1590675 h 2733675"/>
              <a:gd name="connsiteX20" fmla="*/ 1257300 w 6653212"/>
              <a:gd name="connsiteY20" fmla="*/ 1638300 h 2733675"/>
              <a:gd name="connsiteX21" fmla="*/ 5905500 w 6653212"/>
              <a:gd name="connsiteY21" fmla="*/ 1314450 h 2733675"/>
              <a:gd name="connsiteX22" fmla="*/ 5862638 w 6653212"/>
              <a:gd name="connsiteY22" fmla="*/ 1428750 h 2733675"/>
              <a:gd name="connsiteX23" fmla="*/ 5876925 w 6653212"/>
              <a:gd name="connsiteY23" fmla="*/ 1447800 h 2733675"/>
              <a:gd name="connsiteX24" fmla="*/ 5972175 w 6653212"/>
              <a:gd name="connsiteY24" fmla="*/ 1343025 h 2733675"/>
              <a:gd name="connsiteX25" fmla="*/ 6019800 w 6653212"/>
              <a:gd name="connsiteY25" fmla="*/ 1204913 h 2733675"/>
              <a:gd name="connsiteX26" fmla="*/ 6153150 w 6653212"/>
              <a:gd name="connsiteY26" fmla="*/ 1266825 h 2733675"/>
              <a:gd name="connsiteX27" fmla="*/ 6081713 w 6653212"/>
              <a:gd name="connsiteY27" fmla="*/ 1385888 h 2733675"/>
              <a:gd name="connsiteX28" fmla="*/ 6191250 w 6653212"/>
              <a:gd name="connsiteY28" fmla="*/ 1428750 h 2733675"/>
              <a:gd name="connsiteX29" fmla="*/ 6310313 w 6653212"/>
              <a:gd name="connsiteY29" fmla="*/ 1476375 h 2733675"/>
              <a:gd name="connsiteX30" fmla="*/ 6367463 w 6653212"/>
              <a:gd name="connsiteY30" fmla="*/ 1466850 h 2733675"/>
              <a:gd name="connsiteX31" fmla="*/ 6472238 w 6653212"/>
              <a:gd name="connsiteY31" fmla="*/ 1576388 h 2733675"/>
              <a:gd name="connsiteX32" fmla="*/ 6481763 w 6653212"/>
              <a:gd name="connsiteY32" fmla="*/ 1609725 h 2733675"/>
              <a:gd name="connsiteX33" fmla="*/ 6572250 w 6653212"/>
              <a:gd name="connsiteY33" fmla="*/ 1843088 h 2733675"/>
              <a:gd name="connsiteX34" fmla="*/ 6624638 w 6653212"/>
              <a:gd name="connsiteY34" fmla="*/ 2019300 h 2733675"/>
              <a:gd name="connsiteX35" fmla="*/ 6600825 w 6653212"/>
              <a:gd name="connsiteY35" fmla="*/ 2090738 h 2733675"/>
              <a:gd name="connsiteX36" fmla="*/ 6643688 w 6653212"/>
              <a:gd name="connsiteY36" fmla="*/ 2128838 h 2733675"/>
              <a:gd name="connsiteX37" fmla="*/ 6643688 w 6653212"/>
              <a:gd name="connsiteY37" fmla="*/ 2157413 h 2733675"/>
              <a:gd name="connsiteX38" fmla="*/ 6591300 w 6653212"/>
              <a:gd name="connsiteY38" fmla="*/ 2152650 h 2733675"/>
              <a:gd name="connsiteX39" fmla="*/ 6538913 w 6653212"/>
              <a:gd name="connsiteY39" fmla="*/ 2181225 h 2733675"/>
              <a:gd name="connsiteX40" fmla="*/ 6496050 w 6653212"/>
              <a:gd name="connsiteY40" fmla="*/ 2185988 h 2733675"/>
              <a:gd name="connsiteX41" fmla="*/ 6481763 w 6653212"/>
              <a:gd name="connsiteY41" fmla="*/ 2185988 h 2733675"/>
              <a:gd name="connsiteX42" fmla="*/ 6472238 w 6653212"/>
              <a:gd name="connsiteY42" fmla="*/ 2224088 h 2733675"/>
              <a:gd name="connsiteX43" fmla="*/ 6653213 w 6653212"/>
              <a:gd name="connsiteY43" fmla="*/ 2733675 h 2733675"/>
              <a:gd name="connsiteX44" fmla="*/ 6472238 w 6653212"/>
              <a:gd name="connsiteY44" fmla="*/ 2733675 h 2733675"/>
              <a:gd name="connsiteX45" fmla="*/ 6434138 w 6653212"/>
              <a:gd name="connsiteY45" fmla="*/ 2638425 h 2733675"/>
              <a:gd name="connsiteX46" fmla="*/ 6272213 w 6653212"/>
              <a:gd name="connsiteY46" fmla="*/ 2528888 h 2733675"/>
              <a:gd name="connsiteX47" fmla="*/ 6234113 w 6653212"/>
              <a:gd name="connsiteY47" fmla="*/ 2490788 h 2733675"/>
              <a:gd name="connsiteX48" fmla="*/ 6162675 w 6653212"/>
              <a:gd name="connsiteY48" fmla="*/ 2376488 h 2733675"/>
              <a:gd name="connsiteX49" fmla="*/ 6100763 w 6653212"/>
              <a:gd name="connsiteY49" fmla="*/ 2433638 h 2733675"/>
              <a:gd name="connsiteX50" fmla="*/ 6034088 w 6653212"/>
              <a:gd name="connsiteY50" fmla="*/ 2457450 h 2733675"/>
              <a:gd name="connsiteX51" fmla="*/ 5934075 w 6653212"/>
              <a:gd name="connsiteY51" fmla="*/ 2581275 h 2733675"/>
              <a:gd name="connsiteX52" fmla="*/ 5881688 w 6653212"/>
              <a:gd name="connsiteY52" fmla="*/ 2652713 h 2733675"/>
              <a:gd name="connsiteX53" fmla="*/ 5900738 w 6653212"/>
              <a:gd name="connsiteY53" fmla="*/ 2733675 h 2733675"/>
              <a:gd name="connsiteX54" fmla="*/ 5705475 w 6653212"/>
              <a:gd name="connsiteY54" fmla="*/ 2733675 h 2733675"/>
              <a:gd name="connsiteX55" fmla="*/ 5691188 w 6653212"/>
              <a:gd name="connsiteY55" fmla="*/ 2681288 h 2733675"/>
              <a:gd name="connsiteX56" fmla="*/ 5643563 w 6653212"/>
              <a:gd name="connsiteY56" fmla="*/ 2638425 h 2733675"/>
              <a:gd name="connsiteX57" fmla="*/ 5614988 w 6653212"/>
              <a:gd name="connsiteY57" fmla="*/ 2538413 h 2733675"/>
              <a:gd name="connsiteX58" fmla="*/ 5686425 w 6653212"/>
              <a:gd name="connsiteY58" fmla="*/ 2266950 h 2733675"/>
              <a:gd name="connsiteX59" fmla="*/ 5648325 w 6653212"/>
              <a:gd name="connsiteY59" fmla="*/ 2200275 h 2733675"/>
              <a:gd name="connsiteX60" fmla="*/ 5619750 w 6653212"/>
              <a:gd name="connsiteY60" fmla="*/ 2166938 h 2733675"/>
              <a:gd name="connsiteX61" fmla="*/ 5553075 w 6653212"/>
              <a:gd name="connsiteY61" fmla="*/ 1938338 h 2733675"/>
              <a:gd name="connsiteX62" fmla="*/ 5543550 w 6653212"/>
              <a:gd name="connsiteY62" fmla="*/ 1914525 h 2733675"/>
              <a:gd name="connsiteX63" fmla="*/ 5534025 w 6653212"/>
              <a:gd name="connsiteY63" fmla="*/ 1824038 h 2733675"/>
              <a:gd name="connsiteX64" fmla="*/ 5548313 w 6653212"/>
              <a:gd name="connsiteY64" fmla="*/ 1757363 h 2733675"/>
              <a:gd name="connsiteX65" fmla="*/ 5672138 w 6653212"/>
              <a:gd name="connsiteY65" fmla="*/ 1576388 h 2733675"/>
              <a:gd name="connsiteX66" fmla="*/ 5591175 w 6653212"/>
              <a:gd name="connsiteY66" fmla="*/ 1528763 h 2733675"/>
              <a:gd name="connsiteX67" fmla="*/ 5581650 w 6653212"/>
              <a:gd name="connsiteY67" fmla="*/ 1476375 h 2733675"/>
              <a:gd name="connsiteX68" fmla="*/ 5581650 w 6653212"/>
              <a:gd name="connsiteY68" fmla="*/ 1338263 h 2733675"/>
              <a:gd name="connsiteX69" fmla="*/ 5553075 w 6653212"/>
              <a:gd name="connsiteY69" fmla="*/ 1295400 h 2733675"/>
              <a:gd name="connsiteX70" fmla="*/ 5519738 w 6653212"/>
              <a:gd name="connsiteY70" fmla="*/ 1281113 h 2733675"/>
              <a:gd name="connsiteX71" fmla="*/ 5581650 w 6653212"/>
              <a:gd name="connsiteY71" fmla="*/ 1257300 h 2733675"/>
              <a:gd name="connsiteX72" fmla="*/ 5614988 w 6653212"/>
              <a:gd name="connsiteY72" fmla="*/ 1204913 h 2733675"/>
              <a:gd name="connsiteX73" fmla="*/ 5705475 w 6653212"/>
              <a:gd name="connsiteY73" fmla="*/ 1181100 h 2733675"/>
              <a:gd name="connsiteX74" fmla="*/ 5905500 w 6653212"/>
              <a:gd name="connsiteY74" fmla="*/ 1314450 h 2733675"/>
              <a:gd name="connsiteX75" fmla="*/ 2366963 w 6653212"/>
              <a:gd name="connsiteY75" fmla="*/ 609600 h 2733675"/>
              <a:gd name="connsiteX76" fmla="*/ 2333625 w 6653212"/>
              <a:gd name="connsiteY76" fmla="*/ 619125 h 2733675"/>
              <a:gd name="connsiteX77" fmla="*/ 2295525 w 6653212"/>
              <a:gd name="connsiteY77" fmla="*/ 609600 h 2733675"/>
              <a:gd name="connsiteX78" fmla="*/ 2295525 w 6653212"/>
              <a:gd name="connsiteY78" fmla="*/ 595313 h 2733675"/>
              <a:gd name="connsiteX79" fmla="*/ 2366963 w 6653212"/>
              <a:gd name="connsiteY79" fmla="*/ 576263 h 2733675"/>
              <a:gd name="connsiteX80" fmla="*/ 2366963 w 6653212"/>
              <a:gd name="connsiteY80" fmla="*/ 609600 h 2733675"/>
              <a:gd name="connsiteX81" fmla="*/ 4848225 w 6653212"/>
              <a:gd name="connsiteY81" fmla="*/ 4763 h 2733675"/>
              <a:gd name="connsiteX82" fmla="*/ 4819650 w 6653212"/>
              <a:gd name="connsiteY82" fmla="*/ 90488 h 2733675"/>
              <a:gd name="connsiteX83" fmla="*/ 4829175 w 6653212"/>
              <a:gd name="connsiteY83" fmla="*/ 95250 h 2733675"/>
              <a:gd name="connsiteX84" fmla="*/ 4895850 w 6653212"/>
              <a:gd name="connsiteY84" fmla="*/ 4763 h 2733675"/>
              <a:gd name="connsiteX85" fmla="*/ 4900613 w 6653212"/>
              <a:gd name="connsiteY85" fmla="*/ 28575 h 2733675"/>
              <a:gd name="connsiteX86" fmla="*/ 4857750 w 6653212"/>
              <a:gd name="connsiteY86" fmla="*/ 147638 h 2733675"/>
              <a:gd name="connsiteX87" fmla="*/ 4710113 w 6653212"/>
              <a:gd name="connsiteY87" fmla="*/ 304800 h 2733675"/>
              <a:gd name="connsiteX88" fmla="*/ 4633913 w 6653212"/>
              <a:gd name="connsiteY88" fmla="*/ 481013 h 2733675"/>
              <a:gd name="connsiteX89" fmla="*/ 4557713 w 6653212"/>
              <a:gd name="connsiteY89" fmla="*/ 657225 h 2733675"/>
              <a:gd name="connsiteX90" fmla="*/ 4481513 w 6653212"/>
              <a:gd name="connsiteY90" fmla="*/ 747713 h 2733675"/>
              <a:gd name="connsiteX91" fmla="*/ 4471988 w 6653212"/>
              <a:gd name="connsiteY91" fmla="*/ 776288 h 2733675"/>
              <a:gd name="connsiteX92" fmla="*/ 4486275 w 6653212"/>
              <a:gd name="connsiteY92" fmla="*/ 819150 h 2733675"/>
              <a:gd name="connsiteX93" fmla="*/ 4462463 w 6653212"/>
              <a:gd name="connsiteY93" fmla="*/ 866775 h 2733675"/>
              <a:gd name="connsiteX94" fmla="*/ 4343400 w 6653212"/>
              <a:gd name="connsiteY94" fmla="*/ 914400 h 2733675"/>
              <a:gd name="connsiteX95" fmla="*/ 4071938 w 6653212"/>
              <a:gd name="connsiteY95" fmla="*/ 1247775 h 2733675"/>
              <a:gd name="connsiteX96" fmla="*/ 4086225 w 6653212"/>
              <a:gd name="connsiteY96" fmla="*/ 1390650 h 2733675"/>
              <a:gd name="connsiteX97" fmla="*/ 4062413 w 6653212"/>
              <a:gd name="connsiteY97" fmla="*/ 1447800 h 2733675"/>
              <a:gd name="connsiteX98" fmla="*/ 4133850 w 6653212"/>
              <a:gd name="connsiteY98" fmla="*/ 1533525 h 2733675"/>
              <a:gd name="connsiteX99" fmla="*/ 4167188 w 6653212"/>
              <a:gd name="connsiteY99" fmla="*/ 1514475 h 2733675"/>
              <a:gd name="connsiteX100" fmla="*/ 4210050 w 6653212"/>
              <a:gd name="connsiteY100" fmla="*/ 1566863 h 2733675"/>
              <a:gd name="connsiteX101" fmla="*/ 4305300 w 6653212"/>
              <a:gd name="connsiteY101" fmla="*/ 1866900 h 2733675"/>
              <a:gd name="connsiteX102" fmla="*/ 4281488 w 6653212"/>
              <a:gd name="connsiteY102" fmla="*/ 1895475 h 2733675"/>
              <a:gd name="connsiteX103" fmla="*/ 4238625 w 6653212"/>
              <a:gd name="connsiteY103" fmla="*/ 1862138 h 2733675"/>
              <a:gd name="connsiteX104" fmla="*/ 4210050 w 6653212"/>
              <a:gd name="connsiteY104" fmla="*/ 1924050 h 2733675"/>
              <a:gd name="connsiteX105" fmla="*/ 4214813 w 6653212"/>
              <a:gd name="connsiteY105" fmla="*/ 1976438 h 2733675"/>
              <a:gd name="connsiteX106" fmla="*/ 4276725 w 6653212"/>
              <a:gd name="connsiteY106" fmla="*/ 2414588 h 2733675"/>
              <a:gd name="connsiteX107" fmla="*/ 4286250 w 6653212"/>
              <a:gd name="connsiteY107" fmla="*/ 2409825 h 2733675"/>
              <a:gd name="connsiteX108" fmla="*/ 4329113 w 6653212"/>
              <a:gd name="connsiteY108" fmla="*/ 2300288 h 2733675"/>
              <a:gd name="connsiteX109" fmla="*/ 4357688 w 6653212"/>
              <a:gd name="connsiteY109" fmla="*/ 2257425 h 2733675"/>
              <a:gd name="connsiteX110" fmla="*/ 4410075 w 6653212"/>
              <a:gd name="connsiteY110" fmla="*/ 2228850 h 2733675"/>
              <a:gd name="connsiteX111" fmla="*/ 4476750 w 6653212"/>
              <a:gd name="connsiteY111" fmla="*/ 2147888 h 2733675"/>
              <a:gd name="connsiteX112" fmla="*/ 4610100 w 6653212"/>
              <a:gd name="connsiteY112" fmla="*/ 1928813 h 2733675"/>
              <a:gd name="connsiteX113" fmla="*/ 4729163 w 6653212"/>
              <a:gd name="connsiteY113" fmla="*/ 1757363 h 2733675"/>
              <a:gd name="connsiteX114" fmla="*/ 4686300 w 6653212"/>
              <a:gd name="connsiteY114" fmla="*/ 1724025 h 2733675"/>
              <a:gd name="connsiteX115" fmla="*/ 4695825 w 6653212"/>
              <a:gd name="connsiteY115" fmla="*/ 1700213 h 2733675"/>
              <a:gd name="connsiteX116" fmla="*/ 4691063 w 6653212"/>
              <a:gd name="connsiteY116" fmla="*/ 1643063 h 2733675"/>
              <a:gd name="connsiteX117" fmla="*/ 4586288 w 6653212"/>
              <a:gd name="connsiteY117" fmla="*/ 1843088 h 2733675"/>
              <a:gd name="connsiteX118" fmla="*/ 4557713 w 6653212"/>
              <a:gd name="connsiteY118" fmla="*/ 1819275 h 2733675"/>
              <a:gd name="connsiteX119" fmla="*/ 4619625 w 6653212"/>
              <a:gd name="connsiteY119" fmla="*/ 1547813 h 2733675"/>
              <a:gd name="connsiteX120" fmla="*/ 4610100 w 6653212"/>
              <a:gd name="connsiteY120" fmla="*/ 1528763 h 2733675"/>
              <a:gd name="connsiteX121" fmla="*/ 4576763 w 6653212"/>
              <a:gd name="connsiteY121" fmla="*/ 1524000 h 2733675"/>
              <a:gd name="connsiteX122" fmla="*/ 4557713 w 6653212"/>
              <a:gd name="connsiteY122" fmla="*/ 1485900 h 2733675"/>
              <a:gd name="connsiteX123" fmla="*/ 4510088 w 6653212"/>
              <a:gd name="connsiteY123" fmla="*/ 1452563 h 2733675"/>
              <a:gd name="connsiteX124" fmla="*/ 4510088 w 6653212"/>
              <a:gd name="connsiteY124" fmla="*/ 1414463 h 2733675"/>
              <a:gd name="connsiteX125" fmla="*/ 4391025 w 6653212"/>
              <a:gd name="connsiteY125" fmla="*/ 1357313 h 2733675"/>
              <a:gd name="connsiteX126" fmla="*/ 4391025 w 6653212"/>
              <a:gd name="connsiteY126" fmla="*/ 1343025 h 2733675"/>
              <a:gd name="connsiteX127" fmla="*/ 4414838 w 6653212"/>
              <a:gd name="connsiteY127" fmla="*/ 1328738 h 2733675"/>
              <a:gd name="connsiteX128" fmla="*/ 4533900 w 6653212"/>
              <a:gd name="connsiteY128" fmla="*/ 1357313 h 2733675"/>
              <a:gd name="connsiteX129" fmla="*/ 4605338 w 6653212"/>
              <a:gd name="connsiteY129" fmla="*/ 1319213 h 2733675"/>
              <a:gd name="connsiteX130" fmla="*/ 4700588 w 6653212"/>
              <a:gd name="connsiteY130" fmla="*/ 1395413 h 2733675"/>
              <a:gd name="connsiteX131" fmla="*/ 4810125 w 6653212"/>
              <a:gd name="connsiteY131" fmla="*/ 1390650 h 2733675"/>
              <a:gd name="connsiteX132" fmla="*/ 4857750 w 6653212"/>
              <a:gd name="connsiteY132" fmla="*/ 1381125 h 2733675"/>
              <a:gd name="connsiteX133" fmla="*/ 4900613 w 6653212"/>
              <a:gd name="connsiteY133" fmla="*/ 1314450 h 2733675"/>
              <a:gd name="connsiteX134" fmla="*/ 4957763 w 6653212"/>
              <a:gd name="connsiteY134" fmla="*/ 1176338 h 2733675"/>
              <a:gd name="connsiteX135" fmla="*/ 5076825 w 6653212"/>
              <a:gd name="connsiteY135" fmla="*/ 1052513 h 2733675"/>
              <a:gd name="connsiteX136" fmla="*/ 5153025 w 6653212"/>
              <a:gd name="connsiteY136" fmla="*/ 909638 h 2733675"/>
              <a:gd name="connsiteX137" fmla="*/ 5114925 w 6653212"/>
              <a:gd name="connsiteY137" fmla="*/ 890588 h 2733675"/>
              <a:gd name="connsiteX138" fmla="*/ 5100638 w 6653212"/>
              <a:gd name="connsiteY138" fmla="*/ 781050 h 2733675"/>
              <a:gd name="connsiteX139" fmla="*/ 5110163 w 6653212"/>
              <a:gd name="connsiteY139" fmla="*/ 685800 h 2733675"/>
              <a:gd name="connsiteX140" fmla="*/ 5072063 w 6653212"/>
              <a:gd name="connsiteY140" fmla="*/ 619125 h 2733675"/>
              <a:gd name="connsiteX141" fmla="*/ 5091113 w 6653212"/>
              <a:gd name="connsiteY141" fmla="*/ 585788 h 2733675"/>
              <a:gd name="connsiteX142" fmla="*/ 5153025 w 6653212"/>
              <a:gd name="connsiteY142" fmla="*/ 552450 h 2733675"/>
              <a:gd name="connsiteX143" fmla="*/ 5224463 w 6653212"/>
              <a:gd name="connsiteY143" fmla="*/ 519113 h 2733675"/>
              <a:gd name="connsiteX144" fmla="*/ 5262563 w 6653212"/>
              <a:gd name="connsiteY144" fmla="*/ 523875 h 2733675"/>
              <a:gd name="connsiteX145" fmla="*/ 5386388 w 6653212"/>
              <a:gd name="connsiteY145" fmla="*/ 571500 h 2733675"/>
              <a:gd name="connsiteX146" fmla="*/ 5429250 w 6653212"/>
              <a:gd name="connsiteY146" fmla="*/ 671513 h 2733675"/>
              <a:gd name="connsiteX147" fmla="*/ 5338763 w 6653212"/>
              <a:gd name="connsiteY147" fmla="*/ 842963 h 2733675"/>
              <a:gd name="connsiteX148" fmla="*/ 5357813 w 6653212"/>
              <a:gd name="connsiteY148" fmla="*/ 885825 h 2733675"/>
              <a:gd name="connsiteX149" fmla="*/ 5372100 w 6653212"/>
              <a:gd name="connsiteY149" fmla="*/ 952500 h 2733675"/>
              <a:gd name="connsiteX150" fmla="*/ 5472113 w 6653212"/>
              <a:gd name="connsiteY150" fmla="*/ 1000125 h 2733675"/>
              <a:gd name="connsiteX151" fmla="*/ 5514975 w 6653212"/>
              <a:gd name="connsiteY151" fmla="*/ 1014413 h 2733675"/>
              <a:gd name="connsiteX152" fmla="*/ 5557838 w 6653212"/>
              <a:gd name="connsiteY152" fmla="*/ 1104900 h 2733675"/>
              <a:gd name="connsiteX153" fmla="*/ 5495925 w 6653212"/>
              <a:gd name="connsiteY153" fmla="*/ 1247775 h 2733675"/>
              <a:gd name="connsiteX154" fmla="*/ 5495925 w 6653212"/>
              <a:gd name="connsiteY154" fmla="*/ 1300163 h 2733675"/>
              <a:gd name="connsiteX155" fmla="*/ 5476875 w 6653212"/>
              <a:gd name="connsiteY155" fmla="*/ 1347788 h 2733675"/>
              <a:gd name="connsiteX156" fmla="*/ 5419725 w 6653212"/>
              <a:gd name="connsiteY156" fmla="*/ 1447800 h 2733675"/>
              <a:gd name="connsiteX157" fmla="*/ 5400675 w 6653212"/>
              <a:gd name="connsiteY157" fmla="*/ 1533525 h 2733675"/>
              <a:gd name="connsiteX158" fmla="*/ 5376863 w 6653212"/>
              <a:gd name="connsiteY158" fmla="*/ 1585913 h 2733675"/>
              <a:gd name="connsiteX159" fmla="*/ 5319713 w 6653212"/>
              <a:gd name="connsiteY159" fmla="*/ 1638300 h 2733675"/>
              <a:gd name="connsiteX160" fmla="*/ 5348288 w 6653212"/>
              <a:gd name="connsiteY160" fmla="*/ 1738313 h 2733675"/>
              <a:gd name="connsiteX161" fmla="*/ 5391150 w 6653212"/>
              <a:gd name="connsiteY161" fmla="*/ 2009775 h 2733675"/>
              <a:gd name="connsiteX162" fmla="*/ 5405438 w 6653212"/>
              <a:gd name="connsiteY162" fmla="*/ 2043113 h 2733675"/>
              <a:gd name="connsiteX163" fmla="*/ 5400675 w 6653212"/>
              <a:gd name="connsiteY163" fmla="*/ 2062163 h 2733675"/>
              <a:gd name="connsiteX164" fmla="*/ 5357813 w 6653212"/>
              <a:gd name="connsiteY164" fmla="*/ 2066925 h 2733675"/>
              <a:gd name="connsiteX165" fmla="*/ 5343525 w 6653212"/>
              <a:gd name="connsiteY165" fmla="*/ 2100263 h 2733675"/>
              <a:gd name="connsiteX166" fmla="*/ 5343525 w 6653212"/>
              <a:gd name="connsiteY166" fmla="*/ 2266950 h 2733675"/>
              <a:gd name="connsiteX167" fmla="*/ 5314950 w 6653212"/>
              <a:gd name="connsiteY167" fmla="*/ 2733675 h 2733675"/>
              <a:gd name="connsiteX168" fmla="*/ 5153025 w 6653212"/>
              <a:gd name="connsiteY168" fmla="*/ 2733675 h 2733675"/>
              <a:gd name="connsiteX169" fmla="*/ 5119688 w 6653212"/>
              <a:gd name="connsiteY169" fmla="*/ 2619375 h 2733675"/>
              <a:gd name="connsiteX170" fmla="*/ 5072063 w 6653212"/>
              <a:gd name="connsiteY170" fmla="*/ 2547938 h 2733675"/>
              <a:gd name="connsiteX171" fmla="*/ 4986338 w 6653212"/>
              <a:gd name="connsiteY171" fmla="*/ 2347913 h 2733675"/>
              <a:gd name="connsiteX172" fmla="*/ 4948238 w 6653212"/>
              <a:gd name="connsiteY172" fmla="*/ 2185988 h 2733675"/>
              <a:gd name="connsiteX173" fmla="*/ 4924425 w 6653212"/>
              <a:gd name="connsiteY173" fmla="*/ 2162175 h 2733675"/>
              <a:gd name="connsiteX174" fmla="*/ 4638675 w 6653212"/>
              <a:gd name="connsiteY174" fmla="*/ 2390775 h 2733675"/>
              <a:gd name="connsiteX175" fmla="*/ 4533900 w 6653212"/>
              <a:gd name="connsiteY175" fmla="*/ 2457450 h 2733675"/>
              <a:gd name="connsiteX176" fmla="*/ 4481513 w 6653212"/>
              <a:gd name="connsiteY176" fmla="*/ 2500313 h 2733675"/>
              <a:gd name="connsiteX177" fmla="*/ 4433888 w 6653212"/>
              <a:gd name="connsiteY177" fmla="*/ 2547938 h 2733675"/>
              <a:gd name="connsiteX178" fmla="*/ 4391025 w 6653212"/>
              <a:gd name="connsiteY178" fmla="*/ 2624138 h 2733675"/>
              <a:gd name="connsiteX179" fmla="*/ 4381500 w 6653212"/>
              <a:gd name="connsiteY179" fmla="*/ 2671763 h 2733675"/>
              <a:gd name="connsiteX180" fmla="*/ 4305300 w 6653212"/>
              <a:gd name="connsiteY180" fmla="*/ 2719388 h 2733675"/>
              <a:gd name="connsiteX181" fmla="*/ 4310063 w 6653212"/>
              <a:gd name="connsiteY181" fmla="*/ 2733675 h 2733675"/>
              <a:gd name="connsiteX182" fmla="*/ 4152900 w 6653212"/>
              <a:gd name="connsiteY182" fmla="*/ 2733675 h 2733675"/>
              <a:gd name="connsiteX183" fmla="*/ 4171950 w 6653212"/>
              <a:gd name="connsiteY183" fmla="*/ 2681288 h 2733675"/>
              <a:gd name="connsiteX184" fmla="*/ 4114800 w 6653212"/>
              <a:gd name="connsiteY184" fmla="*/ 2581275 h 2733675"/>
              <a:gd name="connsiteX185" fmla="*/ 4052888 w 6653212"/>
              <a:gd name="connsiteY185" fmla="*/ 2409825 h 2733675"/>
              <a:gd name="connsiteX186" fmla="*/ 4019550 w 6653212"/>
              <a:gd name="connsiteY186" fmla="*/ 2314575 h 2733675"/>
              <a:gd name="connsiteX187" fmla="*/ 3957638 w 6653212"/>
              <a:gd name="connsiteY187" fmla="*/ 2166938 h 2733675"/>
              <a:gd name="connsiteX188" fmla="*/ 3933825 w 6653212"/>
              <a:gd name="connsiteY188" fmla="*/ 2138363 h 2733675"/>
              <a:gd name="connsiteX189" fmla="*/ 3881438 w 6653212"/>
              <a:gd name="connsiteY189" fmla="*/ 2119313 h 2733675"/>
              <a:gd name="connsiteX190" fmla="*/ 3833813 w 6653212"/>
              <a:gd name="connsiteY190" fmla="*/ 2138363 h 2733675"/>
              <a:gd name="connsiteX191" fmla="*/ 3757613 w 6653212"/>
              <a:gd name="connsiteY191" fmla="*/ 2290763 h 2733675"/>
              <a:gd name="connsiteX192" fmla="*/ 3743325 w 6653212"/>
              <a:gd name="connsiteY192" fmla="*/ 2305050 h 2733675"/>
              <a:gd name="connsiteX193" fmla="*/ 3714750 w 6653212"/>
              <a:gd name="connsiteY193" fmla="*/ 2357438 h 2733675"/>
              <a:gd name="connsiteX194" fmla="*/ 3619500 w 6653212"/>
              <a:gd name="connsiteY194" fmla="*/ 2481263 h 2733675"/>
              <a:gd name="connsiteX195" fmla="*/ 3614738 w 6653212"/>
              <a:gd name="connsiteY195" fmla="*/ 2528888 h 2733675"/>
              <a:gd name="connsiteX196" fmla="*/ 3648075 w 6653212"/>
              <a:gd name="connsiteY196" fmla="*/ 2700338 h 2733675"/>
              <a:gd name="connsiteX197" fmla="*/ 3648075 w 6653212"/>
              <a:gd name="connsiteY197" fmla="*/ 2733675 h 2733675"/>
              <a:gd name="connsiteX198" fmla="*/ 3490913 w 6653212"/>
              <a:gd name="connsiteY198" fmla="*/ 2733675 h 2733675"/>
              <a:gd name="connsiteX199" fmla="*/ 3424238 w 6653212"/>
              <a:gd name="connsiteY199" fmla="*/ 2609850 h 2733675"/>
              <a:gd name="connsiteX200" fmla="*/ 3386138 w 6653212"/>
              <a:gd name="connsiteY200" fmla="*/ 2509838 h 2733675"/>
              <a:gd name="connsiteX201" fmla="*/ 3348038 w 6653212"/>
              <a:gd name="connsiteY201" fmla="*/ 2428875 h 2733675"/>
              <a:gd name="connsiteX202" fmla="*/ 3409950 w 6653212"/>
              <a:gd name="connsiteY202" fmla="*/ 2305050 h 2733675"/>
              <a:gd name="connsiteX203" fmla="*/ 3505200 w 6653212"/>
              <a:gd name="connsiteY203" fmla="*/ 2071688 h 2733675"/>
              <a:gd name="connsiteX204" fmla="*/ 3524250 w 6653212"/>
              <a:gd name="connsiteY204" fmla="*/ 2005013 h 2733675"/>
              <a:gd name="connsiteX205" fmla="*/ 3581400 w 6653212"/>
              <a:gd name="connsiteY205" fmla="*/ 1700213 h 2733675"/>
              <a:gd name="connsiteX206" fmla="*/ 3605213 w 6653212"/>
              <a:gd name="connsiteY206" fmla="*/ 1614488 h 2733675"/>
              <a:gd name="connsiteX207" fmla="*/ 3533775 w 6653212"/>
              <a:gd name="connsiteY207" fmla="*/ 1500188 h 2733675"/>
              <a:gd name="connsiteX208" fmla="*/ 3390900 w 6653212"/>
              <a:gd name="connsiteY208" fmla="*/ 1295400 h 2733675"/>
              <a:gd name="connsiteX209" fmla="*/ 3214688 w 6653212"/>
              <a:gd name="connsiteY209" fmla="*/ 1257300 h 2733675"/>
              <a:gd name="connsiteX210" fmla="*/ 3114675 w 6653212"/>
              <a:gd name="connsiteY210" fmla="*/ 1271588 h 2733675"/>
              <a:gd name="connsiteX211" fmla="*/ 3114675 w 6653212"/>
              <a:gd name="connsiteY211" fmla="*/ 1281113 h 2733675"/>
              <a:gd name="connsiteX212" fmla="*/ 3148013 w 6653212"/>
              <a:gd name="connsiteY212" fmla="*/ 1357313 h 2733675"/>
              <a:gd name="connsiteX213" fmla="*/ 3143250 w 6653212"/>
              <a:gd name="connsiteY213" fmla="*/ 1452563 h 2733675"/>
              <a:gd name="connsiteX214" fmla="*/ 3124200 w 6653212"/>
              <a:gd name="connsiteY214" fmla="*/ 1576388 h 2733675"/>
              <a:gd name="connsiteX215" fmla="*/ 3081338 w 6653212"/>
              <a:gd name="connsiteY215" fmla="*/ 1804988 h 2733675"/>
              <a:gd name="connsiteX216" fmla="*/ 3071813 w 6653212"/>
              <a:gd name="connsiteY216" fmla="*/ 1885950 h 2733675"/>
              <a:gd name="connsiteX217" fmla="*/ 3038475 w 6653212"/>
              <a:gd name="connsiteY217" fmla="*/ 1909763 h 2733675"/>
              <a:gd name="connsiteX218" fmla="*/ 2943225 w 6653212"/>
              <a:gd name="connsiteY218" fmla="*/ 1881188 h 2733675"/>
              <a:gd name="connsiteX219" fmla="*/ 2928938 w 6653212"/>
              <a:gd name="connsiteY219" fmla="*/ 1852613 h 2733675"/>
              <a:gd name="connsiteX220" fmla="*/ 2957513 w 6653212"/>
              <a:gd name="connsiteY220" fmla="*/ 1785938 h 2733675"/>
              <a:gd name="connsiteX221" fmla="*/ 3019425 w 6653212"/>
              <a:gd name="connsiteY221" fmla="*/ 1633538 h 2733675"/>
              <a:gd name="connsiteX222" fmla="*/ 3024188 w 6653212"/>
              <a:gd name="connsiteY222" fmla="*/ 1576388 h 2733675"/>
              <a:gd name="connsiteX223" fmla="*/ 3028950 w 6653212"/>
              <a:gd name="connsiteY223" fmla="*/ 1419225 h 2733675"/>
              <a:gd name="connsiteX224" fmla="*/ 2938463 w 6653212"/>
              <a:gd name="connsiteY224" fmla="*/ 1357313 h 2733675"/>
              <a:gd name="connsiteX225" fmla="*/ 2914650 w 6653212"/>
              <a:gd name="connsiteY225" fmla="*/ 1328738 h 2733675"/>
              <a:gd name="connsiteX226" fmla="*/ 2838450 w 6653212"/>
              <a:gd name="connsiteY226" fmla="*/ 1209675 h 2733675"/>
              <a:gd name="connsiteX227" fmla="*/ 2800350 w 6653212"/>
              <a:gd name="connsiteY227" fmla="*/ 1262063 h 2733675"/>
              <a:gd name="connsiteX228" fmla="*/ 2786063 w 6653212"/>
              <a:gd name="connsiteY228" fmla="*/ 1304925 h 2733675"/>
              <a:gd name="connsiteX229" fmla="*/ 2724150 w 6653212"/>
              <a:gd name="connsiteY229" fmla="*/ 1366838 h 2733675"/>
              <a:gd name="connsiteX230" fmla="*/ 2719388 w 6653212"/>
              <a:gd name="connsiteY230" fmla="*/ 1395413 h 2733675"/>
              <a:gd name="connsiteX231" fmla="*/ 2771775 w 6653212"/>
              <a:gd name="connsiteY231" fmla="*/ 1495425 h 2733675"/>
              <a:gd name="connsiteX232" fmla="*/ 2790825 w 6653212"/>
              <a:gd name="connsiteY232" fmla="*/ 1547813 h 2733675"/>
              <a:gd name="connsiteX233" fmla="*/ 2819400 w 6653212"/>
              <a:gd name="connsiteY233" fmla="*/ 1662113 h 2733675"/>
              <a:gd name="connsiteX234" fmla="*/ 2852738 w 6653212"/>
              <a:gd name="connsiteY234" fmla="*/ 1709738 h 2733675"/>
              <a:gd name="connsiteX235" fmla="*/ 2857500 w 6653212"/>
              <a:gd name="connsiteY235" fmla="*/ 1724025 h 2733675"/>
              <a:gd name="connsiteX236" fmla="*/ 2843213 w 6653212"/>
              <a:gd name="connsiteY236" fmla="*/ 1857375 h 2733675"/>
              <a:gd name="connsiteX237" fmla="*/ 2914650 w 6653212"/>
              <a:gd name="connsiteY237" fmla="*/ 2181225 h 2733675"/>
              <a:gd name="connsiteX238" fmla="*/ 2947988 w 6653212"/>
              <a:gd name="connsiteY238" fmla="*/ 2262188 h 2733675"/>
              <a:gd name="connsiteX239" fmla="*/ 2976563 w 6653212"/>
              <a:gd name="connsiteY239" fmla="*/ 2357438 h 2733675"/>
              <a:gd name="connsiteX240" fmla="*/ 2995613 w 6653212"/>
              <a:gd name="connsiteY240" fmla="*/ 2562225 h 2733675"/>
              <a:gd name="connsiteX241" fmla="*/ 3014663 w 6653212"/>
              <a:gd name="connsiteY241" fmla="*/ 2681288 h 2733675"/>
              <a:gd name="connsiteX242" fmla="*/ 3024188 w 6653212"/>
              <a:gd name="connsiteY242" fmla="*/ 2686050 h 2733675"/>
              <a:gd name="connsiteX243" fmla="*/ 3048000 w 6653212"/>
              <a:gd name="connsiteY243" fmla="*/ 2733675 h 2733675"/>
              <a:gd name="connsiteX244" fmla="*/ 2928938 w 6653212"/>
              <a:gd name="connsiteY244" fmla="*/ 2733675 h 2733675"/>
              <a:gd name="connsiteX245" fmla="*/ 2809875 w 6653212"/>
              <a:gd name="connsiteY245" fmla="*/ 2419350 h 2733675"/>
              <a:gd name="connsiteX246" fmla="*/ 2752725 w 6653212"/>
              <a:gd name="connsiteY246" fmla="*/ 2352675 h 2733675"/>
              <a:gd name="connsiteX247" fmla="*/ 2714625 w 6653212"/>
              <a:gd name="connsiteY247" fmla="*/ 2266950 h 2733675"/>
              <a:gd name="connsiteX248" fmla="*/ 2647950 w 6653212"/>
              <a:gd name="connsiteY248" fmla="*/ 2119313 h 2733675"/>
              <a:gd name="connsiteX249" fmla="*/ 2595563 w 6653212"/>
              <a:gd name="connsiteY249" fmla="*/ 2038350 h 2733675"/>
              <a:gd name="connsiteX250" fmla="*/ 2543175 w 6653212"/>
              <a:gd name="connsiteY250" fmla="*/ 2090738 h 2733675"/>
              <a:gd name="connsiteX251" fmla="*/ 2552700 w 6653212"/>
              <a:gd name="connsiteY251" fmla="*/ 2181225 h 2733675"/>
              <a:gd name="connsiteX252" fmla="*/ 2533650 w 6653212"/>
              <a:gd name="connsiteY252" fmla="*/ 2271713 h 2733675"/>
              <a:gd name="connsiteX253" fmla="*/ 2519363 w 6653212"/>
              <a:gd name="connsiteY253" fmla="*/ 2424113 h 2733675"/>
              <a:gd name="connsiteX254" fmla="*/ 2519363 w 6653212"/>
              <a:gd name="connsiteY254" fmla="*/ 2476500 h 2733675"/>
              <a:gd name="connsiteX255" fmla="*/ 2619375 w 6653212"/>
              <a:gd name="connsiteY255" fmla="*/ 2571750 h 2733675"/>
              <a:gd name="connsiteX256" fmla="*/ 2714625 w 6653212"/>
              <a:gd name="connsiteY256" fmla="*/ 2733675 h 2733675"/>
              <a:gd name="connsiteX257" fmla="*/ 2143125 w 6653212"/>
              <a:gd name="connsiteY257" fmla="*/ 2733675 h 2733675"/>
              <a:gd name="connsiteX258" fmla="*/ 2143125 w 6653212"/>
              <a:gd name="connsiteY258" fmla="*/ 2719388 h 2733675"/>
              <a:gd name="connsiteX259" fmla="*/ 2324100 w 6653212"/>
              <a:gd name="connsiteY259" fmla="*/ 2628900 h 2733675"/>
              <a:gd name="connsiteX260" fmla="*/ 2338388 w 6653212"/>
              <a:gd name="connsiteY260" fmla="*/ 2566988 h 2733675"/>
              <a:gd name="connsiteX261" fmla="*/ 2205038 w 6653212"/>
              <a:gd name="connsiteY261" fmla="*/ 2471738 h 2733675"/>
              <a:gd name="connsiteX262" fmla="*/ 2114550 w 6653212"/>
              <a:gd name="connsiteY262" fmla="*/ 2381250 h 2733675"/>
              <a:gd name="connsiteX263" fmla="*/ 2090738 w 6653212"/>
              <a:gd name="connsiteY263" fmla="*/ 2376488 h 2733675"/>
              <a:gd name="connsiteX264" fmla="*/ 1905000 w 6653212"/>
              <a:gd name="connsiteY264" fmla="*/ 2228850 h 2733675"/>
              <a:gd name="connsiteX265" fmla="*/ 1824038 w 6653212"/>
              <a:gd name="connsiteY265" fmla="*/ 2181225 h 2733675"/>
              <a:gd name="connsiteX266" fmla="*/ 1709738 w 6653212"/>
              <a:gd name="connsiteY266" fmla="*/ 2276475 h 2733675"/>
              <a:gd name="connsiteX267" fmla="*/ 1662113 w 6653212"/>
              <a:gd name="connsiteY267" fmla="*/ 2314575 h 2733675"/>
              <a:gd name="connsiteX268" fmla="*/ 1619250 w 6653212"/>
              <a:gd name="connsiteY268" fmla="*/ 2333625 h 2733675"/>
              <a:gd name="connsiteX269" fmla="*/ 1609725 w 6653212"/>
              <a:gd name="connsiteY269" fmla="*/ 2347913 h 2733675"/>
              <a:gd name="connsiteX270" fmla="*/ 1438275 w 6653212"/>
              <a:gd name="connsiteY270" fmla="*/ 2438400 h 2733675"/>
              <a:gd name="connsiteX271" fmla="*/ 1452563 w 6653212"/>
              <a:gd name="connsiteY271" fmla="*/ 2457450 h 2733675"/>
              <a:gd name="connsiteX272" fmla="*/ 1533525 w 6653212"/>
              <a:gd name="connsiteY272" fmla="*/ 2495550 h 2733675"/>
              <a:gd name="connsiteX273" fmla="*/ 1576388 w 6653212"/>
              <a:gd name="connsiteY273" fmla="*/ 2557463 h 2733675"/>
              <a:gd name="connsiteX274" fmla="*/ 1600200 w 6653212"/>
              <a:gd name="connsiteY274" fmla="*/ 2605088 h 2733675"/>
              <a:gd name="connsiteX275" fmla="*/ 1685925 w 6653212"/>
              <a:gd name="connsiteY275" fmla="*/ 2733675 h 2733675"/>
              <a:gd name="connsiteX276" fmla="*/ 1476375 w 6653212"/>
              <a:gd name="connsiteY276" fmla="*/ 2733675 h 2733675"/>
              <a:gd name="connsiteX277" fmla="*/ 1271588 w 6653212"/>
              <a:gd name="connsiteY277" fmla="*/ 2543175 h 2733675"/>
              <a:gd name="connsiteX278" fmla="*/ 1266825 w 6653212"/>
              <a:gd name="connsiteY278" fmla="*/ 2524125 h 2733675"/>
              <a:gd name="connsiteX279" fmla="*/ 1157288 w 6653212"/>
              <a:gd name="connsiteY279" fmla="*/ 2409825 h 2733675"/>
              <a:gd name="connsiteX280" fmla="*/ 1185863 w 6653212"/>
              <a:gd name="connsiteY280" fmla="*/ 2324100 h 2733675"/>
              <a:gd name="connsiteX281" fmla="*/ 1223963 w 6653212"/>
              <a:gd name="connsiteY281" fmla="*/ 2281238 h 2733675"/>
              <a:gd name="connsiteX282" fmla="*/ 1233488 w 6653212"/>
              <a:gd name="connsiteY282" fmla="*/ 2257425 h 2733675"/>
              <a:gd name="connsiteX283" fmla="*/ 1362075 w 6653212"/>
              <a:gd name="connsiteY283" fmla="*/ 2100263 h 2733675"/>
              <a:gd name="connsiteX284" fmla="*/ 1400175 w 6653212"/>
              <a:gd name="connsiteY284" fmla="*/ 2052638 h 2733675"/>
              <a:gd name="connsiteX285" fmla="*/ 1404938 w 6653212"/>
              <a:gd name="connsiteY285" fmla="*/ 2014538 h 2733675"/>
              <a:gd name="connsiteX286" fmla="*/ 1495425 w 6653212"/>
              <a:gd name="connsiteY286" fmla="*/ 1924050 h 2733675"/>
              <a:gd name="connsiteX287" fmla="*/ 1419225 w 6653212"/>
              <a:gd name="connsiteY287" fmla="*/ 1809750 h 2733675"/>
              <a:gd name="connsiteX288" fmla="*/ 1366838 w 6653212"/>
              <a:gd name="connsiteY288" fmla="*/ 1785938 h 2733675"/>
              <a:gd name="connsiteX289" fmla="*/ 1057275 w 6653212"/>
              <a:gd name="connsiteY289" fmla="*/ 1714500 h 2733675"/>
              <a:gd name="connsiteX290" fmla="*/ 985838 w 6653212"/>
              <a:gd name="connsiteY290" fmla="*/ 1781175 h 2733675"/>
              <a:gd name="connsiteX291" fmla="*/ 966788 w 6653212"/>
              <a:gd name="connsiteY291" fmla="*/ 1785938 h 2733675"/>
              <a:gd name="connsiteX292" fmla="*/ 681038 w 6653212"/>
              <a:gd name="connsiteY292" fmla="*/ 1604963 h 2733675"/>
              <a:gd name="connsiteX293" fmla="*/ 619125 w 6653212"/>
              <a:gd name="connsiteY293" fmla="*/ 1638300 h 2733675"/>
              <a:gd name="connsiteX294" fmla="*/ 504825 w 6653212"/>
              <a:gd name="connsiteY294" fmla="*/ 1600200 h 2733675"/>
              <a:gd name="connsiteX295" fmla="*/ 495300 w 6653212"/>
              <a:gd name="connsiteY295" fmla="*/ 1547813 h 2733675"/>
              <a:gd name="connsiteX296" fmla="*/ 0 w 6653212"/>
              <a:gd name="connsiteY296" fmla="*/ 1352550 h 2733675"/>
              <a:gd name="connsiteX297" fmla="*/ 0 w 6653212"/>
              <a:gd name="connsiteY297" fmla="*/ 1333500 h 2733675"/>
              <a:gd name="connsiteX298" fmla="*/ 19050 w 6653212"/>
              <a:gd name="connsiteY298" fmla="*/ 1333500 h 2733675"/>
              <a:gd name="connsiteX299" fmla="*/ 200025 w 6653212"/>
              <a:gd name="connsiteY299" fmla="*/ 1400175 h 2733675"/>
              <a:gd name="connsiteX300" fmla="*/ 485775 w 6653212"/>
              <a:gd name="connsiteY300" fmla="*/ 1462088 h 2733675"/>
              <a:gd name="connsiteX301" fmla="*/ 609600 w 6653212"/>
              <a:gd name="connsiteY301" fmla="*/ 1433513 h 2733675"/>
              <a:gd name="connsiteX302" fmla="*/ 866775 w 6653212"/>
              <a:gd name="connsiteY302" fmla="*/ 1547813 h 2733675"/>
              <a:gd name="connsiteX303" fmla="*/ 904875 w 6653212"/>
              <a:gd name="connsiteY303" fmla="*/ 1528763 h 2733675"/>
              <a:gd name="connsiteX304" fmla="*/ 1019175 w 6653212"/>
              <a:gd name="connsiteY304" fmla="*/ 1252538 h 2733675"/>
              <a:gd name="connsiteX305" fmla="*/ 990600 w 6653212"/>
              <a:gd name="connsiteY305" fmla="*/ 1214438 h 2733675"/>
              <a:gd name="connsiteX306" fmla="*/ 976313 w 6653212"/>
              <a:gd name="connsiteY306" fmla="*/ 1143000 h 2733675"/>
              <a:gd name="connsiteX307" fmla="*/ 866775 w 6653212"/>
              <a:gd name="connsiteY307" fmla="*/ 1071563 h 2733675"/>
              <a:gd name="connsiteX308" fmla="*/ 785813 w 6653212"/>
              <a:gd name="connsiteY308" fmla="*/ 1062038 h 2733675"/>
              <a:gd name="connsiteX309" fmla="*/ 719138 w 6653212"/>
              <a:gd name="connsiteY309" fmla="*/ 938213 h 2733675"/>
              <a:gd name="connsiteX310" fmla="*/ 742950 w 6653212"/>
              <a:gd name="connsiteY310" fmla="*/ 900113 h 2733675"/>
              <a:gd name="connsiteX311" fmla="*/ 762000 w 6653212"/>
              <a:gd name="connsiteY311" fmla="*/ 838200 h 2733675"/>
              <a:gd name="connsiteX312" fmla="*/ 700088 w 6653212"/>
              <a:gd name="connsiteY312" fmla="*/ 771525 h 2733675"/>
              <a:gd name="connsiteX313" fmla="*/ 704850 w 6653212"/>
              <a:gd name="connsiteY313" fmla="*/ 752475 h 2733675"/>
              <a:gd name="connsiteX314" fmla="*/ 785813 w 6653212"/>
              <a:gd name="connsiteY314" fmla="*/ 709613 h 2733675"/>
              <a:gd name="connsiteX315" fmla="*/ 857250 w 6653212"/>
              <a:gd name="connsiteY315" fmla="*/ 681038 h 2733675"/>
              <a:gd name="connsiteX316" fmla="*/ 900113 w 6653212"/>
              <a:gd name="connsiteY316" fmla="*/ 671513 h 2733675"/>
              <a:gd name="connsiteX317" fmla="*/ 985838 w 6653212"/>
              <a:gd name="connsiteY317" fmla="*/ 681038 h 2733675"/>
              <a:gd name="connsiteX318" fmla="*/ 1114425 w 6653212"/>
              <a:gd name="connsiteY318" fmla="*/ 781050 h 2733675"/>
              <a:gd name="connsiteX319" fmla="*/ 1123950 w 6653212"/>
              <a:gd name="connsiteY319" fmla="*/ 790575 h 2733675"/>
              <a:gd name="connsiteX320" fmla="*/ 1138238 w 6653212"/>
              <a:gd name="connsiteY320" fmla="*/ 828675 h 2733675"/>
              <a:gd name="connsiteX321" fmla="*/ 1109663 w 6653212"/>
              <a:gd name="connsiteY321" fmla="*/ 928688 h 2733675"/>
              <a:gd name="connsiteX322" fmla="*/ 1238250 w 6653212"/>
              <a:gd name="connsiteY322" fmla="*/ 995363 h 2733675"/>
              <a:gd name="connsiteX323" fmla="*/ 1328738 w 6653212"/>
              <a:gd name="connsiteY323" fmla="*/ 1009650 h 2733675"/>
              <a:gd name="connsiteX324" fmla="*/ 1376363 w 6653212"/>
              <a:gd name="connsiteY324" fmla="*/ 1014413 h 2733675"/>
              <a:gd name="connsiteX325" fmla="*/ 1538288 w 6653212"/>
              <a:gd name="connsiteY325" fmla="*/ 1090613 h 2733675"/>
              <a:gd name="connsiteX326" fmla="*/ 1638300 w 6653212"/>
              <a:gd name="connsiteY326" fmla="*/ 1157288 h 2733675"/>
              <a:gd name="connsiteX327" fmla="*/ 1757363 w 6653212"/>
              <a:gd name="connsiteY327" fmla="*/ 1243013 h 2733675"/>
              <a:gd name="connsiteX328" fmla="*/ 1843088 w 6653212"/>
              <a:gd name="connsiteY328" fmla="*/ 1328738 h 2733675"/>
              <a:gd name="connsiteX329" fmla="*/ 1785938 w 6653212"/>
              <a:gd name="connsiteY329" fmla="*/ 1452563 h 2733675"/>
              <a:gd name="connsiteX330" fmla="*/ 1847850 w 6653212"/>
              <a:gd name="connsiteY330" fmla="*/ 1533525 h 2733675"/>
              <a:gd name="connsiteX331" fmla="*/ 2109788 w 6653212"/>
              <a:gd name="connsiteY331" fmla="*/ 1814513 h 2733675"/>
              <a:gd name="connsiteX332" fmla="*/ 2138363 w 6653212"/>
              <a:gd name="connsiteY332" fmla="*/ 1866900 h 2733675"/>
              <a:gd name="connsiteX333" fmla="*/ 2124075 w 6653212"/>
              <a:gd name="connsiteY333" fmla="*/ 1905000 h 2733675"/>
              <a:gd name="connsiteX334" fmla="*/ 2266950 w 6653212"/>
              <a:gd name="connsiteY334" fmla="*/ 2138363 h 2733675"/>
              <a:gd name="connsiteX335" fmla="*/ 2281238 w 6653212"/>
              <a:gd name="connsiteY335" fmla="*/ 2138363 h 2733675"/>
              <a:gd name="connsiteX336" fmla="*/ 2281238 w 6653212"/>
              <a:gd name="connsiteY336" fmla="*/ 2033588 h 2733675"/>
              <a:gd name="connsiteX337" fmla="*/ 2243138 w 6653212"/>
              <a:gd name="connsiteY337" fmla="*/ 1647825 h 2733675"/>
              <a:gd name="connsiteX338" fmla="*/ 2243138 w 6653212"/>
              <a:gd name="connsiteY338" fmla="*/ 1566863 h 2733675"/>
              <a:gd name="connsiteX339" fmla="*/ 2295525 w 6653212"/>
              <a:gd name="connsiteY339" fmla="*/ 1423988 h 2733675"/>
              <a:gd name="connsiteX340" fmla="*/ 2338388 w 6653212"/>
              <a:gd name="connsiteY340" fmla="*/ 1338263 h 2733675"/>
              <a:gd name="connsiteX341" fmla="*/ 2305050 w 6653212"/>
              <a:gd name="connsiteY341" fmla="*/ 1281113 h 2733675"/>
              <a:gd name="connsiteX342" fmla="*/ 2295525 w 6653212"/>
              <a:gd name="connsiteY342" fmla="*/ 1238250 h 2733675"/>
              <a:gd name="connsiteX343" fmla="*/ 2295525 w 6653212"/>
              <a:gd name="connsiteY343" fmla="*/ 1114425 h 2733675"/>
              <a:gd name="connsiteX344" fmla="*/ 2224088 w 6653212"/>
              <a:gd name="connsiteY344" fmla="*/ 1038225 h 2733675"/>
              <a:gd name="connsiteX345" fmla="*/ 2228850 w 6653212"/>
              <a:gd name="connsiteY345" fmla="*/ 1019175 h 2733675"/>
              <a:gd name="connsiteX346" fmla="*/ 2157413 w 6653212"/>
              <a:gd name="connsiteY346" fmla="*/ 957263 h 2733675"/>
              <a:gd name="connsiteX347" fmla="*/ 2138363 w 6653212"/>
              <a:gd name="connsiteY347" fmla="*/ 957263 h 2733675"/>
              <a:gd name="connsiteX348" fmla="*/ 2138363 w 6653212"/>
              <a:gd name="connsiteY348" fmla="*/ 1042988 h 2733675"/>
              <a:gd name="connsiteX349" fmla="*/ 2105025 w 6653212"/>
              <a:gd name="connsiteY349" fmla="*/ 1042988 h 2733675"/>
              <a:gd name="connsiteX350" fmla="*/ 2071688 w 6653212"/>
              <a:gd name="connsiteY350" fmla="*/ 995363 h 2733675"/>
              <a:gd name="connsiteX351" fmla="*/ 2000250 w 6653212"/>
              <a:gd name="connsiteY351" fmla="*/ 885825 h 2733675"/>
              <a:gd name="connsiteX352" fmla="*/ 1957388 w 6653212"/>
              <a:gd name="connsiteY352" fmla="*/ 862013 h 2733675"/>
              <a:gd name="connsiteX353" fmla="*/ 1957388 w 6653212"/>
              <a:gd name="connsiteY353" fmla="*/ 838200 h 2733675"/>
              <a:gd name="connsiteX354" fmla="*/ 1952625 w 6653212"/>
              <a:gd name="connsiteY354" fmla="*/ 804863 h 2733675"/>
              <a:gd name="connsiteX355" fmla="*/ 1847850 w 6653212"/>
              <a:gd name="connsiteY355" fmla="*/ 804863 h 2733675"/>
              <a:gd name="connsiteX356" fmla="*/ 1843088 w 6653212"/>
              <a:gd name="connsiteY356" fmla="*/ 790575 h 2733675"/>
              <a:gd name="connsiteX357" fmla="*/ 1952625 w 6653212"/>
              <a:gd name="connsiteY357" fmla="*/ 766763 h 2733675"/>
              <a:gd name="connsiteX358" fmla="*/ 2024063 w 6653212"/>
              <a:gd name="connsiteY358" fmla="*/ 685800 h 2733675"/>
              <a:gd name="connsiteX359" fmla="*/ 2038350 w 6653212"/>
              <a:gd name="connsiteY359" fmla="*/ 661988 h 2733675"/>
              <a:gd name="connsiteX360" fmla="*/ 2195513 w 6653212"/>
              <a:gd name="connsiteY360" fmla="*/ 500063 h 2733675"/>
              <a:gd name="connsiteX361" fmla="*/ 2152650 w 6653212"/>
              <a:gd name="connsiteY361" fmla="*/ 466725 h 2733675"/>
              <a:gd name="connsiteX362" fmla="*/ 2133600 w 6653212"/>
              <a:gd name="connsiteY362" fmla="*/ 466725 h 2733675"/>
              <a:gd name="connsiteX363" fmla="*/ 2076450 w 6653212"/>
              <a:gd name="connsiteY363" fmla="*/ 509588 h 2733675"/>
              <a:gd name="connsiteX364" fmla="*/ 2033588 w 6653212"/>
              <a:gd name="connsiteY364" fmla="*/ 461963 h 2733675"/>
              <a:gd name="connsiteX365" fmla="*/ 2038350 w 6653212"/>
              <a:gd name="connsiteY365" fmla="*/ 419100 h 2733675"/>
              <a:gd name="connsiteX366" fmla="*/ 2052638 w 6653212"/>
              <a:gd name="connsiteY366" fmla="*/ 390525 h 2733675"/>
              <a:gd name="connsiteX367" fmla="*/ 2081213 w 6653212"/>
              <a:gd name="connsiteY367" fmla="*/ 352425 h 2733675"/>
              <a:gd name="connsiteX368" fmla="*/ 2109788 w 6653212"/>
              <a:gd name="connsiteY368" fmla="*/ 342900 h 2733675"/>
              <a:gd name="connsiteX369" fmla="*/ 2133600 w 6653212"/>
              <a:gd name="connsiteY369" fmla="*/ 347663 h 2733675"/>
              <a:gd name="connsiteX370" fmla="*/ 2147888 w 6653212"/>
              <a:gd name="connsiteY370" fmla="*/ 409575 h 2733675"/>
              <a:gd name="connsiteX371" fmla="*/ 2209800 w 6653212"/>
              <a:gd name="connsiteY371" fmla="*/ 447675 h 2733675"/>
              <a:gd name="connsiteX372" fmla="*/ 2276475 w 6653212"/>
              <a:gd name="connsiteY372" fmla="*/ 428625 h 2733675"/>
              <a:gd name="connsiteX373" fmla="*/ 2405063 w 6653212"/>
              <a:gd name="connsiteY373" fmla="*/ 542925 h 2733675"/>
              <a:gd name="connsiteX374" fmla="*/ 2390775 w 6653212"/>
              <a:gd name="connsiteY374" fmla="*/ 566738 h 2733675"/>
              <a:gd name="connsiteX375" fmla="*/ 2386013 w 6653212"/>
              <a:gd name="connsiteY375" fmla="*/ 628650 h 2733675"/>
              <a:gd name="connsiteX376" fmla="*/ 2347913 w 6653212"/>
              <a:gd name="connsiteY376" fmla="*/ 652463 h 2733675"/>
              <a:gd name="connsiteX377" fmla="*/ 2252663 w 6653212"/>
              <a:gd name="connsiteY377" fmla="*/ 619125 h 2733675"/>
              <a:gd name="connsiteX378" fmla="*/ 2138363 w 6653212"/>
              <a:gd name="connsiteY378" fmla="*/ 766763 h 2733675"/>
              <a:gd name="connsiteX379" fmla="*/ 2176463 w 6653212"/>
              <a:gd name="connsiteY379" fmla="*/ 781050 h 2733675"/>
              <a:gd name="connsiteX380" fmla="*/ 2386013 w 6653212"/>
              <a:gd name="connsiteY380" fmla="*/ 809625 h 2733675"/>
              <a:gd name="connsiteX381" fmla="*/ 2495550 w 6653212"/>
              <a:gd name="connsiteY381" fmla="*/ 771525 h 2733675"/>
              <a:gd name="connsiteX382" fmla="*/ 2533650 w 6653212"/>
              <a:gd name="connsiteY382" fmla="*/ 714375 h 2733675"/>
              <a:gd name="connsiteX383" fmla="*/ 2471738 w 6653212"/>
              <a:gd name="connsiteY383" fmla="*/ 619125 h 2733675"/>
              <a:gd name="connsiteX384" fmla="*/ 2490788 w 6653212"/>
              <a:gd name="connsiteY384" fmla="*/ 500063 h 2733675"/>
              <a:gd name="connsiteX385" fmla="*/ 2505075 w 6653212"/>
              <a:gd name="connsiteY385" fmla="*/ 452438 h 2733675"/>
              <a:gd name="connsiteX386" fmla="*/ 2476500 w 6653212"/>
              <a:gd name="connsiteY386" fmla="*/ 381000 h 2733675"/>
              <a:gd name="connsiteX387" fmla="*/ 2552700 w 6653212"/>
              <a:gd name="connsiteY387" fmla="*/ 371475 h 2733675"/>
              <a:gd name="connsiteX388" fmla="*/ 2586038 w 6653212"/>
              <a:gd name="connsiteY388" fmla="*/ 333375 h 2733675"/>
              <a:gd name="connsiteX389" fmla="*/ 2638425 w 6653212"/>
              <a:gd name="connsiteY389" fmla="*/ 328613 h 2733675"/>
              <a:gd name="connsiteX390" fmla="*/ 2762250 w 6653212"/>
              <a:gd name="connsiteY390" fmla="*/ 390525 h 2733675"/>
              <a:gd name="connsiteX391" fmla="*/ 2786063 w 6653212"/>
              <a:gd name="connsiteY391" fmla="*/ 428625 h 2733675"/>
              <a:gd name="connsiteX392" fmla="*/ 2795588 w 6653212"/>
              <a:gd name="connsiteY392" fmla="*/ 438150 h 2733675"/>
              <a:gd name="connsiteX393" fmla="*/ 2814638 w 6653212"/>
              <a:gd name="connsiteY393" fmla="*/ 500063 h 2733675"/>
              <a:gd name="connsiteX394" fmla="*/ 2719388 w 6653212"/>
              <a:gd name="connsiteY394" fmla="*/ 666750 h 2733675"/>
              <a:gd name="connsiteX395" fmla="*/ 2714625 w 6653212"/>
              <a:gd name="connsiteY395" fmla="*/ 690563 h 2733675"/>
              <a:gd name="connsiteX396" fmla="*/ 2728913 w 6653212"/>
              <a:gd name="connsiteY396" fmla="*/ 766763 h 2733675"/>
              <a:gd name="connsiteX397" fmla="*/ 2771775 w 6653212"/>
              <a:gd name="connsiteY397" fmla="*/ 814388 h 2733675"/>
              <a:gd name="connsiteX398" fmla="*/ 2900363 w 6653212"/>
              <a:gd name="connsiteY398" fmla="*/ 876300 h 2733675"/>
              <a:gd name="connsiteX399" fmla="*/ 3005138 w 6653212"/>
              <a:gd name="connsiteY399" fmla="*/ 1038225 h 2733675"/>
              <a:gd name="connsiteX400" fmla="*/ 3119438 w 6653212"/>
              <a:gd name="connsiteY400" fmla="*/ 1057275 h 2733675"/>
              <a:gd name="connsiteX401" fmla="*/ 3514725 w 6653212"/>
              <a:gd name="connsiteY401" fmla="*/ 957263 h 2733675"/>
              <a:gd name="connsiteX402" fmla="*/ 3576638 w 6653212"/>
              <a:gd name="connsiteY402" fmla="*/ 847725 h 2733675"/>
              <a:gd name="connsiteX403" fmla="*/ 3452813 w 6653212"/>
              <a:gd name="connsiteY403" fmla="*/ 647700 h 2733675"/>
              <a:gd name="connsiteX404" fmla="*/ 3467100 w 6653212"/>
              <a:gd name="connsiteY404" fmla="*/ 595313 h 2733675"/>
              <a:gd name="connsiteX405" fmla="*/ 3548063 w 6653212"/>
              <a:gd name="connsiteY405" fmla="*/ 490538 h 2733675"/>
              <a:gd name="connsiteX406" fmla="*/ 3619500 w 6653212"/>
              <a:gd name="connsiteY406" fmla="*/ 452438 h 2733675"/>
              <a:gd name="connsiteX407" fmla="*/ 3667125 w 6653212"/>
              <a:gd name="connsiteY407" fmla="*/ 438150 h 2733675"/>
              <a:gd name="connsiteX408" fmla="*/ 3700463 w 6653212"/>
              <a:gd name="connsiteY408" fmla="*/ 442913 h 2733675"/>
              <a:gd name="connsiteX409" fmla="*/ 3776663 w 6653212"/>
              <a:gd name="connsiteY409" fmla="*/ 500063 h 2733675"/>
              <a:gd name="connsiteX410" fmla="*/ 3852863 w 6653212"/>
              <a:gd name="connsiteY410" fmla="*/ 528638 h 2733675"/>
              <a:gd name="connsiteX411" fmla="*/ 3810000 w 6653212"/>
              <a:gd name="connsiteY411" fmla="*/ 547688 h 2733675"/>
              <a:gd name="connsiteX412" fmla="*/ 3786188 w 6653212"/>
              <a:gd name="connsiteY412" fmla="*/ 600075 h 2733675"/>
              <a:gd name="connsiteX413" fmla="*/ 3795713 w 6653212"/>
              <a:gd name="connsiteY413" fmla="*/ 652463 h 2733675"/>
              <a:gd name="connsiteX414" fmla="*/ 3819525 w 6653212"/>
              <a:gd name="connsiteY414" fmla="*/ 681038 h 2733675"/>
              <a:gd name="connsiteX415" fmla="*/ 3819525 w 6653212"/>
              <a:gd name="connsiteY415" fmla="*/ 747713 h 2733675"/>
              <a:gd name="connsiteX416" fmla="*/ 3833813 w 6653212"/>
              <a:gd name="connsiteY416" fmla="*/ 804863 h 2733675"/>
              <a:gd name="connsiteX417" fmla="*/ 3790950 w 6653212"/>
              <a:gd name="connsiteY417" fmla="*/ 866775 h 2733675"/>
              <a:gd name="connsiteX418" fmla="*/ 3819525 w 6653212"/>
              <a:gd name="connsiteY418" fmla="*/ 890588 h 2733675"/>
              <a:gd name="connsiteX419" fmla="*/ 4224338 w 6653212"/>
              <a:gd name="connsiteY419" fmla="*/ 762000 h 2733675"/>
              <a:gd name="connsiteX420" fmla="*/ 4262438 w 6653212"/>
              <a:gd name="connsiteY420" fmla="*/ 709613 h 2733675"/>
              <a:gd name="connsiteX421" fmla="*/ 4371975 w 6653212"/>
              <a:gd name="connsiteY421" fmla="*/ 642938 h 2733675"/>
              <a:gd name="connsiteX422" fmla="*/ 4619625 w 6653212"/>
              <a:gd name="connsiteY422" fmla="*/ 309563 h 2733675"/>
              <a:gd name="connsiteX423" fmla="*/ 4633913 w 6653212"/>
              <a:gd name="connsiteY423" fmla="*/ 257175 h 2733675"/>
              <a:gd name="connsiteX424" fmla="*/ 4686300 w 6653212"/>
              <a:gd name="connsiteY424" fmla="*/ 138113 h 2733675"/>
              <a:gd name="connsiteX425" fmla="*/ 4705350 w 6653212"/>
              <a:gd name="connsiteY425" fmla="*/ 57150 h 2733675"/>
              <a:gd name="connsiteX426" fmla="*/ 4719638 w 6653212"/>
              <a:gd name="connsiteY426" fmla="*/ 57150 h 2733675"/>
              <a:gd name="connsiteX427" fmla="*/ 4719638 w 6653212"/>
              <a:gd name="connsiteY427" fmla="*/ 133350 h 2733675"/>
              <a:gd name="connsiteX428" fmla="*/ 4733925 w 6653212"/>
              <a:gd name="connsiteY428" fmla="*/ 138113 h 2733675"/>
              <a:gd name="connsiteX429" fmla="*/ 4824413 w 6653212"/>
              <a:gd name="connsiteY429" fmla="*/ 0 h 2733675"/>
              <a:gd name="connsiteX430" fmla="*/ 4848225 w 6653212"/>
              <a:gd name="connsiteY430" fmla="*/ 4763 h 27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6653212" h="2733675">
                <a:moveTo>
                  <a:pt x="6519863" y="1952625"/>
                </a:moveTo>
                <a:cubicBezTo>
                  <a:pt x="6519863" y="1957388"/>
                  <a:pt x="6524625" y="1957388"/>
                  <a:pt x="6524625" y="1966913"/>
                </a:cubicBezTo>
                <a:cubicBezTo>
                  <a:pt x="6524625" y="1981200"/>
                  <a:pt x="6477000" y="2043113"/>
                  <a:pt x="6457950" y="2071688"/>
                </a:cubicBezTo>
                <a:lnTo>
                  <a:pt x="6438900" y="2071688"/>
                </a:lnTo>
                <a:cubicBezTo>
                  <a:pt x="6434138" y="2066925"/>
                  <a:pt x="6434138" y="2066925"/>
                  <a:pt x="6434138" y="2052638"/>
                </a:cubicBezTo>
                <a:cubicBezTo>
                  <a:pt x="6434138" y="2043113"/>
                  <a:pt x="6477000" y="1985963"/>
                  <a:pt x="6500813" y="1952625"/>
                </a:cubicBezTo>
                <a:lnTo>
                  <a:pt x="6519863" y="1952625"/>
                </a:lnTo>
                <a:close/>
                <a:moveTo>
                  <a:pt x="6348413" y="1719263"/>
                </a:moveTo>
                <a:cubicBezTo>
                  <a:pt x="6362700" y="1719263"/>
                  <a:pt x="6367463" y="1714500"/>
                  <a:pt x="6386513" y="1709738"/>
                </a:cubicBezTo>
                <a:cubicBezTo>
                  <a:pt x="6400800" y="1743075"/>
                  <a:pt x="6415088" y="1776413"/>
                  <a:pt x="6424613" y="1809750"/>
                </a:cubicBezTo>
                <a:cubicBezTo>
                  <a:pt x="6376988" y="1776413"/>
                  <a:pt x="6324600" y="1714500"/>
                  <a:pt x="6267450" y="1719263"/>
                </a:cubicBezTo>
                <a:cubicBezTo>
                  <a:pt x="6257925" y="1719263"/>
                  <a:pt x="6243638" y="1724025"/>
                  <a:pt x="6229350" y="1719263"/>
                </a:cubicBezTo>
                <a:cubicBezTo>
                  <a:pt x="6238875" y="1704975"/>
                  <a:pt x="6257925" y="1700213"/>
                  <a:pt x="6272213" y="1700213"/>
                </a:cubicBezTo>
                <a:cubicBezTo>
                  <a:pt x="6281738" y="1700213"/>
                  <a:pt x="6338888" y="1719263"/>
                  <a:pt x="6348413" y="1719263"/>
                </a:cubicBezTo>
                <a:close/>
                <a:moveTo>
                  <a:pt x="1257300" y="1638300"/>
                </a:moveTo>
                <a:cubicBezTo>
                  <a:pt x="1262063" y="1638300"/>
                  <a:pt x="1271588" y="1652588"/>
                  <a:pt x="1281113" y="1666875"/>
                </a:cubicBezTo>
                <a:lnTo>
                  <a:pt x="1257300" y="1666875"/>
                </a:lnTo>
                <a:cubicBezTo>
                  <a:pt x="1214438" y="1638300"/>
                  <a:pt x="1181100" y="1628775"/>
                  <a:pt x="1143000" y="1628775"/>
                </a:cubicBezTo>
                <a:lnTo>
                  <a:pt x="1143000" y="1614488"/>
                </a:lnTo>
                <a:cubicBezTo>
                  <a:pt x="1152525" y="1604963"/>
                  <a:pt x="1157288" y="1590675"/>
                  <a:pt x="1171575" y="1590675"/>
                </a:cubicBezTo>
                <a:cubicBezTo>
                  <a:pt x="1200150" y="1590675"/>
                  <a:pt x="1228725" y="1614488"/>
                  <a:pt x="1257300" y="1638300"/>
                </a:cubicBezTo>
                <a:close/>
                <a:moveTo>
                  <a:pt x="5905500" y="1314450"/>
                </a:moveTo>
                <a:cubicBezTo>
                  <a:pt x="5905500" y="1328738"/>
                  <a:pt x="5862638" y="1414463"/>
                  <a:pt x="5862638" y="1428750"/>
                </a:cubicBezTo>
                <a:cubicBezTo>
                  <a:pt x="5862638" y="1438275"/>
                  <a:pt x="5862638" y="1447800"/>
                  <a:pt x="5876925" y="1447800"/>
                </a:cubicBezTo>
                <a:cubicBezTo>
                  <a:pt x="5929313" y="1447800"/>
                  <a:pt x="5962650" y="1366838"/>
                  <a:pt x="5972175" y="1343025"/>
                </a:cubicBezTo>
                <a:cubicBezTo>
                  <a:pt x="5986463" y="1290638"/>
                  <a:pt x="6005513" y="1247775"/>
                  <a:pt x="6019800" y="1204913"/>
                </a:cubicBezTo>
                <a:cubicBezTo>
                  <a:pt x="6053138" y="1214438"/>
                  <a:pt x="6115050" y="1243013"/>
                  <a:pt x="6153150" y="1266825"/>
                </a:cubicBezTo>
                <a:cubicBezTo>
                  <a:pt x="6129338" y="1304925"/>
                  <a:pt x="6100763" y="1347788"/>
                  <a:pt x="6081713" y="1385888"/>
                </a:cubicBezTo>
                <a:cubicBezTo>
                  <a:pt x="6110288" y="1409700"/>
                  <a:pt x="6153150" y="1409700"/>
                  <a:pt x="6191250" y="1428750"/>
                </a:cubicBezTo>
                <a:cubicBezTo>
                  <a:pt x="6243638" y="1457325"/>
                  <a:pt x="6267450" y="1476375"/>
                  <a:pt x="6310313" y="1476375"/>
                </a:cubicBezTo>
                <a:cubicBezTo>
                  <a:pt x="6324600" y="1476375"/>
                  <a:pt x="6353175" y="1466850"/>
                  <a:pt x="6367463" y="1466850"/>
                </a:cubicBezTo>
                <a:cubicBezTo>
                  <a:pt x="6381750" y="1466850"/>
                  <a:pt x="6467475" y="1557338"/>
                  <a:pt x="6472238" y="1576388"/>
                </a:cubicBezTo>
                <a:cubicBezTo>
                  <a:pt x="6477000" y="1581150"/>
                  <a:pt x="6477000" y="1600200"/>
                  <a:pt x="6481763" y="1609725"/>
                </a:cubicBezTo>
                <a:cubicBezTo>
                  <a:pt x="6581775" y="1771650"/>
                  <a:pt x="6572250" y="1714500"/>
                  <a:pt x="6572250" y="1843088"/>
                </a:cubicBezTo>
                <a:cubicBezTo>
                  <a:pt x="6572250" y="1852613"/>
                  <a:pt x="6624638" y="2005013"/>
                  <a:pt x="6624638" y="2019300"/>
                </a:cubicBezTo>
                <a:cubicBezTo>
                  <a:pt x="6624638" y="2028825"/>
                  <a:pt x="6600825" y="2076450"/>
                  <a:pt x="6600825" y="2090738"/>
                </a:cubicBezTo>
                <a:cubicBezTo>
                  <a:pt x="6600825" y="2105025"/>
                  <a:pt x="6634163" y="2124075"/>
                  <a:pt x="6643688" y="2128838"/>
                </a:cubicBezTo>
                <a:lnTo>
                  <a:pt x="6643688" y="2157413"/>
                </a:lnTo>
                <a:cubicBezTo>
                  <a:pt x="6629400" y="2157413"/>
                  <a:pt x="6600825" y="2152650"/>
                  <a:pt x="6591300" y="2152650"/>
                </a:cubicBezTo>
                <a:cubicBezTo>
                  <a:pt x="6572250" y="2152650"/>
                  <a:pt x="6577013" y="2162175"/>
                  <a:pt x="6538913" y="2181225"/>
                </a:cubicBezTo>
                <a:cubicBezTo>
                  <a:pt x="6529388" y="2185988"/>
                  <a:pt x="6510338" y="2185988"/>
                  <a:pt x="6496050" y="2185988"/>
                </a:cubicBezTo>
                <a:lnTo>
                  <a:pt x="6481763" y="2185988"/>
                </a:lnTo>
                <a:cubicBezTo>
                  <a:pt x="6477000" y="2200275"/>
                  <a:pt x="6477000" y="2214563"/>
                  <a:pt x="6472238" y="2224088"/>
                </a:cubicBezTo>
                <a:lnTo>
                  <a:pt x="6653213" y="2733675"/>
                </a:lnTo>
                <a:lnTo>
                  <a:pt x="6472238" y="2733675"/>
                </a:lnTo>
                <a:cubicBezTo>
                  <a:pt x="6457950" y="2705100"/>
                  <a:pt x="6448425" y="2671763"/>
                  <a:pt x="6434138" y="2638425"/>
                </a:cubicBezTo>
                <a:cubicBezTo>
                  <a:pt x="6376988" y="2671763"/>
                  <a:pt x="6310313" y="2571750"/>
                  <a:pt x="6272213" y="2528888"/>
                </a:cubicBezTo>
                <a:cubicBezTo>
                  <a:pt x="6267450" y="2514600"/>
                  <a:pt x="6243638" y="2505075"/>
                  <a:pt x="6234113" y="2490788"/>
                </a:cubicBezTo>
                <a:cubicBezTo>
                  <a:pt x="6219825" y="2471738"/>
                  <a:pt x="6172200" y="2376488"/>
                  <a:pt x="6162675" y="2376488"/>
                </a:cubicBezTo>
                <a:cubicBezTo>
                  <a:pt x="6148388" y="2376488"/>
                  <a:pt x="6124575" y="2414588"/>
                  <a:pt x="6100763" y="2433638"/>
                </a:cubicBezTo>
                <a:cubicBezTo>
                  <a:pt x="6081713" y="2443163"/>
                  <a:pt x="6053138" y="2447925"/>
                  <a:pt x="6034088" y="2457450"/>
                </a:cubicBezTo>
                <a:cubicBezTo>
                  <a:pt x="6015038" y="2466975"/>
                  <a:pt x="5934075" y="2576513"/>
                  <a:pt x="5934075" y="2581275"/>
                </a:cubicBezTo>
                <a:cubicBezTo>
                  <a:pt x="5934075" y="2595563"/>
                  <a:pt x="5881688" y="2619375"/>
                  <a:pt x="5881688" y="2652713"/>
                </a:cubicBezTo>
                <a:cubicBezTo>
                  <a:pt x="5881688" y="2662238"/>
                  <a:pt x="5891213" y="2705100"/>
                  <a:pt x="5900738" y="2733675"/>
                </a:cubicBezTo>
                <a:lnTo>
                  <a:pt x="5705475" y="2733675"/>
                </a:lnTo>
                <a:cubicBezTo>
                  <a:pt x="5700713" y="2719388"/>
                  <a:pt x="5700713" y="2695575"/>
                  <a:pt x="5691188" y="2681288"/>
                </a:cubicBezTo>
                <a:cubicBezTo>
                  <a:pt x="5681663" y="2667000"/>
                  <a:pt x="5657850" y="2652713"/>
                  <a:pt x="5643563" y="2638425"/>
                </a:cubicBezTo>
                <a:cubicBezTo>
                  <a:pt x="5629275" y="2619375"/>
                  <a:pt x="5614988" y="2562225"/>
                  <a:pt x="5614988" y="2538413"/>
                </a:cubicBezTo>
                <a:cubicBezTo>
                  <a:pt x="5614988" y="2466975"/>
                  <a:pt x="5686425" y="2309813"/>
                  <a:pt x="5686425" y="2266950"/>
                </a:cubicBezTo>
                <a:cubicBezTo>
                  <a:pt x="5686425" y="2257425"/>
                  <a:pt x="5662613" y="2219325"/>
                  <a:pt x="5648325" y="2200275"/>
                </a:cubicBezTo>
                <a:cubicBezTo>
                  <a:pt x="5638800" y="2185988"/>
                  <a:pt x="5624513" y="2176463"/>
                  <a:pt x="5619750" y="2166938"/>
                </a:cubicBezTo>
                <a:cubicBezTo>
                  <a:pt x="5576888" y="2090738"/>
                  <a:pt x="5572125" y="2009775"/>
                  <a:pt x="5553075" y="1938338"/>
                </a:cubicBezTo>
                <a:cubicBezTo>
                  <a:pt x="5553075" y="1928813"/>
                  <a:pt x="5543550" y="1924050"/>
                  <a:pt x="5543550" y="1914525"/>
                </a:cubicBezTo>
                <a:cubicBezTo>
                  <a:pt x="5534025" y="1885950"/>
                  <a:pt x="5534025" y="1838325"/>
                  <a:pt x="5534025" y="1824038"/>
                </a:cubicBezTo>
                <a:cubicBezTo>
                  <a:pt x="5534025" y="1814513"/>
                  <a:pt x="5548313" y="1771650"/>
                  <a:pt x="5548313" y="1757363"/>
                </a:cubicBezTo>
                <a:cubicBezTo>
                  <a:pt x="5548313" y="1747838"/>
                  <a:pt x="5672138" y="1585913"/>
                  <a:pt x="5672138" y="1576388"/>
                </a:cubicBezTo>
                <a:cubicBezTo>
                  <a:pt x="5672138" y="1538288"/>
                  <a:pt x="5600700" y="1547813"/>
                  <a:pt x="5591175" y="1528763"/>
                </a:cubicBezTo>
                <a:cubicBezTo>
                  <a:pt x="5586413" y="1514475"/>
                  <a:pt x="5581650" y="1495425"/>
                  <a:pt x="5581650" y="1476375"/>
                </a:cubicBezTo>
                <a:cubicBezTo>
                  <a:pt x="5576888" y="1357313"/>
                  <a:pt x="5581650" y="1347788"/>
                  <a:pt x="5581650" y="1338263"/>
                </a:cubicBezTo>
                <a:cubicBezTo>
                  <a:pt x="5581650" y="1323975"/>
                  <a:pt x="5562600" y="1304925"/>
                  <a:pt x="5553075" y="1295400"/>
                </a:cubicBezTo>
                <a:cubicBezTo>
                  <a:pt x="5543550" y="1290638"/>
                  <a:pt x="5529263" y="1285875"/>
                  <a:pt x="5519738" y="1281113"/>
                </a:cubicBezTo>
                <a:cubicBezTo>
                  <a:pt x="5524500" y="1243013"/>
                  <a:pt x="5557838" y="1266825"/>
                  <a:pt x="5581650" y="1257300"/>
                </a:cubicBezTo>
                <a:cubicBezTo>
                  <a:pt x="5600700" y="1247775"/>
                  <a:pt x="5600700" y="1219200"/>
                  <a:pt x="5614988" y="1204913"/>
                </a:cubicBezTo>
                <a:cubicBezTo>
                  <a:pt x="5619750" y="1195388"/>
                  <a:pt x="5686425" y="1181100"/>
                  <a:pt x="5705475" y="1181100"/>
                </a:cubicBezTo>
                <a:cubicBezTo>
                  <a:pt x="5776913" y="1181100"/>
                  <a:pt x="5905500" y="1223963"/>
                  <a:pt x="5905500" y="1314450"/>
                </a:cubicBezTo>
                <a:close/>
                <a:moveTo>
                  <a:pt x="2366963" y="609600"/>
                </a:moveTo>
                <a:cubicBezTo>
                  <a:pt x="2357438" y="619125"/>
                  <a:pt x="2347913" y="619125"/>
                  <a:pt x="2333625" y="619125"/>
                </a:cubicBezTo>
                <a:cubicBezTo>
                  <a:pt x="2324100" y="619125"/>
                  <a:pt x="2309813" y="614363"/>
                  <a:pt x="2295525" y="609600"/>
                </a:cubicBezTo>
                <a:lnTo>
                  <a:pt x="2295525" y="595313"/>
                </a:lnTo>
                <a:cubicBezTo>
                  <a:pt x="2309813" y="595313"/>
                  <a:pt x="2328863" y="581025"/>
                  <a:pt x="2366963" y="576263"/>
                </a:cubicBezTo>
                <a:lnTo>
                  <a:pt x="2366963" y="609600"/>
                </a:lnTo>
                <a:close/>
                <a:moveTo>
                  <a:pt x="4848225" y="4763"/>
                </a:moveTo>
                <a:lnTo>
                  <a:pt x="4819650" y="90488"/>
                </a:lnTo>
                <a:cubicBezTo>
                  <a:pt x="4819650" y="90488"/>
                  <a:pt x="4814888" y="95250"/>
                  <a:pt x="4829175" y="95250"/>
                </a:cubicBezTo>
                <a:cubicBezTo>
                  <a:pt x="4852988" y="95250"/>
                  <a:pt x="4881563" y="14288"/>
                  <a:pt x="4895850" y="4763"/>
                </a:cubicBezTo>
                <a:cubicBezTo>
                  <a:pt x="4895850" y="14288"/>
                  <a:pt x="4900613" y="19050"/>
                  <a:pt x="4900613" y="28575"/>
                </a:cubicBezTo>
                <a:cubicBezTo>
                  <a:pt x="4900613" y="42863"/>
                  <a:pt x="4857750" y="133350"/>
                  <a:pt x="4857750" y="147638"/>
                </a:cubicBezTo>
                <a:cubicBezTo>
                  <a:pt x="4857750" y="157163"/>
                  <a:pt x="4752975" y="247650"/>
                  <a:pt x="4710113" y="304800"/>
                </a:cubicBezTo>
                <a:cubicBezTo>
                  <a:pt x="4705350" y="304800"/>
                  <a:pt x="4633913" y="452438"/>
                  <a:pt x="4633913" y="481013"/>
                </a:cubicBezTo>
                <a:cubicBezTo>
                  <a:pt x="4633913" y="495300"/>
                  <a:pt x="4586288" y="600075"/>
                  <a:pt x="4557713" y="657225"/>
                </a:cubicBezTo>
                <a:cubicBezTo>
                  <a:pt x="4538663" y="690563"/>
                  <a:pt x="4505325" y="719138"/>
                  <a:pt x="4481513" y="747713"/>
                </a:cubicBezTo>
                <a:cubicBezTo>
                  <a:pt x="4476750" y="752475"/>
                  <a:pt x="4471988" y="762000"/>
                  <a:pt x="4471988" y="776288"/>
                </a:cubicBezTo>
                <a:cubicBezTo>
                  <a:pt x="4471988" y="785813"/>
                  <a:pt x="4486275" y="804863"/>
                  <a:pt x="4486275" y="819150"/>
                </a:cubicBezTo>
                <a:cubicBezTo>
                  <a:pt x="4486275" y="828675"/>
                  <a:pt x="4481513" y="857250"/>
                  <a:pt x="4462463" y="866775"/>
                </a:cubicBezTo>
                <a:cubicBezTo>
                  <a:pt x="4429125" y="881063"/>
                  <a:pt x="4376738" y="881063"/>
                  <a:pt x="4343400" y="914400"/>
                </a:cubicBezTo>
                <a:cubicBezTo>
                  <a:pt x="4129088" y="1114425"/>
                  <a:pt x="4071938" y="1066800"/>
                  <a:pt x="4071938" y="1247775"/>
                </a:cubicBezTo>
                <a:cubicBezTo>
                  <a:pt x="4071938" y="1262063"/>
                  <a:pt x="4086225" y="1381125"/>
                  <a:pt x="4086225" y="1390650"/>
                </a:cubicBezTo>
                <a:cubicBezTo>
                  <a:pt x="4086225" y="1419225"/>
                  <a:pt x="4062413" y="1443038"/>
                  <a:pt x="4062413" y="1447800"/>
                </a:cubicBezTo>
                <a:cubicBezTo>
                  <a:pt x="4062413" y="1457325"/>
                  <a:pt x="4119563" y="1533525"/>
                  <a:pt x="4133850" y="1533525"/>
                </a:cubicBezTo>
                <a:cubicBezTo>
                  <a:pt x="4143375" y="1533525"/>
                  <a:pt x="4152900" y="1514475"/>
                  <a:pt x="4167188" y="1514475"/>
                </a:cubicBezTo>
                <a:cubicBezTo>
                  <a:pt x="4186238" y="1514475"/>
                  <a:pt x="4200525" y="1528763"/>
                  <a:pt x="4210050" y="1566863"/>
                </a:cubicBezTo>
                <a:cubicBezTo>
                  <a:pt x="4243388" y="1662113"/>
                  <a:pt x="4305300" y="1857375"/>
                  <a:pt x="4305300" y="1866900"/>
                </a:cubicBezTo>
                <a:cubicBezTo>
                  <a:pt x="4305300" y="1890713"/>
                  <a:pt x="4286250" y="1895475"/>
                  <a:pt x="4281488" y="1895475"/>
                </a:cubicBezTo>
                <a:cubicBezTo>
                  <a:pt x="4271963" y="1895475"/>
                  <a:pt x="4248150" y="1881188"/>
                  <a:pt x="4238625" y="1862138"/>
                </a:cubicBezTo>
                <a:cubicBezTo>
                  <a:pt x="4229100" y="1866900"/>
                  <a:pt x="4210050" y="1909763"/>
                  <a:pt x="4210050" y="1924050"/>
                </a:cubicBezTo>
                <a:cubicBezTo>
                  <a:pt x="4210050" y="1933575"/>
                  <a:pt x="4214813" y="1957388"/>
                  <a:pt x="4214813" y="1976438"/>
                </a:cubicBezTo>
                <a:cubicBezTo>
                  <a:pt x="4224338" y="2114550"/>
                  <a:pt x="4238625" y="2266950"/>
                  <a:pt x="4276725" y="2414588"/>
                </a:cubicBezTo>
                <a:cubicBezTo>
                  <a:pt x="4281488" y="2414588"/>
                  <a:pt x="4286250" y="2414588"/>
                  <a:pt x="4286250" y="2409825"/>
                </a:cubicBezTo>
                <a:cubicBezTo>
                  <a:pt x="4305300" y="2371725"/>
                  <a:pt x="4329113" y="2314575"/>
                  <a:pt x="4329113" y="2300288"/>
                </a:cubicBezTo>
                <a:cubicBezTo>
                  <a:pt x="4329113" y="2290763"/>
                  <a:pt x="4348163" y="2266950"/>
                  <a:pt x="4357688" y="2257425"/>
                </a:cubicBezTo>
                <a:cubicBezTo>
                  <a:pt x="4367213" y="2247900"/>
                  <a:pt x="4391025" y="2243138"/>
                  <a:pt x="4410075" y="2228850"/>
                </a:cubicBezTo>
                <a:cubicBezTo>
                  <a:pt x="4433888" y="2205038"/>
                  <a:pt x="4462463" y="2171700"/>
                  <a:pt x="4476750" y="2147888"/>
                </a:cubicBezTo>
                <a:cubicBezTo>
                  <a:pt x="4510088" y="2095500"/>
                  <a:pt x="4610100" y="1966913"/>
                  <a:pt x="4610100" y="1928813"/>
                </a:cubicBezTo>
                <a:cubicBezTo>
                  <a:pt x="4610100" y="1890713"/>
                  <a:pt x="4719638" y="1766888"/>
                  <a:pt x="4729163" y="1757363"/>
                </a:cubicBezTo>
                <a:cubicBezTo>
                  <a:pt x="4700588" y="1728788"/>
                  <a:pt x="4686300" y="1752600"/>
                  <a:pt x="4686300" y="1724025"/>
                </a:cubicBezTo>
                <a:cubicBezTo>
                  <a:pt x="4686300" y="1709738"/>
                  <a:pt x="4686300" y="1709738"/>
                  <a:pt x="4695825" y="1700213"/>
                </a:cubicBezTo>
                <a:lnTo>
                  <a:pt x="4691063" y="1643063"/>
                </a:lnTo>
                <a:cubicBezTo>
                  <a:pt x="4648200" y="1681163"/>
                  <a:pt x="4662488" y="1843088"/>
                  <a:pt x="4586288" y="1843088"/>
                </a:cubicBezTo>
                <a:cubicBezTo>
                  <a:pt x="4557713" y="1843088"/>
                  <a:pt x="4557713" y="1833563"/>
                  <a:pt x="4557713" y="1819275"/>
                </a:cubicBezTo>
                <a:cubicBezTo>
                  <a:pt x="4557713" y="1781175"/>
                  <a:pt x="4619625" y="1547813"/>
                  <a:pt x="4619625" y="1547813"/>
                </a:cubicBezTo>
                <a:cubicBezTo>
                  <a:pt x="4619625" y="1533525"/>
                  <a:pt x="4614863" y="1533525"/>
                  <a:pt x="4610100" y="1528763"/>
                </a:cubicBezTo>
                <a:cubicBezTo>
                  <a:pt x="4600575" y="1528763"/>
                  <a:pt x="4586288" y="1528763"/>
                  <a:pt x="4576763" y="1524000"/>
                </a:cubicBezTo>
                <a:cubicBezTo>
                  <a:pt x="4567238" y="1514475"/>
                  <a:pt x="4567238" y="1495425"/>
                  <a:pt x="4557713" y="1485900"/>
                </a:cubicBezTo>
                <a:cubicBezTo>
                  <a:pt x="4548188" y="1471613"/>
                  <a:pt x="4524375" y="1462088"/>
                  <a:pt x="4510088" y="1452563"/>
                </a:cubicBezTo>
                <a:cubicBezTo>
                  <a:pt x="4500563" y="1443038"/>
                  <a:pt x="4510088" y="1423988"/>
                  <a:pt x="4510088" y="1414463"/>
                </a:cubicBezTo>
                <a:cubicBezTo>
                  <a:pt x="4510088" y="1385888"/>
                  <a:pt x="4400550" y="1357313"/>
                  <a:pt x="4391025" y="1357313"/>
                </a:cubicBezTo>
                <a:lnTo>
                  <a:pt x="4391025" y="1343025"/>
                </a:lnTo>
                <a:cubicBezTo>
                  <a:pt x="4400550" y="1333500"/>
                  <a:pt x="4405313" y="1328738"/>
                  <a:pt x="4414838" y="1328738"/>
                </a:cubicBezTo>
                <a:cubicBezTo>
                  <a:pt x="4429125" y="1328738"/>
                  <a:pt x="4519613" y="1357313"/>
                  <a:pt x="4533900" y="1357313"/>
                </a:cubicBezTo>
                <a:cubicBezTo>
                  <a:pt x="4572000" y="1357313"/>
                  <a:pt x="4572000" y="1319213"/>
                  <a:pt x="4605338" y="1319213"/>
                </a:cubicBezTo>
                <a:cubicBezTo>
                  <a:pt x="4648200" y="1319213"/>
                  <a:pt x="4643438" y="1395413"/>
                  <a:pt x="4700588" y="1395413"/>
                </a:cubicBezTo>
                <a:cubicBezTo>
                  <a:pt x="4714875" y="1395413"/>
                  <a:pt x="4719638" y="1390650"/>
                  <a:pt x="4810125" y="1390650"/>
                </a:cubicBezTo>
                <a:cubicBezTo>
                  <a:pt x="4824413" y="1385888"/>
                  <a:pt x="4843463" y="1385888"/>
                  <a:pt x="4857750" y="1381125"/>
                </a:cubicBezTo>
                <a:cubicBezTo>
                  <a:pt x="4881563" y="1376363"/>
                  <a:pt x="4895850" y="1328738"/>
                  <a:pt x="4900613" y="1314450"/>
                </a:cubicBezTo>
                <a:cubicBezTo>
                  <a:pt x="4914900" y="1271588"/>
                  <a:pt x="4929188" y="1219200"/>
                  <a:pt x="4957763" y="1176338"/>
                </a:cubicBezTo>
                <a:cubicBezTo>
                  <a:pt x="4986338" y="1128713"/>
                  <a:pt x="5043488" y="1095375"/>
                  <a:pt x="5076825" y="1052513"/>
                </a:cubicBezTo>
                <a:cubicBezTo>
                  <a:pt x="5110163" y="1004888"/>
                  <a:pt x="5129213" y="957263"/>
                  <a:pt x="5153025" y="909638"/>
                </a:cubicBezTo>
                <a:cubicBezTo>
                  <a:pt x="5143500" y="904875"/>
                  <a:pt x="5129213" y="900113"/>
                  <a:pt x="5114925" y="890588"/>
                </a:cubicBezTo>
                <a:cubicBezTo>
                  <a:pt x="5110163" y="857250"/>
                  <a:pt x="5100638" y="790575"/>
                  <a:pt x="5100638" y="781050"/>
                </a:cubicBezTo>
                <a:cubicBezTo>
                  <a:pt x="5100638" y="766763"/>
                  <a:pt x="5110163" y="695325"/>
                  <a:pt x="5110163" y="685800"/>
                </a:cubicBezTo>
                <a:cubicBezTo>
                  <a:pt x="5110163" y="633413"/>
                  <a:pt x="5072063" y="666750"/>
                  <a:pt x="5072063" y="619125"/>
                </a:cubicBezTo>
                <a:cubicBezTo>
                  <a:pt x="5072063" y="609600"/>
                  <a:pt x="5076825" y="590550"/>
                  <a:pt x="5091113" y="585788"/>
                </a:cubicBezTo>
                <a:cubicBezTo>
                  <a:pt x="5105400" y="571500"/>
                  <a:pt x="5133975" y="566738"/>
                  <a:pt x="5153025" y="552450"/>
                </a:cubicBezTo>
                <a:cubicBezTo>
                  <a:pt x="5181600" y="528638"/>
                  <a:pt x="5205413" y="519113"/>
                  <a:pt x="5224463" y="519113"/>
                </a:cubicBezTo>
                <a:cubicBezTo>
                  <a:pt x="5238750" y="519113"/>
                  <a:pt x="5253038" y="523875"/>
                  <a:pt x="5262563" y="523875"/>
                </a:cubicBezTo>
                <a:cubicBezTo>
                  <a:pt x="5272088" y="523875"/>
                  <a:pt x="5362575" y="557213"/>
                  <a:pt x="5386388" y="571500"/>
                </a:cubicBezTo>
                <a:cubicBezTo>
                  <a:pt x="5414963" y="585788"/>
                  <a:pt x="5429250" y="642938"/>
                  <a:pt x="5429250" y="671513"/>
                </a:cubicBezTo>
                <a:cubicBezTo>
                  <a:pt x="5429250" y="757238"/>
                  <a:pt x="5338763" y="833438"/>
                  <a:pt x="5338763" y="842963"/>
                </a:cubicBezTo>
                <a:cubicBezTo>
                  <a:pt x="5338763" y="857250"/>
                  <a:pt x="5353050" y="866775"/>
                  <a:pt x="5357813" y="885825"/>
                </a:cubicBezTo>
                <a:cubicBezTo>
                  <a:pt x="5362575" y="900113"/>
                  <a:pt x="5357813" y="928688"/>
                  <a:pt x="5372100" y="952500"/>
                </a:cubicBezTo>
                <a:cubicBezTo>
                  <a:pt x="5395913" y="990600"/>
                  <a:pt x="5434013" y="985838"/>
                  <a:pt x="5472113" y="1000125"/>
                </a:cubicBezTo>
                <a:cubicBezTo>
                  <a:pt x="5481638" y="1004888"/>
                  <a:pt x="5500688" y="1004888"/>
                  <a:pt x="5514975" y="1014413"/>
                </a:cubicBezTo>
                <a:cubicBezTo>
                  <a:pt x="5529263" y="1023938"/>
                  <a:pt x="5557838" y="1095375"/>
                  <a:pt x="5557838" y="1104900"/>
                </a:cubicBezTo>
                <a:cubicBezTo>
                  <a:pt x="5557838" y="1143000"/>
                  <a:pt x="5510213" y="1204913"/>
                  <a:pt x="5495925" y="1247775"/>
                </a:cubicBezTo>
                <a:cubicBezTo>
                  <a:pt x="5491163" y="1257300"/>
                  <a:pt x="5495925" y="1285875"/>
                  <a:pt x="5495925" y="1300163"/>
                </a:cubicBezTo>
                <a:cubicBezTo>
                  <a:pt x="5495925" y="1314450"/>
                  <a:pt x="5491163" y="1319213"/>
                  <a:pt x="5476875" y="1347788"/>
                </a:cubicBezTo>
                <a:cubicBezTo>
                  <a:pt x="5457825" y="1376363"/>
                  <a:pt x="5434013" y="1409700"/>
                  <a:pt x="5419725" y="1447800"/>
                </a:cubicBezTo>
                <a:cubicBezTo>
                  <a:pt x="5410200" y="1471613"/>
                  <a:pt x="5405438" y="1504950"/>
                  <a:pt x="5400675" y="1533525"/>
                </a:cubicBezTo>
                <a:cubicBezTo>
                  <a:pt x="5395913" y="1547813"/>
                  <a:pt x="5400675" y="1576388"/>
                  <a:pt x="5376863" y="1585913"/>
                </a:cubicBezTo>
                <a:cubicBezTo>
                  <a:pt x="5334000" y="1604963"/>
                  <a:pt x="5319713" y="1604963"/>
                  <a:pt x="5319713" y="1638300"/>
                </a:cubicBezTo>
                <a:cubicBezTo>
                  <a:pt x="5319713" y="1652588"/>
                  <a:pt x="5343525" y="1700213"/>
                  <a:pt x="5348288" y="1738313"/>
                </a:cubicBezTo>
                <a:cubicBezTo>
                  <a:pt x="5367338" y="1824038"/>
                  <a:pt x="5372100" y="1919288"/>
                  <a:pt x="5391150" y="2009775"/>
                </a:cubicBezTo>
                <a:cubicBezTo>
                  <a:pt x="5391150" y="2019300"/>
                  <a:pt x="5405438" y="2028825"/>
                  <a:pt x="5405438" y="2043113"/>
                </a:cubicBezTo>
                <a:cubicBezTo>
                  <a:pt x="5405438" y="2052638"/>
                  <a:pt x="5400675" y="2052638"/>
                  <a:pt x="5400675" y="2062163"/>
                </a:cubicBezTo>
                <a:cubicBezTo>
                  <a:pt x="5386388" y="2066925"/>
                  <a:pt x="5367338" y="2066925"/>
                  <a:pt x="5357813" y="2066925"/>
                </a:cubicBezTo>
                <a:cubicBezTo>
                  <a:pt x="5334000" y="2066925"/>
                  <a:pt x="5343525" y="2090738"/>
                  <a:pt x="5343525" y="2100263"/>
                </a:cubicBezTo>
                <a:lnTo>
                  <a:pt x="5343525" y="2266950"/>
                </a:lnTo>
                <a:lnTo>
                  <a:pt x="5314950" y="2733675"/>
                </a:lnTo>
                <a:lnTo>
                  <a:pt x="5153025" y="2733675"/>
                </a:lnTo>
                <a:cubicBezTo>
                  <a:pt x="5143500" y="2695575"/>
                  <a:pt x="5138738" y="2652713"/>
                  <a:pt x="5119688" y="2619375"/>
                </a:cubicBezTo>
                <a:cubicBezTo>
                  <a:pt x="5110163" y="2595563"/>
                  <a:pt x="5086350" y="2566988"/>
                  <a:pt x="5072063" y="2547938"/>
                </a:cubicBezTo>
                <a:cubicBezTo>
                  <a:pt x="5014913" y="2486025"/>
                  <a:pt x="5000625" y="2405063"/>
                  <a:pt x="4986338" y="2347913"/>
                </a:cubicBezTo>
                <a:cubicBezTo>
                  <a:pt x="4972050" y="2295525"/>
                  <a:pt x="4948238" y="2195513"/>
                  <a:pt x="4948238" y="2185988"/>
                </a:cubicBezTo>
                <a:cubicBezTo>
                  <a:pt x="4948238" y="2171700"/>
                  <a:pt x="4933950" y="2162175"/>
                  <a:pt x="4924425" y="2162175"/>
                </a:cubicBezTo>
                <a:cubicBezTo>
                  <a:pt x="4862513" y="2162175"/>
                  <a:pt x="4657725" y="2371725"/>
                  <a:pt x="4638675" y="2390775"/>
                </a:cubicBezTo>
                <a:cubicBezTo>
                  <a:pt x="4614863" y="2409825"/>
                  <a:pt x="4562475" y="2438400"/>
                  <a:pt x="4533900" y="2457450"/>
                </a:cubicBezTo>
                <a:cubicBezTo>
                  <a:pt x="4510088" y="2466975"/>
                  <a:pt x="4495800" y="2490788"/>
                  <a:pt x="4481513" y="2500313"/>
                </a:cubicBezTo>
                <a:cubicBezTo>
                  <a:pt x="4467225" y="2509838"/>
                  <a:pt x="4448175" y="2528888"/>
                  <a:pt x="4433888" y="2547938"/>
                </a:cubicBezTo>
                <a:cubicBezTo>
                  <a:pt x="4414838" y="2566988"/>
                  <a:pt x="4395788" y="2595563"/>
                  <a:pt x="4391025" y="2624138"/>
                </a:cubicBezTo>
                <a:cubicBezTo>
                  <a:pt x="4386263" y="2633663"/>
                  <a:pt x="4391025" y="2657475"/>
                  <a:pt x="4381500" y="2671763"/>
                </a:cubicBezTo>
                <a:cubicBezTo>
                  <a:pt x="4362450" y="2695575"/>
                  <a:pt x="4305300" y="2690813"/>
                  <a:pt x="4305300" y="2719388"/>
                </a:cubicBezTo>
                <a:cubicBezTo>
                  <a:pt x="4305300" y="2728913"/>
                  <a:pt x="4305300" y="2724150"/>
                  <a:pt x="4310063" y="2733675"/>
                </a:cubicBezTo>
                <a:lnTo>
                  <a:pt x="4152900" y="2733675"/>
                </a:lnTo>
                <a:cubicBezTo>
                  <a:pt x="4162425" y="2719388"/>
                  <a:pt x="4171950" y="2695575"/>
                  <a:pt x="4171950" y="2681288"/>
                </a:cubicBezTo>
                <a:cubicBezTo>
                  <a:pt x="4171950" y="2671763"/>
                  <a:pt x="4138613" y="2609850"/>
                  <a:pt x="4114800" y="2581275"/>
                </a:cubicBezTo>
                <a:cubicBezTo>
                  <a:pt x="4081463" y="2533650"/>
                  <a:pt x="4067175" y="2457450"/>
                  <a:pt x="4052888" y="2409825"/>
                </a:cubicBezTo>
                <a:cubicBezTo>
                  <a:pt x="4043363" y="2381250"/>
                  <a:pt x="4033838" y="2343150"/>
                  <a:pt x="4019550" y="2314575"/>
                </a:cubicBezTo>
                <a:cubicBezTo>
                  <a:pt x="4005263" y="2266950"/>
                  <a:pt x="3957638" y="2176463"/>
                  <a:pt x="3957638" y="2166938"/>
                </a:cubicBezTo>
                <a:cubicBezTo>
                  <a:pt x="3957638" y="2152650"/>
                  <a:pt x="3938588" y="2143125"/>
                  <a:pt x="3933825" y="2138363"/>
                </a:cubicBezTo>
                <a:cubicBezTo>
                  <a:pt x="3919538" y="2128838"/>
                  <a:pt x="3895725" y="2119313"/>
                  <a:pt x="3881438" y="2119313"/>
                </a:cubicBezTo>
                <a:cubicBezTo>
                  <a:pt x="3871913" y="2119313"/>
                  <a:pt x="3843338" y="2124075"/>
                  <a:pt x="3833813" y="2138363"/>
                </a:cubicBezTo>
                <a:cubicBezTo>
                  <a:pt x="3819525" y="2147888"/>
                  <a:pt x="3757613" y="2252663"/>
                  <a:pt x="3757613" y="2290763"/>
                </a:cubicBezTo>
                <a:cubicBezTo>
                  <a:pt x="3757613" y="2300288"/>
                  <a:pt x="3748088" y="2300288"/>
                  <a:pt x="3743325" y="2305050"/>
                </a:cubicBezTo>
                <a:cubicBezTo>
                  <a:pt x="3738563" y="2324100"/>
                  <a:pt x="3719513" y="2343150"/>
                  <a:pt x="3714750" y="2357438"/>
                </a:cubicBezTo>
                <a:cubicBezTo>
                  <a:pt x="3700463" y="2386013"/>
                  <a:pt x="3643313" y="2438400"/>
                  <a:pt x="3619500" y="2481263"/>
                </a:cubicBezTo>
                <a:cubicBezTo>
                  <a:pt x="3614738" y="2490788"/>
                  <a:pt x="3614738" y="2519363"/>
                  <a:pt x="3614738" y="2528888"/>
                </a:cubicBezTo>
                <a:cubicBezTo>
                  <a:pt x="3614738" y="2543175"/>
                  <a:pt x="3648075" y="2686050"/>
                  <a:pt x="3648075" y="2700338"/>
                </a:cubicBezTo>
                <a:lnTo>
                  <a:pt x="3648075" y="2733675"/>
                </a:lnTo>
                <a:lnTo>
                  <a:pt x="3490913" y="2733675"/>
                </a:lnTo>
                <a:cubicBezTo>
                  <a:pt x="3457575" y="2686050"/>
                  <a:pt x="3438525" y="2647950"/>
                  <a:pt x="3424238" y="2609850"/>
                </a:cubicBezTo>
                <a:cubicBezTo>
                  <a:pt x="3414713" y="2571750"/>
                  <a:pt x="3400425" y="2538413"/>
                  <a:pt x="3386138" y="2509838"/>
                </a:cubicBezTo>
                <a:cubicBezTo>
                  <a:pt x="3376613" y="2481263"/>
                  <a:pt x="3348038" y="2443163"/>
                  <a:pt x="3348038" y="2428875"/>
                </a:cubicBezTo>
                <a:cubicBezTo>
                  <a:pt x="3348038" y="2414588"/>
                  <a:pt x="3409950" y="2324100"/>
                  <a:pt x="3409950" y="2305050"/>
                </a:cubicBezTo>
                <a:cubicBezTo>
                  <a:pt x="3409950" y="2295525"/>
                  <a:pt x="3481388" y="2147888"/>
                  <a:pt x="3505200" y="2071688"/>
                </a:cubicBezTo>
                <a:cubicBezTo>
                  <a:pt x="3509963" y="2052638"/>
                  <a:pt x="3519488" y="2028825"/>
                  <a:pt x="3524250" y="2005013"/>
                </a:cubicBezTo>
                <a:lnTo>
                  <a:pt x="3581400" y="1700213"/>
                </a:lnTo>
                <a:cubicBezTo>
                  <a:pt x="3590925" y="1671638"/>
                  <a:pt x="3605213" y="1628775"/>
                  <a:pt x="3605213" y="1614488"/>
                </a:cubicBezTo>
                <a:cubicBezTo>
                  <a:pt x="3605213" y="1552575"/>
                  <a:pt x="3557588" y="1557338"/>
                  <a:pt x="3533775" y="1500188"/>
                </a:cubicBezTo>
                <a:cubicBezTo>
                  <a:pt x="3500438" y="1423988"/>
                  <a:pt x="3481388" y="1333500"/>
                  <a:pt x="3390900" y="1295400"/>
                </a:cubicBezTo>
                <a:cubicBezTo>
                  <a:pt x="3276600" y="1247775"/>
                  <a:pt x="3305175" y="1257300"/>
                  <a:pt x="3214688" y="1257300"/>
                </a:cubicBezTo>
                <a:cubicBezTo>
                  <a:pt x="3176588" y="1257300"/>
                  <a:pt x="3148013" y="1257300"/>
                  <a:pt x="3114675" y="1271588"/>
                </a:cubicBezTo>
                <a:lnTo>
                  <a:pt x="3114675" y="1281113"/>
                </a:lnTo>
                <a:cubicBezTo>
                  <a:pt x="3128963" y="1309688"/>
                  <a:pt x="3148013" y="1343025"/>
                  <a:pt x="3148013" y="1357313"/>
                </a:cubicBezTo>
                <a:cubicBezTo>
                  <a:pt x="3148013" y="1366838"/>
                  <a:pt x="3143250" y="1371600"/>
                  <a:pt x="3143250" y="1452563"/>
                </a:cubicBezTo>
                <a:cubicBezTo>
                  <a:pt x="3138488" y="1490663"/>
                  <a:pt x="3133725" y="1533525"/>
                  <a:pt x="3124200" y="1576388"/>
                </a:cubicBezTo>
                <a:cubicBezTo>
                  <a:pt x="3109913" y="1652588"/>
                  <a:pt x="3090863" y="1728788"/>
                  <a:pt x="3081338" y="1804988"/>
                </a:cubicBezTo>
                <a:cubicBezTo>
                  <a:pt x="3076575" y="1828800"/>
                  <a:pt x="3081338" y="1862138"/>
                  <a:pt x="3071813" y="1885950"/>
                </a:cubicBezTo>
                <a:cubicBezTo>
                  <a:pt x="3067050" y="1895475"/>
                  <a:pt x="3052763" y="1909763"/>
                  <a:pt x="3038475" y="1909763"/>
                </a:cubicBezTo>
                <a:cubicBezTo>
                  <a:pt x="3028950" y="1909763"/>
                  <a:pt x="2971800" y="1895475"/>
                  <a:pt x="2943225" y="1881188"/>
                </a:cubicBezTo>
                <a:cubicBezTo>
                  <a:pt x="2933700" y="1876425"/>
                  <a:pt x="2928938" y="1862138"/>
                  <a:pt x="2928938" y="1852613"/>
                </a:cubicBezTo>
                <a:cubicBezTo>
                  <a:pt x="2928938" y="1838325"/>
                  <a:pt x="2943225" y="1800225"/>
                  <a:pt x="2957513" y="1785938"/>
                </a:cubicBezTo>
                <a:cubicBezTo>
                  <a:pt x="3000375" y="1738313"/>
                  <a:pt x="3019425" y="1681163"/>
                  <a:pt x="3019425" y="1633538"/>
                </a:cubicBezTo>
                <a:cubicBezTo>
                  <a:pt x="3019425" y="1614488"/>
                  <a:pt x="3019425" y="1595438"/>
                  <a:pt x="3024188" y="1576388"/>
                </a:cubicBezTo>
                <a:cubicBezTo>
                  <a:pt x="3024188" y="1428750"/>
                  <a:pt x="3028950" y="1433513"/>
                  <a:pt x="3028950" y="1419225"/>
                </a:cubicBezTo>
                <a:cubicBezTo>
                  <a:pt x="3028950" y="1371600"/>
                  <a:pt x="2938463" y="1385888"/>
                  <a:pt x="2938463" y="1357313"/>
                </a:cubicBezTo>
                <a:cubicBezTo>
                  <a:pt x="2938463" y="1343025"/>
                  <a:pt x="2919413" y="1338263"/>
                  <a:pt x="2914650" y="1328738"/>
                </a:cubicBezTo>
                <a:cubicBezTo>
                  <a:pt x="2909888" y="1319213"/>
                  <a:pt x="2852738" y="1209675"/>
                  <a:pt x="2838450" y="1209675"/>
                </a:cubicBezTo>
                <a:cubicBezTo>
                  <a:pt x="2809875" y="1209675"/>
                  <a:pt x="2800350" y="1243013"/>
                  <a:pt x="2800350" y="1262063"/>
                </a:cubicBezTo>
                <a:cubicBezTo>
                  <a:pt x="2800350" y="1271588"/>
                  <a:pt x="2786063" y="1290638"/>
                  <a:pt x="2786063" y="1304925"/>
                </a:cubicBezTo>
                <a:cubicBezTo>
                  <a:pt x="2786063" y="1314450"/>
                  <a:pt x="2743200" y="1347788"/>
                  <a:pt x="2724150" y="1366838"/>
                </a:cubicBezTo>
                <a:cubicBezTo>
                  <a:pt x="2714625" y="1371600"/>
                  <a:pt x="2719388" y="1385888"/>
                  <a:pt x="2719388" y="1395413"/>
                </a:cubicBezTo>
                <a:cubicBezTo>
                  <a:pt x="2719388" y="1452563"/>
                  <a:pt x="2771775" y="1447800"/>
                  <a:pt x="2771775" y="1495425"/>
                </a:cubicBezTo>
                <a:cubicBezTo>
                  <a:pt x="2771775" y="1504950"/>
                  <a:pt x="2786063" y="1528763"/>
                  <a:pt x="2790825" y="1547813"/>
                </a:cubicBezTo>
                <a:cubicBezTo>
                  <a:pt x="2800350" y="1581150"/>
                  <a:pt x="2800350" y="1624013"/>
                  <a:pt x="2819400" y="1662113"/>
                </a:cubicBezTo>
                <a:cubicBezTo>
                  <a:pt x="2824163" y="1676400"/>
                  <a:pt x="2843213" y="1690688"/>
                  <a:pt x="2852738" y="1709738"/>
                </a:cubicBezTo>
                <a:cubicBezTo>
                  <a:pt x="2852738" y="1714500"/>
                  <a:pt x="2857500" y="1709738"/>
                  <a:pt x="2857500" y="1724025"/>
                </a:cubicBezTo>
                <a:cubicBezTo>
                  <a:pt x="2857500" y="1733550"/>
                  <a:pt x="2843213" y="1843088"/>
                  <a:pt x="2843213" y="1857375"/>
                </a:cubicBezTo>
                <a:cubicBezTo>
                  <a:pt x="2843213" y="1928813"/>
                  <a:pt x="2895600" y="2128838"/>
                  <a:pt x="2914650" y="2181225"/>
                </a:cubicBezTo>
                <a:cubicBezTo>
                  <a:pt x="2924175" y="2205038"/>
                  <a:pt x="2938463" y="2233613"/>
                  <a:pt x="2947988" y="2262188"/>
                </a:cubicBezTo>
                <a:cubicBezTo>
                  <a:pt x="2962275" y="2286000"/>
                  <a:pt x="2971800" y="2324100"/>
                  <a:pt x="2976563" y="2357438"/>
                </a:cubicBezTo>
                <a:cubicBezTo>
                  <a:pt x="2986088" y="2419350"/>
                  <a:pt x="2990850" y="2495550"/>
                  <a:pt x="2995613" y="2562225"/>
                </a:cubicBezTo>
                <a:cubicBezTo>
                  <a:pt x="3000375" y="2590800"/>
                  <a:pt x="2995613" y="2647950"/>
                  <a:pt x="3014663" y="2681288"/>
                </a:cubicBezTo>
                <a:cubicBezTo>
                  <a:pt x="3019425" y="2686050"/>
                  <a:pt x="3024188" y="2686050"/>
                  <a:pt x="3024188" y="2686050"/>
                </a:cubicBezTo>
                <a:cubicBezTo>
                  <a:pt x="3033713" y="2705100"/>
                  <a:pt x="3043238" y="2714625"/>
                  <a:pt x="3048000" y="2733675"/>
                </a:cubicBezTo>
                <a:lnTo>
                  <a:pt x="2928938" y="2733675"/>
                </a:lnTo>
                <a:cubicBezTo>
                  <a:pt x="2905125" y="2624138"/>
                  <a:pt x="2857500" y="2514600"/>
                  <a:pt x="2809875" y="2419350"/>
                </a:cubicBezTo>
                <a:cubicBezTo>
                  <a:pt x="2800350" y="2395538"/>
                  <a:pt x="2771775" y="2371725"/>
                  <a:pt x="2752725" y="2352675"/>
                </a:cubicBezTo>
                <a:cubicBezTo>
                  <a:pt x="2733675" y="2324100"/>
                  <a:pt x="2728913" y="2290763"/>
                  <a:pt x="2714625" y="2266950"/>
                </a:cubicBezTo>
                <a:cubicBezTo>
                  <a:pt x="2690813" y="2214563"/>
                  <a:pt x="2647950" y="2128838"/>
                  <a:pt x="2647950" y="2119313"/>
                </a:cubicBezTo>
                <a:cubicBezTo>
                  <a:pt x="2647950" y="2105025"/>
                  <a:pt x="2609850" y="2066925"/>
                  <a:pt x="2595563" y="2038350"/>
                </a:cubicBezTo>
                <a:cubicBezTo>
                  <a:pt x="2557463" y="2033588"/>
                  <a:pt x="2543175" y="2076450"/>
                  <a:pt x="2543175" y="2090738"/>
                </a:cubicBezTo>
                <a:cubicBezTo>
                  <a:pt x="2543175" y="2105025"/>
                  <a:pt x="2552700" y="2166938"/>
                  <a:pt x="2552700" y="2181225"/>
                </a:cubicBezTo>
                <a:cubicBezTo>
                  <a:pt x="2552700" y="2190750"/>
                  <a:pt x="2543175" y="2243138"/>
                  <a:pt x="2533650" y="2271713"/>
                </a:cubicBezTo>
                <a:cubicBezTo>
                  <a:pt x="2519363" y="2319338"/>
                  <a:pt x="2519363" y="2376488"/>
                  <a:pt x="2519363" y="2424113"/>
                </a:cubicBezTo>
                <a:cubicBezTo>
                  <a:pt x="2519363" y="2438400"/>
                  <a:pt x="2509838" y="2462213"/>
                  <a:pt x="2519363" y="2476500"/>
                </a:cubicBezTo>
                <a:cubicBezTo>
                  <a:pt x="2543175" y="2505075"/>
                  <a:pt x="2595563" y="2533650"/>
                  <a:pt x="2619375" y="2571750"/>
                </a:cubicBezTo>
                <a:cubicBezTo>
                  <a:pt x="2657475" y="2619375"/>
                  <a:pt x="2681288" y="2681288"/>
                  <a:pt x="2714625" y="2733675"/>
                </a:cubicBezTo>
                <a:lnTo>
                  <a:pt x="2143125" y="2733675"/>
                </a:lnTo>
                <a:lnTo>
                  <a:pt x="2143125" y="2719388"/>
                </a:lnTo>
                <a:cubicBezTo>
                  <a:pt x="2209800" y="2700338"/>
                  <a:pt x="2295525" y="2676525"/>
                  <a:pt x="2324100" y="2628900"/>
                </a:cubicBezTo>
                <a:cubicBezTo>
                  <a:pt x="2328863" y="2609850"/>
                  <a:pt x="2338388" y="2576513"/>
                  <a:pt x="2338388" y="2566988"/>
                </a:cubicBezTo>
                <a:cubicBezTo>
                  <a:pt x="2338388" y="2528888"/>
                  <a:pt x="2214563" y="2481263"/>
                  <a:pt x="2205038" y="2471738"/>
                </a:cubicBezTo>
                <a:cubicBezTo>
                  <a:pt x="2166938" y="2443163"/>
                  <a:pt x="2114550" y="2433638"/>
                  <a:pt x="2114550" y="2381250"/>
                </a:cubicBezTo>
                <a:cubicBezTo>
                  <a:pt x="2109788" y="2381250"/>
                  <a:pt x="2095500" y="2381250"/>
                  <a:pt x="2090738" y="2376488"/>
                </a:cubicBezTo>
                <a:cubicBezTo>
                  <a:pt x="2024063" y="2343150"/>
                  <a:pt x="1966913" y="2281238"/>
                  <a:pt x="1905000" y="2228850"/>
                </a:cubicBezTo>
                <a:cubicBezTo>
                  <a:pt x="1885950" y="2209800"/>
                  <a:pt x="1847850" y="2171700"/>
                  <a:pt x="1824038" y="2181225"/>
                </a:cubicBezTo>
                <a:cubicBezTo>
                  <a:pt x="1790700" y="2228850"/>
                  <a:pt x="1752600" y="2247900"/>
                  <a:pt x="1709738" y="2276475"/>
                </a:cubicBezTo>
                <a:cubicBezTo>
                  <a:pt x="1695450" y="2286000"/>
                  <a:pt x="1681163" y="2305050"/>
                  <a:pt x="1662113" y="2314575"/>
                </a:cubicBezTo>
                <a:cubicBezTo>
                  <a:pt x="1647825" y="2324100"/>
                  <a:pt x="1633538" y="2328863"/>
                  <a:pt x="1619250" y="2333625"/>
                </a:cubicBezTo>
                <a:cubicBezTo>
                  <a:pt x="1614488" y="2338388"/>
                  <a:pt x="1614488" y="2347913"/>
                  <a:pt x="1609725" y="2347913"/>
                </a:cubicBezTo>
                <a:cubicBezTo>
                  <a:pt x="1557338" y="2386013"/>
                  <a:pt x="1495425" y="2409825"/>
                  <a:pt x="1438275" y="2438400"/>
                </a:cubicBezTo>
                <a:cubicBezTo>
                  <a:pt x="1438275" y="2443163"/>
                  <a:pt x="1438275" y="2452688"/>
                  <a:pt x="1452563" y="2457450"/>
                </a:cubicBezTo>
                <a:cubicBezTo>
                  <a:pt x="1471613" y="2471738"/>
                  <a:pt x="1504950" y="2476500"/>
                  <a:pt x="1533525" y="2495550"/>
                </a:cubicBezTo>
                <a:cubicBezTo>
                  <a:pt x="1552575" y="2514600"/>
                  <a:pt x="1571625" y="2538413"/>
                  <a:pt x="1576388" y="2557463"/>
                </a:cubicBezTo>
                <a:cubicBezTo>
                  <a:pt x="1585913" y="2576513"/>
                  <a:pt x="1571625" y="2566988"/>
                  <a:pt x="1600200" y="2605088"/>
                </a:cubicBezTo>
                <a:cubicBezTo>
                  <a:pt x="1628775" y="2643188"/>
                  <a:pt x="1657350" y="2690813"/>
                  <a:pt x="1685925" y="2733675"/>
                </a:cubicBezTo>
                <a:lnTo>
                  <a:pt x="1476375" y="2733675"/>
                </a:lnTo>
                <a:cubicBezTo>
                  <a:pt x="1409700" y="2667000"/>
                  <a:pt x="1338263" y="2600325"/>
                  <a:pt x="1271588" y="2543175"/>
                </a:cubicBezTo>
                <a:cubicBezTo>
                  <a:pt x="1271588" y="2538413"/>
                  <a:pt x="1271588" y="2528888"/>
                  <a:pt x="1266825" y="2524125"/>
                </a:cubicBezTo>
                <a:cubicBezTo>
                  <a:pt x="1200150" y="2486025"/>
                  <a:pt x="1157288" y="2466975"/>
                  <a:pt x="1157288" y="2409825"/>
                </a:cubicBezTo>
                <a:cubicBezTo>
                  <a:pt x="1157288" y="2395538"/>
                  <a:pt x="1171575" y="2347913"/>
                  <a:pt x="1185863" y="2324100"/>
                </a:cubicBezTo>
                <a:cubicBezTo>
                  <a:pt x="1190625" y="2309813"/>
                  <a:pt x="1214438" y="2295525"/>
                  <a:pt x="1223963" y="2281238"/>
                </a:cubicBezTo>
                <a:cubicBezTo>
                  <a:pt x="1228725" y="2276475"/>
                  <a:pt x="1228725" y="2262188"/>
                  <a:pt x="1233488" y="2257425"/>
                </a:cubicBezTo>
                <a:cubicBezTo>
                  <a:pt x="1271588" y="2205038"/>
                  <a:pt x="1362075" y="2109788"/>
                  <a:pt x="1362075" y="2100263"/>
                </a:cubicBezTo>
                <a:cubicBezTo>
                  <a:pt x="1362075" y="2085975"/>
                  <a:pt x="1390650" y="2066925"/>
                  <a:pt x="1400175" y="2052638"/>
                </a:cubicBezTo>
                <a:cubicBezTo>
                  <a:pt x="1404938" y="2043113"/>
                  <a:pt x="1404938" y="2028825"/>
                  <a:pt x="1404938" y="2014538"/>
                </a:cubicBezTo>
                <a:cubicBezTo>
                  <a:pt x="1404938" y="1976438"/>
                  <a:pt x="1495425" y="1971675"/>
                  <a:pt x="1495425" y="1924050"/>
                </a:cubicBezTo>
                <a:cubicBezTo>
                  <a:pt x="1495425" y="1905000"/>
                  <a:pt x="1423988" y="1809750"/>
                  <a:pt x="1419225" y="1809750"/>
                </a:cubicBezTo>
                <a:cubicBezTo>
                  <a:pt x="1400175" y="1800225"/>
                  <a:pt x="1381125" y="1790700"/>
                  <a:pt x="1366838" y="1785938"/>
                </a:cubicBezTo>
                <a:cubicBezTo>
                  <a:pt x="1266825" y="1757363"/>
                  <a:pt x="1066800" y="1714500"/>
                  <a:pt x="1057275" y="1714500"/>
                </a:cubicBezTo>
                <a:cubicBezTo>
                  <a:pt x="1023938" y="1714500"/>
                  <a:pt x="1009650" y="1762125"/>
                  <a:pt x="985838" y="1781175"/>
                </a:cubicBezTo>
                <a:cubicBezTo>
                  <a:pt x="981075" y="1785938"/>
                  <a:pt x="976313" y="1785938"/>
                  <a:pt x="966788" y="1785938"/>
                </a:cubicBezTo>
                <a:cubicBezTo>
                  <a:pt x="890588" y="1785938"/>
                  <a:pt x="728663" y="1604963"/>
                  <a:pt x="681038" y="1604963"/>
                </a:cubicBezTo>
                <a:cubicBezTo>
                  <a:pt x="638175" y="1604963"/>
                  <a:pt x="666750" y="1638300"/>
                  <a:pt x="619125" y="1638300"/>
                </a:cubicBezTo>
                <a:cubicBezTo>
                  <a:pt x="585788" y="1638300"/>
                  <a:pt x="523875" y="1614488"/>
                  <a:pt x="504825" y="1600200"/>
                </a:cubicBezTo>
                <a:cubicBezTo>
                  <a:pt x="504825" y="1585913"/>
                  <a:pt x="504825" y="1566863"/>
                  <a:pt x="495300" y="1547813"/>
                </a:cubicBezTo>
                <a:cubicBezTo>
                  <a:pt x="328613" y="1509713"/>
                  <a:pt x="161925" y="1471613"/>
                  <a:pt x="0" y="1352550"/>
                </a:cubicBezTo>
                <a:lnTo>
                  <a:pt x="0" y="1333500"/>
                </a:lnTo>
                <a:lnTo>
                  <a:pt x="19050" y="1333500"/>
                </a:lnTo>
                <a:cubicBezTo>
                  <a:pt x="80963" y="1357313"/>
                  <a:pt x="138113" y="1385888"/>
                  <a:pt x="200025" y="1400175"/>
                </a:cubicBezTo>
                <a:cubicBezTo>
                  <a:pt x="290513" y="1428750"/>
                  <a:pt x="476250" y="1462088"/>
                  <a:pt x="485775" y="1462088"/>
                </a:cubicBezTo>
                <a:cubicBezTo>
                  <a:pt x="500063" y="1462088"/>
                  <a:pt x="600075" y="1433513"/>
                  <a:pt x="609600" y="1433513"/>
                </a:cubicBezTo>
                <a:cubicBezTo>
                  <a:pt x="642938" y="1433513"/>
                  <a:pt x="795338" y="1547813"/>
                  <a:pt x="866775" y="1547813"/>
                </a:cubicBezTo>
                <a:cubicBezTo>
                  <a:pt x="876300" y="1547813"/>
                  <a:pt x="895350" y="1547813"/>
                  <a:pt x="904875" y="1528763"/>
                </a:cubicBezTo>
                <a:cubicBezTo>
                  <a:pt x="928688" y="1485900"/>
                  <a:pt x="1019175" y="1262063"/>
                  <a:pt x="1019175" y="1252538"/>
                </a:cubicBezTo>
                <a:cubicBezTo>
                  <a:pt x="1019175" y="1238250"/>
                  <a:pt x="1000125" y="1228725"/>
                  <a:pt x="990600" y="1214438"/>
                </a:cubicBezTo>
                <a:cubicBezTo>
                  <a:pt x="981075" y="1190625"/>
                  <a:pt x="1000125" y="1162050"/>
                  <a:pt x="976313" y="1143000"/>
                </a:cubicBezTo>
                <a:cubicBezTo>
                  <a:pt x="942975" y="1104900"/>
                  <a:pt x="900113" y="1076325"/>
                  <a:pt x="866775" y="1071563"/>
                </a:cubicBezTo>
                <a:cubicBezTo>
                  <a:pt x="842963" y="1066800"/>
                  <a:pt x="809625" y="1076325"/>
                  <a:pt x="785813" y="1062038"/>
                </a:cubicBezTo>
                <a:cubicBezTo>
                  <a:pt x="738188" y="1033463"/>
                  <a:pt x="781050" y="957263"/>
                  <a:pt x="719138" y="938213"/>
                </a:cubicBezTo>
                <a:cubicBezTo>
                  <a:pt x="719138" y="928688"/>
                  <a:pt x="733425" y="914400"/>
                  <a:pt x="742950" y="900113"/>
                </a:cubicBezTo>
                <a:cubicBezTo>
                  <a:pt x="752475" y="881063"/>
                  <a:pt x="762000" y="852488"/>
                  <a:pt x="762000" y="838200"/>
                </a:cubicBezTo>
                <a:cubicBezTo>
                  <a:pt x="762000" y="795338"/>
                  <a:pt x="733425" y="795338"/>
                  <a:pt x="700088" y="771525"/>
                </a:cubicBezTo>
                <a:lnTo>
                  <a:pt x="704850" y="752475"/>
                </a:lnTo>
                <a:cubicBezTo>
                  <a:pt x="742950" y="757238"/>
                  <a:pt x="776288" y="766763"/>
                  <a:pt x="785813" y="709613"/>
                </a:cubicBezTo>
                <a:cubicBezTo>
                  <a:pt x="809625" y="685800"/>
                  <a:pt x="828675" y="681038"/>
                  <a:pt x="857250" y="681038"/>
                </a:cubicBezTo>
                <a:cubicBezTo>
                  <a:pt x="866775" y="681038"/>
                  <a:pt x="890588" y="671513"/>
                  <a:pt x="900113" y="671513"/>
                </a:cubicBezTo>
                <a:cubicBezTo>
                  <a:pt x="914400" y="671513"/>
                  <a:pt x="957263" y="676275"/>
                  <a:pt x="985838" y="681038"/>
                </a:cubicBezTo>
                <a:cubicBezTo>
                  <a:pt x="985838" y="681038"/>
                  <a:pt x="1114425" y="733425"/>
                  <a:pt x="1114425" y="781050"/>
                </a:cubicBezTo>
                <a:cubicBezTo>
                  <a:pt x="1114425" y="790575"/>
                  <a:pt x="1123950" y="790575"/>
                  <a:pt x="1123950" y="790575"/>
                </a:cubicBezTo>
                <a:cubicBezTo>
                  <a:pt x="1133475" y="804863"/>
                  <a:pt x="1138238" y="819150"/>
                  <a:pt x="1138238" y="828675"/>
                </a:cubicBezTo>
                <a:cubicBezTo>
                  <a:pt x="1138238" y="842963"/>
                  <a:pt x="1109663" y="919163"/>
                  <a:pt x="1109663" y="928688"/>
                </a:cubicBezTo>
                <a:cubicBezTo>
                  <a:pt x="1109663" y="985838"/>
                  <a:pt x="1214438" y="990600"/>
                  <a:pt x="1238250" y="995363"/>
                </a:cubicBezTo>
                <a:cubicBezTo>
                  <a:pt x="1262063" y="1000125"/>
                  <a:pt x="1295400" y="1009650"/>
                  <a:pt x="1328738" y="1009650"/>
                </a:cubicBezTo>
                <a:cubicBezTo>
                  <a:pt x="1343025" y="1009650"/>
                  <a:pt x="1362075" y="1009650"/>
                  <a:pt x="1376363" y="1014413"/>
                </a:cubicBezTo>
                <a:cubicBezTo>
                  <a:pt x="1428750" y="1023938"/>
                  <a:pt x="1490663" y="1062038"/>
                  <a:pt x="1538288" y="1090613"/>
                </a:cubicBezTo>
                <a:cubicBezTo>
                  <a:pt x="1566863" y="1114425"/>
                  <a:pt x="1600200" y="1133475"/>
                  <a:pt x="1638300" y="1157288"/>
                </a:cubicBezTo>
                <a:cubicBezTo>
                  <a:pt x="1671638" y="1185863"/>
                  <a:pt x="1709738" y="1214438"/>
                  <a:pt x="1757363" y="1243013"/>
                </a:cubicBezTo>
                <a:cubicBezTo>
                  <a:pt x="1790700" y="1262063"/>
                  <a:pt x="1843088" y="1290638"/>
                  <a:pt x="1843088" y="1328738"/>
                </a:cubicBezTo>
                <a:cubicBezTo>
                  <a:pt x="1843088" y="1343025"/>
                  <a:pt x="1785938" y="1443038"/>
                  <a:pt x="1785938" y="1452563"/>
                </a:cubicBezTo>
                <a:cubicBezTo>
                  <a:pt x="1785938" y="1481138"/>
                  <a:pt x="1833563" y="1524000"/>
                  <a:pt x="1847850" y="1533525"/>
                </a:cubicBezTo>
                <a:cubicBezTo>
                  <a:pt x="1943100" y="1624013"/>
                  <a:pt x="2052638" y="1704975"/>
                  <a:pt x="2109788" y="1814513"/>
                </a:cubicBezTo>
                <a:cubicBezTo>
                  <a:pt x="2119313" y="1828800"/>
                  <a:pt x="2138363" y="1852613"/>
                  <a:pt x="2138363" y="1866900"/>
                </a:cubicBezTo>
                <a:cubicBezTo>
                  <a:pt x="2138363" y="1876425"/>
                  <a:pt x="2128838" y="1895475"/>
                  <a:pt x="2124075" y="1905000"/>
                </a:cubicBezTo>
                <a:lnTo>
                  <a:pt x="2266950" y="2138363"/>
                </a:lnTo>
                <a:lnTo>
                  <a:pt x="2281238" y="2138363"/>
                </a:lnTo>
                <a:lnTo>
                  <a:pt x="2281238" y="2033588"/>
                </a:lnTo>
                <a:lnTo>
                  <a:pt x="2243138" y="1647825"/>
                </a:lnTo>
                <a:lnTo>
                  <a:pt x="2243138" y="1566863"/>
                </a:lnTo>
                <a:cubicBezTo>
                  <a:pt x="2257425" y="1519238"/>
                  <a:pt x="2295525" y="1433513"/>
                  <a:pt x="2295525" y="1423988"/>
                </a:cubicBezTo>
                <a:cubicBezTo>
                  <a:pt x="2295525" y="1409700"/>
                  <a:pt x="2338388" y="1347788"/>
                  <a:pt x="2338388" y="1338263"/>
                </a:cubicBezTo>
                <a:cubicBezTo>
                  <a:pt x="2338388" y="1323975"/>
                  <a:pt x="2305050" y="1304925"/>
                  <a:pt x="2305050" y="1281113"/>
                </a:cubicBezTo>
                <a:cubicBezTo>
                  <a:pt x="2305050" y="1266825"/>
                  <a:pt x="2295525" y="1252538"/>
                  <a:pt x="2295525" y="1238250"/>
                </a:cubicBezTo>
                <a:cubicBezTo>
                  <a:pt x="2295525" y="1233488"/>
                  <a:pt x="2300288" y="1223963"/>
                  <a:pt x="2295525" y="1114425"/>
                </a:cubicBezTo>
                <a:cubicBezTo>
                  <a:pt x="2286000" y="1104900"/>
                  <a:pt x="2228850" y="1062038"/>
                  <a:pt x="2224088" y="1038225"/>
                </a:cubicBezTo>
                <a:cubicBezTo>
                  <a:pt x="2224088" y="1038225"/>
                  <a:pt x="2228850" y="1028700"/>
                  <a:pt x="2228850" y="1019175"/>
                </a:cubicBezTo>
                <a:cubicBezTo>
                  <a:pt x="2228850" y="976313"/>
                  <a:pt x="2185988" y="981075"/>
                  <a:pt x="2157413" y="957263"/>
                </a:cubicBezTo>
                <a:lnTo>
                  <a:pt x="2138363" y="957263"/>
                </a:lnTo>
                <a:cubicBezTo>
                  <a:pt x="2138363" y="985838"/>
                  <a:pt x="2143125" y="1014413"/>
                  <a:pt x="2138363" y="1042988"/>
                </a:cubicBezTo>
                <a:lnTo>
                  <a:pt x="2105025" y="1042988"/>
                </a:lnTo>
                <a:cubicBezTo>
                  <a:pt x="2085975" y="1038225"/>
                  <a:pt x="2057400" y="1009650"/>
                  <a:pt x="2071688" y="995363"/>
                </a:cubicBezTo>
                <a:cubicBezTo>
                  <a:pt x="2090738" y="962025"/>
                  <a:pt x="2033588" y="914400"/>
                  <a:pt x="2000250" y="885825"/>
                </a:cubicBezTo>
                <a:cubicBezTo>
                  <a:pt x="1985963" y="876300"/>
                  <a:pt x="1971675" y="876300"/>
                  <a:pt x="1957388" y="862013"/>
                </a:cubicBezTo>
                <a:lnTo>
                  <a:pt x="1957388" y="838200"/>
                </a:lnTo>
                <a:cubicBezTo>
                  <a:pt x="1957388" y="823913"/>
                  <a:pt x="1952625" y="819150"/>
                  <a:pt x="1952625" y="804863"/>
                </a:cubicBezTo>
                <a:lnTo>
                  <a:pt x="1847850" y="804863"/>
                </a:lnTo>
                <a:cubicBezTo>
                  <a:pt x="1843088" y="800100"/>
                  <a:pt x="1843088" y="800100"/>
                  <a:pt x="1843088" y="790575"/>
                </a:cubicBezTo>
                <a:cubicBezTo>
                  <a:pt x="1843088" y="752475"/>
                  <a:pt x="1933575" y="781050"/>
                  <a:pt x="1952625" y="766763"/>
                </a:cubicBezTo>
                <a:cubicBezTo>
                  <a:pt x="1981200" y="742950"/>
                  <a:pt x="2005013" y="709613"/>
                  <a:pt x="2024063" y="685800"/>
                </a:cubicBezTo>
                <a:cubicBezTo>
                  <a:pt x="2028825" y="681038"/>
                  <a:pt x="2028825" y="666750"/>
                  <a:pt x="2038350" y="661988"/>
                </a:cubicBezTo>
                <a:cubicBezTo>
                  <a:pt x="2066925" y="623888"/>
                  <a:pt x="2195513" y="561975"/>
                  <a:pt x="2195513" y="500063"/>
                </a:cubicBezTo>
                <a:cubicBezTo>
                  <a:pt x="2195513" y="471488"/>
                  <a:pt x="2171700" y="466725"/>
                  <a:pt x="2152650" y="466725"/>
                </a:cubicBezTo>
                <a:cubicBezTo>
                  <a:pt x="2138363" y="466725"/>
                  <a:pt x="2138363" y="471488"/>
                  <a:pt x="2133600" y="466725"/>
                </a:cubicBezTo>
                <a:cubicBezTo>
                  <a:pt x="2119313" y="485775"/>
                  <a:pt x="2090738" y="509588"/>
                  <a:pt x="2076450" y="509588"/>
                </a:cubicBezTo>
                <a:cubicBezTo>
                  <a:pt x="2043113" y="509588"/>
                  <a:pt x="2033588" y="485775"/>
                  <a:pt x="2033588" y="461963"/>
                </a:cubicBezTo>
                <a:cubicBezTo>
                  <a:pt x="2033588" y="452438"/>
                  <a:pt x="2038350" y="428625"/>
                  <a:pt x="2038350" y="419100"/>
                </a:cubicBezTo>
                <a:cubicBezTo>
                  <a:pt x="2038350" y="404813"/>
                  <a:pt x="2047875" y="395288"/>
                  <a:pt x="2052638" y="390525"/>
                </a:cubicBezTo>
                <a:cubicBezTo>
                  <a:pt x="2057400" y="381000"/>
                  <a:pt x="2062163" y="361950"/>
                  <a:pt x="2081213" y="352425"/>
                </a:cubicBezTo>
                <a:cubicBezTo>
                  <a:pt x="2085975" y="347663"/>
                  <a:pt x="2095500" y="342900"/>
                  <a:pt x="2109788" y="342900"/>
                </a:cubicBezTo>
                <a:cubicBezTo>
                  <a:pt x="2119313" y="342900"/>
                  <a:pt x="2128838" y="347663"/>
                  <a:pt x="2133600" y="347663"/>
                </a:cubicBezTo>
                <a:cubicBezTo>
                  <a:pt x="2143125" y="366713"/>
                  <a:pt x="2147888" y="390525"/>
                  <a:pt x="2147888" y="409575"/>
                </a:cubicBezTo>
                <a:cubicBezTo>
                  <a:pt x="2157413" y="419100"/>
                  <a:pt x="2190750" y="447675"/>
                  <a:pt x="2209800" y="447675"/>
                </a:cubicBezTo>
                <a:cubicBezTo>
                  <a:pt x="2219325" y="447675"/>
                  <a:pt x="2266950" y="428625"/>
                  <a:pt x="2276475" y="428625"/>
                </a:cubicBezTo>
                <a:cubicBezTo>
                  <a:pt x="2328863" y="428625"/>
                  <a:pt x="2405063" y="476250"/>
                  <a:pt x="2405063" y="542925"/>
                </a:cubicBezTo>
                <a:cubicBezTo>
                  <a:pt x="2405063" y="552450"/>
                  <a:pt x="2395538" y="552450"/>
                  <a:pt x="2390775" y="566738"/>
                </a:cubicBezTo>
                <a:cubicBezTo>
                  <a:pt x="2386013" y="581025"/>
                  <a:pt x="2390775" y="609600"/>
                  <a:pt x="2386013" y="628650"/>
                </a:cubicBezTo>
                <a:cubicBezTo>
                  <a:pt x="2371725" y="638175"/>
                  <a:pt x="2362200" y="652463"/>
                  <a:pt x="2347913" y="652463"/>
                </a:cubicBezTo>
                <a:cubicBezTo>
                  <a:pt x="2333625" y="652463"/>
                  <a:pt x="2262188" y="619125"/>
                  <a:pt x="2252663" y="619125"/>
                </a:cubicBezTo>
                <a:cubicBezTo>
                  <a:pt x="2214563" y="619125"/>
                  <a:pt x="2138363" y="762000"/>
                  <a:pt x="2138363" y="766763"/>
                </a:cubicBezTo>
                <a:cubicBezTo>
                  <a:pt x="2147888" y="776288"/>
                  <a:pt x="2162175" y="781050"/>
                  <a:pt x="2176463" y="781050"/>
                </a:cubicBezTo>
                <a:cubicBezTo>
                  <a:pt x="2243138" y="790575"/>
                  <a:pt x="2371725" y="809625"/>
                  <a:pt x="2386013" y="809625"/>
                </a:cubicBezTo>
                <a:cubicBezTo>
                  <a:pt x="2405063" y="809625"/>
                  <a:pt x="2495550" y="785813"/>
                  <a:pt x="2495550" y="771525"/>
                </a:cubicBezTo>
                <a:cubicBezTo>
                  <a:pt x="2495550" y="757238"/>
                  <a:pt x="2533650" y="738188"/>
                  <a:pt x="2533650" y="714375"/>
                </a:cubicBezTo>
                <a:cubicBezTo>
                  <a:pt x="2533650" y="666750"/>
                  <a:pt x="2471738" y="690563"/>
                  <a:pt x="2471738" y="619125"/>
                </a:cubicBezTo>
                <a:cubicBezTo>
                  <a:pt x="2471738" y="609600"/>
                  <a:pt x="2490788" y="509588"/>
                  <a:pt x="2490788" y="500063"/>
                </a:cubicBezTo>
                <a:cubicBezTo>
                  <a:pt x="2490788" y="485775"/>
                  <a:pt x="2505075" y="461963"/>
                  <a:pt x="2505075" y="452438"/>
                </a:cubicBezTo>
                <a:cubicBezTo>
                  <a:pt x="2505075" y="438150"/>
                  <a:pt x="2486025" y="404813"/>
                  <a:pt x="2476500" y="381000"/>
                </a:cubicBezTo>
                <a:cubicBezTo>
                  <a:pt x="2490788" y="352425"/>
                  <a:pt x="2528888" y="376238"/>
                  <a:pt x="2552700" y="371475"/>
                </a:cubicBezTo>
                <a:cubicBezTo>
                  <a:pt x="2562225" y="361950"/>
                  <a:pt x="2566988" y="338138"/>
                  <a:pt x="2586038" y="333375"/>
                </a:cubicBezTo>
                <a:cubicBezTo>
                  <a:pt x="2595563" y="328613"/>
                  <a:pt x="2624138" y="328613"/>
                  <a:pt x="2638425" y="328613"/>
                </a:cubicBezTo>
                <a:cubicBezTo>
                  <a:pt x="2676525" y="328613"/>
                  <a:pt x="2724150" y="338138"/>
                  <a:pt x="2762250" y="390525"/>
                </a:cubicBezTo>
                <a:cubicBezTo>
                  <a:pt x="2771775" y="404813"/>
                  <a:pt x="2786063" y="414338"/>
                  <a:pt x="2786063" y="428625"/>
                </a:cubicBezTo>
                <a:cubicBezTo>
                  <a:pt x="2786063" y="438150"/>
                  <a:pt x="2795588" y="433388"/>
                  <a:pt x="2795588" y="438150"/>
                </a:cubicBezTo>
                <a:cubicBezTo>
                  <a:pt x="2805113" y="457200"/>
                  <a:pt x="2814638" y="485775"/>
                  <a:pt x="2814638" y="500063"/>
                </a:cubicBezTo>
                <a:cubicBezTo>
                  <a:pt x="2814638" y="581025"/>
                  <a:pt x="2776538" y="600075"/>
                  <a:pt x="2719388" y="666750"/>
                </a:cubicBezTo>
                <a:cubicBezTo>
                  <a:pt x="2709863" y="671513"/>
                  <a:pt x="2714625" y="681038"/>
                  <a:pt x="2714625" y="690563"/>
                </a:cubicBezTo>
                <a:cubicBezTo>
                  <a:pt x="2714625" y="704850"/>
                  <a:pt x="2728913" y="752475"/>
                  <a:pt x="2728913" y="766763"/>
                </a:cubicBezTo>
                <a:cubicBezTo>
                  <a:pt x="2728913" y="776288"/>
                  <a:pt x="2752725" y="804863"/>
                  <a:pt x="2771775" y="814388"/>
                </a:cubicBezTo>
                <a:cubicBezTo>
                  <a:pt x="2809875" y="842963"/>
                  <a:pt x="2857500" y="852488"/>
                  <a:pt x="2900363" y="876300"/>
                </a:cubicBezTo>
                <a:cubicBezTo>
                  <a:pt x="2967038" y="909638"/>
                  <a:pt x="2971800" y="1000125"/>
                  <a:pt x="3005138" y="1038225"/>
                </a:cubicBezTo>
                <a:cubicBezTo>
                  <a:pt x="3043238" y="1047750"/>
                  <a:pt x="3109913" y="1057275"/>
                  <a:pt x="3119438" y="1057275"/>
                </a:cubicBezTo>
                <a:cubicBezTo>
                  <a:pt x="3148013" y="1057275"/>
                  <a:pt x="3424238" y="1000125"/>
                  <a:pt x="3514725" y="957263"/>
                </a:cubicBezTo>
                <a:cubicBezTo>
                  <a:pt x="3519488" y="952500"/>
                  <a:pt x="3576638" y="866775"/>
                  <a:pt x="3576638" y="847725"/>
                </a:cubicBezTo>
                <a:cubicBezTo>
                  <a:pt x="3576638" y="728663"/>
                  <a:pt x="3452813" y="728663"/>
                  <a:pt x="3452813" y="647700"/>
                </a:cubicBezTo>
                <a:cubicBezTo>
                  <a:pt x="3452813" y="633413"/>
                  <a:pt x="3467100" y="604838"/>
                  <a:pt x="3467100" y="595313"/>
                </a:cubicBezTo>
                <a:cubicBezTo>
                  <a:pt x="3467100" y="581025"/>
                  <a:pt x="3514725" y="519113"/>
                  <a:pt x="3548063" y="490538"/>
                </a:cubicBezTo>
                <a:cubicBezTo>
                  <a:pt x="3562350" y="471488"/>
                  <a:pt x="3595688" y="461963"/>
                  <a:pt x="3619500" y="452438"/>
                </a:cubicBezTo>
                <a:cubicBezTo>
                  <a:pt x="3633788" y="447675"/>
                  <a:pt x="3657600" y="438150"/>
                  <a:pt x="3667125" y="438150"/>
                </a:cubicBezTo>
                <a:cubicBezTo>
                  <a:pt x="3681413" y="438150"/>
                  <a:pt x="3686175" y="442913"/>
                  <a:pt x="3700463" y="442913"/>
                </a:cubicBezTo>
                <a:cubicBezTo>
                  <a:pt x="3709988" y="442913"/>
                  <a:pt x="3748088" y="481013"/>
                  <a:pt x="3776663" y="500063"/>
                </a:cubicBezTo>
                <a:cubicBezTo>
                  <a:pt x="3790950" y="514350"/>
                  <a:pt x="3833813" y="500063"/>
                  <a:pt x="3852863" y="528638"/>
                </a:cubicBezTo>
                <a:cubicBezTo>
                  <a:pt x="3838575" y="538163"/>
                  <a:pt x="3819525" y="538163"/>
                  <a:pt x="3810000" y="547688"/>
                </a:cubicBezTo>
                <a:cubicBezTo>
                  <a:pt x="3776663" y="571500"/>
                  <a:pt x="3786188" y="581025"/>
                  <a:pt x="3786188" y="600075"/>
                </a:cubicBezTo>
                <a:cubicBezTo>
                  <a:pt x="3786188" y="614363"/>
                  <a:pt x="3786188" y="638175"/>
                  <a:pt x="3795713" y="652463"/>
                </a:cubicBezTo>
                <a:cubicBezTo>
                  <a:pt x="3800475" y="661988"/>
                  <a:pt x="3814763" y="666750"/>
                  <a:pt x="3819525" y="681038"/>
                </a:cubicBezTo>
                <a:cubicBezTo>
                  <a:pt x="3824288" y="695325"/>
                  <a:pt x="3814763" y="723900"/>
                  <a:pt x="3819525" y="747713"/>
                </a:cubicBezTo>
                <a:cubicBezTo>
                  <a:pt x="3824288" y="766763"/>
                  <a:pt x="3833813" y="790575"/>
                  <a:pt x="3833813" y="804863"/>
                </a:cubicBezTo>
                <a:cubicBezTo>
                  <a:pt x="3833813" y="814388"/>
                  <a:pt x="3790950" y="857250"/>
                  <a:pt x="3790950" y="866775"/>
                </a:cubicBezTo>
                <a:cubicBezTo>
                  <a:pt x="3790950" y="890588"/>
                  <a:pt x="3819525" y="890588"/>
                  <a:pt x="3819525" y="890588"/>
                </a:cubicBezTo>
                <a:cubicBezTo>
                  <a:pt x="3914775" y="890588"/>
                  <a:pt x="4152900" y="804863"/>
                  <a:pt x="4224338" y="762000"/>
                </a:cubicBezTo>
                <a:cubicBezTo>
                  <a:pt x="4238625" y="752475"/>
                  <a:pt x="4252913" y="719138"/>
                  <a:pt x="4262438" y="709613"/>
                </a:cubicBezTo>
                <a:cubicBezTo>
                  <a:pt x="4286250" y="676275"/>
                  <a:pt x="4338638" y="666750"/>
                  <a:pt x="4371975" y="642938"/>
                </a:cubicBezTo>
                <a:cubicBezTo>
                  <a:pt x="4467225" y="561975"/>
                  <a:pt x="4543425" y="414338"/>
                  <a:pt x="4619625" y="309563"/>
                </a:cubicBezTo>
                <a:cubicBezTo>
                  <a:pt x="4629150" y="295275"/>
                  <a:pt x="4633913" y="276225"/>
                  <a:pt x="4633913" y="257175"/>
                </a:cubicBezTo>
                <a:cubicBezTo>
                  <a:pt x="4643438" y="219075"/>
                  <a:pt x="4695825" y="180975"/>
                  <a:pt x="4686300" y="138113"/>
                </a:cubicBezTo>
                <a:cubicBezTo>
                  <a:pt x="4691063" y="114300"/>
                  <a:pt x="4681538" y="80963"/>
                  <a:pt x="4705350" y="57150"/>
                </a:cubicBezTo>
                <a:lnTo>
                  <a:pt x="4719638" y="57150"/>
                </a:lnTo>
                <a:lnTo>
                  <a:pt x="4719638" y="133350"/>
                </a:lnTo>
                <a:cubicBezTo>
                  <a:pt x="4724400" y="133350"/>
                  <a:pt x="4719638" y="138113"/>
                  <a:pt x="4733925" y="138113"/>
                </a:cubicBezTo>
                <a:cubicBezTo>
                  <a:pt x="4776788" y="138113"/>
                  <a:pt x="4819650" y="9525"/>
                  <a:pt x="4824413" y="0"/>
                </a:cubicBezTo>
                <a:cubicBezTo>
                  <a:pt x="4824413" y="0"/>
                  <a:pt x="4843463" y="0"/>
                  <a:pt x="4848225" y="4763"/>
                </a:cubicBezTo>
                <a:close/>
              </a:path>
            </a:pathLst>
          </a:custGeom>
          <a:gradFill>
            <a:gsLst>
              <a:gs pos="0">
                <a:srgbClr val="E1180E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5400000" scaled="1"/>
          </a:gra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42B43E6-C642-C86E-536B-0FD4ABCAA5FF}"/>
              </a:ext>
            </a:extLst>
          </p:cNvPr>
          <p:cNvSpPr txBox="1"/>
          <p:nvPr/>
        </p:nvSpPr>
        <p:spPr>
          <a:xfrm>
            <a:off x="731429" y="88135"/>
            <a:ext cx="461216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45900">
                        <a:schemeClr val="bg1"/>
                      </a:gs>
                      <a:gs pos="100000">
                        <a:schemeClr val="accent1">
                          <a:lumMod val="63000"/>
                          <a:lumOff val="37000"/>
                        </a:schemeClr>
                      </a:gs>
                    </a:gsLst>
                    <a:lin ang="18900000" scaled="1"/>
                    <a:tileRect/>
                  </a:gradFill>
                </a:ln>
                <a:solidFill>
                  <a:srgbClr val="E1180E">
                    <a:alpha val="8000"/>
                  </a:srgb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28700" dirty="0"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45900">
                      <a:schemeClr val="bg1"/>
                    </a:gs>
                    <a:gs pos="100000">
                      <a:schemeClr val="accent1">
                        <a:lumMod val="63000"/>
                        <a:lumOff val="37000"/>
                      </a:schemeClr>
                    </a:gs>
                  </a:gsLst>
                  <a:lin ang="18900000" scaled="1"/>
                  <a:tileRect/>
                </a:gradFill>
              </a:ln>
              <a:solidFill>
                <a:srgbClr val="E1180E">
                  <a:alpha val="8000"/>
                </a:srgbClr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AE9DD9E-F661-46F2-1630-73CDF15871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40093"/>
            <a:ext cx="5219472" cy="1009098"/>
          </a:xfrm>
          <a:prstGeom prst="rect">
            <a:avLst/>
          </a:prstGeom>
        </p:spPr>
      </p:pic>
      <p:grpSp>
        <p:nvGrpSpPr>
          <p:cNvPr id="67" name="图形 65">
            <a:extLst>
              <a:ext uri="{FF2B5EF4-FFF2-40B4-BE49-F238E27FC236}">
                <a16:creationId xmlns:a16="http://schemas.microsoft.com/office/drawing/2014/main" id="{4A49A63D-F068-E111-7CDD-E2CC5053170A}"/>
              </a:ext>
            </a:extLst>
          </p:cNvPr>
          <p:cNvGrpSpPr/>
          <p:nvPr/>
        </p:nvGrpSpPr>
        <p:grpSpPr>
          <a:xfrm>
            <a:off x="2020595" y="3042974"/>
            <a:ext cx="5871851" cy="1833032"/>
            <a:chOff x="1362075" y="2004363"/>
            <a:chExt cx="7785735" cy="2430494"/>
          </a:xfrm>
          <a:gradFill flip="none" rotWithShape="1">
            <a:gsLst>
              <a:gs pos="0">
                <a:srgbClr val="E00E0C">
                  <a:alpha val="24000"/>
                </a:srgbClr>
              </a:gs>
              <a:gs pos="100000">
                <a:srgbClr val="E1180E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1AF5D91-5CE3-9559-2174-ACF4C93B2D93}"/>
                </a:ext>
              </a:extLst>
            </p:cNvPr>
            <p:cNvSpPr/>
            <p:nvPr/>
          </p:nvSpPr>
          <p:spPr>
            <a:xfrm>
              <a:off x="1362075" y="4186159"/>
              <a:ext cx="7738681" cy="248697"/>
            </a:xfrm>
            <a:custGeom>
              <a:avLst/>
              <a:gdLst>
                <a:gd name="connsiteX0" fmla="*/ 7516178 w 7738681"/>
                <a:gd name="connsiteY0" fmla="*/ 248698 h 248697"/>
                <a:gd name="connsiteX1" fmla="*/ 427387 w 7738681"/>
                <a:gd name="connsiteY1" fmla="*/ 248698 h 248697"/>
                <a:gd name="connsiteX2" fmla="*/ 427387 w 7738681"/>
                <a:gd name="connsiteY2" fmla="*/ 236792 h 248697"/>
                <a:gd name="connsiteX3" fmla="*/ 7504367 w 7738681"/>
                <a:gd name="connsiteY3" fmla="*/ 236792 h 248697"/>
                <a:gd name="connsiteX4" fmla="*/ 7504367 w 7738681"/>
                <a:gd name="connsiteY4" fmla="*/ 157544 h 248697"/>
                <a:gd name="connsiteX5" fmla="*/ 168974 w 7738681"/>
                <a:gd name="connsiteY5" fmla="*/ 157544 h 248697"/>
                <a:gd name="connsiteX6" fmla="*/ 168974 w 7738681"/>
                <a:gd name="connsiteY6" fmla="*/ 82010 h 248697"/>
                <a:gd name="connsiteX7" fmla="*/ 7726776 w 7738681"/>
                <a:gd name="connsiteY7" fmla="*/ 82010 h 248697"/>
                <a:gd name="connsiteX8" fmla="*/ 7726776 w 7738681"/>
                <a:gd name="connsiteY8" fmla="*/ 11906 h 248697"/>
                <a:gd name="connsiteX9" fmla="*/ 0 w 7738681"/>
                <a:gd name="connsiteY9" fmla="*/ 11906 h 248697"/>
                <a:gd name="connsiteX10" fmla="*/ 0 w 7738681"/>
                <a:gd name="connsiteY10" fmla="*/ 0 h 248697"/>
                <a:gd name="connsiteX11" fmla="*/ 7738682 w 7738681"/>
                <a:gd name="connsiteY11" fmla="*/ 0 h 248697"/>
                <a:gd name="connsiteX12" fmla="*/ 7738682 w 7738681"/>
                <a:gd name="connsiteY12" fmla="*/ 93821 h 248697"/>
                <a:gd name="connsiteX13" fmla="*/ 180785 w 7738681"/>
                <a:gd name="connsiteY13" fmla="*/ 93821 h 248697"/>
                <a:gd name="connsiteX14" fmla="*/ 180785 w 7738681"/>
                <a:gd name="connsiteY14" fmla="*/ 145733 h 248697"/>
                <a:gd name="connsiteX15" fmla="*/ 7516178 w 7738681"/>
                <a:gd name="connsiteY15" fmla="*/ 145733 h 24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38681" h="248697">
                  <a:moveTo>
                    <a:pt x="7516178" y="248698"/>
                  </a:moveTo>
                  <a:lnTo>
                    <a:pt x="427387" y="248698"/>
                  </a:lnTo>
                  <a:lnTo>
                    <a:pt x="427387" y="236792"/>
                  </a:lnTo>
                  <a:lnTo>
                    <a:pt x="7504367" y="236792"/>
                  </a:lnTo>
                  <a:lnTo>
                    <a:pt x="7504367" y="157544"/>
                  </a:lnTo>
                  <a:lnTo>
                    <a:pt x="168974" y="157544"/>
                  </a:lnTo>
                  <a:lnTo>
                    <a:pt x="168974" y="82010"/>
                  </a:lnTo>
                  <a:lnTo>
                    <a:pt x="7726776" y="82010"/>
                  </a:lnTo>
                  <a:lnTo>
                    <a:pt x="7726776" y="11906"/>
                  </a:lnTo>
                  <a:lnTo>
                    <a:pt x="0" y="11906"/>
                  </a:lnTo>
                  <a:lnTo>
                    <a:pt x="0" y="0"/>
                  </a:lnTo>
                  <a:lnTo>
                    <a:pt x="7738682" y="0"/>
                  </a:lnTo>
                  <a:lnTo>
                    <a:pt x="7738682" y="93821"/>
                  </a:lnTo>
                  <a:lnTo>
                    <a:pt x="180785" y="93821"/>
                  </a:lnTo>
                  <a:lnTo>
                    <a:pt x="180785" y="145733"/>
                  </a:lnTo>
                  <a:lnTo>
                    <a:pt x="7516178" y="1457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9" name="图形 65">
              <a:extLst>
                <a:ext uri="{FF2B5EF4-FFF2-40B4-BE49-F238E27FC236}">
                  <a16:creationId xmlns:a16="http://schemas.microsoft.com/office/drawing/2014/main" id="{C3DB81DE-4885-1E7E-6063-530514968B48}"/>
                </a:ext>
              </a:extLst>
            </p:cNvPr>
            <p:cNvGrpSpPr/>
            <p:nvPr/>
          </p:nvGrpSpPr>
          <p:grpSpPr>
            <a:xfrm>
              <a:off x="1388649" y="2004363"/>
              <a:ext cx="7759160" cy="2136552"/>
              <a:chOff x="1388649" y="2004363"/>
              <a:chExt cx="7759160" cy="2136552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DBAA049-6412-DB82-746B-7E0D9EF71EF4}"/>
                  </a:ext>
                </a:extLst>
              </p:cNvPr>
              <p:cNvSpPr/>
              <p:nvPr/>
            </p:nvSpPr>
            <p:spPr>
              <a:xfrm>
                <a:off x="1388649" y="3173652"/>
                <a:ext cx="291560" cy="967263"/>
              </a:xfrm>
              <a:custGeom>
                <a:avLst/>
                <a:gdLst>
                  <a:gd name="connsiteX0" fmla="*/ 291560 w 291560"/>
                  <a:gd name="connsiteY0" fmla="*/ 967264 h 967263"/>
                  <a:gd name="connsiteX1" fmla="*/ 274415 w 291560"/>
                  <a:gd name="connsiteY1" fmla="*/ 967264 h 967263"/>
                  <a:gd name="connsiteX2" fmla="*/ 274415 w 291560"/>
                  <a:gd name="connsiteY2" fmla="*/ 17145 h 967263"/>
                  <a:gd name="connsiteX3" fmla="*/ 17145 w 291560"/>
                  <a:gd name="connsiteY3" fmla="*/ 17145 h 967263"/>
                  <a:gd name="connsiteX4" fmla="*/ 17145 w 291560"/>
                  <a:gd name="connsiteY4" fmla="*/ 967264 h 967263"/>
                  <a:gd name="connsiteX5" fmla="*/ 0 w 291560"/>
                  <a:gd name="connsiteY5" fmla="*/ 967264 h 967263"/>
                  <a:gd name="connsiteX6" fmla="*/ 0 w 291560"/>
                  <a:gd name="connsiteY6" fmla="*/ 0 h 967263"/>
                  <a:gd name="connsiteX7" fmla="*/ 291560 w 291560"/>
                  <a:gd name="connsiteY7" fmla="*/ 0 h 9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560" h="967263">
                    <a:moveTo>
                      <a:pt x="291560" y="967264"/>
                    </a:moveTo>
                    <a:lnTo>
                      <a:pt x="274415" y="967264"/>
                    </a:lnTo>
                    <a:lnTo>
                      <a:pt x="274415" y="17145"/>
                    </a:lnTo>
                    <a:lnTo>
                      <a:pt x="17145" y="17145"/>
                    </a:lnTo>
                    <a:lnTo>
                      <a:pt x="17145" y="967264"/>
                    </a:lnTo>
                    <a:lnTo>
                      <a:pt x="0" y="967264"/>
                    </a:lnTo>
                    <a:lnTo>
                      <a:pt x="0" y="0"/>
                    </a:lnTo>
                    <a:lnTo>
                      <a:pt x="2915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4E88C5B-32E3-8458-BEC1-F940DDA93093}"/>
                  </a:ext>
                </a:extLst>
              </p:cNvPr>
              <p:cNvSpPr/>
              <p:nvPr/>
            </p:nvSpPr>
            <p:spPr>
              <a:xfrm>
                <a:off x="1505902" y="2761314"/>
                <a:ext cx="271081" cy="397668"/>
              </a:xfrm>
              <a:custGeom>
                <a:avLst/>
                <a:gdLst>
                  <a:gd name="connsiteX0" fmla="*/ 17145 w 271081"/>
                  <a:gd name="connsiteY0" fmla="*/ 397669 h 397668"/>
                  <a:gd name="connsiteX1" fmla="*/ 0 w 271081"/>
                  <a:gd name="connsiteY1" fmla="*/ 397669 h 397668"/>
                  <a:gd name="connsiteX2" fmla="*/ 0 w 271081"/>
                  <a:gd name="connsiteY2" fmla="*/ 0 h 397668"/>
                  <a:gd name="connsiteX3" fmla="*/ 271082 w 271081"/>
                  <a:gd name="connsiteY3" fmla="*/ 0 h 397668"/>
                  <a:gd name="connsiteX4" fmla="*/ 271082 w 271081"/>
                  <a:gd name="connsiteY4" fmla="*/ 319183 h 397668"/>
                  <a:gd name="connsiteX5" fmla="*/ 253936 w 271081"/>
                  <a:gd name="connsiteY5" fmla="*/ 319183 h 397668"/>
                  <a:gd name="connsiteX6" fmla="*/ 253936 w 271081"/>
                  <a:gd name="connsiteY6" fmla="*/ 17145 h 397668"/>
                  <a:gd name="connsiteX7" fmla="*/ 17145 w 271081"/>
                  <a:gd name="connsiteY7" fmla="*/ 17145 h 39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1081" h="397668">
                    <a:moveTo>
                      <a:pt x="17145" y="397669"/>
                    </a:moveTo>
                    <a:lnTo>
                      <a:pt x="0" y="397669"/>
                    </a:lnTo>
                    <a:lnTo>
                      <a:pt x="0" y="0"/>
                    </a:lnTo>
                    <a:lnTo>
                      <a:pt x="271082" y="0"/>
                    </a:lnTo>
                    <a:lnTo>
                      <a:pt x="271082" y="319183"/>
                    </a:lnTo>
                    <a:lnTo>
                      <a:pt x="253936" y="319183"/>
                    </a:lnTo>
                    <a:lnTo>
                      <a:pt x="253936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5D24E0-0916-FA89-F0FC-8948168502A8}"/>
                  </a:ext>
                </a:extLst>
              </p:cNvPr>
              <p:cNvSpPr/>
              <p:nvPr/>
            </p:nvSpPr>
            <p:spPr>
              <a:xfrm>
                <a:off x="1796986" y="2796938"/>
                <a:ext cx="129254" cy="283559"/>
              </a:xfrm>
              <a:custGeom>
                <a:avLst/>
                <a:gdLst>
                  <a:gd name="connsiteX0" fmla="*/ 129254 w 129254"/>
                  <a:gd name="connsiteY0" fmla="*/ 283559 h 283559"/>
                  <a:gd name="connsiteX1" fmla="*/ 112109 w 129254"/>
                  <a:gd name="connsiteY1" fmla="*/ 283559 h 283559"/>
                  <a:gd name="connsiteX2" fmla="*/ 112109 w 129254"/>
                  <a:gd name="connsiteY2" fmla="*/ 17240 h 283559"/>
                  <a:gd name="connsiteX3" fmla="*/ 0 w 129254"/>
                  <a:gd name="connsiteY3" fmla="*/ 17240 h 283559"/>
                  <a:gd name="connsiteX4" fmla="*/ 0 w 129254"/>
                  <a:gd name="connsiteY4" fmla="*/ 0 h 283559"/>
                  <a:gd name="connsiteX5" fmla="*/ 129254 w 129254"/>
                  <a:gd name="connsiteY5" fmla="*/ 0 h 28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254" h="283559">
                    <a:moveTo>
                      <a:pt x="129254" y="283559"/>
                    </a:moveTo>
                    <a:lnTo>
                      <a:pt x="112109" y="283559"/>
                    </a:lnTo>
                    <a:lnTo>
                      <a:pt x="112109" y="17240"/>
                    </a:lnTo>
                    <a:lnTo>
                      <a:pt x="0" y="17240"/>
                    </a:lnTo>
                    <a:lnTo>
                      <a:pt x="0" y="0"/>
                    </a:lnTo>
                    <a:lnTo>
                      <a:pt x="1292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D545331-A39E-FF0C-E5F3-E75D28419002}"/>
                  </a:ext>
                </a:extLst>
              </p:cNvPr>
              <p:cNvSpPr/>
              <p:nvPr/>
            </p:nvSpPr>
            <p:spPr>
              <a:xfrm>
                <a:off x="1737645" y="3111167"/>
                <a:ext cx="252126" cy="1029747"/>
              </a:xfrm>
              <a:custGeom>
                <a:avLst/>
                <a:gdLst>
                  <a:gd name="connsiteX0" fmla="*/ 252127 w 252126"/>
                  <a:gd name="connsiteY0" fmla="*/ 1029748 h 1029747"/>
                  <a:gd name="connsiteX1" fmla="*/ 234982 w 252126"/>
                  <a:gd name="connsiteY1" fmla="*/ 1029748 h 1029747"/>
                  <a:gd name="connsiteX2" fmla="*/ 234982 w 252126"/>
                  <a:gd name="connsiteY2" fmla="*/ 17145 h 1029747"/>
                  <a:gd name="connsiteX3" fmla="*/ 17145 w 252126"/>
                  <a:gd name="connsiteY3" fmla="*/ 17145 h 1029747"/>
                  <a:gd name="connsiteX4" fmla="*/ 17145 w 252126"/>
                  <a:gd name="connsiteY4" fmla="*/ 1029748 h 1029747"/>
                  <a:gd name="connsiteX5" fmla="*/ 0 w 252126"/>
                  <a:gd name="connsiteY5" fmla="*/ 1029748 h 1029747"/>
                  <a:gd name="connsiteX6" fmla="*/ 0 w 252126"/>
                  <a:gd name="connsiteY6" fmla="*/ 0 h 1029747"/>
                  <a:gd name="connsiteX7" fmla="*/ 252127 w 252126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126" h="1029747">
                    <a:moveTo>
                      <a:pt x="252127" y="1029748"/>
                    </a:moveTo>
                    <a:lnTo>
                      <a:pt x="234982" y="1029748"/>
                    </a:lnTo>
                    <a:lnTo>
                      <a:pt x="234982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52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D636BA8-3EA6-00F0-B77F-F41520DCF8BA}"/>
                  </a:ext>
                </a:extLst>
              </p:cNvPr>
              <p:cNvSpPr/>
              <p:nvPr/>
            </p:nvSpPr>
            <p:spPr>
              <a:xfrm>
                <a:off x="2055114" y="3111167"/>
                <a:ext cx="261651" cy="1029747"/>
              </a:xfrm>
              <a:custGeom>
                <a:avLst/>
                <a:gdLst>
                  <a:gd name="connsiteX0" fmla="*/ 261652 w 261651"/>
                  <a:gd name="connsiteY0" fmla="*/ 1029748 h 1029747"/>
                  <a:gd name="connsiteX1" fmla="*/ 244507 w 261651"/>
                  <a:gd name="connsiteY1" fmla="*/ 1029748 h 1029747"/>
                  <a:gd name="connsiteX2" fmla="*/ 244507 w 261651"/>
                  <a:gd name="connsiteY2" fmla="*/ 17145 h 1029747"/>
                  <a:gd name="connsiteX3" fmla="*/ 17145 w 261651"/>
                  <a:gd name="connsiteY3" fmla="*/ 17145 h 1029747"/>
                  <a:gd name="connsiteX4" fmla="*/ 17145 w 261651"/>
                  <a:gd name="connsiteY4" fmla="*/ 1029748 h 1029747"/>
                  <a:gd name="connsiteX5" fmla="*/ 0 w 261651"/>
                  <a:gd name="connsiteY5" fmla="*/ 1029748 h 1029747"/>
                  <a:gd name="connsiteX6" fmla="*/ 0 w 261651"/>
                  <a:gd name="connsiteY6" fmla="*/ 0 h 1029747"/>
                  <a:gd name="connsiteX7" fmla="*/ 261652 w 261651"/>
                  <a:gd name="connsiteY7" fmla="*/ 0 h 1029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651" h="1029747">
                    <a:moveTo>
                      <a:pt x="261652" y="1029748"/>
                    </a:moveTo>
                    <a:lnTo>
                      <a:pt x="244507" y="1029748"/>
                    </a:lnTo>
                    <a:lnTo>
                      <a:pt x="244507" y="17145"/>
                    </a:lnTo>
                    <a:lnTo>
                      <a:pt x="17145" y="17145"/>
                    </a:lnTo>
                    <a:lnTo>
                      <a:pt x="17145" y="1029748"/>
                    </a:lnTo>
                    <a:lnTo>
                      <a:pt x="0" y="1029748"/>
                    </a:lnTo>
                    <a:lnTo>
                      <a:pt x="0" y="0"/>
                    </a:lnTo>
                    <a:lnTo>
                      <a:pt x="2616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5FE856D-36AD-F547-3840-A18E17469322}"/>
                  </a:ext>
                </a:extLst>
              </p:cNvPr>
              <p:cNvSpPr/>
              <p:nvPr/>
            </p:nvSpPr>
            <p:spPr>
              <a:xfrm>
                <a:off x="2334577" y="3236136"/>
                <a:ext cx="718756" cy="508444"/>
              </a:xfrm>
              <a:custGeom>
                <a:avLst/>
                <a:gdLst>
                  <a:gd name="connsiteX0" fmla="*/ 17145 w 718756"/>
                  <a:gd name="connsiteY0" fmla="*/ 508444 h 508444"/>
                  <a:gd name="connsiteX1" fmla="*/ 0 w 718756"/>
                  <a:gd name="connsiteY1" fmla="*/ 508444 h 508444"/>
                  <a:gd name="connsiteX2" fmla="*/ 0 w 718756"/>
                  <a:gd name="connsiteY2" fmla="*/ 0 h 508444"/>
                  <a:gd name="connsiteX3" fmla="*/ 718757 w 718756"/>
                  <a:gd name="connsiteY3" fmla="*/ 0 h 508444"/>
                  <a:gd name="connsiteX4" fmla="*/ 718757 w 718756"/>
                  <a:gd name="connsiteY4" fmla="*/ 44291 h 508444"/>
                  <a:gd name="connsiteX5" fmla="*/ 701611 w 718756"/>
                  <a:gd name="connsiteY5" fmla="*/ 44291 h 508444"/>
                  <a:gd name="connsiteX6" fmla="*/ 701611 w 718756"/>
                  <a:gd name="connsiteY6" fmla="*/ 17145 h 508444"/>
                  <a:gd name="connsiteX7" fmla="*/ 17145 w 718756"/>
                  <a:gd name="connsiteY7" fmla="*/ 17145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756" h="508444">
                    <a:moveTo>
                      <a:pt x="17145" y="508444"/>
                    </a:moveTo>
                    <a:lnTo>
                      <a:pt x="0" y="508444"/>
                    </a:lnTo>
                    <a:lnTo>
                      <a:pt x="0" y="0"/>
                    </a:lnTo>
                    <a:lnTo>
                      <a:pt x="718757" y="0"/>
                    </a:lnTo>
                    <a:lnTo>
                      <a:pt x="718757" y="44291"/>
                    </a:lnTo>
                    <a:lnTo>
                      <a:pt x="701611" y="44291"/>
                    </a:lnTo>
                    <a:lnTo>
                      <a:pt x="701611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92B4033-AD18-2909-B52D-1F0D2429D027}"/>
                  </a:ext>
                </a:extLst>
              </p:cNvPr>
              <p:cNvSpPr/>
              <p:nvPr/>
            </p:nvSpPr>
            <p:spPr>
              <a:xfrm>
                <a:off x="2944177" y="3278998"/>
                <a:ext cx="205358" cy="629792"/>
              </a:xfrm>
              <a:custGeom>
                <a:avLst/>
                <a:gdLst>
                  <a:gd name="connsiteX0" fmla="*/ 17145 w 205358"/>
                  <a:gd name="connsiteY0" fmla="*/ 629793 h 629792"/>
                  <a:gd name="connsiteX1" fmla="*/ 0 w 205358"/>
                  <a:gd name="connsiteY1" fmla="*/ 629793 h 629792"/>
                  <a:gd name="connsiteX2" fmla="*/ 0 w 205358"/>
                  <a:gd name="connsiteY2" fmla="*/ 0 h 629792"/>
                  <a:gd name="connsiteX3" fmla="*/ 66389 w 205358"/>
                  <a:gd name="connsiteY3" fmla="*/ 0 h 629792"/>
                  <a:gd name="connsiteX4" fmla="*/ 85439 w 205358"/>
                  <a:gd name="connsiteY4" fmla="*/ 21431 h 629792"/>
                  <a:gd name="connsiteX5" fmla="*/ 205359 w 205358"/>
                  <a:gd name="connsiteY5" fmla="*/ 21431 h 629792"/>
                  <a:gd name="connsiteX6" fmla="*/ 205359 w 205358"/>
                  <a:gd name="connsiteY6" fmla="*/ 38576 h 629792"/>
                  <a:gd name="connsiteX7" fmla="*/ 77724 w 205358"/>
                  <a:gd name="connsiteY7" fmla="*/ 38576 h 629792"/>
                  <a:gd name="connsiteX8" fmla="*/ 58674 w 205358"/>
                  <a:gd name="connsiteY8" fmla="*/ 17145 h 629792"/>
                  <a:gd name="connsiteX9" fmla="*/ 17145 w 205358"/>
                  <a:gd name="connsiteY9" fmla="*/ 17145 h 62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358" h="629792">
                    <a:moveTo>
                      <a:pt x="17145" y="629793"/>
                    </a:moveTo>
                    <a:lnTo>
                      <a:pt x="0" y="629793"/>
                    </a:lnTo>
                    <a:lnTo>
                      <a:pt x="0" y="0"/>
                    </a:lnTo>
                    <a:lnTo>
                      <a:pt x="66389" y="0"/>
                    </a:lnTo>
                    <a:lnTo>
                      <a:pt x="85439" y="21431"/>
                    </a:lnTo>
                    <a:lnTo>
                      <a:pt x="205359" y="21431"/>
                    </a:lnTo>
                    <a:lnTo>
                      <a:pt x="205359" y="38576"/>
                    </a:lnTo>
                    <a:lnTo>
                      <a:pt x="77724" y="38576"/>
                    </a:lnTo>
                    <a:lnTo>
                      <a:pt x="5867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C2B9D9-0C5D-3B43-2E3F-DF0AA172F43E}"/>
                  </a:ext>
                </a:extLst>
              </p:cNvPr>
              <p:cNvSpPr/>
              <p:nvPr/>
            </p:nvSpPr>
            <p:spPr>
              <a:xfrm>
                <a:off x="2343150" y="3760963"/>
                <a:ext cx="491108" cy="379952"/>
              </a:xfrm>
              <a:custGeom>
                <a:avLst/>
                <a:gdLst>
                  <a:gd name="connsiteX0" fmla="*/ 408622 w 491108"/>
                  <a:gd name="connsiteY0" fmla="*/ 379952 h 379952"/>
                  <a:gd name="connsiteX1" fmla="*/ 391478 w 491108"/>
                  <a:gd name="connsiteY1" fmla="*/ 379952 h 379952"/>
                  <a:gd name="connsiteX2" fmla="*/ 391478 w 491108"/>
                  <a:gd name="connsiteY2" fmla="*/ 185642 h 379952"/>
                  <a:gd name="connsiteX3" fmla="*/ 473964 w 491108"/>
                  <a:gd name="connsiteY3" fmla="*/ 185642 h 379952"/>
                  <a:gd name="connsiteX4" fmla="*/ 473964 w 491108"/>
                  <a:gd name="connsiteY4" fmla="*/ 17145 h 379952"/>
                  <a:gd name="connsiteX5" fmla="*/ 0 w 491108"/>
                  <a:gd name="connsiteY5" fmla="*/ 17145 h 379952"/>
                  <a:gd name="connsiteX6" fmla="*/ 0 w 491108"/>
                  <a:gd name="connsiteY6" fmla="*/ 0 h 379952"/>
                  <a:gd name="connsiteX7" fmla="*/ 491109 w 491108"/>
                  <a:gd name="connsiteY7" fmla="*/ 0 h 379952"/>
                  <a:gd name="connsiteX8" fmla="*/ 491109 w 491108"/>
                  <a:gd name="connsiteY8" fmla="*/ 202787 h 379952"/>
                  <a:gd name="connsiteX9" fmla="*/ 408622 w 491108"/>
                  <a:gd name="connsiteY9" fmla="*/ 202787 h 3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108" h="379952">
                    <a:moveTo>
                      <a:pt x="408622" y="379952"/>
                    </a:moveTo>
                    <a:lnTo>
                      <a:pt x="391478" y="379952"/>
                    </a:lnTo>
                    <a:lnTo>
                      <a:pt x="391478" y="185642"/>
                    </a:lnTo>
                    <a:lnTo>
                      <a:pt x="473964" y="185642"/>
                    </a:lnTo>
                    <a:lnTo>
                      <a:pt x="47396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91109" y="0"/>
                    </a:lnTo>
                    <a:lnTo>
                      <a:pt x="491109" y="202787"/>
                    </a:lnTo>
                    <a:lnTo>
                      <a:pt x="408622" y="2027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BB4CB93-1ACB-6BED-2464-A87738B1C944}"/>
                  </a:ext>
                </a:extLst>
              </p:cNvPr>
              <p:cNvSpPr/>
              <p:nvPr/>
            </p:nvSpPr>
            <p:spPr>
              <a:xfrm>
                <a:off x="2366295" y="3900218"/>
                <a:ext cx="336232" cy="240696"/>
              </a:xfrm>
              <a:custGeom>
                <a:avLst/>
                <a:gdLst>
                  <a:gd name="connsiteX0" fmla="*/ 336232 w 336232"/>
                  <a:gd name="connsiteY0" fmla="*/ 240697 h 240696"/>
                  <a:gd name="connsiteX1" fmla="*/ 319087 w 336232"/>
                  <a:gd name="connsiteY1" fmla="*/ 240697 h 240696"/>
                  <a:gd name="connsiteX2" fmla="*/ 319087 w 336232"/>
                  <a:gd name="connsiteY2" fmla="*/ 113538 h 240696"/>
                  <a:gd name="connsiteX3" fmla="*/ 247650 w 336232"/>
                  <a:gd name="connsiteY3" fmla="*/ 113538 h 240696"/>
                  <a:gd name="connsiteX4" fmla="*/ 247650 w 336232"/>
                  <a:gd name="connsiteY4" fmla="*/ 17145 h 240696"/>
                  <a:gd name="connsiteX5" fmla="*/ 144113 w 336232"/>
                  <a:gd name="connsiteY5" fmla="*/ 17145 h 240696"/>
                  <a:gd name="connsiteX6" fmla="*/ 144113 w 336232"/>
                  <a:gd name="connsiteY6" fmla="*/ 92107 h 240696"/>
                  <a:gd name="connsiteX7" fmla="*/ 17145 w 336232"/>
                  <a:gd name="connsiteY7" fmla="*/ 92107 h 240696"/>
                  <a:gd name="connsiteX8" fmla="*/ 17145 w 336232"/>
                  <a:gd name="connsiteY8" fmla="*/ 240697 h 240696"/>
                  <a:gd name="connsiteX9" fmla="*/ 0 w 336232"/>
                  <a:gd name="connsiteY9" fmla="*/ 240697 h 240696"/>
                  <a:gd name="connsiteX10" fmla="*/ 0 w 336232"/>
                  <a:gd name="connsiteY10" fmla="*/ 74962 h 240696"/>
                  <a:gd name="connsiteX11" fmla="*/ 126968 w 336232"/>
                  <a:gd name="connsiteY11" fmla="*/ 74962 h 240696"/>
                  <a:gd name="connsiteX12" fmla="*/ 126968 w 336232"/>
                  <a:gd name="connsiteY12" fmla="*/ 0 h 240696"/>
                  <a:gd name="connsiteX13" fmla="*/ 264795 w 336232"/>
                  <a:gd name="connsiteY13" fmla="*/ 0 h 240696"/>
                  <a:gd name="connsiteX14" fmla="*/ 264795 w 336232"/>
                  <a:gd name="connsiteY14" fmla="*/ 96393 h 240696"/>
                  <a:gd name="connsiteX15" fmla="*/ 336232 w 336232"/>
                  <a:gd name="connsiteY15" fmla="*/ 96393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6232" h="240696">
                    <a:moveTo>
                      <a:pt x="336232" y="240697"/>
                    </a:moveTo>
                    <a:lnTo>
                      <a:pt x="319087" y="240697"/>
                    </a:lnTo>
                    <a:lnTo>
                      <a:pt x="319087" y="113538"/>
                    </a:lnTo>
                    <a:lnTo>
                      <a:pt x="247650" y="113538"/>
                    </a:lnTo>
                    <a:lnTo>
                      <a:pt x="247650" y="17145"/>
                    </a:lnTo>
                    <a:lnTo>
                      <a:pt x="144113" y="17145"/>
                    </a:lnTo>
                    <a:lnTo>
                      <a:pt x="144113" y="92107"/>
                    </a:lnTo>
                    <a:lnTo>
                      <a:pt x="17145" y="92107"/>
                    </a:lnTo>
                    <a:lnTo>
                      <a:pt x="17145" y="240697"/>
                    </a:lnTo>
                    <a:lnTo>
                      <a:pt x="0" y="240697"/>
                    </a:lnTo>
                    <a:lnTo>
                      <a:pt x="0" y="74962"/>
                    </a:lnTo>
                    <a:lnTo>
                      <a:pt x="126968" y="74962"/>
                    </a:lnTo>
                    <a:lnTo>
                      <a:pt x="126968" y="0"/>
                    </a:lnTo>
                    <a:lnTo>
                      <a:pt x="264795" y="0"/>
                    </a:lnTo>
                    <a:lnTo>
                      <a:pt x="264795" y="96393"/>
                    </a:lnTo>
                    <a:lnTo>
                      <a:pt x="336232" y="963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4947C70-6248-661A-D919-8041BDDAD9C9}"/>
                  </a:ext>
                </a:extLst>
              </p:cNvPr>
              <p:cNvSpPr/>
              <p:nvPr/>
            </p:nvSpPr>
            <p:spPr>
              <a:xfrm>
                <a:off x="2448877" y="3675333"/>
                <a:ext cx="118681" cy="69246"/>
              </a:xfrm>
              <a:custGeom>
                <a:avLst/>
                <a:gdLst>
                  <a:gd name="connsiteX0" fmla="*/ 118681 w 118681"/>
                  <a:gd name="connsiteY0" fmla="*/ 69247 h 69246"/>
                  <a:gd name="connsiteX1" fmla="*/ 101537 w 118681"/>
                  <a:gd name="connsiteY1" fmla="*/ 69247 h 69246"/>
                  <a:gd name="connsiteX2" fmla="*/ 101537 w 118681"/>
                  <a:gd name="connsiteY2" fmla="*/ 17145 h 69246"/>
                  <a:gd name="connsiteX3" fmla="*/ 17145 w 118681"/>
                  <a:gd name="connsiteY3" fmla="*/ 17145 h 69246"/>
                  <a:gd name="connsiteX4" fmla="*/ 17145 w 118681"/>
                  <a:gd name="connsiteY4" fmla="*/ 69247 h 69246"/>
                  <a:gd name="connsiteX5" fmla="*/ 0 w 118681"/>
                  <a:gd name="connsiteY5" fmla="*/ 69247 h 69246"/>
                  <a:gd name="connsiteX6" fmla="*/ 0 w 118681"/>
                  <a:gd name="connsiteY6" fmla="*/ 0 h 69246"/>
                  <a:gd name="connsiteX7" fmla="*/ 118681 w 118681"/>
                  <a:gd name="connsiteY7" fmla="*/ 0 h 6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681" h="69246">
                    <a:moveTo>
                      <a:pt x="118681" y="69247"/>
                    </a:moveTo>
                    <a:lnTo>
                      <a:pt x="101537" y="69247"/>
                    </a:lnTo>
                    <a:lnTo>
                      <a:pt x="101537" y="17145"/>
                    </a:lnTo>
                    <a:lnTo>
                      <a:pt x="17145" y="17145"/>
                    </a:lnTo>
                    <a:lnTo>
                      <a:pt x="17145" y="69247"/>
                    </a:lnTo>
                    <a:lnTo>
                      <a:pt x="0" y="69247"/>
                    </a:lnTo>
                    <a:lnTo>
                      <a:pt x="0" y="0"/>
                    </a:lnTo>
                    <a:lnTo>
                      <a:pt x="11868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0157428-2D8B-DF88-0C15-8B2C8AF71C7A}"/>
                  </a:ext>
                </a:extLst>
              </p:cNvPr>
              <p:cNvSpPr/>
              <p:nvPr/>
            </p:nvSpPr>
            <p:spPr>
              <a:xfrm>
                <a:off x="3175920" y="2811225"/>
                <a:ext cx="734663" cy="1097565"/>
              </a:xfrm>
              <a:custGeom>
                <a:avLst/>
                <a:gdLst>
                  <a:gd name="connsiteX0" fmla="*/ 17145 w 734663"/>
                  <a:gd name="connsiteY0" fmla="*/ 1097566 h 1097565"/>
                  <a:gd name="connsiteX1" fmla="*/ 0 w 734663"/>
                  <a:gd name="connsiteY1" fmla="*/ 1097566 h 1097565"/>
                  <a:gd name="connsiteX2" fmla="*/ 0 w 734663"/>
                  <a:gd name="connsiteY2" fmla="*/ 89249 h 1097565"/>
                  <a:gd name="connsiteX3" fmla="*/ 60293 w 734663"/>
                  <a:gd name="connsiteY3" fmla="*/ 89249 h 1097565"/>
                  <a:gd name="connsiteX4" fmla="*/ 60293 w 734663"/>
                  <a:gd name="connsiteY4" fmla="*/ 32194 h 1097565"/>
                  <a:gd name="connsiteX5" fmla="*/ 190500 w 734663"/>
                  <a:gd name="connsiteY5" fmla="*/ 32194 h 1097565"/>
                  <a:gd name="connsiteX6" fmla="*/ 190500 w 734663"/>
                  <a:gd name="connsiteY6" fmla="*/ 0 h 1097565"/>
                  <a:gd name="connsiteX7" fmla="*/ 734663 w 734663"/>
                  <a:gd name="connsiteY7" fmla="*/ 0 h 1097565"/>
                  <a:gd name="connsiteX8" fmla="*/ 734663 w 734663"/>
                  <a:gd name="connsiteY8" fmla="*/ 387096 h 1097565"/>
                  <a:gd name="connsiteX9" fmla="*/ 717518 w 734663"/>
                  <a:gd name="connsiteY9" fmla="*/ 387096 h 1097565"/>
                  <a:gd name="connsiteX10" fmla="*/ 717518 w 734663"/>
                  <a:gd name="connsiteY10" fmla="*/ 17145 h 1097565"/>
                  <a:gd name="connsiteX11" fmla="*/ 207645 w 734663"/>
                  <a:gd name="connsiteY11" fmla="*/ 17145 h 1097565"/>
                  <a:gd name="connsiteX12" fmla="*/ 207645 w 734663"/>
                  <a:gd name="connsiteY12" fmla="*/ 49340 h 1097565"/>
                  <a:gd name="connsiteX13" fmla="*/ 77438 w 734663"/>
                  <a:gd name="connsiteY13" fmla="*/ 49340 h 1097565"/>
                  <a:gd name="connsiteX14" fmla="*/ 77438 w 734663"/>
                  <a:gd name="connsiteY14" fmla="*/ 106490 h 1097565"/>
                  <a:gd name="connsiteX15" fmla="*/ 17145 w 734663"/>
                  <a:gd name="connsiteY15" fmla="*/ 106490 h 10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4663" h="1097565">
                    <a:moveTo>
                      <a:pt x="17145" y="1097566"/>
                    </a:moveTo>
                    <a:lnTo>
                      <a:pt x="0" y="1097566"/>
                    </a:lnTo>
                    <a:lnTo>
                      <a:pt x="0" y="89249"/>
                    </a:lnTo>
                    <a:lnTo>
                      <a:pt x="60293" y="89249"/>
                    </a:lnTo>
                    <a:lnTo>
                      <a:pt x="60293" y="32194"/>
                    </a:lnTo>
                    <a:lnTo>
                      <a:pt x="190500" y="32194"/>
                    </a:lnTo>
                    <a:lnTo>
                      <a:pt x="190500" y="0"/>
                    </a:lnTo>
                    <a:lnTo>
                      <a:pt x="734663" y="0"/>
                    </a:lnTo>
                    <a:lnTo>
                      <a:pt x="734663" y="387096"/>
                    </a:lnTo>
                    <a:lnTo>
                      <a:pt x="717518" y="387096"/>
                    </a:lnTo>
                    <a:lnTo>
                      <a:pt x="717518" y="17145"/>
                    </a:lnTo>
                    <a:lnTo>
                      <a:pt x="207645" y="17145"/>
                    </a:lnTo>
                    <a:lnTo>
                      <a:pt x="207645" y="49340"/>
                    </a:lnTo>
                    <a:lnTo>
                      <a:pt x="77438" y="49340"/>
                    </a:lnTo>
                    <a:lnTo>
                      <a:pt x="77438" y="106490"/>
                    </a:lnTo>
                    <a:lnTo>
                      <a:pt x="17145" y="1064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C09AE04-67FF-ED8A-5335-3DD1D19EBE10}"/>
                  </a:ext>
                </a:extLst>
              </p:cNvPr>
              <p:cNvSpPr/>
              <p:nvPr/>
            </p:nvSpPr>
            <p:spPr>
              <a:xfrm>
                <a:off x="3391852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94180C5-2F95-E7CF-A1DA-6CDDB1EE6665}"/>
                  </a:ext>
                </a:extLst>
              </p:cNvPr>
              <p:cNvSpPr/>
              <p:nvPr/>
            </p:nvSpPr>
            <p:spPr>
              <a:xfrm>
                <a:off x="3617214" y="2909142"/>
                <a:ext cx="17145" cy="999743"/>
              </a:xfrm>
              <a:custGeom>
                <a:avLst/>
                <a:gdLst>
                  <a:gd name="connsiteX0" fmla="*/ 0 w 17145"/>
                  <a:gd name="connsiteY0" fmla="*/ 0 h 999743"/>
                  <a:gd name="connsiteX1" fmla="*/ 17145 w 17145"/>
                  <a:gd name="connsiteY1" fmla="*/ 0 h 999743"/>
                  <a:gd name="connsiteX2" fmla="*/ 17145 w 17145"/>
                  <a:gd name="connsiteY2" fmla="*/ 999744 h 999743"/>
                  <a:gd name="connsiteX3" fmla="*/ 0 w 17145"/>
                  <a:gd name="connsiteY3" fmla="*/ 999744 h 99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" h="999743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999744"/>
                    </a:lnTo>
                    <a:lnTo>
                      <a:pt x="0" y="999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B84B4E4-4667-EF0C-3202-9C578660E494}"/>
                  </a:ext>
                </a:extLst>
              </p:cNvPr>
              <p:cNvSpPr/>
              <p:nvPr/>
            </p:nvSpPr>
            <p:spPr>
              <a:xfrm>
                <a:off x="2876550" y="3946605"/>
                <a:ext cx="780097" cy="194309"/>
              </a:xfrm>
              <a:custGeom>
                <a:avLst/>
                <a:gdLst>
                  <a:gd name="connsiteX0" fmla="*/ 780097 w 780097"/>
                  <a:gd name="connsiteY0" fmla="*/ 194310 h 194309"/>
                  <a:gd name="connsiteX1" fmla="*/ 762953 w 780097"/>
                  <a:gd name="connsiteY1" fmla="*/ 194310 h 194309"/>
                  <a:gd name="connsiteX2" fmla="*/ 762953 w 780097"/>
                  <a:gd name="connsiteY2" fmla="*/ 17145 h 194309"/>
                  <a:gd name="connsiteX3" fmla="*/ 0 w 780097"/>
                  <a:gd name="connsiteY3" fmla="*/ 17145 h 194309"/>
                  <a:gd name="connsiteX4" fmla="*/ 0 w 780097"/>
                  <a:gd name="connsiteY4" fmla="*/ 0 h 194309"/>
                  <a:gd name="connsiteX5" fmla="*/ 780097 w 780097"/>
                  <a:gd name="connsiteY5" fmla="*/ 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097" h="194309">
                    <a:moveTo>
                      <a:pt x="780097" y="194310"/>
                    </a:moveTo>
                    <a:lnTo>
                      <a:pt x="762953" y="194310"/>
                    </a:lnTo>
                    <a:lnTo>
                      <a:pt x="762953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009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424C5AC-BFEB-B397-3D99-9C8B0B9A4686}"/>
                  </a:ext>
                </a:extLst>
              </p:cNvPr>
              <p:cNvSpPr/>
              <p:nvPr/>
            </p:nvSpPr>
            <p:spPr>
              <a:xfrm>
                <a:off x="3668077" y="3236136"/>
                <a:ext cx="537781" cy="904779"/>
              </a:xfrm>
              <a:custGeom>
                <a:avLst/>
                <a:gdLst>
                  <a:gd name="connsiteX0" fmla="*/ 537781 w 537781"/>
                  <a:gd name="connsiteY0" fmla="*/ 904780 h 904779"/>
                  <a:gd name="connsiteX1" fmla="*/ 520637 w 537781"/>
                  <a:gd name="connsiteY1" fmla="*/ 904780 h 904779"/>
                  <a:gd name="connsiteX2" fmla="*/ 520637 w 537781"/>
                  <a:gd name="connsiteY2" fmla="*/ 820484 h 904779"/>
                  <a:gd name="connsiteX3" fmla="*/ 444437 w 537781"/>
                  <a:gd name="connsiteY3" fmla="*/ 820484 h 904779"/>
                  <a:gd name="connsiteX4" fmla="*/ 444437 w 537781"/>
                  <a:gd name="connsiteY4" fmla="*/ 17145 h 904779"/>
                  <a:gd name="connsiteX5" fmla="*/ 147256 w 537781"/>
                  <a:gd name="connsiteY5" fmla="*/ 17145 h 904779"/>
                  <a:gd name="connsiteX6" fmla="*/ 147256 w 537781"/>
                  <a:gd name="connsiteY6" fmla="*/ 749046 h 904779"/>
                  <a:gd name="connsiteX7" fmla="*/ 102870 w 537781"/>
                  <a:gd name="connsiteY7" fmla="*/ 749046 h 904779"/>
                  <a:gd name="connsiteX8" fmla="*/ 102870 w 537781"/>
                  <a:gd name="connsiteY8" fmla="*/ 797243 h 904779"/>
                  <a:gd name="connsiteX9" fmla="*/ 17145 w 537781"/>
                  <a:gd name="connsiteY9" fmla="*/ 797243 h 904779"/>
                  <a:gd name="connsiteX10" fmla="*/ 17145 w 537781"/>
                  <a:gd name="connsiteY10" fmla="*/ 904780 h 904779"/>
                  <a:gd name="connsiteX11" fmla="*/ 0 w 537781"/>
                  <a:gd name="connsiteY11" fmla="*/ 904780 h 904779"/>
                  <a:gd name="connsiteX12" fmla="*/ 0 w 537781"/>
                  <a:gd name="connsiteY12" fmla="*/ 780097 h 904779"/>
                  <a:gd name="connsiteX13" fmla="*/ 85725 w 537781"/>
                  <a:gd name="connsiteY13" fmla="*/ 780097 h 904779"/>
                  <a:gd name="connsiteX14" fmla="*/ 85725 w 537781"/>
                  <a:gd name="connsiteY14" fmla="*/ 731901 h 904779"/>
                  <a:gd name="connsiteX15" fmla="*/ 130111 w 537781"/>
                  <a:gd name="connsiteY15" fmla="*/ 731901 h 904779"/>
                  <a:gd name="connsiteX16" fmla="*/ 130111 w 537781"/>
                  <a:gd name="connsiteY16" fmla="*/ 0 h 904779"/>
                  <a:gd name="connsiteX17" fmla="*/ 461581 w 537781"/>
                  <a:gd name="connsiteY17" fmla="*/ 0 h 904779"/>
                  <a:gd name="connsiteX18" fmla="*/ 461581 w 537781"/>
                  <a:gd name="connsiteY18" fmla="*/ 803338 h 904779"/>
                  <a:gd name="connsiteX19" fmla="*/ 537781 w 537781"/>
                  <a:gd name="connsiteY19" fmla="*/ 803338 h 9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7781" h="904779">
                    <a:moveTo>
                      <a:pt x="537781" y="904780"/>
                    </a:moveTo>
                    <a:lnTo>
                      <a:pt x="520637" y="904780"/>
                    </a:lnTo>
                    <a:lnTo>
                      <a:pt x="520637" y="820484"/>
                    </a:lnTo>
                    <a:lnTo>
                      <a:pt x="444437" y="820484"/>
                    </a:lnTo>
                    <a:lnTo>
                      <a:pt x="444437" y="17145"/>
                    </a:lnTo>
                    <a:lnTo>
                      <a:pt x="147256" y="17145"/>
                    </a:lnTo>
                    <a:lnTo>
                      <a:pt x="147256" y="749046"/>
                    </a:lnTo>
                    <a:lnTo>
                      <a:pt x="102870" y="749046"/>
                    </a:lnTo>
                    <a:lnTo>
                      <a:pt x="102870" y="797243"/>
                    </a:lnTo>
                    <a:lnTo>
                      <a:pt x="17145" y="797243"/>
                    </a:lnTo>
                    <a:lnTo>
                      <a:pt x="17145" y="904780"/>
                    </a:lnTo>
                    <a:lnTo>
                      <a:pt x="0" y="904780"/>
                    </a:lnTo>
                    <a:lnTo>
                      <a:pt x="0" y="780097"/>
                    </a:lnTo>
                    <a:lnTo>
                      <a:pt x="85725" y="780097"/>
                    </a:lnTo>
                    <a:lnTo>
                      <a:pt x="85725" y="731901"/>
                    </a:lnTo>
                    <a:lnTo>
                      <a:pt x="130111" y="731901"/>
                    </a:lnTo>
                    <a:lnTo>
                      <a:pt x="130111" y="0"/>
                    </a:lnTo>
                    <a:lnTo>
                      <a:pt x="461581" y="0"/>
                    </a:lnTo>
                    <a:lnTo>
                      <a:pt x="461581" y="803338"/>
                    </a:lnTo>
                    <a:lnTo>
                      <a:pt x="537781" y="803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7E879D0-4383-FAAA-B2A3-3E09BCCC5F1F}"/>
                  </a:ext>
                </a:extLst>
              </p:cNvPr>
              <p:cNvSpPr/>
              <p:nvPr/>
            </p:nvSpPr>
            <p:spPr>
              <a:xfrm>
                <a:off x="3936968" y="3000487"/>
                <a:ext cx="160972" cy="197834"/>
              </a:xfrm>
              <a:custGeom>
                <a:avLst/>
                <a:gdLst>
                  <a:gd name="connsiteX0" fmla="*/ 160973 w 160972"/>
                  <a:gd name="connsiteY0" fmla="*/ 197834 h 197834"/>
                  <a:gd name="connsiteX1" fmla="*/ 143828 w 160972"/>
                  <a:gd name="connsiteY1" fmla="*/ 197834 h 197834"/>
                  <a:gd name="connsiteX2" fmla="*/ 143828 w 160972"/>
                  <a:gd name="connsiteY2" fmla="*/ 17145 h 197834"/>
                  <a:gd name="connsiteX3" fmla="*/ 0 w 160972"/>
                  <a:gd name="connsiteY3" fmla="*/ 17145 h 197834"/>
                  <a:gd name="connsiteX4" fmla="*/ 0 w 160972"/>
                  <a:gd name="connsiteY4" fmla="*/ 0 h 197834"/>
                  <a:gd name="connsiteX5" fmla="*/ 160973 w 160972"/>
                  <a:gd name="connsiteY5" fmla="*/ 0 h 19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972" h="197834">
                    <a:moveTo>
                      <a:pt x="160973" y="197834"/>
                    </a:moveTo>
                    <a:lnTo>
                      <a:pt x="143828" y="197834"/>
                    </a:lnTo>
                    <a:lnTo>
                      <a:pt x="143828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60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454B3A5-0CD2-FF97-9E3B-3B443A2D3C73}"/>
                  </a:ext>
                </a:extLst>
              </p:cNvPr>
              <p:cNvSpPr/>
              <p:nvPr/>
            </p:nvSpPr>
            <p:spPr>
              <a:xfrm>
                <a:off x="3598163" y="2711308"/>
                <a:ext cx="194976" cy="76390"/>
              </a:xfrm>
              <a:custGeom>
                <a:avLst/>
                <a:gdLst>
                  <a:gd name="connsiteX0" fmla="*/ 194977 w 194976"/>
                  <a:gd name="connsiteY0" fmla="*/ 76390 h 76390"/>
                  <a:gd name="connsiteX1" fmla="*/ 177832 w 194976"/>
                  <a:gd name="connsiteY1" fmla="*/ 76390 h 76390"/>
                  <a:gd name="connsiteX2" fmla="*/ 177832 w 194976"/>
                  <a:gd name="connsiteY2" fmla="*/ 56388 h 76390"/>
                  <a:gd name="connsiteX3" fmla="*/ 95250 w 194976"/>
                  <a:gd name="connsiteY3" fmla="*/ 56388 h 76390"/>
                  <a:gd name="connsiteX4" fmla="*/ 95250 w 194976"/>
                  <a:gd name="connsiteY4" fmla="*/ 17145 h 76390"/>
                  <a:gd name="connsiteX5" fmla="*/ 58483 w 194976"/>
                  <a:gd name="connsiteY5" fmla="*/ 17145 h 76390"/>
                  <a:gd name="connsiteX6" fmla="*/ 58483 w 194976"/>
                  <a:gd name="connsiteY6" fmla="*/ 38576 h 76390"/>
                  <a:gd name="connsiteX7" fmla="*/ 17145 w 194976"/>
                  <a:gd name="connsiteY7" fmla="*/ 38576 h 76390"/>
                  <a:gd name="connsiteX8" fmla="*/ 17145 w 194976"/>
                  <a:gd name="connsiteY8" fmla="*/ 76390 h 76390"/>
                  <a:gd name="connsiteX9" fmla="*/ 0 w 194976"/>
                  <a:gd name="connsiteY9" fmla="*/ 76390 h 76390"/>
                  <a:gd name="connsiteX10" fmla="*/ 0 w 194976"/>
                  <a:gd name="connsiteY10" fmla="*/ 21431 h 76390"/>
                  <a:gd name="connsiteX11" fmla="*/ 41339 w 194976"/>
                  <a:gd name="connsiteY11" fmla="*/ 21431 h 76390"/>
                  <a:gd name="connsiteX12" fmla="*/ 41339 w 194976"/>
                  <a:gd name="connsiteY12" fmla="*/ 0 h 76390"/>
                  <a:gd name="connsiteX13" fmla="*/ 112395 w 194976"/>
                  <a:gd name="connsiteY13" fmla="*/ 0 h 76390"/>
                  <a:gd name="connsiteX14" fmla="*/ 112395 w 194976"/>
                  <a:gd name="connsiteY14" fmla="*/ 39243 h 76390"/>
                  <a:gd name="connsiteX15" fmla="*/ 194977 w 194976"/>
                  <a:gd name="connsiteY15" fmla="*/ 39243 h 7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76" h="76390">
                    <a:moveTo>
                      <a:pt x="194977" y="76390"/>
                    </a:moveTo>
                    <a:lnTo>
                      <a:pt x="177832" y="76390"/>
                    </a:lnTo>
                    <a:lnTo>
                      <a:pt x="177832" y="56388"/>
                    </a:lnTo>
                    <a:lnTo>
                      <a:pt x="95250" y="56388"/>
                    </a:lnTo>
                    <a:lnTo>
                      <a:pt x="95250" y="17145"/>
                    </a:lnTo>
                    <a:lnTo>
                      <a:pt x="58483" y="17145"/>
                    </a:lnTo>
                    <a:lnTo>
                      <a:pt x="58483" y="38576"/>
                    </a:lnTo>
                    <a:lnTo>
                      <a:pt x="17145" y="38576"/>
                    </a:lnTo>
                    <a:lnTo>
                      <a:pt x="17145" y="76390"/>
                    </a:lnTo>
                    <a:lnTo>
                      <a:pt x="0" y="76390"/>
                    </a:lnTo>
                    <a:lnTo>
                      <a:pt x="0" y="21431"/>
                    </a:lnTo>
                    <a:lnTo>
                      <a:pt x="41339" y="21431"/>
                    </a:lnTo>
                    <a:lnTo>
                      <a:pt x="41339" y="0"/>
                    </a:lnTo>
                    <a:lnTo>
                      <a:pt x="112395" y="0"/>
                    </a:lnTo>
                    <a:lnTo>
                      <a:pt x="112395" y="39243"/>
                    </a:lnTo>
                    <a:lnTo>
                      <a:pt x="194977" y="392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51E5437-14CE-D6A6-C5FA-819D95D47080}"/>
                  </a:ext>
                </a:extLst>
              </p:cNvPr>
              <p:cNvSpPr/>
              <p:nvPr/>
            </p:nvSpPr>
            <p:spPr>
              <a:xfrm>
                <a:off x="4115752" y="3000487"/>
                <a:ext cx="382238" cy="597693"/>
              </a:xfrm>
              <a:custGeom>
                <a:avLst/>
                <a:gdLst>
                  <a:gd name="connsiteX0" fmla="*/ 382238 w 382238"/>
                  <a:gd name="connsiteY0" fmla="*/ 597694 h 597693"/>
                  <a:gd name="connsiteX1" fmla="*/ 365093 w 382238"/>
                  <a:gd name="connsiteY1" fmla="*/ 597694 h 597693"/>
                  <a:gd name="connsiteX2" fmla="*/ 365093 w 382238"/>
                  <a:gd name="connsiteY2" fmla="*/ 74295 h 597693"/>
                  <a:gd name="connsiteX3" fmla="*/ 276225 w 382238"/>
                  <a:gd name="connsiteY3" fmla="*/ 74295 h 597693"/>
                  <a:gd name="connsiteX4" fmla="*/ 276225 w 382238"/>
                  <a:gd name="connsiteY4" fmla="*/ 17145 h 597693"/>
                  <a:gd name="connsiteX5" fmla="*/ 210788 w 382238"/>
                  <a:gd name="connsiteY5" fmla="*/ 17145 h 597693"/>
                  <a:gd name="connsiteX6" fmla="*/ 210788 w 382238"/>
                  <a:gd name="connsiteY6" fmla="*/ 77819 h 597693"/>
                  <a:gd name="connsiteX7" fmla="*/ 160020 w 382238"/>
                  <a:gd name="connsiteY7" fmla="*/ 77819 h 597693"/>
                  <a:gd name="connsiteX8" fmla="*/ 160020 w 382238"/>
                  <a:gd name="connsiteY8" fmla="*/ 111728 h 597693"/>
                  <a:gd name="connsiteX9" fmla="*/ 17145 w 382238"/>
                  <a:gd name="connsiteY9" fmla="*/ 111728 h 597693"/>
                  <a:gd name="connsiteX10" fmla="*/ 17145 w 382238"/>
                  <a:gd name="connsiteY10" fmla="*/ 197834 h 597693"/>
                  <a:gd name="connsiteX11" fmla="*/ 0 w 382238"/>
                  <a:gd name="connsiteY11" fmla="*/ 197834 h 597693"/>
                  <a:gd name="connsiteX12" fmla="*/ 0 w 382238"/>
                  <a:gd name="connsiteY12" fmla="*/ 94583 h 597693"/>
                  <a:gd name="connsiteX13" fmla="*/ 142875 w 382238"/>
                  <a:gd name="connsiteY13" fmla="*/ 94583 h 597693"/>
                  <a:gd name="connsiteX14" fmla="*/ 142875 w 382238"/>
                  <a:gd name="connsiteY14" fmla="*/ 60674 h 597693"/>
                  <a:gd name="connsiteX15" fmla="*/ 193643 w 382238"/>
                  <a:gd name="connsiteY15" fmla="*/ 60674 h 597693"/>
                  <a:gd name="connsiteX16" fmla="*/ 193643 w 382238"/>
                  <a:gd name="connsiteY16" fmla="*/ 0 h 597693"/>
                  <a:gd name="connsiteX17" fmla="*/ 293370 w 382238"/>
                  <a:gd name="connsiteY17" fmla="*/ 0 h 597693"/>
                  <a:gd name="connsiteX18" fmla="*/ 293370 w 382238"/>
                  <a:gd name="connsiteY18" fmla="*/ 57150 h 597693"/>
                  <a:gd name="connsiteX19" fmla="*/ 382238 w 382238"/>
                  <a:gd name="connsiteY19" fmla="*/ 57150 h 59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2238" h="597693">
                    <a:moveTo>
                      <a:pt x="382238" y="597694"/>
                    </a:moveTo>
                    <a:lnTo>
                      <a:pt x="365093" y="597694"/>
                    </a:lnTo>
                    <a:lnTo>
                      <a:pt x="365093" y="74295"/>
                    </a:lnTo>
                    <a:lnTo>
                      <a:pt x="276225" y="74295"/>
                    </a:lnTo>
                    <a:lnTo>
                      <a:pt x="276225" y="17145"/>
                    </a:lnTo>
                    <a:lnTo>
                      <a:pt x="210788" y="17145"/>
                    </a:lnTo>
                    <a:lnTo>
                      <a:pt x="210788" y="77819"/>
                    </a:lnTo>
                    <a:lnTo>
                      <a:pt x="160020" y="77819"/>
                    </a:lnTo>
                    <a:lnTo>
                      <a:pt x="160020" y="111728"/>
                    </a:lnTo>
                    <a:lnTo>
                      <a:pt x="17145" y="111728"/>
                    </a:lnTo>
                    <a:lnTo>
                      <a:pt x="17145" y="197834"/>
                    </a:lnTo>
                    <a:lnTo>
                      <a:pt x="0" y="197834"/>
                    </a:lnTo>
                    <a:lnTo>
                      <a:pt x="0" y="94583"/>
                    </a:lnTo>
                    <a:lnTo>
                      <a:pt x="142875" y="94583"/>
                    </a:lnTo>
                    <a:lnTo>
                      <a:pt x="142875" y="60674"/>
                    </a:lnTo>
                    <a:lnTo>
                      <a:pt x="193643" y="60674"/>
                    </a:lnTo>
                    <a:lnTo>
                      <a:pt x="193643" y="0"/>
                    </a:lnTo>
                    <a:lnTo>
                      <a:pt x="293370" y="0"/>
                    </a:lnTo>
                    <a:lnTo>
                      <a:pt x="293370" y="57150"/>
                    </a:lnTo>
                    <a:lnTo>
                      <a:pt x="382238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811EE08-589E-C1BB-7D04-88FEF6547337}"/>
                  </a:ext>
                </a:extLst>
              </p:cNvPr>
              <p:cNvSpPr/>
              <p:nvPr/>
            </p:nvSpPr>
            <p:spPr>
              <a:xfrm>
                <a:off x="4162425" y="3993087"/>
                <a:ext cx="1437322" cy="147828"/>
              </a:xfrm>
              <a:custGeom>
                <a:avLst/>
                <a:gdLst>
                  <a:gd name="connsiteX0" fmla="*/ 1437323 w 1437322"/>
                  <a:gd name="connsiteY0" fmla="*/ 147828 h 147828"/>
                  <a:gd name="connsiteX1" fmla="*/ 1420082 w 1437322"/>
                  <a:gd name="connsiteY1" fmla="*/ 147828 h 147828"/>
                  <a:gd name="connsiteX2" fmla="*/ 1420082 w 1437322"/>
                  <a:gd name="connsiteY2" fmla="*/ 84963 h 147828"/>
                  <a:gd name="connsiteX3" fmla="*/ 826389 w 1437322"/>
                  <a:gd name="connsiteY3" fmla="*/ 84963 h 147828"/>
                  <a:gd name="connsiteX4" fmla="*/ 826389 w 1437322"/>
                  <a:gd name="connsiteY4" fmla="*/ 17145 h 147828"/>
                  <a:gd name="connsiteX5" fmla="*/ 0 w 1437322"/>
                  <a:gd name="connsiteY5" fmla="*/ 17145 h 147828"/>
                  <a:gd name="connsiteX6" fmla="*/ 0 w 1437322"/>
                  <a:gd name="connsiteY6" fmla="*/ 0 h 147828"/>
                  <a:gd name="connsiteX7" fmla="*/ 843534 w 1437322"/>
                  <a:gd name="connsiteY7" fmla="*/ 0 h 147828"/>
                  <a:gd name="connsiteX8" fmla="*/ 843534 w 1437322"/>
                  <a:gd name="connsiteY8" fmla="*/ 67818 h 147828"/>
                  <a:gd name="connsiteX9" fmla="*/ 1437323 w 1437322"/>
                  <a:gd name="connsiteY9" fmla="*/ 67818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7322" h="147828">
                    <a:moveTo>
                      <a:pt x="1437323" y="147828"/>
                    </a:moveTo>
                    <a:lnTo>
                      <a:pt x="1420082" y="147828"/>
                    </a:lnTo>
                    <a:lnTo>
                      <a:pt x="1420082" y="84963"/>
                    </a:lnTo>
                    <a:lnTo>
                      <a:pt x="826389" y="84963"/>
                    </a:lnTo>
                    <a:lnTo>
                      <a:pt x="82638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843534" y="0"/>
                    </a:lnTo>
                    <a:lnTo>
                      <a:pt x="843534" y="67818"/>
                    </a:lnTo>
                    <a:lnTo>
                      <a:pt x="1437323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36CD339-B941-2367-C8BB-E3B973489815}"/>
                  </a:ext>
                </a:extLst>
              </p:cNvPr>
              <p:cNvSpPr/>
              <p:nvPr/>
            </p:nvSpPr>
            <p:spPr>
              <a:xfrm>
                <a:off x="4480845" y="3561033"/>
                <a:ext cx="280701" cy="412051"/>
              </a:xfrm>
              <a:custGeom>
                <a:avLst/>
                <a:gdLst>
                  <a:gd name="connsiteX0" fmla="*/ 280702 w 280701"/>
                  <a:gd name="connsiteY0" fmla="*/ 412052 h 412051"/>
                  <a:gd name="connsiteX1" fmla="*/ 263557 w 280701"/>
                  <a:gd name="connsiteY1" fmla="*/ 412052 h 412051"/>
                  <a:gd name="connsiteX2" fmla="*/ 263557 w 280701"/>
                  <a:gd name="connsiteY2" fmla="*/ 84963 h 412051"/>
                  <a:gd name="connsiteX3" fmla="*/ 146018 w 280701"/>
                  <a:gd name="connsiteY3" fmla="*/ 84963 h 412051"/>
                  <a:gd name="connsiteX4" fmla="*/ 146018 w 280701"/>
                  <a:gd name="connsiteY4" fmla="*/ 17145 h 412051"/>
                  <a:gd name="connsiteX5" fmla="*/ 55245 w 280701"/>
                  <a:gd name="connsiteY5" fmla="*/ 17145 h 412051"/>
                  <a:gd name="connsiteX6" fmla="*/ 55245 w 280701"/>
                  <a:gd name="connsiteY6" fmla="*/ 81439 h 412051"/>
                  <a:gd name="connsiteX7" fmla="*/ 17145 w 280701"/>
                  <a:gd name="connsiteY7" fmla="*/ 81439 h 412051"/>
                  <a:gd name="connsiteX8" fmla="*/ 17145 w 280701"/>
                  <a:gd name="connsiteY8" fmla="*/ 412052 h 412051"/>
                  <a:gd name="connsiteX9" fmla="*/ 0 w 280701"/>
                  <a:gd name="connsiteY9" fmla="*/ 412052 h 412051"/>
                  <a:gd name="connsiteX10" fmla="*/ 0 w 280701"/>
                  <a:gd name="connsiteY10" fmla="*/ 64294 h 412051"/>
                  <a:gd name="connsiteX11" fmla="*/ 38100 w 280701"/>
                  <a:gd name="connsiteY11" fmla="*/ 64294 h 412051"/>
                  <a:gd name="connsiteX12" fmla="*/ 38100 w 280701"/>
                  <a:gd name="connsiteY12" fmla="*/ 0 h 412051"/>
                  <a:gd name="connsiteX13" fmla="*/ 163163 w 280701"/>
                  <a:gd name="connsiteY13" fmla="*/ 0 h 412051"/>
                  <a:gd name="connsiteX14" fmla="*/ 163163 w 280701"/>
                  <a:gd name="connsiteY14" fmla="*/ 67818 h 412051"/>
                  <a:gd name="connsiteX15" fmla="*/ 280702 w 280701"/>
                  <a:gd name="connsiteY15" fmla="*/ 67818 h 412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0701" h="412051">
                    <a:moveTo>
                      <a:pt x="280702" y="412052"/>
                    </a:moveTo>
                    <a:lnTo>
                      <a:pt x="263557" y="412052"/>
                    </a:lnTo>
                    <a:lnTo>
                      <a:pt x="263557" y="84963"/>
                    </a:lnTo>
                    <a:lnTo>
                      <a:pt x="146018" y="84963"/>
                    </a:lnTo>
                    <a:lnTo>
                      <a:pt x="146018" y="17145"/>
                    </a:lnTo>
                    <a:lnTo>
                      <a:pt x="55245" y="17145"/>
                    </a:lnTo>
                    <a:lnTo>
                      <a:pt x="55245" y="81439"/>
                    </a:lnTo>
                    <a:lnTo>
                      <a:pt x="17145" y="81439"/>
                    </a:lnTo>
                    <a:lnTo>
                      <a:pt x="17145" y="412052"/>
                    </a:lnTo>
                    <a:lnTo>
                      <a:pt x="0" y="412052"/>
                    </a:lnTo>
                    <a:lnTo>
                      <a:pt x="0" y="64294"/>
                    </a:lnTo>
                    <a:lnTo>
                      <a:pt x="38100" y="64294"/>
                    </a:lnTo>
                    <a:lnTo>
                      <a:pt x="38100" y="0"/>
                    </a:lnTo>
                    <a:lnTo>
                      <a:pt x="163163" y="0"/>
                    </a:lnTo>
                    <a:lnTo>
                      <a:pt x="163163" y="67818"/>
                    </a:lnTo>
                    <a:lnTo>
                      <a:pt x="280702" y="67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940087F-E4F6-8281-896F-68365D65A4D4}"/>
                  </a:ext>
                </a:extLst>
              </p:cNvPr>
              <p:cNvSpPr/>
              <p:nvPr/>
            </p:nvSpPr>
            <p:spPr>
              <a:xfrm>
                <a:off x="4612576" y="3400346"/>
                <a:ext cx="336232" cy="572738"/>
              </a:xfrm>
              <a:custGeom>
                <a:avLst/>
                <a:gdLst>
                  <a:gd name="connsiteX0" fmla="*/ 336232 w 336232"/>
                  <a:gd name="connsiteY0" fmla="*/ 572738 h 572738"/>
                  <a:gd name="connsiteX1" fmla="*/ 319088 w 336232"/>
                  <a:gd name="connsiteY1" fmla="*/ 572738 h 572738"/>
                  <a:gd name="connsiteX2" fmla="*/ 319088 w 336232"/>
                  <a:gd name="connsiteY2" fmla="*/ 17145 h 572738"/>
                  <a:gd name="connsiteX3" fmla="*/ 17145 w 336232"/>
                  <a:gd name="connsiteY3" fmla="*/ 17145 h 572738"/>
                  <a:gd name="connsiteX4" fmla="*/ 17145 w 336232"/>
                  <a:gd name="connsiteY4" fmla="*/ 133541 h 572738"/>
                  <a:gd name="connsiteX5" fmla="*/ 0 w 336232"/>
                  <a:gd name="connsiteY5" fmla="*/ 133541 h 572738"/>
                  <a:gd name="connsiteX6" fmla="*/ 0 w 336232"/>
                  <a:gd name="connsiteY6" fmla="*/ 0 h 572738"/>
                  <a:gd name="connsiteX7" fmla="*/ 336232 w 336232"/>
                  <a:gd name="connsiteY7" fmla="*/ 0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232" h="572738">
                    <a:moveTo>
                      <a:pt x="336232" y="572738"/>
                    </a:moveTo>
                    <a:lnTo>
                      <a:pt x="319088" y="572738"/>
                    </a:lnTo>
                    <a:lnTo>
                      <a:pt x="319088" y="17145"/>
                    </a:lnTo>
                    <a:lnTo>
                      <a:pt x="17145" y="17145"/>
                    </a:lnTo>
                    <a:lnTo>
                      <a:pt x="17145" y="133541"/>
                    </a:lnTo>
                    <a:lnTo>
                      <a:pt x="0" y="133541"/>
                    </a:lnTo>
                    <a:lnTo>
                      <a:pt x="0" y="0"/>
                    </a:lnTo>
                    <a:lnTo>
                      <a:pt x="33623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B69CD6D-BFC5-4BC8-09D6-A3639AEC6D7A}"/>
                  </a:ext>
                </a:extLst>
              </p:cNvPr>
              <p:cNvSpPr/>
              <p:nvPr/>
            </p:nvSpPr>
            <p:spPr>
              <a:xfrm>
                <a:off x="4699920" y="3050493"/>
                <a:ext cx="299751" cy="922591"/>
              </a:xfrm>
              <a:custGeom>
                <a:avLst/>
                <a:gdLst>
                  <a:gd name="connsiteX0" fmla="*/ 299752 w 299751"/>
                  <a:gd name="connsiteY0" fmla="*/ 922592 h 922591"/>
                  <a:gd name="connsiteX1" fmla="*/ 282607 w 299751"/>
                  <a:gd name="connsiteY1" fmla="*/ 922592 h 922591"/>
                  <a:gd name="connsiteX2" fmla="*/ 282607 w 299751"/>
                  <a:gd name="connsiteY2" fmla="*/ 17145 h 922591"/>
                  <a:gd name="connsiteX3" fmla="*/ 17145 w 299751"/>
                  <a:gd name="connsiteY3" fmla="*/ 17145 h 922591"/>
                  <a:gd name="connsiteX4" fmla="*/ 17145 w 299751"/>
                  <a:gd name="connsiteY4" fmla="*/ 319183 h 922591"/>
                  <a:gd name="connsiteX5" fmla="*/ 0 w 299751"/>
                  <a:gd name="connsiteY5" fmla="*/ 319183 h 922591"/>
                  <a:gd name="connsiteX6" fmla="*/ 0 w 299751"/>
                  <a:gd name="connsiteY6" fmla="*/ 0 h 922591"/>
                  <a:gd name="connsiteX7" fmla="*/ 299752 w 299751"/>
                  <a:gd name="connsiteY7" fmla="*/ 0 h 92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9751" h="922591">
                    <a:moveTo>
                      <a:pt x="299752" y="922592"/>
                    </a:moveTo>
                    <a:lnTo>
                      <a:pt x="282607" y="922592"/>
                    </a:lnTo>
                    <a:lnTo>
                      <a:pt x="282607" y="17145"/>
                    </a:lnTo>
                    <a:lnTo>
                      <a:pt x="17145" y="17145"/>
                    </a:lnTo>
                    <a:lnTo>
                      <a:pt x="17145" y="319183"/>
                    </a:lnTo>
                    <a:lnTo>
                      <a:pt x="0" y="319183"/>
                    </a:lnTo>
                    <a:lnTo>
                      <a:pt x="0" y="0"/>
                    </a:lnTo>
                    <a:lnTo>
                      <a:pt x="2997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8EBD420-FDC0-C71E-203B-5AB387C98F73}"/>
                  </a:ext>
                </a:extLst>
              </p:cNvPr>
              <p:cNvSpPr/>
              <p:nvPr/>
            </p:nvSpPr>
            <p:spPr>
              <a:xfrm>
                <a:off x="4214145" y="2418509"/>
                <a:ext cx="353663" cy="1118997"/>
              </a:xfrm>
              <a:custGeom>
                <a:avLst/>
                <a:gdLst>
                  <a:gd name="connsiteX0" fmla="*/ 353663 w 353663"/>
                  <a:gd name="connsiteY0" fmla="*/ 1118997 h 1118997"/>
                  <a:gd name="connsiteX1" fmla="*/ 336518 w 353663"/>
                  <a:gd name="connsiteY1" fmla="*/ 1118997 h 1118997"/>
                  <a:gd name="connsiteX2" fmla="*/ 336518 w 353663"/>
                  <a:gd name="connsiteY2" fmla="*/ 17145 h 1118997"/>
                  <a:gd name="connsiteX3" fmla="*/ 17145 w 353663"/>
                  <a:gd name="connsiteY3" fmla="*/ 17145 h 1118997"/>
                  <a:gd name="connsiteX4" fmla="*/ 17145 w 353663"/>
                  <a:gd name="connsiteY4" fmla="*/ 640556 h 1118997"/>
                  <a:gd name="connsiteX5" fmla="*/ 0 w 353663"/>
                  <a:gd name="connsiteY5" fmla="*/ 640556 h 1118997"/>
                  <a:gd name="connsiteX6" fmla="*/ 0 w 353663"/>
                  <a:gd name="connsiteY6" fmla="*/ 0 h 1118997"/>
                  <a:gd name="connsiteX7" fmla="*/ 353663 w 353663"/>
                  <a:gd name="connsiteY7" fmla="*/ 0 h 11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663" h="1118997">
                    <a:moveTo>
                      <a:pt x="353663" y="1118997"/>
                    </a:moveTo>
                    <a:lnTo>
                      <a:pt x="336518" y="1118997"/>
                    </a:lnTo>
                    <a:lnTo>
                      <a:pt x="336518" y="17145"/>
                    </a:lnTo>
                    <a:lnTo>
                      <a:pt x="17145" y="17145"/>
                    </a:lnTo>
                    <a:lnTo>
                      <a:pt x="17145" y="640556"/>
                    </a:lnTo>
                    <a:lnTo>
                      <a:pt x="0" y="640556"/>
                    </a:lnTo>
                    <a:lnTo>
                      <a:pt x="0" y="0"/>
                    </a:lnTo>
                    <a:lnTo>
                      <a:pt x="3536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AD2C99-6D52-E2D5-193A-C8B6ECBE690B}"/>
                  </a:ext>
                </a:extLst>
              </p:cNvPr>
              <p:cNvSpPr/>
              <p:nvPr/>
            </p:nvSpPr>
            <p:spPr>
              <a:xfrm>
                <a:off x="4587811" y="2861231"/>
                <a:ext cx="157829" cy="147828"/>
              </a:xfrm>
              <a:custGeom>
                <a:avLst/>
                <a:gdLst>
                  <a:gd name="connsiteX0" fmla="*/ 157829 w 157829"/>
                  <a:gd name="connsiteY0" fmla="*/ 147828 h 147828"/>
                  <a:gd name="connsiteX1" fmla="*/ 140684 w 157829"/>
                  <a:gd name="connsiteY1" fmla="*/ 147828 h 147828"/>
                  <a:gd name="connsiteX2" fmla="*/ 140684 w 157829"/>
                  <a:gd name="connsiteY2" fmla="*/ 17145 h 147828"/>
                  <a:gd name="connsiteX3" fmla="*/ 0 w 157829"/>
                  <a:gd name="connsiteY3" fmla="*/ 17145 h 147828"/>
                  <a:gd name="connsiteX4" fmla="*/ 0 w 157829"/>
                  <a:gd name="connsiteY4" fmla="*/ 0 h 147828"/>
                  <a:gd name="connsiteX5" fmla="*/ 157829 w 157829"/>
                  <a:gd name="connsiteY5" fmla="*/ 0 h 1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7829" h="147828">
                    <a:moveTo>
                      <a:pt x="157829" y="147828"/>
                    </a:moveTo>
                    <a:lnTo>
                      <a:pt x="140684" y="147828"/>
                    </a:lnTo>
                    <a:lnTo>
                      <a:pt x="140684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57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6A06EF-174E-701B-7BBC-15A6AB7148C7}"/>
                  </a:ext>
                </a:extLst>
              </p:cNvPr>
              <p:cNvSpPr/>
              <p:nvPr/>
            </p:nvSpPr>
            <p:spPr>
              <a:xfrm>
                <a:off x="4699920" y="2204292"/>
                <a:ext cx="80772" cy="615505"/>
              </a:xfrm>
              <a:custGeom>
                <a:avLst/>
                <a:gdLst>
                  <a:gd name="connsiteX0" fmla="*/ 17145 w 80772"/>
                  <a:gd name="connsiteY0" fmla="*/ 615506 h 615505"/>
                  <a:gd name="connsiteX1" fmla="*/ 0 w 80772"/>
                  <a:gd name="connsiteY1" fmla="*/ 615506 h 615505"/>
                  <a:gd name="connsiteX2" fmla="*/ 0 w 80772"/>
                  <a:gd name="connsiteY2" fmla="*/ 0 h 615505"/>
                  <a:gd name="connsiteX3" fmla="*/ 80772 w 80772"/>
                  <a:gd name="connsiteY3" fmla="*/ 0 h 615505"/>
                  <a:gd name="connsiteX4" fmla="*/ 80772 w 80772"/>
                  <a:gd name="connsiteY4" fmla="*/ 17145 h 615505"/>
                  <a:gd name="connsiteX5" fmla="*/ 17145 w 80772"/>
                  <a:gd name="connsiteY5" fmla="*/ 17145 h 61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772" h="615505">
                    <a:moveTo>
                      <a:pt x="17145" y="615506"/>
                    </a:moveTo>
                    <a:lnTo>
                      <a:pt x="0" y="615506"/>
                    </a:lnTo>
                    <a:lnTo>
                      <a:pt x="0" y="0"/>
                    </a:lnTo>
                    <a:lnTo>
                      <a:pt x="80772" y="0"/>
                    </a:lnTo>
                    <a:lnTo>
                      <a:pt x="807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CFB0199-153A-4E4F-B4C8-07B656899E8A}"/>
                  </a:ext>
                </a:extLst>
              </p:cNvPr>
              <p:cNvSpPr/>
              <p:nvPr/>
            </p:nvSpPr>
            <p:spPr>
              <a:xfrm>
                <a:off x="4817364" y="2004363"/>
                <a:ext cx="277558" cy="1608105"/>
              </a:xfrm>
              <a:custGeom>
                <a:avLst/>
                <a:gdLst>
                  <a:gd name="connsiteX0" fmla="*/ 277558 w 277558"/>
                  <a:gd name="connsiteY0" fmla="*/ 1608106 h 1608105"/>
                  <a:gd name="connsiteX1" fmla="*/ 260413 w 277558"/>
                  <a:gd name="connsiteY1" fmla="*/ 1608106 h 1608105"/>
                  <a:gd name="connsiteX2" fmla="*/ 260413 w 277558"/>
                  <a:gd name="connsiteY2" fmla="*/ 17145 h 1608105"/>
                  <a:gd name="connsiteX3" fmla="*/ 17145 w 277558"/>
                  <a:gd name="connsiteY3" fmla="*/ 17145 h 1608105"/>
                  <a:gd name="connsiteX4" fmla="*/ 17145 w 277558"/>
                  <a:gd name="connsiteY4" fmla="*/ 1004697 h 1608105"/>
                  <a:gd name="connsiteX5" fmla="*/ 0 w 277558"/>
                  <a:gd name="connsiteY5" fmla="*/ 1004697 h 1608105"/>
                  <a:gd name="connsiteX6" fmla="*/ 0 w 277558"/>
                  <a:gd name="connsiteY6" fmla="*/ 0 h 1608105"/>
                  <a:gd name="connsiteX7" fmla="*/ 277558 w 277558"/>
                  <a:gd name="connsiteY7" fmla="*/ 0 h 160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558" h="1608105">
                    <a:moveTo>
                      <a:pt x="277558" y="1608106"/>
                    </a:moveTo>
                    <a:lnTo>
                      <a:pt x="260413" y="1608106"/>
                    </a:lnTo>
                    <a:lnTo>
                      <a:pt x="260413" y="17145"/>
                    </a:lnTo>
                    <a:lnTo>
                      <a:pt x="17145" y="17145"/>
                    </a:lnTo>
                    <a:lnTo>
                      <a:pt x="17145" y="1004697"/>
                    </a:lnTo>
                    <a:lnTo>
                      <a:pt x="0" y="1004697"/>
                    </a:lnTo>
                    <a:lnTo>
                      <a:pt x="0" y="0"/>
                    </a:lnTo>
                    <a:lnTo>
                      <a:pt x="277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87C1806-2A95-9361-A707-ED96841B1B55}"/>
                  </a:ext>
                </a:extLst>
              </p:cNvPr>
              <p:cNvSpPr/>
              <p:nvPr/>
            </p:nvSpPr>
            <p:spPr>
              <a:xfrm>
                <a:off x="5022818" y="3589608"/>
                <a:ext cx="335565" cy="435197"/>
              </a:xfrm>
              <a:custGeom>
                <a:avLst/>
                <a:gdLst>
                  <a:gd name="connsiteX0" fmla="*/ 335566 w 335565"/>
                  <a:gd name="connsiteY0" fmla="*/ 435197 h 435197"/>
                  <a:gd name="connsiteX1" fmla="*/ 318421 w 335565"/>
                  <a:gd name="connsiteY1" fmla="*/ 435197 h 435197"/>
                  <a:gd name="connsiteX2" fmla="*/ 318421 w 335565"/>
                  <a:gd name="connsiteY2" fmla="*/ 81439 h 435197"/>
                  <a:gd name="connsiteX3" fmla="*/ 208788 w 335565"/>
                  <a:gd name="connsiteY3" fmla="*/ 81439 h 435197"/>
                  <a:gd name="connsiteX4" fmla="*/ 208788 w 335565"/>
                  <a:gd name="connsiteY4" fmla="*/ 17145 h 435197"/>
                  <a:gd name="connsiteX5" fmla="*/ 106966 w 335565"/>
                  <a:gd name="connsiteY5" fmla="*/ 17145 h 435197"/>
                  <a:gd name="connsiteX6" fmla="*/ 106966 w 335565"/>
                  <a:gd name="connsiteY6" fmla="*/ 81439 h 435197"/>
                  <a:gd name="connsiteX7" fmla="*/ 0 w 335565"/>
                  <a:gd name="connsiteY7" fmla="*/ 81439 h 435197"/>
                  <a:gd name="connsiteX8" fmla="*/ 0 w 335565"/>
                  <a:gd name="connsiteY8" fmla="*/ 64294 h 435197"/>
                  <a:gd name="connsiteX9" fmla="*/ 89821 w 335565"/>
                  <a:gd name="connsiteY9" fmla="*/ 64294 h 435197"/>
                  <a:gd name="connsiteX10" fmla="*/ 89821 w 335565"/>
                  <a:gd name="connsiteY10" fmla="*/ 0 h 435197"/>
                  <a:gd name="connsiteX11" fmla="*/ 225933 w 335565"/>
                  <a:gd name="connsiteY11" fmla="*/ 0 h 435197"/>
                  <a:gd name="connsiteX12" fmla="*/ 225933 w 335565"/>
                  <a:gd name="connsiteY12" fmla="*/ 64294 h 435197"/>
                  <a:gd name="connsiteX13" fmla="*/ 335566 w 335565"/>
                  <a:gd name="connsiteY13" fmla="*/ 64294 h 435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565" h="435197">
                    <a:moveTo>
                      <a:pt x="335566" y="435197"/>
                    </a:moveTo>
                    <a:lnTo>
                      <a:pt x="318421" y="435197"/>
                    </a:lnTo>
                    <a:lnTo>
                      <a:pt x="318421" y="81439"/>
                    </a:lnTo>
                    <a:lnTo>
                      <a:pt x="208788" y="81439"/>
                    </a:lnTo>
                    <a:lnTo>
                      <a:pt x="208788" y="17145"/>
                    </a:lnTo>
                    <a:lnTo>
                      <a:pt x="106966" y="17145"/>
                    </a:lnTo>
                    <a:lnTo>
                      <a:pt x="106966" y="81439"/>
                    </a:lnTo>
                    <a:lnTo>
                      <a:pt x="0" y="81439"/>
                    </a:lnTo>
                    <a:lnTo>
                      <a:pt x="0" y="64294"/>
                    </a:lnTo>
                    <a:lnTo>
                      <a:pt x="89821" y="64294"/>
                    </a:lnTo>
                    <a:lnTo>
                      <a:pt x="89821" y="0"/>
                    </a:lnTo>
                    <a:lnTo>
                      <a:pt x="225933" y="0"/>
                    </a:lnTo>
                    <a:lnTo>
                      <a:pt x="225933" y="64294"/>
                    </a:lnTo>
                    <a:lnTo>
                      <a:pt x="335566" y="64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01E4492-E06B-EB95-8869-685D3678C07C}"/>
                  </a:ext>
                </a:extLst>
              </p:cNvPr>
              <p:cNvSpPr/>
              <p:nvPr/>
            </p:nvSpPr>
            <p:spPr>
              <a:xfrm>
                <a:off x="5153977" y="3432541"/>
                <a:ext cx="138683" cy="137064"/>
              </a:xfrm>
              <a:custGeom>
                <a:avLst/>
                <a:gdLst>
                  <a:gd name="connsiteX0" fmla="*/ 17145 w 138683"/>
                  <a:gd name="connsiteY0" fmla="*/ 137065 h 137064"/>
                  <a:gd name="connsiteX1" fmla="*/ 0 w 138683"/>
                  <a:gd name="connsiteY1" fmla="*/ 137065 h 137064"/>
                  <a:gd name="connsiteX2" fmla="*/ 0 w 138683"/>
                  <a:gd name="connsiteY2" fmla="*/ 0 h 137064"/>
                  <a:gd name="connsiteX3" fmla="*/ 138684 w 138683"/>
                  <a:gd name="connsiteY3" fmla="*/ 0 h 137064"/>
                  <a:gd name="connsiteX4" fmla="*/ 138684 w 138683"/>
                  <a:gd name="connsiteY4" fmla="*/ 17145 h 137064"/>
                  <a:gd name="connsiteX5" fmla="*/ 17145 w 138683"/>
                  <a:gd name="connsiteY5" fmla="*/ 17145 h 13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137064">
                    <a:moveTo>
                      <a:pt x="17145" y="137065"/>
                    </a:moveTo>
                    <a:lnTo>
                      <a:pt x="0" y="137065"/>
                    </a:lnTo>
                    <a:lnTo>
                      <a:pt x="0" y="0"/>
                    </a:lnTo>
                    <a:lnTo>
                      <a:pt x="138684" y="0"/>
                    </a:lnTo>
                    <a:lnTo>
                      <a:pt x="138684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D97145B-74BA-4382-E09B-EDB31824712B}"/>
                  </a:ext>
                </a:extLst>
              </p:cNvPr>
              <p:cNvSpPr/>
              <p:nvPr/>
            </p:nvSpPr>
            <p:spPr>
              <a:xfrm>
                <a:off x="5192077" y="3018394"/>
                <a:ext cx="299656" cy="1006411"/>
              </a:xfrm>
              <a:custGeom>
                <a:avLst/>
                <a:gdLst>
                  <a:gd name="connsiteX0" fmla="*/ 299656 w 299656"/>
                  <a:gd name="connsiteY0" fmla="*/ 1006411 h 1006411"/>
                  <a:gd name="connsiteX1" fmla="*/ 282512 w 299656"/>
                  <a:gd name="connsiteY1" fmla="*/ 1006411 h 1006411"/>
                  <a:gd name="connsiteX2" fmla="*/ 282512 w 299656"/>
                  <a:gd name="connsiteY2" fmla="*/ 49244 h 1006411"/>
                  <a:gd name="connsiteX3" fmla="*/ 218980 w 299656"/>
                  <a:gd name="connsiteY3" fmla="*/ 49244 h 1006411"/>
                  <a:gd name="connsiteX4" fmla="*/ 218980 w 299656"/>
                  <a:gd name="connsiteY4" fmla="*/ 17145 h 1006411"/>
                  <a:gd name="connsiteX5" fmla="*/ 109156 w 299656"/>
                  <a:gd name="connsiteY5" fmla="*/ 17145 h 1006411"/>
                  <a:gd name="connsiteX6" fmla="*/ 109156 w 299656"/>
                  <a:gd name="connsiteY6" fmla="*/ 49244 h 1006411"/>
                  <a:gd name="connsiteX7" fmla="*/ 17145 w 299656"/>
                  <a:gd name="connsiteY7" fmla="*/ 49244 h 1006411"/>
                  <a:gd name="connsiteX8" fmla="*/ 17145 w 299656"/>
                  <a:gd name="connsiteY8" fmla="*/ 390525 h 1006411"/>
                  <a:gd name="connsiteX9" fmla="*/ 0 w 299656"/>
                  <a:gd name="connsiteY9" fmla="*/ 390525 h 1006411"/>
                  <a:gd name="connsiteX10" fmla="*/ 0 w 299656"/>
                  <a:gd name="connsiteY10" fmla="*/ 32099 h 1006411"/>
                  <a:gd name="connsiteX11" fmla="*/ 92012 w 299656"/>
                  <a:gd name="connsiteY11" fmla="*/ 32099 h 1006411"/>
                  <a:gd name="connsiteX12" fmla="*/ 92012 w 299656"/>
                  <a:gd name="connsiteY12" fmla="*/ 0 h 1006411"/>
                  <a:gd name="connsiteX13" fmla="*/ 236220 w 299656"/>
                  <a:gd name="connsiteY13" fmla="*/ 0 h 1006411"/>
                  <a:gd name="connsiteX14" fmla="*/ 236220 w 299656"/>
                  <a:gd name="connsiteY14" fmla="*/ 32099 h 1006411"/>
                  <a:gd name="connsiteX15" fmla="*/ 299656 w 299656"/>
                  <a:gd name="connsiteY15" fmla="*/ 32099 h 100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9656" h="1006411">
                    <a:moveTo>
                      <a:pt x="299656" y="1006411"/>
                    </a:moveTo>
                    <a:lnTo>
                      <a:pt x="282512" y="1006411"/>
                    </a:lnTo>
                    <a:lnTo>
                      <a:pt x="282512" y="49244"/>
                    </a:lnTo>
                    <a:lnTo>
                      <a:pt x="218980" y="49244"/>
                    </a:lnTo>
                    <a:lnTo>
                      <a:pt x="218980" y="17145"/>
                    </a:lnTo>
                    <a:lnTo>
                      <a:pt x="109156" y="17145"/>
                    </a:lnTo>
                    <a:lnTo>
                      <a:pt x="109156" y="49244"/>
                    </a:lnTo>
                    <a:lnTo>
                      <a:pt x="17145" y="49244"/>
                    </a:lnTo>
                    <a:lnTo>
                      <a:pt x="17145" y="390525"/>
                    </a:lnTo>
                    <a:lnTo>
                      <a:pt x="0" y="390525"/>
                    </a:lnTo>
                    <a:lnTo>
                      <a:pt x="0" y="32099"/>
                    </a:lnTo>
                    <a:lnTo>
                      <a:pt x="92012" y="32099"/>
                    </a:lnTo>
                    <a:lnTo>
                      <a:pt x="92012" y="0"/>
                    </a:lnTo>
                    <a:lnTo>
                      <a:pt x="236220" y="0"/>
                    </a:lnTo>
                    <a:lnTo>
                      <a:pt x="236220" y="32099"/>
                    </a:lnTo>
                    <a:lnTo>
                      <a:pt x="299656" y="320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80575E7-4E14-FC2B-62EE-CEDAA5BA3A88}"/>
                  </a:ext>
                </a:extLst>
              </p:cNvPr>
              <p:cNvSpPr/>
              <p:nvPr/>
            </p:nvSpPr>
            <p:spPr>
              <a:xfrm>
                <a:off x="5333333" y="2400698"/>
                <a:ext cx="333089" cy="1740217"/>
              </a:xfrm>
              <a:custGeom>
                <a:avLst/>
                <a:gdLst>
                  <a:gd name="connsiteX0" fmla="*/ 333089 w 333089"/>
                  <a:gd name="connsiteY0" fmla="*/ 1740218 h 1740217"/>
                  <a:gd name="connsiteX1" fmla="*/ 315849 w 333089"/>
                  <a:gd name="connsiteY1" fmla="*/ 1740218 h 1740217"/>
                  <a:gd name="connsiteX2" fmla="*/ 315849 w 333089"/>
                  <a:gd name="connsiteY2" fmla="*/ 17145 h 1740217"/>
                  <a:gd name="connsiteX3" fmla="*/ 17145 w 333089"/>
                  <a:gd name="connsiteY3" fmla="*/ 17145 h 1740217"/>
                  <a:gd name="connsiteX4" fmla="*/ 17145 w 333089"/>
                  <a:gd name="connsiteY4" fmla="*/ 581597 h 1740217"/>
                  <a:gd name="connsiteX5" fmla="*/ 0 w 333089"/>
                  <a:gd name="connsiteY5" fmla="*/ 581597 h 1740217"/>
                  <a:gd name="connsiteX6" fmla="*/ 0 w 333089"/>
                  <a:gd name="connsiteY6" fmla="*/ 0 h 1740217"/>
                  <a:gd name="connsiteX7" fmla="*/ 333089 w 333089"/>
                  <a:gd name="connsiteY7" fmla="*/ 0 h 174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089" h="1740217">
                    <a:moveTo>
                      <a:pt x="333089" y="1740218"/>
                    </a:moveTo>
                    <a:lnTo>
                      <a:pt x="315849" y="1740218"/>
                    </a:lnTo>
                    <a:lnTo>
                      <a:pt x="315849" y="17145"/>
                    </a:lnTo>
                    <a:lnTo>
                      <a:pt x="17145" y="17145"/>
                    </a:lnTo>
                    <a:lnTo>
                      <a:pt x="17145" y="581597"/>
                    </a:lnTo>
                    <a:lnTo>
                      <a:pt x="0" y="581597"/>
                    </a:lnTo>
                    <a:lnTo>
                      <a:pt x="0" y="0"/>
                    </a:lnTo>
                    <a:lnTo>
                      <a:pt x="3330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5D13FA1-FB4B-2E26-CA2E-FE753A9525F9}"/>
                  </a:ext>
                </a:extLst>
              </p:cNvPr>
              <p:cNvSpPr/>
              <p:nvPr/>
            </p:nvSpPr>
            <p:spPr>
              <a:xfrm>
                <a:off x="5695950" y="3900218"/>
                <a:ext cx="240315" cy="240696"/>
              </a:xfrm>
              <a:custGeom>
                <a:avLst/>
                <a:gdLst>
                  <a:gd name="connsiteX0" fmla="*/ 240316 w 240315"/>
                  <a:gd name="connsiteY0" fmla="*/ 240697 h 240696"/>
                  <a:gd name="connsiteX1" fmla="*/ 223171 w 240315"/>
                  <a:gd name="connsiteY1" fmla="*/ 240697 h 240696"/>
                  <a:gd name="connsiteX2" fmla="*/ 223171 w 240315"/>
                  <a:gd name="connsiteY2" fmla="*/ 133160 h 240696"/>
                  <a:gd name="connsiteX3" fmla="*/ 86582 w 240315"/>
                  <a:gd name="connsiteY3" fmla="*/ 133160 h 240696"/>
                  <a:gd name="connsiteX4" fmla="*/ 86582 w 240315"/>
                  <a:gd name="connsiteY4" fmla="*/ 17145 h 240696"/>
                  <a:gd name="connsiteX5" fmla="*/ 0 w 240315"/>
                  <a:gd name="connsiteY5" fmla="*/ 17145 h 240696"/>
                  <a:gd name="connsiteX6" fmla="*/ 0 w 240315"/>
                  <a:gd name="connsiteY6" fmla="*/ 0 h 240696"/>
                  <a:gd name="connsiteX7" fmla="*/ 103822 w 240315"/>
                  <a:gd name="connsiteY7" fmla="*/ 0 h 240696"/>
                  <a:gd name="connsiteX8" fmla="*/ 103822 w 240315"/>
                  <a:gd name="connsiteY8" fmla="*/ 116015 h 240696"/>
                  <a:gd name="connsiteX9" fmla="*/ 240316 w 240315"/>
                  <a:gd name="connsiteY9" fmla="*/ 116015 h 24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315" h="240696">
                    <a:moveTo>
                      <a:pt x="240316" y="240697"/>
                    </a:moveTo>
                    <a:lnTo>
                      <a:pt x="223171" y="240697"/>
                    </a:lnTo>
                    <a:lnTo>
                      <a:pt x="223171" y="133160"/>
                    </a:lnTo>
                    <a:lnTo>
                      <a:pt x="86582" y="133160"/>
                    </a:lnTo>
                    <a:lnTo>
                      <a:pt x="8658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03822" y="0"/>
                    </a:lnTo>
                    <a:lnTo>
                      <a:pt x="103822" y="116015"/>
                    </a:lnTo>
                    <a:lnTo>
                      <a:pt x="240316" y="1160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BD4BCF4-1A57-29E1-96E2-30BA68A165A6}"/>
                  </a:ext>
                </a:extLst>
              </p:cNvPr>
              <p:cNvSpPr/>
              <p:nvPr/>
            </p:nvSpPr>
            <p:spPr>
              <a:xfrm>
                <a:off x="5890545" y="2973722"/>
                <a:ext cx="356902" cy="1167193"/>
              </a:xfrm>
              <a:custGeom>
                <a:avLst/>
                <a:gdLst>
                  <a:gd name="connsiteX0" fmla="*/ 356902 w 356902"/>
                  <a:gd name="connsiteY0" fmla="*/ 1167194 h 1167193"/>
                  <a:gd name="connsiteX1" fmla="*/ 339662 w 356902"/>
                  <a:gd name="connsiteY1" fmla="*/ 1167194 h 1167193"/>
                  <a:gd name="connsiteX2" fmla="*/ 339662 w 356902"/>
                  <a:gd name="connsiteY2" fmla="*/ 17145 h 1167193"/>
                  <a:gd name="connsiteX3" fmla="*/ 17145 w 356902"/>
                  <a:gd name="connsiteY3" fmla="*/ 17145 h 1167193"/>
                  <a:gd name="connsiteX4" fmla="*/ 17145 w 356902"/>
                  <a:gd name="connsiteY4" fmla="*/ 999363 h 1167193"/>
                  <a:gd name="connsiteX5" fmla="*/ 0 w 356902"/>
                  <a:gd name="connsiteY5" fmla="*/ 999363 h 1167193"/>
                  <a:gd name="connsiteX6" fmla="*/ 0 w 356902"/>
                  <a:gd name="connsiteY6" fmla="*/ 0 h 1167193"/>
                  <a:gd name="connsiteX7" fmla="*/ 356902 w 356902"/>
                  <a:gd name="connsiteY7" fmla="*/ 0 h 116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6902" h="1167193">
                    <a:moveTo>
                      <a:pt x="356902" y="1167194"/>
                    </a:moveTo>
                    <a:lnTo>
                      <a:pt x="339662" y="1167194"/>
                    </a:lnTo>
                    <a:lnTo>
                      <a:pt x="339662" y="17145"/>
                    </a:lnTo>
                    <a:lnTo>
                      <a:pt x="17145" y="17145"/>
                    </a:lnTo>
                    <a:lnTo>
                      <a:pt x="17145" y="999363"/>
                    </a:lnTo>
                    <a:lnTo>
                      <a:pt x="0" y="999363"/>
                    </a:lnTo>
                    <a:lnTo>
                      <a:pt x="0" y="0"/>
                    </a:lnTo>
                    <a:lnTo>
                      <a:pt x="3569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3E784F6-6385-FEBF-14DC-F4625332E13E}"/>
                  </a:ext>
                </a:extLst>
              </p:cNvPr>
              <p:cNvSpPr/>
              <p:nvPr/>
            </p:nvSpPr>
            <p:spPr>
              <a:xfrm>
                <a:off x="5776245" y="3050493"/>
                <a:ext cx="94297" cy="811911"/>
              </a:xfrm>
              <a:custGeom>
                <a:avLst/>
                <a:gdLst>
                  <a:gd name="connsiteX0" fmla="*/ 17145 w 94297"/>
                  <a:gd name="connsiteY0" fmla="*/ 811911 h 811911"/>
                  <a:gd name="connsiteX1" fmla="*/ 0 w 94297"/>
                  <a:gd name="connsiteY1" fmla="*/ 811911 h 811911"/>
                  <a:gd name="connsiteX2" fmla="*/ 0 w 94297"/>
                  <a:gd name="connsiteY2" fmla="*/ 0 h 811911"/>
                  <a:gd name="connsiteX3" fmla="*/ 94297 w 94297"/>
                  <a:gd name="connsiteY3" fmla="*/ 0 h 811911"/>
                  <a:gd name="connsiteX4" fmla="*/ 94297 w 94297"/>
                  <a:gd name="connsiteY4" fmla="*/ 17145 h 811911"/>
                  <a:gd name="connsiteX5" fmla="*/ 17145 w 94297"/>
                  <a:gd name="connsiteY5" fmla="*/ 17145 h 81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297" h="811911">
                    <a:moveTo>
                      <a:pt x="17145" y="811911"/>
                    </a:moveTo>
                    <a:lnTo>
                      <a:pt x="0" y="811911"/>
                    </a:lnTo>
                    <a:lnTo>
                      <a:pt x="0" y="0"/>
                    </a:lnTo>
                    <a:lnTo>
                      <a:pt x="94297" y="0"/>
                    </a:lnTo>
                    <a:lnTo>
                      <a:pt x="94297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8E56A07-BB56-9DED-EAE8-22180DFA665B}"/>
                  </a:ext>
                </a:extLst>
              </p:cNvPr>
              <p:cNvSpPr/>
              <p:nvPr/>
            </p:nvSpPr>
            <p:spPr>
              <a:xfrm>
                <a:off x="5712714" y="3314717"/>
                <a:ext cx="46672" cy="547687"/>
              </a:xfrm>
              <a:custGeom>
                <a:avLst/>
                <a:gdLst>
                  <a:gd name="connsiteX0" fmla="*/ 17145 w 46672"/>
                  <a:gd name="connsiteY0" fmla="*/ 547688 h 547687"/>
                  <a:gd name="connsiteX1" fmla="*/ 0 w 46672"/>
                  <a:gd name="connsiteY1" fmla="*/ 547688 h 547687"/>
                  <a:gd name="connsiteX2" fmla="*/ 0 w 46672"/>
                  <a:gd name="connsiteY2" fmla="*/ 0 h 547687"/>
                  <a:gd name="connsiteX3" fmla="*/ 46672 w 46672"/>
                  <a:gd name="connsiteY3" fmla="*/ 0 h 547687"/>
                  <a:gd name="connsiteX4" fmla="*/ 46672 w 46672"/>
                  <a:gd name="connsiteY4" fmla="*/ 17145 h 547687"/>
                  <a:gd name="connsiteX5" fmla="*/ 17145 w 46672"/>
                  <a:gd name="connsiteY5" fmla="*/ 17145 h 547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" h="547687">
                    <a:moveTo>
                      <a:pt x="17145" y="547688"/>
                    </a:moveTo>
                    <a:lnTo>
                      <a:pt x="0" y="547688"/>
                    </a:lnTo>
                    <a:lnTo>
                      <a:pt x="0" y="0"/>
                    </a:lnTo>
                    <a:lnTo>
                      <a:pt x="46672" y="0"/>
                    </a:lnTo>
                    <a:lnTo>
                      <a:pt x="46672" y="17145"/>
                    </a:lnTo>
                    <a:lnTo>
                      <a:pt x="17145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F173BF9-6EAC-74CD-F549-95F344B888C3}"/>
                  </a:ext>
                </a:extLst>
              </p:cNvPr>
              <p:cNvSpPr/>
              <p:nvPr/>
            </p:nvSpPr>
            <p:spPr>
              <a:xfrm>
                <a:off x="6487382" y="3041444"/>
                <a:ext cx="318801" cy="910209"/>
              </a:xfrm>
              <a:custGeom>
                <a:avLst/>
                <a:gdLst>
                  <a:gd name="connsiteX0" fmla="*/ 318801 w 318801"/>
                  <a:gd name="connsiteY0" fmla="*/ 910209 h 910209"/>
                  <a:gd name="connsiteX1" fmla="*/ 301657 w 318801"/>
                  <a:gd name="connsiteY1" fmla="*/ 910209 h 910209"/>
                  <a:gd name="connsiteX2" fmla="*/ 301657 w 318801"/>
                  <a:gd name="connsiteY2" fmla="*/ 836009 h 910209"/>
                  <a:gd name="connsiteX3" fmla="*/ 160020 w 318801"/>
                  <a:gd name="connsiteY3" fmla="*/ 39433 h 910209"/>
                  <a:gd name="connsiteX4" fmla="*/ 39528 w 318801"/>
                  <a:gd name="connsiteY4" fmla="*/ 20955 h 910209"/>
                  <a:gd name="connsiteX5" fmla="*/ 61722 w 318801"/>
                  <a:gd name="connsiteY5" fmla="*/ 98774 h 910209"/>
                  <a:gd name="connsiteX6" fmla="*/ 61626 w 318801"/>
                  <a:gd name="connsiteY6" fmla="*/ 100203 h 910209"/>
                  <a:gd name="connsiteX7" fmla="*/ 17145 w 318801"/>
                  <a:gd name="connsiteY7" fmla="*/ 853535 h 910209"/>
                  <a:gd name="connsiteX8" fmla="*/ 17240 w 318801"/>
                  <a:gd name="connsiteY8" fmla="*/ 910209 h 910209"/>
                  <a:gd name="connsiteX9" fmla="*/ 0 w 318801"/>
                  <a:gd name="connsiteY9" fmla="*/ 910209 h 910209"/>
                  <a:gd name="connsiteX10" fmla="*/ 0 w 318801"/>
                  <a:gd name="connsiteY10" fmla="*/ 853059 h 910209"/>
                  <a:gd name="connsiteX11" fmla="*/ 44482 w 318801"/>
                  <a:gd name="connsiteY11" fmla="*/ 100679 h 910209"/>
                  <a:gd name="connsiteX12" fmla="*/ 15811 w 318801"/>
                  <a:gd name="connsiteY12" fmla="*/ 0 h 910209"/>
                  <a:gd name="connsiteX13" fmla="*/ 174784 w 318801"/>
                  <a:gd name="connsiteY13" fmla="*/ 24384 h 910209"/>
                  <a:gd name="connsiteX14" fmla="*/ 175831 w 318801"/>
                  <a:gd name="connsiteY14" fmla="*/ 30385 h 910209"/>
                  <a:gd name="connsiteX15" fmla="*/ 318801 w 318801"/>
                  <a:gd name="connsiteY15" fmla="*/ 834485 h 91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801" h="910209">
                    <a:moveTo>
                      <a:pt x="318801" y="910209"/>
                    </a:moveTo>
                    <a:lnTo>
                      <a:pt x="301657" y="910209"/>
                    </a:lnTo>
                    <a:lnTo>
                      <a:pt x="301657" y="836009"/>
                    </a:lnTo>
                    <a:lnTo>
                      <a:pt x="160020" y="39433"/>
                    </a:lnTo>
                    <a:lnTo>
                      <a:pt x="39528" y="20955"/>
                    </a:lnTo>
                    <a:lnTo>
                      <a:pt x="61722" y="98774"/>
                    </a:lnTo>
                    <a:lnTo>
                      <a:pt x="61626" y="100203"/>
                    </a:lnTo>
                    <a:lnTo>
                      <a:pt x="17145" y="853535"/>
                    </a:lnTo>
                    <a:lnTo>
                      <a:pt x="17240" y="910209"/>
                    </a:lnTo>
                    <a:lnTo>
                      <a:pt x="0" y="910209"/>
                    </a:lnTo>
                    <a:lnTo>
                      <a:pt x="0" y="853059"/>
                    </a:lnTo>
                    <a:lnTo>
                      <a:pt x="44482" y="100679"/>
                    </a:lnTo>
                    <a:lnTo>
                      <a:pt x="15811" y="0"/>
                    </a:lnTo>
                    <a:lnTo>
                      <a:pt x="174784" y="24384"/>
                    </a:lnTo>
                    <a:lnTo>
                      <a:pt x="175831" y="30385"/>
                    </a:lnTo>
                    <a:lnTo>
                      <a:pt x="318801" y="8344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10FC6CC-A177-CFF6-FF34-721A5C8B6EB7}"/>
                  </a:ext>
                </a:extLst>
              </p:cNvPr>
              <p:cNvSpPr/>
              <p:nvPr/>
            </p:nvSpPr>
            <p:spPr>
              <a:xfrm>
                <a:off x="6273070" y="2848277"/>
                <a:ext cx="733138" cy="1103376"/>
              </a:xfrm>
              <a:custGeom>
                <a:avLst/>
                <a:gdLst>
                  <a:gd name="connsiteX0" fmla="*/ 733139 w 733138"/>
                  <a:gd name="connsiteY0" fmla="*/ 1103376 h 1103376"/>
                  <a:gd name="connsiteX1" fmla="*/ 715994 w 733138"/>
                  <a:gd name="connsiteY1" fmla="*/ 1103376 h 1103376"/>
                  <a:gd name="connsiteX2" fmla="*/ 715994 w 733138"/>
                  <a:gd name="connsiteY2" fmla="*/ 1029081 h 1103376"/>
                  <a:gd name="connsiteX3" fmla="*/ 561498 w 733138"/>
                  <a:gd name="connsiteY3" fmla="*/ 106966 h 1103376"/>
                  <a:gd name="connsiteX4" fmla="*/ 222789 w 733138"/>
                  <a:gd name="connsiteY4" fmla="*/ 17621 h 1103376"/>
                  <a:gd name="connsiteX5" fmla="*/ 111347 w 733138"/>
                  <a:gd name="connsiteY5" fmla="*/ 42196 h 1103376"/>
                  <a:gd name="connsiteX6" fmla="*/ 17145 w 733138"/>
                  <a:gd name="connsiteY6" fmla="*/ 1057751 h 1103376"/>
                  <a:gd name="connsiteX7" fmla="*/ 17240 w 733138"/>
                  <a:gd name="connsiteY7" fmla="*/ 1103376 h 1103376"/>
                  <a:gd name="connsiteX8" fmla="*/ 0 w 733138"/>
                  <a:gd name="connsiteY8" fmla="*/ 1103376 h 1103376"/>
                  <a:gd name="connsiteX9" fmla="*/ 0 w 733138"/>
                  <a:gd name="connsiteY9" fmla="*/ 1056989 h 1103376"/>
                  <a:gd name="connsiteX10" fmla="*/ 95440 w 733138"/>
                  <a:gd name="connsiteY10" fmla="*/ 28194 h 1103376"/>
                  <a:gd name="connsiteX11" fmla="*/ 223171 w 733138"/>
                  <a:gd name="connsiteY11" fmla="*/ 0 h 1103376"/>
                  <a:gd name="connsiteX12" fmla="*/ 576548 w 733138"/>
                  <a:gd name="connsiteY12" fmla="*/ 93250 h 1103376"/>
                  <a:gd name="connsiteX13" fmla="*/ 577500 w 733138"/>
                  <a:gd name="connsiteY13" fmla="*/ 98679 h 1103376"/>
                  <a:gd name="connsiteX14" fmla="*/ 733139 w 733138"/>
                  <a:gd name="connsiteY14" fmla="*/ 1027652 h 110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3138" h="1103376">
                    <a:moveTo>
                      <a:pt x="733139" y="1103376"/>
                    </a:moveTo>
                    <a:lnTo>
                      <a:pt x="715994" y="1103376"/>
                    </a:lnTo>
                    <a:lnTo>
                      <a:pt x="715994" y="1029081"/>
                    </a:lnTo>
                    <a:lnTo>
                      <a:pt x="561498" y="106966"/>
                    </a:lnTo>
                    <a:lnTo>
                      <a:pt x="222789" y="17621"/>
                    </a:lnTo>
                    <a:lnTo>
                      <a:pt x="111347" y="42196"/>
                    </a:lnTo>
                    <a:lnTo>
                      <a:pt x="17145" y="1057751"/>
                    </a:lnTo>
                    <a:lnTo>
                      <a:pt x="17240" y="1103376"/>
                    </a:lnTo>
                    <a:lnTo>
                      <a:pt x="0" y="1103376"/>
                    </a:lnTo>
                    <a:lnTo>
                      <a:pt x="0" y="1056989"/>
                    </a:lnTo>
                    <a:lnTo>
                      <a:pt x="95440" y="28194"/>
                    </a:lnTo>
                    <a:lnTo>
                      <a:pt x="223171" y="0"/>
                    </a:lnTo>
                    <a:lnTo>
                      <a:pt x="576548" y="93250"/>
                    </a:lnTo>
                    <a:lnTo>
                      <a:pt x="577500" y="98679"/>
                    </a:lnTo>
                    <a:lnTo>
                      <a:pt x="733139" y="102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1B24066-7B42-460E-49F9-BE602AA5B116}"/>
                  </a:ext>
                </a:extLst>
              </p:cNvPr>
              <p:cNvSpPr/>
              <p:nvPr/>
            </p:nvSpPr>
            <p:spPr>
              <a:xfrm>
                <a:off x="6273070" y="3875263"/>
                <a:ext cx="450627" cy="265652"/>
              </a:xfrm>
              <a:custGeom>
                <a:avLst/>
                <a:gdLst>
                  <a:gd name="connsiteX0" fmla="*/ 450628 w 450627"/>
                  <a:gd name="connsiteY0" fmla="*/ 265652 h 265652"/>
                  <a:gd name="connsiteX1" fmla="*/ 433388 w 450627"/>
                  <a:gd name="connsiteY1" fmla="*/ 265652 h 265652"/>
                  <a:gd name="connsiteX2" fmla="*/ 433388 w 450627"/>
                  <a:gd name="connsiteY2" fmla="*/ 17145 h 265652"/>
                  <a:gd name="connsiteX3" fmla="*/ 266414 w 450627"/>
                  <a:gd name="connsiteY3" fmla="*/ 17145 h 265652"/>
                  <a:gd name="connsiteX4" fmla="*/ 266414 w 450627"/>
                  <a:gd name="connsiteY4" fmla="*/ 117062 h 265652"/>
                  <a:gd name="connsiteX5" fmla="*/ 17240 w 450627"/>
                  <a:gd name="connsiteY5" fmla="*/ 117062 h 265652"/>
                  <a:gd name="connsiteX6" fmla="*/ 17240 w 450627"/>
                  <a:gd name="connsiteY6" fmla="*/ 265652 h 265652"/>
                  <a:gd name="connsiteX7" fmla="*/ 0 w 450627"/>
                  <a:gd name="connsiteY7" fmla="*/ 265652 h 265652"/>
                  <a:gd name="connsiteX8" fmla="*/ 0 w 450627"/>
                  <a:gd name="connsiteY8" fmla="*/ 99917 h 265652"/>
                  <a:gd name="connsiteX9" fmla="*/ 249269 w 450627"/>
                  <a:gd name="connsiteY9" fmla="*/ 99917 h 265652"/>
                  <a:gd name="connsiteX10" fmla="*/ 249269 w 450627"/>
                  <a:gd name="connsiteY10" fmla="*/ 0 h 265652"/>
                  <a:gd name="connsiteX11" fmla="*/ 450628 w 450627"/>
                  <a:gd name="connsiteY11" fmla="*/ 0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627" h="265652">
                    <a:moveTo>
                      <a:pt x="450628" y="265652"/>
                    </a:moveTo>
                    <a:lnTo>
                      <a:pt x="433388" y="265652"/>
                    </a:lnTo>
                    <a:lnTo>
                      <a:pt x="433388" y="17145"/>
                    </a:lnTo>
                    <a:lnTo>
                      <a:pt x="266414" y="17145"/>
                    </a:lnTo>
                    <a:lnTo>
                      <a:pt x="266414" y="117062"/>
                    </a:lnTo>
                    <a:lnTo>
                      <a:pt x="17240" y="117062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9917"/>
                    </a:lnTo>
                    <a:lnTo>
                      <a:pt x="249269" y="99917"/>
                    </a:lnTo>
                    <a:lnTo>
                      <a:pt x="249269" y="0"/>
                    </a:lnTo>
                    <a:lnTo>
                      <a:pt x="45062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1EA9717-70F2-FB93-4CFA-52FB2419FFC6}"/>
                  </a:ext>
                </a:extLst>
              </p:cNvPr>
              <p:cNvSpPr/>
              <p:nvPr/>
            </p:nvSpPr>
            <p:spPr>
              <a:xfrm>
                <a:off x="6746843" y="3968037"/>
                <a:ext cx="665797" cy="172878"/>
              </a:xfrm>
              <a:custGeom>
                <a:avLst/>
                <a:gdLst>
                  <a:gd name="connsiteX0" fmla="*/ 665797 w 665797"/>
                  <a:gd name="connsiteY0" fmla="*/ 172879 h 172878"/>
                  <a:gd name="connsiteX1" fmla="*/ 648652 w 665797"/>
                  <a:gd name="connsiteY1" fmla="*/ 172879 h 172878"/>
                  <a:gd name="connsiteX2" fmla="*/ 648652 w 665797"/>
                  <a:gd name="connsiteY2" fmla="*/ 111823 h 172878"/>
                  <a:gd name="connsiteX3" fmla="*/ 267652 w 665797"/>
                  <a:gd name="connsiteY3" fmla="*/ 111823 h 172878"/>
                  <a:gd name="connsiteX4" fmla="*/ 267652 w 665797"/>
                  <a:gd name="connsiteY4" fmla="*/ 17145 h 172878"/>
                  <a:gd name="connsiteX5" fmla="*/ 0 w 665797"/>
                  <a:gd name="connsiteY5" fmla="*/ 17145 h 172878"/>
                  <a:gd name="connsiteX6" fmla="*/ 0 w 665797"/>
                  <a:gd name="connsiteY6" fmla="*/ 0 h 172878"/>
                  <a:gd name="connsiteX7" fmla="*/ 284797 w 665797"/>
                  <a:gd name="connsiteY7" fmla="*/ 0 h 172878"/>
                  <a:gd name="connsiteX8" fmla="*/ 284797 w 665797"/>
                  <a:gd name="connsiteY8" fmla="*/ 94679 h 172878"/>
                  <a:gd name="connsiteX9" fmla="*/ 665797 w 665797"/>
                  <a:gd name="connsiteY9" fmla="*/ 946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5797" h="172878">
                    <a:moveTo>
                      <a:pt x="665797" y="172879"/>
                    </a:moveTo>
                    <a:lnTo>
                      <a:pt x="648652" y="172879"/>
                    </a:lnTo>
                    <a:lnTo>
                      <a:pt x="648652" y="111823"/>
                    </a:lnTo>
                    <a:lnTo>
                      <a:pt x="267652" y="111823"/>
                    </a:lnTo>
                    <a:lnTo>
                      <a:pt x="267652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284797" y="0"/>
                    </a:lnTo>
                    <a:lnTo>
                      <a:pt x="284797" y="94679"/>
                    </a:lnTo>
                    <a:lnTo>
                      <a:pt x="665797" y="94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A4E11DE-1AAF-2136-004F-F4BB42DE4779}"/>
                  </a:ext>
                </a:extLst>
              </p:cNvPr>
              <p:cNvSpPr/>
              <p:nvPr/>
            </p:nvSpPr>
            <p:spPr>
              <a:xfrm>
                <a:off x="6947820" y="3186129"/>
                <a:ext cx="169544" cy="508444"/>
              </a:xfrm>
              <a:custGeom>
                <a:avLst/>
                <a:gdLst>
                  <a:gd name="connsiteX0" fmla="*/ 169545 w 169544"/>
                  <a:gd name="connsiteY0" fmla="*/ 508444 h 508444"/>
                  <a:gd name="connsiteX1" fmla="*/ 152400 w 169544"/>
                  <a:gd name="connsiteY1" fmla="*/ 508444 h 508444"/>
                  <a:gd name="connsiteX2" fmla="*/ 152400 w 169544"/>
                  <a:gd name="connsiteY2" fmla="*/ 17145 h 508444"/>
                  <a:gd name="connsiteX3" fmla="*/ 17145 w 169544"/>
                  <a:gd name="connsiteY3" fmla="*/ 17145 h 508444"/>
                  <a:gd name="connsiteX4" fmla="*/ 17145 w 169544"/>
                  <a:gd name="connsiteY4" fmla="*/ 274606 h 508444"/>
                  <a:gd name="connsiteX5" fmla="*/ 0 w 169544"/>
                  <a:gd name="connsiteY5" fmla="*/ 274606 h 508444"/>
                  <a:gd name="connsiteX6" fmla="*/ 0 w 169544"/>
                  <a:gd name="connsiteY6" fmla="*/ 0 h 508444"/>
                  <a:gd name="connsiteX7" fmla="*/ 169545 w 169544"/>
                  <a:gd name="connsiteY7" fmla="*/ 0 h 508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544" h="508444">
                    <a:moveTo>
                      <a:pt x="169545" y="508444"/>
                    </a:moveTo>
                    <a:lnTo>
                      <a:pt x="152400" y="508444"/>
                    </a:lnTo>
                    <a:lnTo>
                      <a:pt x="152400" y="17145"/>
                    </a:lnTo>
                    <a:lnTo>
                      <a:pt x="17145" y="17145"/>
                    </a:lnTo>
                    <a:lnTo>
                      <a:pt x="17145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1695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B9005F-D81B-A040-38F2-F919DE47B161}"/>
                  </a:ext>
                </a:extLst>
              </p:cNvPr>
              <p:cNvSpPr/>
              <p:nvPr/>
            </p:nvSpPr>
            <p:spPr>
              <a:xfrm>
                <a:off x="7032593" y="3721720"/>
                <a:ext cx="126015" cy="303085"/>
              </a:xfrm>
              <a:custGeom>
                <a:avLst/>
                <a:gdLst>
                  <a:gd name="connsiteX0" fmla="*/ 126016 w 126015"/>
                  <a:gd name="connsiteY0" fmla="*/ 303085 h 303085"/>
                  <a:gd name="connsiteX1" fmla="*/ 108871 w 126015"/>
                  <a:gd name="connsiteY1" fmla="*/ 303085 h 303085"/>
                  <a:gd name="connsiteX2" fmla="*/ 108871 w 126015"/>
                  <a:gd name="connsiteY2" fmla="*/ 17145 h 303085"/>
                  <a:gd name="connsiteX3" fmla="*/ 0 w 126015"/>
                  <a:gd name="connsiteY3" fmla="*/ 17145 h 303085"/>
                  <a:gd name="connsiteX4" fmla="*/ 0 w 126015"/>
                  <a:gd name="connsiteY4" fmla="*/ 0 h 303085"/>
                  <a:gd name="connsiteX5" fmla="*/ 126016 w 126015"/>
                  <a:gd name="connsiteY5" fmla="*/ 0 h 30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015" h="303085">
                    <a:moveTo>
                      <a:pt x="126016" y="303085"/>
                    </a:moveTo>
                    <a:lnTo>
                      <a:pt x="108871" y="303085"/>
                    </a:lnTo>
                    <a:lnTo>
                      <a:pt x="108871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1260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5C1D996-BDC3-ABDF-22BD-BAE6C7D97CA4}"/>
                  </a:ext>
                </a:extLst>
              </p:cNvPr>
              <p:cNvSpPr/>
              <p:nvPr/>
            </p:nvSpPr>
            <p:spPr>
              <a:xfrm>
                <a:off x="7188136" y="3853832"/>
                <a:ext cx="78486" cy="170973"/>
              </a:xfrm>
              <a:custGeom>
                <a:avLst/>
                <a:gdLst>
                  <a:gd name="connsiteX0" fmla="*/ 78486 w 78486"/>
                  <a:gd name="connsiteY0" fmla="*/ 170974 h 170973"/>
                  <a:gd name="connsiteX1" fmla="*/ 61246 w 78486"/>
                  <a:gd name="connsiteY1" fmla="*/ 170974 h 170973"/>
                  <a:gd name="connsiteX2" fmla="*/ 61246 w 78486"/>
                  <a:gd name="connsiteY2" fmla="*/ 17145 h 170973"/>
                  <a:gd name="connsiteX3" fmla="*/ 0 w 78486"/>
                  <a:gd name="connsiteY3" fmla="*/ 17145 h 170973"/>
                  <a:gd name="connsiteX4" fmla="*/ 0 w 78486"/>
                  <a:gd name="connsiteY4" fmla="*/ 0 h 170973"/>
                  <a:gd name="connsiteX5" fmla="*/ 78486 w 78486"/>
                  <a:gd name="connsiteY5" fmla="*/ 0 h 170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86" h="170973">
                    <a:moveTo>
                      <a:pt x="78486" y="170974"/>
                    </a:moveTo>
                    <a:lnTo>
                      <a:pt x="61246" y="170974"/>
                    </a:lnTo>
                    <a:lnTo>
                      <a:pt x="612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784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A4E0ED7E-986B-A059-FCCB-567F3967255A}"/>
                  </a:ext>
                </a:extLst>
              </p:cNvPr>
              <p:cNvSpPr/>
              <p:nvPr/>
            </p:nvSpPr>
            <p:spPr>
              <a:xfrm>
                <a:off x="7347870" y="3075449"/>
                <a:ext cx="337852" cy="1065466"/>
              </a:xfrm>
              <a:custGeom>
                <a:avLst/>
                <a:gdLst>
                  <a:gd name="connsiteX0" fmla="*/ 337852 w 337852"/>
                  <a:gd name="connsiteY0" fmla="*/ 1065467 h 1065466"/>
                  <a:gd name="connsiteX1" fmla="*/ 320612 w 337852"/>
                  <a:gd name="connsiteY1" fmla="*/ 1065467 h 1065466"/>
                  <a:gd name="connsiteX2" fmla="*/ 320612 w 337852"/>
                  <a:gd name="connsiteY2" fmla="*/ 17145 h 1065466"/>
                  <a:gd name="connsiteX3" fmla="*/ 17145 w 337852"/>
                  <a:gd name="connsiteY3" fmla="*/ 17145 h 1065466"/>
                  <a:gd name="connsiteX4" fmla="*/ 17145 w 337852"/>
                  <a:gd name="connsiteY4" fmla="*/ 957834 h 1065466"/>
                  <a:gd name="connsiteX5" fmla="*/ 0 w 337852"/>
                  <a:gd name="connsiteY5" fmla="*/ 957834 h 1065466"/>
                  <a:gd name="connsiteX6" fmla="*/ 0 w 337852"/>
                  <a:gd name="connsiteY6" fmla="*/ 0 h 1065466"/>
                  <a:gd name="connsiteX7" fmla="*/ 337852 w 337852"/>
                  <a:gd name="connsiteY7" fmla="*/ 0 h 1065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852" h="1065466">
                    <a:moveTo>
                      <a:pt x="337852" y="1065467"/>
                    </a:moveTo>
                    <a:lnTo>
                      <a:pt x="320612" y="1065467"/>
                    </a:lnTo>
                    <a:lnTo>
                      <a:pt x="320612" y="17145"/>
                    </a:lnTo>
                    <a:lnTo>
                      <a:pt x="17145" y="17145"/>
                    </a:lnTo>
                    <a:lnTo>
                      <a:pt x="17145" y="957834"/>
                    </a:lnTo>
                    <a:lnTo>
                      <a:pt x="0" y="957834"/>
                    </a:lnTo>
                    <a:lnTo>
                      <a:pt x="0" y="0"/>
                    </a:lnTo>
                    <a:lnTo>
                      <a:pt x="33785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75CDF00-EA6F-B0B8-06BD-FA50C999B8E7}"/>
                  </a:ext>
                </a:extLst>
              </p:cNvPr>
              <p:cNvSpPr/>
              <p:nvPr/>
            </p:nvSpPr>
            <p:spPr>
              <a:xfrm rot="-5018677">
                <a:off x="5922518" y="3361693"/>
                <a:ext cx="1033128" cy="17145"/>
              </a:xfrm>
              <a:custGeom>
                <a:avLst/>
                <a:gdLst>
                  <a:gd name="connsiteX0" fmla="*/ 0 w 1033128"/>
                  <a:gd name="connsiteY0" fmla="*/ 0 h 17145"/>
                  <a:gd name="connsiteX1" fmla="*/ 1033129 w 1033128"/>
                  <a:gd name="connsiteY1" fmla="*/ 0 h 17145"/>
                  <a:gd name="connsiteX2" fmla="*/ 1033129 w 1033128"/>
                  <a:gd name="connsiteY2" fmla="*/ 17146 h 17145"/>
                  <a:gd name="connsiteX3" fmla="*/ 0 w 1033128"/>
                  <a:gd name="connsiteY3" fmla="*/ 17146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3128" h="17145">
                    <a:moveTo>
                      <a:pt x="0" y="0"/>
                    </a:moveTo>
                    <a:lnTo>
                      <a:pt x="1033129" y="0"/>
                    </a:lnTo>
                    <a:lnTo>
                      <a:pt x="1033129" y="17146"/>
                    </a:lnTo>
                    <a:lnTo>
                      <a:pt x="0" y="171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9E4D75B-5756-A854-EE6F-1624C085E154}"/>
                  </a:ext>
                </a:extLst>
              </p:cNvPr>
              <p:cNvSpPr/>
              <p:nvPr/>
            </p:nvSpPr>
            <p:spPr>
              <a:xfrm>
                <a:off x="7360539" y="2879138"/>
                <a:ext cx="306133" cy="179927"/>
              </a:xfrm>
              <a:custGeom>
                <a:avLst/>
                <a:gdLst>
                  <a:gd name="connsiteX0" fmla="*/ 306134 w 306133"/>
                  <a:gd name="connsiteY0" fmla="*/ 179927 h 179927"/>
                  <a:gd name="connsiteX1" fmla="*/ 288893 w 306133"/>
                  <a:gd name="connsiteY1" fmla="*/ 179927 h 179927"/>
                  <a:gd name="connsiteX2" fmla="*/ 288893 w 306133"/>
                  <a:gd name="connsiteY2" fmla="*/ 17145 h 179927"/>
                  <a:gd name="connsiteX3" fmla="*/ 17145 w 306133"/>
                  <a:gd name="connsiteY3" fmla="*/ 17145 h 179927"/>
                  <a:gd name="connsiteX4" fmla="*/ 17145 w 306133"/>
                  <a:gd name="connsiteY4" fmla="*/ 172784 h 179927"/>
                  <a:gd name="connsiteX5" fmla="*/ 0 w 306133"/>
                  <a:gd name="connsiteY5" fmla="*/ 172784 h 179927"/>
                  <a:gd name="connsiteX6" fmla="*/ 0 w 306133"/>
                  <a:gd name="connsiteY6" fmla="*/ 0 h 179927"/>
                  <a:gd name="connsiteX7" fmla="*/ 306134 w 306133"/>
                  <a:gd name="connsiteY7" fmla="*/ 0 h 17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133" h="179927">
                    <a:moveTo>
                      <a:pt x="306134" y="179927"/>
                    </a:moveTo>
                    <a:lnTo>
                      <a:pt x="288893" y="179927"/>
                    </a:lnTo>
                    <a:lnTo>
                      <a:pt x="288893" y="17145"/>
                    </a:lnTo>
                    <a:lnTo>
                      <a:pt x="17145" y="17145"/>
                    </a:lnTo>
                    <a:lnTo>
                      <a:pt x="17145" y="172784"/>
                    </a:lnTo>
                    <a:lnTo>
                      <a:pt x="0" y="172784"/>
                    </a:lnTo>
                    <a:lnTo>
                      <a:pt x="0" y="0"/>
                    </a:lnTo>
                    <a:lnTo>
                      <a:pt x="3061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82AE180-7270-8CDF-CBD8-6F4E45BD2397}"/>
                  </a:ext>
                </a:extLst>
              </p:cNvPr>
              <p:cNvSpPr/>
              <p:nvPr/>
            </p:nvSpPr>
            <p:spPr>
              <a:xfrm>
                <a:off x="7395495" y="2804081"/>
                <a:ext cx="234029" cy="61626"/>
              </a:xfrm>
              <a:custGeom>
                <a:avLst/>
                <a:gdLst>
                  <a:gd name="connsiteX0" fmla="*/ 234029 w 234029"/>
                  <a:gd name="connsiteY0" fmla="*/ 61627 h 61626"/>
                  <a:gd name="connsiteX1" fmla="*/ 139637 w 234029"/>
                  <a:gd name="connsiteY1" fmla="*/ 61627 h 61626"/>
                  <a:gd name="connsiteX2" fmla="*/ 139637 w 234029"/>
                  <a:gd name="connsiteY2" fmla="*/ 17145 h 61626"/>
                  <a:gd name="connsiteX3" fmla="*/ 17145 w 234029"/>
                  <a:gd name="connsiteY3" fmla="*/ 17145 h 61626"/>
                  <a:gd name="connsiteX4" fmla="*/ 17145 w 234029"/>
                  <a:gd name="connsiteY4" fmla="*/ 53054 h 61626"/>
                  <a:gd name="connsiteX5" fmla="*/ 0 w 234029"/>
                  <a:gd name="connsiteY5" fmla="*/ 53054 h 61626"/>
                  <a:gd name="connsiteX6" fmla="*/ 0 w 234029"/>
                  <a:gd name="connsiteY6" fmla="*/ 0 h 61626"/>
                  <a:gd name="connsiteX7" fmla="*/ 156877 w 234029"/>
                  <a:gd name="connsiteY7" fmla="*/ 0 h 61626"/>
                  <a:gd name="connsiteX8" fmla="*/ 156877 w 234029"/>
                  <a:gd name="connsiteY8" fmla="*/ 44482 h 61626"/>
                  <a:gd name="connsiteX9" fmla="*/ 234029 w 234029"/>
                  <a:gd name="connsiteY9" fmla="*/ 44482 h 6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9" h="61626">
                    <a:moveTo>
                      <a:pt x="234029" y="61627"/>
                    </a:moveTo>
                    <a:lnTo>
                      <a:pt x="139637" y="61627"/>
                    </a:lnTo>
                    <a:lnTo>
                      <a:pt x="139637" y="17145"/>
                    </a:lnTo>
                    <a:lnTo>
                      <a:pt x="17145" y="17145"/>
                    </a:lnTo>
                    <a:lnTo>
                      <a:pt x="17145" y="53054"/>
                    </a:lnTo>
                    <a:lnTo>
                      <a:pt x="0" y="53054"/>
                    </a:lnTo>
                    <a:lnTo>
                      <a:pt x="0" y="0"/>
                    </a:lnTo>
                    <a:lnTo>
                      <a:pt x="156877" y="0"/>
                    </a:lnTo>
                    <a:lnTo>
                      <a:pt x="156877" y="44482"/>
                    </a:lnTo>
                    <a:lnTo>
                      <a:pt x="234029" y="44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9D3C02-AA29-B8E1-CEF3-3AF5266348A4}"/>
                  </a:ext>
                </a:extLst>
              </p:cNvPr>
              <p:cNvSpPr/>
              <p:nvPr/>
            </p:nvSpPr>
            <p:spPr>
              <a:xfrm>
                <a:off x="7407211" y="2708450"/>
                <a:ext cx="131635" cy="77152"/>
              </a:xfrm>
              <a:custGeom>
                <a:avLst/>
                <a:gdLst>
                  <a:gd name="connsiteX0" fmla="*/ 131636 w 131635"/>
                  <a:gd name="connsiteY0" fmla="*/ 77152 h 77152"/>
                  <a:gd name="connsiteX1" fmla="*/ 0 w 131635"/>
                  <a:gd name="connsiteY1" fmla="*/ 77152 h 77152"/>
                  <a:gd name="connsiteX2" fmla="*/ 68580 w 131635"/>
                  <a:gd name="connsiteY2" fmla="*/ 0 h 77152"/>
                  <a:gd name="connsiteX3" fmla="*/ 131636 w 131635"/>
                  <a:gd name="connsiteY3" fmla="*/ 77152 h 77152"/>
                  <a:gd name="connsiteX4" fmla="*/ 38195 w 131635"/>
                  <a:gd name="connsiteY4" fmla="*/ 60008 h 77152"/>
                  <a:gd name="connsiteX5" fmla="*/ 95441 w 131635"/>
                  <a:gd name="connsiteY5" fmla="*/ 60008 h 77152"/>
                  <a:gd name="connsiteX6" fmla="*/ 68009 w 131635"/>
                  <a:gd name="connsiteY6" fmla="*/ 26479 h 77152"/>
                  <a:gd name="connsiteX7" fmla="*/ 38195 w 131635"/>
                  <a:gd name="connsiteY7" fmla="*/ 60008 h 77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635" h="77152">
                    <a:moveTo>
                      <a:pt x="131636" y="77152"/>
                    </a:moveTo>
                    <a:lnTo>
                      <a:pt x="0" y="77152"/>
                    </a:lnTo>
                    <a:lnTo>
                      <a:pt x="68580" y="0"/>
                    </a:lnTo>
                    <a:lnTo>
                      <a:pt x="131636" y="77152"/>
                    </a:lnTo>
                    <a:close/>
                    <a:moveTo>
                      <a:pt x="38195" y="60008"/>
                    </a:moveTo>
                    <a:lnTo>
                      <a:pt x="95441" y="60008"/>
                    </a:lnTo>
                    <a:lnTo>
                      <a:pt x="68009" y="26479"/>
                    </a:lnTo>
                    <a:lnTo>
                      <a:pt x="38195" y="600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012F140-9A25-38AE-84AE-063A10E7E73F}"/>
                  </a:ext>
                </a:extLst>
              </p:cNvPr>
              <p:cNvSpPr/>
              <p:nvPr/>
            </p:nvSpPr>
            <p:spPr>
              <a:xfrm>
                <a:off x="7179564" y="3436065"/>
                <a:ext cx="145160" cy="375475"/>
              </a:xfrm>
              <a:custGeom>
                <a:avLst/>
                <a:gdLst>
                  <a:gd name="connsiteX0" fmla="*/ 17145 w 145160"/>
                  <a:gd name="connsiteY0" fmla="*/ 375475 h 375475"/>
                  <a:gd name="connsiteX1" fmla="*/ 0 w 145160"/>
                  <a:gd name="connsiteY1" fmla="*/ 375475 h 375475"/>
                  <a:gd name="connsiteX2" fmla="*/ 0 w 145160"/>
                  <a:gd name="connsiteY2" fmla="*/ 167830 h 375475"/>
                  <a:gd name="connsiteX3" fmla="*/ 69818 w 145160"/>
                  <a:gd name="connsiteY3" fmla="*/ 167830 h 375475"/>
                  <a:gd name="connsiteX4" fmla="*/ 69818 w 145160"/>
                  <a:gd name="connsiteY4" fmla="*/ 0 h 375475"/>
                  <a:gd name="connsiteX5" fmla="*/ 145161 w 145160"/>
                  <a:gd name="connsiteY5" fmla="*/ 0 h 375475"/>
                  <a:gd name="connsiteX6" fmla="*/ 145161 w 145160"/>
                  <a:gd name="connsiteY6" fmla="*/ 17145 h 375475"/>
                  <a:gd name="connsiteX7" fmla="*/ 87059 w 145160"/>
                  <a:gd name="connsiteY7" fmla="*/ 17145 h 375475"/>
                  <a:gd name="connsiteX8" fmla="*/ 87059 w 145160"/>
                  <a:gd name="connsiteY8" fmla="*/ 184975 h 375475"/>
                  <a:gd name="connsiteX9" fmla="*/ 17145 w 145160"/>
                  <a:gd name="connsiteY9" fmla="*/ 184975 h 37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160" h="375475">
                    <a:moveTo>
                      <a:pt x="17145" y="375475"/>
                    </a:moveTo>
                    <a:lnTo>
                      <a:pt x="0" y="375475"/>
                    </a:lnTo>
                    <a:lnTo>
                      <a:pt x="0" y="167830"/>
                    </a:lnTo>
                    <a:lnTo>
                      <a:pt x="69818" y="167830"/>
                    </a:lnTo>
                    <a:lnTo>
                      <a:pt x="69818" y="0"/>
                    </a:lnTo>
                    <a:lnTo>
                      <a:pt x="145161" y="0"/>
                    </a:lnTo>
                    <a:lnTo>
                      <a:pt x="145161" y="17145"/>
                    </a:lnTo>
                    <a:lnTo>
                      <a:pt x="87059" y="17145"/>
                    </a:lnTo>
                    <a:lnTo>
                      <a:pt x="87059" y="184975"/>
                    </a:lnTo>
                    <a:lnTo>
                      <a:pt x="17145" y="1849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F4C571E-CC61-AFCE-6254-D344B70B5B23}"/>
                  </a:ext>
                </a:extLst>
              </p:cNvPr>
              <p:cNvSpPr/>
              <p:nvPr/>
            </p:nvSpPr>
            <p:spPr>
              <a:xfrm>
                <a:off x="6960489" y="3027443"/>
                <a:ext cx="144208" cy="133350"/>
              </a:xfrm>
              <a:custGeom>
                <a:avLst/>
                <a:gdLst>
                  <a:gd name="connsiteX0" fmla="*/ 144209 w 144208"/>
                  <a:gd name="connsiteY0" fmla="*/ 133350 h 133350"/>
                  <a:gd name="connsiteX1" fmla="*/ 126968 w 144208"/>
                  <a:gd name="connsiteY1" fmla="*/ 133350 h 133350"/>
                  <a:gd name="connsiteX2" fmla="*/ 126968 w 144208"/>
                  <a:gd name="connsiteY2" fmla="*/ 87535 h 133350"/>
                  <a:gd name="connsiteX3" fmla="*/ 72104 w 144208"/>
                  <a:gd name="connsiteY3" fmla="*/ 25813 h 133350"/>
                  <a:gd name="connsiteX4" fmla="*/ 17145 w 144208"/>
                  <a:gd name="connsiteY4" fmla="*/ 87535 h 133350"/>
                  <a:gd name="connsiteX5" fmla="*/ 17145 w 144208"/>
                  <a:gd name="connsiteY5" fmla="*/ 133350 h 133350"/>
                  <a:gd name="connsiteX6" fmla="*/ 0 w 144208"/>
                  <a:gd name="connsiteY6" fmla="*/ 133350 h 133350"/>
                  <a:gd name="connsiteX7" fmla="*/ 0 w 144208"/>
                  <a:gd name="connsiteY7" fmla="*/ 81058 h 133350"/>
                  <a:gd name="connsiteX8" fmla="*/ 72104 w 144208"/>
                  <a:gd name="connsiteY8" fmla="*/ 0 h 133350"/>
                  <a:gd name="connsiteX9" fmla="*/ 144209 w 144208"/>
                  <a:gd name="connsiteY9" fmla="*/ 81058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208" h="133350">
                    <a:moveTo>
                      <a:pt x="144209" y="133350"/>
                    </a:moveTo>
                    <a:lnTo>
                      <a:pt x="126968" y="133350"/>
                    </a:lnTo>
                    <a:lnTo>
                      <a:pt x="126968" y="87535"/>
                    </a:lnTo>
                    <a:lnTo>
                      <a:pt x="72104" y="25813"/>
                    </a:lnTo>
                    <a:lnTo>
                      <a:pt x="17145" y="87535"/>
                    </a:lnTo>
                    <a:lnTo>
                      <a:pt x="17145" y="133350"/>
                    </a:lnTo>
                    <a:lnTo>
                      <a:pt x="0" y="133350"/>
                    </a:lnTo>
                    <a:lnTo>
                      <a:pt x="0" y="81058"/>
                    </a:lnTo>
                    <a:lnTo>
                      <a:pt x="72104" y="0"/>
                    </a:lnTo>
                    <a:lnTo>
                      <a:pt x="144209" y="810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E10050-B8DC-A054-8108-0D671980A197}"/>
                  </a:ext>
                </a:extLst>
              </p:cNvPr>
              <p:cNvSpPr/>
              <p:nvPr/>
            </p:nvSpPr>
            <p:spPr>
              <a:xfrm>
                <a:off x="7700962" y="3075449"/>
                <a:ext cx="508635" cy="572738"/>
              </a:xfrm>
              <a:custGeom>
                <a:avLst/>
                <a:gdLst>
                  <a:gd name="connsiteX0" fmla="*/ 508635 w 508635"/>
                  <a:gd name="connsiteY0" fmla="*/ 572738 h 572738"/>
                  <a:gd name="connsiteX1" fmla="*/ 491395 w 508635"/>
                  <a:gd name="connsiteY1" fmla="*/ 572738 h 572738"/>
                  <a:gd name="connsiteX2" fmla="*/ 491395 w 508635"/>
                  <a:gd name="connsiteY2" fmla="*/ 324231 h 572738"/>
                  <a:gd name="connsiteX3" fmla="*/ 427101 w 508635"/>
                  <a:gd name="connsiteY3" fmla="*/ 324231 h 572738"/>
                  <a:gd name="connsiteX4" fmla="*/ 427101 w 508635"/>
                  <a:gd name="connsiteY4" fmla="*/ 72581 h 572738"/>
                  <a:gd name="connsiteX5" fmla="*/ 405670 w 508635"/>
                  <a:gd name="connsiteY5" fmla="*/ 48482 h 572738"/>
                  <a:gd name="connsiteX6" fmla="*/ 405670 w 508635"/>
                  <a:gd name="connsiteY6" fmla="*/ 17145 h 572738"/>
                  <a:gd name="connsiteX7" fmla="*/ 0 w 508635"/>
                  <a:gd name="connsiteY7" fmla="*/ 17145 h 572738"/>
                  <a:gd name="connsiteX8" fmla="*/ 0 w 508635"/>
                  <a:gd name="connsiteY8" fmla="*/ 0 h 572738"/>
                  <a:gd name="connsiteX9" fmla="*/ 422910 w 508635"/>
                  <a:gd name="connsiteY9" fmla="*/ 0 h 572738"/>
                  <a:gd name="connsiteX10" fmla="*/ 422910 w 508635"/>
                  <a:gd name="connsiteY10" fmla="*/ 41910 h 572738"/>
                  <a:gd name="connsiteX11" fmla="*/ 444341 w 508635"/>
                  <a:gd name="connsiteY11" fmla="*/ 66008 h 572738"/>
                  <a:gd name="connsiteX12" fmla="*/ 444341 w 508635"/>
                  <a:gd name="connsiteY12" fmla="*/ 307086 h 572738"/>
                  <a:gd name="connsiteX13" fmla="*/ 508635 w 508635"/>
                  <a:gd name="connsiteY13" fmla="*/ 307086 h 57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" h="572738">
                    <a:moveTo>
                      <a:pt x="508635" y="572738"/>
                    </a:moveTo>
                    <a:lnTo>
                      <a:pt x="491395" y="572738"/>
                    </a:lnTo>
                    <a:lnTo>
                      <a:pt x="491395" y="324231"/>
                    </a:lnTo>
                    <a:lnTo>
                      <a:pt x="427101" y="324231"/>
                    </a:lnTo>
                    <a:lnTo>
                      <a:pt x="427101" y="72581"/>
                    </a:lnTo>
                    <a:lnTo>
                      <a:pt x="405670" y="48482"/>
                    </a:lnTo>
                    <a:lnTo>
                      <a:pt x="405670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422910" y="0"/>
                    </a:lnTo>
                    <a:lnTo>
                      <a:pt x="422910" y="41910"/>
                    </a:lnTo>
                    <a:lnTo>
                      <a:pt x="444341" y="66008"/>
                    </a:lnTo>
                    <a:lnTo>
                      <a:pt x="444341" y="307086"/>
                    </a:lnTo>
                    <a:lnTo>
                      <a:pt x="508635" y="3070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D6C65C-DDE9-A061-E11A-ABAA78F716E5}"/>
                  </a:ext>
                </a:extLst>
              </p:cNvPr>
              <p:cNvSpPr/>
              <p:nvPr/>
            </p:nvSpPr>
            <p:spPr>
              <a:xfrm>
                <a:off x="7882795" y="3875263"/>
                <a:ext cx="936402" cy="265652"/>
              </a:xfrm>
              <a:custGeom>
                <a:avLst/>
                <a:gdLst>
                  <a:gd name="connsiteX0" fmla="*/ 936403 w 936402"/>
                  <a:gd name="connsiteY0" fmla="*/ 265652 h 265652"/>
                  <a:gd name="connsiteX1" fmla="*/ 919163 w 936402"/>
                  <a:gd name="connsiteY1" fmla="*/ 265652 h 265652"/>
                  <a:gd name="connsiteX2" fmla="*/ 919163 w 936402"/>
                  <a:gd name="connsiteY2" fmla="*/ 192119 h 265652"/>
                  <a:gd name="connsiteX3" fmla="*/ 597694 w 936402"/>
                  <a:gd name="connsiteY3" fmla="*/ 192119 h 265652"/>
                  <a:gd name="connsiteX4" fmla="*/ 597694 w 936402"/>
                  <a:gd name="connsiteY4" fmla="*/ 145637 h 265652"/>
                  <a:gd name="connsiteX5" fmla="*/ 371475 w 936402"/>
                  <a:gd name="connsiteY5" fmla="*/ 145637 h 265652"/>
                  <a:gd name="connsiteX6" fmla="*/ 371475 w 936402"/>
                  <a:gd name="connsiteY6" fmla="*/ 109919 h 265652"/>
                  <a:gd name="connsiteX7" fmla="*/ 233363 w 936402"/>
                  <a:gd name="connsiteY7" fmla="*/ 109919 h 265652"/>
                  <a:gd name="connsiteX8" fmla="*/ 233363 w 936402"/>
                  <a:gd name="connsiteY8" fmla="*/ 17145 h 265652"/>
                  <a:gd name="connsiteX9" fmla="*/ 138684 w 936402"/>
                  <a:gd name="connsiteY9" fmla="*/ 17145 h 265652"/>
                  <a:gd name="connsiteX10" fmla="*/ 138684 w 936402"/>
                  <a:gd name="connsiteY10" fmla="*/ 109919 h 265652"/>
                  <a:gd name="connsiteX11" fmla="*/ 17240 w 936402"/>
                  <a:gd name="connsiteY11" fmla="*/ 109919 h 265652"/>
                  <a:gd name="connsiteX12" fmla="*/ 17240 w 936402"/>
                  <a:gd name="connsiteY12" fmla="*/ 265652 h 265652"/>
                  <a:gd name="connsiteX13" fmla="*/ 0 w 936402"/>
                  <a:gd name="connsiteY13" fmla="*/ 265652 h 265652"/>
                  <a:gd name="connsiteX14" fmla="*/ 0 w 936402"/>
                  <a:gd name="connsiteY14" fmla="*/ 92774 h 265652"/>
                  <a:gd name="connsiteX15" fmla="*/ 121444 w 936402"/>
                  <a:gd name="connsiteY15" fmla="*/ 92774 h 265652"/>
                  <a:gd name="connsiteX16" fmla="*/ 121444 w 936402"/>
                  <a:gd name="connsiteY16" fmla="*/ 0 h 265652"/>
                  <a:gd name="connsiteX17" fmla="*/ 250603 w 936402"/>
                  <a:gd name="connsiteY17" fmla="*/ 0 h 265652"/>
                  <a:gd name="connsiteX18" fmla="*/ 250603 w 936402"/>
                  <a:gd name="connsiteY18" fmla="*/ 92774 h 265652"/>
                  <a:gd name="connsiteX19" fmla="*/ 388715 w 936402"/>
                  <a:gd name="connsiteY19" fmla="*/ 92774 h 265652"/>
                  <a:gd name="connsiteX20" fmla="*/ 388715 w 936402"/>
                  <a:gd name="connsiteY20" fmla="*/ 128492 h 265652"/>
                  <a:gd name="connsiteX21" fmla="*/ 614934 w 936402"/>
                  <a:gd name="connsiteY21" fmla="*/ 128492 h 265652"/>
                  <a:gd name="connsiteX22" fmla="*/ 614934 w 936402"/>
                  <a:gd name="connsiteY22" fmla="*/ 174879 h 265652"/>
                  <a:gd name="connsiteX23" fmla="*/ 936403 w 936402"/>
                  <a:gd name="connsiteY23" fmla="*/ 174879 h 26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36402" h="265652">
                    <a:moveTo>
                      <a:pt x="936403" y="265652"/>
                    </a:moveTo>
                    <a:lnTo>
                      <a:pt x="919163" y="265652"/>
                    </a:lnTo>
                    <a:lnTo>
                      <a:pt x="919163" y="192119"/>
                    </a:lnTo>
                    <a:lnTo>
                      <a:pt x="597694" y="192119"/>
                    </a:lnTo>
                    <a:lnTo>
                      <a:pt x="597694" y="145637"/>
                    </a:lnTo>
                    <a:lnTo>
                      <a:pt x="371475" y="145637"/>
                    </a:lnTo>
                    <a:lnTo>
                      <a:pt x="371475" y="109919"/>
                    </a:lnTo>
                    <a:lnTo>
                      <a:pt x="233363" y="109919"/>
                    </a:lnTo>
                    <a:lnTo>
                      <a:pt x="233363" y="17145"/>
                    </a:lnTo>
                    <a:lnTo>
                      <a:pt x="138684" y="17145"/>
                    </a:lnTo>
                    <a:lnTo>
                      <a:pt x="138684" y="109919"/>
                    </a:lnTo>
                    <a:lnTo>
                      <a:pt x="17240" y="109919"/>
                    </a:lnTo>
                    <a:lnTo>
                      <a:pt x="17240" y="265652"/>
                    </a:lnTo>
                    <a:lnTo>
                      <a:pt x="0" y="265652"/>
                    </a:lnTo>
                    <a:lnTo>
                      <a:pt x="0" y="92774"/>
                    </a:lnTo>
                    <a:lnTo>
                      <a:pt x="121444" y="92774"/>
                    </a:lnTo>
                    <a:lnTo>
                      <a:pt x="121444" y="0"/>
                    </a:lnTo>
                    <a:lnTo>
                      <a:pt x="250603" y="0"/>
                    </a:lnTo>
                    <a:lnTo>
                      <a:pt x="250603" y="92774"/>
                    </a:lnTo>
                    <a:lnTo>
                      <a:pt x="388715" y="92774"/>
                    </a:lnTo>
                    <a:lnTo>
                      <a:pt x="388715" y="128492"/>
                    </a:lnTo>
                    <a:lnTo>
                      <a:pt x="614934" y="128492"/>
                    </a:lnTo>
                    <a:lnTo>
                      <a:pt x="614934" y="174879"/>
                    </a:lnTo>
                    <a:lnTo>
                      <a:pt x="936403" y="1748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6D79C0E-3A43-A233-7BB5-5ED0798E232B}"/>
                  </a:ext>
                </a:extLst>
              </p:cNvPr>
              <p:cNvSpPr/>
              <p:nvPr/>
            </p:nvSpPr>
            <p:spPr>
              <a:xfrm>
                <a:off x="8147113" y="3677048"/>
                <a:ext cx="348233" cy="299561"/>
              </a:xfrm>
              <a:custGeom>
                <a:avLst/>
                <a:gdLst>
                  <a:gd name="connsiteX0" fmla="*/ 348234 w 348233"/>
                  <a:gd name="connsiteY0" fmla="*/ 299561 h 299561"/>
                  <a:gd name="connsiteX1" fmla="*/ 330994 w 348233"/>
                  <a:gd name="connsiteY1" fmla="*/ 299561 h 299561"/>
                  <a:gd name="connsiteX2" fmla="*/ 330994 w 348233"/>
                  <a:gd name="connsiteY2" fmla="*/ 17145 h 299561"/>
                  <a:gd name="connsiteX3" fmla="*/ 17240 w 348233"/>
                  <a:gd name="connsiteY3" fmla="*/ 17145 h 299561"/>
                  <a:gd name="connsiteX4" fmla="*/ 17240 w 348233"/>
                  <a:gd name="connsiteY4" fmla="*/ 274606 h 299561"/>
                  <a:gd name="connsiteX5" fmla="*/ 0 w 348233"/>
                  <a:gd name="connsiteY5" fmla="*/ 274606 h 299561"/>
                  <a:gd name="connsiteX6" fmla="*/ 0 w 348233"/>
                  <a:gd name="connsiteY6" fmla="*/ 0 h 299561"/>
                  <a:gd name="connsiteX7" fmla="*/ 348234 w 348233"/>
                  <a:gd name="connsiteY7" fmla="*/ 0 h 299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8233" h="299561">
                    <a:moveTo>
                      <a:pt x="348234" y="299561"/>
                    </a:moveTo>
                    <a:lnTo>
                      <a:pt x="330994" y="299561"/>
                    </a:lnTo>
                    <a:lnTo>
                      <a:pt x="330994" y="17145"/>
                    </a:lnTo>
                    <a:lnTo>
                      <a:pt x="17240" y="17145"/>
                    </a:lnTo>
                    <a:lnTo>
                      <a:pt x="17240" y="274606"/>
                    </a:lnTo>
                    <a:lnTo>
                      <a:pt x="0" y="274606"/>
                    </a:lnTo>
                    <a:lnTo>
                      <a:pt x="0" y="0"/>
                    </a:lnTo>
                    <a:lnTo>
                      <a:pt x="3482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9C14667-78F3-508D-DA8D-46A1F1ABB575}"/>
                  </a:ext>
                </a:extLst>
              </p:cNvPr>
              <p:cNvSpPr/>
              <p:nvPr/>
            </p:nvSpPr>
            <p:spPr>
              <a:xfrm>
                <a:off x="8155781" y="3283475"/>
                <a:ext cx="96678" cy="82581"/>
              </a:xfrm>
              <a:custGeom>
                <a:avLst/>
                <a:gdLst>
                  <a:gd name="connsiteX0" fmla="*/ 96679 w 96678"/>
                  <a:gd name="connsiteY0" fmla="*/ 82582 h 82581"/>
                  <a:gd name="connsiteX1" fmla="*/ 79439 w 96678"/>
                  <a:gd name="connsiteY1" fmla="*/ 82582 h 82581"/>
                  <a:gd name="connsiteX2" fmla="*/ 79439 w 96678"/>
                  <a:gd name="connsiteY2" fmla="*/ 17145 h 82581"/>
                  <a:gd name="connsiteX3" fmla="*/ 0 w 96678"/>
                  <a:gd name="connsiteY3" fmla="*/ 17145 h 82581"/>
                  <a:gd name="connsiteX4" fmla="*/ 0 w 96678"/>
                  <a:gd name="connsiteY4" fmla="*/ 0 h 82581"/>
                  <a:gd name="connsiteX5" fmla="*/ 96679 w 96678"/>
                  <a:gd name="connsiteY5" fmla="*/ 0 h 82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8" h="82581">
                    <a:moveTo>
                      <a:pt x="96679" y="82582"/>
                    </a:moveTo>
                    <a:lnTo>
                      <a:pt x="79439" y="82582"/>
                    </a:lnTo>
                    <a:lnTo>
                      <a:pt x="79439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966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7A95F364-452B-006E-4C5C-3B33CFE1D6BF}"/>
                  </a:ext>
                </a:extLst>
              </p:cNvPr>
              <p:cNvSpPr/>
              <p:nvPr/>
            </p:nvSpPr>
            <p:spPr>
              <a:xfrm>
                <a:off x="8223313" y="3365485"/>
                <a:ext cx="207740" cy="282702"/>
              </a:xfrm>
              <a:custGeom>
                <a:avLst/>
                <a:gdLst>
                  <a:gd name="connsiteX0" fmla="*/ 207740 w 207740"/>
                  <a:gd name="connsiteY0" fmla="*/ 282702 h 282702"/>
                  <a:gd name="connsiteX1" fmla="*/ 190500 w 207740"/>
                  <a:gd name="connsiteY1" fmla="*/ 282702 h 282702"/>
                  <a:gd name="connsiteX2" fmla="*/ 190500 w 207740"/>
                  <a:gd name="connsiteY2" fmla="*/ 17145 h 282702"/>
                  <a:gd name="connsiteX3" fmla="*/ 75247 w 207740"/>
                  <a:gd name="connsiteY3" fmla="*/ 17145 h 282702"/>
                  <a:gd name="connsiteX4" fmla="*/ 17240 w 207740"/>
                  <a:gd name="connsiteY4" fmla="*/ 82391 h 282702"/>
                  <a:gd name="connsiteX5" fmla="*/ 17240 w 207740"/>
                  <a:gd name="connsiteY5" fmla="*/ 282702 h 282702"/>
                  <a:gd name="connsiteX6" fmla="*/ 0 w 207740"/>
                  <a:gd name="connsiteY6" fmla="*/ 282702 h 282702"/>
                  <a:gd name="connsiteX7" fmla="*/ 0 w 207740"/>
                  <a:gd name="connsiteY7" fmla="*/ 75914 h 282702"/>
                  <a:gd name="connsiteX8" fmla="*/ 67532 w 207740"/>
                  <a:gd name="connsiteY8" fmla="*/ 0 h 282702"/>
                  <a:gd name="connsiteX9" fmla="*/ 207740 w 207740"/>
                  <a:gd name="connsiteY9" fmla="*/ 0 h 28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740" h="282702">
                    <a:moveTo>
                      <a:pt x="207740" y="282702"/>
                    </a:moveTo>
                    <a:lnTo>
                      <a:pt x="190500" y="282702"/>
                    </a:lnTo>
                    <a:lnTo>
                      <a:pt x="190500" y="17145"/>
                    </a:lnTo>
                    <a:lnTo>
                      <a:pt x="75247" y="17145"/>
                    </a:lnTo>
                    <a:lnTo>
                      <a:pt x="17240" y="82391"/>
                    </a:lnTo>
                    <a:lnTo>
                      <a:pt x="17240" y="282702"/>
                    </a:lnTo>
                    <a:lnTo>
                      <a:pt x="0" y="282702"/>
                    </a:lnTo>
                    <a:lnTo>
                      <a:pt x="0" y="75914"/>
                    </a:lnTo>
                    <a:lnTo>
                      <a:pt x="67532" y="0"/>
                    </a:lnTo>
                    <a:lnTo>
                      <a:pt x="20774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149FAB1-04AF-A98C-B5DB-6C29AA8E926E}"/>
                  </a:ext>
                </a:extLst>
              </p:cNvPr>
              <p:cNvSpPr/>
              <p:nvPr/>
            </p:nvSpPr>
            <p:spPr>
              <a:xfrm>
                <a:off x="8266176" y="3149267"/>
                <a:ext cx="176974" cy="179832"/>
              </a:xfrm>
              <a:custGeom>
                <a:avLst/>
                <a:gdLst>
                  <a:gd name="connsiteX0" fmla="*/ 17240 w 176974"/>
                  <a:gd name="connsiteY0" fmla="*/ 179832 h 179832"/>
                  <a:gd name="connsiteX1" fmla="*/ 0 w 176974"/>
                  <a:gd name="connsiteY1" fmla="*/ 179832 h 179832"/>
                  <a:gd name="connsiteX2" fmla="*/ 0 w 176974"/>
                  <a:gd name="connsiteY2" fmla="*/ 115443 h 179832"/>
                  <a:gd name="connsiteX3" fmla="*/ 102679 w 176974"/>
                  <a:gd name="connsiteY3" fmla="*/ 0 h 179832"/>
                  <a:gd name="connsiteX4" fmla="*/ 176974 w 176974"/>
                  <a:gd name="connsiteY4" fmla="*/ 83534 h 179832"/>
                  <a:gd name="connsiteX5" fmla="*/ 164116 w 176974"/>
                  <a:gd name="connsiteY5" fmla="*/ 94869 h 179832"/>
                  <a:gd name="connsiteX6" fmla="*/ 102679 w 176974"/>
                  <a:gd name="connsiteY6" fmla="*/ 25813 h 179832"/>
                  <a:gd name="connsiteX7" fmla="*/ 17240 w 176974"/>
                  <a:gd name="connsiteY7" fmla="*/ 121920 h 17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974" h="179832">
                    <a:moveTo>
                      <a:pt x="17240" y="179832"/>
                    </a:moveTo>
                    <a:lnTo>
                      <a:pt x="0" y="179832"/>
                    </a:lnTo>
                    <a:lnTo>
                      <a:pt x="0" y="115443"/>
                    </a:lnTo>
                    <a:lnTo>
                      <a:pt x="102679" y="0"/>
                    </a:lnTo>
                    <a:lnTo>
                      <a:pt x="176974" y="83534"/>
                    </a:lnTo>
                    <a:lnTo>
                      <a:pt x="164116" y="94869"/>
                    </a:lnTo>
                    <a:lnTo>
                      <a:pt x="102679" y="25813"/>
                    </a:lnTo>
                    <a:lnTo>
                      <a:pt x="17240" y="1219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B818D0F-5018-AB86-6513-C6461A017AB3}"/>
                  </a:ext>
                </a:extLst>
              </p:cNvPr>
              <p:cNvSpPr/>
              <p:nvPr/>
            </p:nvSpPr>
            <p:spPr>
              <a:xfrm>
                <a:off x="8413813" y="3172890"/>
                <a:ext cx="543496" cy="968025"/>
              </a:xfrm>
              <a:custGeom>
                <a:avLst/>
                <a:gdLst>
                  <a:gd name="connsiteX0" fmla="*/ 543497 w 543496"/>
                  <a:gd name="connsiteY0" fmla="*/ 968026 h 968025"/>
                  <a:gd name="connsiteX1" fmla="*/ 526256 w 543496"/>
                  <a:gd name="connsiteY1" fmla="*/ 968026 h 968025"/>
                  <a:gd name="connsiteX2" fmla="*/ 526256 w 543496"/>
                  <a:gd name="connsiteY2" fmla="*/ 848011 h 968025"/>
                  <a:gd name="connsiteX3" fmla="*/ 388144 w 543496"/>
                  <a:gd name="connsiteY3" fmla="*/ 848011 h 968025"/>
                  <a:gd name="connsiteX4" fmla="*/ 388144 w 543496"/>
                  <a:gd name="connsiteY4" fmla="*/ 812292 h 968025"/>
                  <a:gd name="connsiteX5" fmla="*/ 297656 w 543496"/>
                  <a:gd name="connsiteY5" fmla="*/ 812292 h 968025"/>
                  <a:gd name="connsiteX6" fmla="*/ 297656 w 543496"/>
                  <a:gd name="connsiteY6" fmla="*/ 754285 h 968025"/>
                  <a:gd name="connsiteX7" fmla="*/ 95250 w 543496"/>
                  <a:gd name="connsiteY7" fmla="*/ 754285 h 968025"/>
                  <a:gd name="connsiteX8" fmla="*/ 95250 w 543496"/>
                  <a:gd name="connsiteY8" fmla="*/ 164782 h 968025"/>
                  <a:gd name="connsiteX9" fmla="*/ 0 w 543496"/>
                  <a:gd name="connsiteY9" fmla="*/ 164782 h 968025"/>
                  <a:gd name="connsiteX10" fmla="*/ 0 w 543496"/>
                  <a:gd name="connsiteY10" fmla="*/ 115919 h 968025"/>
                  <a:gd name="connsiteX11" fmla="*/ 103060 w 543496"/>
                  <a:gd name="connsiteY11" fmla="*/ 0 h 968025"/>
                  <a:gd name="connsiteX12" fmla="*/ 184309 w 543496"/>
                  <a:gd name="connsiteY12" fmla="*/ 91345 h 968025"/>
                  <a:gd name="connsiteX13" fmla="*/ 184309 w 543496"/>
                  <a:gd name="connsiteY13" fmla="*/ 724281 h 968025"/>
                  <a:gd name="connsiteX14" fmla="*/ 167164 w 543496"/>
                  <a:gd name="connsiteY14" fmla="*/ 724281 h 968025"/>
                  <a:gd name="connsiteX15" fmla="*/ 167164 w 543496"/>
                  <a:gd name="connsiteY15" fmla="*/ 97822 h 968025"/>
                  <a:gd name="connsiteX16" fmla="*/ 103060 w 543496"/>
                  <a:gd name="connsiteY16" fmla="*/ 25813 h 968025"/>
                  <a:gd name="connsiteX17" fmla="*/ 17240 w 543496"/>
                  <a:gd name="connsiteY17" fmla="*/ 122396 h 968025"/>
                  <a:gd name="connsiteX18" fmla="*/ 17240 w 543496"/>
                  <a:gd name="connsiteY18" fmla="*/ 147637 h 968025"/>
                  <a:gd name="connsiteX19" fmla="*/ 112490 w 543496"/>
                  <a:gd name="connsiteY19" fmla="*/ 147637 h 968025"/>
                  <a:gd name="connsiteX20" fmla="*/ 112490 w 543496"/>
                  <a:gd name="connsiteY20" fmla="*/ 737140 h 968025"/>
                  <a:gd name="connsiteX21" fmla="*/ 314896 w 543496"/>
                  <a:gd name="connsiteY21" fmla="*/ 737140 h 968025"/>
                  <a:gd name="connsiteX22" fmla="*/ 314896 w 543496"/>
                  <a:gd name="connsiteY22" fmla="*/ 795147 h 968025"/>
                  <a:gd name="connsiteX23" fmla="*/ 405384 w 543496"/>
                  <a:gd name="connsiteY23" fmla="*/ 795147 h 968025"/>
                  <a:gd name="connsiteX24" fmla="*/ 405384 w 543496"/>
                  <a:gd name="connsiteY24" fmla="*/ 830866 h 968025"/>
                  <a:gd name="connsiteX25" fmla="*/ 543497 w 543496"/>
                  <a:gd name="connsiteY25" fmla="*/ 830866 h 96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43496" h="968025">
                    <a:moveTo>
                      <a:pt x="543497" y="968026"/>
                    </a:moveTo>
                    <a:lnTo>
                      <a:pt x="526256" y="968026"/>
                    </a:lnTo>
                    <a:lnTo>
                      <a:pt x="526256" y="848011"/>
                    </a:lnTo>
                    <a:lnTo>
                      <a:pt x="388144" y="848011"/>
                    </a:lnTo>
                    <a:lnTo>
                      <a:pt x="388144" y="812292"/>
                    </a:lnTo>
                    <a:lnTo>
                      <a:pt x="297656" y="812292"/>
                    </a:lnTo>
                    <a:lnTo>
                      <a:pt x="297656" y="754285"/>
                    </a:lnTo>
                    <a:lnTo>
                      <a:pt x="95250" y="754285"/>
                    </a:lnTo>
                    <a:lnTo>
                      <a:pt x="95250" y="164782"/>
                    </a:lnTo>
                    <a:lnTo>
                      <a:pt x="0" y="164782"/>
                    </a:lnTo>
                    <a:lnTo>
                      <a:pt x="0" y="115919"/>
                    </a:lnTo>
                    <a:lnTo>
                      <a:pt x="103060" y="0"/>
                    </a:lnTo>
                    <a:lnTo>
                      <a:pt x="184309" y="91345"/>
                    </a:lnTo>
                    <a:lnTo>
                      <a:pt x="184309" y="724281"/>
                    </a:lnTo>
                    <a:lnTo>
                      <a:pt x="167164" y="724281"/>
                    </a:lnTo>
                    <a:lnTo>
                      <a:pt x="167164" y="97822"/>
                    </a:lnTo>
                    <a:lnTo>
                      <a:pt x="103060" y="25813"/>
                    </a:lnTo>
                    <a:lnTo>
                      <a:pt x="17240" y="122396"/>
                    </a:lnTo>
                    <a:lnTo>
                      <a:pt x="17240" y="147637"/>
                    </a:lnTo>
                    <a:lnTo>
                      <a:pt x="112490" y="147637"/>
                    </a:lnTo>
                    <a:lnTo>
                      <a:pt x="112490" y="737140"/>
                    </a:lnTo>
                    <a:lnTo>
                      <a:pt x="314896" y="737140"/>
                    </a:lnTo>
                    <a:lnTo>
                      <a:pt x="314896" y="795147"/>
                    </a:lnTo>
                    <a:lnTo>
                      <a:pt x="405384" y="795147"/>
                    </a:lnTo>
                    <a:lnTo>
                      <a:pt x="405384" y="830866"/>
                    </a:lnTo>
                    <a:lnTo>
                      <a:pt x="543497" y="8308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4BBA0B6-9A84-31E5-3178-087C977523E8}"/>
                  </a:ext>
                </a:extLst>
              </p:cNvPr>
              <p:cNvSpPr/>
              <p:nvPr/>
            </p:nvSpPr>
            <p:spPr>
              <a:xfrm>
                <a:off x="8606695" y="3166031"/>
                <a:ext cx="427767" cy="717804"/>
              </a:xfrm>
              <a:custGeom>
                <a:avLst/>
                <a:gdLst>
                  <a:gd name="connsiteX0" fmla="*/ 17240 w 427767"/>
                  <a:gd name="connsiteY0" fmla="*/ 717804 h 717804"/>
                  <a:gd name="connsiteX1" fmla="*/ 0 w 427767"/>
                  <a:gd name="connsiteY1" fmla="*/ 717804 h 717804"/>
                  <a:gd name="connsiteX2" fmla="*/ 0 w 427767"/>
                  <a:gd name="connsiteY2" fmla="*/ 98679 h 717804"/>
                  <a:gd name="connsiteX3" fmla="*/ 87725 w 427767"/>
                  <a:gd name="connsiteY3" fmla="*/ 0 h 717804"/>
                  <a:gd name="connsiteX4" fmla="*/ 317278 w 427767"/>
                  <a:gd name="connsiteY4" fmla="*/ 0 h 717804"/>
                  <a:gd name="connsiteX5" fmla="*/ 427768 w 427767"/>
                  <a:gd name="connsiteY5" fmla="*/ 124301 h 717804"/>
                  <a:gd name="connsiteX6" fmla="*/ 427768 w 427767"/>
                  <a:gd name="connsiteY6" fmla="*/ 583882 h 717804"/>
                  <a:gd name="connsiteX7" fmla="*/ 410623 w 427767"/>
                  <a:gd name="connsiteY7" fmla="*/ 583882 h 717804"/>
                  <a:gd name="connsiteX8" fmla="*/ 410623 w 427767"/>
                  <a:gd name="connsiteY8" fmla="*/ 130778 h 717804"/>
                  <a:gd name="connsiteX9" fmla="*/ 309563 w 427767"/>
                  <a:gd name="connsiteY9" fmla="*/ 17145 h 717804"/>
                  <a:gd name="connsiteX10" fmla="*/ 95440 w 427767"/>
                  <a:gd name="connsiteY10" fmla="*/ 17145 h 717804"/>
                  <a:gd name="connsiteX11" fmla="*/ 17240 w 427767"/>
                  <a:gd name="connsiteY11" fmla="*/ 105156 h 7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7767" h="717804">
                    <a:moveTo>
                      <a:pt x="17240" y="717804"/>
                    </a:moveTo>
                    <a:lnTo>
                      <a:pt x="0" y="717804"/>
                    </a:lnTo>
                    <a:lnTo>
                      <a:pt x="0" y="98679"/>
                    </a:lnTo>
                    <a:lnTo>
                      <a:pt x="87725" y="0"/>
                    </a:lnTo>
                    <a:lnTo>
                      <a:pt x="317278" y="0"/>
                    </a:lnTo>
                    <a:lnTo>
                      <a:pt x="427768" y="124301"/>
                    </a:lnTo>
                    <a:lnTo>
                      <a:pt x="427768" y="583882"/>
                    </a:lnTo>
                    <a:lnTo>
                      <a:pt x="410623" y="583882"/>
                    </a:lnTo>
                    <a:lnTo>
                      <a:pt x="410623" y="130778"/>
                    </a:lnTo>
                    <a:lnTo>
                      <a:pt x="309563" y="17145"/>
                    </a:lnTo>
                    <a:lnTo>
                      <a:pt x="95440" y="17145"/>
                    </a:lnTo>
                    <a:lnTo>
                      <a:pt x="17240" y="105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F1BB93-5394-2EAB-41C6-7BB660B7221F}"/>
                  </a:ext>
                </a:extLst>
              </p:cNvPr>
              <p:cNvSpPr/>
              <p:nvPr/>
            </p:nvSpPr>
            <p:spPr>
              <a:xfrm>
                <a:off x="8880538" y="3765440"/>
                <a:ext cx="267271" cy="351377"/>
              </a:xfrm>
              <a:custGeom>
                <a:avLst/>
                <a:gdLst>
                  <a:gd name="connsiteX0" fmla="*/ 267271 w 267271"/>
                  <a:gd name="connsiteY0" fmla="*/ 351377 h 351377"/>
                  <a:gd name="connsiteX1" fmla="*/ 250031 w 267271"/>
                  <a:gd name="connsiteY1" fmla="*/ 351377 h 351377"/>
                  <a:gd name="connsiteX2" fmla="*/ 250031 w 267271"/>
                  <a:gd name="connsiteY2" fmla="*/ 74295 h 351377"/>
                  <a:gd name="connsiteX3" fmla="*/ 176213 w 267271"/>
                  <a:gd name="connsiteY3" fmla="*/ 74295 h 351377"/>
                  <a:gd name="connsiteX4" fmla="*/ 176213 w 267271"/>
                  <a:gd name="connsiteY4" fmla="*/ 17145 h 351377"/>
                  <a:gd name="connsiteX5" fmla="*/ 17240 w 267271"/>
                  <a:gd name="connsiteY5" fmla="*/ 17145 h 351377"/>
                  <a:gd name="connsiteX6" fmla="*/ 17240 w 267271"/>
                  <a:gd name="connsiteY6" fmla="*/ 211169 h 351377"/>
                  <a:gd name="connsiteX7" fmla="*/ 0 w 267271"/>
                  <a:gd name="connsiteY7" fmla="*/ 211169 h 351377"/>
                  <a:gd name="connsiteX8" fmla="*/ 0 w 267271"/>
                  <a:gd name="connsiteY8" fmla="*/ 0 h 351377"/>
                  <a:gd name="connsiteX9" fmla="*/ 193453 w 267271"/>
                  <a:gd name="connsiteY9" fmla="*/ 0 h 351377"/>
                  <a:gd name="connsiteX10" fmla="*/ 193453 w 267271"/>
                  <a:gd name="connsiteY10" fmla="*/ 57150 h 351377"/>
                  <a:gd name="connsiteX11" fmla="*/ 267271 w 267271"/>
                  <a:gd name="connsiteY11" fmla="*/ 57150 h 35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7271" h="351377">
                    <a:moveTo>
                      <a:pt x="267271" y="351377"/>
                    </a:moveTo>
                    <a:lnTo>
                      <a:pt x="250031" y="351377"/>
                    </a:lnTo>
                    <a:lnTo>
                      <a:pt x="250031" y="74295"/>
                    </a:lnTo>
                    <a:lnTo>
                      <a:pt x="176213" y="74295"/>
                    </a:lnTo>
                    <a:lnTo>
                      <a:pt x="176213" y="17145"/>
                    </a:lnTo>
                    <a:lnTo>
                      <a:pt x="17240" y="17145"/>
                    </a:lnTo>
                    <a:lnTo>
                      <a:pt x="17240" y="211169"/>
                    </a:lnTo>
                    <a:lnTo>
                      <a:pt x="0" y="211169"/>
                    </a:lnTo>
                    <a:lnTo>
                      <a:pt x="0" y="0"/>
                    </a:lnTo>
                    <a:lnTo>
                      <a:pt x="193453" y="0"/>
                    </a:lnTo>
                    <a:lnTo>
                      <a:pt x="193453" y="57150"/>
                    </a:lnTo>
                    <a:lnTo>
                      <a:pt x="267271" y="571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EBC64571-0FF6-CB12-A77B-0300BE28B4F2}"/>
                  </a:ext>
                </a:extLst>
              </p:cNvPr>
              <p:cNvSpPr/>
              <p:nvPr/>
            </p:nvSpPr>
            <p:spPr>
              <a:xfrm>
                <a:off x="1505997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D88FCC8-D3CB-6E6A-D71E-F798D6C926D5}"/>
                  </a:ext>
                </a:extLst>
              </p:cNvPr>
              <p:cNvSpPr/>
              <p:nvPr/>
            </p:nvSpPr>
            <p:spPr>
              <a:xfrm>
                <a:off x="1580959" y="323042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9D08526-9794-C0EF-1C4A-A55610AE7985}"/>
                  </a:ext>
                </a:extLst>
              </p:cNvPr>
              <p:cNvSpPr/>
              <p:nvPr/>
            </p:nvSpPr>
            <p:spPr>
              <a:xfrm>
                <a:off x="1431131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85ABB38-267E-0709-7BD7-91F79524B1E2}"/>
                  </a:ext>
                </a:extLst>
              </p:cNvPr>
              <p:cNvSpPr/>
              <p:nvPr/>
            </p:nvSpPr>
            <p:spPr>
              <a:xfrm>
                <a:off x="1505997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1E1CEE1-5369-9A0F-D0D2-3BA4419B4A05}"/>
                  </a:ext>
                </a:extLst>
              </p:cNvPr>
              <p:cNvSpPr/>
              <p:nvPr/>
            </p:nvSpPr>
            <p:spPr>
              <a:xfrm>
                <a:off x="1580959" y="330366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E845DD0-C2B9-A19B-3F6A-A726CEDD9AD3}"/>
                  </a:ext>
                </a:extLst>
              </p:cNvPr>
              <p:cNvSpPr/>
              <p:nvPr/>
            </p:nvSpPr>
            <p:spPr>
              <a:xfrm>
                <a:off x="1431131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1E11860D-2569-D6AB-BEFC-4C99EB4BE82D}"/>
                  </a:ext>
                </a:extLst>
              </p:cNvPr>
              <p:cNvSpPr/>
              <p:nvPr/>
            </p:nvSpPr>
            <p:spPr>
              <a:xfrm>
                <a:off x="1505997" y="337682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7C1771C-8726-E9A5-9160-765071C40DA8}"/>
                  </a:ext>
                </a:extLst>
              </p:cNvPr>
              <p:cNvSpPr/>
              <p:nvPr/>
            </p:nvSpPr>
            <p:spPr>
              <a:xfrm>
                <a:off x="1431131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A3139AF-D7A5-21B0-EB76-F842463780C0}"/>
                  </a:ext>
                </a:extLst>
              </p:cNvPr>
              <p:cNvSpPr/>
              <p:nvPr/>
            </p:nvSpPr>
            <p:spPr>
              <a:xfrm>
                <a:off x="1505997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8B84298-DB92-B881-299E-AE9BBC7DB764}"/>
                  </a:ext>
                </a:extLst>
              </p:cNvPr>
              <p:cNvSpPr/>
              <p:nvPr/>
            </p:nvSpPr>
            <p:spPr>
              <a:xfrm>
                <a:off x="1580959" y="3449972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5C40C7A-E7EE-7FAA-7D3C-31D17137467A}"/>
                  </a:ext>
                </a:extLst>
              </p:cNvPr>
              <p:cNvSpPr/>
              <p:nvPr/>
            </p:nvSpPr>
            <p:spPr>
              <a:xfrm>
                <a:off x="1431131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DABB73B-7A04-4D66-F416-D874CADB85D0}"/>
                  </a:ext>
                </a:extLst>
              </p:cNvPr>
              <p:cNvSpPr/>
              <p:nvPr/>
            </p:nvSpPr>
            <p:spPr>
              <a:xfrm>
                <a:off x="1580959" y="3523219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C0B72B4-5C1C-4BC9-11F0-66ADE682AA94}"/>
                  </a:ext>
                </a:extLst>
              </p:cNvPr>
              <p:cNvSpPr/>
              <p:nvPr/>
            </p:nvSpPr>
            <p:spPr>
              <a:xfrm>
                <a:off x="1431131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EA3D57-64E9-ADB3-BE37-FAE2FAC3F46B}"/>
                  </a:ext>
                </a:extLst>
              </p:cNvPr>
              <p:cNvSpPr/>
              <p:nvPr/>
            </p:nvSpPr>
            <p:spPr>
              <a:xfrm>
                <a:off x="1580959" y="3596371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7F0B4549-1C85-F721-9EBD-B94D5A708BB1}"/>
                  </a:ext>
                </a:extLst>
              </p:cNvPr>
              <p:cNvSpPr/>
              <p:nvPr/>
            </p:nvSpPr>
            <p:spPr>
              <a:xfrm>
                <a:off x="1505997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3EA8542-E84A-3290-5FCE-49460E96CF57}"/>
                  </a:ext>
                </a:extLst>
              </p:cNvPr>
              <p:cNvSpPr/>
              <p:nvPr/>
            </p:nvSpPr>
            <p:spPr>
              <a:xfrm>
                <a:off x="1580959" y="36696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7820713-3DB2-4C72-386F-2727A6D3EB96}"/>
                  </a:ext>
                </a:extLst>
              </p:cNvPr>
              <p:cNvSpPr/>
              <p:nvPr/>
            </p:nvSpPr>
            <p:spPr>
              <a:xfrm>
                <a:off x="1431131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4309F0-5988-0555-200A-A07B89EE0B41}"/>
                  </a:ext>
                </a:extLst>
              </p:cNvPr>
              <p:cNvSpPr/>
              <p:nvPr/>
            </p:nvSpPr>
            <p:spPr>
              <a:xfrm>
                <a:off x="1580959" y="3742770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99E90B3-A2CD-FD3F-8CA7-A44E6D50D243}"/>
                  </a:ext>
                </a:extLst>
              </p:cNvPr>
              <p:cNvSpPr/>
              <p:nvPr/>
            </p:nvSpPr>
            <p:spPr>
              <a:xfrm>
                <a:off x="1431131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81F8EE4-ED29-F2C8-C90C-C97462EE4979}"/>
                  </a:ext>
                </a:extLst>
              </p:cNvPr>
              <p:cNvSpPr/>
              <p:nvPr/>
            </p:nvSpPr>
            <p:spPr>
              <a:xfrm>
                <a:off x="1505997" y="3816018"/>
                <a:ext cx="56769" cy="26765"/>
              </a:xfrm>
              <a:custGeom>
                <a:avLst/>
                <a:gdLst>
                  <a:gd name="connsiteX0" fmla="*/ 0 w 56769"/>
                  <a:gd name="connsiteY0" fmla="*/ 0 h 26765"/>
                  <a:gd name="connsiteX1" fmla="*/ 56769 w 56769"/>
                  <a:gd name="connsiteY1" fmla="*/ 0 h 26765"/>
                  <a:gd name="connsiteX2" fmla="*/ 56769 w 56769"/>
                  <a:gd name="connsiteY2" fmla="*/ 26765 h 26765"/>
                  <a:gd name="connsiteX3" fmla="*/ 0 w 56769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69" h="26765">
                    <a:moveTo>
                      <a:pt x="0" y="0"/>
                    </a:moveTo>
                    <a:lnTo>
                      <a:pt x="56769" y="0"/>
                    </a:lnTo>
                    <a:lnTo>
                      <a:pt x="5676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7C727E-8F01-E120-F278-023718235F59}"/>
                  </a:ext>
                </a:extLst>
              </p:cNvPr>
              <p:cNvSpPr/>
              <p:nvPr/>
            </p:nvSpPr>
            <p:spPr>
              <a:xfrm>
                <a:off x="1839087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D0D4BF02-B7C8-B857-791A-3C503B71FD3C}"/>
                  </a:ext>
                </a:extLst>
              </p:cNvPr>
              <p:cNvSpPr/>
              <p:nvPr/>
            </p:nvSpPr>
            <p:spPr>
              <a:xfrm>
                <a:off x="1903761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AFCB2B0-78AC-623D-5CE6-54327D5B0982}"/>
                  </a:ext>
                </a:extLst>
              </p:cNvPr>
              <p:cNvSpPr/>
              <p:nvPr/>
            </p:nvSpPr>
            <p:spPr>
              <a:xfrm>
                <a:off x="177450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4BD8A5F-ABE1-C1C0-B5C6-464B967AD764}"/>
                  </a:ext>
                </a:extLst>
              </p:cNvPr>
              <p:cNvSpPr/>
              <p:nvPr/>
            </p:nvSpPr>
            <p:spPr>
              <a:xfrm>
                <a:off x="1839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56D60B-5FEE-EC91-1D6C-B1E99882089C}"/>
                  </a:ext>
                </a:extLst>
              </p:cNvPr>
              <p:cNvSpPr/>
              <p:nvPr/>
            </p:nvSpPr>
            <p:spPr>
              <a:xfrm>
                <a:off x="177450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C7951E-E2EE-6862-E723-A80877F52BD6}"/>
                  </a:ext>
                </a:extLst>
              </p:cNvPr>
              <p:cNvSpPr/>
              <p:nvPr/>
            </p:nvSpPr>
            <p:spPr>
              <a:xfrm>
                <a:off x="1839087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5A04C877-ECA0-8E3F-3BAC-AB70B9BCD04B}"/>
                  </a:ext>
                </a:extLst>
              </p:cNvPr>
              <p:cNvSpPr/>
              <p:nvPr/>
            </p:nvSpPr>
            <p:spPr>
              <a:xfrm>
                <a:off x="1903761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C76B389-E176-6550-3F36-DDD1F80BC774}"/>
                  </a:ext>
                </a:extLst>
              </p:cNvPr>
              <p:cNvSpPr/>
              <p:nvPr/>
            </p:nvSpPr>
            <p:spPr>
              <a:xfrm>
                <a:off x="177450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E21B2E31-F553-AFA9-4A65-BB23DEB0F3EF}"/>
                  </a:ext>
                </a:extLst>
              </p:cNvPr>
              <p:cNvSpPr/>
              <p:nvPr/>
            </p:nvSpPr>
            <p:spPr>
              <a:xfrm>
                <a:off x="1903761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A4CBE841-73B5-CF54-8A0C-620AA9B10B7D}"/>
                  </a:ext>
                </a:extLst>
              </p:cNvPr>
              <p:cNvSpPr/>
              <p:nvPr/>
            </p:nvSpPr>
            <p:spPr>
              <a:xfrm>
                <a:off x="1839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D3F0910-90A0-F18E-A90F-E2436539F7D1}"/>
                  </a:ext>
                </a:extLst>
              </p:cNvPr>
              <p:cNvSpPr/>
              <p:nvPr/>
            </p:nvSpPr>
            <p:spPr>
              <a:xfrm>
                <a:off x="1903761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5786B65-8639-3A07-E699-871C67C9BC22}"/>
                  </a:ext>
                </a:extLst>
              </p:cNvPr>
              <p:cNvSpPr/>
              <p:nvPr/>
            </p:nvSpPr>
            <p:spPr>
              <a:xfrm>
                <a:off x="177450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BDB4BAB4-E6FF-AE5C-6076-D4CDB62B0E5C}"/>
                  </a:ext>
                </a:extLst>
              </p:cNvPr>
              <p:cNvSpPr/>
              <p:nvPr/>
            </p:nvSpPr>
            <p:spPr>
              <a:xfrm>
                <a:off x="1839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57BB0D4-F1B3-463F-A9CD-958DE233CACF}"/>
                  </a:ext>
                </a:extLst>
              </p:cNvPr>
              <p:cNvSpPr/>
              <p:nvPr/>
            </p:nvSpPr>
            <p:spPr>
              <a:xfrm>
                <a:off x="1839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270F028-361A-7A67-0B56-8B407D72F0C8}"/>
                  </a:ext>
                </a:extLst>
              </p:cNvPr>
              <p:cNvSpPr/>
              <p:nvPr/>
            </p:nvSpPr>
            <p:spPr>
              <a:xfrm>
                <a:off x="1903761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F0C3874-CDDF-EB7F-AEE8-2F2E19AA9042}"/>
                  </a:ext>
                </a:extLst>
              </p:cNvPr>
              <p:cNvSpPr/>
              <p:nvPr/>
            </p:nvSpPr>
            <p:spPr>
              <a:xfrm>
                <a:off x="177450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4D3C170-6706-46F8-4A20-E01B12BA0C0E}"/>
                  </a:ext>
                </a:extLst>
              </p:cNvPr>
              <p:cNvSpPr/>
              <p:nvPr/>
            </p:nvSpPr>
            <p:spPr>
              <a:xfrm>
                <a:off x="1839087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133A5C1-EF91-03F9-455E-327A23AD8BD2}"/>
                  </a:ext>
                </a:extLst>
              </p:cNvPr>
              <p:cNvSpPr/>
              <p:nvPr/>
            </p:nvSpPr>
            <p:spPr>
              <a:xfrm>
                <a:off x="1903761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370A349-E5E4-C5F7-0B24-C40783972AC1}"/>
                  </a:ext>
                </a:extLst>
              </p:cNvPr>
              <p:cNvSpPr/>
              <p:nvPr/>
            </p:nvSpPr>
            <p:spPr>
              <a:xfrm>
                <a:off x="1839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9 w 48958"/>
                  <a:gd name="connsiteY1" fmla="*/ 0 h 26765"/>
                  <a:gd name="connsiteX2" fmla="*/ 48959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9" y="0"/>
                    </a:lnTo>
                    <a:lnTo>
                      <a:pt x="48959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440565E-37BE-F882-EE2A-1668224CBD89}"/>
                  </a:ext>
                </a:extLst>
              </p:cNvPr>
              <p:cNvSpPr/>
              <p:nvPr/>
            </p:nvSpPr>
            <p:spPr>
              <a:xfrm>
                <a:off x="1903761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5D09CF9-CD88-C44C-EB32-6C0013CE2CBF}"/>
                  </a:ext>
                </a:extLst>
              </p:cNvPr>
              <p:cNvSpPr/>
              <p:nvPr/>
            </p:nvSpPr>
            <p:spPr>
              <a:xfrm>
                <a:off x="209683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35A21CFC-E181-C3F9-B1F9-73484B090120}"/>
                  </a:ext>
                </a:extLst>
              </p:cNvPr>
              <p:cNvSpPr/>
              <p:nvPr/>
            </p:nvSpPr>
            <p:spPr>
              <a:xfrm>
                <a:off x="2161413" y="317060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B171438-8CB2-761A-44A3-A29BC2805F1A}"/>
                  </a:ext>
                </a:extLst>
              </p:cNvPr>
              <p:cNvSpPr/>
              <p:nvPr/>
            </p:nvSpPr>
            <p:spPr>
              <a:xfrm>
                <a:off x="2161413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C91C8B3-32CD-C7A1-F065-67134E37BC4F}"/>
                  </a:ext>
                </a:extLst>
              </p:cNvPr>
              <p:cNvSpPr/>
              <p:nvPr/>
            </p:nvSpPr>
            <p:spPr>
              <a:xfrm>
                <a:off x="2226087" y="324385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94DAA94-AF2D-E4AB-3C35-567A620DC50F}"/>
                  </a:ext>
                </a:extLst>
              </p:cNvPr>
              <p:cNvSpPr/>
              <p:nvPr/>
            </p:nvSpPr>
            <p:spPr>
              <a:xfrm>
                <a:off x="209683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5DEFB37-A820-B0EC-87C8-5D844C438991}"/>
                  </a:ext>
                </a:extLst>
              </p:cNvPr>
              <p:cNvSpPr/>
              <p:nvPr/>
            </p:nvSpPr>
            <p:spPr>
              <a:xfrm>
                <a:off x="2161413" y="331700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E861889-00EA-CCE7-099B-2A029965C809}"/>
                  </a:ext>
                </a:extLst>
              </p:cNvPr>
              <p:cNvSpPr/>
              <p:nvPr/>
            </p:nvSpPr>
            <p:spPr>
              <a:xfrm>
                <a:off x="209683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94BECDB-FE18-EEFC-0882-A85DA7A975D7}"/>
                  </a:ext>
                </a:extLst>
              </p:cNvPr>
              <p:cNvSpPr/>
              <p:nvPr/>
            </p:nvSpPr>
            <p:spPr>
              <a:xfrm>
                <a:off x="2161413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64A0CC4B-CC16-234E-8451-A2754E0B9CEA}"/>
                  </a:ext>
                </a:extLst>
              </p:cNvPr>
              <p:cNvSpPr/>
              <p:nvPr/>
            </p:nvSpPr>
            <p:spPr>
              <a:xfrm>
                <a:off x="2226087" y="3390250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AA6527A-8882-4316-7589-DD8290AC311C}"/>
                  </a:ext>
                </a:extLst>
              </p:cNvPr>
              <p:cNvSpPr/>
              <p:nvPr/>
            </p:nvSpPr>
            <p:spPr>
              <a:xfrm>
                <a:off x="2096833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8AD2C61-C909-7F40-0F16-ED1016270A0F}"/>
                  </a:ext>
                </a:extLst>
              </p:cNvPr>
              <p:cNvSpPr/>
              <p:nvPr/>
            </p:nvSpPr>
            <p:spPr>
              <a:xfrm>
                <a:off x="2226087" y="3463402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B383B33-3210-652E-3371-2374AA2FEEB8}"/>
                  </a:ext>
                </a:extLst>
              </p:cNvPr>
              <p:cNvSpPr/>
              <p:nvPr/>
            </p:nvSpPr>
            <p:spPr>
              <a:xfrm>
                <a:off x="209683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0D279B2-0765-B024-C79E-FAE59829DB2A}"/>
                  </a:ext>
                </a:extLst>
              </p:cNvPr>
              <p:cNvSpPr/>
              <p:nvPr/>
            </p:nvSpPr>
            <p:spPr>
              <a:xfrm>
                <a:off x="2161413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33D0EC3A-FD7C-DA50-358D-D74E8AA8DE35}"/>
                  </a:ext>
                </a:extLst>
              </p:cNvPr>
              <p:cNvSpPr/>
              <p:nvPr/>
            </p:nvSpPr>
            <p:spPr>
              <a:xfrm>
                <a:off x="2226087" y="3536554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3EA2BA1-BD7A-79A0-F31F-83DDD5627119}"/>
                  </a:ext>
                </a:extLst>
              </p:cNvPr>
              <p:cNvSpPr/>
              <p:nvPr/>
            </p:nvSpPr>
            <p:spPr>
              <a:xfrm>
                <a:off x="2096833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6C16763B-EF0E-4164-AC01-BF7ED698C06D}"/>
                  </a:ext>
                </a:extLst>
              </p:cNvPr>
              <p:cNvSpPr/>
              <p:nvPr/>
            </p:nvSpPr>
            <p:spPr>
              <a:xfrm>
                <a:off x="2226087" y="36098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CAC55F9-12ED-6A81-C712-B877237C728C}"/>
                  </a:ext>
                </a:extLst>
              </p:cNvPr>
              <p:cNvSpPr/>
              <p:nvPr/>
            </p:nvSpPr>
            <p:spPr>
              <a:xfrm>
                <a:off x="209683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7EDB138-7769-C69E-FEE5-B097228125C5}"/>
                  </a:ext>
                </a:extLst>
              </p:cNvPr>
              <p:cNvSpPr/>
              <p:nvPr/>
            </p:nvSpPr>
            <p:spPr>
              <a:xfrm>
                <a:off x="2161413" y="3682953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7B39FDC8-464E-93FF-0BD1-E4D192D1CA69}"/>
                  </a:ext>
                </a:extLst>
              </p:cNvPr>
              <p:cNvSpPr/>
              <p:nvPr/>
            </p:nvSpPr>
            <p:spPr>
              <a:xfrm>
                <a:off x="2161413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26972B23-9360-AADD-F359-937DC4A41A8B}"/>
                  </a:ext>
                </a:extLst>
              </p:cNvPr>
              <p:cNvSpPr/>
              <p:nvPr/>
            </p:nvSpPr>
            <p:spPr>
              <a:xfrm>
                <a:off x="2226087" y="3756201"/>
                <a:ext cx="48958" cy="26765"/>
              </a:xfrm>
              <a:custGeom>
                <a:avLst/>
                <a:gdLst>
                  <a:gd name="connsiteX0" fmla="*/ 0 w 48958"/>
                  <a:gd name="connsiteY0" fmla="*/ 0 h 26765"/>
                  <a:gd name="connsiteX1" fmla="*/ 48958 w 48958"/>
                  <a:gd name="connsiteY1" fmla="*/ 0 h 26765"/>
                  <a:gd name="connsiteX2" fmla="*/ 48958 w 48958"/>
                  <a:gd name="connsiteY2" fmla="*/ 26765 h 26765"/>
                  <a:gd name="connsiteX3" fmla="*/ 0 w 48958"/>
                  <a:gd name="connsiteY3" fmla="*/ 26765 h 2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58" h="26765">
                    <a:moveTo>
                      <a:pt x="0" y="0"/>
                    </a:moveTo>
                    <a:lnTo>
                      <a:pt x="48958" y="0"/>
                    </a:lnTo>
                    <a:lnTo>
                      <a:pt x="48958" y="26765"/>
                    </a:lnTo>
                    <a:lnTo>
                      <a:pt x="0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BD751C6-4CC9-272B-E630-F7D09B9C7F09}"/>
                  </a:ext>
                </a:extLst>
              </p:cNvPr>
              <p:cNvSpPr/>
              <p:nvPr/>
            </p:nvSpPr>
            <p:spPr>
              <a:xfrm>
                <a:off x="1562862" y="2811225"/>
                <a:ext cx="205644" cy="17144"/>
              </a:xfrm>
              <a:custGeom>
                <a:avLst/>
                <a:gdLst>
                  <a:gd name="connsiteX0" fmla="*/ 0 w 205644"/>
                  <a:gd name="connsiteY0" fmla="*/ 0 h 17144"/>
                  <a:gd name="connsiteX1" fmla="*/ 205645 w 205644"/>
                  <a:gd name="connsiteY1" fmla="*/ 0 h 17144"/>
                  <a:gd name="connsiteX2" fmla="*/ 205645 w 205644"/>
                  <a:gd name="connsiteY2" fmla="*/ 17145 h 17144"/>
                  <a:gd name="connsiteX3" fmla="*/ 0 w 205644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644" h="17144">
                    <a:moveTo>
                      <a:pt x="0" y="0"/>
                    </a:moveTo>
                    <a:lnTo>
                      <a:pt x="205645" y="0"/>
                    </a:lnTo>
                    <a:lnTo>
                      <a:pt x="205645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D780EB-BDB1-382B-3BAE-987F08DE3080}"/>
                  </a:ext>
                </a:extLst>
              </p:cNvPr>
              <p:cNvSpPr/>
              <p:nvPr/>
            </p:nvSpPr>
            <p:spPr>
              <a:xfrm>
                <a:off x="1637728" y="2852278"/>
                <a:ext cx="130683" cy="17144"/>
              </a:xfrm>
              <a:custGeom>
                <a:avLst/>
                <a:gdLst>
                  <a:gd name="connsiteX0" fmla="*/ 0 w 130683"/>
                  <a:gd name="connsiteY0" fmla="*/ 0 h 17144"/>
                  <a:gd name="connsiteX1" fmla="*/ 130683 w 130683"/>
                  <a:gd name="connsiteY1" fmla="*/ 0 h 17144"/>
                  <a:gd name="connsiteX2" fmla="*/ 130683 w 130683"/>
                  <a:gd name="connsiteY2" fmla="*/ 17145 h 17144"/>
                  <a:gd name="connsiteX3" fmla="*/ 0 w 13068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3" h="17144">
                    <a:moveTo>
                      <a:pt x="0" y="0"/>
                    </a:moveTo>
                    <a:lnTo>
                      <a:pt x="130683" y="0"/>
                    </a:lnTo>
                    <a:lnTo>
                      <a:pt x="13068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D88BD256-0525-6794-2954-DE82EBA902F2}"/>
                  </a:ext>
                </a:extLst>
              </p:cNvPr>
              <p:cNvSpPr/>
              <p:nvPr/>
            </p:nvSpPr>
            <p:spPr>
              <a:xfrm>
                <a:off x="1593056" y="2900475"/>
                <a:ext cx="181451" cy="17144"/>
              </a:xfrm>
              <a:custGeom>
                <a:avLst/>
                <a:gdLst>
                  <a:gd name="connsiteX0" fmla="*/ 0 w 181451"/>
                  <a:gd name="connsiteY0" fmla="*/ 0 h 17144"/>
                  <a:gd name="connsiteX1" fmla="*/ 181451 w 181451"/>
                  <a:gd name="connsiteY1" fmla="*/ 0 h 17144"/>
                  <a:gd name="connsiteX2" fmla="*/ 181451 w 181451"/>
                  <a:gd name="connsiteY2" fmla="*/ 17145 h 17144"/>
                  <a:gd name="connsiteX3" fmla="*/ 0 w 18145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1451" h="17144">
                    <a:moveTo>
                      <a:pt x="0" y="0"/>
                    </a:moveTo>
                    <a:lnTo>
                      <a:pt x="181451" y="0"/>
                    </a:lnTo>
                    <a:lnTo>
                      <a:pt x="1814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DFC93A5-E7E2-0849-389B-D538C52BE401}"/>
                  </a:ext>
                </a:extLst>
              </p:cNvPr>
              <p:cNvSpPr/>
              <p:nvPr/>
            </p:nvSpPr>
            <p:spPr>
              <a:xfrm>
                <a:off x="1683734" y="2955815"/>
                <a:ext cx="84677" cy="17144"/>
              </a:xfrm>
              <a:custGeom>
                <a:avLst/>
                <a:gdLst>
                  <a:gd name="connsiteX0" fmla="*/ 0 w 84677"/>
                  <a:gd name="connsiteY0" fmla="*/ 0 h 17144"/>
                  <a:gd name="connsiteX1" fmla="*/ 84677 w 84677"/>
                  <a:gd name="connsiteY1" fmla="*/ 0 h 17144"/>
                  <a:gd name="connsiteX2" fmla="*/ 84677 w 84677"/>
                  <a:gd name="connsiteY2" fmla="*/ 17145 h 17144"/>
                  <a:gd name="connsiteX3" fmla="*/ 0 w 84677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7" h="17144">
                    <a:moveTo>
                      <a:pt x="0" y="0"/>
                    </a:moveTo>
                    <a:lnTo>
                      <a:pt x="84677" y="0"/>
                    </a:lnTo>
                    <a:lnTo>
                      <a:pt x="8467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7F2CE16-7294-F55A-4F56-6F51F47C24D0}"/>
                  </a:ext>
                </a:extLst>
              </p:cNvPr>
              <p:cNvSpPr/>
              <p:nvPr/>
            </p:nvSpPr>
            <p:spPr>
              <a:xfrm>
                <a:off x="1593056" y="3000487"/>
                <a:ext cx="175450" cy="17144"/>
              </a:xfrm>
              <a:custGeom>
                <a:avLst/>
                <a:gdLst>
                  <a:gd name="connsiteX0" fmla="*/ 0 w 175450"/>
                  <a:gd name="connsiteY0" fmla="*/ 0 h 17144"/>
                  <a:gd name="connsiteX1" fmla="*/ 175450 w 175450"/>
                  <a:gd name="connsiteY1" fmla="*/ 0 h 17144"/>
                  <a:gd name="connsiteX2" fmla="*/ 175450 w 175450"/>
                  <a:gd name="connsiteY2" fmla="*/ 17145 h 17144"/>
                  <a:gd name="connsiteX3" fmla="*/ 0 w 17545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450" h="17144">
                    <a:moveTo>
                      <a:pt x="0" y="0"/>
                    </a:moveTo>
                    <a:lnTo>
                      <a:pt x="175450" y="0"/>
                    </a:lnTo>
                    <a:lnTo>
                      <a:pt x="17545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2A500D4-1A2C-8FED-23D5-73E6533E9E4F}"/>
                  </a:ext>
                </a:extLst>
              </p:cNvPr>
              <p:cNvSpPr/>
              <p:nvPr/>
            </p:nvSpPr>
            <p:spPr>
              <a:xfrm>
                <a:off x="1652587" y="3053160"/>
                <a:ext cx="115919" cy="17144"/>
              </a:xfrm>
              <a:custGeom>
                <a:avLst/>
                <a:gdLst>
                  <a:gd name="connsiteX0" fmla="*/ 0 w 115919"/>
                  <a:gd name="connsiteY0" fmla="*/ 0 h 17144"/>
                  <a:gd name="connsiteX1" fmla="*/ 115919 w 115919"/>
                  <a:gd name="connsiteY1" fmla="*/ 0 h 17144"/>
                  <a:gd name="connsiteX2" fmla="*/ 115919 w 115919"/>
                  <a:gd name="connsiteY2" fmla="*/ 17145 h 17144"/>
                  <a:gd name="connsiteX3" fmla="*/ 0 w 115919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19" h="17144">
                    <a:moveTo>
                      <a:pt x="0" y="0"/>
                    </a:moveTo>
                    <a:lnTo>
                      <a:pt x="115919" y="0"/>
                    </a:lnTo>
                    <a:lnTo>
                      <a:pt x="11591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1A6F16F0-E7E5-2895-3221-E7A03E0EEBFA}"/>
                  </a:ext>
                </a:extLst>
              </p:cNvPr>
              <p:cNvSpPr/>
              <p:nvPr/>
            </p:nvSpPr>
            <p:spPr>
              <a:xfrm>
                <a:off x="1823466" y="2828180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93E9348-4165-6B99-4768-8392F4DC6D5B}"/>
                  </a:ext>
                </a:extLst>
              </p:cNvPr>
              <p:cNvSpPr/>
              <p:nvPr/>
            </p:nvSpPr>
            <p:spPr>
              <a:xfrm>
                <a:off x="1857375" y="2881806"/>
                <a:ext cx="60293" cy="17144"/>
              </a:xfrm>
              <a:custGeom>
                <a:avLst/>
                <a:gdLst>
                  <a:gd name="connsiteX0" fmla="*/ 0 w 60293"/>
                  <a:gd name="connsiteY0" fmla="*/ 0 h 17144"/>
                  <a:gd name="connsiteX1" fmla="*/ 60293 w 60293"/>
                  <a:gd name="connsiteY1" fmla="*/ 0 h 17144"/>
                  <a:gd name="connsiteX2" fmla="*/ 60293 w 60293"/>
                  <a:gd name="connsiteY2" fmla="*/ 17145 h 17144"/>
                  <a:gd name="connsiteX3" fmla="*/ 0 w 60293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293" h="17144">
                    <a:moveTo>
                      <a:pt x="0" y="0"/>
                    </a:moveTo>
                    <a:lnTo>
                      <a:pt x="60293" y="0"/>
                    </a:lnTo>
                    <a:lnTo>
                      <a:pt x="60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6A2FC0B-54FC-5F6E-952A-4741FA583335}"/>
                  </a:ext>
                </a:extLst>
              </p:cNvPr>
              <p:cNvSpPr/>
              <p:nvPr/>
            </p:nvSpPr>
            <p:spPr>
              <a:xfrm>
                <a:off x="1839087" y="2934479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CB2251FA-D6F8-6B45-1271-277F8E6AC67C}"/>
                  </a:ext>
                </a:extLst>
              </p:cNvPr>
              <p:cNvSpPr/>
              <p:nvPr/>
            </p:nvSpPr>
            <p:spPr>
              <a:xfrm>
                <a:off x="1823466" y="3000487"/>
                <a:ext cx="94202" cy="17144"/>
              </a:xfrm>
              <a:custGeom>
                <a:avLst/>
                <a:gdLst>
                  <a:gd name="connsiteX0" fmla="*/ 0 w 94202"/>
                  <a:gd name="connsiteY0" fmla="*/ 0 h 17144"/>
                  <a:gd name="connsiteX1" fmla="*/ 94202 w 94202"/>
                  <a:gd name="connsiteY1" fmla="*/ 0 h 17144"/>
                  <a:gd name="connsiteX2" fmla="*/ 94202 w 94202"/>
                  <a:gd name="connsiteY2" fmla="*/ 17145 h 17144"/>
                  <a:gd name="connsiteX3" fmla="*/ 0 w 94202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202" h="17144">
                    <a:moveTo>
                      <a:pt x="0" y="0"/>
                    </a:moveTo>
                    <a:lnTo>
                      <a:pt x="94202" y="0"/>
                    </a:lnTo>
                    <a:lnTo>
                      <a:pt x="9420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CD81BA35-2CC7-3010-230C-DC7333D699F7}"/>
                  </a:ext>
                </a:extLst>
              </p:cNvPr>
              <p:cNvSpPr/>
              <p:nvPr/>
            </p:nvSpPr>
            <p:spPr>
              <a:xfrm>
                <a:off x="1839087" y="3053160"/>
                <a:ext cx="78581" cy="17144"/>
              </a:xfrm>
              <a:custGeom>
                <a:avLst/>
                <a:gdLst>
                  <a:gd name="connsiteX0" fmla="*/ 0 w 78581"/>
                  <a:gd name="connsiteY0" fmla="*/ 0 h 17144"/>
                  <a:gd name="connsiteX1" fmla="*/ 78581 w 78581"/>
                  <a:gd name="connsiteY1" fmla="*/ 0 h 17144"/>
                  <a:gd name="connsiteX2" fmla="*/ 78581 w 78581"/>
                  <a:gd name="connsiteY2" fmla="*/ 17145 h 17144"/>
                  <a:gd name="connsiteX3" fmla="*/ 0 w 78581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17144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5790F13-1B8D-226B-AC00-770A6252CE89}"/>
                  </a:ext>
                </a:extLst>
              </p:cNvPr>
              <p:cNvSpPr/>
              <p:nvPr/>
            </p:nvSpPr>
            <p:spPr>
              <a:xfrm>
                <a:off x="2374868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2BD88A2-6DC6-F7CB-8E81-7BC880371E5E}"/>
                  </a:ext>
                </a:extLst>
              </p:cNvPr>
              <p:cNvSpPr/>
              <p:nvPr/>
            </p:nvSpPr>
            <p:spPr>
              <a:xfrm>
                <a:off x="2374868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5EF331C2-5641-9069-C5A2-F3EE868B0A3C}"/>
                  </a:ext>
                </a:extLst>
              </p:cNvPr>
              <p:cNvSpPr/>
              <p:nvPr/>
            </p:nvSpPr>
            <p:spPr>
              <a:xfrm>
                <a:off x="2374868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908B599-3617-839B-44DE-5DB262945A52}"/>
                  </a:ext>
                </a:extLst>
              </p:cNvPr>
              <p:cNvSpPr/>
              <p:nvPr/>
            </p:nvSpPr>
            <p:spPr>
              <a:xfrm>
                <a:off x="2374868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41E429-9EF8-3980-286D-DE54A389C81D}"/>
                  </a:ext>
                </a:extLst>
              </p:cNvPr>
              <p:cNvSpPr/>
              <p:nvPr/>
            </p:nvSpPr>
            <p:spPr>
              <a:xfrm>
                <a:off x="2374868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087906ED-4128-B658-17A2-F3EE8C88E3C6}"/>
                  </a:ext>
                </a:extLst>
              </p:cNvPr>
              <p:cNvSpPr/>
              <p:nvPr/>
            </p:nvSpPr>
            <p:spPr>
              <a:xfrm>
                <a:off x="2374868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58AFA56-7B6D-A695-3649-9986DAB9A99E}"/>
                  </a:ext>
                </a:extLst>
              </p:cNvPr>
              <p:cNvSpPr/>
              <p:nvPr/>
            </p:nvSpPr>
            <p:spPr>
              <a:xfrm>
                <a:off x="2374868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82E75FCC-2AE8-395D-0DB0-738A4BD7ECCC}"/>
                  </a:ext>
                </a:extLst>
              </p:cNvPr>
              <p:cNvSpPr/>
              <p:nvPr/>
            </p:nvSpPr>
            <p:spPr>
              <a:xfrm>
                <a:off x="2374868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546A847A-1065-08E3-DBBC-A04447B67F4B}"/>
                  </a:ext>
                </a:extLst>
              </p:cNvPr>
              <p:cNvSpPr/>
              <p:nvPr/>
            </p:nvSpPr>
            <p:spPr>
              <a:xfrm>
                <a:off x="2374868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D1A5BD6-11B8-AC74-1E0E-4FBFFF9309B7}"/>
                  </a:ext>
                </a:extLst>
              </p:cNvPr>
              <p:cNvSpPr/>
              <p:nvPr/>
            </p:nvSpPr>
            <p:spPr>
              <a:xfrm>
                <a:off x="2374868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64001A6-3DFF-BDAC-438D-77F7CB12ABA5}"/>
                  </a:ext>
                </a:extLst>
              </p:cNvPr>
              <p:cNvSpPr/>
              <p:nvPr/>
            </p:nvSpPr>
            <p:spPr>
              <a:xfrm>
                <a:off x="2374868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57173741-970F-2691-D252-C42902872F7E}"/>
                  </a:ext>
                </a:extLst>
              </p:cNvPr>
              <p:cNvSpPr/>
              <p:nvPr/>
            </p:nvSpPr>
            <p:spPr>
              <a:xfrm>
                <a:off x="2374868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C2E437B-B915-B222-2C63-E7B6CA86A0A8}"/>
                  </a:ext>
                </a:extLst>
              </p:cNvPr>
              <p:cNvSpPr/>
              <p:nvPr/>
            </p:nvSpPr>
            <p:spPr>
              <a:xfrm>
                <a:off x="2374868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EE1A9E0-BDD8-E4E1-9DB3-B004FC96E89E}"/>
                  </a:ext>
                </a:extLst>
              </p:cNvPr>
              <p:cNvSpPr/>
              <p:nvPr/>
            </p:nvSpPr>
            <p:spPr>
              <a:xfrm>
                <a:off x="2682811" y="3287571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07202719-9857-2DE6-3CDD-DA0A4E835AD8}"/>
                  </a:ext>
                </a:extLst>
              </p:cNvPr>
              <p:cNvSpPr/>
              <p:nvPr/>
            </p:nvSpPr>
            <p:spPr>
              <a:xfrm>
                <a:off x="2682811" y="3322337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FD21113-F66B-F785-6018-DC89B1B4082B}"/>
                  </a:ext>
                </a:extLst>
              </p:cNvPr>
              <p:cNvSpPr/>
              <p:nvPr/>
            </p:nvSpPr>
            <p:spPr>
              <a:xfrm>
                <a:off x="2682811" y="335719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BA33A88-9234-F75A-5179-925A701A0BD3}"/>
                  </a:ext>
                </a:extLst>
              </p:cNvPr>
              <p:cNvSpPr/>
              <p:nvPr/>
            </p:nvSpPr>
            <p:spPr>
              <a:xfrm>
                <a:off x="2682811" y="3391965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CA32C98-B4AA-1ECA-8582-9E94F5FA6BD7}"/>
                  </a:ext>
                </a:extLst>
              </p:cNvPr>
              <p:cNvSpPr/>
              <p:nvPr/>
            </p:nvSpPr>
            <p:spPr>
              <a:xfrm>
                <a:off x="2682811" y="342682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B7A2B5C-A8E2-5E01-284F-43937F629A2E}"/>
                  </a:ext>
                </a:extLst>
              </p:cNvPr>
              <p:cNvSpPr/>
              <p:nvPr/>
            </p:nvSpPr>
            <p:spPr>
              <a:xfrm>
                <a:off x="2682811" y="346159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3E4DBA49-D26F-D254-55D1-1A1F8C43C7EF}"/>
                  </a:ext>
                </a:extLst>
              </p:cNvPr>
              <p:cNvSpPr/>
              <p:nvPr/>
            </p:nvSpPr>
            <p:spPr>
              <a:xfrm>
                <a:off x="2682811" y="3496454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5C58BAA-F0D3-C938-F1C5-01B71C51612D}"/>
                  </a:ext>
                </a:extLst>
              </p:cNvPr>
              <p:cNvSpPr/>
              <p:nvPr/>
            </p:nvSpPr>
            <p:spPr>
              <a:xfrm>
                <a:off x="2682811" y="3531220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D7355C1F-E9ED-919C-01DA-6BA3E1847C07}"/>
                  </a:ext>
                </a:extLst>
              </p:cNvPr>
              <p:cNvSpPr/>
              <p:nvPr/>
            </p:nvSpPr>
            <p:spPr>
              <a:xfrm>
                <a:off x="2682811" y="356608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1E9153A8-617D-C53E-E8B8-E46E3C7A5A0B}"/>
                  </a:ext>
                </a:extLst>
              </p:cNvPr>
              <p:cNvSpPr/>
              <p:nvPr/>
            </p:nvSpPr>
            <p:spPr>
              <a:xfrm>
                <a:off x="2682811" y="3600848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D60AEEED-1229-452D-43C6-17008E341AF9}"/>
                  </a:ext>
                </a:extLst>
              </p:cNvPr>
              <p:cNvSpPr/>
              <p:nvPr/>
            </p:nvSpPr>
            <p:spPr>
              <a:xfrm>
                <a:off x="2682811" y="3635709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229E2759-A9CF-BC57-44F0-5022EFF2C32B}"/>
                  </a:ext>
                </a:extLst>
              </p:cNvPr>
              <p:cNvSpPr/>
              <p:nvPr/>
            </p:nvSpPr>
            <p:spPr>
              <a:xfrm>
                <a:off x="2682811" y="3670476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AF3B2E5-4D55-71D9-ECB0-8B3C8A36505D}"/>
                  </a:ext>
                </a:extLst>
              </p:cNvPr>
              <p:cNvSpPr/>
              <p:nvPr/>
            </p:nvSpPr>
            <p:spPr>
              <a:xfrm>
                <a:off x="2682811" y="3705242"/>
                <a:ext cx="54006" cy="16097"/>
              </a:xfrm>
              <a:custGeom>
                <a:avLst/>
                <a:gdLst>
                  <a:gd name="connsiteX0" fmla="*/ 0 w 54006"/>
                  <a:gd name="connsiteY0" fmla="*/ 0 h 16097"/>
                  <a:gd name="connsiteX1" fmla="*/ 54007 w 54006"/>
                  <a:gd name="connsiteY1" fmla="*/ 0 h 16097"/>
                  <a:gd name="connsiteX2" fmla="*/ 54007 w 54006"/>
                  <a:gd name="connsiteY2" fmla="*/ 16097 h 16097"/>
                  <a:gd name="connsiteX3" fmla="*/ 0 w 54006"/>
                  <a:gd name="connsiteY3" fmla="*/ 16097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6097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6097"/>
                    </a:lnTo>
                    <a:lnTo>
                      <a:pt x="0" y="160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68B8CD68-56E7-04F5-98E9-F66DB5F633F7}"/>
                  </a:ext>
                </a:extLst>
              </p:cNvPr>
              <p:cNvSpPr/>
              <p:nvPr/>
            </p:nvSpPr>
            <p:spPr>
              <a:xfrm>
                <a:off x="2357437" y="3803445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66314E-0970-9CC1-B4A5-78BD025A13A5}"/>
                  </a:ext>
                </a:extLst>
              </p:cNvPr>
              <p:cNvSpPr/>
              <p:nvPr/>
            </p:nvSpPr>
            <p:spPr>
              <a:xfrm>
                <a:off x="2357437" y="3836496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A4273B5-3FAA-B9EC-C4CB-D11A32529C78}"/>
                  </a:ext>
                </a:extLst>
              </p:cNvPr>
              <p:cNvSpPr/>
              <p:nvPr/>
            </p:nvSpPr>
            <p:spPr>
              <a:xfrm>
                <a:off x="2357437" y="3869548"/>
                <a:ext cx="421481" cy="12477"/>
              </a:xfrm>
              <a:custGeom>
                <a:avLst/>
                <a:gdLst>
                  <a:gd name="connsiteX0" fmla="*/ 0 w 421481"/>
                  <a:gd name="connsiteY0" fmla="*/ 0 h 12477"/>
                  <a:gd name="connsiteX1" fmla="*/ 421481 w 421481"/>
                  <a:gd name="connsiteY1" fmla="*/ 0 h 12477"/>
                  <a:gd name="connsiteX2" fmla="*/ 421481 w 421481"/>
                  <a:gd name="connsiteY2" fmla="*/ 12478 h 12477"/>
                  <a:gd name="connsiteX3" fmla="*/ 0 w 421481"/>
                  <a:gd name="connsiteY3" fmla="*/ 12478 h 12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481" h="12477">
                    <a:moveTo>
                      <a:pt x="0" y="0"/>
                    </a:moveTo>
                    <a:lnTo>
                      <a:pt x="421481" y="0"/>
                    </a:lnTo>
                    <a:lnTo>
                      <a:pt x="421481" y="12478"/>
                    </a:lnTo>
                    <a:lnTo>
                      <a:pt x="0" y="124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4299095-11A4-A614-1CE5-4B122D242EA0}"/>
                  </a:ext>
                </a:extLst>
              </p:cNvPr>
              <p:cNvSpPr/>
              <p:nvPr/>
            </p:nvSpPr>
            <p:spPr>
              <a:xfrm>
                <a:off x="2414587" y="4024806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4C419D5-CFAD-76BD-7295-CFA99C296B19}"/>
                  </a:ext>
                </a:extLst>
              </p:cNvPr>
              <p:cNvSpPr/>
              <p:nvPr/>
            </p:nvSpPr>
            <p:spPr>
              <a:xfrm>
                <a:off x="2414587" y="4065477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1 h 11620"/>
                  <a:gd name="connsiteX3" fmla="*/ 0 w 169830"/>
                  <a:gd name="connsiteY3" fmla="*/ 11621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1"/>
                    </a:lnTo>
                    <a:lnTo>
                      <a:pt x="0" y="1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4CE7F819-97F1-785F-A438-2DF4200E53B8}"/>
                  </a:ext>
                </a:extLst>
              </p:cNvPr>
              <p:cNvSpPr/>
              <p:nvPr/>
            </p:nvSpPr>
            <p:spPr>
              <a:xfrm>
                <a:off x="2414587" y="4106054"/>
                <a:ext cx="169830" cy="11620"/>
              </a:xfrm>
              <a:custGeom>
                <a:avLst/>
                <a:gdLst>
                  <a:gd name="connsiteX0" fmla="*/ 0 w 169830"/>
                  <a:gd name="connsiteY0" fmla="*/ 0 h 11620"/>
                  <a:gd name="connsiteX1" fmla="*/ 169831 w 169830"/>
                  <a:gd name="connsiteY1" fmla="*/ 0 h 11620"/>
                  <a:gd name="connsiteX2" fmla="*/ 169831 w 169830"/>
                  <a:gd name="connsiteY2" fmla="*/ 11620 h 11620"/>
                  <a:gd name="connsiteX3" fmla="*/ 0 w 169830"/>
                  <a:gd name="connsiteY3" fmla="*/ 11620 h 1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830" h="11620">
                    <a:moveTo>
                      <a:pt x="0" y="0"/>
                    </a:moveTo>
                    <a:lnTo>
                      <a:pt x="169831" y="0"/>
                    </a:lnTo>
                    <a:lnTo>
                      <a:pt x="169831" y="11620"/>
                    </a:lnTo>
                    <a:lnTo>
                      <a:pt x="0" y="1162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051A78D-AE47-9BCF-90E5-C347FD80E88D}"/>
                  </a:ext>
                </a:extLst>
              </p:cNvPr>
              <p:cNvSpPr/>
              <p:nvPr/>
            </p:nvSpPr>
            <p:spPr>
              <a:xfrm>
                <a:off x="299085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934195C-3E25-96EF-45C8-2C34E6B9910F}"/>
                  </a:ext>
                </a:extLst>
              </p:cNvPr>
              <p:cNvSpPr/>
              <p:nvPr/>
            </p:nvSpPr>
            <p:spPr>
              <a:xfrm>
                <a:off x="3037617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1689D32B-2C8A-9C66-2291-F761C9BDD783}"/>
                  </a:ext>
                </a:extLst>
              </p:cNvPr>
              <p:cNvSpPr/>
              <p:nvPr/>
            </p:nvSpPr>
            <p:spPr>
              <a:xfrm>
                <a:off x="3084480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861B7213-BF1D-5BB7-C1E1-6EE6ADE89647}"/>
                  </a:ext>
                </a:extLst>
              </p:cNvPr>
              <p:cNvSpPr/>
              <p:nvPr/>
            </p:nvSpPr>
            <p:spPr>
              <a:xfrm>
                <a:off x="3131343" y="3343768"/>
                <a:ext cx="14287" cy="238315"/>
              </a:xfrm>
              <a:custGeom>
                <a:avLst/>
                <a:gdLst>
                  <a:gd name="connsiteX0" fmla="*/ 0 w 14287"/>
                  <a:gd name="connsiteY0" fmla="*/ 0 h 238315"/>
                  <a:gd name="connsiteX1" fmla="*/ 14288 w 14287"/>
                  <a:gd name="connsiteY1" fmla="*/ 0 h 238315"/>
                  <a:gd name="connsiteX2" fmla="*/ 14288 w 14287"/>
                  <a:gd name="connsiteY2" fmla="*/ 238316 h 238315"/>
                  <a:gd name="connsiteX3" fmla="*/ 0 w 14287"/>
                  <a:gd name="connsiteY3" fmla="*/ 238316 h 238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" h="238315">
                    <a:moveTo>
                      <a:pt x="0" y="0"/>
                    </a:moveTo>
                    <a:lnTo>
                      <a:pt x="14288" y="0"/>
                    </a:lnTo>
                    <a:lnTo>
                      <a:pt x="14288" y="238316"/>
                    </a:lnTo>
                    <a:lnTo>
                      <a:pt x="0" y="2383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DB46DED-5224-0236-4855-3A0F8C001E8E}"/>
                  </a:ext>
                </a:extLst>
              </p:cNvPr>
              <p:cNvSpPr/>
              <p:nvPr/>
            </p:nvSpPr>
            <p:spPr>
              <a:xfrm>
                <a:off x="2990850" y="361694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CB6506E-5E8E-3DD7-39E3-93820105A92C}"/>
                  </a:ext>
                </a:extLst>
              </p:cNvPr>
              <p:cNvSpPr/>
              <p:nvPr/>
            </p:nvSpPr>
            <p:spPr>
              <a:xfrm>
                <a:off x="2990850" y="366114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C294F7DC-8C31-EA59-7811-E781FE0173B9}"/>
                  </a:ext>
                </a:extLst>
              </p:cNvPr>
              <p:cNvSpPr/>
              <p:nvPr/>
            </p:nvSpPr>
            <p:spPr>
              <a:xfrm>
                <a:off x="2990850" y="3705242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CF6BAD93-AE43-D90F-C7B7-3701350A2A6D}"/>
                  </a:ext>
                </a:extLst>
              </p:cNvPr>
              <p:cNvSpPr/>
              <p:nvPr/>
            </p:nvSpPr>
            <p:spPr>
              <a:xfrm>
                <a:off x="2990850" y="3749438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0EEC935-149D-73D7-6444-263788146159}"/>
                  </a:ext>
                </a:extLst>
              </p:cNvPr>
              <p:cNvSpPr/>
              <p:nvPr/>
            </p:nvSpPr>
            <p:spPr>
              <a:xfrm>
                <a:off x="3096482" y="3703623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59C51C2-1EEF-D279-8AE4-F5D8F5411DA5}"/>
                  </a:ext>
                </a:extLst>
              </p:cNvPr>
              <p:cNvSpPr/>
              <p:nvPr/>
            </p:nvSpPr>
            <p:spPr>
              <a:xfrm>
                <a:off x="3096482" y="3747819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CC611DB-571B-AC39-616E-2FC5B762F40D}"/>
                  </a:ext>
                </a:extLst>
              </p:cNvPr>
              <p:cNvSpPr/>
              <p:nvPr/>
            </p:nvSpPr>
            <p:spPr>
              <a:xfrm>
                <a:off x="3096482" y="3792015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1F12150D-2BA6-0FFE-5A9F-6A8E8BC37221}"/>
                  </a:ext>
                </a:extLst>
              </p:cNvPr>
              <p:cNvSpPr/>
              <p:nvPr/>
            </p:nvSpPr>
            <p:spPr>
              <a:xfrm>
                <a:off x="3096482" y="3836211"/>
                <a:ext cx="54006" cy="18764"/>
              </a:xfrm>
              <a:custGeom>
                <a:avLst/>
                <a:gdLst>
                  <a:gd name="connsiteX0" fmla="*/ 0 w 54006"/>
                  <a:gd name="connsiteY0" fmla="*/ 0 h 18764"/>
                  <a:gd name="connsiteX1" fmla="*/ 54007 w 54006"/>
                  <a:gd name="connsiteY1" fmla="*/ 0 h 18764"/>
                  <a:gd name="connsiteX2" fmla="*/ 54007 w 54006"/>
                  <a:gd name="connsiteY2" fmla="*/ 18764 h 18764"/>
                  <a:gd name="connsiteX3" fmla="*/ 0 w 54006"/>
                  <a:gd name="connsiteY3" fmla="*/ 18764 h 1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18764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18764"/>
                    </a:lnTo>
                    <a:lnTo>
                      <a:pt x="0" y="18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D7924E3-EF31-6298-C8C4-419913136FEC}"/>
                  </a:ext>
                </a:extLst>
              </p:cNvPr>
              <p:cNvSpPr/>
              <p:nvPr/>
            </p:nvSpPr>
            <p:spPr>
              <a:xfrm>
                <a:off x="3248025" y="2955815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BEA47AD-5A57-CEDD-BB6A-8BC78582BE8A}"/>
                  </a:ext>
                </a:extLst>
              </p:cNvPr>
              <p:cNvSpPr/>
              <p:nvPr/>
            </p:nvSpPr>
            <p:spPr>
              <a:xfrm>
                <a:off x="3248025" y="3000487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F142E0A-4B80-3B64-D055-B9838BBC624C}"/>
                  </a:ext>
                </a:extLst>
              </p:cNvPr>
              <p:cNvSpPr/>
              <p:nvPr/>
            </p:nvSpPr>
            <p:spPr>
              <a:xfrm>
                <a:off x="3248025" y="304515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56594438-83BE-3C13-2064-28936F14EADB}"/>
                  </a:ext>
                </a:extLst>
              </p:cNvPr>
              <p:cNvSpPr/>
              <p:nvPr/>
            </p:nvSpPr>
            <p:spPr>
              <a:xfrm>
                <a:off x="3248025" y="308973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566B765-0BB9-9363-5D93-F192B33E0F54}"/>
                  </a:ext>
                </a:extLst>
              </p:cNvPr>
              <p:cNvSpPr/>
              <p:nvPr/>
            </p:nvSpPr>
            <p:spPr>
              <a:xfrm>
                <a:off x="3248025" y="3134409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0D00D971-E614-77FC-0D96-8704EB1ADC90}"/>
                  </a:ext>
                </a:extLst>
              </p:cNvPr>
              <p:cNvSpPr/>
              <p:nvPr/>
            </p:nvSpPr>
            <p:spPr>
              <a:xfrm>
                <a:off x="3248025" y="3178986"/>
                <a:ext cx="207168" cy="17144"/>
              </a:xfrm>
              <a:custGeom>
                <a:avLst/>
                <a:gdLst>
                  <a:gd name="connsiteX0" fmla="*/ 0 w 207168"/>
                  <a:gd name="connsiteY0" fmla="*/ 0 h 17144"/>
                  <a:gd name="connsiteX1" fmla="*/ 207169 w 207168"/>
                  <a:gd name="connsiteY1" fmla="*/ 0 h 17144"/>
                  <a:gd name="connsiteX2" fmla="*/ 207169 w 207168"/>
                  <a:gd name="connsiteY2" fmla="*/ 17145 h 17144"/>
                  <a:gd name="connsiteX3" fmla="*/ 0 w 207168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4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216D80-82C8-919B-B536-41E83B098E37}"/>
                  </a:ext>
                </a:extLst>
              </p:cNvPr>
              <p:cNvSpPr/>
              <p:nvPr/>
            </p:nvSpPr>
            <p:spPr>
              <a:xfrm>
                <a:off x="3248025" y="3323575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ED875CE-7A91-1747-76D4-DF1DEFB4D63D}"/>
                  </a:ext>
                </a:extLst>
              </p:cNvPr>
              <p:cNvSpPr/>
              <p:nvPr/>
            </p:nvSpPr>
            <p:spPr>
              <a:xfrm>
                <a:off x="3248025" y="3368247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1223C7F-D760-953D-3E1F-1F2F8DE042C2}"/>
                  </a:ext>
                </a:extLst>
              </p:cNvPr>
              <p:cNvSpPr/>
              <p:nvPr/>
            </p:nvSpPr>
            <p:spPr>
              <a:xfrm>
                <a:off x="3248025" y="3412920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67F32C3-F39C-45CA-BB4F-BDF1D9C3102B}"/>
                  </a:ext>
                </a:extLst>
              </p:cNvPr>
              <p:cNvSpPr/>
              <p:nvPr/>
            </p:nvSpPr>
            <p:spPr>
              <a:xfrm>
                <a:off x="3248025" y="3557509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D2A817FA-F381-EA3D-F856-2E068CFF7EFA}"/>
                  </a:ext>
                </a:extLst>
              </p:cNvPr>
              <p:cNvSpPr/>
              <p:nvPr/>
            </p:nvSpPr>
            <p:spPr>
              <a:xfrm>
                <a:off x="3248025" y="3602086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F8311AA-6B2B-0AE0-1CF0-A4E476E93CFA}"/>
                  </a:ext>
                </a:extLst>
              </p:cNvPr>
              <p:cNvSpPr/>
              <p:nvPr/>
            </p:nvSpPr>
            <p:spPr>
              <a:xfrm>
                <a:off x="3248025" y="3646758"/>
                <a:ext cx="207168" cy="17145"/>
              </a:xfrm>
              <a:custGeom>
                <a:avLst/>
                <a:gdLst>
                  <a:gd name="connsiteX0" fmla="*/ 0 w 207168"/>
                  <a:gd name="connsiteY0" fmla="*/ 0 h 17145"/>
                  <a:gd name="connsiteX1" fmla="*/ 207169 w 207168"/>
                  <a:gd name="connsiteY1" fmla="*/ 0 h 17145"/>
                  <a:gd name="connsiteX2" fmla="*/ 207169 w 207168"/>
                  <a:gd name="connsiteY2" fmla="*/ 17145 h 17145"/>
                  <a:gd name="connsiteX3" fmla="*/ 0 w 2071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168" h="17145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C6E225E-86ED-B1AA-DD72-2CF1C80A2624}"/>
                  </a:ext>
                </a:extLst>
              </p:cNvPr>
              <p:cNvSpPr/>
              <p:nvPr/>
            </p:nvSpPr>
            <p:spPr>
              <a:xfrm>
                <a:off x="3592068" y="2955815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8FBF914-6D50-4061-2D30-502627FCA409}"/>
                  </a:ext>
                </a:extLst>
              </p:cNvPr>
              <p:cNvSpPr/>
              <p:nvPr/>
            </p:nvSpPr>
            <p:spPr>
              <a:xfrm>
                <a:off x="3592068" y="3000487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403983C-E50B-BC97-CAA0-03CF776E8482}"/>
                  </a:ext>
                </a:extLst>
              </p:cNvPr>
              <p:cNvSpPr/>
              <p:nvPr/>
            </p:nvSpPr>
            <p:spPr>
              <a:xfrm>
                <a:off x="3592068" y="304515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94E1D49-4DE3-7FE8-894B-727C415DAAB6}"/>
                  </a:ext>
                </a:extLst>
              </p:cNvPr>
              <p:cNvSpPr/>
              <p:nvPr/>
            </p:nvSpPr>
            <p:spPr>
              <a:xfrm>
                <a:off x="3592068" y="308973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85BCDF99-8886-816D-BD0A-60A2B287E163}"/>
                  </a:ext>
                </a:extLst>
              </p:cNvPr>
              <p:cNvSpPr/>
              <p:nvPr/>
            </p:nvSpPr>
            <p:spPr>
              <a:xfrm>
                <a:off x="3592068" y="3134409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29EEE76-A1D0-9420-0BA1-0072C4A376E7}"/>
                  </a:ext>
                </a:extLst>
              </p:cNvPr>
              <p:cNvSpPr/>
              <p:nvPr/>
            </p:nvSpPr>
            <p:spPr>
              <a:xfrm>
                <a:off x="3592068" y="3178986"/>
                <a:ext cx="272700" cy="17144"/>
              </a:xfrm>
              <a:custGeom>
                <a:avLst/>
                <a:gdLst>
                  <a:gd name="connsiteX0" fmla="*/ 0 w 272700"/>
                  <a:gd name="connsiteY0" fmla="*/ 0 h 17144"/>
                  <a:gd name="connsiteX1" fmla="*/ 272701 w 272700"/>
                  <a:gd name="connsiteY1" fmla="*/ 0 h 17144"/>
                  <a:gd name="connsiteX2" fmla="*/ 272701 w 272700"/>
                  <a:gd name="connsiteY2" fmla="*/ 17145 h 17144"/>
                  <a:gd name="connsiteX3" fmla="*/ 0 w 272700"/>
                  <a:gd name="connsiteY3" fmla="*/ 1714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700" h="17144">
                    <a:moveTo>
                      <a:pt x="0" y="0"/>
                    </a:moveTo>
                    <a:lnTo>
                      <a:pt x="272701" y="0"/>
                    </a:lnTo>
                    <a:lnTo>
                      <a:pt x="27270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2BE11A8-CF28-BA4B-FE3E-F68B8939FA97}"/>
                  </a:ext>
                </a:extLst>
              </p:cNvPr>
              <p:cNvSpPr/>
              <p:nvPr/>
            </p:nvSpPr>
            <p:spPr>
              <a:xfrm>
                <a:off x="3592068" y="3323575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8032C9D-971F-B919-D027-6A6A78FEB30F}"/>
                  </a:ext>
                </a:extLst>
              </p:cNvPr>
              <p:cNvSpPr/>
              <p:nvPr/>
            </p:nvSpPr>
            <p:spPr>
              <a:xfrm>
                <a:off x="3592068" y="3368247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CF9D37C-CC4E-24B9-5FEE-F5F7AAB2D72D}"/>
                  </a:ext>
                </a:extLst>
              </p:cNvPr>
              <p:cNvSpPr/>
              <p:nvPr/>
            </p:nvSpPr>
            <p:spPr>
              <a:xfrm>
                <a:off x="3592068" y="3412920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983D5DD7-9470-FD56-6A71-F2C8ACACDE03}"/>
                  </a:ext>
                </a:extLst>
              </p:cNvPr>
              <p:cNvSpPr/>
              <p:nvPr/>
            </p:nvSpPr>
            <p:spPr>
              <a:xfrm>
                <a:off x="3592068" y="3557509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983A507-7BA1-8737-92CB-E7D569707A45}"/>
                  </a:ext>
                </a:extLst>
              </p:cNvPr>
              <p:cNvSpPr/>
              <p:nvPr/>
            </p:nvSpPr>
            <p:spPr>
              <a:xfrm>
                <a:off x="3592068" y="3602086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7EBE1D8E-B64E-5477-84C8-4FF1AE3E0238}"/>
                  </a:ext>
                </a:extLst>
              </p:cNvPr>
              <p:cNvSpPr/>
              <p:nvPr/>
            </p:nvSpPr>
            <p:spPr>
              <a:xfrm>
                <a:off x="3592068" y="3646758"/>
                <a:ext cx="163163" cy="17145"/>
              </a:xfrm>
              <a:custGeom>
                <a:avLst/>
                <a:gdLst>
                  <a:gd name="connsiteX0" fmla="*/ 0 w 163163"/>
                  <a:gd name="connsiteY0" fmla="*/ 0 h 17145"/>
                  <a:gd name="connsiteX1" fmla="*/ 163163 w 163163"/>
                  <a:gd name="connsiteY1" fmla="*/ 0 h 17145"/>
                  <a:gd name="connsiteX2" fmla="*/ 163163 w 163163"/>
                  <a:gd name="connsiteY2" fmla="*/ 17145 h 17145"/>
                  <a:gd name="connsiteX3" fmla="*/ 0 w 16316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63" h="17145">
                    <a:moveTo>
                      <a:pt x="0" y="0"/>
                    </a:moveTo>
                    <a:lnTo>
                      <a:pt x="163163" y="0"/>
                    </a:lnTo>
                    <a:lnTo>
                      <a:pt x="16316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BC94D581-C0BA-3A63-3BEC-528098946E97}"/>
                  </a:ext>
                </a:extLst>
              </p:cNvPr>
              <p:cNvSpPr/>
              <p:nvPr/>
            </p:nvSpPr>
            <p:spPr>
              <a:xfrm>
                <a:off x="2793206" y="4001660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529B967-ECC5-460A-8F16-C66E2B936930}"/>
                  </a:ext>
                </a:extLst>
              </p:cNvPr>
              <p:cNvSpPr/>
              <p:nvPr/>
            </p:nvSpPr>
            <p:spPr>
              <a:xfrm>
                <a:off x="2793206" y="4053857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0035AC0-A940-4FD8-7E7D-37A60BF2FD9B}"/>
                  </a:ext>
                </a:extLst>
              </p:cNvPr>
              <p:cNvSpPr/>
              <p:nvPr/>
            </p:nvSpPr>
            <p:spPr>
              <a:xfrm>
                <a:off x="2793206" y="4106054"/>
                <a:ext cx="159543" cy="23240"/>
              </a:xfrm>
              <a:custGeom>
                <a:avLst/>
                <a:gdLst>
                  <a:gd name="connsiteX0" fmla="*/ 0 w 159543"/>
                  <a:gd name="connsiteY0" fmla="*/ 0 h 23240"/>
                  <a:gd name="connsiteX1" fmla="*/ 159544 w 159543"/>
                  <a:gd name="connsiteY1" fmla="*/ 0 h 23240"/>
                  <a:gd name="connsiteX2" fmla="*/ 159544 w 159543"/>
                  <a:gd name="connsiteY2" fmla="*/ 23241 h 23240"/>
                  <a:gd name="connsiteX3" fmla="*/ 0 w 159543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43" h="23240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911E1E3-49AA-A513-9662-CF4BD1944F38}"/>
                  </a:ext>
                </a:extLst>
              </p:cNvPr>
              <p:cNvSpPr/>
              <p:nvPr/>
            </p:nvSpPr>
            <p:spPr>
              <a:xfrm>
                <a:off x="2990850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AFE24F29-3265-9FCC-2C94-AD37A32C332B}"/>
                  </a:ext>
                </a:extLst>
              </p:cNvPr>
              <p:cNvSpPr/>
              <p:nvPr/>
            </p:nvSpPr>
            <p:spPr>
              <a:xfrm>
                <a:off x="2990850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6C55A779-0477-6D00-91A0-02F79EB2F563}"/>
                  </a:ext>
                </a:extLst>
              </p:cNvPr>
              <p:cNvSpPr/>
              <p:nvPr/>
            </p:nvSpPr>
            <p:spPr>
              <a:xfrm>
                <a:off x="2990850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227E10B8-7191-9C96-CF42-1D10F9A5090D}"/>
                  </a:ext>
                </a:extLst>
              </p:cNvPr>
              <p:cNvSpPr/>
              <p:nvPr/>
            </p:nvSpPr>
            <p:spPr>
              <a:xfrm>
                <a:off x="3324606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A969BC4-3DB0-0DAF-C108-32C416BE95EB}"/>
                  </a:ext>
                </a:extLst>
              </p:cNvPr>
              <p:cNvSpPr/>
              <p:nvPr/>
            </p:nvSpPr>
            <p:spPr>
              <a:xfrm>
                <a:off x="3324606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B47EC2F8-3984-4840-F829-979B82E92BF3}"/>
                  </a:ext>
                </a:extLst>
              </p:cNvPr>
              <p:cNvSpPr/>
              <p:nvPr/>
            </p:nvSpPr>
            <p:spPr>
              <a:xfrm>
                <a:off x="3324606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DD03B43-7D4D-6D59-6772-2362EF4EEE5B}"/>
                  </a:ext>
                </a:extLst>
              </p:cNvPr>
              <p:cNvSpPr/>
              <p:nvPr/>
            </p:nvSpPr>
            <p:spPr>
              <a:xfrm>
                <a:off x="3400425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1F1A590-78D5-632E-49AF-72D7D926BFCA}"/>
                  </a:ext>
                </a:extLst>
              </p:cNvPr>
              <p:cNvSpPr/>
              <p:nvPr/>
            </p:nvSpPr>
            <p:spPr>
              <a:xfrm>
                <a:off x="3400425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9A691A3-C8D3-4488-7ABD-F22510A5D525}"/>
                  </a:ext>
                </a:extLst>
              </p:cNvPr>
              <p:cNvSpPr/>
              <p:nvPr/>
            </p:nvSpPr>
            <p:spPr>
              <a:xfrm>
                <a:off x="3400425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18F1130-CE65-5E81-464E-3D779EEEBD56}"/>
                  </a:ext>
                </a:extLst>
              </p:cNvPr>
              <p:cNvSpPr/>
              <p:nvPr/>
            </p:nvSpPr>
            <p:spPr>
              <a:xfrm>
                <a:off x="3476148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D936930-3368-B580-A2C1-CA5C0B3D3DF9}"/>
                  </a:ext>
                </a:extLst>
              </p:cNvPr>
              <p:cNvSpPr/>
              <p:nvPr/>
            </p:nvSpPr>
            <p:spPr>
              <a:xfrm>
                <a:off x="3476148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75C2D39-02C0-F7DF-A149-80B4C343147F}"/>
                  </a:ext>
                </a:extLst>
              </p:cNvPr>
              <p:cNvSpPr/>
              <p:nvPr/>
            </p:nvSpPr>
            <p:spPr>
              <a:xfrm>
                <a:off x="3476148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10405C8-EF2B-E307-E3DB-32649B9EB558}"/>
                  </a:ext>
                </a:extLst>
              </p:cNvPr>
              <p:cNvSpPr/>
              <p:nvPr/>
            </p:nvSpPr>
            <p:spPr>
              <a:xfrm>
                <a:off x="3551967" y="4001660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CE3F47BE-68D6-F9E5-1BF8-D7B5819902E3}"/>
                  </a:ext>
                </a:extLst>
              </p:cNvPr>
              <p:cNvSpPr/>
              <p:nvPr/>
            </p:nvSpPr>
            <p:spPr>
              <a:xfrm>
                <a:off x="3551967" y="4053857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F1ED2F00-B67C-97CE-EB28-2BECB351A0F6}"/>
                  </a:ext>
                </a:extLst>
              </p:cNvPr>
              <p:cNvSpPr/>
              <p:nvPr/>
            </p:nvSpPr>
            <p:spPr>
              <a:xfrm>
                <a:off x="3551967" y="4106054"/>
                <a:ext cx="54006" cy="23240"/>
              </a:xfrm>
              <a:custGeom>
                <a:avLst/>
                <a:gdLst>
                  <a:gd name="connsiteX0" fmla="*/ 0 w 54006"/>
                  <a:gd name="connsiteY0" fmla="*/ 0 h 23240"/>
                  <a:gd name="connsiteX1" fmla="*/ 54007 w 54006"/>
                  <a:gd name="connsiteY1" fmla="*/ 0 h 23240"/>
                  <a:gd name="connsiteX2" fmla="*/ 54007 w 54006"/>
                  <a:gd name="connsiteY2" fmla="*/ 23241 h 23240"/>
                  <a:gd name="connsiteX3" fmla="*/ 0 w 54006"/>
                  <a:gd name="connsiteY3" fmla="*/ 23241 h 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6" h="23240">
                    <a:moveTo>
                      <a:pt x="0" y="0"/>
                    </a:moveTo>
                    <a:lnTo>
                      <a:pt x="54007" y="0"/>
                    </a:lnTo>
                    <a:lnTo>
                      <a:pt x="54007" y="23241"/>
                    </a:lnTo>
                    <a:lnTo>
                      <a:pt x="0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573CD7B2-4023-E621-C44E-88888E5F64FE}"/>
                  </a:ext>
                </a:extLst>
              </p:cNvPr>
              <p:cNvSpPr/>
              <p:nvPr/>
            </p:nvSpPr>
            <p:spPr>
              <a:xfrm>
                <a:off x="3903059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C40A4A-2EC0-CFCB-1997-89363BC4699E}"/>
                  </a:ext>
                </a:extLst>
              </p:cNvPr>
              <p:cNvSpPr/>
              <p:nvPr/>
            </p:nvSpPr>
            <p:spPr>
              <a:xfrm>
                <a:off x="3976020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A09D37D5-3BC5-8F28-E0B3-F5AF935046FA}"/>
                  </a:ext>
                </a:extLst>
              </p:cNvPr>
              <p:cNvSpPr/>
              <p:nvPr/>
            </p:nvSpPr>
            <p:spPr>
              <a:xfrm>
                <a:off x="4049077" y="327899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8A69E885-F497-78BB-3477-1357F3C603CF}"/>
                  </a:ext>
                </a:extLst>
              </p:cNvPr>
              <p:cNvSpPr/>
              <p:nvPr/>
            </p:nvSpPr>
            <p:spPr>
              <a:xfrm>
                <a:off x="3830002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4356284-9A7D-3D92-FED2-853777B7D8E7}"/>
                  </a:ext>
                </a:extLst>
              </p:cNvPr>
              <p:cNvSpPr/>
              <p:nvPr/>
            </p:nvSpPr>
            <p:spPr>
              <a:xfrm>
                <a:off x="3976020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3648171-F3D7-6736-E433-BAF98862D9DC}"/>
                  </a:ext>
                </a:extLst>
              </p:cNvPr>
              <p:cNvSpPr/>
              <p:nvPr/>
            </p:nvSpPr>
            <p:spPr>
              <a:xfrm>
                <a:off x="4049077" y="336824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EFAAD98D-71FF-E9A2-5BA5-35BD5918912B}"/>
                  </a:ext>
                </a:extLst>
              </p:cNvPr>
              <p:cNvSpPr/>
              <p:nvPr/>
            </p:nvSpPr>
            <p:spPr>
              <a:xfrm>
                <a:off x="3830002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08C5B3-6AE6-DA71-A501-1189A21E721A}"/>
                  </a:ext>
                </a:extLst>
              </p:cNvPr>
              <p:cNvSpPr/>
              <p:nvPr/>
            </p:nvSpPr>
            <p:spPr>
              <a:xfrm>
                <a:off x="3903059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3FE3F9AB-995A-335A-7755-BDCF9013F263}"/>
                  </a:ext>
                </a:extLst>
              </p:cNvPr>
              <p:cNvSpPr/>
              <p:nvPr/>
            </p:nvSpPr>
            <p:spPr>
              <a:xfrm>
                <a:off x="3976020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6C433660-1FF6-955A-D00D-C559C1DB313A}"/>
                  </a:ext>
                </a:extLst>
              </p:cNvPr>
              <p:cNvSpPr/>
              <p:nvPr/>
            </p:nvSpPr>
            <p:spPr>
              <a:xfrm>
                <a:off x="3903059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778C7A9-8EED-1D90-7AF2-BB482BF5523C}"/>
                  </a:ext>
                </a:extLst>
              </p:cNvPr>
              <p:cNvSpPr/>
              <p:nvPr/>
            </p:nvSpPr>
            <p:spPr>
              <a:xfrm>
                <a:off x="3976020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CDB5811-A342-6A5B-118C-392F0734E70F}"/>
                  </a:ext>
                </a:extLst>
              </p:cNvPr>
              <p:cNvSpPr/>
              <p:nvPr/>
            </p:nvSpPr>
            <p:spPr>
              <a:xfrm>
                <a:off x="4049077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D703912B-5E27-E17B-5F79-36CEC6B6F34B}"/>
                  </a:ext>
                </a:extLst>
              </p:cNvPr>
              <p:cNvSpPr/>
              <p:nvPr/>
            </p:nvSpPr>
            <p:spPr>
              <a:xfrm>
                <a:off x="3830002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200598A-9FDC-F14F-0171-13CACDB9C3CD}"/>
                  </a:ext>
                </a:extLst>
              </p:cNvPr>
              <p:cNvSpPr/>
              <p:nvPr/>
            </p:nvSpPr>
            <p:spPr>
              <a:xfrm>
                <a:off x="3976020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8FFA85F0-BDAA-B75E-0E90-2FBD81490A41}"/>
                  </a:ext>
                </a:extLst>
              </p:cNvPr>
              <p:cNvSpPr/>
              <p:nvPr/>
            </p:nvSpPr>
            <p:spPr>
              <a:xfrm>
                <a:off x="4049077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ADBB933-9FA5-7239-617B-404ABB588A53}"/>
                  </a:ext>
                </a:extLst>
              </p:cNvPr>
              <p:cNvSpPr/>
              <p:nvPr/>
            </p:nvSpPr>
            <p:spPr>
              <a:xfrm>
                <a:off x="3830002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41462BF3-A3D2-3E0D-EA0F-6EB5079FB264}"/>
                  </a:ext>
                </a:extLst>
              </p:cNvPr>
              <p:cNvSpPr/>
              <p:nvPr/>
            </p:nvSpPr>
            <p:spPr>
              <a:xfrm>
                <a:off x="3903059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B1E148D-3BAA-97F8-8683-4BE6F982FCD1}"/>
                  </a:ext>
                </a:extLst>
              </p:cNvPr>
              <p:cNvSpPr/>
              <p:nvPr/>
            </p:nvSpPr>
            <p:spPr>
              <a:xfrm>
                <a:off x="3976020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880A698-F2BC-D6DC-60AE-C46A68C64805}"/>
                  </a:ext>
                </a:extLst>
              </p:cNvPr>
              <p:cNvSpPr/>
              <p:nvPr/>
            </p:nvSpPr>
            <p:spPr>
              <a:xfrm>
                <a:off x="4049077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4AA21244-CAA3-B4E9-8B44-844FE482153B}"/>
                  </a:ext>
                </a:extLst>
              </p:cNvPr>
              <p:cNvSpPr/>
              <p:nvPr/>
            </p:nvSpPr>
            <p:spPr>
              <a:xfrm>
                <a:off x="3830002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FCCC7979-CB4F-A92E-1353-9D67A25C9DAB}"/>
                  </a:ext>
                </a:extLst>
              </p:cNvPr>
              <p:cNvSpPr/>
              <p:nvPr/>
            </p:nvSpPr>
            <p:spPr>
              <a:xfrm>
                <a:off x="3903059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81BCE6FC-B1DE-F6A5-DA9F-ECFFDFA2F68A}"/>
                  </a:ext>
                </a:extLst>
              </p:cNvPr>
              <p:cNvSpPr/>
              <p:nvPr/>
            </p:nvSpPr>
            <p:spPr>
              <a:xfrm>
                <a:off x="4049077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1A7FAA35-1075-2973-6540-11B2BB966BC7}"/>
                  </a:ext>
                </a:extLst>
              </p:cNvPr>
              <p:cNvSpPr/>
              <p:nvPr/>
            </p:nvSpPr>
            <p:spPr>
              <a:xfrm>
                <a:off x="4188809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665575A-F981-9E9A-3CD6-9DEA4BE0A100}"/>
                  </a:ext>
                </a:extLst>
              </p:cNvPr>
              <p:cNvSpPr/>
              <p:nvPr/>
            </p:nvSpPr>
            <p:spPr>
              <a:xfrm>
                <a:off x="4261770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8EE6543-8126-2B3B-2093-A7CABE46A362}"/>
                  </a:ext>
                </a:extLst>
              </p:cNvPr>
              <p:cNvSpPr/>
              <p:nvPr/>
            </p:nvSpPr>
            <p:spPr>
              <a:xfrm>
                <a:off x="4334827" y="314688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369559B7-70F7-661C-649A-38312B55F397}"/>
                  </a:ext>
                </a:extLst>
              </p:cNvPr>
              <p:cNvSpPr/>
              <p:nvPr/>
            </p:nvSpPr>
            <p:spPr>
              <a:xfrm>
                <a:off x="4261770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54E8C08-2774-F816-8200-8EDF001BCEDF}"/>
                  </a:ext>
                </a:extLst>
              </p:cNvPr>
              <p:cNvSpPr/>
              <p:nvPr/>
            </p:nvSpPr>
            <p:spPr>
              <a:xfrm>
                <a:off x="4407884" y="323613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54BC4AD-3310-5D2D-7995-C4847CF8A8FF}"/>
                  </a:ext>
                </a:extLst>
              </p:cNvPr>
              <p:cNvSpPr/>
              <p:nvPr/>
            </p:nvSpPr>
            <p:spPr>
              <a:xfrm>
                <a:off x="4188809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CE92315-11AD-B5D0-4CFC-27752469D53E}"/>
                  </a:ext>
                </a:extLst>
              </p:cNvPr>
              <p:cNvSpPr/>
              <p:nvPr/>
            </p:nvSpPr>
            <p:spPr>
              <a:xfrm>
                <a:off x="4261770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404F73C5-F89D-1331-A80D-424F660A0324}"/>
                  </a:ext>
                </a:extLst>
              </p:cNvPr>
              <p:cNvSpPr/>
              <p:nvPr/>
            </p:nvSpPr>
            <p:spPr>
              <a:xfrm>
                <a:off x="4334827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79439E1-0F30-52B5-B5FA-104638AFF7A3}"/>
                  </a:ext>
                </a:extLst>
              </p:cNvPr>
              <p:cNvSpPr/>
              <p:nvPr/>
            </p:nvSpPr>
            <p:spPr>
              <a:xfrm>
                <a:off x="4407884" y="332538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024061F-B23D-F4AD-6DB7-561000817933}"/>
                  </a:ext>
                </a:extLst>
              </p:cNvPr>
              <p:cNvSpPr/>
              <p:nvPr/>
            </p:nvSpPr>
            <p:spPr>
              <a:xfrm>
                <a:off x="4188809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A9EC84E7-E5AD-39F0-58F3-B41EDE70605E}"/>
                  </a:ext>
                </a:extLst>
              </p:cNvPr>
              <p:cNvSpPr/>
              <p:nvPr/>
            </p:nvSpPr>
            <p:spPr>
              <a:xfrm>
                <a:off x="4261770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21C66B62-9D55-CF2B-7086-58B4A0921C8C}"/>
                  </a:ext>
                </a:extLst>
              </p:cNvPr>
              <p:cNvSpPr/>
              <p:nvPr/>
            </p:nvSpPr>
            <p:spPr>
              <a:xfrm>
                <a:off x="4407884" y="341463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E030A6D9-02CF-546B-56F3-507570FE37CE}"/>
                  </a:ext>
                </a:extLst>
              </p:cNvPr>
              <p:cNvSpPr/>
              <p:nvPr/>
            </p:nvSpPr>
            <p:spPr>
              <a:xfrm>
                <a:off x="4261770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45764EA-129F-98CC-0212-C7B7EE4368EA}"/>
                  </a:ext>
                </a:extLst>
              </p:cNvPr>
              <p:cNvSpPr/>
              <p:nvPr/>
            </p:nvSpPr>
            <p:spPr>
              <a:xfrm>
                <a:off x="4334827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9D30C5A7-03F5-F4C6-39D0-A6C633009E4D}"/>
                  </a:ext>
                </a:extLst>
              </p:cNvPr>
              <p:cNvSpPr/>
              <p:nvPr/>
            </p:nvSpPr>
            <p:spPr>
              <a:xfrm>
                <a:off x="5244465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5F05E71-866B-EDD5-E8D0-AC1A5F53C3BC}"/>
                  </a:ext>
                </a:extLst>
              </p:cNvPr>
              <p:cNvSpPr/>
              <p:nvPr/>
            </p:nvSpPr>
            <p:spPr>
              <a:xfrm>
                <a:off x="5317521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2079B27-A880-33C2-2496-8DBB3C8FD83E}"/>
                  </a:ext>
                </a:extLst>
              </p:cNvPr>
              <p:cNvSpPr/>
              <p:nvPr/>
            </p:nvSpPr>
            <p:spPr>
              <a:xfrm>
                <a:off x="5390483" y="3093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E22BAC3-45B4-6D67-07FE-50261151FC6E}"/>
                  </a:ext>
                </a:extLst>
              </p:cNvPr>
              <p:cNvSpPr/>
              <p:nvPr/>
            </p:nvSpPr>
            <p:spPr>
              <a:xfrm>
                <a:off x="5317521" y="318260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DE1418C4-A15B-8E51-B221-C97BF082E61E}"/>
                  </a:ext>
                </a:extLst>
              </p:cNvPr>
              <p:cNvSpPr/>
              <p:nvPr/>
            </p:nvSpPr>
            <p:spPr>
              <a:xfrm>
                <a:off x="5244465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41631331-ABD8-7F80-345C-F0DCC1D9B177}"/>
                  </a:ext>
                </a:extLst>
              </p:cNvPr>
              <p:cNvSpPr/>
              <p:nvPr/>
            </p:nvSpPr>
            <p:spPr>
              <a:xfrm>
                <a:off x="5317521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23DB438-DC5D-116D-EEEF-FF6FB5441FC3}"/>
                  </a:ext>
                </a:extLst>
              </p:cNvPr>
              <p:cNvSpPr/>
              <p:nvPr/>
            </p:nvSpPr>
            <p:spPr>
              <a:xfrm>
                <a:off x="5390483" y="327185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1482B814-74F6-4C7D-34D4-F654427C52A5}"/>
                  </a:ext>
                </a:extLst>
              </p:cNvPr>
              <p:cNvSpPr/>
              <p:nvPr/>
            </p:nvSpPr>
            <p:spPr>
              <a:xfrm>
                <a:off x="5244465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65B193EC-E20D-10FE-8435-616B9B336351}"/>
                  </a:ext>
                </a:extLst>
              </p:cNvPr>
              <p:cNvSpPr/>
              <p:nvPr/>
            </p:nvSpPr>
            <p:spPr>
              <a:xfrm>
                <a:off x="5317521" y="336110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2B46129-4C46-2E45-10A0-369F728F37B6}"/>
                  </a:ext>
                </a:extLst>
              </p:cNvPr>
              <p:cNvSpPr/>
              <p:nvPr/>
            </p:nvSpPr>
            <p:spPr>
              <a:xfrm>
                <a:off x="5317521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A1CC469-4080-235C-5F74-1499CA1997BC}"/>
                  </a:ext>
                </a:extLst>
              </p:cNvPr>
              <p:cNvSpPr/>
              <p:nvPr/>
            </p:nvSpPr>
            <p:spPr>
              <a:xfrm>
                <a:off x="5390483" y="345035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B35CC2A-BC53-7A69-E5A6-11F766796CF0}"/>
                  </a:ext>
                </a:extLst>
              </p:cNvPr>
              <p:cNvSpPr/>
              <p:nvPr/>
            </p:nvSpPr>
            <p:spPr>
              <a:xfrm>
                <a:off x="4407884" y="350388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399F9E61-5CC1-CB00-8E44-363AB6B55219}"/>
                  </a:ext>
                </a:extLst>
              </p:cNvPr>
              <p:cNvSpPr/>
              <p:nvPr/>
            </p:nvSpPr>
            <p:spPr>
              <a:xfrm>
                <a:off x="4752308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8F662D7-FAF2-D3D1-846A-42B920B170BA}"/>
                  </a:ext>
                </a:extLst>
              </p:cNvPr>
              <p:cNvSpPr/>
              <p:nvPr/>
            </p:nvSpPr>
            <p:spPr>
              <a:xfrm>
                <a:off x="4825365" y="311650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8AE10437-EC71-BB69-2594-A698CCE74896}"/>
                  </a:ext>
                </a:extLst>
              </p:cNvPr>
              <p:cNvSpPr/>
              <p:nvPr/>
            </p:nvSpPr>
            <p:spPr>
              <a:xfrm>
                <a:off x="4825365" y="320575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D05D5F8-D918-FD0B-0B3F-AD7D7009BF7A}"/>
                  </a:ext>
                </a:extLst>
              </p:cNvPr>
              <p:cNvSpPr/>
              <p:nvPr/>
            </p:nvSpPr>
            <p:spPr>
              <a:xfrm>
                <a:off x="4752308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4BD80A-0575-C76E-7084-8F6B4BF215A3}"/>
                  </a:ext>
                </a:extLst>
              </p:cNvPr>
              <p:cNvSpPr/>
              <p:nvPr/>
            </p:nvSpPr>
            <p:spPr>
              <a:xfrm>
                <a:off x="4825365" y="3295000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41C99E37-90EA-AE03-D0DE-B5DAB8AB321C}"/>
                  </a:ext>
                </a:extLst>
              </p:cNvPr>
              <p:cNvSpPr/>
              <p:nvPr/>
            </p:nvSpPr>
            <p:spPr>
              <a:xfrm>
                <a:off x="4188809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D228F4C-0915-C2B5-89F9-A4BC1082FF45}"/>
                  </a:ext>
                </a:extLst>
              </p:cNvPr>
              <p:cNvSpPr/>
              <p:nvPr/>
            </p:nvSpPr>
            <p:spPr>
              <a:xfrm>
                <a:off x="4334827" y="35931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4979B1AA-FAE0-52B9-F147-EE841245DAA9}"/>
                  </a:ext>
                </a:extLst>
              </p:cNvPr>
              <p:cNvSpPr/>
              <p:nvPr/>
            </p:nvSpPr>
            <p:spPr>
              <a:xfrm>
                <a:off x="4188809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82BFA836-A616-4F03-69E1-824227D7174E}"/>
                  </a:ext>
                </a:extLst>
              </p:cNvPr>
              <p:cNvSpPr/>
              <p:nvPr/>
            </p:nvSpPr>
            <p:spPr>
              <a:xfrm>
                <a:off x="4261770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B45D815-59F9-7055-F5C2-9EA3F843F467}"/>
                  </a:ext>
                </a:extLst>
              </p:cNvPr>
              <p:cNvSpPr/>
              <p:nvPr/>
            </p:nvSpPr>
            <p:spPr>
              <a:xfrm>
                <a:off x="4407884" y="36823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F01B01A1-3881-6CFC-CA38-8EFA9BDEBE10}"/>
                  </a:ext>
                </a:extLst>
              </p:cNvPr>
              <p:cNvSpPr/>
              <p:nvPr/>
            </p:nvSpPr>
            <p:spPr>
              <a:xfrm>
                <a:off x="5105590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3049526D-0A14-A7B4-24E7-6452B0520049}"/>
                  </a:ext>
                </a:extLst>
              </p:cNvPr>
              <p:cNvSpPr/>
              <p:nvPr/>
            </p:nvSpPr>
            <p:spPr>
              <a:xfrm>
                <a:off x="5178551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A599C2E-F941-3594-0EB5-ACFD6D91CA79}"/>
                  </a:ext>
                </a:extLst>
              </p:cNvPr>
              <p:cNvSpPr/>
              <p:nvPr/>
            </p:nvSpPr>
            <p:spPr>
              <a:xfrm>
                <a:off x="5251608" y="370743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10DD9187-E723-E903-CF08-160722CBD632}"/>
                  </a:ext>
                </a:extLst>
              </p:cNvPr>
              <p:cNvSpPr/>
              <p:nvPr/>
            </p:nvSpPr>
            <p:spPr>
              <a:xfrm>
                <a:off x="5032533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64870BC5-782C-307C-725E-0E9912447B6A}"/>
                  </a:ext>
                </a:extLst>
              </p:cNvPr>
              <p:cNvSpPr/>
              <p:nvPr/>
            </p:nvSpPr>
            <p:spPr>
              <a:xfrm>
                <a:off x="5178551" y="3796682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D7514D8-27A1-18D2-EF83-47E39D580DED}"/>
                  </a:ext>
                </a:extLst>
              </p:cNvPr>
              <p:cNvSpPr/>
              <p:nvPr/>
            </p:nvSpPr>
            <p:spPr>
              <a:xfrm>
                <a:off x="5032533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464DF96-422A-4013-9DB0-187D88B51075}"/>
                  </a:ext>
                </a:extLst>
              </p:cNvPr>
              <p:cNvSpPr/>
              <p:nvPr/>
            </p:nvSpPr>
            <p:spPr>
              <a:xfrm>
                <a:off x="5105590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7FD1AFD-347C-FBCF-845B-7ABF7BB48076}"/>
                  </a:ext>
                </a:extLst>
              </p:cNvPr>
              <p:cNvSpPr/>
              <p:nvPr/>
            </p:nvSpPr>
            <p:spPr>
              <a:xfrm>
                <a:off x="5251608" y="3885931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302B0A67-0E8E-9EE4-2BC3-F57979363A09}"/>
                  </a:ext>
                </a:extLst>
              </p:cNvPr>
              <p:cNvSpPr/>
              <p:nvPr/>
            </p:nvSpPr>
            <p:spPr>
              <a:xfrm>
                <a:off x="4528470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5114220-4C7C-1992-1AF1-8912CFD584AE}"/>
                  </a:ext>
                </a:extLst>
              </p:cNvPr>
              <p:cNvSpPr/>
              <p:nvPr/>
            </p:nvSpPr>
            <p:spPr>
              <a:xfrm>
                <a:off x="4601527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7019F203-38E1-EA0F-35AA-7B6EAA112BEA}"/>
                  </a:ext>
                </a:extLst>
              </p:cNvPr>
              <p:cNvSpPr/>
              <p:nvPr/>
            </p:nvSpPr>
            <p:spPr>
              <a:xfrm>
                <a:off x="4674584" y="3678858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9DEA3F89-7F1C-BCD1-42D0-08FFB9CD48F6}"/>
                  </a:ext>
                </a:extLst>
              </p:cNvPr>
              <p:cNvSpPr/>
              <p:nvPr/>
            </p:nvSpPr>
            <p:spPr>
              <a:xfrm>
                <a:off x="4528470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ADCFEC9-47F3-22AB-C42D-6586377DF78C}"/>
                  </a:ext>
                </a:extLst>
              </p:cNvPr>
              <p:cNvSpPr/>
              <p:nvPr/>
            </p:nvSpPr>
            <p:spPr>
              <a:xfrm>
                <a:off x="4601527" y="3768107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70894D11-9E10-F132-FE44-82448A57EC54}"/>
                  </a:ext>
                </a:extLst>
              </p:cNvPr>
              <p:cNvSpPr/>
              <p:nvPr/>
            </p:nvSpPr>
            <p:spPr>
              <a:xfrm>
                <a:off x="4601527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150E3889-7E07-6002-798C-4D9C5DF9CFE7}"/>
                  </a:ext>
                </a:extLst>
              </p:cNvPr>
              <p:cNvSpPr/>
              <p:nvPr/>
            </p:nvSpPr>
            <p:spPr>
              <a:xfrm>
                <a:off x="4674584" y="385735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E671B64C-CD18-04B9-4363-76FD1B785263}"/>
                  </a:ext>
                </a:extLst>
              </p:cNvPr>
              <p:cNvSpPr/>
              <p:nvPr/>
            </p:nvSpPr>
            <p:spPr>
              <a:xfrm>
                <a:off x="4861845" y="345749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78CCC2AF-1AB1-F30D-B683-D51530C8044B}"/>
                  </a:ext>
                </a:extLst>
              </p:cNvPr>
              <p:cNvSpPr/>
              <p:nvPr/>
            </p:nvSpPr>
            <p:spPr>
              <a:xfrm>
                <a:off x="4788884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F8114E1C-446F-0F92-5266-22347F222416}"/>
                  </a:ext>
                </a:extLst>
              </p:cNvPr>
              <p:cNvSpPr/>
              <p:nvPr/>
            </p:nvSpPr>
            <p:spPr>
              <a:xfrm>
                <a:off x="4861845" y="3546746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B77FA7D-222D-CDD1-16CE-C3E0EB60F46D}"/>
                  </a:ext>
                </a:extLst>
              </p:cNvPr>
              <p:cNvSpPr/>
              <p:nvPr/>
            </p:nvSpPr>
            <p:spPr>
              <a:xfrm>
                <a:off x="4788884" y="3635995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D633DA3-422A-7FD5-4487-AE570A18850E}"/>
                  </a:ext>
                </a:extLst>
              </p:cNvPr>
              <p:cNvSpPr/>
              <p:nvPr/>
            </p:nvSpPr>
            <p:spPr>
              <a:xfrm>
                <a:off x="4861845" y="3725244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E4B92D7F-C165-1A11-6F71-BAE440E58A57}"/>
                  </a:ext>
                </a:extLst>
              </p:cNvPr>
              <p:cNvSpPr/>
              <p:nvPr/>
            </p:nvSpPr>
            <p:spPr>
              <a:xfrm>
                <a:off x="4788884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050 w 48863"/>
                  <a:gd name="connsiteY5" fmla="*/ 35719 h 52863"/>
                  <a:gd name="connsiteX6" fmla="*/ 31623 w 48863"/>
                  <a:gd name="connsiteY6" fmla="*/ 35719 h 52863"/>
                  <a:gd name="connsiteX7" fmla="*/ 31623 w 48863"/>
                  <a:gd name="connsiteY7" fmla="*/ 17145 h 52863"/>
                  <a:gd name="connsiteX8" fmla="*/ 17050 w 48863"/>
                  <a:gd name="connsiteY8" fmla="*/ 17145 h 52863"/>
                  <a:gd name="connsiteX9" fmla="*/ 17050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050" y="35719"/>
                    </a:moveTo>
                    <a:lnTo>
                      <a:pt x="31623" y="35719"/>
                    </a:lnTo>
                    <a:lnTo>
                      <a:pt x="31623" y="17145"/>
                    </a:lnTo>
                    <a:lnTo>
                      <a:pt x="17050" y="17145"/>
                    </a:lnTo>
                    <a:lnTo>
                      <a:pt x="17050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3C2D4A0-B8BF-9D66-4C4E-DE58FDF3219C}"/>
                  </a:ext>
                </a:extLst>
              </p:cNvPr>
              <p:cNvSpPr/>
              <p:nvPr/>
            </p:nvSpPr>
            <p:spPr>
              <a:xfrm>
                <a:off x="4861845" y="381449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39078CE-E2E9-9648-482C-ED8177E2D458}"/>
                  </a:ext>
                </a:extLst>
              </p:cNvPr>
              <p:cNvSpPr/>
              <p:nvPr/>
            </p:nvSpPr>
            <p:spPr>
              <a:xfrm>
                <a:off x="4861845" y="3903743"/>
                <a:ext cx="48863" cy="52863"/>
              </a:xfrm>
              <a:custGeom>
                <a:avLst/>
                <a:gdLst>
                  <a:gd name="connsiteX0" fmla="*/ 48863 w 48863"/>
                  <a:gd name="connsiteY0" fmla="*/ 52864 h 52863"/>
                  <a:gd name="connsiteX1" fmla="*/ 0 w 48863"/>
                  <a:gd name="connsiteY1" fmla="*/ 52864 h 52863"/>
                  <a:gd name="connsiteX2" fmla="*/ 0 w 48863"/>
                  <a:gd name="connsiteY2" fmla="*/ 0 h 52863"/>
                  <a:gd name="connsiteX3" fmla="*/ 48863 w 48863"/>
                  <a:gd name="connsiteY3" fmla="*/ 0 h 52863"/>
                  <a:gd name="connsiteX4" fmla="*/ 48863 w 48863"/>
                  <a:gd name="connsiteY4" fmla="*/ 52864 h 52863"/>
                  <a:gd name="connsiteX5" fmla="*/ 17145 w 48863"/>
                  <a:gd name="connsiteY5" fmla="*/ 35719 h 52863"/>
                  <a:gd name="connsiteX6" fmla="*/ 31718 w 48863"/>
                  <a:gd name="connsiteY6" fmla="*/ 35719 h 52863"/>
                  <a:gd name="connsiteX7" fmla="*/ 31718 w 48863"/>
                  <a:gd name="connsiteY7" fmla="*/ 17145 h 52863"/>
                  <a:gd name="connsiteX8" fmla="*/ 17145 w 48863"/>
                  <a:gd name="connsiteY8" fmla="*/ 17145 h 52863"/>
                  <a:gd name="connsiteX9" fmla="*/ 17145 w 48863"/>
                  <a:gd name="connsiteY9" fmla="*/ 35719 h 5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63" h="52863">
                    <a:moveTo>
                      <a:pt x="48863" y="52864"/>
                    </a:moveTo>
                    <a:lnTo>
                      <a:pt x="0" y="52864"/>
                    </a:ln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52864"/>
                    </a:lnTo>
                    <a:close/>
                    <a:moveTo>
                      <a:pt x="17145" y="35719"/>
                    </a:moveTo>
                    <a:lnTo>
                      <a:pt x="31718" y="35719"/>
                    </a:lnTo>
                    <a:lnTo>
                      <a:pt x="31718" y="17145"/>
                    </a:lnTo>
                    <a:lnTo>
                      <a:pt x="17145" y="17145"/>
                    </a:lnTo>
                    <a:lnTo>
                      <a:pt x="17145" y="357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4FEC516F-6124-F261-0742-1D915E23295F}"/>
                  </a:ext>
                </a:extLst>
              </p:cNvPr>
              <p:cNvSpPr/>
              <p:nvPr/>
            </p:nvSpPr>
            <p:spPr>
              <a:xfrm>
                <a:off x="4260056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4F458E7B-57FD-DDA1-51FC-BD12ED5E1FBB}"/>
                  </a:ext>
                </a:extLst>
              </p:cNvPr>
              <p:cNvSpPr/>
              <p:nvPr/>
            </p:nvSpPr>
            <p:spPr>
              <a:xfrm>
                <a:off x="430644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0884B9C6-403A-7A52-5041-C196E2098D00}"/>
                  </a:ext>
                </a:extLst>
              </p:cNvPr>
              <p:cNvSpPr/>
              <p:nvPr/>
            </p:nvSpPr>
            <p:spPr>
              <a:xfrm>
                <a:off x="4352925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C8952DD-58E8-13BE-F4C9-F302B2CAB492}"/>
                  </a:ext>
                </a:extLst>
              </p:cNvPr>
              <p:cNvSpPr/>
              <p:nvPr/>
            </p:nvSpPr>
            <p:spPr>
              <a:xfrm>
                <a:off x="4399311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DBBAE1FE-FE6B-3BF3-32D7-957131633709}"/>
                  </a:ext>
                </a:extLst>
              </p:cNvPr>
              <p:cNvSpPr/>
              <p:nvPr/>
            </p:nvSpPr>
            <p:spPr>
              <a:xfrm>
                <a:off x="4445793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63E7E55F-58B2-5E2C-C64A-91C4C54A4855}"/>
                  </a:ext>
                </a:extLst>
              </p:cNvPr>
              <p:cNvSpPr/>
              <p:nvPr/>
            </p:nvSpPr>
            <p:spPr>
              <a:xfrm>
                <a:off x="4492180" y="2456514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106D6D9F-19DE-186B-9DDB-DD73810C7ACF}"/>
                  </a:ext>
                </a:extLst>
              </p:cNvPr>
              <p:cNvSpPr/>
              <p:nvPr/>
            </p:nvSpPr>
            <p:spPr>
              <a:xfrm>
                <a:off x="4260056" y="2563671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BE177361-0417-42DA-7058-973B53C9A4F8}"/>
                  </a:ext>
                </a:extLst>
              </p:cNvPr>
              <p:cNvSpPr/>
              <p:nvPr/>
            </p:nvSpPr>
            <p:spPr>
              <a:xfrm>
                <a:off x="4260056" y="2623869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14693E9-58D8-157B-7406-9409FF4EDABB}"/>
                  </a:ext>
                </a:extLst>
              </p:cNvPr>
              <p:cNvSpPr/>
              <p:nvPr/>
            </p:nvSpPr>
            <p:spPr>
              <a:xfrm>
                <a:off x="4260056" y="2684162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2098EF-527B-EA4D-5D90-965CDFDCCA97}"/>
                  </a:ext>
                </a:extLst>
              </p:cNvPr>
              <p:cNvSpPr/>
              <p:nvPr/>
            </p:nvSpPr>
            <p:spPr>
              <a:xfrm>
                <a:off x="4260056" y="2744455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558685E4-9E0C-430F-1CCD-EABC0DE6D88F}"/>
                  </a:ext>
                </a:extLst>
              </p:cNvPr>
              <p:cNvSpPr/>
              <p:nvPr/>
            </p:nvSpPr>
            <p:spPr>
              <a:xfrm>
                <a:off x="4260056" y="2804653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C40807A-9E8A-8AED-6AFD-B7FFADDC6B42}"/>
                  </a:ext>
                </a:extLst>
              </p:cNvPr>
              <p:cNvSpPr/>
              <p:nvPr/>
            </p:nvSpPr>
            <p:spPr>
              <a:xfrm>
                <a:off x="4260056" y="2864946"/>
                <a:ext cx="252031" cy="13430"/>
              </a:xfrm>
              <a:custGeom>
                <a:avLst/>
                <a:gdLst>
                  <a:gd name="connsiteX0" fmla="*/ 0 w 252031"/>
                  <a:gd name="connsiteY0" fmla="*/ 0 h 13430"/>
                  <a:gd name="connsiteX1" fmla="*/ 252031 w 252031"/>
                  <a:gd name="connsiteY1" fmla="*/ 0 h 13430"/>
                  <a:gd name="connsiteX2" fmla="*/ 252031 w 252031"/>
                  <a:gd name="connsiteY2" fmla="*/ 13430 h 13430"/>
                  <a:gd name="connsiteX3" fmla="*/ 0 w 252031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31" h="13430">
                    <a:moveTo>
                      <a:pt x="0" y="0"/>
                    </a:moveTo>
                    <a:lnTo>
                      <a:pt x="252031" y="0"/>
                    </a:lnTo>
                    <a:lnTo>
                      <a:pt x="252031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B15B79A-4C18-845A-3F79-B225916DF30B}"/>
                  </a:ext>
                </a:extLst>
              </p:cNvPr>
              <p:cNvSpPr/>
              <p:nvPr/>
            </p:nvSpPr>
            <p:spPr>
              <a:xfrm>
                <a:off x="484974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D07F61CF-1CA6-62C9-E3B5-AEBA286AF286}"/>
                  </a:ext>
                </a:extLst>
              </p:cNvPr>
              <p:cNvSpPr/>
              <p:nvPr/>
            </p:nvSpPr>
            <p:spPr>
              <a:xfrm>
                <a:off x="4896231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F17404D5-2F0F-ACD4-2B63-2DBC5C13F96E}"/>
                  </a:ext>
                </a:extLst>
              </p:cNvPr>
              <p:cNvSpPr/>
              <p:nvPr/>
            </p:nvSpPr>
            <p:spPr>
              <a:xfrm>
                <a:off x="4942617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B8A7324F-DBD6-5B32-C1D7-9987B9F9884C}"/>
                  </a:ext>
                </a:extLst>
              </p:cNvPr>
              <p:cNvSpPr/>
              <p:nvPr/>
            </p:nvSpPr>
            <p:spPr>
              <a:xfrm>
                <a:off x="4989099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B71C8FBD-9A60-9527-DA94-6FBE8C6E9964}"/>
                  </a:ext>
                </a:extLst>
              </p:cNvPr>
              <p:cNvSpPr/>
              <p:nvPr/>
            </p:nvSpPr>
            <p:spPr>
              <a:xfrm>
                <a:off x="5035486" y="2058941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F5BC277-81ED-5988-A811-178655E084DF}"/>
                  </a:ext>
                </a:extLst>
              </p:cNvPr>
              <p:cNvSpPr/>
              <p:nvPr/>
            </p:nvSpPr>
            <p:spPr>
              <a:xfrm>
                <a:off x="4849749" y="216600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918E753D-7361-2417-C27B-AB2A475D203F}"/>
                  </a:ext>
                </a:extLst>
              </p:cNvPr>
              <p:cNvSpPr/>
              <p:nvPr/>
            </p:nvSpPr>
            <p:spPr>
              <a:xfrm>
                <a:off x="4849749" y="222629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55C3275-E365-9250-C61F-0BF4736E7761}"/>
                  </a:ext>
                </a:extLst>
              </p:cNvPr>
              <p:cNvSpPr/>
              <p:nvPr/>
            </p:nvSpPr>
            <p:spPr>
              <a:xfrm>
                <a:off x="4849749" y="2286493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B4D00735-4305-B5B8-76B6-B33F4F5ED3C9}"/>
                  </a:ext>
                </a:extLst>
              </p:cNvPr>
              <p:cNvSpPr/>
              <p:nvPr/>
            </p:nvSpPr>
            <p:spPr>
              <a:xfrm>
                <a:off x="4849749" y="2346786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FB0BE43-C5D0-06FA-4FF1-619D9AC303D9}"/>
                  </a:ext>
                </a:extLst>
              </p:cNvPr>
              <p:cNvSpPr/>
              <p:nvPr/>
            </p:nvSpPr>
            <p:spPr>
              <a:xfrm>
                <a:off x="4849749" y="240698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CFF6F5C5-5407-291A-4FC3-984FD391EBA9}"/>
                  </a:ext>
                </a:extLst>
              </p:cNvPr>
              <p:cNvSpPr/>
              <p:nvPr/>
            </p:nvSpPr>
            <p:spPr>
              <a:xfrm>
                <a:off x="4849749" y="24672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C462A03-6BD1-3E17-1A66-83F7026560B0}"/>
                  </a:ext>
                </a:extLst>
              </p:cNvPr>
              <p:cNvSpPr/>
              <p:nvPr/>
            </p:nvSpPr>
            <p:spPr>
              <a:xfrm>
                <a:off x="4849749" y="261539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5AFAD8B-2D4D-82ED-25ED-65B86EAFCE2D}"/>
                  </a:ext>
                </a:extLst>
              </p:cNvPr>
              <p:cNvSpPr/>
              <p:nvPr/>
            </p:nvSpPr>
            <p:spPr>
              <a:xfrm>
                <a:off x="4849749" y="26756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61A20A0-1CFE-AF90-6919-73FAF06ADDB7}"/>
                  </a:ext>
                </a:extLst>
              </p:cNvPr>
              <p:cNvSpPr/>
              <p:nvPr/>
            </p:nvSpPr>
            <p:spPr>
              <a:xfrm>
                <a:off x="4849749" y="273597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590E8C8-4C2B-006A-AE4E-84DADF3CCF26}"/>
                  </a:ext>
                </a:extLst>
              </p:cNvPr>
              <p:cNvSpPr/>
              <p:nvPr/>
            </p:nvSpPr>
            <p:spPr>
              <a:xfrm>
                <a:off x="5400198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BA75755D-6AFF-52C6-7A46-D6EBB6B8778F}"/>
                  </a:ext>
                </a:extLst>
              </p:cNvPr>
              <p:cNvSpPr/>
              <p:nvPr/>
            </p:nvSpPr>
            <p:spPr>
              <a:xfrm>
                <a:off x="5446680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68BDD52-4401-F084-0695-EEE3BB6F11F6}"/>
                  </a:ext>
                </a:extLst>
              </p:cNvPr>
              <p:cNvSpPr/>
              <p:nvPr/>
            </p:nvSpPr>
            <p:spPr>
              <a:xfrm>
                <a:off x="5493067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68A36EB1-4B45-E865-296E-9981C67DDFEB}"/>
                  </a:ext>
                </a:extLst>
              </p:cNvPr>
              <p:cNvSpPr/>
              <p:nvPr/>
            </p:nvSpPr>
            <p:spPr>
              <a:xfrm>
                <a:off x="5539549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5019DE82-18D9-DD06-FFFC-5D4D7BECF532}"/>
                  </a:ext>
                </a:extLst>
              </p:cNvPr>
              <p:cNvSpPr/>
              <p:nvPr/>
            </p:nvSpPr>
            <p:spPr>
              <a:xfrm>
                <a:off x="5585936" y="2442513"/>
                <a:ext cx="19811" cy="72294"/>
              </a:xfrm>
              <a:custGeom>
                <a:avLst/>
                <a:gdLst>
                  <a:gd name="connsiteX0" fmla="*/ 0 w 19811"/>
                  <a:gd name="connsiteY0" fmla="*/ 0 h 72294"/>
                  <a:gd name="connsiteX1" fmla="*/ 19812 w 19811"/>
                  <a:gd name="connsiteY1" fmla="*/ 0 h 72294"/>
                  <a:gd name="connsiteX2" fmla="*/ 19812 w 19811"/>
                  <a:gd name="connsiteY2" fmla="*/ 72295 h 72294"/>
                  <a:gd name="connsiteX3" fmla="*/ 0 w 19811"/>
                  <a:gd name="connsiteY3" fmla="*/ 72295 h 7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11" h="72294">
                    <a:moveTo>
                      <a:pt x="0" y="0"/>
                    </a:moveTo>
                    <a:lnTo>
                      <a:pt x="19812" y="0"/>
                    </a:lnTo>
                    <a:lnTo>
                      <a:pt x="19812" y="72295"/>
                    </a:lnTo>
                    <a:lnTo>
                      <a:pt x="0" y="72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938A082-7E84-F34C-5B8C-BFEC1D02BB0A}"/>
                  </a:ext>
                </a:extLst>
              </p:cNvPr>
              <p:cNvSpPr/>
              <p:nvPr/>
            </p:nvSpPr>
            <p:spPr>
              <a:xfrm>
                <a:off x="5400198" y="2549574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63D5B115-9D79-E094-CD25-D472CE481C30}"/>
                  </a:ext>
                </a:extLst>
              </p:cNvPr>
              <p:cNvSpPr/>
              <p:nvPr/>
            </p:nvSpPr>
            <p:spPr>
              <a:xfrm>
                <a:off x="5400198" y="2609867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D280C13-EB8D-82F8-8923-542FFF8A2A59}"/>
                  </a:ext>
                </a:extLst>
              </p:cNvPr>
              <p:cNvSpPr/>
              <p:nvPr/>
            </p:nvSpPr>
            <p:spPr>
              <a:xfrm>
                <a:off x="5400198" y="267006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CBD5DC1D-D5F6-1C54-F84E-AB7522B34416}"/>
                  </a:ext>
                </a:extLst>
              </p:cNvPr>
              <p:cNvSpPr/>
              <p:nvPr/>
            </p:nvSpPr>
            <p:spPr>
              <a:xfrm>
                <a:off x="5400198" y="2730358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61572-E2E9-5010-298F-9CC8C2A40C32}"/>
                  </a:ext>
                </a:extLst>
              </p:cNvPr>
              <p:cNvSpPr/>
              <p:nvPr/>
            </p:nvSpPr>
            <p:spPr>
              <a:xfrm>
                <a:off x="5400198" y="2790651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EDCCE67-039C-AAD6-4255-6C36AF886C02}"/>
                  </a:ext>
                </a:extLst>
              </p:cNvPr>
              <p:cNvSpPr/>
              <p:nvPr/>
            </p:nvSpPr>
            <p:spPr>
              <a:xfrm>
                <a:off x="5400198" y="2850849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A8BF2403-C88F-1355-6A5D-C5F50B7AD8ED}"/>
                  </a:ext>
                </a:extLst>
              </p:cNvPr>
              <p:cNvSpPr/>
              <p:nvPr/>
            </p:nvSpPr>
            <p:spPr>
              <a:xfrm>
                <a:off x="5539549" y="299905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8278C2C-46BD-999E-0D62-816CFCD67715}"/>
                  </a:ext>
                </a:extLst>
              </p:cNvPr>
              <p:cNvSpPr/>
              <p:nvPr/>
            </p:nvSpPr>
            <p:spPr>
              <a:xfrm>
                <a:off x="5539549" y="305925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53D66DFC-4CE3-50C9-E3C4-C6F12A82297E}"/>
                  </a:ext>
                </a:extLst>
              </p:cNvPr>
              <p:cNvSpPr/>
              <p:nvPr/>
            </p:nvSpPr>
            <p:spPr>
              <a:xfrm>
                <a:off x="5539549" y="311955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8E94891-6BA8-1401-DBB2-674C15968BE5}"/>
                  </a:ext>
                </a:extLst>
              </p:cNvPr>
              <p:cNvSpPr/>
              <p:nvPr/>
            </p:nvSpPr>
            <p:spPr>
              <a:xfrm>
                <a:off x="5539549" y="3320622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D84F69AD-254B-5288-721E-4B750A3C6950}"/>
                  </a:ext>
                </a:extLst>
              </p:cNvPr>
              <p:cNvSpPr/>
              <p:nvPr/>
            </p:nvSpPr>
            <p:spPr>
              <a:xfrm>
                <a:off x="5539549" y="3380820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AD9A7BD-0DC5-FF2D-E922-61F63B8D88C5}"/>
                  </a:ext>
                </a:extLst>
              </p:cNvPr>
              <p:cNvSpPr/>
              <p:nvPr/>
            </p:nvSpPr>
            <p:spPr>
              <a:xfrm>
                <a:off x="5539549" y="344111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574DB14-9B57-4B6B-5034-A2786446AA14}"/>
                  </a:ext>
                </a:extLst>
              </p:cNvPr>
              <p:cNvSpPr/>
              <p:nvPr/>
            </p:nvSpPr>
            <p:spPr>
              <a:xfrm>
                <a:off x="5539549" y="3642186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7AA68BF-C8B1-6611-621C-5F38B11808FE}"/>
                  </a:ext>
                </a:extLst>
              </p:cNvPr>
              <p:cNvSpPr/>
              <p:nvPr/>
            </p:nvSpPr>
            <p:spPr>
              <a:xfrm>
                <a:off x="5539549" y="3702384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346E7DD-8189-702B-96BA-C041C62A5F85}"/>
                  </a:ext>
                </a:extLst>
              </p:cNvPr>
              <p:cNvSpPr/>
              <p:nvPr/>
            </p:nvSpPr>
            <p:spPr>
              <a:xfrm>
                <a:off x="5539549" y="3762678"/>
                <a:ext cx="66293" cy="13430"/>
              </a:xfrm>
              <a:custGeom>
                <a:avLst/>
                <a:gdLst>
                  <a:gd name="connsiteX0" fmla="*/ 0 w 66293"/>
                  <a:gd name="connsiteY0" fmla="*/ 0 h 13430"/>
                  <a:gd name="connsiteX1" fmla="*/ 66294 w 66293"/>
                  <a:gd name="connsiteY1" fmla="*/ 0 h 13430"/>
                  <a:gd name="connsiteX2" fmla="*/ 66294 w 66293"/>
                  <a:gd name="connsiteY2" fmla="*/ 13430 h 13430"/>
                  <a:gd name="connsiteX3" fmla="*/ 0 w 66293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93" h="13430">
                    <a:moveTo>
                      <a:pt x="0" y="0"/>
                    </a:moveTo>
                    <a:lnTo>
                      <a:pt x="66294" y="0"/>
                    </a:lnTo>
                    <a:lnTo>
                      <a:pt x="66294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2DC31FA0-8C14-31F9-871F-3E933E39B40A}"/>
                  </a:ext>
                </a:extLst>
              </p:cNvPr>
              <p:cNvSpPr/>
              <p:nvPr/>
            </p:nvSpPr>
            <p:spPr>
              <a:xfrm>
                <a:off x="4849749" y="2884092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16D93E7C-02B8-DFFA-A535-0A0D1D97CEBC}"/>
                  </a:ext>
                </a:extLst>
              </p:cNvPr>
              <p:cNvSpPr/>
              <p:nvPr/>
            </p:nvSpPr>
            <p:spPr>
              <a:xfrm>
                <a:off x="4849749" y="2944385"/>
                <a:ext cx="205549" cy="13430"/>
              </a:xfrm>
              <a:custGeom>
                <a:avLst/>
                <a:gdLst>
                  <a:gd name="connsiteX0" fmla="*/ 0 w 205549"/>
                  <a:gd name="connsiteY0" fmla="*/ 0 h 13430"/>
                  <a:gd name="connsiteX1" fmla="*/ 205549 w 205549"/>
                  <a:gd name="connsiteY1" fmla="*/ 0 h 13430"/>
                  <a:gd name="connsiteX2" fmla="*/ 205549 w 205549"/>
                  <a:gd name="connsiteY2" fmla="*/ 13430 h 13430"/>
                  <a:gd name="connsiteX3" fmla="*/ 0 w 205549"/>
                  <a:gd name="connsiteY3" fmla="*/ 13430 h 13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13430">
                    <a:moveTo>
                      <a:pt x="0" y="0"/>
                    </a:moveTo>
                    <a:lnTo>
                      <a:pt x="205549" y="0"/>
                    </a:lnTo>
                    <a:lnTo>
                      <a:pt x="205549" y="13430"/>
                    </a:lnTo>
                    <a:lnTo>
                      <a:pt x="0" y="134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9090AD-1D84-FECA-2403-51093944564E}"/>
                  </a:ext>
                </a:extLst>
              </p:cNvPr>
              <p:cNvSpPr/>
              <p:nvPr/>
            </p:nvSpPr>
            <p:spPr>
              <a:xfrm>
                <a:off x="5811774" y="310192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1693C4F7-D363-6937-2463-EE9243CBE4C5}"/>
                  </a:ext>
                </a:extLst>
              </p:cNvPr>
              <p:cNvSpPr/>
              <p:nvPr/>
            </p:nvSpPr>
            <p:spPr>
              <a:xfrm>
                <a:off x="5811774" y="317898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EAED5B8-E880-40D7-A8F6-711EE109CFBF}"/>
                  </a:ext>
                </a:extLst>
              </p:cNvPr>
              <p:cNvSpPr/>
              <p:nvPr/>
            </p:nvSpPr>
            <p:spPr>
              <a:xfrm>
                <a:off x="5811774" y="325613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19E19793-2735-5DD3-A45B-A904835381A0}"/>
                  </a:ext>
                </a:extLst>
              </p:cNvPr>
              <p:cNvSpPr/>
              <p:nvPr/>
            </p:nvSpPr>
            <p:spPr>
              <a:xfrm>
                <a:off x="5811774" y="341253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6EA60CAE-F97B-594F-DB58-4DB7379620B5}"/>
                  </a:ext>
                </a:extLst>
              </p:cNvPr>
              <p:cNvSpPr/>
              <p:nvPr/>
            </p:nvSpPr>
            <p:spPr>
              <a:xfrm>
                <a:off x="5811774" y="348959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26F53F3-9C9B-C0F1-AF54-D1E02F14712A}"/>
                  </a:ext>
                </a:extLst>
              </p:cNvPr>
              <p:cNvSpPr/>
              <p:nvPr/>
            </p:nvSpPr>
            <p:spPr>
              <a:xfrm>
                <a:off x="5811774" y="3566748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802C0A34-D823-1FB3-7B35-FD94409EE8B2}"/>
                  </a:ext>
                </a:extLst>
              </p:cNvPr>
              <p:cNvSpPr/>
              <p:nvPr/>
            </p:nvSpPr>
            <p:spPr>
              <a:xfrm>
                <a:off x="5811774" y="372314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A2F6108-56E1-1162-7958-56040ED87493}"/>
                  </a:ext>
                </a:extLst>
              </p:cNvPr>
              <p:cNvSpPr/>
              <p:nvPr/>
            </p:nvSpPr>
            <p:spPr>
              <a:xfrm>
                <a:off x="5811774" y="3800206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AC48AF6-C785-C1D4-1C1C-697F2A2CC181}"/>
                  </a:ext>
                </a:extLst>
              </p:cNvPr>
              <p:cNvSpPr/>
              <p:nvPr/>
            </p:nvSpPr>
            <p:spPr>
              <a:xfrm>
                <a:off x="5811774" y="3877359"/>
                <a:ext cx="58769" cy="24288"/>
              </a:xfrm>
              <a:custGeom>
                <a:avLst/>
                <a:gdLst>
                  <a:gd name="connsiteX0" fmla="*/ 0 w 58769"/>
                  <a:gd name="connsiteY0" fmla="*/ 0 h 24288"/>
                  <a:gd name="connsiteX1" fmla="*/ 58769 w 58769"/>
                  <a:gd name="connsiteY1" fmla="*/ 0 h 24288"/>
                  <a:gd name="connsiteX2" fmla="*/ 58769 w 58769"/>
                  <a:gd name="connsiteY2" fmla="*/ 24289 h 24288"/>
                  <a:gd name="connsiteX3" fmla="*/ 0 w 58769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769" h="24288">
                    <a:moveTo>
                      <a:pt x="0" y="0"/>
                    </a:moveTo>
                    <a:lnTo>
                      <a:pt x="58769" y="0"/>
                    </a:lnTo>
                    <a:lnTo>
                      <a:pt x="58769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2411E87-E915-307C-DCF0-096902A1D088}"/>
                  </a:ext>
                </a:extLst>
              </p:cNvPr>
              <p:cNvSpPr/>
              <p:nvPr/>
            </p:nvSpPr>
            <p:spPr>
              <a:xfrm>
                <a:off x="5947505" y="303696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66356DB9-E6FF-0A5B-4A84-E14A8A0F509F}"/>
                  </a:ext>
                </a:extLst>
              </p:cNvPr>
              <p:cNvSpPr/>
              <p:nvPr/>
            </p:nvSpPr>
            <p:spPr>
              <a:xfrm>
                <a:off x="5947505" y="311402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A43C74-04B6-57E7-FFEB-7F373353EDAA}"/>
                  </a:ext>
                </a:extLst>
              </p:cNvPr>
              <p:cNvSpPr/>
              <p:nvPr/>
            </p:nvSpPr>
            <p:spPr>
              <a:xfrm>
                <a:off x="5947505" y="31911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FFDF0F2-80FB-D238-9A58-F59C767D519A}"/>
                  </a:ext>
                </a:extLst>
              </p:cNvPr>
              <p:cNvSpPr/>
              <p:nvPr/>
            </p:nvSpPr>
            <p:spPr>
              <a:xfrm>
                <a:off x="5947505" y="334757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C7332CB-A37E-0B17-B2DD-C703EEADEF23}"/>
                  </a:ext>
                </a:extLst>
              </p:cNvPr>
              <p:cNvSpPr/>
              <p:nvPr/>
            </p:nvSpPr>
            <p:spPr>
              <a:xfrm>
                <a:off x="5947505" y="3424635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3AE28A35-9EBE-22F9-17FD-1B405200063C}"/>
                  </a:ext>
                </a:extLst>
              </p:cNvPr>
              <p:cNvSpPr/>
              <p:nvPr/>
            </p:nvSpPr>
            <p:spPr>
              <a:xfrm>
                <a:off x="5947505" y="35017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B98CC8E-376A-866F-7D8E-DFF28076759D}"/>
                  </a:ext>
                </a:extLst>
              </p:cNvPr>
              <p:cNvSpPr/>
              <p:nvPr/>
            </p:nvSpPr>
            <p:spPr>
              <a:xfrm>
                <a:off x="5947505" y="365818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D790BCC-CA88-7FFB-8FA7-FF1430124323}"/>
                  </a:ext>
                </a:extLst>
              </p:cNvPr>
              <p:cNvSpPr/>
              <p:nvPr/>
            </p:nvSpPr>
            <p:spPr>
              <a:xfrm>
                <a:off x="5947505" y="3735341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BDAE645E-712E-3F66-23EA-37B66F81BC91}"/>
                  </a:ext>
                </a:extLst>
              </p:cNvPr>
              <p:cNvSpPr/>
              <p:nvPr/>
            </p:nvSpPr>
            <p:spPr>
              <a:xfrm>
                <a:off x="5947505" y="3812398"/>
                <a:ext cx="81724" cy="24288"/>
              </a:xfrm>
              <a:custGeom>
                <a:avLst/>
                <a:gdLst>
                  <a:gd name="connsiteX0" fmla="*/ 0 w 81724"/>
                  <a:gd name="connsiteY0" fmla="*/ 0 h 24288"/>
                  <a:gd name="connsiteX1" fmla="*/ 81724 w 81724"/>
                  <a:gd name="connsiteY1" fmla="*/ 0 h 24288"/>
                  <a:gd name="connsiteX2" fmla="*/ 81724 w 81724"/>
                  <a:gd name="connsiteY2" fmla="*/ 24289 h 24288"/>
                  <a:gd name="connsiteX3" fmla="*/ 0 w 81724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24" h="24288">
                    <a:moveTo>
                      <a:pt x="0" y="0"/>
                    </a:moveTo>
                    <a:lnTo>
                      <a:pt x="81724" y="0"/>
                    </a:lnTo>
                    <a:lnTo>
                      <a:pt x="81724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4E06235F-D92E-0A6F-1D5E-EFE484E7C7BE}"/>
                  </a:ext>
                </a:extLst>
              </p:cNvPr>
              <p:cNvSpPr/>
              <p:nvPr/>
            </p:nvSpPr>
            <p:spPr>
              <a:xfrm>
                <a:off x="6068949" y="303696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8736442-A997-5E8E-BCEC-9502C9219839}"/>
                  </a:ext>
                </a:extLst>
              </p:cNvPr>
              <p:cNvSpPr/>
              <p:nvPr/>
            </p:nvSpPr>
            <p:spPr>
              <a:xfrm>
                <a:off x="6068949" y="311402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CD86042-4803-A726-7991-8246352D7310}"/>
                  </a:ext>
                </a:extLst>
              </p:cNvPr>
              <p:cNvSpPr/>
              <p:nvPr/>
            </p:nvSpPr>
            <p:spPr>
              <a:xfrm>
                <a:off x="6068949" y="31911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980BF24B-0282-F794-B92C-4F5E8E27AE63}"/>
                  </a:ext>
                </a:extLst>
              </p:cNvPr>
              <p:cNvSpPr/>
              <p:nvPr/>
            </p:nvSpPr>
            <p:spPr>
              <a:xfrm>
                <a:off x="6068949" y="334757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C0BCC709-0330-62F3-B3E5-36B5EFEF1706}"/>
                  </a:ext>
                </a:extLst>
              </p:cNvPr>
              <p:cNvSpPr/>
              <p:nvPr/>
            </p:nvSpPr>
            <p:spPr>
              <a:xfrm>
                <a:off x="6068949" y="3424635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44A73A2D-BDBE-5491-B1DF-7F11138CB878}"/>
                  </a:ext>
                </a:extLst>
              </p:cNvPr>
              <p:cNvSpPr/>
              <p:nvPr/>
            </p:nvSpPr>
            <p:spPr>
              <a:xfrm>
                <a:off x="6068949" y="35017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3F2155D1-4EB8-60F3-9889-AC643EE82262}"/>
                  </a:ext>
                </a:extLst>
              </p:cNvPr>
              <p:cNvSpPr/>
              <p:nvPr/>
            </p:nvSpPr>
            <p:spPr>
              <a:xfrm>
                <a:off x="6068949" y="365818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7CB86A6-28BF-4126-C633-A2C0AA9029CE}"/>
                  </a:ext>
                </a:extLst>
              </p:cNvPr>
              <p:cNvSpPr/>
              <p:nvPr/>
            </p:nvSpPr>
            <p:spPr>
              <a:xfrm>
                <a:off x="6068949" y="3735341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5B2D370-EFBA-F3A7-9C73-FE1A5135FD99}"/>
                  </a:ext>
                </a:extLst>
              </p:cNvPr>
              <p:cNvSpPr/>
              <p:nvPr/>
            </p:nvSpPr>
            <p:spPr>
              <a:xfrm>
                <a:off x="6068949" y="3812398"/>
                <a:ext cx="131730" cy="24288"/>
              </a:xfrm>
              <a:custGeom>
                <a:avLst/>
                <a:gdLst>
                  <a:gd name="connsiteX0" fmla="*/ 0 w 131730"/>
                  <a:gd name="connsiteY0" fmla="*/ 0 h 24288"/>
                  <a:gd name="connsiteX1" fmla="*/ 131731 w 131730"/>
                  <a:gd name="connsiteY1" fmla="*/ 0 h 24288"/>
                  <a:gd name="connsiteX2" fmla="*/ 131731 w 131730"/>
                  <a:gd name="connsiteY2" fmla="*/ 24289 h 24288"/>
                  <a:gd name="connsiteX3" fmla="*/ 0 w 131730"/>
                  <a:gd name="connsiteY3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730" h="24288">
                    <a:moveTo>
                      <a:pt x="0" y="0"/>
                    </a:moveTo>
                    <a:lnTo>
                      <a:pt x="131731" y="0"/>
                    </a:lnTo>
                    <a:lnTo>
                      <a:pt x="131731" y="24289"/>
                    </a:lnTo>
                    <a:lnTo>
                      <a:pt x="0" y="2428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FD5DFD34-6714-E42F-E84F-588BC0209FF8}"/>
                  </a:ext>
                </a:extLst>
              </p:cNvPr>
              <p:cNvSpPr/>
              <p:nvPr/>
            </p:nvSpPr>
            <p:spPr>
              <a:xfrm>
                <a:off x="631983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A3490C5F-9F89-1A64-AE23-FD3212156B62}"/>
                  </a:ext>
                </a:extLst>
              </p:cNvPr>
              <p:cNvSpPr/>
              <p:nvPr/>
            </p:nvSpPr>
            <p:spPr>
              <a:xfrm>
                <a:off x="6367462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14F200B-A7BB-83D6-9B9B-043AFFD4A82D}"/>
                  </a:ext>
                </a:extLst>
              </p:cNvPr>
              <p:cNvSpPr/>
              <p:nvPr/>
            </p:nvSpPr>
            <p:spPr>
              <a:xfrm>
                <a:off x="6415087" y="4012328"/>
                <a:ext cx="19050" cy="128492"/>
              </a:xfrm>
              <a:custGeom>
                <a:avLst/>
                <a:gdLst>
                  <a:gd name="connsiteX0" fmla="*/ 0 w 19050"/>
                  <a:gd name="connsiteY0" fmla="*/ 0 h 128492"/>
                  <a:gd name="connsiteX1" fmla="*/ 19050 w 19050"/>
                  <a:gd name="connsiteY1" fmla="*/ 0 h 128492"/>
                  <a:gd name="connsiteX2" fmla="*/ 19050 w 19050"/>
                  <a:gd name="connsiteY2" fmla="*/ 128492 h 128492"/>
                  <a:gd name="connsiteX3" fmla="*/ 0 w 19050"/>
                  <a:gd name="connsiteY3" fmla="*/ 128492 h 12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28492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28492"/>
                    </a:lnTo>
                    <a:lnTo>
                      <a:pt x="0" y="128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6394E63E-9F1F-E093-D9FA-2C8F0B389F31}"/>
                  </a:ext>
                </a:extLst>
              </p:cNvPr>
              <p:cNvSpPr/>
              <p:nvPr/>
            </p:nvSpPr>
            <p:spPr>
              <a:xfrm>
                <a:off x="6755606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B1F3319B-BBB4-529F-D7C7-7BE1E49592FB}"/>
                  </a:ext>
                </a:extLst>
              </p:cNvPr>
              <p:cNvSpPr/>
              <p:nvPr/>
            </p:nvSpPr>
            <p:spPr>
              <a:xfrm>
                <a:off x="6822662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4F6029F7-4E41-C101-8A23-1BC7C352F464}"/>
                  </a:ext>
                </a:extLst>
              </p:cNvPr>
              <p:cNvSpPr/>
              <p:nvPr/>
            </p:nvSpPr>
            <p:spPr>
              <a:xfrm>
                <a:off x="6889718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BB1416B3-0F50-7092-B1CD-086D440577C5}"/>
                  </a:ext>
                </a:extLst>
              </p:cNvPr>
              <p:cNvSpPr/>
              <p:nvPr/>
            </p:nvSpPr>
            <p:spPr>
              <a:xfrm>
                <a:off x="6956774" y="4036426"/>
                <a:ext cx="30956" cy="34766"/>
              </a:xfrm>
              <a:custGeom>
                <a:avLst/>
                <a:gdLst>
                  <a:gd name="connsiteX0" fmla="*/ 0 w 30956"/>
                  <a:gd name="connsiteY0" fmla="*/ 0 h 34766"/>
                  <a:gd name="connsiteX1" fmla="*/ 30956 w 30956"/>
                  <a:gd name="connsiteY1" fmla="*/ 0 h 34766"/>
                  <a:gd name="connsiteX2" fmla="*/ 30956 w 30956"/>
                  <a:gd name="connsiteY2" fmla="*/ 34766 h 34766"/>
                  <a:gd name="connsiteX3" fmla="*/ 0 w 30956"/>
                  <a:gd name="connsiteY3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34766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34766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93C4C13-AC20-9446-D369-F57A4347D2F7}"/>
                  </a:ext>
                </a:extLst>
              </p:cNvPr>
              <p:cNvSpPr/>
              <p:nvPr/>
            </p:nvSpPr>
            <p:spPr>
              <a:xfrm>
                <a:off x="7066883" y="3194702"/>
                <a:ext cx="17144" cy="179355"/>
              </a:xfrm>
              <a:custGeom>
                <a:avLst/>
                <a:gdLst>
                  <a:gd name="connsiteX0" fmla="*/ 0 w 17144"/>
                  <a:gd name="connsiteY0" fmla="*/ 0 h 179355"/>
                  <a:gd name="connsiteX1" fmla="*/ 17145 w 17144"/>
                  <a:gd name="connsiteY1" fmla="*/ 0 h 179355"/>
                  <a:gd name="connsiteX2" fmla="*/ 17145 w 17144"/>
                  <a:gd name="connsiteY2" fmla="*/ 179356 h 179355"/>
                  <a:gd name="connsiteX3" fmla="*/ 0 w 17144"/>
                  <a:gd name="connsiteY3" fmla="*/ 179356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7935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79356"/>
                    </a:lnTo>
                    <a:lnTo>
                      <a:pt x="0" y="1793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558859D-001D-74B6-B1D1-F4855DF06FB9}"/>
                  </a:ext>
                </a:extLst>
              </p:cNvPr>
              <p:cNvSpPr/>
              <p:nvPr/>
            </p:nvSpPr>
            <p:spPr>
              <a:xfrm>
                <a:off x="7035069" y="3194702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0 h 110680"/>
                  <a:gd name="connsiteX3" fmla="*/ 0 w 17144"/>
                  <a:gd name="connsiteY3" fmla="*/ 110680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0"/>
                    </a:lnTo>
                    <a:lnTo>
                      <a:pt x="0" y="1106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0051980-AE40-B56B-BC1F-351F0D89993F}"/>
                  </a:ext>
                </a:extLst>
              </p:cNvPr>
              <p:cNvSpPr/>
              <p:nvPr/>
            </p:nvSpPr>
            <p:spPr>
              <a:xfrm>
                <a:off x="7004113" y="3194702"/>
                <a:ext cx="17144" cy="89630"/>
              </a:xfrm>
              <a:custGeom>
                <a:avLst/>
                <a:gdLst>
                  <a:gd name="connsiteX0" fmla="*/ 0 w 17144"/>
                  <a:gd name="connsiteY0" fmla="*/ 0 h 89630"/>
                  <a:gd name="connsiteX1" fmla="*/ 17145 w 17144"/>
                  <a:gd name="connsiteY1" fmla="*/ 0 h 89630"/>
                  <a:gd name="connsiteX2" fmla="*/ 17145 w 17144"/>
                  <a:gd name="connsiteY2" fmla="*/ 89630 h 89630"/>
                  <a:gd name="connsiteX3" fmla="*/ 0 w 17144"/>
                  <a:gd name="connsiteY3" fmla="*/ 89630 h 89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963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9630"/>
                    </a:lnTo>
                    <a:lnTo>
                      <a:pt x="0" y="89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32FA5191-D698-BBD3-606F-95FDAABF939E}"/>
                  </a:ext>
                </a:extLst>
              </p:cNvPr>
              <p:cNvSpPr/>
              <p:nvPr/>
            </p:nvSpPr>
            <p:spPr>
              <a:xfrm>
                <a:off x="7406544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85A9B5D0-C8D9-E3B8-ECD8-395A2851B6C3}"/>
                  </a:ext>
                </a:extLst>
              </p:cNvPr>
              <p:cNvSpPr/>
              <p:nvPr/>
            </p:nvSpPr>
            <p:spPr>
              <a:xfrm>
                <a:off x="7447026" y="2887711"/>
                <a:ext cx="17144" cy="85725"/>
              </a:xfrm>
              <a:custGeom>
                <a:avLst/>
                <a:gdLst>
                  <a:gd name="connsiteX0" fmla="*/ 0 w 17144"/>
                  <a:gd name="connsiteY0" fmla="*/ 0 h 85725"/>
                  <a:gd name="connsiteX1" fmla="*/ 17145 w 17144"/>
                  <a:gd name="connsiteY1" fmla="*/ 0 h 85725"/>
                  <a:gd name="connsiteX2" fmla="*/ 17145 w 17144"/>
                  <a:gd name="connsiteY2" fmla="*/ 85725 h 85725"/>
                  <a:gd name="connsiteX3" fmla="*/ 0 w 17144"/>
                  <a:gd name="connsiteY3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857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85725"/>
                    </a:lnTo>
                    <a:lnTo>
                      <a:pt x="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4A647212-A035-2153-4CDC-9FF63E836E24}"/>
                  </a:ext>
                </a:extLst>
              </p:cNvPr>
              <p:cNvSpPr/>
              <p:nvPr/>
            </p:nvSpPr>
            <p:spPr>
              <a:xfrm>
                <a:off x="7505033" y="2887711"/>
                <a:ext cx="17144" cy="125825"/>
              </a:xfrm>
              <a:custGeom>
                <a:avLst/>
                <a:gdLst>
                  <a:gd name="connsiteX0" fmla="*/ 0 w 17144"/>
                  <a:gd name="connsiteY0" fmla="*/ 0 h 125825"/>
                  <a:gd name="connsiteX1" fmla="*/ 17145 w 17144"/>
                  <a:gd name="connsiteY1" fmla="*/ 0 h 125825"/>
                  <a:gd name="connsiteX2" fmla="*/ 17145 w 17144"/>
                  <a:gd name="connsiteY2" fmla="*/ 125825 h 125825"/>
                  <a:gd name="connsiteX3" fmla="*/ 0 w 17144"/>
                  <a:gd name="connsiteY3" fmla="*/ 125825 h 1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25825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25825"/>
                    </a:lnTo>
                    <a:lnTo>
                      <a:pt x="0" y="1258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A33CE66-FDA8-0F57-6119-6AE5B97F568F}"/>
                  </a:ext>
                </a:extLst>
              </p:cNvPr>
              <p:cNvSpPr/>
              <p:nvPr/>
            </p:nvSpPr>
            <p:spPr>
              <a:xfrm>
                <a:off x="7556563" y="2887711"/>
                <a:ext cx="17144" cy="62960"/>
              </a:xfrm>
              <a:custGeom>
                <a:avLst/>
                <a:gdLst>
                  <a:gd name="connsiteX0" fmla="*/ 0 w 17144"/>
                  <a:gd name="connsiteY0" fmla="*/ 0 h 62960"/>
                  <a:gd name="connsiteX1" fmla="*/ 17145 w 17144"/>
                  <a:gd name="connsiteY1" fmla="*/ 0 h 62960"/>
                  <a:gd name="connsiteX2" fmla="*/ 17145 w 17144"/>
                  <a:gd name="connsiteY2" fmla="*/ 62960 h 62960"/>
                  <a:gd name="connsiteX3" fmla="*/ 0 w 17144"/>
                  <a:gd name="connsiteY3" fmla="*/ 6296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6296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62960"/>
                    </a:lnTo>
                    <a:lnTo>
                      <a:pt x="0" y="629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26904D7-93C5-19F4-EA0C-6663ECDE7B42}"/>
                  </a:ext>
                </a:extLst>
              </p:cNvPr>
              <p:cNvSpPr/>
              <p:nvPr/>
            </p:nvSpPr>
            <p:spPr>
              <a:xfrm>
                <a:off x="7606569" y="2887711"/>
                <a:ext cx="17144" cy="152590"/>
              </a:xfrm>
              <a:custGeom>
                <a:avLst/>
                <a:gdLst>
                  <a:gd name="connsiteX0" fmla="*/ 0 w 17144"/>
                  <a:gd name="connsiteY0" fmla="*/ 0 h 152590"/>
                  <a:gd name="connsiteX1" fmla="*/ 17145 w 17144"/>
                  <a:gd name="connsiteY1" fmla="*/ 0 h 152590"/>
                  <a:gd name="connsiteX2" fmla="*/ 17145 w 17144"/>
                  <a:gd name="connsiteY2" fmla="*/ 152590 h 152590"/>
                  <a:gd name="connsiteX3" fmla="*/ 0 w 17144"/>
                  <a:gd name="connsiteY3" fmla="*/ 152590 h 15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5259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52590"/>
                    </a:lnTo>
                    <a:lnTo>
                      <a:pt x="0" y="1525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DDD952D-C482-5018-894B-EFA47A2644C2}"/>
                  </a:ext>
                </a:extLst>
              </p:cNvPr>
              <p:cNvSpPr/>
              <p:nvPr/>
            </p:nvSpPr>
            <p:spPr>
              <a:xfrm>
                <a:off x="7606569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B9DAD9B0-4781-87E9-577A-87F6C3F6A43E}"/>
                  </a:ext>
                </a:extLst>
              </p:cNvPr>
              <p:cNvSpPr/>
              <p:nvPr/>
            </p:nvSpPr>
            <p:spPr>
              <a:xfrm>
                <a:off x="7556563" y="3084021"/>
                <a:ext cx="17144" cy="130302"/>
              </a:xfrm>
              <a:custGeom>
                <a:avLst/>
                <a:gdLst>
                  <a:gd name="connsiteX0" fmla="*/ 0 w 17144"/>
                  <a:gd name="connsiteY0" fmla="*/ 0 h 130302"/>
                  <a:gd name="connsiteX1" fmla="*/ 17145 w 17144"/>
                  <a:gd name="connsiteY1" fmla="*/ 0 h 130302"/>
                  <a:gd name="connsiteX2" fmla="*/ 17145 w 17144"/>
                  <a:gd name="connsiteY2" fmla="*/ 130302 h 130302"/>
                  <a:gd name="connsiteX3" fmla="*/ 0 w 17144"/>
                  <a:gd name="connsiteY3" fmla="*/ 130302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3030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30302"/>
                    </a:lnTo>
                    <a:lnTo>
                      <a:pt x="0" y="130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E59B3F74-8A72-FBC7-3214-368BB1B8A0AE}"/>
                  </a:ext>
                </a:extLst>
              </p:cNvPr>
              <p:cNvSpPr/>
              <p:nvPr/>
            </p:nvSpPr>
            <p:spPr>
              <a:xfrm>
                <a:off x="7512176" y="3084021"/>
                <a:ext cx="17144" cy="221361"/>
              </a:xfrm>
              <a:custGeom>
                <a:avLst/>
                <a:gdLst>
                  <a:gd name="connsiteX0" fmla="*/ 0 w 17144"/>
                  <a:gd name="connsiteY0" fmla="*/ 0 h 221361"/>
                  <a:gd name="connsiteX1" fmla="*/ 17145 w 17144"/>
                  <a:gd name="connsiteY1" fmla="*/ 0 h 221361"/>
                  <a:gd name="connsiteX2" fmla="*/ 17145 w 17144"/>
                  <a:gd name="connsiteY2" fmla="*/ 221361 h 221361"/>
                  <a:gd name="connsiteX3" fmla="*/ 0 w 17144"/>
                  <a:gd name="connsiteY3" fmla="*/ 221361 h 22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21361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21361"/>
                    </a:lnTo>
                    <a:lnTo>
                      <a:pt x="0" y="2213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C3353CEF-E1CF-1B33-124F-759D595B887C}"/>
                  </a:ext>
                </a:extLst>
              </p:cNvPr>
              <p:cNvSpPr/>
              <p:nvPr/>
            </p:nvSpPr>
            <p:spPr>
              <a:xfrm>
                <a:off x="7464933" y="3084021"/>
                <a:ext cx="17144" cy="110680"/>
              </a:xfrm>
              <a:custGeom>
                <a:avLst/>
                <a:gdLst>
                  <a:gd name="connsiteX0" fmla="*/ 0 w 17144"/>
                  <a:gd name="connsiteY0" fmla="*/ 0 h 110680"/>
                  <a:gd name="connsiteX1" fmla="*/ 17145 w 17144"/>
                  <a:gd name="connsiteY1" fmla="*/ 0 h 110680"/>
                  <a:gd name="connsiteX2" fmla="*/ 17145 w 17144"/>
                  <a:gd name="connsiteY2" fmla="*/ 110681 h 110680"/>
                  <a:gd name="connsiteX3" fmla="*/ 0 w 17144"/>
                  <a:gd name="connsiteY3" fmla="*/ 110681 h 110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110680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110681"/>
                    </a:lnTo>
                    <a:lnTo>
                      <a:pt x="0" y="1106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D41ADBE-2383-C300-C64B-545AD809205E}"/>
                  </a:ext>
                </a:extLst>
              </p:cNvPr>
              <p:cNvSpPr/>
              <p:nvPr/>
            </p:nvSpPr>
            <p:spPr>
              <a:xfrm>
                <a:off x="7417689" y="3084021"/>
                <a:ext cx="17144" cy="711422"/>
              </a:xfrm>
              <a:custGeom>
                <a:avLst/>
                <a:gdLst>
                  <a:gd name="connsiteX0" fmla="*/ 0 w 17144"/>
                  <a:gd name="connsiteY0" fmla="*/ 0 h 711422"/>
                  <a:gd name="connsiteX1" fmla="*/ 17145 w 17144"/>
                  <a:gd name="connsiteY1" fmla="*/ 0 h 711422"/>
                  <a:gd name="connsiteX2" fmla="*/ 17145 w 17144"/>
                  <a:gd name="connsiteY2" fmla="*/ 711422 h 711422"/>
                  <a:gd name="connsiteX3" fmla="*/ 0 w 17144"/>
                  <a:gd name="connsiteY3" fmla="*/ 711422 h 71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711422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711422"/>
                    </a:lnTo>
                    <a:lnTo>
                      <a:pt x="0" y="71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DE8F50C-63D1-6667-2A42-870D4D5CCC92}"/>
                  </a:ext>
                </a:extLst>
              </p:cNvPr>
              <p:cNvSpPr/>
              <p:nvPr/>
            </p:nvSpPr>
            <p:spPr>
              <a:xfrm>
                <a:off x="7784306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9D2F5187-BC48-8C96-3C99-69A98C556EFA}"/>
                  </a:ext>
                </a:extLst>
              </p:cNvPr>
              <p:cNvSpPr/>
              <p:nvPr/>
            </p:nvSpPr>
            <p:spPr>
              <a:xfrm>
                <a:off x="7784306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33FF5064-6A72-FC90-180D-7D556C2A094C}"/>
                  </a:ext>
                </a:extLst>
              </p:cNvPr>
              <p:cNvSpPr/>
              <p:nvPr/>
            </p:nvSpPr>
            <p:spPr>
              <a:xfrm>
                <a:off x="7784306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26E0D13-C962-8383-A5B4-4938037AF8D0}"/>
                  </a:ext>
                </a:extLst>
              </p:cNvPr>
              <p:cNvSpPr/>
              <p:nvPr/>
            </p:nvSpPr>
            <p:spPr>
              <a:xfrm>
                <a:off x="7784306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CCBB6837-7250-A480-4F60-911FA0AFA672}"/>
                  </a:ext>
                </a:extLst>
              </p:cNvPr>
              <p:cNvSpPr/>
              <p:nvPr/>
            </p:nvSpPr>
            <p:spPr>
              <a:xfrm>
                <a:off x="7784306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D925D2D2-71C6-DF36-EF6B-A9390FDEFAC3}"/>
                  </a:ext>
                </a:extLst>
              </p:cNvPr>
              <p:cNvSpPr/>
              <p:nvPr/>
            </p:nvSpPr>
            <p:spPr>
              <a:xfrm>
                <a:off x="7784306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B236FF90-64BE-D2CA-89E2-2B68F2E6F9D2}"/>
                  </a:ext>
                </a:extLst>
              </p:cNvPr>
              <p:cNvSpPr/>
              <p:nvPr/>
            </p:nvSpPr>
            <p:spPr>
              <a:xfrm>
                <a:off x="7784306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A98602F5-9E59-56A4-6690-AB6EB7579E01}"/>
                  </a:ext>
                </a:extLst>
              </p:cNvPr>
              <p:cNvSpPr/>
              <p:nvPr/>
            </p:nvSpPr>
            <p:spPr>
              <a:xfrm>
                <a:off x="7784306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CB7451D5-8704-BF52-A123-6CE39A6BA16A}"/>
                  </a:ext>
                </a:extLst>
              </p:cNvPr>
              <p:cNvSpPr/>
              <p:nvPr/>
            </p:nvSpPr>
            <p:spPr>
              <a:xfrm>
                <a:off x="7784306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D32DE37B-C151-6119-D39D-1F89712446DA}"/>
                  </a:ext>
                </a:extLst>
              </p:cNvPr>
              <p:cNvSpPr/>
              <p:nvPr/>
            </p:nvSpPr>
            <p:spPr>
              <a:xfrm>
                <a:off x="7784306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07D6B406-47F0-F623-4A12-BE5505C983E5}"/>
                  </a:ext>
                </a:extLst>
              </p:cNvPr>
              <p:cNvSpPr/>
              <p:nvPr/>
            </p:nvSpPr>
            <p:spPr>
              <a:xfrm>
                <a:off x="7784306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98B64FC-2113-0617-C11A-B40BBBF05D46}"/>
                  </a:ext>
                </a:extLst>
              </p:cNvPr>
              <p:cNvSpPr/>
              <p:nvPr/>
            </p:nvSpPr>
            <p:spPr>
              <a:xfrm>
                <a:off x="7784306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050B6C4-C89B-4231-1397-6300DC61EF31}"/>
                  </a:ext>
                </a:extLst>
              </p:cNvPr>
              <p:cNvSpPr/>
              <p:nvPr/>
            </p:nvSpPr>
            <p:spPr>
              <a:xfrm>
                <a:off x="7784306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131CCB6-5960-7D51-ED2F-F2B837CB4B58}"/>
                  </a:ext>
                </a:extLst>
              </p:cNvPr>
              <p:cNvSpPr/>
              <p:nvPr/>
            </p:nvSpPr>
            <p:spPr>
              <a:xfrm>
                <a:off x="7784306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AFDE12B-6EC8-5E4D-85FE-18B176E48EB3}"/>
                  </a:ext>
                </a:extLst>
              </p:cNvPr>
              <p:cNvSpPr/>
              <p:nvPr/>
            </p:nvSpPr>
            <p:spPr>
              <a:xfrm>
                <a:off x="7921180" y="313936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5F74D6EB-9FF0-70D7-1FF0-1EFA14EC3D05}"/>
                  </a:ext>
                </a:extLst>
              </p:cNvPr>
              <p:cNvSpPr/>
              <p:nvPr/>
            </p:nvSpPr>
            <p:spPr>
              <a:xfrm>
                <a:off x="7921180" y="318403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EDA17125-3396-0480-1823-814BB513F571}"/>
                  </a:ext>
                </a:extLst>
              </p:cNvPr>
              <p:cNvSpPr/>
              <p:nvPr/>
            </p:nvSpPr>
            <p:spPr>
              <a:xfrm>
                <a:off x="7921180" y="322861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D80F19C-24D2-9647-F1F0-CDBF0F4BB167}"/>
                  </a:ext>
                </a:extLst>
              </p:cNvPr>
              <p:cNvSpPr/>
              <p:nvPr/>
            </p:nvSpPr>
            <p:spPr>
              <a:xfrm>
                <a:off x="7921180" y="327328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0E9361CB-4163-CD50-36E1-7CC9EE7C2A56}"/>
                  </a:ext>
                </a:extLst>
              </p:cNvPr>
              <p:cNvSpPr/>
              <p:nvPr/>
            </p:nvSpPr>
            <p:spPr>
              <a:xfrm>
                <a:off x="7921180" y="3317860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7889C8C-4EE8-04F9-0DF9-74FEE794EC85}"/>
                  </a:ext>
                </a:extLst>
              </p:cNvPr>
              <p:cNvSpPr/>
              <p:nvPr/>
            </p:nvSpPr>
            <p:spPr>
              <a:xfrm>
                <a:off x="7921180" y="336253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9EABD42-057A-754F-98AF-116BA0BBAA45}"/>
                  </a:ext>
                </a:extLst>
              </p:cNvPr>
              <p:cNvSpPr/>
              <p:nvPr/>
            </p:nvSpPr>
            <p:spPr>
              <a:xfrm>
                <a:off x="7921180" y="340720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E3FD1F1-82BF-C573-7699-556E73815519}"/>
                  </a:ext>
                </a:extLst>
              </p:cNvPr>
              <p:cNvSpPr/>
              <p:nvPr/>
            </p:nvSpPr>
            <p:spPr>
              <a:xfrm>
                <a:off x="7921180" y="345178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C34CA1B7-8FD3-6C48-8092-04027C87AA4D}"/>
                  </a:ext>
                </a:extLst>
              </p:cNvPr>
              <p:cNvSpPr/>
              <p:nvPr/>
            </p:nvSpPr>
            <p:spPr>
              <a:xfrm>
                <a:off x="7921180" y="349645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CEA550DD-C7FE-498C-1FDE-8B0F30FA0286}"/>
                  </a:ext>
                </a:extLst>
              </p:cNvPr>
              <p:cNvSpPr/>
              <p:nvPr/>
            </p:nvSpPr>
            <p:spPr>
              <a:xfrm>
                <a:off x="7921180" y="3662475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BFD1156-FE71-8A79-7731-B5F8D08009A8}"/>
                  </a:ext>
                </a:extLst>
              </p:cNvPr>
              <p:cNvSpPr/>
              <p:nvPr/>
            </p:nvSpPr>
            <p:spPr>
              <a:xfrm>
                <a:off x="7921180" y="3707052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B7DCD0C0-AFFC-A428-22C7-A2B302B2E6BC}"/>
                  </a:ext>
                </a:extLst>
              </p:cNvPr>
              <p:cNvSpPr/>
              <p:nvPr/>
            </p:nvSpPr>
            <p:spPr>
              <a:xfrm>
                <a:off x="7921180" y="3751724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E52F2E6-1FA2-0018-1891-9A8C25FBA0A8}"/>
                  </a:ext>
                </a:extLst>
              </p:cNvPr>
              <p:cNvSpPr/>
              <p:nvPr/>
            </p:nvSpPr>
            <p:spPr>
              <a:xfrm>
                <a:off x="7921180" y="3796301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047221F-37A2-61BE-C897-31D365E46CFF}"/>
                  </a:ext>
                </a:extLst>
              </p:cNvPr>
              <p:cNvSpPr/>
              <p:nvPr/>
            </p:nvSpPr>
            <p:spPr>
              <a:xfrm>
                <a:off x="7921180" y="3840973"/>
                <a:ext cx="59531" cy="21431"/>
              </a:xfrm>
              <a:custGeom>
                <a:avLst/>
                <a:gdLst>
                  <a:gd name="connsiteX0" fmla="*/ 0 w 59531"/>
                  <a:gd name="connsiteY0" fmla="*/ 0 h 21431"/>
                  <a:gd name="connsiteX1" fmla="*/ 59531 w 59531"/>
                  <a:gd name="connsiteY1" fmla="*/ 0 h 21431"/>
                  <a:gd name="connsiteX2" fmla="*/ 59531 w 59531"/>
                  <a:gd name="connsiteY2" fmla="*/ 21431 h 21431"/>
                  <a:gd name="connsiteX3" fmla="*/ 0 w 59531"/>
                  <a:gd name="connsiteY3" fmla="*/ 21431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21431">
                    <a:moveTo>
                      <a:pt x="0" y="0"/>
                    </a:moveTo>
                    <a:lnTo>
                      <a:pt x="59531" y="0"/>
                    </a:lnTo>
                    <a:lnTo>
                      <a:pt x="59531" y="21431"/>
                    </a:lnTo>
                    <a:lnTo>
                      <a:pt x="0" y="21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495CB5B9-B606-6B83-61D5-CB831F4232B8}"/>
                  </a:ext>
                </a:extLst>
              </p:cNvPr>
              <p:cNvSpPr/>
              <p:nvPr/>
            </p:nvSpPr>
            <p:spPr>
              <a:xfrm>
                <a:off x="7887366" y="3117930"/>
                <a:ext cx="11239" cy="765810"/>
              </a:xfrm>
              <a:custGeom>
                <a:avLst/>
                <a:gdLst>
                  <a:gd name="connsiteX0" fmla="*/ 0 w 11239"/>
                  <a:gd name="connsiteY0" fmla="*/ 0 h 765810"/>
                  <a:gd name="connsiteX1" fmla="*/ 11240 w 11239"/>
                  <a:gd name="connsiteY1" fmla="*/ 0 h 765810"/>
                  <a:gd name="connsiteX2" fmla="*/ 11240 w 11239"/>
                  <a:gd name="connsiteY2" fmla="*/ 765810 h 765810"/>
                  <a:gd name="connsiteX3" fmla="*/ 0 w 11239"/>
                  <a:gd name="connsiteY3" fmla="*/ 765810 h 76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765810">
                    <a:moveTo>
                      <a:pt x="0" y="0"/>
                    </a:moveTo>
                    <a:lnTo>
                      <a:pt x="11240" y="0"/>
                    </a:lnTo>
                    <a:lnTo>
                      <a:pt x="11240" y="765810"/>
                    </a:lnTo>
                    <a:lnTo>
                      <a:pt x="0" y="7658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D0DE18F7-9101-4A4C-9611-6F6C445F9B68}"/>
                  </a:ext>
                </a:extLst>
              </p:cNvPr>
              <p:cNvSpPr/>
              <p:nvPr/>
            </p:nvSpPr>
            <p:spPr>
              <a:xfrm>
                <a:off x="8021574" y="3117930"/>
                <a:ext cx="11239" cy="626554"/>
              </a:xfrm>
              <a:custGeom>
                <a:avLst/>
                <a:gdLst>
                  <a:gd name="connsiteX0" fmla="*/ 0 w 11239"/>
                  <a:gd name="connsiteY0" fmla="*/ 0 h 626554"/>
                  <a:gd name="connsiteX1" fmla="*/ 11239 w 11239"/>
                  <a:gd name="connsiteY1" fmla="*/ 0 h 626554"/>
                  <a:gd name="connsiteX2" fmla="*/ 11239 w 11239"/>
                  <a:gd name="connsiteY2" fmla="*/ 626555 h 626554"/>
                  <a:gd name="connsiteX3" fmla="*/ 0 w 11239"/>
                  <a:gd name="connsiteY3" fmla="*/ 626555 h 62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39" h="626554">
                    <a:moveTo>
                      <a:pt x="0" y="0"/>
                    </a:moveTo>
                    <a:lnTo>
                      <a:pt x="11239" y="0"/>
                    </a:lnTo>
                    <a:lnTo>
                      <a:pt x="11239" y="626555"/>
                    </a:lnTo>
                    <a:lnTo>
                      <a:pt x="0" y="6265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3DBC961-ED15-5B29-0717-E33ABE9A26A0}"/>
                  </a:ext>
                </a:extLst>
              </p:cNvPr>
              <p:cNvSpPr/>
              <p:nvPr/>
            </p:nvSpPr>
            <p:spPr>
              <a:xfrm>
                <a:off x="8321230" y="3395775"/>
                <a:ext cx="101250" cy="17145"/>
              </a:xfrm>
              <a:custGeom>
                <a:avLst/>
                <a:gdLst>
                  <a:gd name="connsiteX0" fmla="*/ 0 w 101250"/>
                  <a:gd name="connsiteY0" fmla="*/ 0 h 17145"/>
                  <a:gd name="connsiteX1" fmla="*/ 101251 w 101250"/>
                  <a:gd name="connsiteY1" fmla="*/ 0 h 17145"/>
                  <a:gd name="connsiteX2" fmla="*/ 101251 w 101250"/>
                  <a:gd name="connsiteY2" fmla="*/ 17145 h 17145"/>
                  <a:gd name="connsiteX3" fmla="*/ 0 w 101250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50" h="17145">
                    <a:moveTo>
                      <a:pt x="0" y="0"/>
                    </a:moveTo>
                    <a:lnTo>
                      <a:pt x="101251" y="0"/>
                    </a:lnTo>
                    <a:lnTo>
                      <a:pt x="101251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87F70E9E-9664-ACA5-F589-67EF28A6CB2D}"/>
                  </a:ext>
                </a:extLst>
              </p:cNvPr>
              <p:cNvSpPr/>
              <p:nvPr/>
            </p:nvSpPr>
            <p:spPr>
              <a:xfrm>
                <a:off x="8297799" y="3436065"/>
                <a:ext cx="124587" cy="17145"/>
              </a:xfrm>
              <a:custGeom>
                <a:avLst/>
                <a:gdLst>
                  <a:gd name="connsiteX0" fmla="*/ 0 w 124587"/>
                  <a:gd name="connsiteY0" fmla="*/ 0 h 17145"/>
                  <a:gd name="connsiteX1" fmla="*/ 124587 w 124587"/>
                  <a:gd name="connsiteY1" fmla="*/ 0 h 17145"/>
                  <a:gd name="connsiteX2" fmla="*/ 124587 w 124587"/>
                  <a:gd name="connsiteY2" fmla="*/ 17145 h 17145"/>
                  <a:gd name="connsiteX3" fmla="*/ 0 w 1245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87" h="17145">
                    <a:moveTo>
                      <a:pt x="0" y="0"/>
                    </a:moveTo>
                    <a:lnTo>
                      <a:pt x="124587" y="0"/>
                    </a:lnTo>
                    <a:lnTo>
                      <a:pt x="1245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6D14C34-B57F-C1D2-5A71-CC442B5C6BEE}"/>
                  </a:ext>
                </a:extLst>
              </p:cNvPr>
              <p:cNvSpPr/>
              <p:nvPr/>
            </p:nvSpPr>
            <p:spPr>
              <a:xfrm>
                <a:off x="8360092" y="3475308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F115B99A-399C-FEFC-FA0C-EBA7554EB75E}"/>
                  </a:ext>
                </a:extLst>
              </p:cNvPr>
              <p:cNvSpPr/>
              <p:nvPr/>
            </p:nvSpPr>
            <p:spPr>
              <a:xfrm>
                <a:off x="8274843" y="3520647"/>
                <a:ext cx="147637" cy="17145"/>
              </a:xfrm>
              <a:custGeom>
                <a:avLst/>
                <a:gdLst>
                  <a:gd name="connsiteX0" fmla="*/ 0 w 147637"/>
                  <a:gd name="connsiteY0" fmla="*/ 0 h 17145"/>
                  <a:gd name="connsiteX1" fmla="*/ 147638 w 147637"/>
                  <a:gd name="connsiteY1" fmla="*/ 0 h 17145"/>
                  <a:gd name="connsiteX2" fmla="*/ 147638 w 147637"/>
                  <a:gd name="connsiteY2" fmla="*/ 17145 h 17145"/>
                  <a:gd name="connsiteX3" fmla="*/ 0 w 1476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17145">
                    <a:moveTo>
                      <a:pt x="0" y="0"/>
                    </a:moveTo>
                    <a:lnTo>
                      <a:pt x="147638" y="0"/>
                    </a:lnTo>
                    <a:lnTo>
                      <a:pt x="1476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5AB6C007-B2E5-D6FE-03D6-6D0EFCA475BB}"/>
                  </a:ext>
                </a:extLst>
              </p:cNvPr>
              <p:cNvSpPr/>
              <p:nvPr/>
            </p:nvSpPr>
            <p:spPr>
              <a:xfrm>
                <a:off x="8360092" y="3584274"/>
                <a:ext cx="62293" cy="17145"/>
              </a:xfrm>
              <a:custGeom>
                <a:avLst/>
                <a:gdLst>
                  <a:gd name="connsiteX0" fmla="*/ 0 w 62293"/>
                  <a:gd name="connsiteY0" fmla="*/ 0 h 17145"/>
                  <a:gd name="connsiteX1" fmla="*/ 62293 w 62293"/>
                  <a:gd name="connsiteY1" fmla="*/ 0 h 17145"/>
                  <a:gd name="connsiteX2" fmla="*/ 62293 w 62293"/>
                  <a:gd name="connsiteY2" fmla="*/ 17145 h 17145"/>
                  <a:gd name="connsiteX3" fmla="*/ 0 w 62293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93" h="17145">
                    <a:moveTo>
                      <a:pt x="0" y="0"/>
                    </a:moveTo>
                    <a:lnTo>
                      <a:pt x="62293" y="0"/>
                    </a:lnTo>
                    <a:lnTo>
                      <a:pt x="62293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019EF78-788B-9152-0937-AA3E61474F91}"/>
                  </a:ext>
                </a:extLst>
              </p:cNvPr>
              <p:cNvSpPr/>
              <p:nvPr/>
            </p:nvSpPr>
            <p:spPr>
              <a:xfrm>
                <a:off x="8274843" y="3275379"/>
                <a:ext cx="97059" cy="17145"/>
              </a:xfrm>
              <a:custGeom>
                <a:avLst/>
                <a:gdLst>
                  <a:gd name="connsiteX0" fmla="*/ 0 w 97059"/>
                  <a:gd name="connsiteY0" fmla="*/ 0 h 17145"/>
                  <a:gd name="connsiteX1" fmla="*/ 97060 w 97059"/>
                  <a:gd name="connsiteY1" fmla="*/ 0 h 17145"/>
                  <a:gd name="connsiteX2" fmla="*/ 97060 w 97059"/>
                  <a:gd name="connsiteY2" fmla="*/ 17145 h 17145"/>
                  <a:gd name="connsiteX3" fmla="*/ 0 w 9705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059" h="17145">
                    <a:moveTo>
                      <a:pt x="0" y="0"/>
                    </a:moveTo>
                    <a:lnTo>
                      <a:pt x="97060" y="0"/>
                    </a:lnTo>
                    <a:lnTo>
                      <a:pt x="97060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AE3935F-6693-EC01-7EFB-ED8FA64C7562}"/>
                  </a:ext>
                </a:extLst>
              </p:cNvPr>
              <p:cNvSpPr/>
              <p:nvPr/>
            </p:nvSpPr>
            <p:spPr>
              <a:xfrm>
                <a:off x="8469249" y="3357484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522F8315-0B0A-9711-87EA-3D65502EA829}"/>
                  </a:ext>
                </a:extLst>
              </p:cNvPr>
              <p:cNvSpPr/>
              <p:nvPr/>
            </p:nvSpPr>
            <p:spPr>
              <a:xfrm>
                <a:off x="8459724" y="3409300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E490498A-DC01-43FF-C33E-F8DE665F6D8B}"/>
                  </a:ext>
                </a:extLst>
              </p:cNvPr>
              <p:cNvSpPr/>
              <p:nvPr/>
            </p:nvSpPr>
            <p:spPr>
              <a:xfrm>
                <a:off x="8459724" y="3475308"/>
                <a:ext cx="57912" cy="17145"/>
              </a:xfrm>
              <a:custGeom>
                <a:avLst/>
                <a:gdLst>
                  <a:gd name="connsiteX0" fmla="*/ 0 w 57912"/>
                  <a:gd name="connsiteY0" fmla="*/ 0 h 17145"/>
                  <a:gd name="connsiteX1" fmla="*/ 57912 w 57912"/>
                  <a:gd name="connsiteY1" fmla="*/ 0 h 17145"/>
                  <a:gd name="connsiteX2" fmla="*/ 57912 w 57912"/>
                  <a:gd name="connsiteY2" fmla="*/ 17145 h 17145"/>
                  <a:gd name="connsiteX3" fmla="*/ 0 w 57912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912" h="17145">
                    <a:moveTo>
                      <a:pt x="0" y="0"/>
                    </a:moveTo>
                    <a:lnTo>
                      <a:pt x="57912" y="0"/>
                    </a:lnTo>
                    <a:lnTo>
                      <a:pt x="57912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187669CD-0CC6-A32A-27B5-249B5FD6B833}"/>
                  </a:ext>
                </a:extLst>
              </p:cNvPr>
              <p:cNvSpPr/>
              <p:nvPr/>
            </p:nvSpPr>
            <p:spPr>
              <a:xfrm>
                <a:off x="8486775" y="3532458"/>
                <a:ext cx="30956" cy="17145"/>
              </a:xfrm>
              <a:custGeom>
                <a:avLst/>
                <a:gdLst>
                  <a:gd name="connsiteX0" fmla="*/ 0 w 30956"/>
                  <a:gd name="connsiteY0" fmla="*/ 0 h 17145"/>
                  <a:gd name="connsiteX1" fmla="*/ 30956 w 30956"/>
                  <a:gd name="connsiteY1" fmla="*/ 0 h 17145"/>
                  <a:gd name="connsiteX2" fmla="*/ 30956 w 30956"/>
                  <a:gd name="connsiteY2" fmla="*/ 17145 h 17145"/>
                  <a:gd name="connsiteX3" fmla="*/ 0 w 30956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56" h="17145">
                    <a:moveTo>
                      <a:pt x="0" y="0"/>
                    </a:moveTo>
                    <a:lnTo>
                      <a:pt x="30956" y="0"/>
                    </a:lnTo>
                    <a:lnTo>
                      <a:pt x="30956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A4A190-EC3E-DB47-F6BA-04DB064D2E5F}"/>
                  </a:ext>
                </a:extLst>
              </p:cNvPr>
              <p:cNvSpPr/>
              <p:nvPr/>
            </p:nvSpPr>
            <p:spPr>
              <a:xfrm>
                <a:off x="8469249" y="3611040"/>
                <a:ext cx="48387" cy="17145"/>
              </a:xfrm>
              <a:custGeom>
                <a:avLst/>
                <a:gdLst>
                  <a:gd name="connsiteX0" fmla="*/ 0 w 48387"/>
                  <a:gd name="connsiteY0" fmla="*/ 0 h 17145"/>
                  <a:gd name="connsiteX1" fmla="*/ 48387 w 48387"/>
                  <a:gd name="connsiteY1" fmla="*/ 0 h 17145"/>
                  <a:gd name="connsiteX2" fmla="*/ 48387 w 48387"/>
                  <a:gd name="connsiteY2" fmla="*/ 17145 h 17145"/>
                  <a:gd name="connsiteX3" fmla="*/ 0 w 4838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387" h="17145">
                    <a:moveTo>
                      <a:pt x="0" y="0"/>
                    </a:moveTo>
                    <a:lnTo>
                      <a:pt x="48387" y="0"/>
                    </a:lnTo>
                    <a:lnTo>
                      <a:pt x="48387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DAD339F6-C1AC-31AB-C6DE-A24491F647C2}"/>
                  </a:ext>
                </a:extLst>
              </p:cNvPr>
              <p:cNvSpPr/>
              <p:nvPr/>
            </p:nvSpPr>
            <p:spPr>
              <a:xfrm>
                <a:off x="8180355" y="3721720"/>
                <a:ext cx="279368" cy="17145"/>
              </a:xfrm>
              <a:custGeom>
                <a:avLst/>
                <a:gdLst>
                  <a:gd name="connsiteX0" fmla="*/ 0 w 279368"/>
                  <a:gd name="connsiteY0" fmla="*/ 0 h 17145"/>
                  <a:gd name="connsiteX1" fmla="*/ 279369 w 279368"/>
                  <a:gd name="connsiteY1" fmla="*/ 0 h 17145"/>
                  <a:gd name="connsiteX2" fmla="*/ 279369 w 279368"/>
                  <a:gd name="connsiteY2" fmla="*/ 17145 h 17145"/>
                  <a:gd name="connsiteX3" fmla="*/ 0 w 279368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368" h="17145">
                    <a:moveTo>
                      <a:pt x="0" y="0"/>
                    </a:moveTo>
                    <a:lnTo>
                      <a:pt x="279369" y="0"/>
                    </a:lnTo>
                    <a:lnTo>
                      <a:pt x="2793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CA5D922-B714-9CAE-DB83-DE5C95802295}"/>
                  </a:ext>
                </a:extLst>
              </p:cNvPr>
              <p:cNvSpPr/>
              <p:nvPr/>
            </p:nvSpPr>
            <p:spPr>
              <a:xfrm>
                <a:off x="8392382" y="3707052"/>
                <a:ext cx="17144" cy="269557"/>
              </a:xfrm>
              <a:custGeom>
                <a:avLst/>
                <a:gdLst>
                  <a:gd name="connsiteX0" fmla="*/ 0 w 17144"/>
                  <a:gd name="connsiteY0" fmla="*/ 0 h 269557"/>
                  <a:gd name="connsiteX1" fmla="*/ 17145 w 17144"/>
                  <a:gd name="connsiteY1" fmla="*/ 0 h 269557"/>
                  <a:gd name="connsiteX2" fmla="*/ 17145 w 17144"/>
                  <a:gd name="connsiteY2" fmla="*/ 269557 h 269557"/>
                  <a:gd name="connsiteX3" fmla="*/ 0 w 17144"/>
                  <a:gd name="connsiteY3" fmla="*/ 269557 h 26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4" h="269557">
                    <a:moveTo>
                      <a:pt x="0" y="0"/>
                    </a:moveTo>
                    <a:lnTo>
                      <a:pt x="17145" y="0"/>
                    </a:lnTo>
                    <a:lnTo>
                      <a:pt x="17145" y="269557"/>
                    </a:lnTo>
                    <a:lnTo>
                      <a:pt x="0" y="26955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A8DF374-75BB-0065-9B64-97C7E5E03BD2}"/>
                  </a:ext>
                </a:extLst>
              </p:cNvPr>
              <p:cNvSpPr/>
              <p:nvPr/>
            </p:nvSpPr>
            <p:spPr>
              <a:xfrm>
                <a:off x="8650223" y="3264711"/>
                <a:ext cx="307086" cy="487013"/>
              </a:xfrm>
              <a:custGeom>
                <a:avLst/>
                <a:gdLst>
                  <a:gd name="connsiteX0" fmla="*/ 307087 w 307086"/>
                  <a:gd name="connsiteY0" fmla="*/ 487013 h 487013"/>
                  <a:gd name="connsiteX1" fmla="*/ 289846 w 307086"/>
                  <a:gd name="connsiteY1" fmla="*/ 487013 h 487013"/>
                  <a:gd name="connsiteX2" fmla="*/ 289846 w 307086"/>
                  <a:gd name="connsiteY2" fmla="*/ 17145 h 487013"/>
                  <a:gd name="connsiteX3" fmla="*/ 0 w 307086"/>
                  <a:gd name="connsiteY3" fmla="*/ 17145 h 487013"/>
                  <a:gd name="connsiteX4" fmla="*/ 0 w 307086"/>
                  <a:gd name="connsiteY4" fmla="*/ 0 h 487013"/>
                  <a:gd name="connsiteX5" fmla="*/ 307087 w 307086"/>
                  <a:gd name="connsiteY5" fmla="*/ 0 h 487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086" h="487013">
                    <a:moveTo>
                      <a:pt x="307087" y="487013"/>
                    </a:moveTo>
                    <a:lnTo>
                      <a:pt x="289846" y="487013"/>
                    </a:lnTo>
                    <a:lnTo>
                      <a:pt x="289846" y="17145"/>
                    </a:lnTo>
                    <a:lnTo>
                      <a:pt x="0" y="17145"/>
                    </a:lnTo>
                    <a:lnTo>
                      <a:pt x="0" y="0"/>
                    </a:lnTo>
                    <a:lnTo>
                      <a:pt x="30708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6C0A1984-E851-9970-97B8-450CCCE03BB2}"/>
                  </a:ext>
                </a:extLst>
              </p:cNvPr>
              <p:cNvSpPr/>
              <p:nvPr/>
            </p:nvSpPr>
            <p:spPr>
              <a:xfrm>
                <a:off x="8669274" y="3307573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17E3224B-7511-016C-D948-67D75DB0BFD7}"/>
                  </a:ext>
                </a:extLst>
              </p:cNvPr>
              <p:cNvSpPr/>
              <p:nvPr/>
            </p:nvSpPr>
            <p:spPr>
              <a:xfrm>
                <a:off x="8778811" y="3307573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D37F599-1675-3E43-BD9F-ADDFFF3A770D}"/>
                  </a:ext>
                </a:extLst>
              </p:cNvPr>
              <p:cNvSpPr/>
              <p:nvPr/>
            </p:nvSpPr>
            <p:spPr>
              <a:xfrm>
                <a:off x="8669274" y="3375391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3532C2F1-295E-8893-37A3-05696B5BC1FE}"/>
                  </a:ext>
                </a:extLst>
              </p:cNvPr>
              <p:cNvSpPr/>
              <p:nvPr/>
            </p:nvSpPr>
            <p:spPr>
              <a:xfrm>
                <a:off x="8778811" y="3375391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423EA70-95AE-F447-56AC-011B5E6CFE9F}"/>
                  </a:ext>
                </a:extLst>
              </p:cNvPr>
              <p:cNvSpPr/>
              <p:nvPr/>
            </p:nvSpPr>
            <p:spPr>
              <a:xfrm>
                <a:off x="8669274" y="3443209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850250B-0B68-60E8-E3FA-A12D4A804EAB}"/>
                  </a:ext>
                </a:extLst>
              </p:cNvPr>
              <p:cNvSpPr/>
              <p:nvPr/>
            </p:nvSpPr>
            <p:spPr>
              <a:xfrm>
                <a:off x="8778811" y="3443209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4262885B-541E-9647-5538-1AB10F2C255D}"/>
                  </a:ext>
                </a:extLst>
              </p:cNvPr>
              <p:cNvSpPr/>
              <p:nvPr/>
            </p:nvSpPr>
            <p:spPr>
              <a:xfrm>
                <a:off x="8669274" y="3511027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625CD644-CB10-81DA-D05B-90C8BFBA65BD}"/>
                  </a:ext>
                </a:extLst>
              </p:cNvPr>
              <p:cNvSpPr/>
              <p:nvPr/>
            </p:nvSpPr>
            <p:spPr>
              <a:xfrm>
                <a:off x="8778811" y="3511027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B066FBBF-3087-08C5-8EEC-A90D024187CC}"/>
                  </a:ext>
                </a:extLst>
              </p:cNvPr>
              <p:cNvSpPr/>
              <p:nvPr/>
            </p:nvSpPr>
            <p:spPr>
              <a:xfrm>
                <a:off x="8669274" y="3578845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4CAC17DC-352A-77E5-9571-801A6C70532B}"/>
                  </a:ext>
                </a:extLst>
              </p:cNvPr>
              <p:cNvSpPr/>
              <p:nvPr/>
            </p:nvSpPr>
            <p:spPr>
              <a:xfrm>
                <a:off x="8778811" y="3578845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F495B023-5F2A-3454-85D5-9AEF226FE994}"/>
                  </a:ext>
                </a:extLst>
              </p:cNvPr>
              <p:cNvSpPr/>
              <p:nvPr/>
            </p:nvSpPr>
            <p:spPr>
              <a:xfrm>
                <a:off x="8669274" y="3646758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A815121C-A3CD-28A9-AA12-8B15488221E6}"/>
                  </a:ext>
                </a:extLst>
              </p:cNvPr>
              <p:cNvSpPr/>
              <p:nvPr/>
            </p:nvSpPr>
            <p:spPr>
              <a:xfrm>
                <a:off x="8778811" y="3646758"/>
                <a:ext cx="134969" cy="17145"/>
              </a:xfrm>
              <a:custGeom>
                <a:avLst/>
                <a:gdLst>
                  <a:gd name="connsiteX0" fmla="*/ 0 w 134969"/>
                  <a:gd name="connsiteY0" fmla="*/ 0 h 17145"/>
                  <a:gd name="connsiteX1" fmla="*/ 134969 w 134969"/>
                  <a:gd name="connsiteY1" fmla="*/ 0 h 17145"/>
                  <a:gd name="connsiteX2" fmla="*/ 134969 w 134969"/>
                  <a:gd name="connsiteY2" fmla="*/ 17145 h 17145"/>
                  <a:gd name="connsiteX3" fmla="*/ 0 w 134969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9" h="17145">
                    <a:moveTo>
                      <a:pt x="0" y="0"/>
                    </a:moveTo>
                    <a:lnTo>
                      <a:pt x="134969" y="0"/>
                    </a:lnTo>
                    <a:lnTo>
                      <a:pt x="134969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75EABC94-017E-6306-AE3E-B16FA08C50C9}"/>
                  </a:ext>
                </a:extLst>
              </p:cNvPr>
              <p:cNvSpPr/>
              <p:nvPr/>
            </p:nvSpPr>
            <p:spPr>
              <a:xfrm>
                <a:off x="8669274" y="3714576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9CB96D8C-4FA9-8005-1FEF-6E4109DB5EAC}"/>
                  </a:ext>
                </a:extLst>
              </p:cNvPr>
              <p:cNvSpPr/>
              <p:nvPr/>
            </p:nvSpPr>
            <p:spPr>
              <a:xfrm>
                <a:off x="8669274" y="3782394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FCC346B0-995A-7689-7DE8-733412FCEF0D}"/>
                  </a:ext>
                </a:extLst>
              </p:cNvPr>
              <p:cNvSpPr/>
              <p:nvPr/>
            </p:nvSpPr>
            <p:spPr>
              <a:xfrm>
                <a:off x="8669274" y="3850212"/>
                <a:ext cx="35337" cy="17145"/>
              </a:xfrm>
              <a:custGeom>
                <a:avLst/>
                <a:gdLst>
                  <a:gd name="connsiteX0" fmla="*/ 0 w 35337"/>
                  <a:gd name="connsiteY0" fmla="*/ 0 h 17145"/>
                  <a:gd name="connsiteX1" fmla="*/ 35338 w 35337"/>
                  <a:gd name="connsiteY1" fmla="*/ 0 h 17145"/>
                  <a:gd name="connsiteX2" fmla="*/ 35338 w 35337"/>
                  <a:gd name="connsiteY2" fmla="*/ 17145 h 17145"/>
                  <a:gd name="connsiteX3" fmla="*/ 0 w 35337"/>
                  <a:gd name="connsiteY3" fmla="*/ 17145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37" h="17145">
                    <a:moveTo>
                      <a:pt x="0" y="0"/>
                    </a:moveTo>
                    <a:lnTo>
                      <a:pt x="35338" y="0"/>
                    </a:lnTo>
                    <a:lnTo>
                      <a:pt x="35338" y="17145"/>
                    </a:lnTo>
                    <a:lnTo>
                      <a:pt x="0" y="171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29C453E2-55D8-B03E-F2B0-7270E96D3ABB}"/>
                  </a:ext>
                </a:extLst>
              </p:cNvPr>
              <p:cNvSpPr/>
              <p:nvPr/>
            </p:nvSpPr>
            <p:spPr>
              <a:xfrm>
                <a:off x="891378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1607F7B6-943F-B309-2275-2E276DF93259}"/>
                  </a:ext>
                </a:extLst>
              </p:cNvPr>
              <p:cNvSpPr/>
              <p:nvPr/>
            </p:nvSpPr>
            <p:spPr>
              <a:xfrm>
                <a:off x="893759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81F4271E-82FE-AD59-C58F-8FC8A765C163}"/>
                  </a:ext>
                </a:extLst>
              </p:cNvPr>
              <p:cNvSpPr/>
              <p:nvPr/>
            </p:nvSpPr>
            <p:spPr>
              <a:xfrm>
                <a:off x="8961405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88C31A0-6D9A-3E61-8ADF-D1A263027D39}"/>
                  </a:ext>
                </a:extLst>
              </p:cNvPr>
              <p:cNvSpPr/>
              <p:nvPr/>
            </p:nvSpPr>
            <p:spPr>
              <a:xfrm>
                <a:off x="8985218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66681C91-2EB5-C713-AA69-C8B0D03292F9}"/>
                  </a:ext>
                </a:extLst>
              </p:cNvPr>
              <p:cNvSpPr/>
              <p:nvPr/>
            </p:nvSpPr>
            <p:spPr>
              <a:xfrm>
                <a:off x="9009030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7C3B274C-5FB2-E155-8350-BEF337A6DD15}"/>
                  </a:ext>
                </a:extLst>
              </p:cNvPr>
              <p:cNvSpPr/>
              <p:nvPr/>
            </p:nvSpPr>
            <p:spPr>
              <a:xfrm>
                <a:off x="9032843" y="3796301"/>
                <a:ext cx="11144" cy="45529"/>
              </a:xfrm>
              <a:custGeom>
                <a:avLst/>
                <a:gdLst>
                  <a:gd name="connsiteX0" fmla="*/ 0 w 11144"/>
                  <a:gd name="connsiteY0" fmla="*/ 0 h 45529"/>
                  <a:gd name="connsiteX1" fmla="*/ 11144 w 11144"/>
                  <a:gd name="connsiteY1" fmla="*/ 0 h 45529"/>
                  <a:gd name="connsiteX2" fmla="*/ 11144 w 11144"/>
                  <a:gd name="connsiteY2" fmla="*/ 45530 h 45529"/>
                  <a:gd name="connsiteX3" fmla="*/ 0 w 11144"/>
                  <a:gd name="connsiteY3" fmla="*/ 45530 h 4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44" h="45529">
                    <a:moveTo>
                      <a:pt x="0" y="0"/>
                    </a:moveTo>
                    <a:lnTo>
                      <a:pt x="11144" y="0"/>
                    </a:lnTo>
                    <a:lnTo>
                      <a:pt x="11144" y="45530"/>
                    </a:lnTo>
                    <a:lnTo>
                      <a:pt x="0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50310046-FB8D-DEE9-268F-C93AD38C3DE9}"/>
                  </a:ext>
                </a:extLst>
              </p:cNvPr>
              <p:cNvSpPr/>
              <p:nvPr/>
            </p:nvSpPr>
            <p:spPr>
              <a:xfrm>
                <a:off x="8924925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44D2958-2189-F2A3-D59C-C6AA6E2EC5AF}"/>
                  </a:ext>
                </a:extLst>
              </p:cNvPr>
              <p:cNvSpPr/>
              <p:nvPr/>
            </p:nvSpPr>
            <p:spPr>
              <a:xfrm>
                <a:off x="8984456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AEB0B95E-DEC3-3170-1427-92D8465CA0F3}"/>
                  </a:ext>
                </a:extLst>
              </p:cNvPr>
              <p:cNvSpPr/>
              <p:nvPr/>
            </p:nvSpPr>
            <p:spPr>
              <a:xfrm>
                <a:off x="9043987" y="3862404"/>
                <a:ext cx="23812" cy="114204"/>
              </a:xfrm>
              <a:custGeom>
                <a:avLst/>
                <a:gdLst>
                  <a:gd name="connsiteX0" fmla="*/ 0 w 23812"/>
                  <a:gd name="connsiteY0" fmla="*/ 0 h 114204"/>
                  <a:gd name="connsiteX1" fmla="*/ 23813 w 23812"/>
                  <a:gd name="connsiteY1" fmla="*/ 0 h 114204"/>
                  <a:gd name="connsiteX2" fmla="*/ 23813 w 23812"/>
                  <a:gd name="connsiteY2" fmla="*/ 114205 h 114204"/>
                  <a:gd name="connsiteX3" fmla="*/ 0 w 23812"/>
                  <a:gd name="connsiteY3" fmla="*/ 114205 h 1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" h="114204">
                    <a:moveTo>
                      <a:pt x="0" y="0"/>
                    </a:moveTo>
                    <a:lnTo>
                      <a:pt x="23813" y="0"/>
                    </a:lnTo>
                    <a:lnTo>
                      <a:pt x="23813" y="114205"/>
                    </a:lnTo>
                    <a:lnTo>
                      <a:pt x="0" y="1142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D805132F-14A1-E179-E288-64F0A2895CD8}"/>
                  </a:ext>
                </a:extLst>
              </p:cNvPr>
              <p:cNvSpPr/>
              <p:nvPr/>
            </p:nvSpPr>
            <p:spPr>
              <a:xfrm>
                <a:off x="8517731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B01D370A-0C73-4B91-C152-F3434AFBC339}"/>
                  </a:ext>
                </a:extLst>
              </p:cNvPr>
              <p:cNvSpPr/>
              <p:nvPr/>
            </p:nvSpPr>
            <p:spPr>
              <a:xfrm>
                <a:off x="8559736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6F9F4D75-4DF6-AB2F-BE79-B8D9002381A4}"/>
                  </a:ext>
                </a:extLst>
              </p:cNvPr>
              <p:cNvSpPr/>
              <p:nvPr/>
            </p:nvSpPr>
            <p:spPr>
              <a:xfrm>
                <a:off x="86018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FFFCB720-C6BB-B6EC-FA3E-4697A556B215}"/>
                  </a:ext>
                </a:extLst>
              </p:cNvPr>
              <p:cNvSpPr/>
              <p:nvPr/>
            </p:nvSpPr>
            <p:spPr>
              <a:xfrm>
                <a:off x="8643937" y="395879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65C2559-28BC-93D8-7B44-1F92525DB857}"/>
                  </a:ext>
                </a:extLst>
              </p:cNvPr>
              <p:cNvSpPr/>
              <p:nvPr/>
            </p:nvSpPr>
            <p:spPr>
              <a:xfrm>
                <a:off x="8517731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7B12FC8-9D8E-4CE2-7205-7056ABE7D093}"/>
                  </a:ext>
                </a:extLst>
              </p:cNvPr>
              <p:cNvSpPr/>
              <p:nvPr/>
            </p:nvSpPr>
            <p:spPr>
              <a:xfrm>
                <a:off x="8559736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FF44A038-5D68-7764-EB34-1B991A363A8D}"/>
                  </a:ext>
                </a:extLst>
              </p:cNvPr>
              <p:cNvSpPr/>
              <p:nvPr/>
            </p:nvSpPr>
            <p:spPr>
              <a:xfrm>
                <a:off x="86018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D6F094CD-C044-7DAF-461D-542D585675BB}"/>
                  </a:ext>
                </a:extLst>
              </p:cNvPr>
              <p:cNvSpPr/>
              <p:nvPr/>
            </p:nvSpPr>
            <p:spPr>
              <a:xfrm>
                <a:off x="8643937" y="400051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7DC9ADFF-15C6-A82F-B41E-EB8292F2224D}"/>
                  </a:ext>
                </a:extLst>
              </p:cNvPr>
              <p:cNvSpPr/>
              <p:nvPr/>
            </p:nvSpPr>
            <p:spPr>
              <a:xfrm>
                <a:off x="8082153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56F65984-1D6F-D979-1FBB-785C710C69A1}"/>
                  </a:ext>
                </a:extLst>
              </p:cNvPr>
              <p:cNvSpPr/>
              <p:nvPr/>
            </p:nvSpPr>
            <p:spPr>
              <a:xfrm>
                <a:off x="81241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6638840F-D98B-9823-AF85-3FA1D7F90C18}"/>
                  </a:ext>
                </a:extLst>
              </p:cNvPr>
              <p:cNvSpPr/>
              <p:nvPr/>
            </p:nvSpPr>
            <p:spPr>
              <a:xfrm>
                <a:off x="8166258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86EE4A5E-A501-6A49-B6EC-6601308B19A7}"/>
                  </a:ext>
                </a:extLst>
              </p:cNvPr>
              <p:cNvSpPr/>
              <p:nvPr/>
            </p:nvSpPr>
            <p:spPr>
              <a:xfrm>
                <a:off x="820835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AD1FA43F-E4C5-FDA6-3652-B661D829F446}"/>
                  </a:ext>
                </a:extLst>
              </p:cNvPr>
              <p:cNvSpPr/>
              <p:nvPr/>
            </p:nvSpPr>
            <p:spPr>
              <a:xfrm>
                <a:off x="8082153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D1AE176-0477-8566-7938-17270B8C8C8A}"/>
                  </a:ext>
                </a:extLst>
              </p:cNvPr>
              <p:cNvSpPr/>
              <p:nvPr/>
            </p:nvSpPr>
            <p:spPr>
              <a:xfrm>
                <a:off x="81241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E5F9B44-4CDB-DDC8-DEBD-D91C750CD8D4}"/>
                  </a:ext>
                </a:extLst>
              </p:cNvPr>
              <p:cNvSpPr/>
              <p:nvPr/>
            </p:nvSpPr>
            <p:spPr>
              <a:xfrm>
                <a:off x="7938039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EA380998-12BD-3631-3FA6-C25E775CCE9D}"/>
                  </a:ext>
                </a:extLst>
              </p:cNvPr>
              <p:cNvSpPr/>
              <p:nvPr/>
            </p:nvSpPr>
            <p:spPr>
              <a:xfrm>
                <a:off x="7980140" y="4012328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3FDE9596-85A0-04BF-9BB2-D163D7B2B194}"/>
                  </a:ext>
                </a:extLst>
              </p:cNvPr>
              <p:cNvSpPr/>
              <p:nvPr/>
            </p:nvSpPr>
            <p:spPr>
              <a:xfrm>
                <a:off x="793803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900E15D6-8594-E66A-8407-117285330C2B}"/>
                  </a:ext>
                </a:extLst>
              </p:cNvPr>
              <p:cNvSpPr/>
              <p:nvPr/>
            </p:nvSpPr>
            <p:spPr>
              <a:xfrm>
                <a:off x="7980140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79C0F998-31E8-4B7A-5CD9-346AAB01C943}"/>
                  </a:ext>
                </a:extLst>
              </p:cNvPr>
              <p:cNvSpPr/>
              <p:nvPr/>
            </p:nvSpPr>
            <p:spPr>
              <a:xfrm>
                <a:off x="8166258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0 w 21050"/>
                  <a:gd name="connsiteY1" fmla="*/ 0 h 23621"/>
                  <a:gd name="connsiteX2" fmla="*/ 21050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0" y="0"/>
                    </a:lnTo>
                    <a:lnTo>
                      <a:pt x="21050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BD8C6D83-A14F-6E13-575C-0BC3A81637F2}"/>
                  </a:ext>
                </a:extLst>
              </p:cNvPr>
              <p:cNvSpPr/>
              <p:nvPr/>
            </p:nvSpPr>
            <p:spPr>
              <a:xfrm>
                <a:off x="8208359" y="4054047"/>
                <a:ext cx="21050" cy="23621"/>
              </a:xfrm>
              <a:custGeom>
                <a:avLst/>
                <a:gdLst>
                  <a:gd name="connsiteX0" fmla="*/ 0 w 21050"/>
                  <a:gd name="connsiteY0" fmla="*/ 0 h 23621"/>
                  <a:gd name="connsiteX1" fmla="*/ 21051 w 21050"/>
                  <a:gd name="connsiteY1" fmla="*/ 0 h 23621"/>
                  <a:gd name="connsiteX2" fmla="*/ 21051 w 21050"/>
                  <a:gd name="connsiteY2" fmla="*/ 23622 h 23621"/>
                  <a:gd name="connsiteX3" fmla="*/ 0 w 21050"/>
                  <a:gd name="connsiteY3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50" h="23621">
                    <a:moveTo>
                      <a:pt x="0" y="0"/>
                    </a:moveTo>
                    <a:lnTo>
                      <a:pt x="21051" y="0"/>
                    </a:lnTo>
                    <a:lnTo>
                      <a:pt x="21051" y="23622"/>
                    </a:lnTo>
                    <a:lnTo>
                      <a:pt x="0" y="236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B9AA19-5D04-D075-2DD3-6DBE5E93EF1B}"/>
              </a:ext>
            </a:extLst>
          </p:cNvPr>
          <p:cNvGrpSpPr/>
          <p:nvPr/>
        </p:nvGrpSpPr>
        <p:grpSpPr>
          <a:xfrm>
            <a:off x="904154" y="1663358"/>
            <a:ext cx="4259737" cy="621342"/>
            <a:chOff x="904155" y="1556819"/>
            <a:chExt cx="2653724" cy="387083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AFF6A57-C3FF-CE60-4231-23C7EC69F856}"/>
                </a:ext>
              </a:extLst>
            </p:cNvPr>
            <p:cNvSpPr/>
            <p:nvPr/>
          </p:nvSpPr>
          <p:spPr>
            <a:xfrm>
              <a:off x="904155" y="1556819"/>
              <a:ext cx="2653724" cy="387083"/>
            </a:xfrm>
            <a:custGeom>
              <a:avLst/>
              <a:gdLst>
                <a:gd name="connsiteX0" fmla="*/ 793897 w 2653724"/>
                <a:gd name="connsiteY0" fmla="*/ 0 h 387083"/>
                <a:gd name="connsiteX1" fmla="*/ 934148 w 2653724"/>
                <a:gd name="connsiteY1" fmla="*/ 0 h 387083"/>
                <a:gd name="connsiteX2" fmla="*/ 1001540 w 2653724"/>
                <a:gd name="connsiteY2" fmla="*/ 0 h 387083"/>
                <a:gd name="connsiteX3" fmla="*/ 2653724 w 2653724"/>
                <a:gd name="connsiteY3" fmla="*/ 1 h 387083"/>
                <a:gd name="connsiteX4" fmla="*/ 2460182 w 2653724"/>
                <a:gd name="connsiteY4" fmla="*/ 193542 h 387083"/>
                <a:gd name="connsiteX5" fmla="*/ 2653723 w 2653724"/>
                <a:gd name="connsiteY5" fmla="*/ 387083 h 387083"/>
                <a:gd name="connsiteX6" fmla="*/ 2446080 w 2653724"/>
                <a:gd name="connsiteY6" fmla="*/ 387083 h 387083"/>
                <a:gd name="connsiteX7" fmla="*/ 2140492 w 2653724"/>
                <a:gd name="connsiteY7" fmla="*/ 387083 h 387083"/>
                <a:gd name="connsiteX8" fmla="*/ 1932849 w 2653724"/>
                <a:gd name="connsiteY8" fmla="*/ 387083 h 387083"/>
                <a:gd name="connsiteX9" fmla="*/ 901266 w 2653724"/>
                <a:gd name="connsiteY9" fmla="*/ 387082 h 387083"/>
                <a:gd name="connsiteX10" fmla="*/ 207643 w 2653724"/>
                <a:gd name="connsiteY10" fmla="*/ 387082 h 387083"/>
                <a:gd name="connsiteX11" fmla="*/ 0 w 2653724"/>
                <a:gd name="connsiteY11" fmla="*/ 387082 h 387083"/>
                <a:gd name="connsiteX12" fmla="*/ 0 w 2653724"/>
                <a:gd name="connsiteY12" fmla="*/ 1 h 38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724" h="387083">
                  <a:moveTo>
                    <a:pt x="793897" y="0"/>
                  </a:moveTo>
                  <a:lnTo>
                    <a:pt x="934148" y="0"/>
                  </a:lnTo>
                  <a:lnTo>
                    <a:pt x="1001540" y="0"/>
                  </a:lnTo>
                  <a:lnTo>
                    <a:pt x="2653724" y="1"/>
                  </a:lnTo>
                  <a:lnTo>
                    <a:pt x="2460182" y="193542"/>
                  </a:lnTo>
                  <a:lnTo>
                    <a:pt x="2653723" y="387083"/>
                  </a:lnTo>
                  <a:lnTo>
                    <a:pt x="2446080" y="387083"/>
                  </a:lnTo>
                  <a:lnTo>
                    <a:pt x="2140492" y="387083"/>
                  </a:lnTo>
                  <a:lnTo>
                    <a:pt x="1932849" y="387083"/>
                  </a:lnTo>
                  <a:lnTo>
                    <a:pt x="901266" y="387082"/>
                  </a:lnTo>
                  <a:lnTo>
                    <a:pt x="207643" y="387082"/>
                  </a:lnTo>
                  <a:lnTo>
                    <a:pt x="0" y="387082"/>
                  </a:lnTo>
                  <a:lnTo>
                    <a:pt x="0" y="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0E0C"/>
                </a:gs>
                <a:gs pos="100000">
                  <a:srgbClr val="E1180E"/>
                </a:gs>
                <a:gs pos="54000">
                  <a:srgbClr val="F08621"/>
                </a:gs>
              </a:gsLst>
              <a:lin ang="0" scaled="1"/>
              <a:tileRect/>
            </a:gradFill>
            <a:ln w="6350">
              <a:noFill/>
              <a:prstDash val="dash"/>
            </a:ln>
            <a:effectLst>
              <a:outerShdw dist="635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DF12A85-C62E-9302-CCBD-52CCA86B6FCF}"/>
                </a:ext>
              </a:extLst>
            </p:cNvPr>
            <p:cNvSpPr txBox="1"/>
            <p:nvPr/>
          </p:nvSpPr>
          <p:spPr>
            <a:xfrm>
              <a:off x="1373040" y="1638438"/>
              <a:ext cx="1682902" cy="249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84A80FCC-3D95-F20B-11A4-182C5CDE71A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9921" y="319474"/>
            <a:ext cx="2576371" cy="450455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3907682-AC3B-DB46-C2B0-10A38420E37E}"/>
              </a:ext>
            </a:extLst>
          </p:cNvPr>
          <p:cNvSpPr txBox="1"/>
          <p:nvPr/>
        </p:nvSpPr>
        <p:spPr>
          <a:xfrm>
            <a:off x="1101294" y="2396891"/>
            <a:ext cx="3634618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42441164"/>
      </p:ext>
    </p:extLst>
  </p:cSld>
  <p:clrMapOvr>
    <a:masterClrMapping/>
  </p:clrMapOvr>
  <p:transition spd="med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564554-29D7-4581-90C1-E4F728931A6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动态商务工作报告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Text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05620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1_Office 主题">
  <a:themeElements>
    <a:clrScheme name="自定义 5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00000"/>
      </a:accent1>
      <a:accent2>
        <a:srgbClr val="595959"/>
      </a:accent2>
      <a:accent3>
        <a:srgbClr val="C00000"/>
      </a:accent3>
      <a:accent4>
        <a:srgbClr val="595959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1kl1bqy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837</TotalTime>
  <Words>2110</Words>
  <Application>Microsoft Office PowerPoint</Application>
  <PresentationFormat>全屏显示(16:9)</PresentationFormat>
  <Paragraphs>244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HarmonyOS Sans SC</vt:lpstr>
      <vt:lpstr>阿里巴巴普惠体 2.0 115 Black</vt:lpstr>
      <vt:lpstr>阿里巴巴普惠体 2.0 55 Regular</vt:lpstr>
      <vt:lpstr>思源宋体 CN Heavy</vt:lpstr>
      <vt:lpstr>宋体</vt:lpstr>
      <vt:lpstr>微软雅黑</vt:lpstr>
      <vt:lpstr>幼圆</vt:lpstr>
      <vt:lpstr>字魂36号-正文宋楷</vt:lpstr>
      <vt:lpstr>Arial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不忘初心 方得始终——简约大气党建通用ppt模板</dc:title>
  <dc:creator>51PPT模板网</dc:creator>
  <cp:keywords>www.51pptmoban.com</cp:keywords>
  <dc:description>www.51pptmoban.com</dc:description>
  <cp:lastModifiedBy>Power user</cp:lastModifiedBy>
  <cp:revision>140</cp:revision>
  <dcterms:created xsi:type="dcterms:W3CDTF">2020-03-08T14:52:46Z</dcterms:created>
  <dcterms:modified xsi:type="dcterms:W3CDTF">2022-12-04T13:12:24Z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