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67" r:id="rId2"/>
    <p:sldId id="258" r:id="rId3"/>
    <p:sldId id="257" r:id="rId4"/>
    <p:sldId id="256" r:id="rId5"/>
    <p:sldId id="259" r:id="rId6"/>
    <p:sldId id="261" r:id="rId7"/>
    <p:sldId id="260" r:id="rId8"/>
    <p:sldId id="262" r:id="rId9"/>
    <p:sldId id="264" r:id="rId10"/>
    <p:sldId id="263" r:id="rId11"/>
    <p:sldId id="265" r:id="rId12"/>
    <p:sldId id="266" r:id="rId13"/>
    <p:sldId id="268"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F86802B2-DD97-42E8-AABE-E214F7031928}">
          <p14:sldIdLst>
            <p14:sldId id="267"/>
            <p14:sldId id="258"/>
            <p14:sldId id="257"/>
            <p14:sldId id="256"/>
            <p14:sldId id="259"/>
            <p14:sldId id="261"/>
            <p14:sldId id="260"/>
            <p14:sldId id="262"/>
            <p14:sldId id="264"/>
            <p14:sldId id="263"/>
            <p14:sldId id="265"/>
          </p14:sldIdLst>
        </p14:section>
        <p14:section name="作者信息" id="{3816F736-03E9-4C80-A0A7-08B0AC71D17C}">
          <p14:sldIdLst>
            <p14:sldId id="266"/>
            <p14:sldId id="268"/>
          </p14:sldIdLst>
        </p14:section>
      </p14:sectionLst>
    </p:ex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3738"/>
    <a:srgbClr val="33D5D6"/>
    <a:srgbClr val="000000"/>
    <a:srgbClr val="EB3738"/>
    <a:srgbClr val="E4E4E4"/>
    <a:srgbClr val="F97417"/>
    <a:srgbClr val="F7D804"/>
    <a:srgbClr val="EC1CAD"/>
    <a:srgbClr val="3FFF5F"/>
    <a:srgbClr val="511E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684" autoAdjust="0"/>
    <p:restoredTop sz="96850" autoAdjust="0"/>
  </p:normalViewPr>
  <p:slideViewPr>
    <p:cSldViewPr snapToGrid="0" showGuides="1">
      <p:cViewPr>
        <p:scale>
          <a:sx n="50" d="100"/>
          <a:sy n="50" d="100"/>
        </p:scale>
        <p:origin x="2226" y="1782"/>
      </p:cViewPr>
      <p:guideLst>
        <p:guide pos="3840"/>
        <p:guide orient="horz" pos="2160"/>
        <p:guide orient="horz" pos="527"/>
        <p:guide orient="horz" pos="3793"/>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B8F406-CFF3-433F-98E3-BA889701DFC6}" type="datetimeFigureOut">
              <a:rPr lang="zh-CN" altLang="en-US" smtClean="0"/>
              <a:t>2022/12/4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867ACB-FBE0-4D45-AFE1-BB29313F02AC}" type="slidenum">
              <a:rPr lang="zh-CN" altLang="en-US" smtClean="0"/>
              <a:t>‹#›</a:t>
            </a:fld>
            <a:endParaRPr lang="zh-CN" altLang="en-US"/>
          </a:p>
        </p:txBody>
      </p:sp>
    </p:spTree>
    <p:extLst>
      <p:ext uri="{BB962C8B-B14F-4D97-AF65-F5344CB8AC3E}">
        <p14:creationId xmlns:p14="http://schemas.microsoft.com/office/powerpoint/2010/main" val="38722216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867ACB-FBE0-4D45-AFE1-BB29313F02AC}" type="slidenum">
              <a:rPr lang="zh-CN" altLang="en-US" smtClean="0"/>
              <a:t>5</a:t>
            </a:fld>
            <a:endParaRPr lang="zh-CN" altLang="en-US"/>
          </a:p>
        </p:txBody>
      </p:sp>
    </p:spTree>
    <p:extLst>
      <p:ext uri="{BB962C8B-B14F-4D97-AF65-F5344CB8AC3E}">
        <p14:creationId xmlns:p14="http://schemas.microsoft.com/office/powerpoint/2010/main" val="37909416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867ACB-FBE0-4D45-AFE1-BB29313F02AC}" type="slidenum">
              <a:rPr lang="zh-CN" altLang="en-US" smtClean="0"/>
              <a:t>7</a:t>
            </a:fld>
            <a:endParaRPr lang="zh-CN" altLang="en-US"/>
          </a:p>
        </p:txBody>
      </p:sp>
    </p:spTree>
    <p:extLst>
      <p:ext uri="{BB962C8B-B14F-4D97-AF65-F5344CB8AC3E}">
        <p14:creationId xmlns:p14="http://schemas.microsoft.com/office/powerpoint/2010/main" val="32831112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6867ACB-FBE0-4D45-AFE1-BB29313F02AC}" type="slidenum">
              <a:rPr lang="zh-CN" altLang="en-US" smtClean="0"/>
              <a:t>9</a:t>
            </a:fld>
            <a:endParaRPr lang="zh-CN" altLang="en-US"/>
          </a:p>
        </p:txBody>
      </p:sp>
    </p:spTree>
    <p:extLst>
      <p:ext uri="{BB962C8B-B14F-4D97-AF65-F5344CB8AC3E}">
        <p14:creationId xmlns:p14="http://schemas.microsoft.com/office/powerpoint/2010/main" val="720468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36867ACB-FBE0-4D45-AFE1-BB29313F02AC}" type="slidenum">
              <a:rPr lang="zh-CN" altLang="en-US" smtClean="0"/>
              <a:t>11</a:t>
            </a:fld>
            <a:endParaRPr lang="zh-CN" altLang="en-US"/>
          </a:p>
        </p:txBody>
      </p:sp>
    </p:spTree>
    <p:extLst>
      <p:ext uri="{BB962C8B-B14F-4D97-AF65-F5344CB8AC3E}">
        <p14:creationId xmlns:p14="http://schemas.microsoft.com/office/powerpoint/2010/main" val="3711369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5930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51PPT模板网    www.51pptmoban.com">
    <p:bg>
      <p:bgPr>
        <a:solidFill>
          <a:schemeClr val="tx1">
            <a:lumMod val="95000"/>
            <a:lumOff val="5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49423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descr="图片包含 屏幕&#10;&#10;描述已自动生成">
            <a:extLst>
              <a:ext uri="{FF2B5EF4-FFF2-40B4-BE49-F238E27FC236}">
                <a16:creationId xmlns:a16="http://schemas.microsoft.com/office/drawing/2014/main" id="{C1061289-844B-E420-0806-CA380C37C51E}"/>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258716886"/>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s://www.51pptmoban.com/shejishi/wangchiyaodexiaogongzi/"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形用户界面&#10;&#10;描述已自动生成">
            <a:extLst>
              <a:ext uri="{FF2B5EF4-FFF2-40B4-BE49-F238E27FC236}">
                <a16:creationId xmlns:a16="http://schemas.microsoft.com/office/drawing/2014/main" id="{A46EDC08-EEA6-8EE2-F6C6-CD96EBE8354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109995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5" name="矩形 34">
            <a:extLst>
              <a:ext uri="{FF2B5EF4-FFF2-40B4-BE49-F238E27FC236}">
                <a16:creationId xmlns:a16="http://schemas.microsoft.com/office/drawing/2014/main" id="{453702F9-186A-E11A-28DB-23E16CAA2BD6}"/>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BE04C03B-A0EF-D98E-6CF7-EB1595A6936C}"/>
              </a:ext>
            </a:extLst>
          </p:cNvPr>
          <p:cNvGrpSpPr/>
          <p:nvPr/>
        </p:nvGrpSpPr>
        <p:grpSpPr>
          <a:xfrm>
            <a:off x="1367482" y="1089547"/>
            <a:ext cx="9457036" cy="4882107"/>
            <a:chOff x="1367482" y="987947"/>
            <a:chExt cx="9457036" cy="4882107"/>
          </a:xfrm>
        </p:grpSpPr>
        <p:sp>
          <p:nvSpPr>
            <p:cNvPr id="4" name="文本框 3">
              <a:extLst>
                <a:ext uri="{FF2B5EF4-FFF2-40B4-BE49-F238E27FC236}">
                  <a16:creationId xmlns:a16="http://schemas.microsoft.com/office/drawing/2014/main" id="{9717ACF3-64C2-3B91-0AF2-E6F017171A46}"/>
                </a:ext>
              </a:extLst>
            </p:cNvPr>
            <p:cNvSpPr txBox="1"/>
            <p:nvPr/>
          </p:nvSpPr>
          <p:spPr>
            <a:xfrm>
              <a:off x="3921213" y="987947"/>
              <a:ext cx="4349574" cy="523220"/>
            </a:xfrm>
            <a:prstGeom prst="rect">
              <a:avLst/>
            </a:prstGeom>
            <a:noFill/>
          </p:spPr>
          <p:txBody>
            <a:bodyPr wrap="square" rtlCol="0">
              <a:spAutoFit/>
            </a:bodyPr>
            <a:lstStyle/>
            <a:p>
              <a:pPr algn="ctr"/>
              <a:r>
                <a:rPr lang="en-US" altLang="zh-CN" sz="2800">
                  <a:solidFill>
                    <a:schemeClr val="bg1"/>
                  </a:solidFill>
                  <a:latin typeface="Jumble" panose="02000503000000020004" pitchFamily="2" charset="0"/>
                </a:rPr>
                <a:t>POWER POINT TEMPLET</a:t>
              </a:r>
              <a:endParaRPr lang="zh-CN" altLang="en-US" sz="2800">
                <a:solidFill>
                  <a:schemeClr val="bg1"/>
                </a:solidFill>
                <a:latin typeface="Jumble" panose="02000503000000020004" pitchFamily="2" charset="0"/>
              </a:endParaRPr>
            </a:p>
          </p:txBody>
        </p:sp>
        <p:sp>
          <p:nvSpPr>
            <p:cNvPr id="5" name="文本框 4">
              <a:extLst>
                <a:ext uri="{FF2B5EF4-FFF2-40B4-BE49-F238E27FC236}">
                  <a16:creationId xmlns:a16="http://schemas.microsoft.com/office/drawing/2014/main" id="{628476E0-0C75-8F24-47A9-EB5C0E7F7F5A}"/>
                </a:ext>
              </a:extLst>
            </p:cNvPr>
            <p:cNvSpPr txBox="1"/>
            <p:nvPr/>
          </p:nvSpPr>
          <p:spPr>
            <a:xfrm>
              <a:off x="1367482" y="1916408"/>
              <a:ext cx="9457036" cy="3953646"/>
            </a:xfrm>
            <a:prstGeom prst="rect">
              <a:avLst/>
            </a:prstGeom>
            <a:noFill/>
          </p:spPr>
          <p:txBody>
            <a:bodyPr wrap="square" rtlCol="0">
              <a:spAutoFit/>
            </a:bodyPr>
            <a:lstStyle>
              <a:defPPr>
                <a:defRPr lang="zh-CN"/>
              </a:defPPr>
              <a:lvl1pPr>
                <a:defRPr sz="1200">
                  <a:solidFill>
                    <a:schemeClr val="bg1"/>
                  </a:solidFill>
                  <a:latin typeface="+mn-ea"/>
                </a:defRPr>
              </a:lvl1pPr>
            </a:lstStyle>
            <a:p>
              <a:pPr algn="ctr">
                <a:lnSpc>
                  <a:spcPct val="120000"/>
                </a:lnSpc>
              </a:pPr>
              <a:r>
                <a:rPr lang="fr-FR" altLang="zh-CN" sz="1400"/>
                <a:t>Lorem ipsum dolor sit amet, consectetuer adipiscing elit. </a:t>
              </a:r>
            </a:p>
            <a:p>
              <a:pPr algn="ctr">
                <a:lnSpc>
                  <a:spcPct val="120000"/>
                </a:lnSpc>
              </a:pPr>
              <a:r>
                <a:rPr lang="fr-FR" altLang="zh-CN" sz="1400"/>
                <a:t>Maecenas porttitor congue massa. Fusce posuere, magna sed pulvinar ultricies, purus lectus malesuada libero, sit amet commodo magna eros quis urna. Nunc viverra imperdiet enim.</a:t>
              </a:r>
            </a:p>
            <a:p>
              <a:pPr algn="ctr">
                <a:lnSpc>
                  <a:spcPct val="120000"/>
                </a:lnSpc>
              </a:pPr>
              <a:endParaRPr lang="fr-FR" altLang="zh-CN" sz="1400"/>
            </a:p>
            <a:p>
              <a:pPr algn="ctr">
                <a:lnSpc>
                  <a:spcPct val="120000"/>
                </a:lnSpc>
              </a:pPr>
              <a:r>
                <a:rPr lang="fr-FR" altLang="zh-CN" sz="1400"/>
                <a:t>Fusce est. Vivamus a tellus. Pellentesque habitant </a:t>
              </a:r>
            </a:p>
            <a:p>
              <a:pPr algn="ctr">
                <a:lnSpc>
                  <a:spcPct val="120000"/>
                </a:lnSpc>
              </a:pPr>
              <a:r>
                <a:rPr lang="fr-FR" altLang="zh-CN" sz="1400"/>
                <a:t>morbi tristique senectus et netus et malesuada fames ac turpis egestas. Proin pharetra nonummy pede.</a:t>
              </a:r>
            </a:p>
            <a:p>
              <a:pPr algn="ctr">
                <a:lnSpc>
                  <a:spcPct val="120000"/>
                </a:lnSpc>
              </a:pPr>
              <a:endParaRPr lang="fr-FR" altLang="zh-CN" sz="1400"/>
            </a:p>
            <a:p>
              <a:pPr algn="ctr">
                <a:lnSpc>
                  <a:spcPct val="120000"/>
                </a:lnSpc>
              </a:pPr>
              <a:r>
                <a:rPr lang="fr-FR" altLang="zh-CN" sz="1400"/>
                <a:t>Lorem ipsum dolor sit amet, consectetuer adipiscing elit. </a:t>
              </a:r>
            </a:p>
            <a:p>
              <a:pPr algn="ctr">
                <a:lnSpc>
                  <a:spcPct val="120000"/>
                </a:lnSpc>
              </a:pPr>
              <a:r>
                <a:rPr lang="fr-FR" altLang="zh-CN" sz="1400"/>
                <a:t>Maecenas porttitor congue massa. Fusce posuere</a:t>
              </a:r>
            </a:p>
            <a:p>
              <a:pPr algn="ctr">
                <a:lnSpc>
                  <a:spcPct val="120000"/>
                </a:lnSpc>
              </a:pPr>
              <a:r>
                <a:rPr lang="fr-FR" altLang="zh-CN" sz="1400"/>
                <a:t>magna sed pulvinar ultricies, purus lectus malesuada libero</a:t>
              </a:r>
            </a:p>
            <a:p>
              <a:pPr algn="ctr">
                <a:lnSpc>
                  <a:spcPct val="120000"/>
                </a:lnSpc>
              </a:pPr>
              <a:r>
                <a:rPr lang="fr-FR" altLang="zh-CN" sz="1400"/>
                <a:t>sit amet commodo magna eros quis urna. Nunc viverra imperdiet enim.</a:t>
              </a:r>
            </a:p>
            <a:p>
              <a:pPr algn="ctr">
                <a:lnSpc>
                  <a:spcPct val="120000"/>
                </a:lnSpc>
              </a:pPr>
              <a:endParaRPr lang="fr-FR" altLang="zh-CN" sz="1400"/>
            </a:p>
            <a:p>
              <a:pPr algn="ctr">
                <a:lnSpc>
                  <a:spcPct val="120000"/>
                </a:lnSpc>
              </a:pPr>
              <a:r>
                <a:rPr lang="fr-FR" altLang="zh-CN" sz="1400"/>
                <a:t>Fusce est. Vivamus a tellus. Pellentesque habitant morbi tristique senectus et netus et malesuada fames ac turpis egestas. Proin pharetra nonummy pede.</a:t>
              </a:r>
            </a:p>
            <a:p>
              <a:pPr algn="ctr">
                <a:lnSpc>
                  <a:spcPct val="120000"/>
                </a:lnSpc>
              </a:pPr>
              <a:endParaRPr lang="fr-FR" altLang="zh-CN" sz="1400"/>
            </a:p>
          </p:txBody>
        </p:sp>
      </p:grpSp>
      <p:grpSp>
        <p:nvGrpSpPr>
          <p:cNvPr id="16" name="组合 15">
            <a:extLst>
              <a:ext uri="{FF2B5EF4-FFF2-40B4-BE49-F238E27FC236}">
                <a16:creationId xmlns:a16="http://schemas.microsoft.com/office/drawing/2014/main" id="{DA740ECE-4BD1-19F5-8568-FB5F38A11693}"/>
              </a:ext>
            </a:extLst>
          </p:cNvPr>
          <p:cNvGrpSpPr/>
          <p:nvPr/>
        </p:nvGrpSpPr>
        <p:grpSpPr>
          <a:xfrm>
            <a:off x="0" y="0"/>
            <a:ext cx="12192000" cy="852616"/>
            <a:chOff x="0" y="1692876"/>
            <a:chExt cx="12109622" cy="852616"/>
          </a:xfrm>
        </p:grpSpPr>
        <p:sp>
          <p:nvSpPr>
            <p:cNvPr id="9" name="矩形 8">
              <a:extLst>
                <a:ext uri="{FF2B5EF4-FFF2-40B4-BE49-F238E27FC236}">
                  <a16:creationId xmlns:a16="http://schemas.microsoft.com/office/drawing/2014/main" id="{1C73C218-C3BF-A078-E273-D1D3E12BBA27}"/>
                </a:ext>
              </a:extLst>
            </p:cNvPr>
            <p:cNvSpPr/>
            <p:nvPr/>
          </p:nvSpPr>
          <p:spPr>
            <a:xfrm>
              <a:off x="0" y="1692876"/>
              <a:ext cx="1729946" cy="852616"/>
            </a:xfrm>
            <a:prstGeom prst="rect">
              <a:avLst/>
            </a:prstGeom>
            <a:solidFill>
              <a:srgbClr val="33D4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73CFF0F5-FCF0-EBA7-B08B-C8BF7E5A0C35}"/>
                </a:ext>
              </a:extLst>
            </p:cNvPr>
            <p:cNvSpPr/>
            <p:nvPr/>
          </p:nvSpPr>
          <p:spPr>
            <a:xfrm>
              <a:off x="1729946" y="1692876"/>
              <a:ext cx="1729946" cy="852616"/>
            </a:xfrm>
            <a:prstGeom prst="rect">
              <a:avLst/>
            </a:prstGeom>
            <a:solidFill>
              <a:srgbClr val="511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EB59DC5D-1F8A-8AFC-AE3E-CEE3B4F2F7F8}"/>
                </a:ext>
              </a:extLst>
            </p:cNvPr>
            <p:cNvSpPr/>
            <p:nvPr/>
          </p:nvSpPr>
          <p:spPr>
            <a:xfrm>
              <a:off x="3459892" y="1692876"/>
              <a:ext cx="1729946" cy="852616"/>
            </a:xfrm>
            <a:prstGeom prst="rect">
              <a:avLst/>
            </a:prstGeom>
            <a:solidFill>
              <a:srgbClr val="3FF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3557003B-01F1-4784-D9C2-878E5495C0B7}"/>
                </a:ext>
              </a:extLst>
            </p:cNvPr>
            <p:cNvSpPr/>
            <p:nvPr/>
          </p:nvSpPr>
          <p:spPr>
            <a:xfrm>
              <a:off x="5189838" y="1692876"/>
              <a:ext cx="1729946" cy="852616"/>
            </a:xfrm>
            <a:prstGeom prst="rect">
              <a:avLst/>
            </a:prstGeom>
            <a:solidFill>
              <a:srgbClr val="EC1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8EBF192D-6131-BFBA-5331-D9657087CCAB}"/>
                </a:ext>
              </a:extLst>
            </p:cNvPr>
            <p:cNvSpPr/>
            <p:nvPr/>
          </p:nvSpPr>
          <p:spPr>
            <a:xfrm>
              <a:off x="6919784" y="1692876"/>
              <a:ext cx="1729946" cy="852616"/>
            </a:xfrm>
            <a:prstGeom prst="rect">
              <a:avLst/>
            </a:prstGeom>
            <a:solidFill>
              <a:srgbClr val="F7D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1E0F71AE-F7BD-66F0-C61A-0CBB01055772}"/>
                </a:ext>
              </a:extLst>
            </p:cNvPr>
            <p:cNvSpPr/>
            <p:nvPr/>
          </p:nvSpPr>
          <p:spPr>
            <a:xfrm>
              <a:off x="8649729" y="1692876"/>
              <a:ext cx="1729946" cy="852616"/>
            </a:xfrm>
            <a:prstGeom prst="rect">
              <a:avLst/>
            </a:prstGeom>
            <a:solidFill>
              <a:srgbClr val="F97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9CA639B7-78F5-3809-FE1D-5232C403F448}"/>
                </a:ext>
              </a:extLst>
            </p:cNvPr>
            <p:cNvSpPr/>
            <p:nvPr/>
          </p:nvSpPr>
          <p:spPr>
            <a:xfrm>
              <a:off x="10379676" y="1692876"/>
              <a:ext cx="1729946" cy="852616"/>
            </a:xfrm>
            <a:prstGeom prst="rect">
              <a:avLst/>
            </a:prstGeom>
            <a:solidFill>
              <a:srgbClr val="EB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a:extLst>
              <a:ext uri="{FF2B5EF4-FFF2-40B4-BE49-F238E27FC236}">
                <a16:creationId xmlns:a16="http://schemas.microsoft.com/office/drawing/2014/main" id="{8419E917-EC87-FF9F-4E25-CB21401EF87A}"/>
              </a:ext>
            </a:extLst>
          </p:cNvPr>
          <p:cNvGrpSpPr/>
          <p:nvPr/>
        </p:nvGrpSpPr>
        <p:grpSpPr>
          <a:xfrm flipH="1">
            <a:off x="0" y="6005384"/>
            <a:ext cx="12192000" cy="852616"/>
            <a:chOff x="0" y="1692876"/>
            <a:chExt cx="12109622" cy="852616"/>
          </a:xfrm>
        </p:grpSpPr>
        <p:sp>
          <p:nvSpPr>
            <p:cNvPr id="18" name="矩形 17">
              <a:extLst>
                <a:ext uri="{FF2B5EF4-FFF2-40B4-BE49-F238E27FC236}">
                  <a16:creationId xmlns:a16="http://schemas.microsoft.com/office/drawing/2014/main" id="{0C8E596F-6DD4-4B2C-A1FA-A419D07C4A73}"/>
                </a:ext>
              </a:extLst>
            </p:cNvPr>
            <p:cNvSpPr/>
            <p:nvPr/>
          </p:nvSpPr>
          <p:spPr>
            <a:xfrm>
              <a:off x="0" y="1692876"/>
              <a:ext cx="1729946" cy="852616"/>
            </a:xfrm>
            <a:prstGeom prst="rect">
              <a:avLst/>
            </a:prstGeom>
            <a:solidFill>
              <a:srgbClr val="33D4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7007A959-2D15-86BB-DAB2-AC50D5427BAD}"/>
                </a:ext>
              </a:extLst>
            </p:cNvPr>
            <p:cNvSpPr/>
            <p:nvPr/>
          </p:nvSpPr>
          <p:spPr>
            <a:xfrm>
              <a:off x="1729946" y="1692876"/>
              <a:ext cx="1729946" cy="852616"/>
            </a:xfrm>
            <a:prstGeom prst="rect">
              <a:avLst/>
            </a:prstGeom>
            <a:solidFill>
              <a:srgbClr val="511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1B0EB8FB-7043-CF21-A624-40EE1E871FFA}"/>
                </a:ext>
              </a:extLst>
            </p:cNvPr>
            <p:cNvSpPr/>
            <p:nvPr/>
          </p:nvSpPr>
          <p:spPr>
            <a:xfrm>
              <a:off x="3459892" y="1692876"/>
              <a:ext cx="1729946" cy="852616"/>
            </a:xfrm>
            <a:prstGeom prst="rect">
              <a:avLst/>
            </a:prstGeom>
            <a:solidFill>
              <a:srgbClr val="3FF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id="{0A8B4BE3-5694-DD43-7774-2FBDB2938B5F}"/>
                </a:ext>
              </a:extLst>
            </p:cNvPr>
            <p:cNvSpPr/>
            <p:nvPr/>
          </p:nvSpPr>
          <p:spPr>
            <a:xfrm>
              <a:off x="5189838" y="1692876"/>
              <a:ext cx="1729946" cy="852616"/>
            </a:xfrm>
            <a:prstGeom prst="rect">
              <a:avLst/>
            </a:prstGeom>
            <a:solidFill>
              <a:srgbClr val="EC1C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605CDCB7-EFE7-714A-07D0-FEBE93CC6E34}"/>
                </a:ext>
              </a:extLst>
            </p:cNvPr>
            <p:cNvSpPr/>
            <p:nvPr/>
          </p:nvSpPr>
          <p:spPr>
            <a:xfrm>
              <a:off x="6919784" y="1692876"/>
              <a:ext cx="1729946" cy="852616"/>
            </a:xfrm>
            <a:prstGeom prst="rect">
              <a:avLst/>
            </a:prstGeom>
            <a:solidFill>
              <a:srgbClr val="F7D8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B3A18279-5545-EEE0-2643-18CBA97AF577}"/>
                </a:ext>
              </a:extLst>
            </p:cNvPr>
            <p:cNvSpPr/>
            <p:nvPr/>
          </p:nvSpPr>
          <p:spPr>
            <a:xfrm>
              <a:off x="8649729" y="1692876"/>
              <a:ext cx="1729946" cy="852616"/>
            </a:xfrm>
            <a:prstGeom prst="rect">
              <a:avLst/>
            </a:prstGeom>
            <a:solidFill>
              <a:srgbClr val="F974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id="{CF97BEC2-E4CE-8D28-9E1E-10F51CAA762D}"/>
                </a:ext>
              </a:extLst>
            </p:cNvPr>
            <p:cNvSpPr/>
            <p:nvPr/>
          </p:nvSpPr>
          <p:spPr>
            <a:xfrm>
              <a:off x="10379676" y="1692876"/>
              <a:ext cx="1729946" cy="852616"/>
            </a:xfrm>
            <a:prstGeom prst="rect">
              <a:avLst/>
            </a:prstGeom>
            <a:solidFill>
              <a:srgbClr val="EB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66414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167634D-51AD-AAC3-0F4C-D1EA23BC6439}"/>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人戴着帽子&#10;&#10;中度可信度描述已自动生成">
            <a:extLst>
              <a:ext uri="{FF2B5EF4-FFF2-40B4-BE49-F238E27FC236}">
                <a16:creationId xmlns:a16="http://schemas.microsoft.com/office/drawing/2014/main" id="{779C2718-000A-3DA2-5A5B-727351ACE7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677696" y="861258"/>
            <a:ext cx="1612899" cy="1612899"/>
          </a:xfrm>
          <a:prstGeom prst="rect">
            <a:avLst/>
          </a:prstGeom>
        </p:spPr>
      </p:pic>
      <p:sp>
        <p:nvSpPr>
          <p:cNvPr id="10" name="矩形 9">
            <a:extLst>
              <a:ext uri="{FF2B5EF4-FFF2-40B4-BE49-F238E27FC236}">
                <a16:creationId xmlns:a16="http://schemas.microsoft.com/office/drawing/2014/main" id="{FAC7BC56-BB33-4444-4AD7-1AB61A826DF6}"/>
              </a:ext>
            </a:extLst>
          </p:cNvPr>
          <p:cNvSpPr/>
          <p:nvPr/>
        </p:nvSpPr>
        <p:spPr>
          <a:xfrm>
            <a:off x="4418039" y="861258"/>
            <a:ext cx="1612899" cy="1612899"/>
          </a:xfrm>
          <a:prstGeom prst="rect">
            <a:avLst/>
          </a:prstGeom>
          <a:solidFill>
            <a:srgbClr val="ED1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ABE514C-76DB-EC38-76CB-050B113957C6}"/>
              </a:ext>
            </a:extLst>
          </p:cNvPr>
          <p:cNvSpPr/>
          <p:nvPr/>
        </p:nvSpPr>
        <p:spPr>
          <a:xfrm>
            <a:off x="6158382" y="861258"/>
            <a:ext cx="1612899" cy="1612899"/>
          </a:xfrm>
          <a:prstGeom prst="rect">
            <a:avLst/>
          </a:prstGeom>
          <a:solidFill>
            <a:srgbClr val="511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9617F8D4-1CC2-C3E2-2D5F-379857480910}"/>
              </a:ext>
            </a:extLst>
          </p:cNvPr>
          <p:cNvPicPr>
            <a:picLocks noChangeAspect="1"/>
          </p:cNvPicPr>
          <p:nvPr/>
        </p:nvPicPr>
        <p:blipFill>
          <a:blip r:embed="rId4"/>
          <a:stretch>
            <a:fillRect/>
          </a:stretch>
        </p:blipFill>
        <p:spPr>
          <a:xfrm>
            <a:off x="7898725" y="859917"/>
            <a:ext cx="1615580" cy="1615580"/>
          </a:xfrm>
          <a:prstGeom prst="rect">
            <a:avLst/>
          </a:prstGeom>
        </p:spPr>
      </p:pic>
      <p:pic>
        <p:nvPicPr>
          <p:cNvPr id="5" name="图片 4" descr="图片包含 人, 女人, 服装, 穿着&#10;&#10;描述已自动生成">
            <a:extLst>
              <a:ext uri="{FF2B5EF4-FFF2-40B4-BE49-F238E27FC236}">
                <a16:creationId xmlns:a16="http://schemas.microsoft.com/office/drawing/2014/main" id="{5E354630-323B-6195-1D8D-DC7C1BB3B92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419379" y="4383844"/>
            <a:ext cx="1612900" cy="1612900"/>
          </a:xfrm>
          <a:prstGeom prst="rect">
            <a:avLst/>
          </a:prstGeom>
        </p:spPr>
      </p:pic>
      <p:sp>
        <p:nvSpPr>
          <p:cNvPr id="18" name="矩形 17">
            <a:extLst>
              <a:ext uri="{FF2B5EF4-FFF2-40B4-BE49-F238E27FC236}">
                <a16:creationId xmlns:a16="http://schemas.microsoft.com/office/drawing/2014/main" id="{2BDA2192-D276-980F-C9BC-EF055ACC38F0}"/>
              </a:ext>
            </a:extLst>
          </p:cNvPr>
          <p:cNvSpPr/>
          <p:nvPr/>
        </p:nvSpPr>
        <p:spPr>
          <a:xfrm>
            <a:off x="6159723" y="4383845"/>
            <a:ext cx="1612899" cy="1612899"/>
          </a:xfrm>
          <a:prstGeom prst="rect">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93C6A251-125A-4D6B-39B0-0568D8D700C3}"/>
              </a:ext>
            </a:extLst>
          </p:cNvPr>
          <p:cNvPicPr>
            <a:picLocks noChangeAspect="1"/>
          </p:cNvPicPr>
          <p:nvPr/>
        </p:nvPicPr>
        <p:blipFill>
          <a:blip r:embed="rId6"/>
          <a:stretch>
            <a:fillRect/>
          </a:stretch>
        </p:blipFill>
        <p:spPr>
          <a:xfrm>
            <a:off x="7900065" y="4382504"/>
            <a:ext cx="1615580" cy="1615580"/>
          </a:xfrm>
          <a:prstGeom prst="rect">
            <a:avLst/>
          </a:prstGeom>
        </p:spPr>
      </p:pic>
      <p:pic>
        <p:nvPicPr>
          <p:cNvPr id="24" name="图片 23">
            <a:extLst>
              <a:ext uri="{FF2B5EF4-FFF2-40B4-BE49-F238E27FC236}">
                <a16:creationId xmlns:a16="http://schemas.microsoft.com/office/drawing/2014/main" id="{F2CE9DBD-36E2-7A5D-E548-3C2B5E246D23}"/>
              </a:ext>
            </a:extLst>
          </p:cNvPr>
          <p:cNvPicPr>
            <a:picLocks noChangeAspect="1"/>
          </p:cNvPicPr>
          <p:nvPr/>
        </p:nvPicPr>
        <p:blipFill>
          <a:blip r:embed="rId7"/>
          <a:stretch>
            <a:fillRect/>
          </a:stretch>
        </p:blipFill>
        <p:spPr>
          <a:xfrm>
            <a:off x="2676355" y="4382504"/>
            <a:ext cx="1615580" cy="1615580"/>
          </a:xfrm>
          <a:prstGeom prst="rect">
            <a:avLst/>
          </a:prstGeom>
        </p:spPr>
      </p:pic>
      <p:sp>
        <p:nvSpPr>
          <p:cNvPr id="15" name="矩形 14">
            <a:extLst>
              <a:ext uri="{FF2B5EF4-FFF2-40B4-BE49-F238E27FC236}">
                <a16:creationId xmlns:a16="http://schemas.microsoft.com/office/drawing/2014/main" id="{0469C86D-A8CF-D83B-2F23-DC2E781EF921}"/>
              </a:ext>
            </a:extLst>
          </p:cNvPr>
          <p:cNvSpPr/>
          <p:nvPr/>
        </p:nvSpPr>
        <p:spPr>
          <a:xfrm>
            <a:off x="2679036" y="2622551"/>
            <a:ext cx="1612899" cy="1612899"/>
          </a:xfrm>
          <a:prstGeom prst="rect">
            <a:avLst/>
          </a:prstGeom>
          <a:solidFill>
            <a:srgbClr val="EC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F6E9D1C-C67C-00E3-EA22-BB8EB470702D}"/>
              </a:ext>
            </a:extLst>
          </p:cNvPr>
          <p:cNvSpPr/>
          <p:nvPr/>
        </p:nvSpPr>
        <p:spPr>
          <a:xfrm>
            <a:off x="7900065" y="2622551"/>
            <a:ext cx="1612899" cy="1612899"/>
          </a:xfrm>
          <a:prstGeom prst="rect">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7C93569-A020-A3D8-1BA8-9C97CBC5DCED}"/>
              </a:ext>
            </a:extLst>
          </p:cNvPr>
          <p:cNvSpPr/>
          <p:nvPr/>
        </p:nvSpPr>
        <p:spPr>
          <a:xfrm>
            <a:off x="6159722" y="2622551"/>
            <a:ext cx="1612899" cy="1612899"/>
          </a:xfrm>
          <a:prstGeom prst="rect">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桌子上有一些绿色的卡车&#10;&#10;中度可信度描述已自动生成">
            <a:extLst>
              <a:ext uri="{FF2B5EF4-FFF2-40B4-BE49-F238E27FC236}">
                <a16:creationId xmlns:a16="http://schemas.microsoft.com/office/drawing/2014/main" id="{4AA26B97-D9DD-5AA3-2654-40CFB73707A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419379" y="2622551"/>
            <a:ext cx="1612899" cy="1612899"/>
          </a:xfrm>
          <a:prstGeom prst="rect">
            <a:avLst/>
          </a:prstGeom>
        </p:spPr>
      </p:pic>
      <p:grpSp>
        <p:nvGrpSpPr>
          <p:cNvPr id="57" name="组合 56">
            <a:extLst>
              <a:ext uri="{FF2B5EF4-FFF2-40B4-BE49-F238E27FC236}">
                <a16:creationId xmlns:a16="http://schemas.microsoft.com/office/drawing/2014/main" id="{0E97BE39-9F4D-C197-2D7F-A4A2152D711A}"/>
              </a:ext>
            </a:extLst>
          </p:cNvPr>
          <p:cNvGrpSpPr/>
          <p:nvPr/>
        </p:nvGrpSpPr>
        <p:grpSpPr>
          <a:xfrm>
            <a:off x="4531774" y="1067543"/>
            <a:ext cx="1385428" cy="1200329"/>
            <a:chOff x="4531966" y="1067543"/>
            <a:chExt cx="1385428" cy="1200329"/>
          </a:xfrm>
        </p:grpSpPr>
        <p:sp>
          <p:nvSpPr>
            <p:cNvPr id="56" name="文本框 55">
              <a:extLst>
                <a:ext uri="{FF2B5EF4-FFF2-40B4-BE49-F238E27FC236}">
                  <a16:creationId xmlns:a16="http://schemas.microsoft.com/office/drawing/2014/main" id="{8BFCFCA0-E6A0-4878-A1A9-5BEE5657A4C3}"/>
                </a:ext>
              </a:extLst>
            </p:cNvPr>
            <p:cNvSpPr txBox="1"/>
            <p:nvPr/>
          </p:nvSpPr>
          <p:spPr>
            <a:xfrm>
              <a:off x="4702166" y="1168695"/>
              <a:ext cx="1215228" cy="979408"/>
            </a:xfrm>
            <a:custGeom>
              <a:avLst/>
              <a:gdLst/>
              <a:ahLst/>
              <a:cxnLst/>
              <a:rect l="l" t="t" r="r" b="b"/>
              <a:pathLst>
                <a:path w="1215228" h="979408">
                  <a:moveTo>
                    <a:pt x="839639" y="743950"/>
                  </a:moveTo>
                  <a:lnTo>
                    <a:pt x="831392" y="744990"/>
                  </a:lnTo>
                  <a:lnTo>
                    <a:pt x="838133" y="747627"/>
                  </a:lnTo>
                  <a:lnTo>
                    <a:pt x="838528" y="749509"/>
                  </a:lnTo>
                  <a:lnTo>
                    <a:pt x="846270" y="752538"/>
                  </a:lnTo>
                  <a:lnTo>
                    <a:pt x="846665" y="754421"/>
                  </a:lnTo>
                  <a:lnTo>
                    <a:pt x="854408" y="757450"/>
                  </a:lnTo>
                  <a:lnTo>
                    <a:pt x="854803" y="759332"/>
                  </a:lnTo>
                  <a:lnTo>
                    <a:pt x="862546" y="762361"/>
                  </a:lnTo>
                  <a:lnTo>
                    <a:pt x="862941" y="764244"/>
                  </a:lnTo>
                  <a:lnTo>
                    <a:pt x="870684" y="767273"/>
                  </a:lnTo>
                  <a:lnTo>
                    <a:pt x="871079" y="769156"/>
                  </a:lnTo>
                  <a:lnTo>
                    <a:pt x="878821" y="772185"/>
                  </a:lnTo>
                  <a:lnTo>
                    <a:pt x="879216" y="774067"/>
                  </a:lnTo>
                  <a:lnTo>
                    <a:pt x="881230" y="774855"/>
                  </a:lnTo>
                  <a:lnTo>
                    <a:pt x="883996" y="750646"/>
                  </a:lnTo>
                  <a:lnTo>
                    <a:pt x="884178" y="746953"/>
                  </a:lnTo>
                  <a:lnTo>
                    <a:pt x="873929" y="746007"/>
                  </a:lnTo>
                  <a:cubicBezTo>
                    <a:pt x="868442" y="745550"/>
                    <a:pt x="862727" y="745092"/>
                    <a:pt x="856784" y="744635"/>
                  </a:cubicBezTo>
                  <a:cubicBezTo>
                    <a:pt x="850840" y="744178"/>
                    <a:pt x="845125" y="743950"/>
                    <a:pt x="839639" y="743950"/>
                  </a:cubicBezTo>
                  <a:close/>
                  <a:moveTo>
                    <a:pt x="1025957" y="552450"/>
                  </a:moveTo>
                  <a:lnTo>
                    <a:pt x="1034032" y="557374"/>
                  </a:lnTo>
                  <a:lnTo>
                    <a:pt x="1034094" y="557362"/>
                  </a:lnTo>
                  <a:lnTo>
                    <a:pt x="1042170" y="562286"/>
                  </a:lnTo>
                  <a:lnTo>
                    <a:pt x="1042232" y="562274"/>
                  </a:lnTo>
                  <a:lnTo>
                    <a:pt x="1050306" y="567197"/>
                  </a:lnTo>
                  <a:lnTo>
                    <a:pt x="1050370" y="567185"/>
                  </a:lnTo>
                  <a:lnTo>
                    <a:pt x="1058446" y="572109"/>
                  </a:lnTo>
                  <a:lnTo>
                    <a:pt x="1058508" y="572097"/>
                  </a:lnTo>
                  <a:lnTo>
                    <a:pt x="1066582" y="577020"/>
                  </a:lnTo>
                  <a:lnTo>
                    <a:pt x="1066645" y="577008"/>
                  </a:lnTo>
                  <a:lnTo>
                    <a:pt x="1074721" y="581932"/>
                  </a:lnTo>
                  <a:lnTo>
                    <a:pt x="1074783" y="581920"/>
                  </a:lnTo>
                  <a:lnTo>
                    <a:pt x="1082857" y="586843"/>
                  </a:lnTo>
                  <a:lnTo>
                    <a:pt x="1082921" y="586831"/>
                  </a:lnTo>
                  <a:lnTo>
                    <a:pt x="1090996" y="591755"/>
                  </a:lnTo>
                  <a:lnTo>
                    <a:pt x="1091058" y="591743"/>
                  </a:lnTo>
                  <a:lnTo>
                    <a:pt x="1099132" y="596666"/>
                  </a:lnTo>
                  <a:lnTo>
                    <a:pt x="1099196" y="596654"/>
                  </a:lnTo>
                  <a:lnTo>
                    <a:pt x="1107272" y="601578"/>
                  </a:lnTo>
                  <a:lnTo>
                    <a:pt x="1107334" y="601566"/>
                  </a:lnTo>
                  <a:lnTo>
                    <a:pt x="1115408" y="606489"/>
                  </a:lnTo>
                  <a:lnTo>
                    <a:pt x="1115472" y="606477"/>
                  </a:lnTo>
                  <a:lnTo>
                    <a:pt x="1123547" y="611401"/>
                  </a:lnTo>
                  <a:lnTo>
                    <a:pt x="1123609" y="611389"/>
                  </a:lnTo>
                  <a:lnTo>
                    <a:pt x="1131683" y="616312"/>
                  </a:lnTo>
                  <a:lnTo>
                    <a:pt x="1131747" y="616300"/>
                  </a:lnTo>
                  <a:lnTo>
                    <a:pt x="1139823" y="621224"/>
                  </a:lnTo>
                  <a:lnTo>
                    <a:pt x="1139885" y="621212"/>
                  </a:lnTo>
                  <a:lnTo>
                    <a:pt x="1147959" y="626135"/>
                  </a:lnTo>
                  <a:lnTo>
                    <a:pt x="1148022" y="626123"/>
                  </a:lnTo>
                  <a:lnTo>
                    <a:pt x="1156098" y="631047"/>
                  </a:lnTo>
                  <a:lnTo>
                    <a:pt x="1156160" y="631035"/>
                  </a:lnTo>
                  <a:lnTo>
                    <a:pt x="1164234" y="635958"/>
                  </a:lnTo>
                  <a:lnTo>
                    <a:pt x="1164298" y="635946"/>
                  </a:lnTo>
                  <a:lnTo>
                    <a:pt x="1172374" y="640870"/>
                  </a:lnTo>
                  <a:lnTo>
                    <a:pt x="1172436" y="640858"/>
                  </a:lnTo>
                  <a:lnTo>
                    <a:pt x="1180511" y="645782"/>
                  </a:lnTo>
                  <a:lnTo>
                    <a:pt x="1180573" y="645770"/>
                  </a:lnTo>
                  <a:lnTo>
                    <a:pt x="1188647" y="650693"/>
                  </a:lnTo>
                  <a:lnTo>
                    <a:pt x="1188711" y="650681"/>
                  </a:lnTo>
                  <a:cubicBezTo>
                    <a:pt x="1191759" y="650681"/>
                    <a:pt x="1194883" y="652586"/>
                    <a:pt x="1198083" y="656396"/>
                  </a:cubicBezTo>
                  <a:cubicBezTo>
                    <a:pt x="1201284" y="660206"/>
                    <a:pt x="1204103" y="665311"/>
                    <a:pt x="1206542" y="671712"/>
                  </a:cubicBezTo>
                  <a:cubicBezTo>
                    <a:pt x="1208980" y="678113"/>
                    <a:pt x="1211037" y="685428"/>
                    <a:pt x="1212714" y="693657"/>
                  </a:cubicBezTo>
                  <a:cubicBezTo>
                    <a:pt x="1214390" y="701887"/>
                    <a:pt x="1215228" y="710269"/>
                    <a:pt x="1215228" y="718803"/>
                  </a:cubicBezTo>
                  <a:cubicBezTo>
                    <a:pt x="1215228" y="726119"/>
                    <a:pt x="1214085" y="732367"/>
                    <a:pt x="1211799" y="737549"/>
                  </a:cubicBezTo>
                  <a:cubicBezTo>
                    <a:pt x="1209513" y="742730"/>
                    <a:pt x="1206618" y="746998"/>
                    <a:pt x="1203113" y="750350"/>
                  </a:cubicBezTo>
                  <a:cubicBezTo>
                    <a:pt x="1199607" y="753703"/>
                    <a:pt x="1195797" y="756370"/>
                    <a:pt x="1191683" y="758351"/>
                  </a:cubicBezTo>
                  <a:cubicBezTo>
                    <a:pt x="1187568" y="760332"/>
                    <a:pt x="1183529" y="761933"/>
                    <a:pt x="1179567" y="763152"/>
                  </a:cubicBezTo>
                  <a:cubicBezTo>
                    <a:pt x="1174080" y="764981"/>
                    <a:pt x="1169127" y="766428"/>
                    <a:pt x="1164708" y="767495"/>
                  </a:cubicBezTo>
                  <a:cubicBezTo>
                    <a:pt x="1160288" y="768562"/>
                    <a:pt x="1156478" y="770010"/>
                    <a:pt x="1153278" y="771839"/>
                  </a:cubicBezTo>
                  <a:cubicBezTo>
                    <a:pt x="1150077" y="773667"/>
                    <a:pt x="1147639" y="776182"/>
                    <a:pt x="1145963" y="779382"/>
                  </a:cubicBezTo>
                  <a:cubicBezTo>
                    <a:pt x="1144286" y="782583"/>
                    <a:pt x="1143448" y="786926"/>
                    <a:pt x="1143448" y="792413"/>
                  </a:cubicBezTo>
                  <a:cubicBezTo>
                    <a:pt x="1143448" y="800338"/>
                    <a:pt x="1143677" y="809024"/>
                    <a:pt x="1144134" y="818473"/>
                  </a:cubicBezTo>
                  <a:cubicBezTo>
                    <a:pt x="1144591" y="827922"/>
                    <a:pt x="1145124" y="837447"/>
                    <a:pt x="1145734" y="847048"/>
                  </a:cubicBezTo>
                  <a:cubicBezTo>
                    <a:pt x="1146344" y="856649"/>
                    <a:pt x="1147182" y="865717"/>
                    <a:pt x="1148249" y="874251"/>
                  </a:cubicBezTo>
                  <a:cubicBezTo>
                    <a:pt x="1149315" y="882786"/>
                    <a:pt x="1150306" y="889949"/>
                    <a:pt x="1151220" y="895740"/>
                  </a:cubicBezTo>
                  <a:cubicBezTo>
                    <a:pt x="1153354" y="907017"/>
                    <a:pt x="1155640" y="915933"/>
                    <a:pt x="1158078" y="922486"/>
                  </a:cubicBezTo>
                  <a:cubicBezTo>
                    <a:pt x="1160517" y="929039"/>
                    <a:pt x="1161736" y="935669"/>
                    <a:pt x="1161736" y="942374"/>
                  </a:cubicBezTo>
                  <a:cubicBezTo>
                    <a:pt x="1161736" y="946337"/>
                    <a:pt x="1159526" y="950299"/>
                    <a:pt x="1155107" y="954262"/>
                  </a:cubicBezTo>
                  <a:cubicBezTo>
                    <a:pt x="1150687" y="958224"/>
                    <a:pt x="1144972" y="961729"/>
                    <a:pt x="1137962" y="964777"/>
                  </a:cubicBezTo>
                  <a:cubicBezTo>
                    <a:pt x="1130951" y="967825"/>
                    <a:pt x="1122798" y="970340"/>
                    <a:pt x="1113501" y="972321"/>
                  </a:cubicBezTo>
                  <a:cubicBezTo>
                    <a:pt x="1104205" y="974302"/>
                    <a:pt x="1094832" y="975293"/>
                    <a:pt x="1085384" y="975293"/>
                  </a:cubicBezTo>
                  <a:cubicBezTo>
                    <a:pt x="1076240" y="975293"/>
                    <a:pt x="1068467" y="974226"/>
                    <a:pt x="1062066" y="972092"/>
                  </a:cubicBezTo>
                  <a:cubicBezTo>
                    <a:pt x="1055666" y="969959"/>
                    <a:pt x="1050484" y="967216"/>
                    <a:pt x="1046522" y="963863"/>
                  </a:cubicBezTo>
                  <a:lnTo>
                    <a:pt x="1045764" y="962859"/>
                  </a:lnTo>
                  <a:lnTo>
                    <a:pt x="1038384" y="958952"/>
                  </a:lnTo>
                  <a:lnTo>
                    <a:pt x="1037624" y="957945"/>
                  </a:lnTo>
                  <a:lnTo>
                    <a:pt x="1030247" y="954040"/>
                  </a:lnTo>
                  <a:lnTo>
                    <a:pt x="1029487" y="953034"/>
                  </a:lnTo>
                  <a:lnTo>
                    <a:pt x="1022109" y="949128"/>
                  </a:lnTo>
                  <a:lnTo>
                    <a:pt x="1021351" y="948124"/>
                  </a:lnTo>
                  <a:lnTo>
                    <a:pt x="1013971" y="944217"/>
                  </a:lnTo>
                  <a:lnTo>
                    <a:pt x="1013211" y="943211"/>
                  </a:lnTo>
                  <a:lnTo>
                    <a:pt x="1005833" y="939305"/>
                  </a:lnTo>
                  <a:lnTo>
                    <a:pt x="1005074" y="938300"/>
                  </a:lnTo>
                  <a:lnTo>
                    <a:pt x="997696" y="934394"/>
                  </a:lnTo>
                  <a:lnTo>
                    <a:pt x="996936" y="933388"/>
                  </a:lnTo>
                  <a:lnTo>
                    <a:pt x="989558" y="929482"/>
                  </a:lnTo>
                  <a:lnTo>
                    <a:pt x="988800" y="928478"/>
                  </a:lnTo>
                  <a:lnTo>
                    <a:pt x="981420" y="924571"/>
                  </a:lnTo>
                  <a:lnTo>
                    <a:pt x="980660" y="923564"/>
                  </a:lnTo>
                  <a:lnTo>
                    <a:pt x="973283" y="919659"/>
                  </a:lnTo>
                  <a:lnTo>
                    <a:pt x="972525" y="918655"/>
                  </a:lnTo>
                  <a:lnTo>
                    <a:pt x="965145" y="914748"/>
                  </a:lnTo>
                  <a:lnTo>
                    <a:pt x="964385" y="913742"/>
                  </a:lnTo>
                  <a:lnTo>
                    <a:pt x="957007" y="909836"/>
                  </a:lnTo>
                  <a:lnTo>
                    <a:pt x="956249" y="908832"/>
                  </a:lnTo>
                  <a:lnTo>
                    <a:pt x="948869" y="904925"/>
                  </a:lnTo>
                  <a:lnTo>
                    <a:pt x="948109" y="903918"/>
                  </a:lnTo>
                  <a:lnTo>
                    <a:pt x="940732" y="900013"/>
                  </a:lnTo>
                  <a:lnTo>
                    <a:pt x="939973" y="899009"/>
                  </a:lnTo>
                  <a:lnTo>
                    <a:pt x="939729" y="898879"/>
                  </a:lnTo>
                  <a:lnTo>
                    <a:pt x="936336" y="936202"/>
                  </a:lnTo>
                  <a:cubicBezTo>
                    <a:pt x="934050" y="945194"/>
                    <a:pt x="929402" y="951366"/>
                    <a:pt x="922392" y="954719"/>
                  </a:cubicBezTo>
                  <a:cubicBezTo>
                    <a:pt x="919039" y="956548"/>
                    <a:pt x="913324" y="958834"/>
                    <a:pt x="905247" y="961577"/>
                  </a:cubicBezTo>
                  <a:cubicBezTo>
                    <a:pt x="897170" y="964320"/>
                    <a:pt x="887492" y="966987"/>
                    <a:pt x="876215" y="969578"/>
                  </a:cubicBezTo>
                  <a:cubicBezTo>
                    <a:pt x="864937" y="972169"/>
                    <a:pt x="852516" y="974455"/>
                    <a:pt x="838953" y="976436"/>
                  </a:cubicBezTo>
                  <a:cubicBezTo>
                    <a:pt x="825389" y="978417"/>
                    <a:pt x="811292" y="979408"/>
                    <a:pt x="796662" y="979408"/>
                  </a:cubicBezTo>
                  <a:cubicBezTo>
                    <a:pt x="782336" y="979408"/>
                    <a:pt x="770525" y="979027"/>
                    <a:pt x="761229" y="978265"/>
                  </a:cubicBezTo>
                  <a:cubicBezTo>
                    <a:pt x="751932" y="977503"/>
                    <a:pt x="744465" y="976283"/>
                    <a:pt x="738826" y="974607"/>
                  </a:cubicBezTo>
                  <a:cubicBezTo>
                    <a:pt x="733187" y="972931"/>
                    <a:pt x="728996" y="970949"/>
                    <a:pt x="726253" y="968663"/>
                  </a:cubicBezTo>
                  <a:lnTo>
                    <a:pt x="725134" y="967070"/>
                  </a:lnTo>
                  <a:lnTo>
                    <a:pt x="718115" y="963752"/>
                  </a:lnTo>
                  <a:lnTo>
                    <a:pt x="716994" y="962157"/>
                  </a:lnTo>
                  <a:lnTo>
                    <a:pt x="709978" y="958840"/>
                  </a:lnTo>
                  <a:lnTo>
                    <a:pt x="708858" y="957246"/>
                  </a:lnTo>
                  <a:lnTo>
                    <a:pt x="701840" y="953928"/>
                  </a:lnTo>
                  <a:lnTo>
                    <a:pt x="700721" y="952335"/>
                  </a:lnTo>
                  <a:lnTo>
                    <a:pt x="693702" y="949017"/>
                  </a:lnTo>
                  <a:lnTo>
                    <a:pt x="692582" y="947423"/>
                  </a:lnTo>
                  <a:lnTo>
                    <a:pt x="685564" y="944105"/>
                  </a:lnTo>
                  <a:lnTo>
                    <a:pt x="684444" y="942511"/>
                  </a:lnTo>
                  <a:lnTo>
                    <a:pt x="677427" y="939194"/>
                  </a:lnTo>
                  <a:lnTo>
                    <a:pt x="676306" y="937600"/>
                  </a:lnTo>
                  <a:lnTo>
                    <a:pt x="671203" y="935187"/>
                  </a:lnTo>
                  <a:lnTo>
                    <a:pt x="661940" y="949004"/>
                  </a:lnTo>
                  <a:cubicBezTo>
                    <a:pt x="655844" y="954947"/>
                    <a:pt x="647615" y="959900"/>
                    <a:pt x="637251" y="963863"/>
                  </a:cubicBezTo>
                  <a:cubicBezTo>
                    <a:pt x="620792" y="969959"/>
                    <a:pt x="605781" y="973693"/>
                    <a:pt x="592217" y="975064"/>
                  </a:cubicBezTo>
                  <a:cubicBezTo>
                    <a:pt x="578654" y="976436"/>
                    <a:pt x="564861" y="977122"/>
                    <a:pt x="550841" y="977122"/>
                  </a:cubicBezTo>
                  <a:cubicBezTo>
                    <a:pt x="543830" y="977122"/>
                    <a:pt x="536210" y="976664"/>
                    <a:pt x="527981" y="975750"/>
                  </a:cubicBezTo>
                  <a:cubicBezTo>
                    <a:pt x="519751" y="974836"/>
                    <a:pt x="511902" y="973312"/>
                    <a:pt x="504435" y="971178"/>
                  </a:cubicBezTo>
                  <a:cubicBezTo>
                    <a:pt x="496967" y="969044"/>
                    <a:pt x="490185" y="966073"/>
                    <a:pt x="484089" y="962263"/>
                  </a:cubicBezTo>
                  <a:lnTo>
                    <a:pt x="482014" y="960008"/>
                  </a:lnTo>
                  <a:lnTo>
                    <a:pt x="475951" y="957352"/>
                  </a:lnTo>
                  <a:lnTo>
                    <a:pt x="473874" y="955095"/>
                  </a:lnTo>
                  <a:lnTo>
                    <a:pt x="467814" y="952440"/>
                  </a:lnTo>
                  <a:lnTo>
                    <a:pt x="465737" y="950184"/>
                  </a:lnTo>
                  <a:lnTo>
                    <a:pt x="459676" y="947528"/>
                  </a:lnTo>
                  <a:lnTo>
                    <a:pt x="457601" y="945273"/>
                  </a:lnTo>
                  <a:lnTo>
                    <a:pt x="451538" y="942617"/>
                  </a:lnTo>
                  <a:lnTo>
                    <a:pt x="449461" y="940361"/>
                  </a:lnTo>
                  <a:lnTo>
                    <a:pt x="443400" y="937705"/>
                  </a:lnTo>
                  <a:lnTo>
                    <a:pt x="441324" y="935449"/>
                  </a:lnTo>
                  <a:lnTo>
                    <a:pt x="435263" y="932794"/>
                  </a:lnTo>
                  <a:lnTo>
                    <a:pt x="433186" y="930538"/>
                  </a:lnTo>
                  <a:lnTo>
                    <a:pt x="427125" y="927882"/>
                  </a:lnTo>
                  <a:lnTo>
                    <a:pt x="425050" y="925627"/>
                  </a:lnTo>
                  <a:lnTo>
                    <a:pt x="418987" y="922971"/>
                  </a:lnTo>
                  <a:lnTo>
                    <a:pt x="416910" y="920714"/>
                  </a:lnTo>
                  <a:lnTo>
                    <a:pt x="410850" y="918059"/>
                  </a:lnTo>
                  <a:lnTo>
                    <a:pt x="408775" y="915804"/>
                  </a:lnTo>
                  <a:lnTo>
                    <a:pt x="402712" y="913148"/>
                  </a:lnTo>
                  <a:lnTo>
                    <a:pt x="400635" y="910891"/>
                  </a:lnTo>
                  <a:lnTo>
                    <a:pt x="394574" y="908236"/>
                  </a:lnTo>
                  <a:lnTo>
                    <a:pt x="392499" y="905981"/>
                  </a:lnTo>
                  <a:lnTo>
                    <a:pt x="386436" y="903325"/>
                  </a:lnTo>
                  <a:lnTo>
                    <a:pt x="384359" y="901068"/>
                  </a:lnTo>
                  <a:lnTo>
                    <a:pt x="378299" y="898413"/>
                  </a:lnTo>
                  <a:lnTo>
                    <a:pt x="376224" y="896158"/>
                  </a:lnTo>
                  <a:lnTo>
                    <a:pt x="370161" y="893502"/>
                  </a:lnTo>
                  <a:lnTo>
                    <a:pt x="368084" y="891245"/>
                  </a:lnTo>
                  <a:lnTo>
                    <a:pt x="362023" y="888590"/>
                  </a:lnTo>
                  <a:lnTo>
                    <a:pt x="359947" y="886334"/>
                  </a:lnTo>
                  <a:lnTo>
                    <a:pt x="354709" y="884039"/>
                  </a:lnTo>
                  <a:lnTo>
                    <a:pt x="319574" y="891625"/>
                  </a:lnTo>
                  <a:cubicBezTo>
                    <a:pt x="310430" y="891625"/>
                    <a:pt x="303495" y="890558"/>
                    <a:pt x="298771" y="888425"/>
                  </a:cubicBezTo>
                  <a:cubicBezTo>
                    <a:pt x="294047" y="886291"/>
                    <a:pt x="290618" y="885224"/>
                    <a:pt x="288484" y="885224"/>
                  </a:cubicBezTo>
                  <a:cubicBezTo>
                    <a:pt x="286350" y="885224"/>
                    <a:pt x="285131" y="885910"/>
                    <a:pt x="284826" y="887282"/>
                  </a:cubicBezTo>
                  <a:cubicBezTo>
                    <a:pt x="284522" y="888653"/>
                    <a:pt x="284369" y="891015"/>
                    <a:pt x="284369" y="894368"/>
                  </a:cubicBezTo>
                  <a:cubicBezTo>
                    <a:pt x="284369" y="901684"/>
                    <a:pt x="284826" y="908161"/>
                    <a:pt x="285741" y="913799"/>
                  </a:cubicBezTo>
                  <a:cubicBezTo>
                    <a:pt x="286655" y="919438"/>
                    <a:pt x="287722" y="924544"/>
                    <a:pt x="288941" y="929116"/>
                  </a:cubicBezTo>
                  <a:cubicBezTo>
                    <a:pt x="290160" y="933688"/>
                    <a:pt x="291303" y="937802"/>
                    <a:pt x="292370" y="941460"/>
                  </a:cubicBezTo>
                  <a:cubicBezTo>
                    <a:pt x="293437" y="945118"/>
                    <a:pt x="293970" y="948775"/>
                    <a:pt x="293970" y="952433"/>
                  </a:cubicBezTo>
                  <a:cubicBezTo>
                    <a:pt x="293970" y="959443"/>
                    <a:pt x="291151" y="965158"/>
                    <a:pt x="285512" y="969578"/>
                  </a:cubicBezTo>
                  <a:cubicBezTo>
                    <a:pt x="279873" y="973997"/>
                    <a:pt x="271110" y="976207"/>
                    <a:pt x="259223" y="976207"/>
                  </a:cubicBezTo>
                  <a:cubicBezTo>
                    <a:pt x="253432" y="976207"/>
                    <a:pt x="246498" y="975598"/>
                    <a:pt x="238421" y="974378"/>
                  </a:cubicBezTo>
                  <a:cubicBezTo>
                    <a:pt x="230343" y="973159"/>
                    <a:pt x="222342" y="971102"/>
                    <a:pt x="214418" y="968206"/>
                  </a:cubicBezTo>
                  <a:cubicBezTo>
                    <a:pt x="206493" y="965311"/>
                    <a:pt x="199254" y="961348"/>
                    <a:pt x="192701" y="956319"/>
                  </a:cubicBezTo>
                  <a:lnTo>
                    <a:pt x="192148" y="955560"/>
                  </a:lnTo>
                  <a:lnTo>
                    <a:pt x="184563" y="951408"/>
                  </a:lnTo>
                  <a:lnTo>
                    <a:pt x="184008" y="950646"/>
                  </a:lnTo>
                  <a:lnTo>
                    <a:pt x="176426" y="946496"/>
                  </a:lnTo>
                  <a:lnTo>
                    <a:pt x="175872" y="945735"/>
                  </a:lnTo>
                  <a:lnTo>
                    <a:pt x="168288" y="941584"/>
                  </a:lnTo>
                  <a:lnTo>
                    <a:pt x="167735" y="940825"/>
                  </a:lnTo>
                  <a:lnTo>
                    <a:pt x="160150" y="936673"/>
                  </a:lnTo>
                  <a:lnTo>
                    <a:pt x="159596" y="935912"/>
                  </a:lnTo>
                  <a:lnTo>
                    <a:pt x="152012" y="931761"/>
                  </a:lnTo>
                  <a:lnTo>
                    <a:pt x="151458" y="931001"/>
                  </a:lnTo>
                  <a:lnTo>
                    <a:pt x="143875" y="926850"/>
                  </a:lnTo>
                  <a:lnTo>
                    <a:pt x="143321" y="926089"/>
                  </a:lnTo>
                  <a:lnTo>
                    <a:pt x="135737" y="921938"/>
                  </a:lnTo>
                  <a:lnTo>
                    <a:pt x="135184" y="921179"/>
                  </a:lnTo>
                  <a:lnTo>
                    <a:pt x="127599" y="917027"/>
                  </a:lnTo>
                  <a:lnTo>
                    <a:pt x="127044" y="916265"/>
                  </a:lnTo>
                  <a:lnTo>
                    <a:pt x="119462" y="912115"/>
                  </a:lnTo>
                  <a:lnTo>
                    <a:pt x="118909" y="911356"/>
                  </a:lnTo>
                  <a:lnTo>
                    <a:pt x="111324" y="907204"/>
                  </a:lnTo>
                  <a:lnTo>
                    <a:pt x="110770" y="906443"/>
                  </a:lnTo>
                  <a:lnTo>
                    <a:pt x="103186" y="902292"/>
                  </a:lnTo>
                  <a:lnTo>
                    <a:pt x="102633" y="901533"/>
                  </a:lnTo>
                  <a:lnTo>
                    <a:pt x="95048" y="897381"/>
                  </a:lnTo>
                  <a:lnTo>
                    <a:pt x="94493" y="896619"/>
                  </a:lnTo>
                  <a:lnTo>
                    <a:pt x="86911" y="892469"/>
                  </a:lnTo>
                  <a:lnTo>
                    <a:pt x="86358" y="891710"/>
                  </a:lnTo>
                  <a:lnTo>
                    <a:pt x="78773" y="887558"/>
                  </a:lnTo>
                  <a:lnTo>
                    <a:pt x="78219" y="886797"/>
                  </a:lnTo>
                  <a:lnTo>
                    <a:pt x="70635" y="882646"/>
                  </a:lnTo>
                  <a:lnTo>
                    <a:pt x="70081" y="881886"/>
                  </a:lnTo>
                  <a:lnTo>
                    <a:pt x="62498" y="877735"/>
                  </a:lnTo>
                  <a:lnTo>
                    <a:pt x="61944" y="876974"/>
                  </a:lnTo>
                  <a:lnTo>
                    <a:pt x="54360" y="872823"/>
                  </a:lnTo>
                  <a:lnTo>
                    <a:pt x="53807" y="872064"/>
                  </a:lnTo>
                  <a:lnTo>
                    <a:pt x="46222" y="867912"/>
                  </a:lnTo>
                  <a:lnTo>
                    <a:pt x="45668" y="867151"/>
                  </a:lnTo>
                  <a:lnTo>
                    <a:pt x="38084" y="863000"/>
                  </a:lnTo>
                  <a:lnTo>
                    <a:pt x="37529" y="862238"/>
                  </a:lnTo>
                  <a:lnTo>
                    <a:pt x="29947" y="858088"/>
                  </a:lnTo>
                  <a:cubicBezTo>
                    <a:pt x="23393" y="853059"/>
                    <a:pt x="18898" y="846886"/>
                    <a:pt x="16459" y="839571"/>
                  </a:cubicBezTo>
                  <a:cubicBezTo>
                    <a:pt x="11278" y="824941"/>
                    <a:pt x="7239" y="806272"/>
                    <a:pt x="4343" y="783564"/>
                  </a:cubicBezTo>
                  <a:cubicBezTo>
                    <a:pt x="1448" y="760857"/>
                    <a:pt x="0" y="735330"/>
                    <a:pt x="0" y="706983"/>
                  </a:cubicBezTo>
                  <a:cubicBezTo>
                    <a:pt x="0" y="692963"/>
                    <a:pt x="228" y="679551"/>
                    <a:pt x="685" y="666750"/>
                  </a:cubicBezTo>
                  <a:cubicBezTo>
                    <a:pt x="1143" y="653948"/>
                    <a:pt x="1905" y="642290"/>
                    <a:pt x="2972" y="631774"/>
                  </a:cubicBezTo>
                  <a:cubicBezTo>
                    <a:pt x="4039" y="621258"/>
                    <a:pt x="5410" y="612190"/>
                    <a:pt x="7087" y="604570"/>
                  </a:cubicBezTo>
                  <a:cubicBezTo>
                    <a:pt x="8763" y="596951"/>
                    <a:pt x="10973" y="591464"/>
                    <a:pt x="13716" y="588111"/>
                  </a:cubicBezTo>
                  <a:cubicBezTo>
                    <a:pt x="16459" y="584759"/>
                    <a:pt x="21412" y="581330"/>
                    <a:pt x="28575" y="577824"/>
                  </a:cubicBezTo>
                  <a:cubicBezTo>
                    <a:pt x="35738" y="574319"/>
                    <a:pt x="44196" y="571195"/>
                    <a:pt x="53950" y="568452"/>
                  </a:cubicBezTo>
                  <a:cubicBezTo>
                    <a:pt x="63703" y="565709"/>
                    <a:pt x="74295" y="563423"/>
                    <a:pt x="85725" y="561594"/>
                  </a:cubicBezTo>
                  <a:cubicBezTo>
                    <a:pt x="97155" y="559765"/>
                    <a:pt x="108661" y="558851"/>
                    <a:pt x="120244" y="558851"/>
                  </a:cubicBezTo>
                  <a:cubicBezTo>
                    <a:pt x="142189" y="558851"/>
                    <a:pt x="162230" y="561670"/>
                    <a:pt x="180365" y="567309"/>
                  </a:cubicBezTo>
                  <a:cubicBezTo>
                    <a:pt x="198501" y="572947"/>
                    <a:pt x="214122" y="581025"/>
                    <a:pt x="227228" y="591540"/>
                  </a:cubicBezTo>
                  <a:lnTo>
                    <a:pt x="228185" y="592739"/>
                  </a:lnTo>
                  <a:lnTo>
                    <a:pt x="235365" y="596452"/>
                  </a:lnTo>
                  <a:lnTo>
                    <a:pt x="236321" y="597651"/>
                  </a:lnTo>
                  <a:lnTo>
                    <a:pt x="243503" y="601364"/>
                  </a:lnTo>
                  <a:lnTo>
                    <a:pt x="244458" y="602561"/>
                  </a:lnTo>
                  <a:lnTo>
                    <a:pt x="251641" y="606275"/>
                  </a:lnTo>
                  <a:lnTo>
                    <a:pt x="252597" y="607474"/>
                  </a:lnTo>
                  <a:lnTo>
                    <a:pt x="259779" y="611187"/>
                  </a:lnTo>
                  <a:lnTo>
                    <a:pt x="260734" y="612385"/>
                  </a:lnTo>
                  <a:lnTo>
                    <a:pt x="267916" y="616098"/>
                  </a:lnTo>
                  <a:lnTo>
                    <a:pt x="268872" y="617297"/>
                  </a:lnTo>
                  <a:lnTo>
                    <a:pt x="276054" y="621010"/>
                  </a:lnTo>
                  <a:lnTo>
                    <a:pt x="277009" y="622207"/>
                  </a:lnTo>
                  <a:lnTo>
                    <a:pt x="284192" y="625921"/>
                  </a:lnTo>
                  <a:lnTo>
                    <a:pt x="285149" y="627120"/>
                  </a:lnTo>
                  <a:lnTo>
                    <a:pt x="292329" y="630833"/>
                  </a:lnTo>
                  <a:lnTo>
                    <a:pt x="293284" y="632030"/>
                  </a:lnTo>
                  <a:lnTo>
                    <a:pt x="298775" y="634869"/>
                  </a:lnTo>
                  <a:lnTo>
                    <a:pt x="300304" y="621715"/>
                  </a:lnTo>
                  <a:cubicBezTo>
                    <a:pt x="304267" y="599617"/>
                    <a:pt x="311277" y="585825"/>
                    <a:pt x="321335" y="580339"/>
                  </a:cubicBezTo>
                  <a:cubicBezTo>
                    <a:pt x="327431" y="576986"/>
                    <a:pt x="334442" y="573938"/>
                    <a:pt x="342367" y="571195"/>
                  </a:cubicBezTo>
                  <a:cubicBezTo>
                    <a:pt x="350291" y="568452"/>
                    <a:pt x="358216" y="566166"/>
                    <a:pt x="366141" y="564337"/>
                  </a:cubicBezTo>
                  <a:cubicBezTo>
                    <a:pt x="374066" y="562508"/>
                    <a:pt x="381457" y="561060"/>
                    <a:pt x="388315" y="559994"/>
                  </a:cubicBezTo>
                  <a:cubicBezTo>
                    <a:pt x="395173" y="558927"/>
                    <a:pt x="400583" y="558393"/>
                    <a:pt x="404546" y="558393"/>
                  </a:cubicBezTo>
                  <a:cubicBezTo>
                    <a:pt x="411556" y="558393"/>
                    <a:pt x="417043" y="560298"/>
                    <a:pt x="421005" y="564108"/>
                  </a:cubicBezTo>
                  <a:lnTo>
                    <a:pt x="422091" y="566572"/>
                  </a:lnTo>
                  <a:lnTo>
                    <a:pt x="429142" y="569020"/>
                  </a:lnTo>
                  <a:lnTo>
                    <a:pt x="430228" y="571484"/>
                  </a:lnTo>
                  <a:lnTo>
                    <a:pt x="437280" y="573932"/>
                  </a:lnTo>
                  <a:lnTo>
                    <a:pt x="438365" y="576394"/>
                  </a:lnTo>
                  <a:lnTo>
                    <a:pt x="445418" y="578843"/>
                  </a:lnTo>
                  <a:lnTo>
                    <a:pt x="446504" y="581307"/>
                  </a:lnTo>
                  <a:lnTo>
                    <a:pt x="453556" y="583755"/>
                  </a:lnTo>
                  <a:lnTo>
                    <a:pt x="454641" y="586218"/>
                  </a:lnTo>
                  <a:lnTo>
                    <a:pt x="461693" y="588666"/>
                  </a:lnTo>
                  <a:lnTo>
                    <a:pt x="462779" y="591130"/>
                  </a:lnTo>
                  <a:lnTo>
                    <a:pt x="469831" y="593578"/>
                  </a:lnTo>
                  <a:lnTo>
                    <a:pt x="470916" y="596040"/>
                  </a:lnTo>
                  <a:lnTo>
                    <a:pt x="477969" y="598489"/>
                  </a:lnTo>
                  <a:lnTo>
                    <a:pt x="479055" y="600953"/>
                  </a:lnTo>
                  <a:lnTo>
                    <a:pt x="486106" y="603401"/>
                  </a:lnTo>
                  <a:lnTo>
                    <a:pt x="487191" y="605863"/>
                  </a:lnTo>
                  <a:lnTo>
                    <a:pt x="494244" y="608312"/>
                  </a:lnTo>
                  <a:lnTo>
                    <a:pt x="495330" y="610776"/>
                  </a:lnTo>
                  <a:lnTo>
                    <a:pt x="502382" y="613224"/>
                  </a:lnTo>
                  <a:lnTo>
                    <a:pt x="503467" y="615686"/>
                  </a:lnTo>
                  <a:lnTo>
                    <a:pt x="510520" y="618135"/>
                  </a:lnTo>
                  <a:lnTo>
                    <a:pt x="511606" y="620599"/>
                  </a:lnTo>
                  <a:lnTo>
                    <a:pt x="518657" y="623047"/>
                  </a:lnTo>
                  <a:lnTo>
                    <a:pt x="519742" y="625509"/>
                  </a:lnTo>
                  <a:lnTo>
                    <a:pt x="526795" y="627958"/>
                  </a:lnTo>
                  <a:lnTo>
                    <a:pt x="527881" y="630422"/>
                  </a:lnTo>
                  <a:lnTo>
                    <a:pt x="534933" y="632870"/>
                  </a:lnTo>
                  <a:lnTo>
                    <a:pt x="536018" y="635333"/>
                  </a:lnTo>
                  <a:lnTo>
                    <a:pt x="543070" y="637781"/>
                  </a:lnTo>
                  <a:lnTo>
                    <a:pt x="544156" y="640245"/>
                  </a:lnTo>
                  <a:lnTo>
                    <a:pt x="547377" y="641363"/>
                  </a:lnTo>
                  <a:lnTo>
                    <a:pt x="548183" y="631317"/>
                  </a:lnTo>
                  <a:cubicBezTo>
                    <a:pt x="551383" y="606171"/>
                    <a:pt x="554203" y="589940"/>
                    <a:pt x="556641" y="582625"/>
                  </a:cubicBezTo>
                  <a:cubicBezTo>
                    <a:pt x="559079" y="575615"/>
                    <a:pt x="568376" y="569900"/>
                    <a:pt x="584530" y="565480"/>
                  </a:cubicBezTo>
                  <a:cubicBezTo>
                    <a:pt x="600685" y="561060"/>
                    <a:pt x="625221" y="558851"/>
                    <a:pt x="658139" y="558851"/>
                  </a:cubicBezTo>
                  <a:cubicBezTo>
                    <a:pt x="680085" y="558851"/>
                    <a:pt x="698068" y="559994"/>
                    <a:pt x="712089" y="562280"/>
                  </a:cubicBezTo>
                  <a:lnTo>
                    <a:pt x="720214" y="567191"/>
                  </a:lnTo>
                  <a:lnTo>
                    <a:pt x="720226" y="567192"/>
                  </a:lnTo>
                  <a:lnTo>
                    <a:pt x="728351" y="572103"/>
                  </a:lnTo>
                  <a:lnTo>
                    <a:pt x="728364" y="572104"/>
                  </a:lnTo>
                  <a:lnTo>
                    <a:pt x="736487" y="577014"/>
                  </a:lnTo>
                  <a:lnTo>
                    <a:pt x="736502" y="577015"/>
                  </a:lnTo>
                  <a:lnTo>
                    <a:pt x="744627" y="581926"/>
                  </a:lnTo>
                  <a:lnTo>
                    <a:pt x="744640" y="581927"/>
                  </a:lnTo>
                  <a:lnTo>
                    <a:pt x="752763" y="586837"/>
                  </a:lnTo>
                  <a:lnTo>
                    <a:pt x="752777" y="586838"/>
                  </a:lnTo>
                  <a:lnTo>
                    <a:pt x="760902" y="591749"/>
                  </a:lnTo>
                  <a:lnTo>
                    <a:pt x="760915" y="591750"/>
                  </a:lnTo>
                  <a:lnTo>
                    <a:pt x="769038" y="596660"/>
                  </a:lnTo>
                  <a:lnTo>
                    <a:pt x="769053" y="596661"/>
                  </a:lnTo>
                  <a:lnTo>
                    <a:pt x="777178" y="601572"/>
                  </a:lnTo>
                  <a:lnTo>
                    <a:pt x="777190" y="601573"/>
                  </a:lnTo>
                  <a:lnTo>
                    <a:pt x="785313" y="606483"/>
                  </a:lnTo>
                  <a:lnTo>
                    <a:pt x="785328" y="606484"/>
                  </a:lnTo>
                  <a:lnTo>
                    <a:pt x="793453" y="611395"/>
                  </a:lnTo>
                  <a:lnTo>
                    <a:pt x="793466" y="611396"/>
                  </a:lnTo>
                  <a:lnTo>
                    <a:pt x="799212" y="614869"/>
                  </a:lnTo>
                  <a:lnTo>
                    <a:pt x="805129" y="592455"/>
                  </a:lnTo>
                  <a:cubicBezTo>
                    <a:pt x="808482" y="584378"/>
                    <a:pt x="812673" y="578129"/>
                    <a:pt x="817702" y="573709"/>
                  </a:cubicBezTo>
                  <a:cubicBezTo>
                    <a:pt x="822731" y="569290"/>
                    <a:pt x="828751" y="567080"/>
                    <a:pt x="835762" y="567080"/>
                  </a:cubicBezTo>
                  <a:cubicBezTo>
                    <a:pt x="847954" y="567080"/>
                    <a:pt x="859993" y="567690"/>
                    <a:pt x="871880" y="568909"/>
                  </a:cubicBezTo>
                  <a:cubicBezTo>
                    <a:pt x="883768" y="570128"/>
                    <a:pt x="898093" y="570738"/>
                    <a:pt x="914857" y="570738"/>
                  </a:cubicBezTo>
                  <a:cubicBezTo>
                    <a:pt x="931316" y="570738"/>
                    <a:pt x="945566" y="569823"/>
                    <a:pt x="957605" y="567994"/>
                  </a:cubicBezTo>
                  <a:cubicBezTo>
                    <a:pt x="969645" y="566166"/>
                    <a:pt x="980084" y="564108"/>
                    <a:pt x="988924" y="561822"/>
                  </a:cubicBezTo>
                  <a:cubicBezTo>
                    <a:pt x="997763" y="559536"/>
                    <a:pt x="1005154" y="557403"/>
                    <a:pt x="1011098" y="555421"/>
                  </a:cubicBezTo>
                  <a:cubicBezTo>
                    <a:pt x="1017041" y="553440"/>
                    <a:pt x="1021994" y="552450"/>
                    <a:pt x="1025957" y="552450"/>
                  </a:cubicBezTo>
                  <a:close/>
                  <a:moveTo>
                    <a:pt x="292532" y="0"/>
                  </a:moveTo>
                  <a:lnTo>
                    <a:pt x="300607" y="4924"/>
                  </a:lnTo>
                  <a:lnTo>
                    <a:pt x="300669" y="4912"/>
                  </a:lnTo>
                  <a:lnTo>
                    <a:pt x="308745" y="9836"/>
                  </a:lnTo>
                  <a:lnTo>
                    <a:pt x="308807" y="9824"/>
                  </a:lnTo>
                  <a:lnTo>
                    <a:pt x="316881" y="14747"/>
                  </a:lnTo>
                  <a:lnTo>
                    <a:pt x="316945" y="14735"/>
                  </a:lnTo>
                  <a:lnTo>
                    <a:pt x="325021" y="19659"/>
                  </a:lnTo>
                  <a:lnTo>
                    <a:pt x="325083" y="19647"/>
                  </a:lnTo>
                  <a:lnTo>
                    <a:pt x="333157" y="24570"/>
                  </a:lnTo>
                  <a:lnTo>
                    <a:pt x="333220" y="24558"/>
                  </a:lnTo>
                  <a:lnTo>
                    <a:pt x="341296" y="29482"/>
                  </a:lnTo>
                  <a:lnTo>
                    <a:pt x="341358" y="29470"/>
                  </a:lnTo>
                  <a:lnTo>
                    <a:pt x="349432" y="34393"/>
                  </a:lnTo>
                  <a:lnTo>
                    <a:pt x="349496" y="34381"/>
                  </a:lnTo>
                  <a:lnTo>
                    <a:pt x="354936" y="37698"/>
                  </a:lnTo>
                  <a:lnTo>
                    <a:pt x="356616" y="30175"/>
                  </a:lnTo>
                  <a:cubicBezTo>
                    <a:pt x="359054" y="23164"/>
                    <a:pt x="368351" y="17449"/>
                    <a:pt x="384505" y="13030"/>
                  </a:cubicBezTo>
                  <a:cubicBezTo>
                    <a:pt x="400660" y="8610"/>
                    <a:pt x="425196" y="6400"/>
                    <a:pt x="458114" y="6400"/>
                  </a:cubicBezTo>
                  <a:cubicBezTo>
                    <a:pt x="480060" y="6400"/>
                    <a:pt x="498043" y="7543"/>
                    <a:pt x="512064" y="9829"/>
                  </a:cubicBezTo>
                  <a:lnTo>
                    <a:pt x="520189" y="14741"/>
                  </a:lnTo>
                  <a:lnTo>
                    <a:pt x="520201" y="14741"/>
                  </a:lnTo>
                  <a:lnTo>
                    <a:pt x="528326" y="19653"/>
                  </a:lnTo>
                  <a:lnTo>
                    <a:pt x="528339" y="19653"/>
                  </a:lnTo>
                  <a:lnTo>
                    <a:pt x="536462" y="24563"/>
                  </a:lnTo>
                  <a:lnTo>
                    <a:pt x="536477" y="24564"/>
                  </a:lnTo>
                  <a:lnTo>
                    <a:pt x="544602" y="29476"/>
                  </a:lnTo>
                  <a:lnTo>
                    <a:pt x="544615" y="29476"/>
                  </a:lnTo>
                  <a:lnTo>
                    <a:pt x="552738" y="34387"/>
                  </a:lnTo>
                  <a:lnTo>
                    <a:pt x="552752" y="34387"/>
                  </a:lnTo>
                  <a:lnTo>
                    <a:pt x="560877" y="39299"/>
                  </a:lnTo>
                  <a:lnTo>
                    <a:pt x="560890" y="39299"/>
                  </a:lnTo>
                  <a:lnTo>
                    <a:pt x="569013" y="44209"/>
                  </a:lnTo>
                  <a:lnTo>
                    <a:pt x="569028" y="44210"/>
                  </a:lnTo>
                  <a:lnTo>
                    <a:pt x="577153" y="49122"/>
                  </a:lnTo>
                  <a:lnTo>
                    <a:pt x="577165" y="49122"/>
                  </a:lnTo>
                  <a:lnTo>
                    <a:pt x="585288" y="54032"/>
                  </a:lnTo>
                  <a:lnTo>
                    <a:pt x="585303" y="54033"/>
                  </a:lnTo>
                  <a:lnTo>
                    <a:pt x="593428" y="58945"/>
                  </a:lnTo>
                  <a:lnTo>
                    <a:pt x="593441" y="58945"/>
                  </a:lnTo>
                  <a:lnTo>
                    <a:pt x="601564" y="63855"/>
                  </a:lnTo>
                  <a:lnTo>
                    <a:pt x="601579" y="63856"/>
                  </a:lnTo>
                  <a:lnTo>
                    <a:pt x="609704" y="68768"/>
                  </a:lnTo>
                  <a:lnTo>
                    <a:pt x="609716" y="68768"/>
                  </a:lnTo>
                  <a:lnTo>
                    <a:pt x="617839" y="73678"/>
                  </a:lnTo>
                  <a:lnTo>
                    <a:pt x="617854" y="73679"/>
                  </a:lnTo>
                  <a:lnTo>
                    <a:pt x="622185" y="76297"/>
                  </a:lnTo>
                  <a:lnTo>
                    <a:pt x="625221" y="62636"/>
                  </a:lnTo>
                  <a:cubicBezTo>
                    <a:pt x="627355" y="54406"/>
                    <a:pt x="629260" y="47701"/>
                    <a:pt x="630936" y="42519"/>
                  </a:cubicBezTo>
                  <a:cubicBezTo>
                    <a:pt x="632612" y="37338"/>
                    <a:pt x="634441" y="33147"/>
                    <a:pt x="636422" y="29946"/>
                  </a:cubicBezTo>
                  <a:cubicBezTo>
                    <a:pt x="638404" y="26746"/>
                    <a:pt x="640842" y="24307"/>
                    <a:pt x="643738" y="22631"/>
                  </a:cubicBezTo>
                  <a:cubicBezTo>
                    <a:pt x="646633" y="20955"/>
                    <a:pt x="650519" y="19354"/>
                    <a:pt x="655396" y="17830"/>
                  </a:cubicBezTo>
                  <a:cubicBezTo>
                    <a:pt x="659968" y="16611"/>
                    <a:pt x="665150" y="15468"/>
                    <a:pt x="670941" y="14401"/>
                  </a:cubicBezTo>
                  <a:cubicBezTo>
                    <a:pt x="676732" y="13335"/>
                    <a:pt x="682523" y="12420"/>
                    <a:pt x="688315" y="11658"/>
                  </a:cubicBezTo>
                  <a:cubicBezTo>
                    <a:pt x="694106" y="10896"/>
                    <a:pt x="699592" y="10287"/>
                    <a:pt x="704774" y="9829"/>
                  </a:cubicBezTo>
                  <a:cubicBezTo>
                    <a:pt x="709955" y="9372"/>
                    <a:pt x="714375" y="9144"/>
                    <a:pt x="718033" y="9144"/>
                  </a:cubicBezTo>
                  <a:cubicBezTo>
                    <a:pt x="724433" y="9144"/>
                    <a:pt x="729920" y="10591"/>
                    <a:pt x="734492" y="13487"/>
                  </a:cubicBezTo>
                  <a:lnTo>
                    <a:pt x="737828" y="17132"/>
                  </a:lnTo>
                  <a:lnTo>
                    <a:pt x="742629" y="18399"/>
                  </a:lnTo>
                  <a:lnTo>
                    <a:pt x="745965" y="22044"/>
                  </a:lnTo>
                  <a:lnTo>
                    <a:pt x="750767" y="23311"/>
                  </a:lnTo>
                  <a:lnTo>
                    <a:pt x="754101" y="26955"/>
                  </a:lnTo>
                  <a:lnTo>
                    <a:pt x="758905" y="28222"/>
                  </a:lnTo>
                  <a:lnTo>
                    <a:pt x="762241" y="31867"/>
                  </a:lnTo>
                  <a:lnTo>
                    <a:pt x="767043" y="33134"/>
                  </a:lnTo>
                  <a:lnTo>
                    <a:pt x="770378" y="36778"/>
                  </a:lnTo>
                  <a:lnTo>
                    <a:pt x="775180" y="38045"/>
                  </a:lnTo>
                  <a:lnTo>
                    <a:pt x="778516" y="41690"/>
                  </a:lnTo>
                  <a:lnTo>
                    <a:pt x="783318" y="42957"/>
                  </a:lnTo>
                  <a:lnTo>
                    <a:pt x="786652" y="46601"/>
                  </a:lnTo>
                  <a:lnTo>
                    <a:pt x="791456" y="47868"/>
                  </a:lnTo>
                  <a:lnTo>
                    <a:pt x="794792" y="51513"/>
                  </a:lnTo>
                  <a:lnTo>
                    <a:pt x="799593" y="52780"/>
                  </a:lnTo>
                  <a:lnTo>
                    <a:pt x="802927" y="56424"/>
                  </a:lnTo>
                  <a:lnTo>
                    <a:pt x="807731" y="57691"/>
                  </a:lnTo>
                  <a:lnTo>
                    <a:pt x="811067" y="61336"/>
                  </a:lnTo>
                  <a:lnTo>
                    <a:pt x="813872" y="62076"/>
                  </a:lnTo>
                  <a:lnTo>
                    <a:pt x="821360" y="37947"/>
                  </a:lnTo>
                  <a:cubicBezTo>
                    <a:pt x="824103" y="30937"/>
                    <a:pt x="827151" y="25374"/>
                    <a:pt x="830504" y="21259"/>
                  </a:cubicBezTo>
                  <a:cubicBezTo>
                    <a:pt x="833857" y="17145"/>
                    <a:pt x="837895" y="14325"/>
                    <a:pt x="842620" y="12801"/>
                  </a:cubicBezTo>
                  <a:cubicBezTo>
                    <a:pt x="847344" y="11277"/>
                    <a:pt x="852907" y="10515"/>
                    <a:pt x="859307" y="10515"/>
                  </a:cubicBezTo>
                  <a:cubicBezTo>
                    <a:pt x="880339" y="10515"/>
                    <a:pt x="897865" y="12954"/>
                    <a:pt x="911885" y="17830"/>
                  </a:cubicBezTo>
                  <a:lnTo>
                    <a:pt x="917150" y="22343"/>
                  </a:lnTo>
                  <a:lnTo>
                    <a:pt x="920022" y="22742"/>
                  </a:lnTo>
                  <a:lnTo>
                    <a:pt x="925287" y="27255"/>
                  </a:lnTo>
                  <a:lnTo>
                    <a:pt x="928160" y="27654"/>
                  </a:lnTo>
                  <a:lnTo>
                    <a:pt x="933423" y="32165"/>
                  </a:lnTo>
                  <a:lnTo>
                    <a:pt x="936298" y="32565"/>
                  </a:lnTo>
                  <a:lnTo>
                    <a:pt x="941563" y="37078"/>
                  </a:lnTo>
                  <a:lnTo>
                    <a:pt x="944436" y="37477"/>
                  </a:lnTo>
                  <a:lnTo>
                    <a:pt x="949699" y="41989"/>
                  </a:lnTo>
                  <a:lnTo>
                    <a:pt x="952573" y="42388"/>
                  </a:lnTo>
                  <a:lnTo>
                    <a:pt x="957838" y="46901"/>
                  </a:lnTo>
                  <a:lnTo>
                    <a:pt x="960711" y="47300"/>
                  </a:lnTo>
                  <a:lnTo>
                    <a:pt x="965974" y="51811"/>
                  </a:lnTo>
                  <a:lnTo>
                    <a:pt x="968849" y="52211"/>
                  </a:lnTo>
                  <a:lnTo>
                    <a:pt x="974114" y="56724"/>
                  </a:lnTo>
                  <a:lnTo>
                    <a:pt x="976986" y="57123"/>
                  </a:lnTo>
                  <a:lnTo>
                    <a:pt x="982249" y="61634"/>
                  </a:lnTo>
                  <a:lnTo>
                    <a:pt x="985124" y="62034"/>
                  </a:lnTo>
                  <a:lnTo>
                    <a:pt x="990389" y="66547"/>
                  </a:lnTo>
                  <a:lnTo>
                    <a:pt x="993262" y="66946"/>
                  </a:lnTo>
                  <a:lnTo>
                    <a:pt x="998525" y="71457"/>
                  </a:lnTo>
                  <a:lnTo>
                    <a:pt x="1001400" y="71857"/>
                  </a:lnTo>
                  <a:lnTo>
                    <a:pt x="1006665" y="76370"/>
                  </a:lnTo>
                  <a:lnTo>
                    <a:pt x="1009537" y="76769"/>
                  </a:lnTo>
                  <a:lnTo>
                    <a:pt x="1014800" y="81280"/>
                  </a:lnTo>
                  <a:lnTo>
                    <a:pt x="1017675" y="81680"/>
                  </a:lnTo>
                  <a:lnTo>
                    <a:pt x="1022940" y="86193"/>
                  </a:lnTo>
                  <a:lnTo>
                    <a:pt x="1025813" y="86592"/>
                  </a:lnTo>
                  <a:lnTo>
                    <a:pt x="1031076" y="91104"/>
                  </a:lnTo>
                  <a:lnTo>
                    <a:pt x="1033950" y="91503"/>
                  </a:lnTo>
                  <a:lnTo>
                    <a:pt x="1039215" y="96016"/>
                  </a:lnTo>
                  <a:lnTo>
                    <a:pt x="1042088" y="96415"/>
                  </a:lnTo>
                  <a:lnTo>
                    <a:pt x="1047351" y="100926"/>
                  </a:lnTo>
                  <a:lnTo>
                    <a:pt x="1050226" y="101326"/>
                  </a:lnTo>
                  <a:lnTo>
                    <a:pt x="1055491" y="105839"/>
                  </a:lnTo>
                  <a:lnTo>
                    <a:pt x="1058364" y="106238"/>
                  </a:lnTo>
                  <a:lnTo>
                    <a:pt x="1063629" y="110751"/>
                  </a:lnTo>
                  <a:lnTo>
                    <a:pt x="1066501" y="111150"/>
                  </a:lnTo>
                  <a:lnTo>
                    <a:pt x="1071764" y="115661"/>
                  </a:lnTo>
                  <a:lnTo>
                    <a:pt x="1074639" y="116061"/>
                  </a:lnTo>
                  <a:cubicBezTo>
                    <a:pt x="1088660" y="120938"/>
                    <a:pt x="1098261" y="129168"/>
                    <a:pt x="1103443" y="140750"/>
                  </a:cubicBezTo>
                  <a:cubicBezTo>
                    <a:pt x="1105272" y="144408"/>
                    <a:pt x="1107558" y="150504"/>
                    <a:pt x="1110301" y="159038"/>
                  </a:cubicBezTo>
                  <a:cubicBezTo>
                    <a:pt x="1113044" y="167573"/>
                    <a:pt x="1116016" y="177631"/>
                    <a:pt x="1119216" y="189213"/>
                  </a:cubicBezTo>
                  <a:cubicBezTo>
                    <a:pt x="1122417" y="200796"/>
                    <a:pt x="1125693" y="213597"/>
                    <a:pt x="1129046" y="227618"/>
                  </a:cubicBezTo>
                  <a:cubicBezTo>
                    <a:pt x="1132399" y="241639"/>
                    <a:pt x="1135371" y="256117"/>
                    <a:pt x="1137962" y="271052"/>
                  </a:cubicBezTo>
                  <a:cubicBezTo>
                    <a:pt x="1140552" y="285987"/>
                    <a:pt x="1142686" y="300999"/>
                    <a:pt x="1144362" y="316086"/>
                  </a:cubicBezTo>
                  <a:cubicBezTo>
                    <a:pt x="1146039" y="331174"/>
                    <a:pt x="1146877" y="345576"/>
                    <a:pt x="1146877" y="359292"/>
                  </a:cubicBezTo>
                  <a:cubicBezTo>
                    <a:pt x="1146877" y="374532"/>
                    <a:pt x="1143143" y="386419"/>
                    <a:pt x="1135676" y="394953"/>
                  </a:cubicBezTo>
                  <a:cubicBezTo>
                    <a:pt x="1128208" y="403488"/>
                    <a:pt x="1119521" y="409812"/>
                    <a:pt x="1109615" y="413927"/>
                  </a:cubicBezTo>
                  <a:cubicBezTo>
                    <a:pt x="1099709" y="418042"/>
                    <a:pt x="1089879" y="420557"/>
                    <a:pt x="1080126" y="421471"/>
                  </a:cubicBezTo>
                  <a:cubicBezTo>
                    <a:pt x="1070372" y="422385"/>
                    <a:pt x="1063362" y="422843"/>
                    <a:pt x="1059095" y="422843"/>
                  </a:cubicBezTo>
                  <a:cubicBezTo>
                    <a:pt x="1050255" y="422843"/>
                    <a:pt x="1044388" y="421242"/>
                    <a:pt x="1041492" y="418042"/>
                  </a:cubicBezTo>
                  <a:lnTo>
                    <a:pt x="1040325" y="415032"/>
                  </a:lnTo>
                  <a:lnTo>
                    <a:pt x="1033354" y="413131"/>
                  </a:lnTo>
                  <a:lnTo>
                    <a:pt x="1032187" y="410120"/>
                  </a:lnTo>
                  <a:lnTo>
                    <a:pt x="1025217" y="408219"/>
                  </a:lnTo>
                  <a:lnTo>
                    <a:pt x="1024050" y="405208"/>
                  </a:lnTo>
                  <a:lnTo>
                    <a:pt x="1017079" y="403307"/>
                  </a:lnTo>
                  <a:lnTo>
                    <a:pt x="1015912" y="400297"/>
                  </a:lnTo>
                  <a:lnTo>
                    <a:pt x="1008941" y="398396"/>
                  </a:lnTo>
                  <a:lnTo>
                    <a:pt x="1007774" y="395385"/>
                  </a:lnTo>
                  <a:lnTo>
                    <a:pt x="1002941" y="394067"/>
                  </a:lnTo>
                  <a:lnTo>
                    <a:pt x="1002630" y="396096"/>
                  </a:lnTo>
                  <a:cubicBezTo>
                    <a:pt x="1000649" y="400821"/>
                    <a:pt x="997982" y="404402"/>
                    <a:pt x="994629" y="406841"/>
                  </a:cubicBezTo>
                  <a:cubicBezTo>
                    <a:pt x="991277" y="409279"/>
                    <a:pt x="987467" y="410803"/>
                    <a:pt x="983199" y="411413"/>
                  </a:cubicBezTo>
                  <a:cubicBezTo>
                    <a:pt x="978932" y="412022"/>
                    <a:pt x="974513" y="412327"/>
                    <a:pt x="969941" y="412327"/>
                  </a:cubicBezTo>
                  <a:cubicBezTo>
                    <a:pt x="954091" y="412327"/>
                    <a:pt x="940985" y="410574"/>
                    <a:pt x="930621" y="407069"/>
                  </a:cubicBezTo>
                  <a:lnTo>
                    <a:pt x="926952" y="402756"/>
                  </a:lnTo>
                  <a:lnTo>
                    <a:pt x="922483" y="402158"/>
                  </a:lnTo>
                  <a:lnTo>
                    <a:pt x="918813" y="397844"/>
                  </a:lnTo>
                  <a:lnTo>
                    <a:pt x="914346" y="397246"/>
                  </a:lnTo>
                  <a:lnTo>
                    <a:pt x="910677" y="392932"/>
                  </a:lnTo>
                  <a:lnTo>
                    <a:pt x="906208" y="392334"/>
                  </a:lnTo>
                  <a:lnTo>
                    <a:pt x="902539" y="388021"/>
                  </a:lnTo>
                  <a:lnTo>
                    <a:pt x="898070" y="387423"/>
                  </a:lnTo>
                  <a:lnTo>
                    <a:pt x="894401" y="383109"/>
                  </a:lnTo>
                  <a:lnTo>
                    <a:pt x="889932" y="382511"/>
                  </a:lnTo>
                  <a:lnTo>
                    <a:pt x="886263" y="378198"/>
                  </a:lnTo>
                  <a:lnTo>
                    <a:pt x="881795" y="377600"/>
                  </a:lnTo>
                  <a:lnTo>
                    <a:pt x="878125" y="373286"/>
                  </a:lnTo>
                  <a:lnTo>
                    <a:pt x="874159" y="372755"/>
                  </a:lnTo>
                  <a:lnTo>
                    <a:pt x="876672" y="389924"/>
                  </a:lnTo>
                  <a:cubicBezTo>
                    <a:pt x="877586" y="394801"/>
                    <a:pt x="878501" y="398840"/>
                    <a:pt x="879415" y="402040"/>
                  </a:cubicBezTo>
                  <a:cubicBezTo>
                    <a:pt x="880329" y="405240"/>
                    <a:pt x="880787" y="408669"/>
                    <a:pt x="880787" y="412327"/>
                  </a:cubicBezTo>
                  <a:cubicBezTo>
                    <a:pt x="880787" y="419033"/>
                    <a:pt x="877053" y="423909"/>
                    <a:pt x="869585" y="426957"/>
                  </a:cubicBezTo>
                  <a:cubicBezTo>
                    <a:pt x="862118" y="430005"/>
                    <a:pt x="852440" y="431529"/>
                    <a:pt x="840553" y="431529"/>
                  </a:cubicBezTo>
                  <a:cubicBezTo>
                    <a:pt x="815864" y="431529"/>
                    <a:pt x="796205" y="427948"/>
                    <a:pt x="781574" y="420785"/>
                  </a:cubicBezTo>
                  <a:lnTo>
                    <a:pt x="776550" y="416442"/>
                  </a:lnTo>
                  <a:lnTo>
                    <a:pt x="773436" y="415874"/>
                  </a:lnTo>
                  <a:lnTo>
                    <a:pt x="768410" y="411529"/>
                  </a:lnTo>
                  <a:lnTo>
                    <a:pt x="765299" y="410962"/>
                  </a:lnTo>
                  <a:lnTo>
                    <a:pt x="760274" y="406617"/>
                  </a:lnTo>
                  <a:lnTo>
                    <a:pt x="757161" y="406050"/>
                  </a:lnTo>
                  <a:lnTo>
                    <a:pt x="752137" y="401707"/>
                  </a:lnTo>
                  <a:lnTo>
                    <a:pt x="749023" y="401139"/>
                  </a:lnTo>
                  <a:lnTo>
                    <a:pt x="743998" y="396794"/>
                  </a:lnTo>
                  <a:lnTo>
                    <a:pt x="740885" y="396227"/>
                  </a:lnTo>
                  <a:lnTo>
                    <a:pt x="735861" y="391883"/>
                  </a:lnTo>
                  <a:lnTo>
                    <a:pt x="732748" y="391316"/>
                  </a:lnTo>
                  <a:lnTo>
                    <a:pt x="731456" y="390199"/>
                  </a:lnTo>
                  <a:lnTo>
                    <a:pt x="722367" y="402269"/>
                  </a:lnTo>
                  <a:cubicBezTo>
                    <a:pt x="719014" y="404097"/>
                    <a:pt x="713299" y="406383"/>
                    <a:pt x="705222" y="409127"/>
                  </a:cubicBezTo>
                  <a:cubicBezTo>
                    <a:pt x="697145" y="411870"/>
                    <a:pt x="687467" y="414537"/>
                    <a:pt x="676190" y="417128"/>
                  </a:cubicBezTo>
                  <a:cubicBezTo>
                    <a:pt x="664912" y="419718"/>
                    <a:pt x="652491" y="422004"/>
                    <a:pt x="638928" y="423986"/>
                  </a:cubicBezTo>
                  <a:cubicBezTo>
                    <a:pt x="625364" y="425967"/>
                    <a:pt x="611267" y="426957"/>
                    <a:pt x="596637" y="426957"/>
                  </a:cubicBezTo>
                  <a:cubicBezTo>
                    <a:pt x="582311" y="426957"/>
                    <a:pt x="570500" y="426576"/>
                    <a:pt x="561204" y="425814"/>
                  </a:cubicBezTo>
                  <a:cubicBezTo>
                    <a:pt x="551907" y="425052"/>
                    <a:pt x="544440" y="423833"/>
                    <a:pt x="538801" y="422157"/>
                  </a:cubicBezTo>
                  <a:cubicBezTo>
                    <a:pt x="533162" y="420480"/>
                    <a:pt x="528971" y="418499"/>
                    <a:pt x="526228" y="416213"/>
                  </a:cubicBezTo>
                  <a:lnTo>
                    <a:pt x="525109" y="414620"/>
                  </a:lnTo>
                  <a:lnTo>
                    <a:pt x="518090" y="411302"/>
                  </a:lnTo>
                  <a:lnTo>
                    <a:pt x="516969" y="409707"/>
                  </a:lnTo>
                  <a:lnTo>
                    <a:pt x="509953" y="406390"/>
                  </a:lnTo>
                  <a:lnTo>
                    <a:pt x="508833" y="404796"/>
                  </a:lnTo>
                  <a:lnTo>
                    <a:pt x="501815" y="401478"/>
                  </a:lnTo>
                  <a:lnTo>
                    <a:pt x="500696" y="399885"/>
                  </a:lnTo>
                  <a:lnTo>
                    <a:pt x="493677" y="396567"/>
                  </a:lnTo>
                  <a:lnTo>
                    <a:pt x="492557" y="394973"/>
                  </a:lnTo>
                  <a:lnTo>
                    <a:pt x="485539" y="391655"/>
                  </a:lnTo>
                  <a:lnTo>
                    <a:pt x="484419" y="390061"/>
                  </a:lnTo>
                  <a:lnTo>
                    <a:pt x="477402" y="386744"/>
                  </a:lnTo>
                  <a:lnTo>
                    <a:pt x="476282" y="385150"/>
                  </a:lnTo>
                  <a:lnTo>
                    <a:pt x="469264" y="381832"/>
                  </a:lnTo>
                  <a:lnTo>
                    <a:pt x="468145" y="380239"/>
                  </a:lnTo>
                  <a:lnTo>
                    <a:pt x="461126" y="376921"/>
                  </a:lnTo>
                  <a:lnTo>
                    <a:pt x="460005" y="375326"/>
                  </a:lnTo>
                  <a:lnTo>
                    <a:pt x="452989" y="372009"/>
                  </a:lnTo>
                  <a:lnTo>
                    <a:pt x="451870" y="370416"/>
                  </a:lnTo>
                  <a:lnTo>
                    <a:pt x="444851" y="367098"/>
                  </a:lnTo>
                  <a:lnTo>
                    <a:pt x="443731" y="365504"/>
                  </a:lnTo>
                  <a:lnTo>
                    <a:pt x="436713" y="362186"/>
                  </a:lnTo>
                  <a:lnTo>
                    <a:pt x="435594" y="360593"/>
                  </a:lnTo>
                  <a:lnTo>
                    <a:pt x="428575" y="357275"/>
                  </a:lnTo>
                  <a:lnTo>
                    <a:pt x="427454" y="355680"/>
                  </a:lnTo>
                  <a:lnTo>
                    <a:pt x="420438" y="352363"/>
                  </a:lnTo>
                  <a:lnTo>
                    <a:pt x="419940" y="351654"/>
                  </a:lnTo>
                  <a:lnTo>
                    <a:pt x="424653" y="370036"/>
                  </a:lnTo>
                  <a:cubicBezTo>
                    <a:pt x="427092" y="376589"/>
                    <a:pt x="428311" y="383219"/>
                    <a:pt x="428311" y="389924"/>
                  </a:cubicBezTo>
                  <a:cubicBezTo>
                    <a:pt x="428311" y="393887"/>
                    <a:pt x="426101" y="397849"/>
                    <a:pt x="421682" y="401811"/>
                  </a:cubicBezTo>
                  <a:cubicBezTo>
                    <a:pt x="417262" y="405774"/>
                    <a:pt x="411547" y="409279"/>
                    <a:pt x="404537" y="412327"/>
                  </a:cubicBezTo>
                  <a:cubicBezTo>
                    <a:pt x="397526" y="415375"/>
                    <a:pt x="389373" y="417890"/>
                    <a:pt x="380076" y="419871"/>
                  </a:cubicBezTo>
                  <a:cubicBezTo>
                    <a:pt x="370780" y="421852"/>
                    <a:pt x="361407" y="422843"/>
                    <a:pt x="351959" y="422843"/>
                  </a:cubicBezTo>
                  <a:cubicBezTo>
                    <a:pt x="342815" y="422843"/>
                    <a:pt x="335042" y="421776"/>
                    <a:pt x="328641" y="419642"/>
                  </a:cubicBezTo>
                  <a:cubicBezTo>
                    <a:pt x="322241" y="417509"/>
                    <a:pt x="317059" y="414765"/>
                    <a:pt x="313097" y="411413"/>
                  </a:cubicBezTo>
                  <a:lnTo>
                    <a:pt x="312339" y="410409"/>
                  </a:lnTo>
                  <a:lnTo>
                    <a:pt x="304959" y="406502"/>
                  </a:lnTo>
                  <a:lnTo>
                    <a:pt x="304199" y="405495"/>
                  </a:lnTo>
                  <a:lnTo>
                    <a:pt x="296822" y="401590"/>
                  </a:lnTo>
                  <a:lnTo>
                    <a:pt x="296062" y="400584"/>
                  </a:lnTo>
                  <a:lnTo>
                    <a:pt x="288684" y="396678"/>
                  </a:lnTo>
                  <a:lnTo>
                    <a:pt x="287926" y="395674"/>
                  </a:lnTo>
                  <a:lnTo>
                    <a:pt x="280546" y="391767"/>
                  </a:lnTo>
                  <a:lnTo>
                    <a:pt x="279786" y="390761"/>
                  </a:lnTo>
                  <a:lnTo>
                    <a:pt x="272408" y="386855"/>
                  </a:lnTo>
                  <a:lnTo>
                    <a:pt x="271649" y="385850"/>
                  </a:lnTo>
                  <a:lnTo>
                    <a:pt x="264271" y="381944"/>
                  </a:lnTo>
                  <a:lnTo>
                    <a:pt x="263511" y="380938"/>
                  </a:lnTo>
                  <a:lnTo>
                    <a:pt x="256133" y="377032"/>
                  </a:lnTo>
                  <a:lnTo>
                    <a:pt x="255375" y="376028"/>
                  </a:lnTo>
                  <a:lnTo>
                    <a:pt x="247995" y="372121"/>
                  </a:lnTo>
                  <a:lnTo>
                    <a:pt x="247235" y="371114"/>
                  </a:lnTo>
                  <a:lnTo>
                    <a:pt x="239858" y="367209"/>
                  </a:lnTo>
                  <a:lnTo>
                    <a:pt x="239100" y="366205"/>
                  </a:lnTo>
                  <a:lnTo>
                    <a:pt x="231720" y="362298"/>
                  </a:lnTo>
                  <a:lnTo>
                    <a:pt x="230960" y="361292"/>
                  </a:lnTo>
                  <a:lnTo>
                    <a:pt x="223582" y="357386"/>
                  </a:lnTo>
                  <a:lnTo>
                    <a:pt x="222824" y="356382"/>
                  </a:lnTo>
                  <a:lnTo>
                    <a:pt x="215444" y="352475"/>
                  </a:lnTo>
                  <a:lnTo>
                    <a:pt x="214684" y="351468"/>
                  </a:lnTo>
                  <a:lnTo>
                    <a:pt x="207307" y="347563"/>
                  </a:lnTo>
                  <a:lnTo>
                    <a:pt x="206549" y="346559"/>
                  </a:lnTo>
                  <a:lnTo>
                    <a:pt x="199169" y="342652"/>
                  </a:lnTo>
                  <a:lnTo>
                    <a:pt x="198409" y="341646"/>
                  </a:lnTo>
                  <a:lnTo>
                    <a:pt x="191031" y="337740"/>
                  </a:lnTo>
                  <a:lnTo>
                    <a:pt x="190272" y="336735"/>
                  </a:lnTo>
                  <a:lnTo>
                    <a:pt x="182894" y="332829"/>
                  </a:lnTo>
                  <a:lnTo>
                    <a:pt x="182134" y="331823"/>
                  </a:lnTo>
                  <a:lnTo>
                    <a:pt x="174756" y="327917"/>
                  </a:lnTo>
                  <a:lnTo>
                    <a:pt x="173998" y="326913"/>
                  </a:lnTo>
                  <a:lnTo>
                    <a:pt x="166618" y="323006"/>
                  </a:lnTo>
                  <a:lnTo>
                    <a:pt x="165858" y="322000"/>
                  </a:lnTo>
                  <a:lnTo>
                    <a:pt x="158480" y="318094"/>
                  </a:lnTo>
                  <a:lnTo>
                    <a:pt x="157720" y="317087"/>
                  </a:lnTo>
                  <a:lnTo>
                    <a:pt x="150343" y="313182"/>
                  </a:lnTo>
                  <a:cubicBezTo>
                    <a:pt x="146380" y="309829"/>
                    <a:pt x="143561" y="306095"/>
                    <a:pt x="141884" y="301980"/>
                  </a:cubicBezTo>
                  <a:cubicBezTo>
                    <a:pt x="140208" y="297865"/>
                    <a:pt x="139370" y="293979"/>
                    <a:pt x="139370" y="290322"/>
                  </a:cubicBezTo>
                  <a:cubicBezTo>
                    <a:pt x="139370" y="286664"/>
                    <a:pt x="140056" y="280187"/>
                    <a:pt x="141427" y="270891"/>
                  </a:cubicBezTo>
                  <a:cubicBezTo>
                    <a:pt x="142799" y="261594"/>
                    <a:pt x="144323" y="250698"/>
                    <a:pt x="145999" y="238201"/>
                  </a:cubicBezTo>
                  <a:cubicBezTo>
                    <a:pt x="147676" y="225704"/>
                    <a:pt x="149200" y="212369"/>
                    <a:pt x="150571" y="198196"/>
                  </a:cubicBezTo>
                  <a:lnTo>
                    <a:pt x="151704" y="175156"/>
                  </a:lnTo>
                  <a:lnTo>
                    <a:pt x="148281" y="173474"/>
                  </a:lnTo>
                  <a:lnTo>
                    <a:pt x="148007" y="172425"/>
                  </a:lnTo>
                  <a:lnTo>
                    <a:pt x="140143" y="168562"/>
                  </a:lnTo>
                  <a:lnTo>
                    <a:pt x="139869" y="167514"/>
                  </a:lnTo>
                  <a:lnTo>
                    <a:pt x="132005" y="163651"/>
                  </a:lnTo>
                  <a:lnTo>
                    <a:pt x="131730" y="162601"/>
                  </a:lnTo>
                  <a:lnTo>
                    <a:pt x="123868" y="158739"/>
                  </a:lnTo>
                  <a:lnTo>
                    <a:pt x="123594" y="157691"/>
                  </a:lnTo>
                  <a:lnTo>
                    <a:pt x="115730" y="153828"/>
                  </a:lnTo>
                  <a:lnTo>
                    <a:pt x="115456" y="152779"/>
                  </a:lnTo>
                  <a:lnTo>
                    <a:pt x="107592" y="148916"/>
                  </a:lnTo>
                  <a:lnTo>
                    <a:pt x="107318" y="147868"/>
                  </a:lnTo>
                  <a:lnTo>
                    <a:pt x="99455" y="144005"/>
                  </a:lnTo>
                  <a:lnTo>
                    <a:pt x="99181" y="142956"/>
                  </a:lnTo>
                  <a:lnTo>
                    <a:pt x="91317" y="139093"/>
                  </a:lnTo>
                  <a:lnTo>
                    <a:pt x="91043" y="138045"/>
                  </a:lnTo>
                  <a:lnTo>
                    <a:pt x="83179" y="134182"/>
                  </a:lnTo>
                  <a:lnTo>
                    <a:pt x="82905" y="133133"/>
                  </a:lnTo>
                  <a:lnTo>
                    <a:pt x="75041" y="129270"/>
                  </a:lnTo>
                  <a:lnTo>
                    <a:pt x="74766" y="128220"/>
                  </a:lnTo>
                  <a:lnTo>
                    <a:pt x="66904" y="124358"/>
                  </a:lnTo>
                  <a:cubicBezTo>
                    <a:pt x="63398" y="120091"/>
                    <a:pt x="61646" y="113385"/>
                    <a:pt x="61646" y="104241"/>
                  </a:cubicBezTo>
                  <a:cubicBezTo>
                    <a:pt x="61646" y="91440"/>
                    <a:pt x="62484" y="79552"/>
                    <a:pt x="64160" y="68580"/>
                  </a:cubicBezTo>
                  <a:cubicBezTo>
                    <a:pt x="65837" y="57607"/>
                    <a:pt x="68351" y="48082"/>
                    <a:pt x="71704" y="40005"/>
                  </a:cubicBezTo>
                  <a:cubicBezTo>
                    <a:pt x="75057" y="31927"/>
                    <a:pt x="79248" y="25679"/>
                    <a:pt x="84277" y="21259"/>
                  </a:cubicBezTo>
                  <a:cubicBezTo>
                    <a:pt x="89306" y="16840"/>
                    <a:pt x="95326" y="14630"/>
                    <a:pt x="102337" y="14630"/>
                  </a:cubicBezTo>
                  <a:cubicBezTo>
                    <a:pt x="114529" y="14630"/>
                    <a:pt x="126568" y="15240"/>
                    <a:pt x="138455" y="16459"/>
                  </a:cubicBezTo>
                  <a:cubicBezTo>
                    <a:pt x="150343" y="17678"/>
                    <a:pt x="164668" y="18288"/>
                    <a:pt x="181432" y="18288"/>
                  </a:cubicBezTo>
                  <a:cubicBezTo>
                    <a:pt x="197891" y="18288"/>
                    <a:pt x="212141" y="17373"/>
                    <a:pt x="224180" y="15544"/>
                  </a:cubicBezTo>
                  <a:cubicBezTo>
                    <a:pt x="236220" y="13716"/>
                    <a:pt x="246659" y="11658"/>
                    <a:pt x="255499" y="9372"/>
                  </a:cubicBezTo>
                  <a:cubicBezTo>
                    <a:pt x="264338" y="7086"/>
                    <a:pt x="271729" y="4953"/>
                    <a:pt x="277673" y="2971"/>
                  </a:cubicBezTo>
                  <a:cubicBezTo>
                    <a:pt x="283616" y="990"/>
                    <a:pt x="288569" y="0"/>
                    <a:pt x="292532" y="0"/>
                  </a:cubicBezTo>
                  <a:close/>
                </a:path>
              </a:pathLst>
            </a:custGeom>
            <a:solidFill>
              <a:srgbClr val="0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600">
                <a:solidFill>
                  <a:srgbClr val="000000"/>
                </a:solidFill>
                <a:latin typeface="Jumble" panose="02000503000000020004" pitchFamily="2" charset="0"/>
              </a:endParaRPr>
            </a:p>
          </p:txBody>
        </p:sp>
        <p:sp>
          <p:nvSpPr>
            <p:cNvPr id="34" name="文本框 33">
              <a:extLst>
                <a:ext uri="{FF2B5EF4-FFF2-40B4-BE49-F238E27FC236}">
                  <a16:creationId xmlns:a16="http://schemas.microsoft.com/office/drawing/2014/main" id="{857AD8B4-3108-C2CB-CFB2-66BC0C16A076}"/>
                </a:ext>
              </a:extLst>
            </p:cNvPr>
            <p:cNvSpPr txBox="1"/>
            <p:nvPr/>
          </p:nvSpPr>
          <p:spPr>
            <a:xfrm>
              <a:off x="4531966" y="1067543"/>
              <a:ext cx="1385044" cy="1200329"/>
            </a:xfrm>
            <a:prstGeom prst="rect">
              <a:avLst/>
            </a:prstGeom>
            <a:noFill/>
          </p:spPr>
          <p:txBody>
            <a:bodyPr wrap="square" rtlCol="0">
              <a:spAutoFit/>
            </a:bodyPr>
            <a:lstStyle/>
            <a:p>
              <a:pPr algn="ctr"/>
              <a:r>
                <a:rPr lang="en-US" altLang="zh-CN" sz="3600">
                  <a:solidFill>
                    <a:srgbClr val="33D5D6"/>
                  </a:solidFill>
                  <a:latin typeface="Jumble" panose="02000503000000020004" pitchFamily="2" charset="0"/>
                </a:rPr>
                <a:t>TEM</a:t>
              </a:r>
            </a:p>
            <a:p>
              <a:pPr algn="ctr"/>
              <a:r>
                <a:rPr lang="en-US" altLang="zh-CN" sz="3600">
                  <a:solidFill>
                    <a:srgbClr val="33D5D6"/>
                  </a:solidFill>
                  <a:latin typeface="Jumble" panose="02000503000000020004" pitchFamily="2" charset="0"/>
                </a:rPr>
                <a:t>PLET</a:t>
              </a:r>
              <a:endParaRPr lang="zh-CN" altLang="en-US" sz="3600">
                <a:solidFill>
                  <a:srgbClr val="33D5D6"/>
                </a:solidFill>
                <a:latin typeface="Jumble" panose="02000503000000020004" pitchFamily="2" charset="0"/>
              </a:endParaRPr>
            </a:p>
          </p:txBody>
        </p:sp>
      </p:grpSp>
      <p:grpSp>
        <p:nvGrpSpPr>
          <p:cNvPr id="121" name="组合 120">
            <a:extLst>
              <a:ext uri="{FF2B5EF4-FFF2-40B4-BE49-F238E27FC236}">
                <a16:creationId xmlns:a16="http://schemas.microsoft.com/office/drawing/2014/main" id="{A0642B9D-CD3E-FA76-2E5C-08F5C406E244}"/>
              </a:ext>
            </a:extLst>
          </p:cNvPr>
          <p:cNvGrpSpPr/>
          <p:nvPr/>
        </p:nvGrpSpPr>
        <p:grpSpPr>
          <a:xfrm>
            <a:off x="6586420" y="1135099"/>
            <a:ext cx="756822" cy="1065216"/>
            <a:chOff x="6321079" y="1186404"/>
            <a:chExt cx="756822" cy="1065216"/>
          </a:xfrm>
        </p:grpSpPr>
        <p:sp>
          <p:nvSpPr>
            <p:cNvPr id="120" name="任意多边形: 形状 119">
              <a:extLst>
                <a:ext uri="{FF2B5EF4-FFF2-40B4-BE49-F238E27FC236}">
                  <a16:creationId xmlns:a16="http://schemas.microsoft.com/office/drawing/2014/main" id="{E12245B0-1AB6-98ED-DCF0-81E352D31568}"/>
                </a:ext>
              </a:extLst>
            </p:cNvPr>
            <p:cNvSpPr/>
            <p:nvPr/>
          </p:nvSpPr>
          <p:spPr>
            <a:xfrm>
              <a:off x="6321079" y="1186404"/>
              <a:ext cx="756822" cy="1065216"/>
            </a:xfrm>
            <a:custGeom>
              <a:avLst/>
              <a:gdLst>
                <a:gd name="connsiteX0" fmla="*/ 168107 w 756822"/>
                <a:gd name="connsiteY0" fmla="*/ 0 h 1065216"/>
                <a:gd name="connsiteX1" fmla="*/ 630682 w 756822"/>
                <a:gd name="connsiteY1" fmla="*/ 0 h 1065216"/>
                <a:gd name="connsiteX2" fmla="*/ 756822 w 756822"/>
                <a:gd name="connsiteY2" fmla="*/ 126140 h 1065216"/>
                <a:gd name="connsiteX3" fmla="*/ 756822 w 756822"/>
                <a:gd name="connsiteY3" fmla="*/ 921625 h 1065216"/>
                <a:gd name="connsiteX4" fmla="*/ 742188 w 756822"/>
                <a:gd name="connsiteY4" fmla="*/ 949775 h 1065216"/>
                <a:gd name="connsiteX5" fmla="*/ 718954 w 756822"/>
                <a:gd name="connsiteY5" fmla="*/ 983178 h 1065216"/>
                <a:gd name="connsiteX6" fmla="*/ 621588 w 756822"/>
                <a:gd name="connsiteY6" fmla="*/ 1027628 h 1065216"/>
                <a:gd name="connsiteX7" fmla="*/ 535615 w 756822"/>
                <a:gd name="connsiteY7" fmla="*/ 1055063 h 1065216"/>
                <a:gd name="connsiteX8" fmla="*/ 526565 w 756822"/>
                <a:gd name="connsiteY8" fmla="*/ 1065216 h 1065216"/>
                <a:gd name="connsiteX9" fmla="*/ 126140 w 756822"/>
                <a:gd name="connsiteY9" fmla="*/ 1065216 h 1065216"/>
                <a:gd name="connsiteX10" fmla="*/ 0 w 756822"/>
                <a:gd name="connsiteY10" fmla="*/ 939076 h 1065216"/>
                <a:gd name="connsiteX11" fmla="*/ 0 w 756822"/>
                <a:gd name="connsiteY11" fmla="*/ 126140 h 1065216"/>
                <a:gd name="connsiteX12" fmla="*/ 3264 w 756822"/>
                <a:gd name="connsiteY12" fmla="*/ 109972 h 1065216"/>
                <a:gd name="connsiteX13" fmla="*/ 5770 w 756822"/>
                <a:gd name="connsiteY13" fmla="*/ 108732 h 1065216"/>
                <a:gd name="connsiteX14" fmla="*/ 60671 w 756822"/>
                <a:gd name="connsiteY14" fmla="*/ 73013 h 1065216"/>
                <a:gd name="connsiteX15" fmla="*/ 113588 w 756822"/>
                <a:gd name="connsiteY15" fmla="*/ 15863 h 1065216"/>
                <a:gd name="connsiteX16" fmla="*/ 168059 w 756822"/>
                <a:gd name="connsiteY16" fmla="*/ 37 h 106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6822" h="1065216">
                  <a:moveTo>
                    <a:pt x="168107" y="0"/>
                  </a:moveTo>
                  <a:lnTo>
                    <a:pt x="630682" y="0"/>
                  </a:lnTo>
                  <a:cubicBezTo>
                    <a:pt x="700347" y="0"/>
                    <a:pt x="756822" y="56475"/>
                    <a:pt x="756822" y="126140"/>
                  </a:cubicBezTo>
                  <a:lnTo>
                    <a:pt x="756822" y="921625"/>
                  </a:lnTo>
                  <a:lnTo>
                    <a:pt x="742188" y="949775"/>
                  </a:lnTo>
                  <a:cubicBezTo>
                    <a:pt x="734433" y="963445"/>
                    <a:pt x="726627" y="975329"/>
                    <a:pt x="718954" y="983178"/>
                  </a:cubicBezTo>
                  <a:cubicBezTo>
                    <a:pt x="688262" y="1014575"/>
                    <a:pt x="654043" y="1013517"/>
                    <a:pt x="621588" y="1027628"/>
                  </a:cubicBezTo>
                  <a:cubicBezTo>
                    <a:pt x="597247" y="1038211"/>
                    <a:pt x="555641" y="1044231"/>
                    <a:pt x="535615" y="1055063"/>
                  </a:cubicBezTo>
                  <a:lnTo>
                    <a:pt x="526565" y="1065216"/>
                  </a:lnTo>
                  <a:lnTo>
                    <a:pt x="126140" y="1065216"/>
                  </a:lnTo>
                  <a:cubicBezTo>
                    <a:pt x="56475" y="1065216"/>
                    <a:pt x="0" y="1008741"/>
                    <a:pt x="0" y="939076"/>
                  </a:cubicBezTo>
                  <a:lnTo>
                    <a:pt x="0" y="126140"/>
                  </a:lnTo>
                  <a:lnTo>
                    <a:pt x="3264" y="109972"/>
                  </a:lnTo>
                  <a:lnTo>
                    <a:pt x="5770" y="108732"/>
                  </a:lnTo>
                  <a:cubicBezTo>
                    <a:pt x="26540" y="96826"/>
                    <a:pt x="46913" y="82538"/>
                    <a:pt x="60671" y="73013"/>
                  </a:cubicBezTo>
                  <a:cubicBezTo>
                    <a:pt x="88188" y="53963"/>
                    <a:pt x="94538" y="28916"/>
                    <a:pt x="113588" y="15863"/>
                  </a:cubicBezTo>
                  <a:cubicBezTo>
                    <a:pt x="127876" y="6073"/>
                    <a:pt x="155260" y="4221"/>
                    <a:pt x="168059" y="37"/>
                  </a:cubicBezTo>
                  <a:close/>
                </a:path>
              </a:pathLst>
            </a:custGeom>
            <a:solidFill>
              <a:srgbClr val="33D5D6"/>
            </a:solidFill>
            <a:ln w="979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35172594-204A-6389-AA51-82FAB42DD259}"/>
                </a:ext>
              </a:extLst>
            </p:cNvPr>
            <p:cNvSpPr/>
            <p:nvPr/>
          </p:nvSpPr>
          <p:spPr>
            <a:xfrm>
              <a:off x="6321079" y="1186404"/>
              <a:ext cx="756822" cy="1065216"/>
            </a:xfrm>
            <a:custGeom>
              <a:avLst/>
              <a:gdLst>
                <a:gd name="connsiteX0" fmla="*/ 2068308 w 2342722"/>
                <a:gd name="connsiteY0" fmla="*/ 9 h 3297347"/>
                <a:gd name="connsiteX1" fmla="*/ 449820 w 2342722"/>
                <a:gd name="connsiteY1" fmla="*/ 9 h 3297347"/>
                <a:gd name="connsiteX2" fmla="*/ 290734 w 2342722"/>
                <a:gd name="connsiteY2" fmla="*/ 54889 h 3297347"/>
                <a:gd name="connsiteX3" fmla="*/ 274278 w 2342722"/>
                <a:gd name="connsiteY3" fmla="*/ 65872 h 3297347"/>
                <a:gd name="connsiteX4" fmla="*/ 268805 w 2342722"/>
                <a:gd name="connsiteY4" fmla="*/ 71345 h 3297347"/>
                <a:gd name="connsiteX5" fmla="*/ 49369 w 2342722"/>
                <a:gd name="connsiteY5" fmla="*/ 268855 h 3297347"/>
                <a:gd name="connsiteX6" fmla="*/ 0 w 2342722"/>
                <a:gd name="connsiteY6" fmla="*/ 378573 h 3297347"/>
                <a:gd name="connsiteX7" fmla="*/ 0 w 2342722"/>
                <a:gd name="connsiteY7" fmla="*/ 2935236 h 3297347"/>
                <a:gd name="connsiteX8" fmla="*/ 362112 w 2342722"/>
                <a:gd name="connsiteY8" fmla="*/ 3297348 h 3297347"/>
                <a:gd name="connsiteX9" fmla="*/ 1722740 w 2342722"/>
                <a:gd name="connsiteY9" fmla="*/ 3297348 h 3297347"/>
                <a:gd name="connsiteX10" fmla="*/ 1964151 w 2342722"/>
                <a:gd name="connsiteY10" fmla="*/ 3226013 h 3297347"/>
                <a:gd name="connsiteX11" fmla="*/ 2189103 w 2342722"/>
                <a:gd name="connsiteY11" fmla="*/ 3077871 h 3297347"/>
                <a:gd name="connsiteX12" fmla="*/ 2342722 w 2342722"/>
                <a:gd name="connsiteY12" fmla="*/ 2836459 h 3297347"/>
                <a:gd name="connsiteX13" fmla="*/ 2342646 w 2342722"/>
                <a:gd name="connsiteY13" fmla="*/ 263337 h 3297347"/>
                <a:gd name="connsiteX14" fmla="*/ 2068326 w 2342722"/>
                <a:gd name="connsiteY14" fmla="*/ 0 h 3297347"/>
                <a:gd name="connsiteX15" fmla="*/ 2276801 w 2342722"/>
                <a:gd name="connsiteY15" fmla="*/ 2847451 h 3297347"/>
                <a:gd name="connsiteX16" fmla="*/ 2150624 w 2342722"/>
                <a:gd name="connsiteY16" fmla="*/ 3039494 h 3297347"/>
                <a:gd name="connsiteX17" fmla="*/ 2068343 w 2342722"/>
                <a:gd name="connsiteY17" fmla="*/ 3055950 h 3297347"/>
                <a:gd name="connsiteX18" fmla="*/ 449855 w 2342722"/>
                <a:gd name="connsiteY18" fmla="*/ 3055950 h 3297347"/>
                <a:gd name="connsiteX19" fmla="*/ 241362 w 2342722"/>
                <a:gd name="connsiteY19" fmla="*/ 2847457 h 3297347"/>
                <a:gd name="connsiteX20" fmla="*/ 241401 w 2342722"/>
                <a:gd name="connsiteY20" fmla="*/ 263363 h 3297347"/>
                <a:gd name="connsiteX21" fmla="*/ 246873 w 2342722"/>
                <a:gd name="connsiteY21" fmla="*/ 219467 h 3297347"/>
                <a:gd name="connsiteX22" fmla="*/ 257857 w 2342722"/>
                <a:gd name="connsiteY22" fmla="*/ 181044 h 3297347"/>
                <a:gd name="connsiteX23" fmla="*/ 274313 w 2342722"/>
                <a:gd name="connsiteY23" fmla="*/ 148131 h 3297347"/>
                <a:gd name="connsiteX24" fmla="*/ 301753 w 2342722"/>
                <a:gd name="connsiteY24" fmla="*/ 115218 h 3297347"/>
                <a:gd name="connsiteX25" fmla="*/ 318209 w 2342722"/>
                <a:gd name="connsiteY25" fmla="*/ 98762 h 3297347"/>
                <a:gd name="connsiteX26" fmla="*/ 444386 w 2342722"/>
                <a:gd name="connsiteY26" fmla="*/ 54866 h 3297347"/>
                <a:gd name="connsiteX27" fmla="*/ 2068361 w 2342722"/>
                <a:gd name="connsiteY27" fmla="*/ 54866 h 3297347"/>
                <a:gd name="connsiteX28" fmla="*/ 2276854 w 2342722"/>
                <a:gd name="connsiteY28" fmla="*/ 263359 h 3297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42722" h="3297347">
                  <a:moveTo>
                    <a:pt x="2068308" y="9"/>
                  </a:moveTo>
                  <a:lnTo>
                    <a:pt x="449820" y="9"/>
                  </a:lnTo>
                  <a:cubicBezTo>
                    <a:pt x="389468" y="9"/>
                    <a:pt x="334586" y="21938"/>
                    <a:pt x="290734" y="54889"/>
                  </a:cubicBezTo>
                  <a:lnTo>
                    <a:pt x="274278" y="65872"/>
                  </a:lnTo>
                  <a:cubicBezTo>
                    <a:pt x="268805" y="65872"/>
                    <a:pt x="268805" y="71345"/>
                    <a:pt x="268805" y="71345"/>
                  </a:cubicBezTo>
                  <a:lnTo>
                    <a:pt x="49369" y="268855"/>
                  </a:lnTo>
                  <a:cubicBezTo>
                    <a:pt x="16456" y="296295"/>
                    <a:pt x="0" y="334680"/>
                    <a:pt x="0" y="378573"/>
                  </a:cubicBezTo>
                  <a:lnTo>
                    <a:pt x="0" y="2935236"/>
                  </a:lnTo>
                  <a:cubicBezTo>
                    <a:pt x="0" y="3132746"/>
                    <a:pt x="164602" y="3297348"/>
                    <a:pt x="362112" y="3297348"/>
                  </a:cubicBezTo>
                  <a:lnTo>
                    <a:pt x="1722740" y="3297348"/>
                  </a:lnTo>
                  <a:cubicBezTo>
                    <a:pt x="1805020" y="3297348"/>
                    <a:pt x="1887341" y="3275419"/>
                    <a:pt x="1964151" y="3226013"/>
                  </a:cubicBezTo>
                  <a:lnTo>
                    <a:pt x="2189103" y="3077871"/>
                  </a:lnTo>
                  <a:cubicBezTo>
                    <a:pt x="2282367" y="3033974"/>
                    <a:pt x="2342722" y="2946187"/>
                    <a:pt x="2342722" y="2836459"/>
                  </a:cubicBezTo>
                  <a:lnTo>
                    <a:pt x="2342646" y="263337"/>
                  </a:lnTo>
                  <a:cubicBezTo>
                    <a:pt x="2331701" y="120701"/>
                    <a:pt x="2216468" y="0"/>
                    <a:pt x="2068326" y="0"/>
                  </a:cubicBezTo>
                  <a:close/>
                  <a:moveTo>
                    <a:pt x="2276801" y="2847451"/>
                  </a:moveTo>
                  <a:cubicBezTo>
                    <a:pt x="2276801" y="2935242"/>
                    <a:pt x="2221922" y="3006537"/>
                    <a:pt x="2150624" y="3039494"/>
                  </a:cubicBezTo>
                  <a:cubicBezTo>
                    <a:pt x="2123184" y="3050478"/>
                    <a:pt x="2095744" y="3055950"/>
                    <a:pt x="2068343" y="3055950"/>
                  </a:cubicBezTo>
                  <a:lnTo>
                    <a:pt x="449855" y="3055950"/>
                  </a:lnTo>
                  <a:cubicBezTo>
                    <a:pt x="334621" y="3055950"/>
                    <a:pt x="241362" y="2962687"/>
                    <a:pt x="241362" y="2847457"/>
                  </a:cubicBezTo>
                  <a:lnTo>
                    <a:pt x="241401" y="263363"/>
                  </a:lnTo>
                  <a:cubicBezTo>
                    <a:pt x="241401" y="246907"/>
                    <a:pt x="241401" y="235923"/>
                    <a:pt x="246873" y="219467"/>
                  </a:cubicBezTo>
                  <a:cubicBezTo>
                    <a:pt x="246873" y="213994"/>
                    <a:pt x="252346" y="192027"/>
                    <a:pt x="257857" y="181044"/>
                  </a:cubicBezTo>
                  <a:cubicBezTo>
                    <a:pt x="257857" y="181044"/>
                    <a:pt x="268840" y="153604"/>
                    <a:pt x="274313" y="148131"/>
                  </a:cubicBezTo>
                  <a:cubicBezTo>
                    <a:pt x="274313" y="142658"/>
                    <a:pt x="301753" y="115218"/>
                    <a:pt x="301753" y="115218"/>
                  </a:cubicBezTo>
                  <a:lnTo>
                    <a:pt x="318209" y="98762"/>
                  </a:lnTo>
                  <a:cubicBezTo>
                    <a:pt x="351122" y="71322"/>
                    <a:pt x="400489" y="54866"/>
                    <a:pt x="444386" y="54866"/>
                  </a:cubicBezTo>
                  <a:lnTo>
                    <a:pt x="2068361" y="54866"/>
                  </a:lnTo>
                  <a:cubicBezTo>
                    <a:pt x="2183595" y="54866"/>
                    <a:pt x="2276854" y="148130"/>
                    <a:pt x="2276854" y="263359"/>
                  </a:cubicBezTo>
                  <a:close/>
                </a:path>
              </a:pathLst>
            </a:custGeom>
            <a:solidFill>
              <a:srgbClr val="000000"/>
            </a:solidFill>
            <a:ln w="979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70DBD95-420F-9992-BD4A-A1F7792CDF7B}"/>
                </a:ext>
              </a:extLst>
            </p:cNvPr>
            <p:cNvSpPr/>
            <p:nvPr/>
          </p:nvSpPr>
          <p:spPr>
            <a:xfrm>
              <a:off x="6466392" y="1262620"/>
              <a:ext cx="540587" cy="407657"/>
            </a:xfrm>
            <a:custGeom>
              <a:avLst/>
              <a:gdLst>
                <a:gd name="connsiteX0" fmla="*/ 1431960 w 1673371"/>
                <a:gd name="connsiteY0" fmla="*/ 0 h 1261891"/>
                <a:gd name="connsiteX1" fmla="*/ 241411 w 1673371"/>
                <a:gd name="connsiteY1" fmla="*/ 0 h 1261891"/>
                <a:gd name="connsiteX2" fmla="*/ 0 w 1673371"/>
                <a:gd name="connsiteY2" fmla="*/ 241411 h 1261891"/>
                <a:gd name="connsiteX3" fmla="*/ 0 w 1673371"/>
                <a:gd name="connsiteY3" fmla="*/ 1020480 h 1261891"/>
                <a:gd name="connsiteX4" fmla="*/ 241411 w 1673371"/>
                <a:gd name="connsiteY4" fmla="*/ 1261892 h 1261891"/>
                <a:gd name="connsiteX5" fmla="*/ 1431960 w 1673371"/>
                <a:gd name="connsiteY5" fmla="*/ 1261892 h 1261891"/>
                <a:gd name="connsiteX6" fmla="*/ 1673372 w 1673371"/>
                <a:gd name="connsiteY6" fmla="*/ 1020480 h 1261891"/>
                <a:gd name="connsiteX7" fmla="*/ 1673372 w 1673371"/>
                <a:gd name="connsiteY7" fmla="*/ 241411 h 1261891"/>
                <a:gd name="connsiteX8" fmla="*/ 1431960 w 1673371"/>
                <a:gd name="connsiteY8" fmla="*/ 0 h 1261891"/>
                <a:gd name="connsiteX9" fmla="*/ 1508768 w 1673371"/>
                <a:gd name="connsiteY9" fmla="*/ 1025957 h 1261891"/>
                <a:gd name="connsiteX10" fmla="*/ 1431960 w 1673371"/>
                <a:gd name="connsiteY10" fmla="*/ 1102764 h 1261891"/>
                <a:gd name="connsiteX11" fmla="*/ 241411 w 1673371"/>
                <a:gd name="connsiteY11" fmla="*/ 1102764 h 1261891"/>
                <a:gd name="connsiteX12" fmla="*/ 164604 w 1673371"/>
                <a:gd name="connsiteY12" fmla="*/ 1025957 h 1261891"/>
                <a:gd name="connsiteX13" fmla="*/ 164604 w 1673371"/>
                <a:gd name="connsiteY13" fmla="*/ 241421 h 1261891"/>
                <a:gd name="connsiteX14" fmla="*/ 241411 w 1673371"/>
                <a:gd name="connsiteY14" fmla="*/ 164614 h 1261891"/>
                <a:gd name="connsiteX15" fmla="*/ 1431960 w 1673371"/>
                <a:gd name="connsiteY15" fmla="*/ 164614 h 1261891"/>
                <a:gd name="connsiteX16" fmla="*/ 1508768 w 1673371"/>
                <a:gd name="connsiteY16" fmla="*/ 241421 h 126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3371" h="1261891">
                  <a:moveTo>
                    <a:pt x="1431960" y="0"/>
                  </a:moveTo>
                  <a:lnTo>
                    <a:pt x="241411" y="0"/>
                  </a:lnTo>
                  <a:cubicBezTo>
                    <a:pt x="109728" y="0"/>
                    <a:pt x="0" y="109718"/>
                    <a:pt x="0" y="241411"/>
                  </a:cubicBezTo>
                  <a:lnTo>
                    <a:pt x="0" y="1020480"/>
                  </a:lnTo>
                  <a:cubicBezTo>
                    <a:pt x="0" y="1152164"/>
                    <a:pt x="109718" y="1261892"/>
                    <a:pt x="241411" y="1261892"/>
                  </a:cubicBezTo>
                  <a:lnTo>
                    <a:pt x="1431960" y="1261892"/>
                  </a:lnTo>
                  <a:cubicBezTo>
                    <a:pt x="1563644" y="1261892"/>
                    <a:pt x="1673372" y="1152173"/>
                    <a:pt x="1673372" y="1020480"/>
                  </a:cubicBezTo>
                  <a:lnTo>
                    <a:pt x="1673372" y="241411"/>
                  </a:lnTo>
                  <a:cubicBezTo>
                    <a:pt x="1673372" y="109728"/>
                    <a:pt x="1563653" y="0"/>
                    <a:pt x="1431960" y="0"/>
                  </a:cubicBezTo>
                  <a:close/>
                  <a:moveTo>
                    <a:pt x="1508768" y="1025957"/>
                  </a:moveTo>
                  <a:cubicBezTo>
                    <a:pt x="1508768" y="1069853"/>
                    <a:pt x="1475855" y="1102764"/>
                    <a:pt x="1431960" y="1102764"/>
                  </a:cubicBezTo>
                  <a:lnTo>
                    <a:pt x="241411" y="1102764"/>
                  </a:lnTo>
                  <a:cubicBezTo>
                    <a:pt x="197515" y="1102764"/>
                    <a:pt x="164604" y="1069852"/>
                    <a:pt x="164604" y="1025957"/>
                  </a:cubicBezTo>
                  <a:lnTo>
                    <a:pt x="164604" y="241421"/>
                  </a:lnTo>
                  <a:cubicBezTo>
                    <a:pt x="164604" y="197525"/>
                    <a:pt x="197516" y="164614"/>
                    <a:pt x="241411" y="164614"/>
                  </a:cubicBezTo>
                  <a:lnTo>
                    <a:pt x="1431960" y="164614"/>
                  </a:lnTo>
                  <a:cubicBezTo>
                    <a:pt x="1475856" y="164614"/>
                    <a:pt x="1508768" y="197526"/>
                    <a:pt x="1508768" y="241421"/>
                  </a:cubicBezTo>
                  <a:close/>
                </a:path>
              </a:pathLst>
            </a:custGeom>
            <a:solidFill>
              <a:srgbClr val="F8D905"/>
            </a:solidFill>
            <a:ln w="9797" cap="flat">
              <a:solidFill>
                <a:srgbClr val="000000"/>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C6FB9C42-70B6-F586-BEB3-D03F62523571}"/>
                </a:ext>
              </a:extLst>
            </p:cNvPr>
            <p:cNvSpPr/>
            <p:nvPr/>
          </p:nvSpPr>
          <p:spPr>
            <a:xfrm>
              <a:off x="6900628" y="1829780"/>
              <a:ext cx="92168" cy="92168"/>
            </a:xfrm>
            <a:custGeom>
              <a:avLst/>
              <a:gdLst>
                <a:gd name="connsiteX0" fmla="*/ 285303 w 285302"/>
                <a:gd name="connsiteY0" fmla="*/ 142666 h 285302"/>
                <a:gd name="connsiteX1" fmla="*/ 142666 w 285302"/>
                <a:gd name="connsiteY1" fmla="*/ 285303 h 285302"/>
                <a:gd name="connsiteX2" fmla="*/ 0 w 285302"/>
                <a:gd name="connsiteY2" fmla="*/ 142666 h 285302"/>
                <a:gd name="connsiteX3" fmla="*/ 142666 w 285302"/>
                <a:gd name="connsiteY3" fmla="*/ 0 h 285302"/>
                <a:gd name="connsiteX4" fmla="*/ 285303 w 285302"/>
                <a:gd name="connsiteY4" fmla="*/ 142666 h 28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02" h="285302">
                  <a:moveTo>
                    <a:pt x="285303" y="142666"/>
                  </a:moveTo>
                  <a:cubicBezTo>
                    <a:pt x="285303" y="221426"/>
                    <a:pt x="221430" y="285303"/>
                    <a:pt x="142666" y="285303"/>
                  </a:cubicBezTo>
                  <a:cubicBezTo>
                    <a:pt x="63868" y="285303"/>
                    <a:pt x="0" y="221430"/>
                    <a:pt x="0" y="142666"/>
                  </a:cubicBezTo>
                  <a:cubicBezTo>
                    <a:pt x="0" y="63868"/>
                    <a:pt x="63872" y="0"/>
                    <a:pt x="142666" y="0"/>
                  </a:cubicBezTo>
                  <a:cubicBezTo>
                    <a:pt x="221426" y="0"/>
                    <a:pt x="285303" y="63872"/>
                    <a:pt x="285303" y="142666"/>
                  </a:cubicBezTo>
                </a:path>
              </a:pathLst>
            </a:custGeom>
            <a:solidFill>
              <a:srgbClr val="EC3738"/>
            </a:solidFill>
            <a:ln w="9797" cap="flat">
              <a:solidFill>
                <a:srgbClr val="0000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E163B53-B438-A30A-239C-925E4142083D}"/>
                </a:ext>
              </a:extLst>
            </p:cNvPr>
            <p:cNvSpPr/>
            <p:nvPr/>
          </p:nvSpPr>
          <p:spPr>
            <a:xfrm>
              <a:off x="6804919" y="1925499"/>
              <a:ext cx="92168" cy="92158"/>
            </a:xfrm>
            <a:custGeom>
              <a:avLst/>
              <a:gdLst>
                <a:gd name="connsiteX0" fmla="*/ 285303 w 285302"/>
                <a:gd name="connsiteY0" fmla="*/ 142637 h 285273"/>
                <a:gd name="connsiteX1" fmla="*/ 142637 w 285302"/>
                <a:gd name="connsiteY1" fmla="*/ 285273 h 285273"/>
                <a:gd name="connsiteX2" fmla="*/ 0 w 285302"/>
                <a:gd name="connsiteY2" fmla="*/ 142637 h 285273"/>
                <a:gd name="connsiteX3" fmla="*/ 142637 w 285302"/>
                <a:gd name="connsiteY3" fmla="*/ 0 h 285273"/>
                <a:gd name="connsiteX4" fmla="*/ 285303 w 285302"/>
                <a:gd name="connsiteY4" fmla="*/ 142637 h 28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02" h="285273">
                  <a:moveTo>
                    <a:pt x="285303" y="142637"/>
                  </a:moveTo>
                  <a:cubicBezTo>
                    <a:pt x="285303" y="221435"/>
                    <a:pt x="221430" y="285273"/>
                    <a:pt x="142637" y="285273"/>
                  </a:cubicBezTo>
                  <a:cubicBezTo>
                    <a:pt x="63876" y="285273"/>
                    <a:pt x="0" y="221439"/>
                    <a:pt x="0" y="142637"/>
                  </a:cubicBezTo>
                  <a:cubicBezTo>
                    <a:pt x="0" y="63876"/>
                    <a:pt x="63872" y="0"/>
                    <a:pt x="142637" y="0"/>
                  </a:cubicBezTo>
                  <a:cubicBezTo>
                    <a:pt x="221435" y="0"/>
                    <a:pt x="285303" y="63872"/>
                    <a:pt x="285303" y="142637"/>
                  </a:cubicBezTo>
                </a:path>
              </a:pathLst>
            </a:custGeom>
            <a:solidFill>
              <a:srgbClr val="EC3738"/>
            </a:solidFill>
            <a:ln w="9797" cap="flat">
              <a:solidFill>
                <a:srgbClr val="000000"/>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06067D2-1B69-B06F-0B36-2F4F4AA85729}"/>
                </a:ext>
              </a:extLst>
            </p:cNvPr>
            <p:cNvSpPr/>
            <p:nvPr/>
          </p:nvSpPr>
          <p:spPr>
            <a:xfrm>
              <a:off x="6602866" y="1714586"/>
              <a:ext cx="88620" cy="31897"/>
            </a:xfrm>
            <a:custGeom>
              <a:avLst/>
              <a:gdLst>
                <a:gd name="connsiteX0" fmla="*/ 224953 w 274321"/>
                <a:gd name="connsiteY0" fmla="*/ 98737 h 98737"/>
                <a:gd name="connsiteX1" fmla="*/ 274322 w 274321"/>
                <a:gd name="connsiteY1" fmla="*/ 49369 h 98737"/>
                <a:gd name="connsiteX2" fmla="*/ 224953 w 274321"/>
                <a:gd name="connsiteY2" fmla="*/ 0 h 98737"/>
                <a:gd name="connsiteX3" fmla="*/ 49369 w 274321"/>
                <a:gd name="connsiteY3" fmla="*/ 0 h 98737"/>
                <a:gd name="connsiteX4" fmla="*/ 0 w 274321"/>
                <a:gd name="connsiteY4" fmla="*/ 49369 h 98737"/>
                <a:gd name="connsiteX5" fmla="*/ 49369 w 274321"/>
                <a:gd name="connsiteY5" fmla="*/ 98737 h 9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321" h="98737">
                  <a:moveTo>
                    <a:pt x="224953" y="98737"/>
                  </a:moveTo>
                  <a:cubicBezTo>
                    <a:pt x="252393" y="98737"/>
                    <a:pt x="274322" y="76809"/>
                    <a:pt x="274322" y="49369"/>
                  </a:cubicBezTo>
                  <a:cubicBezTo>
                    <a:pt x="274322" y="21929"/>
                    <a:pt x="252393" y="0"/>
                    <a:pt x="224953" y="0"/>
                  </a:cubicBezTo>
                  <a:lnTo>
                    <a:pt x="49369" y="0"/>
                  </a:lnTo>
                  <a:cubicBezTo>
                    <a:pt x="21929" y="0"/>
                    <a:pt x="0" y="21929"/>
                    <a:pt x="0" y="49369"/>
                  </a:cubicBezTo>
                  <a:cubicBezTo>
                    <a:pt x="0" y="76809"/>
                    <a:pt x="21929" y="98737"/>
                    <a:pt x="49369" y="98737"/>
                  </a:cubicBezTo>
                  <a:close/>
                </a:path>
              </a:pathLst>
            </a:custGeom>
            <a:solidFill>
              <a:srgbClr val="3FFF5F"/>
            </a:solidFill>
            <a:ln w="9797" cap="flat">
              <a:solidFill>
                <a:srgbClr val="000000"/>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FBE957ED-1D6A-EE23-1193-F6DE4102F9BF}"/>
                </a:ext>
              </a:extLst>
            </p:cNvPr>
            <p:cNvSpPr/>
            <p:nvPr/>
          </p:nvSpPr>
          <p:spPr>
            <a:xfrm>
              <a:off x="6781880" y="1714583"/>
              <a:ext cx="88620" cy="31897"/>
            </a:xfrm>
            <a:custGeom>
              <a:avLst/>
              <a:gdLst>
                <a:gd name="connsiteX0" fmla="*/ 274322 w 274322"/>
                <a:gd name="connsiteY0" fmla="*/ 49369 h 98737"/>
                <a:gd name="connsiteX1" fmla="*/ 224953 w 274322"/>
                <a:gd name="connsiteY1" fmla="*/ 0 h 98737"/>
                <a:gd name="connsiteX2" fmla="*/ 49369 w 274322"/>
                <a:gd name="connsiteY2" fmla="*/ 0 h 98737"/>
                <a:gd name="connsiteX3" fmla="*/ 0 w 274322"/>
                <a:gd name="connsiteY3" fmla="*/ 49369 h 98737"/>
                <a:gd name="connsiteX4" fmla="*/ 49369 w 274322"/>
                <a:gd name="connsiteY4" fmla="*/ 98738 h 98737"/>
                <a:gd name="connsiteX5" fmla="*/ 224953 w 274322"/>
                <a:gd name="connsiteY5" fmla="*/ 98738 h 98737"/>
                <a:gd name="connsiteX6" fmla="*/ 274322 w 274322"/>
                <a:gd name="connsiteY6" fmla="*/ 49369 h 9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2" h="98737">
                  <a:moveTo>
                    <a:pt x="274322" y="49369"/>
                  </a:moveTo>
                  <a:cubicBezTo>
                    <a:pt x="274322" y="21929"/>
                    <a:pt x="252393" y="0"/>
                    <a:pt x="224953" y="0"/>
                  </a:cubicBezTo>
                  <a:lnTo>
                    <a:pt x="49369" y="0"/>
                  </a:lnTo>
                  <a:cubicBezTo>
                    <a:pt x="21929" y="0"/>
                    <a:pt x="0" y="21929"/>
                    <a:pt x="0" y="49369"/>
                  </a:cubicBezTo>
                  <a:cubicBezTo>
                    <a:pt x="0" y="76809"/>
                    <a:pt x="21929" y="98738"/>
                    <a:pt x="49369" y="98738"/>
                  </a:cubicBezTo>
                  <a:lnTo>
                    <a:pt x="224953" y="98738"/>
                  </a:lnTo>
                  <a:cubicBezTo>
                    <a:pt x="252393" y="98738"/>
                    <a:pt x="274322" y="76809"/>
                    <a:pt x="274322" y="49369"/>
                  </a:cubicBezTo>
                  <a:close/>
                </a:path>
              </a:pathLst>
            </a:custGeom>
            <a:solidFill>
              <a:srgbClr val="3FFF5F"/>
            </a:solidFill>
            <a:ln w="9797" cap="flat">
              <a:solidFill>
                <a:srgbClr val="000000"/>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4BB33FF-841D-BCBB-C705-623B0E172F56}"/>
                </a:ext>
              </a:extLst>
            </p:cNvPr>
            <p:cNvSpPr/>
            <p:nvPr/>
          </p:nvSpPr>
          <p:spPr>
            <a:xfrm>
              <a:off x="6461078" y="1804974"/>
              <a:ext cx="233960" cy="233960"/>
            </a:xfrm>
            <a:custGeom>
              <a:avLst/>
              <a:gdLst>
                <a:gd name="connsiteX0" fmla="*/ 669339 w 724218"/>
                <a:gd name="connsiteY0" fmla="*/ 213966 h 724218"/>
                <a:gd name="connsiteX1" fmla="*/ 510253 w 724218"/>
                <a:gd name="connsiteY1" fmla="*/ 213966 h 724218"/>
                <a:gd name="connsiteX2" fmla="*/ 510253 w 724218"/>
                <a:gd name="connsiteY2" fmla="*/ 54880 h 724218"/>
                <a:gd name="connsiteX3" fmla="*/ 455373 w 724218"/>
                <a:gd name="connsiteY3" fmla="*/ 0 h 724218"/>
                <a:gd name="connsiteX4" fmla="*/ 268845 w 724218"/>
                <a:gd name="connsiteY4" fmla="*/ 0 h 724218"/>
                <a:gd name="connsiteX5" fmla="*/ 213966 w 724218"/>
                <a:gd name="connsiteY5" fmla="*/ 54880 h 724218"/>
                <a:gd name="connsiteX6" fmla="*/ 213966 w 724218"/>
                <a:gd name="connsiteY6" fmla="*/ 213966 h 724218"/>
                <a:gd name="connsiteX7" fmla="*/ 54880 w 724218"/>
                <a:gd name="connsiteY7" fmla="*/ 213966 h 724218"/>
                <a:gd name="connsiteX8" fmla="*/ 0 w 724218"/>
                <a:gd name="connsiteY8" fmla="*/ 268845 h 724218"/>
                <a:gd name="connsiteX9" fmla="*/ 0 w 724218"/>
                <a:gd name="connsiteY9" fmla="*/ 455373 h 724218"/>
                <a:gd name="connsiteX10" fmla="*/ 54880 w 724218"/>
                <a:gd name="connsiteY10" fmla="*/ 510253 h 724218"/>
                <a:gd name="connsiteX11" fmla="*/ 213966 w 724218"/>
                <a:gd name="connsiteY11" fmla="*/ 510253 h 724218"/>
                <a:gd name="connsiteX12" fmla="*/ 213966 w 724218"/>
                <a:gd name="connsiteY12" fmla="*/ 669339 h 724218"/>
                <a:gd name="connsiteX13" fmla="*/ 268845 w 724218"/>
                <a:gd name="connsiteY13" fmla="*/ 724218 h 724218"/>
                <a:gd name="connsiteX14" fmla="*/ 455373 w 724218"/>
                <a:gd name="connsiteY14" fmla="*/ 724218 h 724218"/>
                <a:gd name="connsiteX15" fmla="*/ 510253 w 724218"/>
                <a:gd name="connsiteY15" fmla="*/ 669339 h 724218"/>
                <a:gd name="connsiteX16" fmla="*/ 510253 w 724218"/>
                <a:gd name="connsiteY16" fmla="*/ 510253 h 724218"/>
                <a:gd name="connsiteX17" fmla="*/ 669339 w 724218"/>
                <a:gd name="connsiteY17" fmla="*/ 510253 h 724218"/>
                <a:gd name="connsiteX18" fmla="*/ 724218 w 724218"/>
                <a:gd name="connsiteY18" fmla="*/ 455373 h 724218"/>
                <a:gd name="connsiteX19" fmla="*/ 724218 w 724218"/>
                <a:gd name="connsiteY19" fmla="*/ 268845 h 724218"/>
                <a:gd name="connsiteX20" fmla="*/ 669339 w 724218"/>
                <a:gd name="connsiteY20" fmla="*/ 213966 h 724218"/>
                <a:gd name="connsiteX21" fmla="*/ 159123 w 724218"/>
                <a:gd name="connsiteY21" fmla="*/ 422459 h 724218"/>
                <a:gd name="connsiteX22" fmla="*/ 148140 w 724218"/>
                <a:gd name="connsiteY22" fmla="*/ 427931 h 724218"/>
                <a:gd name="connsiteX23" fmla="*/ 76805 w 724218"/>
                <a:gd name="connsiteY23" fmla="*/ 367579 h 724218"/>
                <a:gd name="connsiteX24" fmla="*/ 76805 w 724218"/>
                <a:gd name="connsiteY24" fmla="*/ 362106 h 724218"/>
                <a:gd name="connsiteX25" fmla="*/ 148140 w 724218"/>
                <a:gd name="connsiteY25" fmla="*/ 301754 h 724218"/>
                <a:gd name="connsiteX26" fmla="*/ 159123 w 724218"/>
                <a:gd name="connsiteY26" fmla="*/ 307227 h 724218"/>
                <a:gd name="connsiteX27" fmla="*/ 427937 w 724218"/>
                <a:gd name="connsiteY27" fmla="*/ 576078 h 724218"/>
                <a:gd name="connsiteX28" fmla="*/ 367585 w 724218"/>
                <a:gd name="connsiteY28" fmla="*/ 647413 h 724218"/>
                <a:gd name="connsiteX29" fmla="*/ 362112 w 724218"/>
                <a:gd name="connsiteY29" fmla="*/ 647413 h 724218"/>
                <a:gd name="connsiteX30" fmla="*/ 301760 w 724218"/>
                <a:gd name="connsiteY30" fmla="*/ 576078 h 724218"/>
                <a:gd name="connsiteX31" fmla="*/ 307233 w 724218"/>
                <a:gd name="connsiteY31" fmla="*/ 565094 h 724218"/>
                <a:gd name="connsiteX32" fmla="*/ 433410 w 724218"/>
                <a:gd name="connsiteY32" fmla="*/ 565094 h 724218"/>
                <a:gd name="connsiteX33" fmla="*/ 427937 w 724218"/>
                <a:gd name="connsiteY33" fmla="*/ 576078 h 724218"/>
                <a:gd name="connsiteX34" fmla="*/ 427937 w 724218"/>
                <a:gd name="connsiteY34" fmla="*/ 159121 h 724218"/>
                <a:gd name="connsiteX35" fmla="*/ 301760 w 724218"/>
                <a:gd name="connsiteY35" fmla="*/ 159121 h 724218"/>
                <a:gd name="connsiteX36" fmla="*/ 296287 w 724218"/>
                <a:gd name="connsiteY36" fmla="*/ 148138 h 724218"/>
                <a:gd name="connsiteX37" fmla="*/ 356640 w 724218"/>
                <a:gd name="connsiteY37" fmla="*/ 76803 h 724218"/>
                <a:gd name="connsiteX38" fmla="*/ 362112 w 724218"/>
                <a:gd name="connsiteY38" fmla="*/ 76803 h 724218"/>
                <a:gd name="connsiteX39" fmla="*/ 422464 w 724218"/>
                <a:gd name="connsiteY39" fmla="*/ 148138 h 724218"/>
                <a:gd name="connsiteX40" fmla="*/ 427937 w 724218"/>
                <a:gd name="connsiteY40" fmla="*/ 159121 h 724218"/>
                <a:gd name="connsiteX41" fmla="*/ 647413 w 724218"/>
                <a:gd name="connsiteY41" fmla="*/ 367575 h 724218"/>
                <a:gd name="connsiteX42" fmla="*/ 576078 w 724218"/>
                <a:gd name="connsiteY42" fmla="*/ 427927 h 724218"/>
                <a:gd name="connsiteX43" fmla="*/ 565094 w 724218"/>
                <a:gd name="connsiteY43" fmla="*/ 422455 h 724218"/>
                <a:gd name="connsiteX44" fmla="*/ 565094 w 724218"/>
                <a:gd name="connsiteY44" fmla="*/ 296277 h 724218"/>
                <a:gd name="connsiteX45" fmla="*/ 576078 w 724218"/>
                <a:gd name="connsiteY45" fmla="*/ 290805 h 724218"/>
                <a:gd name="connsiteX46" fmla="*/ 647413 w 724218"/>
                <a:gd name="connsiteY46" fmla="*/ 351157 h 724218"/>
                <a:gd name="connsiteX47" fmla="*/ 647413 w 724218"/>
                <a:gd name="connsiteY47" fmla="*/ 367575 h 72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4218" h="724218">
                  <a:moveTo>
                    <a:pt x="669339" y="213966"/>
                  </a:moveTo>
                  <a:lnTo>
                    <a:pt x="510253" y="213966"/>
                  </a:lnTo>
                  <a:lnTo>
                    <a:pt x="510253" y="54880"/>
                  </a:lnTo>
                  <a:cubicBezTo>
                    <a:pt x="510253" y="27440"/>
                    <a:pt x="482813" y="0"/>
                    <a:pt x="455373" y="0"/>
                  </a:cubicBezTo>
                  <a:lnTo>
                    <a:pt x="268845" y="0"/>
                  </a:lnTo>
                  <a:cubicBezTo>
                    <a:pt x="241406" y="0"/>
                    <a:pt x="213966" y="27440"/>
                    <a:pt x="213966" y="54880"/>
                  </a:cubicBezTo>
                  <a:lnTo>
                    <a:pt x="213966" y="213966"/>
                  </a:lnTo>
                  <a:lnTo>
                    <a:pt x="54880" y="213966"/>
                  </a:lnTo>
                  <a:cubicBezTo>
                    <a:pt x="27440" y="213966"/>
                    <a:pt x="0" y="241406"/>
                    <a:pt x="0" y="268845"/>
                  </a:cubicBezTo>
                  <a:lnTo>
                    <a:pt x="0" y="455373"/>
                  </a:lnTo>
                  <a:cubicBezTo>
                    <a:pt x="0" y="482813"/>
                    <a:pt x="27440" y="510253"/>
                    <a:pt x="54880" y="510253"/>
                  </a:cubicBezTo>
                  <a:lnTo>
                    <a:pt x="213966" y="510253"/>
                  </a:lnTo>
                  <a:lnTo>
                    <a:pt x="213966" y="669339"/>
                  </a:lnTo>
                  <a:cubicBezTo>
                    <a:pt x="213966" y="696779"/>
                    <a:pt x="241406" y="724218"/>
                    <a:pt x="268845" y="724218"/>
                  </a:cubicBezTo>
                  <a:lnTo>
                    <a:pt x="455373" y="724218"/>
                  </a:lnTo>
                  <a:cubicBezTo>
                    <a:pt x="482813" y="724218"/>
                    <a:pt x="510253" y="696779"/>
                    <a:pt x="510253" y="669339"/>
                  </a:cubicBezTo>
                  <a:lnTo>
                    <a:pt x="510253" y="510253"/>
                  </a:lnTo>
                  <a:lnTo>
                    <a:pt x="669339" y="510253"/>
                  </a:lnTo>
                  <a:cubicBezTo>
                    <a:pt x="696779" y="510253"/>
                    <a:pt x="724218" y="482813"/>
                    <a:pt x="724218" y="455373"/>
                  </a:cubicBezTo>
                  <a:lnTo>
                    <a:pt x="724218" y="268845"/>
                  </a:lnTo>
                  <a:cubicBezTo>
                    <a:pt x="724218" y="241406"/>
                    <a:pt x="702251" y="213966"/>
                    <a:pt x="669339" y="213966"/>
                  </a:cubicBezTo>
                  <a:close/>
                  <a:moveTo>
                    <a:pt x="159123" y="422459"/>
                  </a:moveTo>
                  <a:cubicBezTo>
                    <a:pt x="159123" y="427931"/>
                    <a:pt x="153651" y="427931"/>
                    <a:pt x="148140" y="427931"/>
                  </a:cubicBezTo>
                  <a:lnTo>
                    <a:pt x="76805" y="367579"/>
                  </a:lnTo>
                  <a:lnTo>
                    <a:pt x="76805" y="362106"/>
                  </a:lnTo>
                  <a:lnTo>
                    <a:pt x="148140" y="301754"/>
                  </a:lnTo>
                  <a:cubicBezTo>
                    <a:pt x="153612" y="301754"/>
                    <a:pt x="159123" y="301754"/>
                    <a:pt x="159123" y="307227"/>
                  </a:cubicBezTo>
                  <a:close/>
                  <a:moveTo>
                    <a:pt x="427937" y="576078"/>
                  </a:moveTo>
                  <a:lnTo>
                    <a:pt x="367585" y="647413"/>
                  </a:lnTo>
                  <a:lnTo>
                    <a:pt x="362112" y="647413"/>
                  </a:lnTo>
                  <a:lnTo>
                    <a:pt x="301760" y="576078"/>
                  </a:lnTo>
                  <a:cubicBezTo>
                    <a:pt x="301760" y="570605"/>
                    <a:pt x="301760" y="565094"/>
                    <a:pt x="307233" y="565094"/>
                  </a:cubicBezTo>
                  <a:lnTo>
                    <a:pt x="433410" y="565094"/>
                  </a:lnTo>
                  <a:cubicBezTo>
                    <a:pt x="433448" y="565094"/>
                    <a:pt x="433448" y="570605"/>
                    <a:pt x="427937" y="576078"/>
                  </a:cubicBezTo>
                  <a:close/>
                  <a:moveTo>
                    <a:pt x="427937" y="159121"/>
                  </a:moveTo>
                  <a:lnTo>
                    <a:pt x="301760" y="159121"/>
                  </a:lnTo>
                  <a:cubicBezTo>
                    <a:pt x="296287" y="159121"/>
                    <a:pt x="296287" y="153649"/>
                    <a:pt x="296287" y="148138"/>
                  </a:cubicBezTo>
                  <a:lnTo>
                    <a:pt x="356640" y="76803"/>
                  </a:lnTo>
                  <a:lnTo>
                    <a:pt x="362112" y="76803"/>
                  </a:lnTo>
                  <a:lnTo>
                    <a:pt x="422464" y="148138"/>
                  </a:lnTo>
                  <a:cubicBezTo>
                    <a:pt x="433448" y="153610"/>
                    <a:pt x="433448" y="159121"/>
                    <a:pt x="427937" y="159121"/>
                  </a:cubicBezTo>
                  <a:close/>
                  <a:moveTo>
                    <a:pt x="647413" y="367575"/>
                  </a:moveTo>
                  <a:lnTo>
                    <a:pt x="576078" y="427927"/>
                  </a:lnTo>
                  <a:cubicBezTo>
                    <a:pt x="570605" y="427927"/>
                    <a:pt x="565094" y="427927"/>
                    <a:pt x="565094" y="422455"/>
                  </a:cubicBezTo>
                  <a:lnTo>
                    <a:pt x="565094" y="296277"/>
                  </a:lnTo>
                  <a:cubicBezTo>
                    <a:pt x="565094" y="290805"/>
                    <a:pt x="570567" y="290805"/>
                    <a:pt x="576078" y="290805"/>
                  </a:cubicBezTo>
                  <a:lnTo>
                    <a:pt x="647413" y="351157"/>
                  </a:lnTo>
                  <a:cubicBezTo>
                    <a:pt x="652885" y="362103"/>
                    <a:pt x="652885" y="362103"/>
                    <a:pt x="647413" y="367575"/>
                  </a:cubicBezTo>
                  <a:close/>
                </a:path>
              </a:pathLst>
            </a:custGeom>
            <a:solidFill>
              <a:srgbClr val="ED1CAE"/>
            </a:solidFill>
            <a:ln w="9797" cap="flat">
              <a:solidFill>
                <a:srgbClr val="000000"/>
              </a:solidFill>
              <a:prstDash val="solid"/>
              <a:miter/>
            </a:ln>
          </p:spPr>
          <p:txBody>
            <a:bodyPr rtlCol="0" anchor="ctr"/>
            <a:lstStyle/>
            <a:p>
              <a:endParaRPr lang="zh-CN" altLang="en-US"/>
            </a:p>
          </p:txBody>
        </p:sp>
      </p:grpSp>
      <p:grpSp>
        <p:nvGrpSpPr>
          <p:cNvPr id="122" name="组合 121">
            <a:extLst>
              <a:ext uri="{FF2B5EF4-FFF2-40B4-BE49-F238E27FC236}">
                <a16:creationId xmlns:a16="http://schemas.microsoft.com/office/drawing/2014/main" id="{A19E89C9-9B57-EF65-7D0E-1B2D16A2B8D4}"/>
              </a:ext>
            </a:extLst>
          </p:cNvPr>
          <p:cNvGrpSpPr/>
          <p:nvPr/>
        </p:nvGrpSpPr>
        <p:grpSpPr>
          <a:xfrm>
            <a:off x="3169045" y="2879730"/>
            <a:ext cx="632880" cy="1098541"/>
            <a:chOff x="-8901926" y="4187667"/>
            <a:chExt cx="769278" cy="1335298"/>
          </a:xfrm>
        </p:grpSpPr>
        <p:sp>
          <p:nvSpPr>
            <p:cNvPr id="123" name="任意多边形: 形状 122">
              <a:extLst>
                <a:ext uri="{FF2B5EF4-FFF2-40B4-BE49-F238E27FC236}">
                  <a16:creationId xmlns:a16="http://schemas.microsoft.com/office/drawing/2014/main" id="{3F501614-A972-E201-73F4-2E148C49DAA2}"/>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9F3746E7-B29F-E028-80E3-508858E7F72C}"/>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25" name="组合 124">
            <a:extLst>
              <a:ext uri="{FF2B5EF4-FFF2-40B4-BE49-F238E27FC236}">
                <a16:creationId xmlns:a16="http://schemas.microsoft.com/office/drawing/2014/main" id="{F972EB79-19AC-88E1-51AB-FC5F90864797}"/>
              </a:ext>
            </a:extLst>
          </p:cNvPr>
          <p:cNvGrpSpPr/>
          <p:nvPr/>
        </p:nvGrpSpPr>
        <p:grpSpPr>
          <a:xfrm>
            <a:off x="7472821" y="659876"/>
            <a:ext cx="565282" cy="587784"/>
            <a:chOff x="7917681" y="3363453"/>
            <a:chExt cx="619041" cy="643684"/>
          </a:xfrm>
        </p:grpSpPr>
        <p:sp>
          <p:nvSpPr>
            <p:cNvPr id="126" name="任意多边形: 形状 125">
              <a:extLst>
                <a:ext uri="{FF2B5EF4-FFF2-40B4-BE49-F238E27FC236}">
                  <a16:creationId xmlns:a16="http://schemas.microsoft.com/office/drawing/2014/main" id="{B7D1816B-2872-E4D4-F31B-BEFD3B6B4948}"/>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7" name="矩形 126">
              <a:extLst>
                <a:ext uri="{FF2B5EF4-FFF2-40B4-BE49-F238E27FC236}">
                  <a16:creationId xmlns:a16="http://schemas.microsoft.com/office/drawing/2014/main" id="{7C9C6940-E383-0B6A-B315-47E84F6BEFE6}"/>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a16="http://schemas.microsoft.com/office/drawing/2014/main" id="{768F86D0-1E29-70C2-01DA-E5A5A87C6342}"/>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9" name="组合 128">
            <a:extLst>
              <a:ext uri="{FF2B5EF4-FFF2-40B4-BE49-F238E27FC236}">
                <a16:creationId xmlns:a16="http://schemas.microsoft.com/office/drawing/2014/main" id="{4B4BD2B8-D563-D875-3D6A-7CA70EEEE4DF}"/>
              </a:ext>
            </a:extLst>
          </p:cNvPr>
          <p:cNvGrpSpPr/>
          <p:nvPr/>
        </p:nvGrpSpPr>
        <p:grpSpPr>
          <a:xfrm>
            <a:off x="7472821" y="1167981"/>
            <a:ext cx="565282" cy="587784"/>
            <a:chOff x="7917681" y="3363453"/>
            <a:chExt cx="619041" cy="643684"/>
          </a:xfrm>
        </p:grpSpPr>
        <p:sp>
          <p:nvSpPr>
            <p:cNvPr id="130" name="任意多边形: 形状 129">
              <a:extLst>
                <a:ext uri="{FF2B5EF4-FFF2-40B4-BE49-F238E27FC236}">
                  <a16:creationId xmlns:a16="http://schemas.microsoft.com/office/drawing/2014/main" id="{D23D1CF9-CA92-07D3-831D-09D1B08967F3}"/>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1" name="矩形 130">
              <a:extLst>
                <a:ext uri="{FF2B5EF4-FFF2-40B4-BE49-F238E27FC236}">
                  <a16:creationId xmlns:a16="http://schemas.microsoft.com/office/drawing/2014/main" id="{79B8F86F-A363-E36D-BA40-D402ED1E47BE}"/>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形状 131">
              <a:extLst>
                <a:ext uri="{FF2B5EF4-FFF2-40B4-BE49-F238E27FC236}">
                  <a16:creationId xmlns:a16="http://schemas.microsoft.com/office/drawing/2014/main" id="{332DFB07-56BB-C0AF-0593-DD77662887ED}"/>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3" name="组合 132">
            <a:extLst>
              <a:ext uri="{FF2B5EF4-FFF2-40B4-BE49-F238E27FC236}">
                <a16:creationId xmlns:a16="http://schemas.microsoft.com/office/drawing/2014/main" id="{9A675A53-77E9-9961-987B-B46EBEC99FC9}"/>
              </a:ext>
            </a:extLst>
          </p:cNvPr>
          <p:cNvGrpSpPr/>
          <p:nvPr/>
        </p:nvGrpSpPr>
        <p:grpSpPr>
          <a:xfrm>
            <a:off x="2284274" y="2804021"/>
            <a:ext cx="565282" cy="587784"/>
            <a:chOff x="7917681" y="3363453"/>
            <a:chExt cx="619041" cy="643684"/>
          </a:xfrm>
        </p:grpSpPr>
        <p:sp>
          <p:nvSpPr>
            <p:cNvPr id="134" name="任意多边形: 形状 133">
              <a:extLst>
                <a:ext uri="{FF2B5EF4-FFF2-40B4-BE49-F238E27FC236}">
                  <a16:creationId xmlns:a16="http://schemas.microsoft.com/office/drawing/2014/main" id="{BDD659DF-CEBE-C3A8-2802-E943B13F06A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5" name="矩形 134">
              <a:extLst>
                <a:ext uri="{FF2B5EF4-FFF2-40B4-BE49-F238E27FC236}">
                  <a16:creationId xmlns:a16="http://schemas.microsoft.com/office/drawing/2014/main" id="{BE46D60F-3EE1-8601-7715-42507FACF3D5}"/>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A4F18168-700D-D714-7A54-DFCD7BEA8F24}"/>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7" name="组合 136">
            <a:extLst>
              <a:ext uri="{FF2B5EF4-FFF2-40B4-BE49-F238E27FC236}">
                <a16:creationId xmlns:a16="http://schemas.microsoft.com/office/drawing/2014/main" id="{3E5F106C-55F2-E40F-19B6-5F302E01E209}"/>
              </a:ext>
            </a:extLst>
          </p:cNvPr>
          <p:cNvGrpSpPr/>
          <p:nvPr/>
        </p:nvGrpSpPr>
        <p:grpSpPr>
          <a:xfrm>
            <a:off x="2284274" y="3312126"/>
            <a:ext cx="565282" cy="587784"/>
            <a:chOff x="7917681" y="3363453"/>
            <a:chExt cx="619041" cy="643684"/>
          </a:xfrm>
        </p:grpSpPr>
        <p:sp>
          <p:nvSpPr>
            <p:cNvPr id="138" name="任意多边形: 形状 137">
              <a:extLst>
                <a:ext uri="{FF2B5EF4-FFF2-40B4-BE49-F238E27FC236}">
                  <a16:creationId xmlns:a16="http://schemas.microsoft.com/office/drawing/2014/main" id="{42B2A66F-412C-B8B4-0D6C-2BDEC9D8E1A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9" name="矩形 138">
              <a:extLst>
                <a:ext uri="{FF2B5EF4-FFF2-40B4-BE49-F238E27FC236}">
                  <a16:creationId xmlns:a16="http://schemas.microsoft.com/office/drawing/2014/main" id="{B8358184-47A2-60C4-0CFD-3B3B5CDB8419}"/>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形状 139">
              <a:extLst>
                <a:ext uri="{FF2B5EF4-FFF2-40B4-BE49-F238E27FC236}">
                  <a16:creationId xmlns:a16="http://schemas.microsoft.com/office/drawing/2014/main" id="{28903671-E9C4-903E-592B-397C7ED55EF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1" name="组合 160">
            <a:extLst>
              <a:ext uri="{FF2B5EF4-FFF2-40B4-BE49-F238E27FC236}">
                <a16:creationId xmlns:a16="http://schemas.microsoft.com/office/drawing/2014/main" id="{1167B6FC-7827-21D9-8B53-BC6C7E24A01D}"/>
              </a:ext>
            </a:extLst>
          </p:cNvPr>
          <p:cNvGrpSpPr/>
          <p:nvPr/>
        </p:nvGrpSpPr>
        <p:grpSpPr>
          <a:xfrm>
            <a:off x="6556817" y="2812936"/>
            <a:ext cx="818708" cy="1232128"/>
            <a:chOff x="6515788" y="2884763"/>
            <a:chExt cx="734849" cy="1105923"/>
          </a:xfrm>
        </p:grpSpPr>
        <p:grpSp>
          <p:nvGrpSpPr>
            <p:cNvPr id="141" name="组合 140">
              <a:extLst>
                <a:ext uri="{FF2B5EF4-FFF2-40B4-BE49-F238E27FC236}">
                  <a16:creationId xmlns:a16="http://schemas.microsoft.com/office/drawing/2014/main" id="{F1C92750-D73B-0D82-0C29-3FEAE7A0CC20}"/>
                </a:ext>
              </a:extLst>
            </p:cNvPr>
            <p:cNvGrpSpPr/>
            <p:nvPr/>
          </p:nvGrpSpPr>
          <p:grpSpPr>
            <a:xfrm>
              <a:off x="6515788" y="2884763"/>
              <a:ext cx="734849" cy="379118"/>
              <a:chOff x="4125595" y="1572318"/>
              <a:chExt cx="2024786" cy="1037383"/>
            </a:xfrm>
          </p:grpSpPr>
          <p:sp>
            <p:nvSpPr>
              <p:cNvPr id="142" name="任意多边形: 形状 141">
                <a:extLst>
                  <a:ext uri="{FF2B5EF4-FFF2-40B4-BE49-F238E27FC236}">
                    <a16:creationId xmlns:a16="http://schemas.microsoft.com/office/drawing/2014/main" id="{226B7559-BDBA-B998-F358-6ABF73C55C55}"/>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3" name="组合 142">
                <a:extLst>
                  <a:ext uri="{FF2B5EF4-FFF2-40B4-BE49-F238E27FC236}">
                    <a16:creationId xmlns:a16="http://schemas.microsoft.com/office/drawing/2014/main" id="{35BE6A68-AD87-6458-FB51-BE50B93A41B8}"/>
                  </a:ext>
                </a:extLst>
              </p:cNvPr>
              <p:cNvGrpSpPr/>
              <p:nvPr/>
            </p:nvGrpSpPr>
            <p:grpSpPr>
              <a:xfrm>
                <a:off x="4125595" y="1572318"/>
                <a:ext cx="1734912" cy="665365"/>
                <a:chOff x="4125595" y="1572318"/>
                <a:chExt cx="1734912" cy="665365"/>
              </a:xfrm>
            </p:grpSpPr>
            <p:sp>
              <p:nvSpPr>
                <p:cNvPr id="144" name="矩形 143">
                  <a:extLst>
                    <a:ext uri="{FF2B5EF4-FFF2-40B4-BE49-F238E27FC236}">
                      <a16:creationId xmlns:a16="http://schemas.microsoft.com/office/drawing/2014/main" id="{219F4E6D-9698-4EB7-6831-6CF4E0BEDE32}"/>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形状 144">
                  <a:extLst>
                    <a:ext uri="{FF2B5EF4-FFF2-40B4-BE49-F238E27FC236}">
                      <a16:creationId xmlns:a16="http://schemas.microsoft.com/office/drawing/2014/main" id="{2E6ED699-99E2-FE69-1199-485137F2B75F}"/>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46" name="组合 145">
              <a:extLst>
                <a:ext uri="{FF2B5EF4-FFF2-40B4-BE49-F238E27FC236}">
                  <a16:creationId xmlns:a16="http://schemas.microsoft.com/office/drawing/2014/main" id="{AF57B15B-5361-2CAE-269C-B05652E37E04}"/>
                </a:ext>
              </a:extLst>
            </p:cNvPr>
            <p:cNvGrpSpPr/>
            <p:nvPr/>
          </p:nvGrpSpPr>
          <p:grpSpPr>
            <a:xfrm>
              <a:off x="6583910" y="3135829"/>
              <a:ext cx="598605" cy="345807"/>
              <a:chOff x="4125595" y="1572318"/>
              <a:chExt cx="2024786" cy="1037383"/>
            </a:xfrm>
          </p:grpSpPr>
          <p:sp>
            <p:nvSpPr>
              <p:cNvPr id="147" name="任意多边形: 形状 146">
                <a:extLst>
                  <a:ext uri="{FF2B5EF4-FFF2-40B4-BE49-F238E27FC236}">
                    <a16:creationId xmlns:a16="http://schemas.microsoft.com/office/drawing/2014/main" id="{465FC351-712A-8CE2-549B-E9B197045E9F}"/>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8" name="组合 147">
                <a:extLst>
                  <a:ext uri="{FF2B5EF4-FFF2-40B4-BE49-F238E27FC236}">
                    <a16:creationId xmlns:a16="http://schemas.microsoft.com/office/drawing/2014/main" id="{9D5EF05D-7605-F00D-26F1-261A376A11FE}"/>
                  </a:ext>
                </a:extLst>
              </p:cNvPr>
              <p:cNvGrpSpPr/>
              <p:nvPr/>
            </p:nvGrpSpPr>
            <p:grpSpPr>
              <a:xfrm>
                <a:off x="4125595" y="1572318"/>
                <a:ext cx="1734912" cy="665365"/>
                <a:chOff x="4125595" y="1572318"/>
                <a:chExt cx="1734912" cy="665365"/>
              </a:xfrm>
            </p:grpSpPr>
            <p:sp>
              <p:nvSpPr>
                <p:cNvPr id="149" name="矩形 148">
                  <a:extLst>
                    <a:ext uri="{FF2B5EF4-FFF2-40B4-BE49-F238E27FC236}">
                      <a16:creationId xmlns:a16="http://schemas.microsoft.com/office/drawing/2014/main" id="{E56F481E-059C-4B14-F8FD-603A0DCF69E9}"/>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形状 149">
                  <a:extLst>
                    <a:ext uri="{FF2B5EF4-FFF2-40B4-BE49-F238E27FC236}">
                      <a16:creationId xmlns:a16="http://schemas.microsoft.com/office/drawing/2014/main" id="{7545447B-2049-94E2-91F3-3FD24FBB0394}"/>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51" name="组合 150">
              <a:extLst>
                <a:ext uri="{FF2B5EF4-FFF2-40B4-BE49-F238E27FC236}">
                  <a16:creationId xmlns:a16="http://schemas.microsoft.com/office/drawing/2014/main" id="{CBFF9953-78B3-6764-E04D-7090FF688E4C}"/>
                </a:ext>
              </a:extLst>
            </p:cNvPr>
            <p:cNvGrpSpPr/>
            <p:nvPr/>
          </p:nvGrpSpPr>
          <p:grpSpPr>
            <a:xfrm>
              <a:off x="6515788" y="3370547"/>
              <a:ext cx="734849" cy="379118"/>
              <a:chOff x="4125595" y="1572318"/>
              <a:chExt cx="2024786" cy="1037383"/>
            </a:xfrm>
          </p:grpSpPr>
          <p:sp>
            <p:nvSpPr>
              <p:cNvPr id="152" name="任意多边形: 形状 151">
                <a:extLst>
                  <a:ext uri="{FF2B5EF4-FFF2-40B4-BE49-F238E27FC236}">
                    <a16:creationId xmlns:a16="http://schemas.microsoft.com/office/drawing/2014/main" id="{7ED0B4C2-A409-5A9A-F812-EEA9B0C9CEE4}"/>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3" name="组合 152">
                <a:extLst>
                  <a:ext uri="{FF2B5EF4-FFF2-40B4-BE49-F238E27FC236}">
                    <a16:creationId xmlns:a16="http://schemas.microsoft.com/office/drawing/2014/main" id="{76C2F8EC-14BB-8B6D-B1C1-CDC675CC4B7C}"/>
                  </a:ext>
                </a:extLst>
              </p:cNvPr>
              <p:cNvGrpSpPr/>
              <p:nvPr/>
            </p:nvGrpSpPr>
            <p:grpSpPr>
              <a:xfrm>
                <a:off x="4125595" y="1572318"/>
                <a:ext cx="1734912" cy="665365"/>
                <a:chOff x="4125595" y="1572318"/>
                <a:chExt cx="1734912" cy="665365"/>
              </a:xfrm>
            </p:grpSpPr>
            <p:sp>
              <p:nvSpPr>
                <p:cNvPr id="154" name="矩形 153">
                  <a:extLst>
                    <a:ext uri="{FF2B5EF4-FFF2-40B4-BE49-F238E27FC236}">
                      <a16:creationId xmlns:a16="http://schemas.microsoft.com/office/drawing/2014/main" id="{A76BED6D-85DE-B1E9-D05C-2E57D41D6813}"/>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形状 154">
                  <a:extLst>
                    <a:ext uri="{FF2B5EF4-FFF2-40B4-BE49-F238E27FC236}">
                      <a16:creationId xmlns:a16="http://schemas.microsoft.com/office/drawing/2014/main" id="{22612E43-4302-AD8E-4BAC-73FE496D756F}"/>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56" name="组合 155">
              <a:extLst>
                <a:ext uri="{FF2B5EF4-FFF2-40B4-BE49-F238E27FC236}">
                  <a16:creationId xmlns:a16="http://schemas.microsoft.com/office/drawing/2014/main" id="{D97ADD61-3BB8-F453-D027-D0656B35F1CA}"/>
                </a:ext>
              </a:extLst>
            </p:cNvPr>
            <p:cNvGrpSpPr/>
            <p:nvPr/>
          </p:nvGrpSpPr>
          <p:grpSpPr>
            <a:xfrm>
              <a:off x="6515788" y="3611568"/>
              <a:ext cx="734849" cy="379118"/>
              <a:chOff x="4125595" y="1572318"/>
              <a:chExt cx="2024786" cy="1037383"/>
            </a:xfrm>
          </p:grpSpPr>
          <p:sp>
            <p:nvSpPr>
              <p:cNvPr id="157" name="任意多边形: 形状 156">
                <a:extLst>
                  <a:ext uri="{FF2B5EF4-FFF2-40B4-BE49-F238E27FC236}">
                    <a16:creationId xmlns:a16="http://schemas.microsoft.com/office/drawing/2014/main" id="{290F6EDA-D800-025E-7D5C-F6ABB7169A23}"/>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8" name="组合 157">
                <a:extLst>
                  <a:ext uri="{FF2B5EF4-FFF2-40B4-BE49-F238E27FC236}">
                    <a16:creationId xmlns:a16="http://schemas.microsoft.com/office/drawing/2014/main" id="{238421CD-4677-97F8-E815-019357E438D6}"/>
                  </a:ext>
                </a:extLst>
              </p:cNvPr>
              <p:cNvGrpSpPr/>
              <p:nvPr/>
            </p:nvGrpSpPr>
            <p:grpSpPr>
              <a:xfrm>
                <a:off x="4125595" y="1572318"/>
                <a:ext cx="1734912" cy="665365"/>
                <a:chOff x="4125595" y="1572318"/>
                <a:chExt cx="1734912" cy="665365"/>
              </a:xfrm>
            </p:grpSpPr>
            <p:sp>
              <p:nvSpPr>
                <p:cNvPr id="159" name="矩形 158">
                  <a:extLst>
                    <a:ext uri="{FF2B5EF4-FFF2-40B4-BE49-F238E27FC236}">
                      <a16:creationId xmlns:a16="http://schemas.microsoft.com/office/drawing/2014/main" id="{38D139DD-7C9B-FFFF-93E4-C49A80AFEB37}"/>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形状 159">
                  <a:extLst>
                    <a:ext uri="{FF2B5EF4-FFF2-40B4-BE49-F238E27FC236}">
                      <a16:creationId xmlns:a16="http://schemas.microsoft.com/office/drawing/2014/main" id="{17880C55-6045-D891-1544-A767D660AC57}"/>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63" name="文本框 162">
            <a:extLst>
              <a:ext uri="{FF2B5EF4-FFF2-40B4-BE49-F238E27FC236}">
                <a16:creationId xmlns:a16="http://schemas.microsoft.com/office/drawing/2014/main" id="{E02DF840-18AE-3F4A-0C4C-CBD91DF2B54D}"/>
              </a:ext>
            </a:extLst>
          </p:cNvPr>
          <p:cNvSpPr txBox="1"/>
          <p:nvPr/>
        </p:nvSpPr>
        <p:spPr>
          <a:xfrm>
            <a:off x="6514655" y="2824655"/>
            <a:ext cx="784974" cy="276999"/>
          </a:xfrm>
          <a:prstGeom prst="rect">
            <a:avLst/>
          </a:prstGeom>
          <a:noFill/>
        </p:spPr>
        <p:txBody>
          <a:bodyPr wrap="square" rtlCol="0">
            <a:spAutoFit/>
          </a:bodyPr>
          <a:lstStyle/>
          <a:p>
            <a:pPr algn="ctr"/>
            <a:r>
              <a:rPr lang="en-US" altLang="zh-CN" sz="1200">
                <a:latin typeface="Jumble" panose="02000503000000020004" pitchFamily="2" charset="0"/>
              </a:rPr>
              <a:t>POWER</a:t>
            </a:r>
            <a:endParaRPr lang="zh-CN" altLang="en-US" sz="1200">
              <a:latin typeface="Jumble" panose="02000503000000020004" pitchFamily="2" charset="0"/>
            </a:endParaRPr>
          </a:p>
        </p:txBody>
      </p:sp>
      <p:sp>
        <p:nvSpPr>
          <p:cNvPr id="164" name="文本框 163">
            <a:extLst>
              <a:ext uri="{FF2B5EF4-FFF2-40B4-BE49-F238E27FC236}">
                <a16:creationId xmlns:a16="http://schemas.microsoft.com/office/drawing/2014/main" id="{2BC5785A-B244-EB59-BFD4-EF601039673A}"/>
              </a:ext>
            </a:extLst>
          </p:cNvPr>
          <p:cNvSpPr txBox="1"/>
          <p:nvPr/>
        </p:nvSpPr>
        <p:spPr>
          <a:xfrm>
            <a:off x="6514655" y="3104677"/>
            <a:ext cx="784974" cy="276999"/>
          </a:xfrm>
          <a:prstGeom prst="rect">
            <a:avLst/>
          </a:prstGeom>
          <a:noFill/>
        </p:spPr>
        <p:txBody>
          <a:bodyPr wrap="square" rtlCol="0">
            <a:spAutoFit/>
          </a:bodyPr>
          <a:lstStyle/>
          <a:p>
            <a:pPr algn="ctr"/>
            <a:r>
              <a:rPr lang="en-US" altLang="zh-CN" sz="1200">
                <a:latin typeface="Jumble" panose="02000503000000020004" pitchFamily="2" charset="0"/>
              </a:rPr>
              <a:t>POINT</a:t>
            </a:r>
            <a:endParaRPr lang="zh-CN" altLang="en-US" sz="1200">
              <a:latin typeface="Jumble" panose="02000503000000020004" pitchFamily="2" charset="0"/>
            </a:endParaRPr>
          </a:p>
        </p:txBody>
      </p:sp>
      <p:sp>
        <p:nvSpPr>
          <p:cNvPr id="165" name="文本框 164">
            <a:extLst>
              <a:ext uri="{FF2B5EF4-FFF2-40B4-BE49-F238E27FC236}">
                <a16:creationId xmlns:a16="http://schemas.microsoft.com/office/drawing/2014/main" id="{FBEC0165-2B2E-1BDB-771A-51A9DC8CAC16}"/>
              </a:ext>
            </a:extLst>
          </p:cNvPr>
          <p:cNvSpPr txBox="1"/>
          <p:nvPr/>
        </p:nvSpPr>
        <p:spPr>
          <a:xfrm>
            <a:off x="6451336" y="3636855"/>
            <a:ext cx="911612" cy="276999"/>
          </a:xfrm>
          <a:prstGeom prst="rect">
            <a:avLst/>
          </a:prstGeom>
          <a:noFill/>
        </p:spPr>
        <p:txBody>
          <a:bodyPr wrap="square" rtlCol="0">
            <a:spAutoFit/>
          </a:bodyPr>
          <a:lstStyle/>
          <a:p>
            <a:pPr algn="ctr"/>
            <a:r>
              <a:rPr lang="en-US" altLang="zh-CN" sz="1200">
                <a:latin typeface="Jumble" panose="02000503000000020004" pitchFamily="2" charset="0"/>
              </a:rPr>
              <a:t>TEMPLET</a:t>
            </a:r>
            <a:endParaRPr lang="zh-CN" altLang="en-US" sz="1200">
              <a:latin typeface="Jumble" panose="02000503000000020004" pitchFamily="2" charset="0"/>
            </a:endParaRPr>
          </a:p>
        </p:txBody>
      </p:sp>
      <p:sp>
        <p:nvSpPr>
          <p:cNvPr id="166" name="文本框 165">
            <a:extLst>
              <a:ext uri="{FF2B5EF4-FFF2-40B4-BE49-F238E27FC236}">
                <a16:creationId xmlns:a16="http://schemas.microsoft.com/office/drawing/2014/main" id="{02EAFED0-0585-A82E-65EE-4F60DB612F6B}"/>
              </a:ext>
            </a:extLst>
          </p:cNvPr>
          <p:cNvSpPr txBox="1"/>
          <p:nvPr/>
        </p:nvSpPr>
        <p:spPr>
          <a:xfrm>
            <a:off x="6514655" y="3358538"/>
            <a:ext cx="784974" cy="307777"/>
          </a:xfrm>
          <a:prstGeom prst="rect">
            <a:avLst/>
          </a:prstGeom>
          <a:noFill/>
        </p:spPr>
        <p:txBody>
          <a:bodyPr wrap="square" rtlCol="0">
            <a:spAutoFit/>
          </a:bodyPr>
          <a:lstStyle/>
          <a:p>
            <a:pPr algn="ctr"/>
            <a:r>
              <a:rPr lang="en-US" altLang="zh-CN" sz="1400">
                <a:latin typeface="Jumble" panose="02000503000000020004" pitchFamily="2" charset="0"/>
              </a:rPr>
              <a:t>AND</a:t>
            </a:r>
            <a:endParaRPr lang="zh-CN" altLang="en-US" sz="1400">
              <a:latin typeface="Jumble" panose="02000503000000020004" pitchFamily="2" charset="0"/>
            </a:endParaRPr>
          </a:p>
        </p:txBody>
      </p:sp>
      <p:grpSp>
        <p:nvGrpSpPr>
          <p:cNvPr id="314" name="组合 313">
            <a:extLst>
              <a:ext uri="{FF2B5EF4-FFF2-40B4-BE49-F238E27FC236}">
                <a16:creationId xmlns:a16="http://schemas.microsoft.com/office/drawing/2014/main" id="{5ECB7313-C1EA-2E9C-27F3-9BE31EA1258D}"/>
              </a:ext>
            </a:extLst>
          </p:cNvPr>
          <p:cNvGrpSpPr/>
          <p:nvPr/>
        </p:nvGrpSpPr>
        <p:grpSpPr>
          <a:xfrm>
            <a:off x="8225941" y="2916226"/>
            <a:ext cx="961146" cy="1025548"/>
            <a:chOff x="8267767" y="2961312"/>
            <a:chExt cx="961146" cy="1025548"/>
          </a:xfrm>
        </p:grpSpPr>
        <p:sp>
          <p:nvSpPr>
            <p:cNvPr id="312" name="矩形: 圆角 311">
              <a:extLst>
                <a:ext uri="{FF2B5EF4-FFF2-40B4-BE49-F238E27FC236}">
                  <a16:creationId xmlns:a16="http://schemas.microsoft.com/office/drawing/2014/main" id="{4322CD6D-2512-6FE3-0964-D50C9DA391B6}"/>
                </a:ext>
              </a:extLst>
            </p:cNvPr>
            <p:cNvSpPr/>
            <p:nvPr/>
          </p:nvSpPr>
          <p:spPr>
            <a:xfrm>
              <a:off x="8393602" y="3173139"/>
              <a:ext cx="835311" cy="813721"/>
            </a:xfrm>
            <a:prstGeom prst="roundRect">
              <a:avLst>
                <a:gd name="adj" fmla="val 11051"/>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矩形: 圆角 312">
              <a:extLst>
                <a:ext uri="{FF2B5EF4-FFF2-40B4-BE49-F238E27FC236}">
                  <a16:creationId xmlns:a16="http://schemas.microsoft.com/office/drawing/2014/main" id="{0A98CF50-A42E-F98A-8A88-CD6CB27250D5}"/>
                </a:ext>
              </a:extLst>
            </p:cNvPr>
            <p:cNvSpPr/>
            <p:nvPr/>
          </p:nvSpPr>
          <p:spPr>
            <a:xfrm>
              <a:off x="8393603" y="3169965"/>
              <a:ext cx="739285" cy="711670"/>
            </a:xfrm>
            <a:prstGeom prst="roundRect">
              <a:avLst>
                <a:gd name="adj" fmla="val 11051"/>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1" name="组合 310">
              <a:extLst>
                <a:ext uri="{FF2B5EF4-FFF2-40B4-BE49-F238E27FC236}">
                  <a16:creationId xmlns:a16="http://schemas.microsoft.com/office/drawing/2014/main" id="{2FDA4B7B-2670-6ADB-264F-F15713049C40}"/>
                </a:ext>
              </a:extLst>
            </p:cNvPr>
            <p:cNvGrpSpPr/>
            <p:nvPr/>
          </p:nvGrpSpPr>
          <p:grpSpPr>
            <a:xfrm>
              <a:off x="8267767" y="2961312"/>
              <a:ext cx="877494" cy="935377"/>
              <a:chOff x="12940331" y="1159558"/>
              <a:chExt cx="3730388" cy="3976457"/>
            </a:xfrm>
          </p:grpSpPr>
          <p:sp>
            <p:nvSpPr>
              <p:cNvPr id="273" name="任意多边形: 形状 272">
                <a:extLst>
                  <a:ext uri="{FF2B5EF4-FFF2-40B4-BE49-F238E27FC236}">
                    <a16:creationId xmlns:a16="http://schemas.microsoft.com/office/drawing/2014/main" id="{E1299D22-D918-D5AF-4D05-3397AA39B71F}"/>
                  </a:ext>
                </a:extLst>
              </p:cNvPr>
              <p:cNvSpPr/>
              <p:nvPr/>
            </p:nvSpPr>
            <p:spPr>
              <a:xfrm>
                <a:off x="13295957" y="1793681"/>
                <a:ext cx="3374762" cy="3342334"/>
              </a:xfrm>
              <a:custGeom>
                <a:avLst/>
                <a:gdLst>
                  <a:gd name="connsiteX0" fmla="*/ 427518 w 3374762"/>
                  <a:gd name="connsiteY0" fmla="*/ 0 h 3342334"/>
                  <a:gd name="connsiteX1" fmla="*/ 2953711 w 3374762"/>
                  <a:gd name="connsiteY1" fmla="*/ 0 h 3342334"/>
                  <a:gd name="connsiteX2" fmla="*/ 3374763 w 3374762"/>
                  <a:gd name="connsiteY2" fmla="*/ 427518 h 3342334"/>
                  <a:gd name="connsiteX3" fmla="*/ 3374763 w 3374762"/>
                  <a:gd name="connsiteY3" fmla="*/ 2914817 h 3342334"/>
                  <a:gd name="connsiteX4" fmla="*/ 2953711 w 3374762"/>
                  <a:gd name="connsiteY4" fmla="*/ 3342335 h 3342334"/>
                  <a:gd name="connsiteX5" fmla="*/ 427518 w 3374762"/>
                  <a:gd name="connsiteY5" fmla="*/ 3342335 h 3342334"/>
                  <a:gd name="connsiteX6" fmla="*/ 0 w 3374762"/>
                  <a:gd name="connsiteY6" fmla="*/ 2914817 h 3342334"/>
                  <a:gd name="connsiteX7" fmla="*/ 0 w 3374762"/>
                  <a:gd name="connsiteY7" fmla="*/ 427518 h 3342334"/>
                  <a:gd name="connsiteX8" fmla="*/ 427518 w 3374762"/>
                  <a:gd name="connsiteY8" fmla="*/ 0 h 3342334"/>
                  <a:gd name="connsiteX9" fmla="*/ 207278 w 3374762"/>
                  <a:gd name="connsiteY9" fmla="*/ 3031432 h 3342334"/>
                  <a:gd name="connsiteX10" fmla="*/ 3186883 w 3374762"/>
                  <a:gd name="connsiteY10" fmla="*/ 3031432 h 3342334"/>
                  <a:gd name="connsiteX11" fmla="*/ 3186883 w 3374762"/>
                  <a:gd name="connsiteY11" fmla="*/ 3089717 h 3342334"/>
                  <a:gd name="connsiteX12" fmla="*/ 3102689 w 3374762"/>
                  <a:gd name="connsiteY12" fmla="*/ 3154509 h 3342334"/>
                  <a:gd name="connsiteX13" fmla="*/ 272000 w 3374762"/>
                  <a:gd name="connsiteY13" fmla="*/ 3154509 h 3342334"/>
                  <a:gd name="connsiteX14" fmla="*/ 207209 w 3374762"/>
                  <a:gd name="connsiteY14" fmla="*/ 3089717 h 3342334"/>
                  <a:gd name="connsiteX15" fmla="*/ 466364 w 3374762"/>
                  <a:gd name="connsiteY15" fmla="*/ 233172 h 3342334"/>
                  <a:gd name="connsiteX16" fmla="*/ 2927798 w 3374762"/>
                  <a:gd name="connsiteY16" fmla="*/ 233172 h 3342334"/>
                  <a:gd name="connsiteX17" fmla="*/ 3186883 w 3374762"/>
                  <a:gd name="connsiteY17" fmla="*/ 492257 h 3342334"/>
                  <a:gd name="connsiteX18" fmla="*/ 3186883 w 3374762"/>
                  <a:gd name="connsiteY18" fmla="*/ 2577971 h 3342334"/>
                  <a:gd name="connsiteX19" fmla="*/ 2927798 w 3374762"/>
                  <a:gd name="connsiteY19" fmla="*/ 2837057 h 3342334"/>
                  <a:gd name="connsiteX20" fmla="*/ 466364 w 3374762"/>
                  <a:gd name="connsiteY20" fmla="*/ 2837057 h 3342334"/>
                  <a:gd name="connsiteX21" fmla="*/ 207278 w 3374762"/>
                  <a:gd name="connsiteY21" fmla="*/ 2577971 h 3342334"/>
                  <a:gd name="connsiteX22" fmla="*/ 207278 w 3374762"/>
                  <a:gd name="connsiteY22" fmla="*/ 492257 h 3342334"/>
                  <a:gd name="connsiteX23" fmla="*/ 466364 w 3374762"/>
                  <a:gd name="connsiteY23" fmla="*/ 233172 h 334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74762" h="3342334">
                    <a:moveTo>
                      <a:pt x="427518" y="0"/>
                    </a:moveTo>
                    <a:lnTo>
                      <a:pt x="2953711" y="0"/>
                    </a:lnTo>
                    <a:cubicBezTo>
                      <a:pt x="3186893" y="0"/>
                      <a:pt x="3374763" y="194336"/>
                      <a:pt x="3374763" y="427518"/>
                    </a:cubicBezTo>
                    <a:lnTo>
                      <a:pt x="3374763" y="2914817"/>
                    </a:lnTo>
                    <a:cubicBezTo>
                      <a:pt x="3374763" y="3154464"/>
                      <a:pt x="3186932" y="3342335"/>
                      <a:pt x="2953711" y="3342335"/>
                    </a:cubicBezTo>
                    <a:lnTo>
                      <a:pt x="427518" y="3342335"/>
                    </a:lnTo>
                    <a:cubicBezTo>
                      <a:pt x="194336" y="3342335"/>
                      <a:pt x="0" y="3154504"/>
                      <a:pt x="0" y="2914817"/>
                    </a:cubicBezTo>
                    <a:lnTo>
                      <a:pt x="0" y="427518"/>
                    </a:lnTo>
                    <a:cubicBezTo>
                      <a:pt x="0" y="194336"/>
                      <a:pt x="194336" y="0"/>
                      <a:pt x="427518" y="0"/>
                    </a:cubicBezTo>
                    <a:close/>
                    <a:moveTo>
                      <a:pt x="207278" y="3031432"/>
                    </a:moveTo>
                    <a:lnTo>
                      <a:pt x="3186883" y="3031432"/>
                    </a:lnTo>
                    <a:lnTo>
                      <a:pt x="3186883" y="3089717"/>
                    </a:lnTo>
                    <a:cubicBezTo>
                      <a:pt x="3186883" y="3122094"/>
                      <a:pt x="3135065" y="3154509"/>
                      <a:pt x="3102689" y="3154509"/>
                    </a:cubicBezTo>
                    <a:lnTo>
                      <a:pt x="272000" y="3154509"/>
                    </a:lnTo>
                    <a:cubicBezTo>
                      <a:pt x="239623" y="3154509"/>
                      <a:pt x="207209" y="3122132"/>
                      <a:pt x="207209" y="3089717"/>
                    </a:cubicBezTo>
                    <a:close/>
                    <a:moveTo>
                      <a:pt x="466364" y="233172"/>
                    </a:moveTo>
                    <a:lnTo>
                      <a:pt x="2927798" y="233172"/>
                    </a:lnTo>
                    <a:cubicBezTo>
                      <a:pt x="3070317" y="233172"/>
                      <a:pt x="3186883" y="349778"/>
                      <a:pt x="3186883" y="492257"/>
                    </a:cubicBezTo>
                    <a:lnTo>
                      <a:pt x="3186883" y="2577971"/>
                    </a:lnTo>
                    <a:cubicBezTo>
                      <a:pt x="3186883" y="2720490"/>
                      <a:pt x="3070278" y="2837057"/>
                      <a:pt x="2927798" y="2837057"/>
                    </a:cubicBezTo>
                    <a:lnTo>
                      <a:pt x="466364" y="2837057"/>
                    </a:lnTo>
                    <a:cubicBezTo>
                      <a:pt x="323845" y="2837057"/>
                      <a:pt x="207278" y="2720451"/>
                      <a:pt x="207278" y="2577971"/>
                    </a:cubicBezTo>
                    <a:lnTo>
                      <a:pt x="207278" y="492257"/>
                    </a:lnTo>
                    <a:cubicBezTo>
                      <a:pt x="207278" y="349738"/>
                      <a:pt x="323884" y="233172"/>
                      <a:pt x="466364" y="233172"/>
                    </a:cubicBezTo>
                    <a:close/>
                  </a:path>
                </a:pathLst>
              </a:custGeom>
              <a:solidFill>
                <a:srgbClr val="F8D905"/>
              </a:solidFill>
              <a:ln w="9797" cap="flat">
                <a:solidFill>
                  <a:srgbClr val="000000"/>
                </a:solid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1FA553A8-DD5C-B1D1-FC7B-C958102CB41E}"/>
                  </a:ext>
                </a:extLst>
              </p:cNvPr>
              <p:cNvSpPr/>
              <p:nvPr/>
            </p:nvSpPr>
            <p:spPr>
              <a:xfrm>
                <a:off x="12940331" y="1159558"/>
                <a:ext cx="2590237" cy="2667993"/>
              </a:xfrm>
              <a:custGeom>
                <a:avLst/>
                <a:gdLst>
                  <a:gd name="connsiteX0" fmla="*/ 1055113 w 2590237"/>
                  <a:gd name="connsiteY0" fmla="*/ 834867 h 2667993"/>
                  <a:gd name="connsiteX1" fmla="*/ 1897168 w 2590237"/>
                  <a:gd name="connsiteY1" fmla="*/ 1683427 h 2667993"/>
                  <a:gd name="connsiteX2" fmla="*/ 2084998 w 2590237"/>
                  <a:gd name="connsiteY2" fmla="*/ 1651050 h 2667993"/>
                  <a:gd name="connsiteX3" fmla="*/ 2590237 w 2590237"/>
                  <a:gd name="connsiteY3" fmla="*/ 2156289 h 2667993"/>
                  <a:gd name="connsiteX4" fmla="*/ 2084998 w 2590237"/>
                  <a:gd name="connsiteY4" fmla="*/ 2667994 h 2667993"/>
                  <a:gd name="connsiteX5" fmla="*/ 1573294 w 2590237"/>
                  <a:gd name="connsiteY5" fmla="*/ 2156289 h 2667993"/>
                  <a:gd name="connsiteX6" fmla="*/ 1651020 w 2590237"/>
                  <a:gd name="connsiteY6" fmla="*/ 1884222 h 2667993"/>
                  <a:gd name="connsiteX7" fmla="*/ 834869 w 2590237"/>
                  <a:gd name="connsiteY7" fmla="*/ 1055100 h 2667993"/>
                  <a:gd name="connsiteX8" fmla="*/ 161198 w 2590237"/>
                  <a:gd name="connsiteY8" fmla="*/ 970905 h 2667993"/>
                  <a:gd name="connsiteX9" fmla="*/ 174172 w 2590237"/>
                  <a:gd name="connsiteY9" fmla="*/ 174162 h 2667993"/>
                  <a:gd name="connsiteX10" fmla="*/ 977380 w 2590237"/>
                  <a:gd name="connsiteY10" fmla="*/ 161189 h 2667993"/>
                  <a:gd name="connsiteX11" fmla="*/ 1055107 w 2590237"/>
                  <a:gd name="connsiteY11" fmla="*/ 834860 h 266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0237" h="2667993">
                    <a:moveTo>
                      <a:pt x="1055113" y="834867"/>
                    </a:moveTo>
                    <a:lnTo>
                      <a:pt x="1897168" y="1683427"/>
                    </a:lnTo>
                    <a:cubicBezTo>
                      <a:pt x="1955453" y="1663986"/>
                      <a:pt x="2013773" y="1651050"/>
                      <a:pt x="2084998" y="1651050"/>
                    </a:cubicBezTo>
                    <a:cubicBezTo>
                      <a:pt x="2363532" y="1651050"/>
                      <a:pt x="2590237" y="1877766"/>
                      <a:pt x="2590237" y="2156289"/>
                    </a:cubicBezTo>
                    <a:cubicBezTo>
                      <a:pt x="2590237" y="2441288"/>
                      <a:pt x="2363522" y="2667994"/>
                      <a:pt x="2084998" y="2667994"/>
                    </a:cubicBezTo>
                    <a:cubicBezTo>
                      <a:pt x="1800000" y="2667994"/>
                      <a:pt x="1573294" y="2441278"/>
                      <a:pt x="1573294" y="2156289"/>
                    </a:cubicBezTo>
                    <a:cubicBezTo>
                      <a:pt x="1573294" y="2059121"/>
                      <a:pt x="1605670" y="1961953"/>
                      <a:pt x="1651020" y="1884222"/>
                    </a:cubicBezTo>
                    <a:lnTo>
                      <a:pt x="834869" y="1055100"/>
                    </a:lnTo>
                    <a:cubicBezTo>
                      <a:pt x="614630" y="1178172"/>
                      <a:pt x="336097" y="1152268"/>
                      <a:pt x="161198" y="970905"/>
                    </a:cubicBezTo>
                    <a:cubicBezTo>
                      <a:pt x="-59041" y="750666"/>
                      <a:pt x="-52536" y="394402"/>
                      <a:pt x="174172" y="174162"/>
                    </a:cubicBezTo>
                    <a:cubicBezTo>
                      <a:pt x="400887" y="-52553"/>
                      <a:pt x="757141" y="-59019"/>
                      <a:pt x="977380" y="161189"/>
                    </a:cubicBezTo>
                    <a:cubicBezTo>
                      <a:pt x="1152279" y="342554"/>
                      <a:pt x="1178183" y="621077"/>
                      <a:pt x="1055107" y="834860"/>
                    </a:cubicBezTo>
                    <a:close/>
                  </a:path>
                </a:pathLst>
              </a:custGeom>
              <a:solidFill>
                <a:schemeClr val="bg1"/>
              </a:solidFill>
              <a:ln w="9797" cap="flat">
                <a:solidFill>
                  <a:srgbClr val="000000"/>
                </a:solid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729155D0-39A5-B3C9-74FD-DC749CED5C86}"/>
                  </a:ext>
                </a:extLst>
              </p:cNvPr>
              <p:cNvSpPr/>
              <p:nvPr/>
            </p:nvSpPr>
            <p:spPr>
              <a:xfrm>
                <a:off x="13762291" y="4093198"/>
                <a:ext cx="323873" cy="323873"/>
              </a:xfrm>
              <a:custGeom>
                <a:avLst/>
                <a:gdLst>
                  <a:gd name="connsiteX0" fmla="*/ 323874 w 323873"/>
                  <a:gd name="connsiteY0" fmla="*/ 161917 h 323873"/>
                  <a:gd name="connsiteX1" fmla="*/ 161956 w 323873"/>
                  <a:gd name="connsiteY1" fmla="*/ 323874 h 323873"/>
                  <a:gd name="connsiteX2" fmla="*/ 0 w 323873"/>
                  <a:gd name="connsiteY2" fmla="*/ 161917 h 323873"/>
                  <a:gd name="connsiteX3" fmla="*/ 161956 w 323873"/>
                  <a:gd name="connsiteY3" fmla="*/ 0 h 323873"/>
                  <a:gd name="connsiteX4" fmla="*/ 323874 w 323873"/>
                  <a:gd name="connsiteY4" fmla="*/ 161917 h 32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73" h="323873">
                    <a:moveTo>
                      <a:pt x="323874" y="161917"/>
                    </a:moveTo>
                    <a:cubicBezTo>
                      <a:pt x="323874" y="251354"/>
                      <a:pt x="251352" y="323874"/>
                      <a:pt x="161956" y="323874"/>
                    </a:cubicBezTo>
                    <a:cubicBezTo>
                      <a:pt x="72519" y="323874"/>
                      <a:pt x="0" y="251353"/>
                      <a:pt x="0" y="161917"/>
                    </a:cubicBezTo>
                    <a:cubicBezTo>
                      <a:pt x="0" y="72480"/>
                      <a:pt x="72521" y="0"/>
                      <a:pt x="161956" y="0"/>
                    </a:cubicBezTo>
                    <a:cubicBezTo>
                      <a:pt x="251355" y="0"/>
                      <a:pt x="323874" y="72483"/>
                      <a:pt x="323874" y="161917"/>
                    </a:cubicBezTo>
                  </a:path>
                </a:pathLst>
              </a:custGeom>
              <a:solidFill>
                <a:srgbClr val="F8D905"/>
              </a:solidFill>
              <a:ln w="9797" cap="flat">
                <a:solidFill>
                  <a:srgbClr val="000000"/>
                </a:solidFill>
                <a:prstDash val="solid"/>
                <a:miter/>
              </a:ln>
            </p:spPr>
            <p:txBody>
              <a:bodyPr rtlCol="0" anchor="ctr"/>
              <a:lstStyle/>
              <a:p>
                <a:endParaRPr lang="zh-CN" altLang="en-US"/>
              </a:p>
            </p:txBody>
          </p:sp>
        </p:grpSp>
      </p:grpSp>
      <p:sp>
        <p:nvSpPr>
          <p:cNvPr id="316" name="星形: 十角 315">
            <a:extLst>
              <a:ext uri="{FF2B5EF4-FFF2-40B4-BE49-F238E27FC236}">
                <a16:creationId xmlns:a16="http://schemas.microsoft.com/office/drawing/2014/main" id="{74BEF0DD-44D3-3E63-541D-531DFEA2BE01}"/>
              </a:ext>
            </a:extLst>
          </p:cNvPr>
          <p:cNvSpPr/>
          <p:nvPr/>
        </p:nvSpPr>
        <p:spPr>
          <a:xfrm>
            <a:off x="6247469" y="4471591"/>
            <a:ext cx="1437406" cy="1437406"/>
          </a:xfrm>
          <a:prstGeom prst="star10">
            <a:avLst>
              <a:gd name="adj" fmla="val 26309"/>
              <a:gd name="hf" fmla="val 105146"/>
            </a:avLst>
          </a:prstGeom>
          <a:solidFill>
            <a:srgbClr val="EC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7" name="组合 316">
            <a:extLst>
              <a:ext uri="{FF2B5EF4-FFF2-40B4-BE49-F238E27FC236}">
                <a16:creationId xmlns:a16="http://schemas.microsoft.com/office/drawing/2014/main" id="{1ADD9A5B-E11E-4AE1-A8A6-B7CF0F701D1C}"/>
              </a:ext>
            </a:extLst>
          </p:cNvPr>
          <p:cNvGrpSpPr/>
          <p:nvPr/>
        </p:nvGrpSpPr>
        <p:grpSpPr>
          <a:xfrm>
            <a:off x="2202283" y="4847588"/>
            <a:ext cx="565282" cy="587784"/>
            <a:chOff x="7917681" y="3363453"/>
            <a:chExt cx="619041" cy="643684"/>
          </a:xfrm>
        </p:grpSpPr>
        <p:sp>
          <p:nvSpPr>
            <p:cNvPr id="318" name="任意多边形: 形状 317">
              <a:extLst>
                <a:ext uri="{FF2B5EF4-FFF2-40B4-BE49-F238E27FC236}">
                  <a16:creationId xmlns:a16="http://schemas.microsoft.com/office/drawing/2014/main" id="{B4B2E8E3-E3E6-33D2-7B64-6D229FE86121}"/>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19" name="矩形 318">
              <a:extLst>
                <a:ext uri="{FF2B5EF4-FFF2-40B4-BE49-F238E27FC236}">
                  <a16:creationId xmlns:a16="http://schemas.microsoft.com/office/drawing/2014/main" id="{FA20EE43-D3B8-B29F-76EF-BEA9DF1458E8}"/>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任意多边形: 形状 319">
              <a:extLst>
                <a:ext uri="{FF2B5EF4-FFF2-40B4-BE49-F238E27FC236}">
                  <a16:creationId xmlns:a16="http://schemas.microsoft.com/office/drawing/2014/main" id="{A6683D67-9B8E-CC6D-BB84-1BEA4D5B5E3C}"/>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1" name="组合 320">
            <a:extLst>
              <a:ext uri="{FF2B5EF4-FFF2-40B4-BE49-F238E27FC236}">
                <a16:creationId xmlns:a16="http://schemas.microsoft.com/office/drawing/2014/main" id="{6469BA2F-8E3A-F9F9-0276-0143AED85E62}"/>
              </a:ext>
            </a:extLst>
          </p:cNvPr>
          <p:cNvGrpSpPr/>
          <p:nvPr/>
        </p:nvGrpSpPr>
        <p:grpSpPr>
          <a:xfrm>
            <a:off x="7474235" y="3920716"/>
            <a:ext cx="565282" cy="587784"/>
            <a:chOff x="7917681" y="3363453"/>
            <a:chExt cx="619041" cy="643684"/>
          </a:xfrm>
        </p:grpSpPr>
        <p:sp>
          <p:nvSpPr>
            <p:cNvPr id="322" name="任意多边形: 形状 321">
              <a:extLst>
                <a:ext uri="{FF2B5EF4-FFF2-40B4-BE49-F238E27FC236}">
                  <a16:creationId xmlns:a16="http://schemas.microsoft.com/office/drawing/2014/main" id="{D2C64007-3F51-8DB5-7239-5483913F0CD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23" name="矩形 322">
              <a:extLst>
                <a:ext uri="{FF2B5EF4-FFF2-40B4-BE49-F238E27FC236}">
                  <a16:creationId xmlns:a16="http://schemas.microsoft.com/office/drawing/2014/main" id="{A4450F76-3273-475C-469F-B9FAFC6C17B9}"/>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任意多边形: 形状 323">
              <a:extLst>
                <a:ext uri="{FF2B5EF4-FFF2-40B4-BE49-F238E27FC236}">
                  <a16:creationId xmlns:a16="http://schemas.microsoft.com/office/drawing/2014/main" id="{10181DA9-4787-2B9A-85A4-6374C4009F2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5" name="组合 324">
            <a:extLst>
              <a:ext uri="{FF2B5EF4-FFF2-40B4-BE49-F238E27FC236}">
                <a16:creationId xmlns:a16="http://schemas.microsoft.com/office/drawing/2014/main" id="{30725CA8-1484-6829-CE24-476BEEAAEE48}"/>
              </a:ext>
            </a:extLst>
          </p:cNvPr>
          <p:cNvGrpSpPr/>
          <p:nvPr/>
        </p:nvGrpSpPr>
        <p:grpSpPr>
          <a:xfrm>
            <a:off x="9262180" y="2639765"/>
            <a:ext cx="565282" cy="587784"/>
            <a:chOff x="7917681" y="3363453"/>
            <a:chExt cx="619041" cy="643684"/>
          </a:xfrm>
        </p:grpSpPr>
        <p:sp>
          <p:nvSpPr>
            <p:cNvPr id="326" name="任意多边形: 形状 325">
              <a:extLst>
                <a:ext uri="{FF2B5EF4-FFF2-40B4-BE49-F238E27FC236}">
                  <a16:creationId xmlns:a16="http://schemas.microsoft.com/office/drawing/2014/main" id="{C7CCF00B-E560-3844-3C18-AEC8E7C8F305}"/>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27" name="矩形 326">
              <a:extLst>
                <a:ext uri="{FF2B5EF4-FFF2-40B4-BE49-F238E27FC236}">
                  <a16:creationId xmlns:a16="http://schemas.microsoft.com/office/drawing/2014/main" id="{B39B1D4D-ADCF-7358-EF73-EC9435E68281}"/>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任意多边形: 形状 327">
              <a:extLst>
                <a:ext uri="{FF2B5EF4-FFF2-40B4-BE49-F238E27FC236}">
                  <a16:creationId xmlns:a16="http://schemas.microsoft.com/office/drawing/2014/main" id="{4BC0ED6B-DBE8-D661-CB86-8B50D4BE495D}"/>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9" name="组合 328">
            <a:extLst>
              <a:ext uri="{FF2B5EF4-FFF2-40B4-BE49-F238E27FC236}">
                <a16:creationId xmlns:a16="http://schemas.microsoft.com/office/drawing/2014/main" id="{C89E1FAE-DC45-2976-D70A-66C2414AFAA7}"/>
              </a:ext>
            </a:extLst>
          </p:cNvPr>
          <p:cNvGrpSpPr/>
          <p:nvPr/>
        </p:nvGrpSpPr>
        <p:grpSpPr>
          <a:xfrm>
            <a:off x="9943747" y="2122730"/>
            <a:ext cx="565282" cy="587784"/>
            <a:chOff x="7917681" y="3363453"/>
            <a:chExt cx="619041" cy="643684"/>
          </a:xfrm>
        </p:grpSpPr>
        <p:sp>
          <p:nvSpPr>
            <p:cNvPr id="330" name="任意多边形: 形状 329">
              <a:extLst>
                <a:ext uri="{FF2B5EF4-FFF2-40B4-BE49-F238E27FC236}">
                  <a16:creationId xmlns:a16="http://schemas.microsoft.com/office/drawing/2014/main" id="{BDE87E85-498C-FB8F-28D4-13EB76AC586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31" name="矩形 330">
              <a:extLst>
                <a:ext uri="{FF2B5EF4-FFF2-40B4-BE49-F238E27FC236}">
                  <a16:creationId xmlns:a16="http://schemas.microsoft.com/office/drawing/2014/main" id="{D819D44C-051D-9473-5611-24F53C55BC1E}"/>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任意多边形: 形状 331">
              <a:extLst>
                <a:ext uri="{FF2B5EF4-FFF2-40B4-BE49-F238E27FC236}">
                  <a16:creationId xmlns:a16="http://schemas.microsoft.com/office/drawing/2014/main" id="{5F9159BD-621C-2DDC-1162-1A341463A849}"/>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2042705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78966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7792B6F-CF42-6DEA-021B-B950BEC2A99F}"/>
              </a:ext>
            </a:extLst>
          </p:cNvPr>
          <p:cNvSpPr txBox="1"/>
          <p:nvPr/>
        </p:nvSpPr>
        <p:spPr>
          <a:xfrm>
            <a:off x="766482" y="4161423"/>
            <a:ext cx="6094206" cy="1200329"/>
          </a:xfrm>
          <a:prstGeom prst="rect">
            <a:avLst/>
          </a:prstGeom>
          <a:noFill/>
        </p:spPr>
        <p:txBody>
          <a:bodyPr wrap="square">
            <a:spAutoFit/>
          </a:bodyPr>
          <a:lstStyle/>
          <a:p>
            <a:r>
              <a:rPr lang="zh-CN" altLang="en-US" dirty="0">
                <a:solidFill>
                  <a:srgbClr val="0563C1"/>
                </a:solidFill>
                <a:hlinkClick r:id="rId2">
                  <a:extLst>
                    <a:ext uri="{A12FA001-AC4F-418D-AE19-62706E023703}">
                      <ahyp:hlinkClr xmlns:ahyp="http://schemas.microsoft.com/office/drawing/2018/hyperlinkcolor" val="tx"/>
                    </a:ext>
                  </a:extLst>
                </a:hlinkClick>
              </a:rPr>
              <a:t>忘吃药的晓</a:t>
            </a:r>
            <a:r>
              <a:rPr lang="zh-CN" altLang="en-US" dirty="0">
                <a:solidFill>
                  <a:srgbClr val="FF0000"/>
                </a:solidFill>
                <a:hlinkClick r:id="rId2">
                  <a:extLst>
                    <a:ext uri="{A12FA001-AC4F-418D-AE19-62706E023703}">
                      <ahyp:hlinkClr xmlns:ahyp="http://schemas.microsoft.com/office/drawing/2018/hyperlinkcolor" val="tx"/>
                    </a:ext>
                  </a:extLst>
                </a:hlinkClick>
              </a:rPr>
              <a:t>公子</a:t>
            </a:r>
            <a:r>
              <a:rPr lang="zh-CN" altLang="en-US" dirty="0">
                <a:solidFill>
                  <a:srgbClr val="FF0000"/>
                </a:solidFill>
              </a:rPr>
              <a:t>    作品</a:t>
            </a:r>
            <a:endParaRPr lang="en-US" altLang="zh-CN" dirty="0">
              <a:solidFill>
                <a:srgbClr val="FF0000"/>
              </a:solidFill>
            </a:endParaRPr>
          </a:p>
          <a:p>
            <a:endParaRPr lang="en-US" altLang="zh-CN" dirty="0">
              <a:solidFill>
                <a:srgbClr val="FF0000"/>
              </a:solidFill>
            </a:endParaRPr>
          </a:p>
          <a:p>
            <a:endParaRPr lang="en-US" altLang="zh-CN" dirty="0">
              <a:solidFill>
                <a:srgbClr val="FF0000"/>
              </a:solidFill>
            </a:endParaRPr>
          </a:p>
          <a:p>
            <a:r>
              <a:rPr lang="en-US" altLang="zh-CN" dirty="0">
                <a:solidFill>
                  <a:srgbClr val="FF0000"/>
                </a:solidFill>
              </a:rPr>
              <a:t>51PPT</a:t>
            </a:r>
            <a:r>
              <a:rPr lang="zh-CN" altLang="en-US" dirty="0">
                <a:solidFill>
                  <a:srgbClr val="FF0000"/>
                </a:solidFill>
              </a:rPr>
              <a:t>模板网    </a:t>
            </a:r>
            <a:r>
              <a:rPr lang="en-US" altLang="zh-CN" dirty="0">
                <a:solidFill>
                  <a:srgbClr val="FF0000"/>
                </a:solidFill>
                <a:hlinkClick r:id="rId3">
                  <a:extLst>
                    <a:ext uri="{A12FA001-AC4F-418D-AE19-62706E023703}">
                      <ahyp:hlinkClr xmlns:ahyp="http://schemas.microsoft.com/office/drawing/2018/hyperlinkcolor" val="tx"/>
                    </a:ext>
                  </a:extLst>
                </a:hlinkClick>
              </a:rPr>
              <a:t>www.51pptmoban.com</a:t>
            </a:r>
            <a:r>
              <a:rPr lang="en-US" altLang="zh-CN" dirty="0">
                <a:solidFill>
                  <a:srgbClr val="FF0000"/>
                </a:solidFill>
              </a:rPr>
              <a:t>    </a:t>
            </a:r>
            <a:r>
              <a:rPr lang="zh-CN" altLang="en-US" dirty="0">
                <a:solidFill>
                  <a:srgbClr val="FF0000"/>
                </a:solidFill>
              </a:rPr>
              <a:t>授权发布</a:t>
            </a:r>
          </a:p>
        </p:txBody>
      </p:sp>
    </p:spTree>
    <p:extLst>
      <p:ext uri="{BB962C8B-B14F-4D97-AF65-F5344CB8AC3E}">
        <p14:creationId xmlns:p14="http://schemas.microsoft.com/office/powerpoint/2010/main" val="377781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335" name="矩形 334">
            <a:extLst>
              <a:ext uri="{FF2B5EF4-FFF2-40B4-BE49-F238E27FC236}">
                <a16:creationId xmlns:a16="http://schemas.microsoft.com/office/drawing/2014/main" id="{6711B9B0-3669-B27E-C631-CC6866EB6D80}"/>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人戴着帽子&#10;&#10;中度可信度描述已自动生成">
            <a:extLst>
              <a:ext uri="{FF2B5EF4-FFF2-40B4-BE49-F238E27FC236}">
                <a16:creationId xmlns:a16="http://schemas.microsoft.com/office/drawing/2014/main" id="{779C2718-000A-3DA2-5A5B-727351ACE7B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77696" y="861258"/>
            <a:ext cx="1612899" cy="1612899"/>
          </a:xfrm>
          <a:prstGeom prst="rect">
            <a:avLst/>
          </a:prstGeom>
        </p:spPr>
      </p:pic>
      <p:sp>
        <p:nvSpPr>
          <p:cNvPr id="10" name="矩形 9">
            <a:extLst>
              <a:ext uri="{FF2B5EF4-FFF2-40B4-BE49-F238E27FC236}">
                <a16:creationId xmlns:a16="http://schemas.microsoft.com/office/drawing/2014/main" id="{FAC7BC56-BB33-4444-4AD7-1AB61A826DF6}"/>
              </a:ext>
            </a:extLst>
          </p:cNvPr>
          <p:cNvSpPr/>
          <p:nvPr/>
        </p:nvSpPr>
        <p:spPr>
          <a:xfrm>
            <a:off x="4418039" y="861258"/>
            <a:ext cx="1612899" cy="1612899"/>
          </a:xfrm>
          <a:prstGeom prst="rect">
            <a:avLst/>
          </a:prstGeom>
          <a:solidFill>
            <a:srgbClr val="ED1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6ABE514C-76DB-EC38-76CB-050B113957C6}"/>
              </a:ext>
            </a:extLst>
          </p:cNvPr>
          <p:cNvSpPr/>
          <p:nvPr/>
        </p:nvSpPr>
        <p:spPr>
          <a:xfrm>
            <a:off x="6158382" y="861258"/>
            <a:ext cx="1612899" cy="1612899"/>
          </a:xfrm>
          <a:prstGeom prst="rect">
            <a:avLst/>
          </a:prstGeom>
          <a:solidFill>
            <a:srgbClr val="511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9617F8D4-1CC2-C3E2-2D5F-379857480910}"/>
              </a:ext>
            </a:extLst>
          </p:cNvPr>
          <p:cNvPicPr>
            <a:picLocks noChangeAspect="1"/>
          </p:cNvPicPr>
          <p:nvPr/>
        </p:nvPicPr>
        <p:blipFill>
          <a:blip r:embed="rId3"/>
          <a:stretch>
            <a:fillRect/>
          </a:stretch>
        </p:blipFill>
        <p:spPr>
          <a:xfrm>
            <a:off x="7898725" y="859917"/>
            <a:ext cx="1615580" cy="1615580"/>
          </a:xfrm>
          <a:prstGeom prst="rect">
            <a:avLst/>
          </a:prstGeom>
        </p:spPr>
      </p:pic>
      <p:pic>
        <p:nvPicPr>
          <p:cNvPr id="5" name="图片 4" descr="图片包含 人, 女人, 服装, 穿着&#10;&#10;描述已自动生成">
            <a:extLst>
              <a:ext uri="{FF2B5EF4-FFF2-40B4-BE49-F238E27FC236}">
                <a16:creationId xmlns:a16="http://schemas.microsoft.com/office/drawing/2014/main" id="{5E354630-323B-6195-1D8D-DC7C1BB3B92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19379" y="4383844"/>
            <a:ext cx="1612900" cy="1612900"/>
          </a:xfrm>
          <a:prstGeom prst="rect">
            <a:avLst/>
          </a:prstGeom>
        </p:spPr>
      </p:pic>
      <p:sp>
        <p:nvSpPr>
          <p:cNvPr id="18" name="矩形 17">
            <a:extLst>
              <a:ext uri="{FF2B5EF4-FFF2-40B4-BE49-F238E27FC236}">
                <a16:creationId xmlns:a16="http://schemas.microsoft.com/office/drawing/2014/main" id="{2BDA2192-D276-980F-C9BC-EF055ACC38F0}"/>
              </a:ext>
            </a:extLst>
          </p:cNvPr>
          <p:cNvSpPr/>
          <p:nvPr/>
        </p:nvSpPr>
        <p:spPr>
          <a:xfrm>
            <a:off x="6159723" y="4383845"/>
            <a:ext cx="1612899" cy="1612899"/>
          </a:xfrm>
          <a:prstGeom prst="rect">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93C6A251-125A-4D6B-39B0-0568D8D700C3}"/>
              </a:ext>
            </a:extLst>
          </p:cNvPr>
          <p:cNvPicPr>
            <a:picLocks noChangeAspect="1"/>
          </p:cNvPicPr>
          <p:nvPr/>
        </p:nvPicPr>
        <p:blipFill>
          <a:blip r:embed="rId5"/>
          <a:stretch>
            <a:fillRect/>
          </a:stretch>
        </p:blipFill>
        <p:spPr>
          <a:xfrm>
            <a:off x="7900065" y="4382504"/>
            <a:ext cx="1615580" cy="1615580"/>
          </a:xfrm>
          <a:prstGeom prst="rect">
            <a:avLst/>
          </a:prstGeom>
        </p:spPr>
      </p:pic>
      <p:pic>
        <p:nvPicPr>
          <p:cNvPr id="24" name="图片 23">
            <a:extLst>
              <a:ext uri="{FF2B5EF4-FFF2-40B4-BE49-F238E27FC236}">
                <a16:creationId xmlns:a16="http://schemas.microsoft.com/office/drawing/2014/main" id="{F2CE9DBD-36E2-7A5D-E548-3C2B5E246D23}"/>
              </a:ext>
            </a:extLst>
          </p:cNvPr>
          <p:cNvPicPr>
            <a:picLocks noChangeAspect="1"/>
          </p:cNvPicPr>
          <p:nvPr/>
        </p:nvPicPr>
        <p:blipFill>
          <a:blip r:embed="rId6"/>
          <a:stretch>
            <a:fillRect/>
          </a:stretch>
        </p:blipFill>
        <p:spPr>
          <a:xfrm>
            <a:off x="2676355" y="4382504"/>
            <a:ext cx="1615580" cy="1615580"/>
          </a:xfrm>
          <a:prstGeom prst="rect">
            <a:avLst/>
          </a:prstGeom>
        </p:spPr>
      </p:pic>
      <p:sp>
        <p:nvSpPr>
          <p:cNvPr id="15" name="矩形 14">
            <a:extLst>
              <a:ext uri="{FF2B5EF4-FFF2-40B4-BE49-F238E27FC236}">
                <a16:creationId xmlns:a16="http://schemas.microsoft.com/office/drawing/2014/main" id="{0469C86D-A8CF-D83B-2F23-DC2E781EF921}"/>
              </a:ext>
            </a:extLst>
          </p:cNvPr>
          <p:cNvSpPr/>
          <p:nvPr/>
        </p:nvSpPr>
        <p:spPr>
          <a:xfrm>
            <a:off x="2679036" y="2622551"/>
            <a:ext cx="1612899" cy="1612899"/>
          </a:xfrm>
          <a:prstGeom prst="rect">
            <a:avLst/>
          </a:prstGeom>
          <a:solidFill>
            <a:srgbClr val="EC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CF6E9D1C-C67C-00E3-EA22-BB8EB470702D}"/>
              </a:ext>
            </a:extLst>
          </p:cNvPr>
          <p:cNvSpPr/>
          <p:nvPr/>
        </p:nvSpPr>
        <p:spPr>
          <a:xfrm>
            <a:off x="7900065" y="2622551"/>
            <a:ext cx="1612899" cy="1612899"/>
          </a:xfrm>
          <a:prstGeom prst="rect">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77C93569-A020-A3D8-1BA8-9C97CBC5DCED}"/>
              </a:ext>
            </a:extLst>
          </p:cNvPr>
          <p:cNvSpPr/>
          <p:nvPr/>
        </p:nvSpPr>
        <p:spPr>
          <a:xfrm>
            <a:off x="6159722" y="2622551"/>
            <a:ext cx="1612899" cy="1612899"/>
          </a:xfrm>
          <a:prstGeom prst="rect">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桌子上有一些绿色的卡车&#10;&#10;中度可信度描述已自动生成">
            <a:extLst>
              <a:ext uri="{FF2B5EF4-FFF2-40B4-BE49-F238E27FC236}">
                <a16:creationId xmlns:a16="http://schemas.microsoft.com/office/drawing/2014/main" id="{4AA26B97-D9DD-5AA3-2654-40CFB73707AF}"/>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419379" y="2622551"/>
            <a:ext cx="1612899" cy="1612899"/>
          </a:xfrm>
          <a:prstGeom prst="rect">
            <a:avLst/>
          </a:prstGeom>
        </p:spPr>
      </p:pic>
      <p:grpSp>
        <p:nvGrpSpPr>
          <p:cNvPr id="57" name="组合 56">
            <a:extLst>
              <a:ext uri="{FF2B5EF4-FFF2-40B4-BE49-F238E27FC236}">
                <a16:creationId xmlns:a16="http://schemas.microsoft.com/office/drawing/2014/main" id="{0E97BE39-9F4D-C197-2D7F-A4A2152D711A}"/>
              </a:ext>
            </a:extLst>
          </p:cNvPr>
          <p:cNvGrpSpPr/>
          <p:nvPr/>
        </p:nvGrpSpPr>
        <p:grpSpPr>
          <a:xfrm>
            <a:off x="4531774" y="1067543"/>
            <a:ext cx="1385428" cy="1200329"/>
            <a:chOff x="4531966" y="1067543"/>
            <a:chExt cx="1385428" cy="1200329"/>
          </a:xfrm>
        </p:grpSpPr>
        <p:sp>
          <p:nvSpPr>
            <p:cNvPr id="56" name="文本框 55">
              <a:extLst>
                <a:ext uri="{FF2B5EF4-FFF2-40B4-BE49-F238E27FC236}">
                  <a16:creationId xmlns:a16="http://schemas.microsoft.com/office/drawing/2014/main" id="{8BFCFCA0-E6A0-4878-A1A9-5BEE5657A4C3}"/>
                </a:ext>
              </a:extLst>
            </p:cNvPr>
            <p:cNvSpPr txBox="1"/>
            <p:nvPr/>
          </p:nvSpPr>
          <p:spPr>
            <a:xfrm>
              <a:off x="4702166" y="1168695"/>
              <a:ext cx="1215228" cy="979408"/>
            </a:xfrm>
            <a:custGeom>
              <a:avLst/>
              <a:gdLst/>
              <a:ahLst/>
              <a:cxnLst/>
              <a:rect l="l" t="t" r="r" b="b"/>
              <a:pathLst>
                <a:path w="1215228" h="979408">
                  <a:moveTo>
                    <a:pt x="839639" y="743950"/>
                  </a:moveTo>
                  <a:lnTo>
                    <a:pt x="831392" y="744990"/>
                  </a:lnTo>
                  <a:lnTo>
                    <a:pt x="838133" y="747627"/>
                  </a:lnTo>
                  <a:lnTo>
                    <a:pt x="838528" y="749509"/>
                  </a:lnTo>
                  <a:lnTo>
                    <a:pt x="846270" y="752538"/>
                  </a:lnTo>
                  <a:lnTo>
                    <a:pt x="846665" y="754421"/>
                  </a:lnTo>
                  <a:lnTo>
                    <a:pt x="854408" y="757450"/>
                  </a:lnTo>
                  <a:lnTo>
                    <a:pt x="854803" y="759332"/>
                  </a:lnTo>
                  <a:lnTo>
                    <a:pt x="862546" y="762361"/>
                  </a:lnTo>
                  <a:lnTo>
                    <a:pt x="862941" y="764244"/>
                  </a:lnTo>
                  <a:lnTo>
                    <a:pt x="870684" y="767273"/>
                  </a:lnTo>
                  <a:lnTo>
                    <a:pt x="871079" y="769156"/>
                  </a:lnTo>
                  <a:lnTo>
                    <a:pt x="878821" y="772185"/>
                  </a:lnTo>
                  <a:lnTo>
                    <a:pt x="879216" y="774067"/>
                  </a:lnTo>
                  <a:lnTo>
                    <a:pt x="881230" y="774855"/>
                  </a:lnTo>
                  <a:lnTo>
                    <a:pt x="883996" y="750646"/>
                  </a:lnTo>
                  <a:lnTo>
                    <a:pt x="884178" y="746953"/>
                  </a:lnTo>
                  <a:lnTo>
                    <a:pt x="873929" y="746007"/>
                  </a:lnTo>
                  <a:cubicBezTo>
                    <a:pt x="868442" y="745550"/>
                    <a:pt x="862727" y="745092"/>
                    <a:pt x="856784" y="744635"/>
                  </a:cubicBezTo>
                  <a:cubicBezTo>
                    <a:pt x="850840" y="744178"/>
                    <a:pt x="845125" y="743950"/>
                    <a:pt x="839639" y="743950"/>
                  </a:cubicBezTo>
                  <a:close/>
                  <a:moveTo>
                    <a:pt x="1025957" y="552450"/>
                  </a:moveTo>
                  <a:lnTo>
                    <a:pt x="1034032" y="557374"/>
                  </a:lnTo>
                  <a:lnTo>
                    <a:pt x="1034094" y="557362"/>
                  </a:lnTo>
                  <a:lnTo>
                    <a:pt x="1042170" y="562286"/>
                  </a:lnTo>
                  <a:lnTo>
                    <a:pt x="1042232" y="562274"/>
                  </a:lnTo>
                  <a:lnTo>
                    <a:pt x="1050306" y="567197"/>
                  </a:lnTo>
                  <a:lnTo>
                    <a:pt x="1050370" y="567185"/>
                  </a:lnTo>
                  <a:lnTo>
                    <a:pt x="1058446" y="572109"/>
                  </a:lnTo>
                  <a:lnTo>
                    <a:pt x="1058508" y="572097"/>
                  </a:lnTo>
                  <a:lnTo>
                    <a:pt x="1066582" y="577020"/>
                  </a:lnTo>
                  <a:lnTo>
                    <a:pt x="1066645" y="577008"/>
                  </a:lnTo>
                  <a:lnTo>
                    <a:pt x="1074721" y="581932"/>
                  </a:lnTo>
                  <a:lnTo>
                    <a:pt x="1074783" y="581920"/>
                  </a:lnTo>
                  <a:lnTo>
                    <a:pt x="1082857" y="586843"/>
                  </a:lnTo>
                  <a:lnTo>
                    <a:pt x="1082921" y="586831"/>
                  </a:lnTo>
                  <a:lnTo>
                    <a:pt x="1090996" y="591755"/>
                  </a:lnTo>
                  <a:lnTo>
                    <a:pt x="1091058" y="591743"/>
                  </a:lnTo>
                  <a:lnTo>
                    <a:pt x="1099132" y="596666"/>
                  </a:lnTo>
                  <a:lnTo>
                    <a:pt x="1099196" y="596654"/>
                  </a:lnTo>
                  <a:lnTo>
                    <a:pt x="1107272" y="601578"/>
                  </a:lnTo>
                  <a:lnTo>
                    <a:pt x="1107334" y="601566"/>
                  </a:lnTo>
                  <a:lnTo>
                    <a:pt x="1115408" y="606489"/>
                  </a:lnTo>
                  <a:lnTo>
                    <a:pt x="1115472" y="606477"/>
                  </a:lnTo>
                  <a:lnTo>
                    <a:pt x="1123547" y="611401"/>
                  </a:lnTo>
                  <a:lnTo>
                    <a:pt x="1123609" y="611389"/>
                  </a:lnTo>
                  <a:lnTo>
                    <a:pt x="1131683" y="616312"/>
                  </a:lnTo>
                  <a:lnTo>
                    <a:pt x="1131747" y="616300"/>
                  </a:lnTo>
                  <a:lnTo>
                    <a:pt x="1139823" y="621224"/>
                  </a:lnTo>
                  <a:lnTo>
                    <a:pt x="1139885" y="621212"/>
                  </a:lnTo>
                  <a:lnTo>
                    <a:pt x="1147959" y="626135"/>
                  </a:lnTo>
                  <a:lnTo>
                    <a:pt x="1148022" y="626123"/>
                  </a:lnTo>
                  <a:lnTo>
                    <a:pt x="1156098" y="631047"/>
                  </a:lnTo>
                  <a:lnTo>
                    <a:pt x="1156160" y="631035"/>
                  </a:lnTo>
                  <a:lnTo>
                    <a:pt x="1164234" y="635958"/>
                  </a:lnTo>
                  <a:lnTo>
                    <a:pt x="1164298" y="635946"/>
                  </a:lnTo>
                  <a:lnTo>
                    <a:pt x="1172374" y="640870"/>
                  </a:lnTo>
                  <a:lnTo>
                    <a:pt x="1172436" y="640858"/>
                  </a:lnTo>
                  <a:lnTo>
                    <a:pt x="1180511" y="645782"/>
                  </a:lnTo>
                  <a:lnTo>
                    <a:pt x="1180573" y="645770"/>
                  </a:lnTo>
                  <a:lnTo>
                    <a:pt x="1188647" y="650693"/>
                  </a:lnTo>
                  <a:lnTo>
                    <a:pt x="1188711" y="650681"/>
                  </a:lnTo>
                  <a:cubicBezTo>
                    <a:pt x="1191759" y="650681"/>
                    <a:pt x="1194883" y="652586"/>
                    <a:pt x="1198083" y="656396"/>
                  </a:cubicBezTo>
                  <a:cubicBezTo>
                    <a:pt x="1201284" y="660206"/>
                    <a:pt x="1204103" y="665311"/>
                    <a:pt x="1206542" y="671712"/>
                  </a:cubicBezTo>
                  <a:cubicBezTo>
                    <a:pt x="1208980" y="678113"/>
                    <a:pt x="1211037" y="685428"/>
                    <a:pt x="1212714" y="693657"/>
                  </a:cubicBezTo>
                  <a:cubicBezTo>
                    <a:pt x="1214390" y="701887"/>
                    <a:pt x="1215228" y="710269"/>
                    <a:pt x="1215228" y="718803"/>
                  </a:cubicBezTo>
                  <a:cubicBezTo>
                    <a:pt x="1215228" y="726119"/>
                    <a:pt x="1214085" y="732367"/>
                    <a:pt x="1211799" y="737549"/>
                  </a:cubicBezTo>
                  <a:cubicBezTo>
                    <a:pt x="1209513" y="742730"/>
                    <a:pt x="1206618" y="746998"/>
                    <a:pt x="1203113" y="750350"/>
                  </a:cubicBezTo>
                  <a:cubicBezTo>
                    <a:pt x="1199607" y="753703"/>
                    <a:pt x="1195797" y="756370"/>
                    <a:pt x="1191683" y="758351"/>
                  </a:cubicBezTo>
                  <a:cubicBezTo>
                    <a:pt x="1187568" y="760332"/>
                    <a:pt x="1183529" y="761933"/>
                    <a:pt x="1179567" y="763152"/>
                  </a:cubicBezTo>
                  <a:cubicBezTo>
                    <a:pt x="1174080" y="764981"/>
                    <a:pt x="1169127" y="766428"/>
                    <a:pt x="1164708" y="767495"/>
                  </a:cubicBezTo>
                  <a:cubicBezTo>
                    <a:pt x="1160288" y="768562"/>
                    <a:pt x="1156478" y="770010"/>
                    <a:pt x="1153278" y="771839"/>
                  </a:cubicBezTo>
                  <a:cubicBezTo>
                    <a:pt x="1150077" y="773667"/>
                    <a:pt x="1147639" y="776182"/>
                    <a:pt x="1145963" y="779382"/>
                  </a:cubicBezTo>
                  <a:cubicBezTo>
                    <a:pt x="1144286" y="782583"/>
                    <a:pt x="1143448" y="786926"/>
                    <a:pt x="1143448" y="792413"/>
                  </a:cubicBezTo>
                  <a:cubicBezTo>
                    <a:pt x="1143448" y="800338"/>
                    <a:pt x="1143677" y="809024"/>
                    <a:pt x="1144134" y="818473"/>
                  </a:cubicBezTo>
                  <a:cubicBezTo>
                    <a:pt x="1144591" y="827922"/>
                    <a:pt x="1145124" y="837447"/>
                    <a:pt x="1145734" y="847048"/>
                  </a:cubicBezTo>
                  <a:cubicBezTo>
                    <a:pt x="1146344" y="856649"/>
                    <a:pt x="1147182" y="865717"/>
                    <a:pt x="1148249" y="874251"/>
                  </a:cubicBezTo>
                  <a:cubicBezTo>
                    <a:pt x="1149315" y="882786"/>
                    <a:pt x="1150306" y="889949"/>
                    <a:pt x="1151220" y="895740"/>
                  </a:cubicBezTo>
                  <a:cubicBezTo>
                    <a:pt x="1153354" y="907017"/>
                    <a:pt x="1155640" y="915933"/>
                    <a:pt x="1158078" y="922486"/>
                  </a:cubicBezTo>
                  <a:cubicBezTo>
                    <a:pt x="1160517" y="929039"/>
                    <a:pt x="1161736" y="935669"/>
                    <a:pt x="1161736" y="942374"/>
                  </a:cubicBezTo>
                  <a:cubicBezTo>
                    <a:pt x="1161736" y="946337"/>
                    <a:pt x="1159526" y="950299"/>
                    <a:pt x="1155107" y="954262"/>
                  </a:cubicBezTo>
                  <a:cubicBezTo>
                    <a:pt x="1150687" y="958224"/>
                    <a:pt x="1144972" y="961729"/>
                    <a:pt x="1137962" y="964777"/>
                  </a:cubicBezTo>
                  <a:cubicBezTo>
                    <a:pt x="1130951" y="967825"/>
                    <a:pt x="1122798" y="970340"/>
                    <a:pt x="1113501" y="972321"/>
                  </a:cubicBezTo>
                  <a:cubicBezTo>
                    <a:pt x="1104205" y="974302"/>
                    <a:pt x="1094832" y="975293"/>
                    <a:pt x="1085384" y="975293"/>
                  </a:cubicBezTo>
                  <a:cubicBezTo>
                    <a:pt x="1076240" y="975293"/>
                    <a:pt x="1068467" y="974226"/>
                    <a:pt x="1062066" y="972092"/>
                  </a:cubicBezTo>
                  <a:cubicBezTo>
                    <a:pt x="1055666" y="969959"/>
                    <a:pt x="1050484" y="967216"/>
                    <a:pt x="1046522" y="963863"/>
                  </a:cubicBezTo>
                  <a:lnTo>
                    <a:pt x="1045764" y="962859"/>
                  </a:lnTo>
                  <a:lnTo>
                    <a:pt x="1038384" y="958952"/>
                  </a:lnTo>
                  <a:lnTo>
                    <a:pt x="1037624" y="957945"/>
                  </a:lnTo>
                  <a:lnTo>
                    <a:pt x="1030247" y="954040"/>
                  </a:lnTo>
                  <a:lnTo>
                    <a:pt x="1029487" y="953034"/>
                  </a:lnTo>
                  <a:lnTo>
                    <a:pt x="1022109" y="949128"/>
                  </a:lnTo>
                  <a:lnTo>
                    <a:pt x="1021351" y="948124"/>
                  </a:lnTo>
                  <a:lnTo>
                    <a:pt x="1013971" y="944217"/>
                  </a:lnTo>
                  <a:lnTo>
                    <a:pt x="1013211" y="943211"/>
                  </a:lnTo>
                  <a:lnTo>
                    <a:pt x="1005833" y="939305"/>
                  </a:lnTo>
                  <a:lnTo>
                    <a:pt x="1005074" y="938300"/>
                  </a:lnTo>
                  <a:lnTo>
                    <a:pt x="997696" y="934394"/>
                  </a:lnTo>
                  <a:lnTo>
                    <a:pt x="996936" y="933388"/>
                  </a:lnTo>
                  <a:lnTo>
                    <a:pt x="989558" y="929482"/>
                  </a:lnTo>
                  <a:lnTo>
                    <a:pt x="988800" y="928478"/>
                  </a:lnTo>
                  <a:lnTo>
                    <a:pt x="981420" y="924571"/>
                  </a:lnTo>
                  <a:lnTo>
                    <a:pt x="980660" y="923564"/>
                  </a:lnTo>
                  <a:lnTo>
                    <a:pt x="973283" y="919659"/>
                  </a:lnTo>
                  <a:lnTo>
                    <a:pt x="972525" y="918655"/>
                  </a:lnTo>
                  <a:lnTo>
                    <a:pt x="965145" y="914748"/>
                  </a:lnTo>
                  <a:lnTo>
                    <a:pt x="964385" y="913742"/>
                  </a:lnTo>
                  <a:lnTo>
                    <a:pt x="957007" y="909836"/>
                  </a:lnTo>
                  <a:lnTo>
                    <a:pt x="956249" y="908832"/>
                  </a:lnTo>
                  <a:lnTo>
                    <a:pt x="948869" y="904925"/>
                  </a:lnTo>
                  <a:lnTo>
                    <a:pt x="948109" y="903918"/>
                  </a:lnTo>
                  <a:lnTo>
                    <a:pt x="940732" y="900013"/>
                  </a:lnTo>
                  <a:lnTo>
                    <a:pt x="939973" y="899009"/>
                  </a:lnTo>
                  <a:lnTo>
                    <a:pt x="939729" y="898879"/>
                  </a:lnTo>
                  <a:lnTo>
                    <a:pt x="936336" y="936202"/>
                  </a:lnTo>
                  <a:cubicBezTo>
                    <a:pt x="934050" y="945194"/>
                    <a:pt x="929402" y="951366"/>
                    <a:pt x="922392" y="954719"/>
                  </a:cubicBezTo>
                  <a:cubicBezTo>
                    <a:pt x="919039" y="956548"/>
                    <a:pt x="913324" y="958834"/>
                    <a:pt x="905247" y="961577"/>
                  </a:cubicBezTo>
                  <a:cubicBezTo>
                    <a:pt x="897170" y="964320"/>
                    <a:pt x="887492" y="966987"/>
                    <a:pt x="876215" y="969578"/>
                  </a:cubicBezTo>
                  <a:cubicBezTo>
                    <a:pt x="864937" y="972169"/>
                    <a:pt x="852516" y="974455"/>
                    <a:pt x="838953" y="976436"/>
                  </a:cubicBezTo>
                  <a:cubicBezTo>
                    <a:pt x="825389" y="978417"/>
                    <a:pt x="811292" y="979408"/>
                    <a:pt x="796662" y="979408"/>
                  </a:cubicBezTo>
                  <a:cubicBezTo>
                    <a:pt x="782336" y="979408"/>
                    <a:pt x="770525" y="979027"/>
                    <a:pt x="761229" y="978265"/>
                  </a:cubicBezTo>
                  <a:cubicBezTo>
                    <a:pt x="751932" y="977503"/>
                    <a:pt x="744465" y="976283"/>
                    <a:pt x="738826" y="974607"/>
                  </a:cubicBezTo>
                  <a:cubicBezTo>
                    <a:pt x="733187" y="972931"/>
                    <a:pt x="728996" y="970949"/>
                    <a:pt x="726253" y="968663"/>
                  </a:cubicBezTo>
                  <a:lnTo>
                    <a:pt x="725134" y="967070"/>
                  </a:lnTo>
                  <a:lnTo>
                    <a:pt x="718115" y="963752"/>
                  </a:lnTo>
                  <a:lnTo>
                    <a:pt x="716994" y="962157"/>
                  </a:lnTo>
                  <a:lnTo>
                    <a:pt x="709978" y="958840"/>
                  </a:lnTo>
                  <a:lnTo>
                    <a:pt x="708858" y="957246"/>
                  </a:lnTo>
                  <a:lnTo>
                    <a:pt x="701840" y="953928"/>
                  </a:lnTo>
                  <a:lnTo>
                    <a:pt x="700721" y="952335"/>
                  </a:lnTo>
                  <a:lnTo>
                    <a:pt x="693702" y="949017"/>
                  </a:lnTo>
                  <a:lnTo>
                    <a:pt x="692582" y="947423"/>
                  </a:lnTo>
                  <a:lnTo>
                    <a:pt x="685564" y="944105"/>
                  </a:lnTo>
                  <a:lnTo>
                    <a:pt x="684444" y="942511"/>
                  </a:lnTo>
                  <a:lnTo>
                    <a:pt x="677427" y="939194"/>
                  </a:lnTo>
                  <a:lnTo>
                    <a:pt x="676306" y="937600"/>
                  </a:lnTo>
                  <a:lnTo>
                    <a:pt x="671203" y="935187"/>
                  </a:lnTo>
                  <a:lnTo>
                    <a:pt x="661940" y="949004"/>
                  </a:lnTo>
                  <a:cubicBezTo>
                    <a:pt x="655844" y="954947"/>
                    <a:pt x="647615" y="959900"/>
                    <a:pt x="637251" y="963863"/>
                  </a:cubicBezTo>
                  <a:cubicBezTo>
                    <a:pt x="620792" y="969959"/>
                    <a:pt x="605781" y="973693"/>
                    <a:pt x="592217" y="975064"/>
                  </a:cubicBezTo>
                  <a:cubicBezTo>
                    <a:pt x="578654" y="976436"/>
                    <a:pt x="564861" y="977122"/>
                    <a:pt x="550841" y="977122"/>
                  </a:cubicBezTo>
                  <a:cubicBezTo>
                    <a:pt x="543830" y="977122"/>
                    <a:pt x="536210" y="976664"/>
                    <a:pt x="527981" y="975750"/>
                  </a:cubicBezTo>
                  <a:cubicBezTo>
                    <a:pt x="519751" y="974836"/>
                    <a:pt x="511902" y="973312"/>
                    <a:pt x="504435" y="971178"/>
                  </a:cubicBezTo>
                  <a:cubicBezTo>
                    <a:pt x="496967" y="969044"/>
                    <a:pt x="490185" y="966073"/>
                    <a:pt x="484089" y="962263"/>
                  </a:cubicBezTo>
                  <a:lnTo>
                    <a:pt x="482014" y="960008"/>
                  </a:lnTo>
                  <a:lnTo>
                    <a:pt x="475951" y="957352"/>
                  </a:lnTo>
                  <a:lnTo>
                    <a:pt x="473874" y="955095"/>
                  </a:lnTo>
                  <a:lnTo>
                    <a:pt x="467814" y="952440"/>
                  </a:lnTo>
                  <a:lnTo>
                    <a:pt x="465737" y="950184"/>
                  </a:lnTo>
                  <a:lnTo>
                    <a:pt x="459676" y="947528"/>
                  </a:lnTo>
                  <a:lnTo>
                    <a:pt x="457601" y="945273"/>
                  </a:lnTo>
                  <a:lnTo>
                    <a:pt x="451538" y="942617"/>
                  </a:lnTo>
                  <a:lnTo>
                    <a:pt x="449461" y="940361"/>
                  </a:lnTo>
                  <a:lnTo>
                    <a:pt x="443400" y="937705"/>
                  </a:lnTo>
                  <a:lnTo>
                    <a:pt x="441324" y="935449"/>
                  </a:lnTo>
                  <a:lnTo>
                    <a:pt x="435263" y="932794"/>
                  </a:lnTo>
                  <a:lnTo>
                    <a:pt x="433186" y="930538"/>
                  </a:lnTo>
                  <a:lnTo>
                    <a:pt x="427125" y="927882"/>
                  </a:lnTo>
                  <a:lnTo>
                    <a:pt x="425050" y="925627"/>
                  </a:lnTo>
                  <a:lnTo>
                    <a:pt x="418987" y="922971"/>
                  </a:lnTo>
                  <a:lnTo>
                    <a:pt x="416910" y="920714"/>
                  </a:lnTo>
                  <a:lnTo>
                    <a:pt x="410850" y="918059"/>
                  </a:lnTo>
                  <a:lnTo>
                    <a:pt x="408775" y="915804"/>
                  </a:lnTo>
                  <a:lnTo>
                    <a:pt x="402712" y="913148"/>
                  </a:lnTo>
                  <a:lnTo>
                    <a:pt x="400635" y="910891"/>
                  </a:lnTo>
                  <a:lnTo>
                    <a:pt x="394574" y="908236"/>
                  </a:lnTo>
                  <a:lnTo>
                    <a:pt x="392499" y="905981"/>
                  </a:lnTo>
                  <a:lnTo>
                    <a:pt x="386436" y="903325"/>
                  </a:lnTo>
                  <a:lnTo>
                    <a:pt x="384359" y="901068"/>
                  </a:lnTo>
                  <a:lnTo>
                    <a:pt x="378299" y="898413"/>
                  </a:lnTo>
                  <a:lnTo>
                    <a:pt x="376224" y="896158"/>
                  </a:lnTo>
                  <a:lnTo>
                    <a:pt x="370161" y="893502"/>
                  </a:lnTo>
                  <a:lnTo>
                    <a:pt x="368084" y="891245"/>
                  </a:lnTo>
                  <a:lnTo>
                    <a:pt x="362023" y="888590"/>
                  </a:lnTo>
                  <a:lnTo>
                    <a:pt x="359947" y="886334"/>
                  </a:lnTo>
                  <a:lnTo>
                    <a:pt x="354709" y="884039"/>
                  </a:lnTo>
                  <a:lnTo>
                    <a:pt x="319574" y="891625"/>
                  </a:lnTo>
                  <a:cubicBezTo>
                    <a:pt x="310430" y="891625"/>
                    <a:pt x="303495" y="890558"/>
                    <a:pt x="298771" y="888425"/>
                  </a:cubicBezTo>
                  <a:cubicBezTo>
                    <a:pt x="294047" y="886291"/>
                    <a:pt x="290618" y="885224"/>
                    <a:pt x="288484" y="885224"/>
                  </a:cubicBezTo>
                  <a:cubicBezTo>
                    <a:pt x="286350" y="885224"/>
                    <a:pt x="285131" y="885910"/>
                    <a:pt x="284826" y="887282"/>
                  </a:cubicBezTo>
                  <a:cubicBezTo>
                    <a:pt x="284522" y="888653"/>
                    <a:pt x="284369" y="891015"/>
                    <a:pt x="284369" y="894368"/>
                  </a:cubicBezTo>
                  <a:cubicBezTo>
                    <a:pt x="284369" y="901684"/>
                    <a:pt x="284826" y="908161"/>
                    <a:pt x="285741" y="913799"/>
                  </a:cubicBezTo>
                  <a:cubicBezTo>
                    <a:pt x="286655" y="919438"/>
                    <a:pt x="287722" y="924544"/>
                    <a:pt x="288941" y="929116"/>
                  </a:cubicBezTo>
                  <a:cubicBezTo>
                    <a:pt x="290160" y="933688"/>
                    <a:pt x="291303" y="937802"/>
                    <a:pt x="292370" y="941460"/>
                  </a:cubicBezTo>
                  <a:cubicBezTo>
                    <a:pt x="293437" y="945118"/>
                    <a:pt x="293970" y="948775"/>
                    <a:pt x="293970" y="952433"/>
                  </a:cubicBezTo>
                  <a:cubicBezTo>
                    <a:pt x="293970" y="959443"/>
                    <a:pt x="291151" y="965158"/>
                    <a:pt x="285512" y="969578"/>
                  </a:cubicBezTo>
                  <a:cubicBezTo>
                    <a:pt x="279873" y="973997"/>
                    <a:pt x="271110" y="976207"/>
                    <a:pt x="259223" y="976207"/>
                  </a:cubicBezTo>
                  <a:cubicBezTo>
                    <a:pt x="253432" y="976207"/>
                    <a:pt x="246498" y="975598"/>
                    <a:pt x="238421" y="974378"/>
                  </a:cubicBezTo>
                  <a:cubicBezTo>
                    <a:pt x="230343" y="973159"/>
                    <a:pt x="222342" y="971102"/>
                    <a:pt x="214418" y="968206"/>
                  </a:cubicBezTo>
                  <a:cubicBezTo>
                    <a:pt x="206493" y="965311"/>
                    <a:pt x="199254" y="961348"/>
                    <a:pt x="192701" y="956319"/>
                  </a:cubicBezTo>
                  <a:lnTo>
                    <a:pt x="192148" y="955560"/>
                  </a:lnTo>
                  <a:lnTo>
                    <a:pt x="184563" y="951408"/>
                  </a:lnTo>
                  <a:lnTo>
                    <a:pt x="184008" y="950646"/>
                  </a:lnTo>
                  <a:lnTo>
                    <a:pt x="176426" y="946496"/>
                  </a:lnTo>
                  <a:lnTo>
                    <a:pt x="175872" y="945735"/>
                  </a:lnTo>
                  <a:lnTo>
                    <a:pt x="168288" y="941584"/>
                  </a:lnTo>
                  <a:lnTo>
                    <a:pt x="167735" y="940825"/>
                  </a:lnTo>
                  <a:lnTo>
                    <a:pt x="160150" y="936673"/>
                  </a:lnTo>
                  <a:lnTo>
                    <a:pt x="159596" y="935912"/>
                  </a:lnTo>
                  <a:lnTo>
                    <a:pt x="152012" y="931761"/>
                  </a:lnTo>
                  <a:lnTo>
                    <a:pt x="151458" y="931001"/>
                  </a:lnTo>
                  <a:lnTo>
                    <a:pt x="143875" y="926850"/>
                  </a:lnTo>
                  <a:lnTo>
                    <a:pt x="143321" y="926089"/>
                  </a:lnTo>
                  <a:lnTo>
                    <a:pt x="135737" y="921938"/>
                  </a:lnTo>
                  <a:lnTo>
                    <a:pt x="135184" y="921179"/>
                  </a:lnTo>
                  <a:lnTo>
                    <a:pt x="127599" y="917027"/>
                  </a:lnTo>
                  <a:lnTo>
                    <a:pt x="127044" y="916265"/>
                  </a:lnTo>
                  <a:lnTo>
                    <a:pt x="119462" y="912115"/>
                  </a:lnTo>
                  <a:lnTo>
                    <a:pt x="118909" y="911356"/>
                  </a:lnTo>
                  <a:lnTo>
                    <a:pt x="111324" y="907204"/>
                  </a:lnTo>
                  <a:lnTo>
                    <a:pt x="110770" y="906443"/>
                  </a:lnTo>
                  <a:lnTo>
                    <a:pt x="103186" y="902292"/>
                  </a:lnTo>
                  <a:lnTo>
                    <a:pt x="102633" y="901533"/>
                  </a:lnTo>
                  <a:lnTo>
                    <a:pt x="95048" y="897381"/>
                  </a:lnTo>
                  <a:lnTo>
                    <a:pt x="94493" y="896619"/>
                  </a:lnTo>
                  <a:lnTo>
                    <a:pt x="86911" y="892469"/>
                  </a:lnTo>
                  <a:lnTo>
                    <a:pt x="86358" y="891710"/>
                  </a:lnTo>
                  <a:lnTo>
                    <a:pt x="78773" y="887558"/>
                  </a:lnTo>
                  <a:lnTo>
                    <a:pt x="78219" y="886797"/>
                  </a:lnTo>
                  <a:lnTo>
                    <a:pt x="70635" y="882646"/>
                  </a:lnTo>
                  <a:lnTo>
                    <a:pt x="70081" y="881886"/>
                  </a:lnTo>
                  <a:lnTo>
                    <a:pt x="62498" y="877735"/>
                  </a:lnTo>
                  <a:lnTo>
                    <a:pt x="61944" y="876974"/>
                  </a:lnTo>
                  <a:lnTo>
                    <a:pt x="54360" y="872823"/>
                  </a:lnTo>
                  <a:lnTo>
                    <a:pt x="53807" y="872064"/>
                  </a:lnTo>
                  <a:lnTo>
                    <a:pt x="46222" y="867912"/>
                  </a:lnTo>
                  <a:lnTo>
                    <a:pt x="45668" y="867151"/>
                  </a:lnTo>
                  <a:lnTo>
                    <a:pt x="38084" y="863000"/>
                  </a:lnTo>
                  <a:lnTo>
                    <a:pt x="37529" y="862238"/>
                  </a:lnTo>
                  <a:lnTo>
                    <a:pt x="29947" y="858088"/>
                  </a:lnTo>
                  <a:cubicBezTo>
                    <a:pt x="23393" y="853059"/>
                    <a:pt x="18898" y="846886"/>
                    <a:pt x="16459" y="839571"/>
                  </a:cubicBezTo>
                  <a:cubicBezTo>
                    <a:pt x="11278" y="824941"/>
                    <a:pt x="7239" y="806272"/>
                    <a:pt x="4343" y="783564"/>
                  </a:cubicBezTo>
                  <a:cubicBezTo>
                    <a:pt x="1448" y="760857"/>
                    <a:pt x="0" y="735330"/>
                    <a:pt x="0" y="706983"/>
                  </a:cubicBezTo>
                  <a:cubicBezTo>
                    <a:pt x="0" y="692963"/>
                    <a:pt x="228" y="679551"/>
                    <a:pt x="685" y="666750"/>
                  </a:cubicBezTo>
                  <a:cubicBezTo>
                    <a:pt x="1143" y="653948"/>
                    <a:pt x="1905" y="642290"/>
                    <a:pt x="2972" y="631774"/>
                  </a:cubicBezTo>
                  <a:cubicBezTo>
                    <a:pt x="4039" y="621258"/>
                    <a:pt x="5410" y="612190"/>
                    <a:pt x="7087" y="604570"/>
                  </a:cubicBezTo>
                  <a:cubicBezTo>
                    <a:pt x="8763" y="596951"/>
                    <a:pt x="10973" y="591464"/>
                    <a:pt x="13716" y="588111"/>
                  </a:cubicBezTo>
                  <a:cubicBezTo>
                    <a:pt x="16459" y="584759"/>
                    <a:pt x="21412" y="581330"/>
                    <a:pt x="28575" y="577824"/>
                  </a:cubicBezTo>
                  <a:cubicBezTo>
                    <a:pt x="35738" y="574319"/>
                    <a:pt x="44196" y="571195"/>
                    <a:pt x="53950" y="568452"/>
                  </a:cubicBezTo>
                  <a:cubicBezTo>
                    <a:pt x="63703" y="565709"/>
                    <a:pt x="74295" y="563423"/>
                    <a:pt x="85725" y="561594"/>
                  </a:cubicBezTo>
                  <a:cubicBezTo>
                    <a:pt x="97155" y="559765"/>
                    <a:pt x="108661" y="558851"/>
                    <a:pt x="120244" y="558851"/>
                  </a:cubicBezTo>
                  <a:cubicBezTo>
                    <a:pt x="142189" y="558851"/>
                    <a:pt x="162230" y="561670"/>
                    <a:pt x="180365" y="567309"/>
                  </a:cubicBezTo>
                  <a:cubicBezTo>
                    <a:pt x="198501" y="572947"/>
                    <a:pt x="214122" y="581025"/>
                    <a:pt x="227228" y="591540"/>
                  </a:cubicBezTo>
                  <a:lnTo>
                    <a:pt x="228185" y="592739"/>
                  </a:lnTo>
                  <a:lnTo>
                    <a:pt x="235365" y="596452"/>
                  </a:lnTo>
                  <a:lnTo>
                    <a:pt x="236321" y="597651"/>
                  </a:lnTo>
                  <a:lnTo>
                    <a:pt x="243503" y="601364"/>
                  </a:lnTo>
                  <a:lnTo>
                    <a:pt x="244458" y="602561"/>
                  </a:lnTo>
                  <a:lnTo>
                    <a:pt x="251641" y="606275"/>
                  </a:lnTo>
                  <a:lnTo>
                    <a:pt x="252597" y="607474"/>
                  </a:lnTo>
                  <a:lnTo>
                    <a:pt x="259779" y="611187"/>
                  </a:lnTo>
                  <a:lnTo>
                    <a:pt x="260734" y="612385"/>
                  </a:lnTo>
                  <a:lnTo>
                    <a:pt x="267916" y="616098"/>
                  </a:lnTo>
                  <a:lnTo>
                    <a:pt x="268872" y="617297"/>
                  </a:lnTo>
                  <a:lnTo>
                    <a:pt x="276054" y="621010"/>
                  </a:lnTo>
                  <a:lnTo>
                    <a:pt x="277009" y="622207"/>
                  </a:lnTo>
                  <a:lnTo>
                    <a:pt x="284192" y="625921"/>
                  </a:lnTo>
                  <a:lnTo>
                    <a:pt x="285149" y="627120"/>
                  </a:lnTo>
                  <a:lnTo>
                    <a:pt x="292329" y="630833"/>
                  </a:lnTo>
                  <a:lnTo>
                    <a:pt x="293284" y="632030"/>
                  </a:lnTo>
                  <a:lnTo>
                    <a:pt x="298775" y="634869"/>
                  </a:lnTo>
                  <a:lnTo>
                    <a:pt x="300304" y="621715"/>
                  </a:lnTo>
                  <a:cubicBezTo>
                    <a:pt x="304267" y="599617"/>
                    <a:pt x="311277" y="585825"/>
                    <a:pt x="321335" y="580339"/>
                  </a:cubicBezTo>
                  <a:cubicBezTo>
                    <a:pt x="327431" y="576986"/>
                    <a:pt x="334442" y="573938"/>
                    <a:pt x="342367" y="571195"/>
                  </a:cubicBezTo>
                  <a:cubicBezTo>
                    <a:pt x="350291" y="568452"/>
                    <a:pt x="358216" y="566166"/>
                    <a:pt x="366141" y="564337"/>
                  </a:cubicBezTo>
                  <a:cubicBezTo>
                    <a:pt x="374066" y="562508"/>
                    <a:pt x="381457" y="561060"/>
                    <a:pt x="388315" y="559994"/>
                  </a:cubicBezTo>
                  <a:cubicBezTo>
                    <a:pt x="395173" y="558927"/>
                    <a:pt x="400583" y="558393"/>
                    <a:pt x="404546" y="558393"/>
                  </a:cubicBezTo>
                  <a:cubicBezTo>
                    <a:pt x="411556" y="558393"/>
                    <a:pt x="417043" y="560298"/>
                    <a:pt x="421005" y="564108"/>
                  </a:cubicBezTo>
                  <a:lnTo>
                    <a:pt x="422091" y="566572"/>
                  </a:lnTo>
                  <a:lnTo>
                    <a:pt x="429142" y="569020"/>
                  </a:lnTo>
                  <a:lnTo>
                    <a:pt x="430228" y="571484"/>
                  </a:lnTo>
                  <a:lnTo>
                    <a:pt x="437280" y="573932"/>
                  </a:lnTo>
                  <a:lnTo>
                    <a:pt x="438365" y="576394"/>
                  </a:lnTo>
                  <a:lnTo>
                    <a:pt x="445418" y="578843"/>
                  </a:lnTo>
                  <a:lnTo>
                    <a:pt x="446504" y="581307"/>
                  </a:lnTo>
                  <a:lnTo>
                    <a:pt x="453556" y="583755"/>
                  </a:lnTo>
                  <a:lnTo>
                    <a:pt x="454641" y="586218"/>
                  </a:lnTo>
                  <a:lnTo>
                    <a:pt x="461693" y="588666"/>
                  </a:lnTo>
                  <a:lnTo>
                    <a:pt x="462779" y="591130"/>
                  </a:lnTo>
                  <a:lnTo>
                    <a:pt x="469831" y="593578"/>
                  </a:lnTo>
                  <a:lnTo>
                    <a:pt x="470916" y="596040"/>
                  </a:lnTo>
                  <a:lnTo>
                    <a:pt x="477969" y="598489"/>
                  </a:lnTo>
                  <a:lnTo>
                    <a:pt x="479055" y="600953"/>
                  </a:lnTo>
                  <a:lnTo>
                    <a:pt x="486106" y="603401"/>
                  </a:lnTo>
                  <a:lnTo>
                    <a:pt x="487191" y="605863"/>
                  </a:lnTo>
                  <a:lnTo>
                    <a:pt x="494244" y="608312"/>
                  </a:lnTo>
                  <a:lnTo>
                    <a:pt x="495330" y="610776"/>
                  </a:lnTo>
                  <a:lnTo>
                    <a:pt x="502382" y="613224"/>
                  </a:lnTo>
                  <a:lnTo>
                    <a:pt x="503467" y="615686"/>
                  </a:lnTo>
                  <a:lnTo>
                    <a:pt x="510520" y="618135"/>
                  </a:lnTo>
                  <a:lnTo>
                    <a:pt x="511606" y="620599"/>
                  </a:lnTo>
                  <a:lnTo>
                    <a:pt x="518657" y="623047"/>
                  </a:lnTo>
                  <a:lnTo>
                    <a:pt x="519742" y="625509"/>
                  </a:lnTo>
                  <a:lnTo>
                    <a:pt x="526795" y="627958"/>
                  </a:lnTo>
                  <a:lnTo>
                    <a:pt x="527881" y="630422"/>
                  </a:lnTo>
                  <a:lnTo>
                    <a:pt x="534933" y="632870"/>
                  </a:lnTo>
                  <a:lnTo>
                    <a:pt x="536018" y="635333"/>
                  </a:lnTo>
                  <a:lnTo>
                    <a:pt x="543070" y="637781"/>
                  </a:lnTo>
                  <a:lnTo>
                    <a:pt x="544156" y="640245"/>
                  </a:lnTo>
                  <a:lnTo>
                    <a:pt x="547377" y="641363"/>
                  </a:lnTo>
                  <a:lnTo>
                    <a:pt x="548183" y="631317"/>
                  </a:lnTo>
                  <a:cubicBezTo>
                    <a:pt x="551383" y="606171"/>
                    <a:pt x="554203" y="589940"/>
                    <a:pt x="556641" y="582625"/>
                  </a:cubicBezTo>
                  <a:cubicBezTo>
                    <a:pt x="559079" y="575615"/>
                    <a:pt x="568376" y="569900"/>
                    <a:pt x="584530" y="565480"/>
                  </a:cubicBezTo>
                  <a:cubicBezTo>
                    <a:pt x="600685" y="561060"/>
                    <a:pt x="625221" y="558851"/>
                    <a:pt x="658139" y="558851"/>
                  </a:cubicBezTo>
                  <a:cubicBezTo>
                    <a:pt x="680085" y="558851"/>
                    <a:pt x="698068" y="559994"/>
                    <a:pt x="712089" y="562280"/>
                  </a:cubicBezTo>
                  <a:lnTo>
                    <a:pt x="720214" y="567191"/>
                  </a:lnTo>
                  <a:lnTo>
                    <a:pt x="720226" y="567192"/>
                  </a:lnTo>
                  <a:lnTo>
                    <a:pt x="728351" y="572103"/>
                  </a:lnTo>
                  <a:lnTo>
                    <a:pt x="728364" y="572104"/>
                  </a:lnTo>
                  <a:lnTo>
                    <a:pt x="736487" y="577014"/>
                  </a:lnTo>
                  <a:lnTo>
                    <a:pt x="736502" y="577015"/>
                  </a:lnTo>
                  <a:lnTo>
                    <a:pt x="744627" y="581926"/>
                  </a:lnTo>
                  <a:lnTo>
                    <a:pt x="744640" y="581927"/>
                  </a:lnTo>
                  <a:lnTo>
                    <a:pt x="752763" y="586837"/>
                  </a:lnTo>
                  <a:lnTo>
                    <a:pt x="752777" y="586838"/>
                  </a:lnTo>
                  <a:lnTo>
                    <a:pt x="760902" y="591749"/>
                  </a:lnTo>
                  <a:lnTo>
                    <a:pt x="760915" y="591750"/>
                  </a:lnTo>
                  <a:lnTo>
                    <a:pt x="769038" y="596660"/>
                  </a:lnTo>
                  <a:lnTo>
                    <a:pt x="769053" y="596661"/>
                  </a:lnTo>
                  <a:lnTo>
                    <a:pt x="777178" y="601572"/>
                  </a:lnTo>
                  <a:lnTo>
                    <a:pt x="777190" y="601573"/>
                  </a:lnTo>
                  <a:lnTo>
                    <a:pt x="785313" y="606483"/>
                  </a:lnTo>
                  <a:lnTo>
                    <a:pt x="785328" y="606484"/>
                  </a:lnTo>
                  <a:lnTo>
                    <a:pt x="793453" y="611395"/>
                  </a:lnTo>
                  <a:lnTo>
                    <a:pt x="793466" y="611396"/>
                  </a:lnTo>
                  <a:lnTo>
                    <a:pt x="799212" y="614869"/>
                  </a:lnTo>
                  <a:lnTo>
                    <a:pt x="805129" y="592455"/>
                  </a:lnTo>
                  <a:cubicBezTo>
                    <a:pt x="808482" y="584378"/>
                    <a:pt x="812673" y="578129"/>
                    <a:pt x="817702" y="573709"/>
                  </a:cubicBezTo>
                  <a:cubicBezTo>
                    <a:pt x="822731" y="569290"/>
                    <a:pt x="828751" y="567080"/>
                    <a:pt x="835762" y="567080"/>
                  </a:cubicBezTo>
                  <a:cubicBezTo>
                    <a:pt x="847954" y="567080"/>
                    <a:pt x="859993" y="567690"/>
                    <a:pt x="871880" y="568909"/>
                  </a:cubicBezTo>
                  <a:cubicBezTo>
                    <a:pt x="883768" y="570128"/>
                    <a:pt x="898093" y="570738"/>
                    <a:pt x="914857" y="570738"/>
                  </a:cubicBezTo>
                  <a:cubicBezTo>
                    <a:pt x="931316" y="570738"/>
                    <a:pt x="945566" y="569823"/>
                    <a:pt x="957605" y="567994"/>
                  </a:cubicBezTo>
                  <a:cubicBezTo>
                    <a:pt x="969645" y="566166"/>
                    <a:pt x="980084" y="564108"/>
                    <a:pt x="988924" y="561822"/>
                  </a:cubicBezTo>
                  <a:cubicBezTo>
                    <a:pt x="997763" y="559536"/>
                    <a:pt x="1005154" y="557403"/>
                    <a:pt x="1011098" y="555421"/>
                  </a:cubicBezTo>
                  <a:cubicBezTo>
                    <a:pt x="1017041" y="553440"/>
                    <a:pt x="1021994" y="552450"/>
                    <a:pt x="1025957" y="552450"/>
                  </a:cubicBezTo>
                  <a:close/>
                  <a:moveTo>
                    <a:pt x="292532" y="0"/>
                  </a:moveTo>
                  <a:lnTo>
                    <a:pt x="300607" y="4924"/>
                  </a:lnTo>
                  <a:lnTo>
                    <a:pt x="300669" y="4912"/>
                  </a:lnTo>
                  <a:lnTo>
                    <a:pt x="308745" y="9836"/>
                  </a:lnTo>
                  <a:lnTo>
                    <a:pt x="308807" y="9824"/>
                  </a:lnTo>
                  <a:lnTo>
                    <a:pt x="316881" y="14747"/>
                  </a:lnTo>
                  <a:lnTo>
                    <a:pt x="316945" y="14735"/>
                  </a:lnTo>
                  <a:lnTo>
                    <a:pt x="325021" y="19659"/>
                  </a:lnTo>
                  <a:lnTo>
                    <a:pt x="325083" y="19647"/>
                  </a:lnTo>
                  <a:lnTo>
                    <a:pt x="333157" y="24570"/>
                  </a:lnTo>
                  <a:lnTo>
                    <a:pt x="333220" y="24558"/>
                  </a:lnTo>
                  <a:lnTo>
                    <a:pt x="341296" y="29482"/>
                  </a:lnTo>
                  <a:lnTo>
                    <a:pt x="341358" y="29470"/>
                  </a:lnTo>
                  <a:lnTo>
                    <a:pt x="349432" y="34393"/>
                  </a:lnTo>
                  <a:lnTo>
                    <a:pt x="349496" y="34381"/>
                  </a:lnTo>
                  <a:lnTo>
                    <a:pt x="354936" y="37698"/>
                  </a:lnTo>
                  <a:lnTo>
                    <a:pt x="356616" y="30175"/>
                  </a:lnTo>
                  <a:cubicBezTo>
                    <a:pt x="359054" y="23164"/>
                    <a:pt x="368351" y="17449"/>
                    <a:pt x="384505" y="13030"/>
                  </a:cubicBezTo>
                  <a:cubicBezTo>
                    <a:pt x="400660" y="8610"/>
                    <a:pt x="425196" y="6400"/>
                    <a:pt x="458114" y="6400"/>
                  </a:cubicBezTo>
                  <a:cubicBezTo>
                    <a:pt x="480060" y="6400"/>
                    <a:pt x="498043" y="7543"/>
                    <a:pt x="512064" y="9829"/>
                  </a:cubicBezTo>
                  <a:lnTo>
                    <a:pt x="520189" y="14741"/>
                  </a:lnTo>
                  <a:lnTo>
                    <a:pt x="520201" y="14741"/>
                  </a:lnTo>
                  <a:lnTo>
                    <a:pt x="528326" y="19653"/>
                  </a:lnTo>
                  <a:lnTo>
                    <a:pt x="528339" y="19653"/>
                  </a:lnTo>
                  <a:lnTo>
                    <a:pt x="536462" y="24563"/>
                  </a:lnTo>
                  <a:lnTo>
                    <a:pt x="536477" y="24564"/>
                  </a:lnTo>
                  <a:lnTo>
                    <a:pt x="544602" y="29476"/>
                  </a:lnTo>
                  <a:lnTo>
                    <a:pt x="544615" y="29476"/>
                  </a:lnTo>
                  <a:lnTo>
                    <a:pt x="552738" y="34387"/>
                  </a:lnTo>
                  <a:lnTo>
                    <a:pt x="552752" y="34387"/>
                  </a:lnTo>
                  <a:lnTo>
                    <a:pt x="560877" y="39299"/>
                  </a:lnTo>
                  <a:lnTo>
                    <a:pt x="560890" y="39299"/>
                  </a:lnTo>
                  <a:lnTo>
                    <a:pt x="569013" y="44209"/>
                  </a:lnTo>
                  <a:lnTo>
                    <a:pt x="569028" y="44210"/>
                  </a:lnTo>
                  <a:lnTo>
                    <a:pt x="577153" y="49122"/>
                  </a:lnTo>
                  <a:lnTo>
                    <a:pt x="577165" y="49122"/>
                  </a:lnTo>
                  <a:lnTo>
                    <a:pt x="585288" y="54032"/>
                  </a:lnTo>
                  <a:lnTo>
                    <a:pt x="585303" y="54033"/>
                  </a:lnTo>
                  <a:lnTo>
                    <a:pt x="593428" y="58945"/>
                  </a:lnTo>
                  <a:lnTo>
                    <a:pt x="593441" y="58945"/>
                  </a:lnTo>
                  <a:lnTo>
                    <a:pt x="601564" y="63855"/>
                  </a:lnTo>
                  <a:lnTo>
                    <a:pt x="601579" y="63856"/>
                  </a:lnTo>
                  <a:lnTo>
                    <a:pt x="609704" y="68768"/>
                  </a:lnTo>
                  <a:lnTo>
                    <a:pt x="609716" y="68768"/>
                  </a:lnTo>
                  <a:lnTo>
                    <a:pt x="617839" y="73678"/>
                  </a:lnTo>
                  <a:lnTo>
                    <a:pt x="617854" y="73679"/>
                  </a:lnTo>
                  <a:lnTo>
                    <a:pt x="622185" y="76297"/>
                  </a:lnTo>
                  <a:lnTo>
                    <a:pt x="625221" y="62636"/>
                  </a:lnTo>
                  <a:cubicBezTo>
                    <a:pt x="627355" y="54406"/>
                    <a:pt x="629260" y="47701"/>
                    <a:pt x="630936" y="42519"/>
                  </a:cubicBezTo>
                  <a:cubicBezTo>
                    <a:pt x="632612" y="37338"/>
                    <a:pt x="634441" y="33147"/>
                    <a:pt x="636422" y="29946"/>
                  </a:cubicBezTo>
                  <a:cubicBezTo>
                    <a:pt x="638404" y="26746"/>
                    <a:pt x="640842" y="24307"/>
                    <a:pt x="643738" y="22631"/>
                  </a:cubicBezTo>
                  <a:cubicBezTo>
                    <a:pt x="646633" y="20955"/>
                    <a:pt x="650519" y="19354"/>
                    <a:pt x="655396" y="17830"/>
                  </a:cubicBezTo>
                  <a:cubicBezTo>
                    <a:pt x="659968" y="16611"/>
                    <a:pt x="665150" y="15468"/>
                    <a:pt x="670941" y="14401"/>
                  </a:cubicBezTo>
                  <a:cubicBezTo>
                    <a:pt x="676732" y="13335"/>
                    <a:pt x="682523" y="12420"/>
                    <a:pt x="688315" y="11658"/>
                  </a:cubicBezTo>
                  <a:cubicBezTo>
                    <a:pt x="694106" y="10896"/>
                    <a:pt x="699592" y="10287"/>
                    <a:pt x="704774" y="9829"/>
                  </a:cubicBezTo>
                  <a:cubicBezTo>
                    <a:pt x="709955" y="9372"/>
                    <a:pt x="714375" y="9144"/>
                    <a:pt x="718033" y="9144"/>
                  </a:cubicBezTo>
                  <a:cubicBezTo>
                    <a:pt x="724433" y="9144"/>
                    <a:pt x="729920" y="10591"/>
                    <a:pt x="734492" y="13487"/>
                  </a:cubicBezTo>
                  <a:lnTo>
                    <a:pt x="737828" y="17132"/>
                  </a:lnTo>
                  <a:lnTo>
                    <a:pt x="742629" y="18399"/>
                  </a:lnTo>
                  <a:lnTo>
                    <a:pt x="745965" y="22044"/>
                  </a:lnTo>
                  <a:lnTo>
                    <a:pt x="750767" y="23311"/>
                  </a:lnTo>
                  <a:lnTo>
                    <a:pt x="754101" y="26955"/>
                  </a:lnTo>
                  <a:lnTo>
                    <a:pt x="758905" y="28222"/>
                  </a:lnTo>
                  <a:lnTo>
                    <a:pt x="762241" y="31867"/>
                  </a:lnTo>
                  <a:lnTo>
                    <a:pt x="767043" y="33134"/>
                  </a:lnTo>
                  <a:lnTo>
                    <a:pt x="770378" y="36778"/>
                  </a:lnTo>
                  <a:lnTo>
                    <a:pt x="775180" y="38045"/>
                  </a:lnTo>
                  <a:lnTo>
                    <a:pt x="778516" y="41690"/>
                  </a:lnTo>
                  <a:lnTo>
                    <a:pt x="783318" y="42957"/>
                  </a:lnTo>
                  <a:lnTo>
                    <a:pt x="786652" y="46601"/>
                  </a:lnTo>
                  <a:lnTo>
                    <a:pt x="791456" y="47868"/>
                  </a:lnTo>
                  <a:lnTo>
                    <a:pt x="794792" y="51513"/>
                  </a:lnTo>
                  <a:lnTo>
                    <a:pt x="799593" y="52780"/>
                  </a:lnTo>
                  <a:lnTo>
                    <a:pt x="802927" y="56424"/>
                  </a:lnTo>
                  <a:lnTo>
                    <a:pt x="807731" y="57691"/>
                  </a:lnTo>
                  <a:lnTo>
                    <a:pt x="811067" y="61336"/>
                  </a:lnTo>
                  <a:lnTo>
                    <a:pt x="813872" y="62076"/>
                  </a:lnTo>
                  <a:lnTo>
                    <a:pt x="821360" y="37947"/>
                  </a:lnTo>
                  <a:cubicBezTo>
                    <a:pt x="824103" y="30937"/>
                    <a:pt x="827151" y="25374"/>
                    <a:pt x="830504" y="21259"/>
                  </a:cubicBezTo>
                  <a:cubicBezTo>
                    <a:pt x="833857" y="17145"/>
                    <a:pt x="837895" y="14325"/>
                    <a:pt x="842620" y="12801"/>
                  </a:cubicBezTo>
                  <a:cubicBezTo>
                    <a:pt x="847344" y="11277"/>
                    <a:pt x="852907" y="10515"/>
                    <a:pt x="859307" y="10515"/>
                  </a:cubicBezTo>
                  <a:cubicBezTo>
                    <a:pt x="880339" y="10515"/>
                    <a:pt x="897865" y="12954"/>
                    <a:pt x="911885" y="17830"/>
                  </a:cubicBezTo>
                  <a:lnTo>
                    <a:pt x="917150" y="22343"/>
                  </a:lnTo>
                  <a:lnTo>
                    <a:pt x="920022" y="22742"/>
                  </a:lnTo>
                  <a:lnTo>
                    <a:pt x="925287" y="27255"/>
                  </a:lnTo>
                  <a:lnTo>
                    <a:pt x="928160" y="27654"/>
                  </a:lnTo>
                  <a:lnTo>
                    <a:pt x="933423" y="32165"/>
                  </a:lnTo>
                  <a:lnTo>
                    <a:pt x="936298" y="32565"/>
                  </a:lnTo>
                  <a:lnTo>
                    <a:pt x="941563" y="37078"/>
                  </a:lnTo>
                  <a:lnTo>
                    <a:pt x="944436" y="37477"/>
                  </a:lnTo>
                  <a:lnTo>
                    <a:pt x="949699" y="41989"/>
                  </a:lnTo>
                  <a:lnTo>
                    <a:pt x="952573" y="42388"/>
                  </a:lnTo>
                  <a:lnTo>
                    <a:pt x="957838" y="46901"/>
                  </a:lnTo>
                  <a:lnTo>
                    <a:pt x="960711" y="47300"/>
                  </a:lnTo>
                  <a:lnTo>
                    <a:pt x="965974" y="51811"/>
                  </a:lnTo>
                  <a:lnTo>
                    <a:pt x="968849" y="52211"/>
                  </a:lnTo>
                  <a:lnTo>
                    <a:pt x="974114" y="56724"/>
                  </a:lnTo>
                  <a:lnTo>
                    <a:pt x="976986" y="57123"/>
                  </a:lnTo>
                  <a:lnTo>
                    <a:pt x="982249" y="61634"/>
                  </a:lnTo>
                  <a:lnTo>
                    <a:pt x="985124" y="62034"/>
                  </a:lnTo>
                  <a:lnTo>
                    <a:pt x="990389" y="66547"/>
                  </a:lnTo>
                  <a:lnTo>
                    <a:pt x="993262" y="66946"/>
                  </a:lnTo>
                  <a:lnTo>
                    <a:pt x="998525" y="71457"/>
                  </a:lnTo>
                  <a:lnTo>
                    <a:pt x="1001400" y="71857"/>
                  </a:lnTo>
                  <a:lnTo>
                    <a:pt x="1006665" y="76370"/>
                  </a:lnTo>
                  <a:lnTo>
                    <a:pt x="1009537" y="76769"/>
                  </a:lnTo>
                  <a:lnTo>
                    <a:pt x="1014800" y="81280"/>
                  </a:lnTo>
                  <a:lnTo>
                    <a:pt x="1017675" y="81680"/>
                  </a:lnTo>
                  <a:lnTo>
                    <a:pt x="1022940" y="86193"/>
                  </a:lnTo>
                  <a:lnTo>
                    <a:pt x="1025813" y="86592"/>
                  </a:lnTo>
                  <a:lnTo>
                    <a:pt x="1031076" y="91104"/>
                  </a:lnTo>
                  <a:lnTo>
                    <a:pt x="1033950" y="91503"/>
                  </a:lnTo>
                  <a:lnTo>
                    <a:pt x="1039215" y="96016"/>
                  </a:lnTo>
                  <a:lnTo>
                    <a:pt x="1042088" y="96415"/>
                  </a:lnTo>
                  <a:lnTo>
                    <a:pt x="1047351" y="100926"/>
                  </a:lnTo>
                  <a:lnTo>
                    <a:pt x="1050226" y="101326"/>
                  </a:lnTo>
                  <a:lnTo>
                    <a:pt x="1055491" y="105839"/>
                  </a:lnTo>
                  <a:lnTo>
                    <a:pt x="1058364" y="106238"/>
                  </a:lnTo>
                  <a:lnTo>
                    <a:pt x="1063629" y="110751"/>
                  </a:lnTo>
                  <a:lnTo>
                    <a:pt x="1066501" y="111150"/>
                  </a:lnTo>
                  <a:lnTo>
                    <a:pt x="1071764" y="115661"/>
                  </a:lnTo>
                  <a:lnTo>
                    <a:pt x="1074639" y="116061"/>
                  </a:lnTo>
                  <a:cubicBezTo>
                    <a:pt x="1088660" y="120938"/>
                    <a:pt x="1098261" y="129168"/>
                    <a:pt x="1103443" y="140750"/>
                  </a:cubicBezTo>
                  <a:cubicBezTo>
                    <a:pt x="1105272" y="144408"/>
                    <a:pt x="1107558" y="150504"/>
                    <a:pt x="1110301" y="159038"/>
                  </a:cubicBezTo>
                  <a:cubicBezTo>
                    <a:pt x="1113044" y="167573"/>
                    <a:pt x="1116016" y="177631"/>
                    <a:pt x="1119216" y="189213"/>
                  </a:cubicBezTo>
                  <a:cubicBezTo>
                    <a:pt x="1122417" y="200796"/>
                    <a:pt x="1125693" y="213597"/>
                    <a:pt x="1129046" y="227618"/>
                  </a:cubicBezTo>
                  <a:cubicBezTo>
                    <a:pt x="1132399" y="241639"/>
                    <a:pt x="1135371" y="256117"/>
                    <a:pt x="1137962" y="271052"/>
                  </a:cubicBezTo>
                  <a:cubicBezTo>
                    <a:pt x="1140552" y="285987"/>
                    <a:pt x="1142686" y="300999"/>
                    <a:pt x="1144362" y="316086"/>
                  </a:cubicBezTo>
                  <a:cubicBezTo>
                    <a:pt x="1146039" y="331174"/>
                    <a:pt x="1146877" y="345576"/>
                    <a:pt x="1146877" y="359292"/>
                  </a:cubicBezTo>
                  <a:cubicBezTo>
                    <a:pt x="1146877" y="374532"/>
                    <a:pt x="1143143" y="386419"/>
                    <a:pt x="1135676" y="394953"/>
                  </a:cubicBezTo>
                  <a:cubicBezTo>
                    <a:pt x="1128208" y="403488"/>
                    <a:pt x="1119521" y="409812"/>
                    <a:pt x="1109615" y="413927"/>
                  </a:cubicBezTo>
                  <a:cubicBezTo>
                    <a:pt x="1099709" y="418042"/>
                    <a:pt x="1089879" y="420557"/>
                    <a:pt x="1080126" y="421471"/>
                  </a:cubicBezTo>
                  <a:cubicBezTo>
                    <a:pt x="1070372" y="422385"/>
                    <a:pt x="1063362" y="422843"/>
                    <a:pt x="1059095" y="422843"/>
                  </a:cubicBezTo>
                  <a:cubicBezTo>
                    <a:pt x="1050255" y="422843"/>
                    <a:pt x="1044388" y="421242"/>
                    <a:pt x="1041492" y="418042"/>
                  </a:cubicBezTo>
                  <a:lnTo>
                    <a:pt x="1040325" y="415032"/>
                  </a:lnTo>
                  <a:lnTo>
                    <a:pt x="1033354" y="413131"/>
                  </a:lnTo>
                  <a:lnTo>
                    <a:pt x="1032187" y="410120"/>
                  </a:lnTo>
                  <a:lnTo>
                    <a:pt x="1025217" y="408219"/>
                  </a:lnTo>
                  <a:lnTo>
                    <a:pt x="1024050" y="405208"/>
                  </a:lnTo>
                  <a:lnTo>
                    <a:pt x="1017079" y="403307"/>
                  </a:lnTo>
                  <a:lnTo>
                    <a:pt x="1015912" y="400297"/>
                  </a:lnTo>
                  <a:lnTo>
                    <a:pt x="1008941" y="398396"/>
                  </a:lnTo>
                  <a:lnTo>
                    <a:pt x="1007774" y="395385"/>
                  </a:lnTo>
                  <a:lnTo>
                    <a:pt x="1002941" y="394067"/>
                  </a:lnTo>
                  <a:lnTo>
                    <a:pt x="1002630" y="396096"/>
                  </a:lnTo>
                  <a:cubicBezTo>
                    <a:pt x="1000649" y="400821"/>
                    <a:pt x="997982" y="404402"/>
                    <a:pt x="994629" y="406841"/>
                  </a:cubicBezTo>
                  <a:cubicBezTo>
                    <a:pt x="991277" y="409279"/>
                    <a:pt x="987467" y="410803"/>
                    <a:pt x="983199" y="411413"/>
                  </a:cubicBezTo>
                  <a:cubicBezTo>
                    <a:pt x="978932" y="412022"/>
                    <a:pt x="974513" y="412327"/>
                    <a:pt x="969941" y="412327"/>
                  </a:cubicBezTo>
                  <a:cubicBezTo>
                    <a:pt x="954091" y="412327"/>
                    <a:pt x="940985" y="410574"/>
                    <a:pt x="930621" y="407069"/>
                  </a:cubicBezTo>
                  <a:lnTo>
                    <a:pt x="926952" y="402756"/>
                  </a:lnTo>
                  <a:lnTo>
                    <a:pt x="922483" y="402158"/>
                  </a:lnTo>
                  <a:lnTo>
                    <a:pt x="918813" y="397844"/>
                  </a:lnTo>
                  <a:lnTo>
                    <a:pt x="914346" y="397246"/>
                  </a:lnTo>
                  <a:lnTo>
                    <a:pt x="910677" y="392932"/>
                  </a:lnTo>
                  <a:lnTo>
                    <a:pt x="906208" y="392334"/>
                  </a:lnTo>
                  <a:lnTo>
                    <a:pt x="902539" y="388021"/>
                  </a:lnTo>
                  <a:lnTo>
                    <a:pt x="898070" y="387423"/>
                  </a:lnTo>
                  <a:lnTo>
                    <a:pt x="894401" y="383109"/>
                  </a:lnTo>
                  <a:lnTo>
                    <a:pt x="889932" y="382511"/>
                  </a:lnTo>
                  <a:lnTo>
                    <a:pt x="886263" y="378198"/>
                  </a:lnTo>
                  <a:lnTo>
                    <a:pt x="881795" y="377600"/>
                  </a:lnTo>
                  <a:lnTo>
                    <a:pt x="878125" y="373286"/>
                  </a:lnTo>
                  <a:lnTo>
                    <a:pt x="874159" y="372755"/>
                  </a:lnTo>
                  <a:lnTo>
                    <a:pt x="876672" y="389924"/>
                  </a:lnTo>
                  <a:cubicBezTo>
                    <a:pt x="877586" y="394801"/>
                    <a:pt x="878501" y="398840"/>
                    <a:pt x="879415" y="402040"/>
                  </a:cubicBezTo>
                  <a:cubicBezTo>
                    <a:pt x="880329" y="405240"/>
                    <a:pt x="880787" y="408669"/>
                    <a:pt x="880787" y="412327"/>
                  </a:cubicBezTo>
                  <a:cubicBezTo>
                    <a:pt x="880787" y="419033"/>
                    <a:pt x="877053" y="423909"/>
                    <a:pt x="869585" y="426957"/>
                  </a:cubicBezTo>
                  <a:cubicBezTo>
                    <a:pt x="862118" y="430005"/>
                    <a:pt x="852440" y="431529"/>
                    <a:pt x="840553" y="431529"/>
                  </a:cubicBezTo>
                  <a:cubicBezTo>
                    <a:pt x="815864" y="431529"/>
                    <a:pt x="796205" y="427948"/>
                    <a:pt x="781574" y="420785"/>
                  </a:cubicBezTo>
                  <a:lnTo>
                    <a:pt x="776550" y="416442"/>
                  </a:lnTo>
                  <a:lnTo>
                    <a:pt x="773436" y="415874"/>
                  </a:lnTo>
                  <a:lnTo>
                    <a:pt x="768410" y="411529"/>
                  </a:lnTo>
                  <a:lnTo>
                    <a:pt x="765299" y="410962"/>
                  </a:lnTo>
                  <a:lnTo>
                    <a:pt x="760274" y="406617"/>
                  </a:lnTo>
                  <a:lnTo>
                    <a:pt x="757161" y="406050"/>
                  </a:lnTo>
                  <a:lnTo>
                    <a:pt x="752137" y="401707"/>
                  </a:lnTo>
                  <a:lnTo>
                    <a:pt x="749023" y="401139"/>
                  </a:lnTo>
                  <a:lnTo>
                    <a:pt x="743998" y="396794"/>
                  </a:lnTo>
                  <a:lnTo>
                    <a:pt x="740885" y="396227"/>
                  </a:lnTo>
                  <a:lnTo>
                    <a:pt x="735861" y="391883"/>
                  </a:lnTo>
                  <a:lnTo>
                    <a:pt x="732748" y="391316"/>
                  </a:lnTo>
                  <a:lnTo>
                    <a:pt x="731456" y="390199"/>
                  </a:lnTo>
                  <a:lnTo>
                    <a:pt x="722367" y="402269"/>
                  </a:lnTo>
                  <a:cubicBezTo>
                    <a:pt x="719014" y="404097"/>
                    <a:pt x="713299" y="406383"/>
                    <a:pt x="705222" y="409127"/>
                  </a:cubicBezTo>
                  <a:cubicBezTo>
                    <a:pt x="697145" y="411870"/>
                    <a:pt x="687467" y="414537"/>
                    <a:pt x="676190" y="417128"/>
                  </a:cubicBezTo>
                  <a:cubicBezTo>
                    <a:pt x="664912" y="419718"/>
                    <a:pt x="652491" y="422004"/>
                    <a:pt x="638928" y="423986"/>
                  </a:cubicBezTo>
                  <a:cubicBezTo>
                    <a:pt x="625364" y="425967"/>
                    <a:pt x="611267" y="426957"/>
                    <a:pt x="596637" y="426957"/>
                  </a:cubicBezTo>
                  <a:cubicBezTo>
                    <a:pt x="582311" y="426957"/>
                    <a:pt x="570500" y="426576"/>
                    <a:pt x="561204" y="425814"/>
                  </a:cubicBezTo>
                  <a:cubicBezTo>
                    <a:pt x="551907" y="425052"/>
                    <a:pt x="544440" y="423833"/>
                    <a:pt x="538801" y="422157"/>
                  </a:cubicBezTo>
                  <a:cubicBezTo>
                    <a:pt x="533162" y="420480"/>
                    <a:pt x="528971" y="418499"/>
                    <a:pt x="526228" y="416213"/>
                  </a:cubicBezTo>
                  <a:lnTo>
                    <a:pt x="525109" y="414620"/>
                  </a:lnTo>
                  <a:lnTo>
                    <a:pt x="518090" y="411302"/>
                  </a:lnTo>
                  <a:lnTo>
                    <a:pt x="516969" y="409707"/>
                  </a:lnTo>
                  <a:lnTo>
                    <a:pt x="509953" y="406390"/>
                  </a:lnTo>
                  <a:lnTo>
                    <a:pt x="508833" y="404796"/>
                  </a:lnTo>
                  <a:lnTo>
                    <a:pt x="501815" y="401478"/>
                  </a:lnTo>
                  <a:lnTo>
                    <a:pt x="500696" y="399885"/>
                  </a:lnTo>
                  <a:lnTo>
                    <a:pt x="493677" y="396567"/>
                  </a:lnTo>
                  <a:lnTo>
                    <a:pt x="492557" y="394973"/>
                  </a:lnTo>
                  <a:lnTo>
                    <a:pt x="485539" y="391655"/>
                  </a:lnTo>
                  <a:lnTo>
                    <a:pt x="484419" y="390061"/>
                  </a:lnTo>
                  <a:lnTo>
                    <a:pt x="477402" y="386744"/>
                  </a:lnTo>
                  <a:lnTo>
                    <a:pt x="476282" y="385150"/>
                  </a:lnTo>
                  <a:lnTo>
                    <a:pt x="469264" y="381832"/>
                  </a:lnTo>
                  <a:lnTo>
                    <a:pt x="468145" y="380239"/>
                  </a:lnTo>
                  <a:lnTo>
                    <a:pt x="461126" y="376921"/>
                  </a:lnTo>
                  <a:lnTo>
                    <a:pt x="460005" y="375326"/>
                  </a:lnTo>
                  <a:lnTo>
                    <a:pt x="452989" y="372009"/>
                  </a:lnTo>
                  <a:lnTo>
                    <a:pt x="451870" y="370416"/>
                  </a:lnTo>
                  <a:lnTo>
                    <a:pt x="444851" y="367098"/>
                  </a:lnTo>
                  <a:lnTo>
                    <a:pt x="443731" y="365504"/>
                  </a:lnTo>
                  <a:lnTo>
                    <a:pt x="436713" y="362186"/>
                  </a:lnTo>
                  <a:lnTo>
                    <a:pt x="435594" y="360593"/>
                  </a:lnTo>
                  <a:lnTo>
                    <a:pt x="428575" y="357275"/>
                  </a:lnTo>
                  <a:lnTo>
                    <a:pt x="427454" y="355680"/>
                  </a:lnTo>
                  <a:lnTo>
                    <a:pt x="420438" y="352363"/>
                  </a:lnTo>
                  <a:lnTo>
                    <a:pt x="419940" y="351654"/>
                  </a:lnTo>
                  <a:lnTo>
                    <a:pt x="424653" y="370036"/>
                  </a:lnTo>
                  <a:cubicBezTo>
                    <a:pt x="427092" y="376589"/>
                    <a:pt x="428311" y="383219"/>
                    <a:pt x="428311" y="389924"/>
                  </a:cubicBezTo>
                  <a:cubicBezTo>
                    <a:pt x="428311" y="393887"/>
                    <a:pt x="426101" y="397849"/>
                    <a:pt x="421682" y="401811"/>
                  </a:cubicBezTo>
                  <a:cubicBezTo>
                    <a:pt x="417262" y="405774"/>
                    <a:pt x="411547" y="409279"/>
                    <a:pt x="404537" y="412327"/>
                  </a:cubicBezTo>
                  <a:cubicBezTo>
                    <a:pt x="397526" y="415375"/>
                    <a:pt x="389373" y="417890"/>
                    <a:pt x="380076" y="419871"/>
                  </a:cubicBezTo>
                  <a:cubicBezTo>
                    <a:pt x="370780" y="421852"/>
                    <a:pt x="361407" y="422843"/>
                    <a:pt x="351959" y="422843"/>
                  </a:cubicBezTo>
                  <a:cubicBezTo>
                    <a:pt x="342815" y="422843"/>
                    <a:pt x="335042" y="421776"/>
                    <a:pt x="328641" y="419642"/>
                  </a:cubicBezTo>
                  <a:cubicBezTo>
                    <a:pt x="322241" y="417509"/>
                    <a:pt x="317059" y="414765"/>
                    <a:pt x="313097" y="411413"/>
                  </a:cubicBezTo>
                  <a:lnTo>
                    <a:pt x="312339" y="410409"/>
                  </a:lnTo>
                  <a:lnTo>
                    <a:pt x="304959" y="406502"/>
                  </a:lnTo>
                  <a:lnTo>
                    <a:pt x="304199" y="405495"/>
                  </a:lnTo>
                  <a:lnTo>
                    <a:pt x="296822" y="401590"/>
                  </a:lnTo>
                  <a:lnTo>
                    <a:pt x="296062" y="400584"/>
                  </a:lnTo>
                  <a:lnTo>
                    <a:pt x="288684" y="396678"/>
                  </a:lnTo>
                  <a:lnTo>
                    <a:pt x="287926" y="395674"/>
                  </a:lnTo>
                  <a:lnTo>
                    <a:pt x="280546" y="391767"/>
                  </a:lnTo>
                  <a:lnTo>
                    <a:pt x="279786" y="390761"/>
                  </a:lnTo>
                  <a:lnTo>
                    <a:pt x="272408" y="386855"/>
                  </a:lnTo>
                  <a:lnTo>
                    <a:pt x="271649" y="385850"/>
                  </a:lnTo>
                  <a:lnTo>
                    <a:pt x="264271" y="381944"/>
                  </a:lnTo>
                  <a:lnTo>
                    <a:pt x="263511" y="380938"/>
                  </a:lnTo>
                  <a:lnTo>
                    <a:pt x="256133" y="377032"/>
                  </a:lnTo>
                  <a:lnTo>
                    <a:pt x="255375" y="376028"/>
                  </a:lnTo>
                  <a:lnTo>
                    <a:pt x="247995" y="372121"/>
                  </a:lnTo>
                  <a:lnTo>
                    <a:pt x="247235" y="371114"/>
                  </a:lnTo>
                  <a:lnTo>
                    <a:pt x="239858" y="367209"/>
                  </a:lnTo>
                  <a:lnTo>
                    <a:pt x="239100" y="366205"/>
                  </a:lnTo>
                  <a:lnTo>
                    <a:pt x="231720" y="362298"/>
                  </a:lnTo>
                  <a:lnTo>
                    <a:pt x="230960" y="361292"/>
                  </a:lnTo>
                  <a:lnTo>
                    <a:pt x="223582" y="357386"/>
                  </a:lnTo>
                  <a:lnTo>
                    <a:pt x="222824" y="356382"/>
                  </a:lnTo>
                  <a:lnTo>
                    <a:pt x="215444" y="352475"/>
                  </a:lnTo>
                  <a:lnTo>
                    <a:pt x="214684" y="351468"/>
                  </a:lnTo>
                  <a:lnTo>
                    <a:pt x="207307" y="347563"/>
                  </a:lnTo>
                  <a:lnTo>
                    <a:pt x="206549" y="346559"/>
                  </a:lnTo>
                  <a:lnTo>
                    <a:pt x="199169" y="342652"/>
                  </a:lnTo>
                  <a:lnTo>
                    <a:pt x="198409" y="341646"/>
                  </a:lnTo>
                  <a:lnTo>
                    <a:pt x="191031" y="337740"/>
                  </a:lnTo>
                  <a:lnTo>
                    <a:pt x="190272" y="336735"/>
                  </a:lnTo>
                  <a:lnTo>
                    <a:pt x="182894" y="332829"/>
                  </a:lnTo>
                  <a:lnTo>
                    <a:pt x="182134" y="331823"/>
                  </a:lnTo>
                  <a:lnTo>
                    <a:pt x="174756" y="327917"/>
                  </a:lnTo>
                  <a:lnTo>
                    <a:pt x="173998" y="326913"/>
                  </a:lnTo>
                  <a:lnTo>
                    <a:pt x="166618" y="323006"/>
                  </a:lnTo>
                  <a:lnTo>
                    <a:pt x="165858" y="322000"/>
                  </a:lnTo>
                  <a:lnTo>
                    <a:pt x="158480" y="318094"/>
                  </a:lnTo>
                  <a:lnTo>
                    <a:pt x="157720" y="317087"/>
                  </a:lnTo>
                  <a:lnTo>
                    <a:pt x="150343" y="313182"/>
                  </a:lnTo>
                  <a:cubicBezTo>
                    <a:pt x="146380" y="309829"/>
                    <a:pt x="143561" y="306095"/>
                    <a:pt x="141884" y="301980"/>
                  </a:cubicBezTo>
                  <a:cubicBezTo>
                    <a:pt x="140208" y="297865"/>
                    <a:pt x="139370" y="293979"/>
                    <a:pt x="139370" y="290322"/>
                  </a:cubicBezTo>
                  <a:cubicBezTo>
                    <a:pt x="139370" y="286664"/>
                    <a:pt x="140056" y="280187"/>
                    <a:pt x="141427" y="270891"/>
                  </a:cubicBezTo>
                  <a:cubicBezTo>
                    <a:pt x="142799" y="261594"/>
                    <a:pt x="144323" y="250698"/>
                    <a:pt x="145999" y="238201"/>
                  </a:cubicBezTo>
                  <a:cubicBezTo>
                    <a:pt x="147676" y="225704"/>
                    <a:pt x="149200" y="212369"/>
                    <a:pt x="150571" y="198196"/>
                  </a:cubicBezTo>
                  <a:lnTo>
                    <a:pt x="151704" y="175156"/>
                  </a:lnTo>
                  <a:lnTo>
                    <a:pt x="148281" y="173474"/>
                  </a:lnTo>
                  <a:lnTo>
                    <a:pt x="148007" y="172425"/>
                  </a:lnTo>
                  <a:lnTo>
                    <a:pt x="140143" y="168562"/>
                  </a:lnTo>
                  <a:lnTo>
                    <a:pt x="139869" y="167514"/>
                  </a:lnTo>
                  <a:lnTo>
                    <a:pt x="132005" y="163651"/>
                  </a:lnTo>
                  <a:lnTo>
                    <a:pt x="131730" y="162601"/>
                  </a:lnTo>
                  <a:lnTo>
                    <a:pt x="123868" y="158739"/>
                  </a:lnTo>
                  <a:lnTo>
                    <a:pt x="123594" y="157691"/>
                  </a:lnTo>
                  <a:lnTo>
                    <a:pt x="115730" y="153828"/>
                  </a:lnTo>
                  <a:lnTo>
                    <a:pt x="115456" y="152779"/>
                  </a:lnTo>
                  <a:lnTo>
                    <a:pt x="107592" y="148916"/>
                  </a:lnTo>
                  <a:lnTo>
                    <a:pt x="107318" y="147868"/>
                  </a:lnTo>
                  <a:lnTo>
                    <a:pt x="99455" y="144005"/>
                  </a:lnTo>
                  <a:lnTo>
                    <a:pt x="99181" y="142956"/>
                  </a:lnTo>
                  <a:lnTo>
                    <a:pt x="91317" y="139093"/>
                  </a:lnTo>
                  <a:lnTo>
                    <a:pt x="91043" y="138045"/>
                  </a:lnTo>
                  <a:lnTo>
                    <a:pt x="83179" y="134182"/>
                  </a:lnTo>
                  <a:lnTo>
                    <a:pt x="82905" y="133133"/>
                  </a:lnTo>
                  <a:lnTo>
                    <a:pt x="75041" y="129270"/>
                  </a:lnTo>
                  <a:lnTo>
                    <a:pt x="74766" y="128220"/>
                  </a:lnTo>
                  <a:lnTo>
                    <a:pt x="66904" y="124358"/>
                  </a:lnTo>
                  <a:cubicBezTo>
                    <a:pt x="63398" y="120091"/>
                    <a:pt x="61646" y="113385"/>
                    <a:pt x="61646" y="104241"/>
                  </a:cubicBezTo>
                  <a:cubicBezTo>
                    <a:pt x="61646" y="91440"/>
                    <a:pt x="62484" y="79552"/>
                    <a:pt x="64160" y="68580"/>
                  </a:cubicBezTo>
                  <a:cubicBezTo>
                    <a:pt x="65837" y="57607"/>
                    <a:pt x="68351" y="48082"/>
                    <a:pt x="71704" y="40005"/>
                  </a:cubicBezTo>
                  <a:cubicBezTo>
                    <a:pt x="75057" y="31927"/>
                    <a:pt x="79248" y="25679"/>
                    <a:pt x="84277" y="21259"/>
                  </a:cubicBezTo>
                  <a:cubicBezTo>
                    <a:pt x="89306" y="16840"/>
                    <a:pt x="95326" y="14630"/>
                    <a:pt x="102337" y="14630"/>
                  </a:cubicBezTo>
                  <a:cubicBezTo>
                    <a:pt x="114529" y="14630"/>
                    <a:pt x="126568" y="15240"/>
                    <a:pt x="138455" y="16459"/>
                  </a:cubicBezTo>
                  <a:cubicBezTo>
                    <a:pt x="150343" y="17678"/>
                    <a:pt x="164668" y="18288"/>
                    <a:pt x="181432" y="18288"/>
                  </a:cubicBezTo>
                  <a:cubicBezTo>
                    <a:pt x="197891" y="18288"/>
                    <a:pt x="212141" y="17373"/>
                    <a:pt x="224180" y="15544"/>
                  </a:cubicBezTo>
                  <a:cubicBezTo>
                    <a:pt x="236220" y="13716"/>
                    <a:pt x="246659" y="11658"/>
                    <a:pt x="255499" y="9372"/>
                  </a:cubicBezTo>
                  <a:cubicBezTo>
                    <a:pt x="264338" y="7086"/>
                    <a:pt x="271729" y="4953"/>
                    <a:pt x="277673" y="2971"/>
                  </a:cubicBezTo>
                  <a:cubicBezTo>
                    <a:pt x="283616" y="990"/>
                    <a:pt x="288569" y="0"/>
                    <a:pt x="292532" y="0"/>
                  </a:cubicBezTo>
                  <a:close/>
                </a:path>
              </a:pathLst>
            </a:custGeom>
            <a:solidFill>
              <a:srgbClr val="0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600">
                <a:solidFill>
                  <a:srgbClr val="000000"/>
                </a:solidFill>
                <a:latin typeface="Jumble" panose="02000503000000020004" pitchFamily="2" charset="0"/>
              </a:endParaRPr>
            </a:p>
          </p:txBody>
        </p:sp>
        <p:sp>
          <p:nvSpPr>
            <p:cNvPr id="34" name="文本框 33">
              <a:extLst>
                <a:ext uri="{FF2B5EF4-FFF2-40B4-BE49-F238E27FC236}">
                  <a16:creationId xmlns:a16="http://schemas.microsoft.com/office/drawing/2014/main" id="{857AD8B4-3108-C2CB-CFB2-66BC0C16A076}"/>
                </a:ext>
              </a:extLst>
            </p:cNvPr>
            <p:cNvSpPr txBox="1"/>
            <p:nvPr/>
          </p:nvSpPr>
          <p:spPr>
            <a:xfrm>
              <a:off x="4531966" y="1067543"/>
              <a:ext cx="1385044" cy="1200329"/>
            </a:xfrm>
            <a:prstGeom prst="rect">
              <a:avLst/>
            </a:prstGeom>
            <a:noFill/>
          </p:spPr>
          <p:txBody>
            <a:bodyPr wrap="square" rtlCol="0">
              <a:spAutoFit/>
            </a:bodyPr>
            <a:lstStyle/>
            <a:p>
              <a:pPr algn="ctr"/>
              <a:r>
                <a:rPr lang="en-US" altLang="zh-CN" sz="3600">
                  <a:solidFill>
                    <a:srgbClr val="33D5D6"/>
                  </a:solidFill>
                  <a:latin typeface="Jumble" panose="02000503000000020004" pitchFamily="2" charset="0"/>
                </a:rPr>
                <a:t>TEM</a:t>
              </a:r>
            </a:p>
            <a:p>
              <a:pPr algn="ctr"/>
              <a:r>
                <a:rPr lang="en-US" altLang="zh-CN" sz="3600">
                  <a:solidFill>
                    <a:srgbClr val="33D5D6"/>
                  </a:solidFill>
                  <a:latin typeface="Jumble" panose="02000503000000020004" pitchFamily="2" charset="0"/>
                </a:rPr>
                <a:t>PLET</a:t>
              </a:r>
              <a:endParaRPr lang="zh-CN" altLang="en-US" sz="3600">
                <a:solidFill>
                  <a:srgbClr val="33D5D6"/>
                </a:solidFill>
                <a:latin typeface="Jumble" panose="02000503000000020004" pitchFamily="2" charset="0"/>
              </a:endParaRPr>
            </a:p>
          </p:txBody>
        </p:sp>
      </p:grpSp>
      <p:grpSp>
        <p:nvGrpSpPr>
          <p:cNvPr id="121" name="组合 120">
            <a:extLst>
              <a:ext uri="{FF2B5EF4-FFF2-40B4-BE49-F238E27FC236}">
                <a16:creationId xmlns:a16="http://schemas.microsoft.com/office/drawing/2014/main" id="{A0642B9D-CD3E-FA76-2E5C-08F5C406E244}"/>
              </a:ext>
            </a:extLst>
          </p:cNvPr>
          <p:cNvGrpSpPr/>
          <p:nvPr/>
        </p:nvGrpSpPr>
        <p:grpSpPr>
          <a:xfrm>
            <a:off x="6586420" y="1135099"/>
            <a:ext cx="756822" cy="1065216"/>
            <a:chOff x="6321079" y="1186404"/>
            <a:chExt cx="756822" cy="1065216"/>
          </a:xfrm>
        </p:grpSpPr>
        <p:sp>
          <p:nvSpPr>
            <p:cNvPr id="120" name="任意多边形: 形状 119">
              <a:extLst>
                <a:ext uri="{FF2B5EF4-FFF2-40B4-BE49-F238E27FC236}">
                  <a16:creationId xmlns:a16="http://schemas.microsoft.com/office/drawing/2014/main" id="{E12245B0-1AB6-98ED-DCF0-81E352D31568}"/>
                </a:ext>
              </a:extLst>
            </p:cNvPr>
            <p:cNvSpPr/>
            <p:nvPr/>
          </p:nvSpPr>
          <p:spPr>
            <a:xfrm>
              <a:off x="6321079" y="1186404"/>
              <a:ext cx="756822" cy="1065216"/>
            </a:xfrm>
            <a:custGeom>
              <a:avLst/>
              <a:gdLst>
                <a:gd name="connsiteX0" fmla="*/ 168107 w 756822"/>
                <a:gd name="connsiteY0" fmla="*/ 0 h 1065216"/>
                <a:gd name="connsiteX1" fmla="*/ 630682 w 756822"/>
                <a:gd name="connsiteY1" fmla="*/ 0 h 1065216"/>
                <a:gd name="connsiteX2" fmla="*/ 756822 w 756822"/>
                <a:gd name="connsiteY2" fmla="*/ 126140 h 1065216"/>
                <a:gd name="connsiteX3" fmla="*/ 756822 w 756822"/>
                <a:gd name="connsiteY3" fmla="*/ 921625 h 1065216"/>
                <a:gd name="connsiteX4" fmla="*/ 742188 w 756822"/>
                <a:gd name="connsiteY4" fmla="*/ 949775 h 1065216"/>
                <a:gd name="connsiteX5" fmla="*/ 718954 w 756822"/>
                <a:gd name="connsiteY5" fmla="*/ 983178 h 1065216"/>
                <a:gd name="connsiteX6" fmla="*/ 621588 w 756822"/>
                <a:gd name="connsiteY6" fmla="*/ 1027628 h 1065216"/>
                <a:gd name="connsiteX7" fmla="*/ 535615 w 756822"/>
                <a:gd name="connsiteY7" fmla="*/ 1055063 h 1065216"/>
                <a:gd name="connsiteX8" fmla="*/ 526565 w 756822"/>
                <a:gd name="connsiteY8" fmla="*/ 1065216 h 1065216"/>
                <a:gd name="connsiteX9" fmla="*/ 126140 w 756822"/>
                <a:gd name="connsiteY9" fmla="*/ 1065216 h 1065216"/>
                <a:gd name="connsiteX10" fmla="*/ 0 w 756822"/>
                <a:gd name="connsiteY10" fmla="*/ 939076 h 1065216"/>
                <a:gd name="connsiteX11" fmla="*/ 0 w 756822"/>
                <a:gd name="connsiteY11" fmla="*/ 126140 h 1065216"/>
                <a:gd name="connsiteX12" fmla="*/ 3264 w 756822"/>
                <a:gd name="connsiteY12" fmla="*/ 109972 h 1065216"/>
                <a:gd name="connsiteX13" fmla="*/ 5770 w 756822"/>
                <a:gd name="connsiteY13" fmla="*/ 108732 h 1065216"/>
                <a:gd name="connsiteX14" fmla="*/ 60671 w 756822"/>
                <a:gd name="connsiteY14" fmla="*/ 73013 h 1065216"/>
                <a:gd name="connsiteX15" fmla="*/ 113588 w 756822"/>
                <a:gd name="connsiteY15" fmla="*/ 15863 h 1065216"/>
                <a:gd name="connsiteX16" fmla="*/ 168059 w 756822"/>
                <a:gd name="connsiteY16" fmla="*/ 37 h 106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6822" h="1065216">
                  <a:moveTo>
                    <a:pt x="168107" y="0"/>
                  </a:moveTo>
                  <a:lnTo>
                    <a:pt x="630682" y="0"/>
                  </a:lnTo>
                  <a:cubicBezTo>
                    <a:pt x="700347" y="0"/>
                    <a:pt x="756822" y="56475"/>
                    <a:pt x="756822" y="126140"/>
                  </a:cubicBezTo>
                  <a:lnTo>
                    <a:pt x="756822" y="921625"/>
                  </a:lnTo>
                  <a:lnTo>
                    <a:pt x="742188" y="949775"/>
                  </a:lnTo>
                  <a:cubicBezTo>
                    <a:pt x="734433" y="963445"/>
                    <a:pt x="726627" y="975329"/>
                    <a:pt x="718954" y="983178"/>
                  </a:cubicBezTo>
                  <a:cubicBezTo>
                    <a:pt x="688262" y="1014575"/>
                    <a:pt x="654043" y="1013517"/>
                    <a:pt x="621588" y="1027628"/>
                  </a:cubicBezTo>
                  <a:cubicBezTo>
                    <a:pt x="597247" y="1038211"/>
                    <a:pt x="555641" y="1044231"/>
                    <a:pt x="535615" y="1055063"/>
                  </a:cubicBezTo>
                  <a:lnTo>
                    <a:pt x="526565" y="1065216"/>
                  </a:lnTo>
                  <a:lnTo>
                    <a:pt x="126140" y="1065216"/>
                  </a:lnTo>
                  <a:cubicBezTo>
                    <a:pt x="56475" y="1065216"/>
                    <a:pt x="0" y="1008741"/>
                    <a:pt x="0" y="939076"/>
                  </a:cubicBezTo>
                  <a:lnTo>
                    <a:pt x="0" y="126140"/>
                  </a:lnTo>
                  <a:lnTo>
                    <a:pt x="3264" y="109972"/>
                  </a:lnTo>
                  <a:lnTo>
                    <a:pt x="5770" y="108732"/>
                  </a:lnTo>
                  <a:cubicBezTo>
                    <a:pt x="26540" y="96826"/>
                    <a:pt x="46913" y="82538"/>
                    <a:pt x="60671" y="73013"/>
                  </a:cubicBezTo>
                  <a:cubicBezTo>
                    <a:pt x="88188" y="53963"/>
                    <a:pt x="94538" y="28916"/>
                    <a:pt x="113588" y="15863"/>
                  </a:cubicBezTo>
                  <a:cubicBezTo>
                    <a:pt x="127876" y="6073"/>
                    <a:pt x="155260" y="4221"/>
                    <a:pt x="168059" y="37"/>
                  </a:cubicBezTo>
                  <a:close/>
                </a:path>
              </a:pathLst>
            </a:custGeom>
            <a:solidFill>
              <a:srgbClr val="33D5D6"/>
            </a:solidFill>
            <a:ln w="9797"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35172594-204A-6389-AA51-82FAB42DD259}"/>
                </a:ext>
              </a:extLst>
            </p:cNvPr>
            <p:cNvSpPr/>
            <p:nvPr/>
          </p:nvSpPr>
          <p:spPr>
            <a:xfrm>
              <a:off x="6321079" y="1186404"/>
              <a:ext cx="756822" cy="1065216"/>
            </a:xfrm>
            <a:custGeom>
              <a:avLst/>
              <a:gdLst>
                <a:gd name="connsiteX0" fmla="*/ 2068308 w 2342722"/>
                <a:gd name="connsiteY0" fmla="*/ 9 h 3297347"/>
                <a:gd name="connsiteX1" fmla="*/ 449820 w 2342722"/>
                <a:gd name="connsiteY1" fmla="*/ 9 h 3297347"/>
                <a:gd name="connsiteX2" fmla="*/ 290734 w 2342722"/>
                <a:gd name="connsiteY2" fmla="*/ 54889 h 3297347"/>
                <a:gd name="connsiteX3" fmla="*/ 274278 w 2342722"/>
                <a:gd name="connsiteY3" fmla="*/ 65872 h 3297347"/>
                <a:gd name="connsiteX4" fmla="*/ 268805 w 2342722"/>
                <a:gd name="connsiteY4" fmla="*/ 71345 h 3297347"/>
                <a:gd name="connsiteX5" fmla="*/ 49369 w 2342722"/>
                <a:gd name="connsiteY5" fmla="*/ 268855 h 3297347"/>
                <a:gd name="connsiteX6" fmla="*/ 0 w 2342722"/>
                <a:gd name="connsiteY6" fmla="*/ 378573 h 3297347"/>
                <a:gd name="connsiteX7" fmla="*/ 0 w 2342722"/>
                <a:gd name="connsiteY7" fmla="*/ 2935236 h 3297347"/>
                <a:gd name="connsiteX8" fmla="*/ 362112 w 2342722"/>
                <a:gd name="connsiteY8" fmla="*/ 3297348 h 3297347"/>
                <a:gd name="connsiteX9" fmla="*/ 1722740 w 2342722"/>
                <a:gd name="connsiteY9" fmla="*/ 3297348 h 3297347"/>
                <a:gd name="connsiteX10" fmla="*/ 1964151 w 2342722"/>
                <a:gd name="connsiteY10" fmla="*/ 3226013 h 3297347"/>
                <a:gd name="connsiteX11" fmla="*/ 2189103 w 2342722"/>
                <a:gd name="connsiteY11" fmla="*/ 3077871 h 3297347"/>
                <a:gd name="connsiteX12" fmla="*/ 2342722 w 2342722"/>
                <a:gd name="connsiteY12" fmla="*/ 2836459 h 3297347"/>
                <a:gd name="connsiteX13" fmla="*/ 2342646 w 2342722"/>
                <a:gd name="connsiteY13" fmla="*/ 263337 h 3297347"/>
                <a:gd name="connsiteX14" fmla="*/ 2068326 w 2342722"/>
                <a:gd name="connsiteY14" fmla="*/ 0 h 3297347"/>
                <a:gd name="connsiteX15" fmla="*/ 2276801 w 2342722"/>
                <a:gd name="connsiteY15" fmla="*/ 2847451 h 3297347"/>
                <a:gd name="connsiteX16" fmla="*/ 2150624 w 2342722"/>
                <a:gd name="connsiteY16" fmla="*/ 3039494 h 3297347"/>
                <a:gd name="connsiteX17" fmla="*/ 2068343 w 2342722"/>
                <a:gd name="connsiteY17" fmla="*/ 3055950 h 3297347"/>
                <a:gd name="connsiteX18" fmla="*/ 449855 w 2342722"/>
                <a:gd name="connsiteY18" fmla="*/ 3055950 h 3297347"/>
                <a:gd name="connsiteX19" fmla="*/ 241362 w 2342722"/>
                <a:gd name="connsiteY19" fmla="*/ 2847457 h 3297347"/>
                <a:gd name="connsiteX20" fmla="*/ 241401 w 2342722"/>
                <a:gd name="connsiteY20" fmla="*/ 263363 h 3297347"/>
                <a:gd name="connsiteX21" fmla="*/ 246873 w 2342722"/>
                <a:gd name="connsiteY21" fmla="*/ 219467 h 3297347"/>
                <a:gd name="connsiteX22" fmla="*/ 257857 w 2342722"/>
                <a:gd name="connsiteY22" fmla="*/ 181044 h 3297347"/>
                <a:gd name="connsiteX23" fmla="*/ 274313 w 2342722"/>
                <a:gd name="connsiteY23" fmla="*/ 148131 h 3297347"/>
                <a:gd name="connsiteX24" fmla="*/ 301753 w 2342722"/>
                <a:gd name="connsiteY24" fmla="*/ 115218 h 3297347"/>
                <a:gd name="connsiteX25" fmla="*/ 318209 w 2342722"/>
                <a:gd name="connsiteY25" fmla="*/ 98762 h 3297347"/>
                <a:gd name="connsiteX26" fmla="*/ 444386 w 2342722"/>
                <a:gd name="connsiteY26" fmla="*/ 54866 h 3297347"/>
                <a:gd name="connsiteX27" fmla="*/ 2068361 w 2342722"/>
                <a:gd name="connsiteY27" fmla="*/ 54866 h 3297347"/>
                <a:gd name="connsiteX28" fmla="*/ 2276854 w 2342722"/>
                <a:gd name="connsiteY28" fmla="*/ 263359 h 3297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42722" h="3297347">
                  <a:moveTo>
                    <a:pt x="2068308" y="9"/>
                  </a:moveTo>
                  <a:lnTo>
                    <a:pt x="449820" y="9"/>
                  </a:lnTo>
                  <a:cubicBezTo>
                    <a:pt x="389468" y="9"/>
                    <a:pt x="334586" y="21938"/>
                    <a:pt x="290734" y="54889"/>
                  </a:cubicBezTo>
                  <a:lnTo>
                    <a:pt x="274278" y="65872"/>
                  </a:lnTo>
                  <a:cubicBezTo>
                    <a:pt x="268805" y="65872"/>
                    <a:pt x="268805" y="71345"/>
                    <a:pt x="268805" y="71345"/>
                  </a:cubicBezTo>
                  <a:lnTo>
                    <a:pt x="49369" y="268855"/>
                  </a:lnTo>
                  <a:cubicBezTo>
                    <a:pt x="16456" y="296295"/>
                    <a:pt x="0" y="334680"/>
                    <a:pt x="0" y="378573"/>
                  </a:cubicBezTo>
                  <a:lnTo>
                    <a:pt x="0" y="2935236"/>
                  </a:lnTo>
                  <a:cubicBezTo>
                    <a:pt x="0" y="3132746"/>
                    <a:pt x="164602" y="3297348"/>
                    <a:pt x="362112" y="3297348"/>
                  </a:cubicBezTo>
                  <a:lnTo>
                    <a:pt x="1722740" y="3297348"/>
                  </a:lnTo>
                  <a:cubicBezTo>
                    <a:pt x="1805020" y="3297348"/>
                    <a:pt x="1887341" y="3275419"/>
                    <a:pt x="1964151" y="3226013"/>
                  </a:cubicBezTo>
                  <a:lnTo>
                    <a:pt x="2189103" y="3077871"/>
                  </a:lnTo>
                  <a:cubicBezTo>
                    <a:pt x="2282367" y="3033974"/>
                    <a:pt x="2342722" y="2946187"/>
                    <a:pt x="2342722" y="2836459"/>
                  </a:cubicBezTo>
                  <a:lnTo>
                    <a:pt x="2342646" y="263337"/>
                  </a:lnTo>
                  <a:cubicBezTo>
                    <a:pt x="2331701" y="120701"/>
                    <a:pt x="2216468" y="0"/>
                    <a:pt x="2068326" y="0"/>
                  </a:cubicBezTo>
                  <a:close/>
                  <a:moveTo>
                    <a:pt x="2276801" y="2847451"/>
                  </a:moveTo>
                  <a:cubicBezTo>
                    <a:pt x="2276801" y="2935242"/>
                    <a:pt x="2221922" y="3006537"/>
                    <a:pt x="2150624" y="3039494"/>
                  </a:cubicBezTo>
                  <a:cubicBezTo>
                    <a:pt x="2123184" y="3050478"/>
                    <a:pt x="2095744" y="3055950"/>
                    <a:pt x="2068343" y="3055950"/>
                  </a:cubicBezTo>
                  <a:lnTo>
                    <a:pt x="449855" y="3055950"/>
                  </a:lnTo>
                  <a:cubicBezTo>
                    <a:pt x="334621" y="3055950"/>
                    <a:pt x="241362" y="2962687"/>
                    <a:pt x="241362" y="2847457"/>
                  </a:cubicBezTo>
                  <a:lnTo>
                    <a:pt x="241401" y="263363"/>
                  </a:lnTo>
                  <a:cubicBezTo>
                    <a:pt x="241401" y="246907"/>
                    <a:pt x="241401" y="235923"/>
                    <a:pt x="246873" y="219467"/>
                  </a:cubicBezTo>
                  <a:cubicBezTo>
                    <a:pt x="246873" y="213994"/>
                    <a:pt x="252346" y="192027"/>
                    <a:pt x="257857" y="181044"/>
                  </a:cubicBezTo>
                  <a:cubicBezTo>
                    <a:pt x="257857" y="181044"/>
                    <a:pt x="268840" y="153604"/>
                    <a:pt x="274313" y="148131"/>
                  </a:cubicBezTo>
                  <a:cubicBezTo>
                    <a:pt x="274313" y="142658"/>
                    <a:pt x="301753" y="115218"/>
                    <a:pt x="301753" y="115218"/>
                  </a:cubicBezTo>
                  <a:lnTo>
                    <a:pt x="318209" y="98762"/>
                  </a:lnTo>
                  <a:cubicBezTo>
                    <a:pt x="351122" y="71322"/>
                    <a:pt x="400489" y="54866"/>
                    <a:pt x="444386" y="54866"/>
                  </a:cubicBezTo>
                  <a:lnTo>
                    <a:pt x="2068361" y="54866"/>
                  </a:lnTo>
                  <a:cubicBezTo>
                    <a:pt x="2183595" y="54866"/>
                    <a:pt x="2276854" y="148130"/>
                    <a:pt x="2276854" y="263359"/>
                  </a:cubicBezTo>
                  <a:close/>
                </a:path>
              </a:pathLst>
            </a:custGeom>
            <a:solidFill>
              <a:srgbClr val="000000"/>
            </a:solidFill>
            <a:ln w="9797"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70DBD95-420F-9992-BD4A-A1F7792CDF7B}"/>
                </a:ext>
              </a:extLst>
            </p:cNvPr>
            <p:cNvSpPr/>
            <p:nvPr/>
          </p:nvSpPr>
          <p:spPr>
            <a:xfrm>
              <a:off x="6466392" y="1262620"/>
              <a:ext cx="540587" cy="407657"/>
            </a:xfrm>
            <a:custGeom>
              <a:avLst/>
              <a:gdLst>
                <a:gd name="connsiteX0" fmla="*/ 1431960 w 1673371"/>
                <a:gd name="connsiteY0" fmla="*/ 0 h 1261891"/>
                <a:gd name="connsiteX1" fmla="*/ 241411 w 1673371"/>
                <a:gd name="connsiteY1" fmla="*/ 0 h 1261891"/>
                <a:gd name="connsiteX2" fmla="*/ 0 w 1673371"/>
                <a:gd name="connsiteY2" fmla="*/ 241411 h 1261891"/>
                <a:gd name="connsiteX3" fmla="*/ 0 w 1673371"/>
                <a:gd name="connsiteY3" fmla="*/ 1020480 h 1261891"/>
                <a:gd name="connsiteX4" fmla="*/ 241411 w 1673371"/>
                <a:gd name="connsiteY4" fmla="*/ 1261892 h 1261891"/>
                <a:gd name="connsiteX5" fmla="*/ 1431960 w 1673371"/>
                <a:gd name="connsiteY5" fmla="*/ 1261892 h 1261891"/>
                <a:gd name="connsiteX6" fmla="*/ 1673372 w 1673371"/>
                <a:gd name="connsiteY6" fmla="*/ 1020480 h 1261891"/>
                <a:gd name="connsiteX7" fmla="*/ 1673372 w 1673371"/>
                <a:gd name="connsiteY7" fmla="*/ 241411 h 1261891"/>
                <a:gd name="connsiteX8" fmla="*/ 1431960 w 1673371"/>
                <a:gd name="connsiteY8" fmla="*/ 0 h 1261891"/>
                <a:gd name="connsiteX9" fmla="*/ 1508768 w 1673371"/>
                <a:gd name="connsiteY9" fmla="*/ 1025957 h 1261891"/>
                <a:gd name="connsiteX10" fmla="*/ 1431960 w 1673371"/>
                <a:gd name="connsiteY10" fmla="*/ 1102764 h 1261891"/>
                <a:gd name="connsiteX11" fmla="*/ 241411 w 1673371"/>
                <a:gd name="connsiteY11" fmla="*/ 1102764 h 1261891"/>
                <a:gd name="connsiteX12" fmla="*/ 164604 w 1673371"/>
                <a:gd name="connsiteY12" fmla="*/ 1025957 h 1261891"/>
                <a:gd name="connsiteX13" fmla="*/ 164604 w 1673371"/>
                <a:gd name="connsiteY13" fmla="*/ 241421 h 1261891"/>
                <a:gd name="connsiteX14" fmla="*/ 241411 w 1673371"/>
                <a:gd name="connsiteY14" fmla="*/ 164614 h 1261891"/>
                <a:gd name="connsiteX15" fmla="*/ 1431960 w 1673371"/>
                <a:gd name="connsiteY15" fmla="*/ 164614 h 1261891"/>
                <a:gd name="connsiteX16" fmla="*/ 1508768 w 1673371"/>
                <a:gd name="connsiteY16" fmla="*/ 241421 h 126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3371" h="1261891">
                  <a:moveTo>
                    <a:pt x="1431960" y="0"/>
                  </a:moveTo>
                  <a:lnTo>
                    <a:pt x="241411" y="0"/>
                  </a:lnTo>
                  <a:cubicBezTo>
                    <a:pt x="109728" y="0"/>
                    <a:pt x="0" y="109718"/>
                    <a:pt x="0" y="241411"/>
                  </a:cubicBezTo>
                  <a:lnTo>
                    <a:pt x="0" y="1020480"/>
                  </a:lnTo>
                  <a:cubicBezTo>
                    <a:pt x="0" y="1152164"/>
                    <a:pt x="109718" y="1261892"/>
                    <a:pt x="241411" y="1261892"/>
                  </a:cubicBezTo>
                  <a:lnTo>
                    <a:pt x="1431960" y="1261892"/>
                  </a:lnTo>
                  <a:cubicBezTo>
                    <a:pt x="1563644" y="1261892"/>
                    <a:pt x="1673372" y="1152173"/>
                    <a:pt x="1673372" y="1020480"/>
                  </a:cubicBezTo>
                  <a:lnTo>
                    <a:pt x="1673372" y="241411"/>
                  </a:lnTo>
                  <a:cubicBezTo>
                    <a:pt x="1673372" y="109728"/>
                    <a:pt x="1563653" y="0"/>
                    <a:pt x="1431960" y="0"/>
                  </a:cubicBezTo>
                  <a:close/>
                  <a:moveTo>
                    <a:pt x="1508768" y="1025957"/>
                  </a:moveTo>
                  <a:cubicBezTo>
                    <a:pt x="1508768" y="1069853"/>
                    <a:pt x="1475855" y="1102764"/>
                    <a:pt x="1431960" y="1102764"/>
                  </a:cubicBezTo>
                  <a:lnTo>
                    <a:pt x="241411" y="1102764"/>
                  </a:lnTo>
                  <a:cubicBezTo>
                    <a:pt x="197515" y="1102764"/>
                    <a:pt x="164604" y="1069852"/>
                    <a:pt x="164604" y="1025957"/>
                  </a:cubicBezTo>
                  <a:lnTo>
                    <a:pt x="164604" y="241421"/>
                  </a:lnTo>
                  <a:cubicBezTo>
                    <a:pt x="164604" y="197525"/>
                    <a:pt x="197516" y="164614"/>
                    <a:pt x="241411" y="164614"/>
                  </a:cubicBezTo>
                  <a:lnTo>
                    <a:pt x="1431960" y="164614"/>
                  </a:lnTo>
                  <a:cubicBezTo>
                    <a:pt x="1475856" y="164614"/>
                    <a:pt x="1508768" y="197526"/>
                    <a:pt x="1508768" y="241421"/>
                  </a:cubicBezTo>
                  <a:close/>
                </a:path>
              </a:pathLst>
            </a:custGeom>
            <a:solidFill>
              <a:srgbClr val="F8D905"/>
            </a:solidFill>
            <a:ln w="9797" cap="flat">
              <a:solidFill>
                <a:srgbClr val="000000"/>
              </a:solid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C6FB9C42-70B6-F586-BEB3-D03F62523571}"/>
                </a:ext>
              </a:extLst>
            </p:cNvPr>
            <p:cNvSpPr/>
            <p:nvPr/>
          </p:nvSpPr>
          <p:spPr>
            <a:xfrm>
              <a:off x="6900628" y="1829780"/>
              <a:ext cx="92168" cy="92168"/>
            </a:xfrm>
            <a:custGeom>
              <a:avLst/>
              <a:gdLst>
                <a:gd name="connsiteX0" fmla="*/ 285303 w 285302"/>
                <a:gd name="connsiteY0" fmla="*/ 142666 h 285302"/>
                <a:gd name="connsiteX1" fmla="*/ 142666 w 285302"/>
                <a:gd name="connsiteY1" fmla="*/ 285303 h 285302"/>
                <a:gd name="connsiteX2" fmla="*/ 0 w 285302"/>
                <a:gd name="connsiteY2" fmla="*/ 142666 h 285302"/>
                <a:gd name="connsiteX3" fmla="*/ 142666 w 285302"/>
                <a:gd name="connsiteY3" fmla="*/ 0 h 285302"/>
                <a:gd name="connsiteX4" fmla="*/ 285303 w 285302"/>
                <a:gd name="connsiteY4" fmla="*/ 142666 h 28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02" h="285302">
                  <a:moveTo>
                    <a:pt x="285303" y="142666"/>
                  </a:moveTo>
                  <a:cubicBezTo>
                    <a:pt x="285303" y="221426"/>
                    <a:pt x="221430" y="285303"/>
                    <a:pt x="142666" y="285303"/>
                  </a:cubicBezTo>
                  <a:cubicBezTo>
                    <a:pt x="63868" y="285303"/>
                    <a:pt x="0" y="221430"/>
                    <a:pt x="0" y="142666"/>
                  </a:cubicBezTo>
                  <a:cubicBezTo>
                    <a:pt x="0" y="63868"/>
                    <a:pt x="63872" y="0"/>
                    <a:pt x="142666" y="0"/>
                  </a:cubicBezTo>
                  <a:cubicBezTo>
                    <a:pt x="221426" y="0"/>
                    <a:pt x="285303" y="63872"/>
                    <a:pt x="285303" y="142666"/>
                  </a:cubicBezTo>
                </a:path>
              </a:pathLst>
            </a:custGeom>
            <a:solidFill>
              <a:srgbClr val="EC3738"/>
            </a:solidFill>
            <a:ln w="9797" cap="flat">
              <a:solidFill>
                <a:srgbClr val="0000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BE163B53-B438-A30A-239C-925E4142083D}"/>
                </a:ext>
              </a:extLst>
            </p:cNvPr>
            <p:cNvSpPr/>
            <p:nvPr/>
          </p:nvSpPr>
          <p:spPr>
            <a:xfrm>
              <a:off x="6804919" y="1925499"/>
              <a:ext cx="92168" cy="92158"/>
            </a:xfrm>
            <a:custGeom>
              <a:avLst/>
              <a:gdLst>
                <a:gd name="connsiteX0" fmla="*/ 285303 w 285302"/>
                <a:gd name="connsiteY0" fmla="*/ 142637 h 285273"/>
                <a:gd name="connsiteX1" fmla="*/ 142637 w 285302"/>
                <a:gd name="connsiteY1" fmla="*/ 285273 h 285273"/>
                <a:gd name="connsiteX2" fmla="*/ 0 w 285302"/>
                <a:gd name="connsiteY2" fmla="*/ 142637 h 285273"/>
                <a:gd name="connsiteX3" fmla="*/ 142637 w 285302"/>
                <a:gd name="connsiteY3" fmla="*/ 0 h 285273"/>
                <a:gd name="connsiteX4" fmla="*/ 285303 w 285302"/>
                <a:gd name="connsiteY4" fmla="*/ 142637 h 28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02" h="285273">
                  <a:moveTo>
                    <a:pt x="285303" y="142637"/>
                  </a:moveTo>
                  <a:cubicBezTo>
                    <a:pt x="285303" y="221435"/>
                    <a:pt x="221430" y="285273"/>
                    <a:pt x="142637" y="285273"/>
                  </a:cubicBezTo>
                  <a:cubicBezTo>
                    <a:pt x="63876" y="285273"/>
                    <a:pt x="0" y="221439"/>
                    <a:pt x="0" y="142637"/>
                  </a:cubicBezTo>
                  <a:cubicBezTo>
                    <a:pt x="0" y="63876"/>
                    <a:pt x="63872" y="0"/>
                    <a:pt x="142637" y="0"/>
                  </a:cubicBezTo>
                  <a:cubicBezTo>
                    <a:pt x="221435" y="0"/>
                    <a:pt x="285303" y="63872"/>
                    <a:pt x="285303" y="142637"/>
                  </a:cubicBezTo>
                </a:path>
              </a:pathLst>
            </a:custGeom>
            <a:solidFill>
              <a:srgbClr val="EC3738"/>
            </a:solidFill>
            <a:ln w="9797" cap="flat">
              <a:solidFill>
                <a:srgbClr val="000000"/>
              </a:solid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206067D2-1B69-B06F-0B36-2F4F4AA85729}"/>
                </a:ext>
              </a:extLst>
            </p:cNvPr>
            <p:cNvSpPr/>
            <p:nvPr/>
          </p:nvSpPr>
          <p:spPr>
            <a:xfrm>
              <a:off x="6602866" y="1714586"/>
              <a:ext cx="88620" cy="31897"/>
            </a:xfrm>
            <a:custGeom>
              <a:avLst/>
              <a:gdLst>
                <a:gd name="connsiteX0" fmla="*/ 224953 w 274321"/>
                <a:gd name="connsiteY0" fmla="*/ 98737 h 98737"/>
                <a:gd name="connsiteX1" fmla="*/ 274322 w 274321"/>
                <a:gd name="connsiteY1" fmla="*/ 49369 h 98737"/>
                <a:gd name="connsiteX2" fmla="*/ 224953 w 274321"/>
                <a:gd name="connsiteY2" fmla="*/ 0 h 98737"/>
                <a:gd name="connsiteX3" fmla="*/ 49369 w 274321"/>
                <a:gd name="connsiteY3" fmla="*/ 0 h 98737"/>
                <a:gd name="connsiteX4" fmla="*/ 0 w 274321"/>
                <a:gd name="connsiteY4" fmla="*/ 49369 h 98737"/>
                <a:gd name="connsiteX5" fmla="*/ 49369 w 274321"/>
                <a:gd name="connsiteY5" fmla="*/ 98737 h 9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321" h="98737">
                  <a:moveTo>
                    <a:pt x="224953" y="98737"/>
                  </a:moveTo>
                  <a:cubicBezTo>
                    <a:pt x="252393" y="98737"/>
                    <a:pt x="274322" y="76809"/>
                    <a:pt x="274322" y="49369"/>
                  </a:cubicBezTo>
                  <a:cubicBezTo>
                    <a:pt x="274322" y="21929"/>
                    <a:pt x="252393" y="0"/>
                    <a:pt x="224953" y="0"/>
                  </a:cubicBezTo>
                  <a:lnTo>
                    <a:pt x="49369" y="0"/>
                  </a:lnTo>
                  <a:cubicBezTo>
                    <a:pt x="21929" y="0"/>
                    <a:pt x="0" y="21929"/>
                    <a:pt x="0" y="49369"/>
                  </a:cubicBezTo>
                  <a:cubicBezTo>
                    <a:pt x="0" y="76809"/>
                    <a:pt x="21929" y="98737"/>
                    <a:pt x="49369" y="98737"/>
                  </a:cubicBezTo>
                  <a:close/>
                </a:path>
              </a:pathLst>
            </a:custGeom>
            <a:solidFill>
              <a:srgbClr val="3FFF5F"/>
            </a:solidFill>
            <a:ln w="9797" cap="flat">
              <a:solidFill>
                <a:srgbClr val="000000"/>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FBE957ED-1D6A-EE23-1193-F6DE4102F9BF}"/>
                </a:ext>
              </a:extLst>
            </p:cNvPr>
            <p:cNvSpPr/>
            <p:nvPr/>
          </p:nvSpPr>
          <p:spPr>
            <a:xfrm>
              <a:off x="6781880" y="1714583"/>
              <a:ext cx="88620" cy="31897"/>
            </a:xfrm>
            <a:custGeom>
              <a:avLst/>
              <a:gdLst>
                <a:gd name="connsiteX0" fmla="*/ 274322 w 274322"/>
                <a:gd name="connsiteY0" fmla="*/ 49369 h 98737"/>
                <a:gd name="connsiteX1" fmla="*/ 224953 w 274322"/>
                <a:gd name="connsiteY1" fmla="*/ 0 h 98737"/>
                <a:gd name="connsiteX2" fmla="*/ 49369 w 274322"/>
                <a:gd name="connsiteY2" fmla="*/ 0 h 98737"/>
                <a:gd name="connsiteX3" fmla="*/ 0 w 274322"/>
                <a:gd name="connsiteY3" fmla="*/ 49369 h 98737"/>
                <a:gd name="connsiteX4" fmla="*/ 49369 w 274322"/>
                <a:gd name="connsiteY4" fmla="*/ 98738 h 98737"/>
                <a:gd name="connsiteX5" fmla="*/ 224953 w 274322"/>
                <a:gd name="connsiteY5" fmla="*/ 98738 h 98737"/>
                <a:gd name="connsiteX6" fmla="*/ 274322 w 274322"/>
                <a:gd name="connsiteY6" fmla="*/ 49369 h 9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2" h="98737">
                  <a:moveTo>
                    <a:pt x="274322" y="49369"/>
                  </a:moveTo>
                  <a:cubicBezTo>
                    <a:pt x="274322" y="21929"/>
                    <a:pt x="252393" y="0"/>
                    <a:pt x="224953" y="0"/>
                  </a:cubicBezTo>
                  <a:lnTo>
                    <a:pt x="49369" y="0"/>
                  </a:lnTo>
                  <a:cubicBezTo>
                    <a:pt x="21929" y="0"/>
                    <a:pt x="0" y="21929"/>
                    <a:pt x="0" y="49369"/>
                  </a:cubicBezTo>
                  <a:cubicBezTo>
                    <a:pt x="0" y="76809"/>
                    <a:pt x="21929" y="98738"/>
                    <a:pt x="49369" y="98738"/>
                  </a:cubicBezTo>
                  <a:lnTo>
                    <a:pt x="224953" y="98738"/>
                  </a:lnTo>
                  <a:cubicBezTo>
                    <a:pt x="252393" y="98738"/>
                    <a:pt x="274322" y="76809"/>
                    <a:pt x="274322" y="49369"/>
                  </a:cubicBezTo>
                  <a:close/>
                </a:path>
              </a:pathLst>
            </a:custGeom>
            <a:solidFill>
              <a:srgbClr val="3FFF5F"/>
            </a:solidFill>
            <a:ln w="9797" cap="flat">
              <a:solidFill>
                <a:srgbClr val="000000"/>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94BB33FF-841D-BCBB-C705-623B0E172F56}"/>
                </a:ext>
              </a:extLst>
            </p:cNvPr>
            <p:cNvSpPr/>
            <p:nvPr/>
          </p:nvSpPr>
          <p:spPr>
            <a:xfrm>
              <a:off x="6461078" y="1804974"/>
              <a:ext cx="233960" cy="233960"/>
            </a:xfrm>
            <a:custGeom>
              <a:avLst/>
              <a:gdLst>
                <a:gd name="connsiteX0" fmla="*/ 669339 w 724218"/>
                <a:gd name="connsiteY0" fmla="*/ 213966 h 724218"/>
                <a:gd name="connsiteX1" fmla="*/ 510253 w 724218"/>
                <a:gd name="connsiteY1" fmla="*/ 213966 h 724218"/>
                <a:gd name="connsiteX2" fmla="*/ 510253 w 724218"/>
                <a:gd name="connsiteY2" fmla="*/ 54880 h 724218"/>
                <a:gd name="connsiteX3" fmla="*/ 455373 w 724218"/>
                <a:gd name="connsiteY3" fmla="*/ 0 h 724218"/>
                <a:gd name="connsiteX4" fmla="*/ 268845 w 724218"/>
                <a:gd name="connsiteY4" fmla="*/ 0 h 724218"/>
                <a:gd name="connsiteX5" fmla="*/ 213966 w 724218"/>
                <a:gd name="connsiteY5" fmla="*/ 54880 h 724218"/>
                <a:gd name="connsiteX6" fmla="*/ 213966 w 724218"/>
                <a:gd name="connsiteY6" fmla="*/ 213966 h 724218"/>
                <a:gd name="connsiteX7" fmla="*/ 54880 w 724218"/>
                <a:gd name="connsiteY7" fmla="*/ 213966 h 724218"/>
                <a:gd name="connsiteX8" fmla="*/ 0 w 724218"/>
                <a:gd name="connsiteY8" fmla="*/ 268845 h 724218"/>
                <a:gd name="connsiteX9" fmla="*/ 0 w 724218"/>
                <a:gd name="connsiteY9" fmla="*/ 455373 h 724218"/>
                <a:gd name="connsiteX10" fmla="*/ 54880 w 724218"/>
                <a:gd name="connsiteY10" fmla="*/ 510253 h 724218"/>
                <a:gd name="connsiteX11" fmla="*/ 213966 w 724218"/>
                <a:gd name="connsiteY11" fmla="*/ 510253 h 724218"/>
                <a:gd name="connsiteX12" fmla="*/ 213966 w 724218"/>
                <a:gd name="connsiteY12" fmla="*/ 669339 h 724218"/>
                <a:gd name="connsiteX13" fmla="*/ 268845 w 724218"/>
                <a:gd name="connsiteY13" fmla="*/ 724218 h 724218"/>
                <a:gd name="connsiteX14" fmla="*/ 455373 w 724218"/>
                <a:gd name="connsiteY14" fmla="*/ 724218 h 724218"/>
                <a:gd name="connsiteX15" fmla="*/ 510253 w 724218"/>
                <a:gd name="connsiteY15" fmla="*/ 669339 h 724218"/>
                <a:gd name="connsiteX16" fmla="*/ 510253 w 724218"/>
                <a:gd name="connsiteY16" fmla="*/ 510253 h 724218"/>
                <a:gd name="connsiteX17" fmla="*/ 669339 w 724218"/>
                <a:gd name="connsiteY17" fmla="*/ 510253 h 724218"/>
                <a:gd name="connsiteX18" fmla="*/ 724218 w 724218"/>
                <a:gd name="connsiteY18" fmla="*/ 455373 h 724218"/>
                <a:gd name="connsiteX19" fmla="*/ 724218 w 724218"/>
                <a:gd name="connsiteY19" fmla="*/ 268845 h 724218"/>
                <a:gd name="connsiteX20" fmla="*/ 669339 w 724218"/>
                <a:gd name="connsiteY20" fmla="*/ 213966 h 724218"/>
                <a:gd name="connsiteX21" fmla="*/ 159123 w 724218"/>
                <a:gd name="connsiteY21" fmla="*/ 422459 h 724218"/>
                <a:gd name="connsiteX22" fmla="*/ 148140 w 724218"/>
                <a:gd name="connsiteY22" fmla="*/ 427931 h 724218"/>
                <a:gd name="connsiteX23" fmla="*/ 76805 w 724218"/>
                <a:gd name="connsiteY23" fmla="*/ 367579 h 724218"/>
                <a:gd name="connsiteX24" fmla="*/ 76805 w 724218"/>
                <a:gd name="connsiteY24" fmla="*/ 362106 h 724218"/>
                <a:gd name="connsiteX25" fmla="*/ 148140 w 724218"/>
                <a:gd name="connsiteY25" fmla="*/ 301754 h 724218"/>
                <a:gd name="connsiteX26" fmla="*/ 159123 w 724218"/>
                <a:gd name="connsiteY26" fmla="*/ 307227 h 724218"/>
                <a:gd name="connsiteX27" fmla="*/ 427937 w 724218"/>
                <a:gd name="connsiteY27" fmla="*/ 576078 h 724218"/>
                <a:gd name="connsiteX28" fmla="*/ 367585 w 724218"/>
                <a:gd name="connsiteY28" fmla="*/ 647413 h 724218"/>
                <a:gd name="connsiteX29" fmla="*/ 362112 w 724218"/>
                <a:gd name="connsiteY29" fmla="*/ 647413 h 724218"/>
                <a:gd name="connsiteX30" fmla="*/ 301760 w 724218"/>
                <a:gd name="connsiteY30" fmla="*/ 576078 h 724218"/>
                <a:gd name="connsiteX31" fmla="*/ 307233 w 724218"/>
                <a:gd name="connsiteY31" fmla="*/ 565094 h 724218"/>
                <a:gd name="connsiteX32" fmla="*/ 433410 w 724218"/>
                <a:gd name="connsiteY32" fmla="*/ 565094 h 724218"/>
                <a:gd name="connsiteX33" fmla="*/ 427937 w 724218"/>
                <a:gd name="connsiteY33" fmla="*/ 576078 h 724218"/>
                <a:gd name="connsiteX34" fmla="*/ 427937 w 724218"/>
                <a:gd name="connsiteY34" fmla="*/ 159121 h 724218"/>
                <a:gd name="connsiteX35" fmla="*/ 301760 w 724218"/>
                <a:gd name="connsiteY35" fmla="*/ 159121 h 724218"/>
                <a:gd name="connsiteX36" fmla="*/ 296287 w 724218"/>
                <a:gd name="connsiteY36" fmla="*/ 148138 h 724218"/>
                <a:gd name="connsiteX37" fmla="*/ 356640 w 724218"/>
                <a:gd name="connsiteY37" fmla="*/ 76803 h 724218"/>
                <a:gd name="connsiteX38" fmla="*/ 362112 w 724218"/>
                <a:gd name="connsiteY38" fmla="*/ 76803 h 724218"/>
                <a:gd name="connsiteX39" fmla="*/ 422464 w 724218"/>
                <a:gd name="connsiteY39" fmla="*/ 148138 h 724218"/>
                <a:gd name="connsiteX40" fmla="*/ 427937 w 724218"/>
                <a:gd name="connsiteY40" fmla="*/ 159121 h 724218"/>
                <a:gd name="connsiteX41" fmla="*/ 647413 w 724218"/>
                <a:gd name="connsiteY41" fmla="*/ 367575 h 724218"/>
                <a:gd name="connsiteX42" fmla="*/ 576078 w 724218"/>
                <a:gd name="connsiteY42" fmla="*/ 427927 h 724218"/>
                <a:gd name="connsiteX43" fmla="*/ 565094 w 724218"/>
                <a:gd name="connsiteY43" fmla="*/ 422455 h 724218"/>
                <a:gd name="connsiteX44" fmla="*/ 565094 w 724218"/>
                <a:gd name="connsiteY44" fmla="*/ 296277 h 724218"/>
                <a:gd name="connsiteX45" fmla="*/ 576078 w 724218"/>
                <a:gd name="connsiteY45" fmla="*/ 290805 h 724218"/>
                <a:gd name="connsiteX46" fmla="*/ 647413 w 724218"/>
                <a:gd name="connsiteY46" fmla="*/ 351157 h 724218"/>
                <a:gd name="connsiteX47" fmla="*/ 647413 w 724218"/>
                <a:gd name="connsiteY47" fmla="*/ 367575 h 72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4218" h="724218">
                  <a:moveTo>
                    <a:pt x="669339" y="213966"/>
                  </a:moveTo>
                  <a:lnTo>
                    <a:pt x="510253" y="213966"/>
                  </a:lnTo>
                  <a:lnTo>
                    <a:pt x="510253" y="54880"/>
                  </a:lnTo>
                  <a:cubicBezTo>
                    <a:pt x="510253" y="27440"/>
                    <a:pt x="482813" y="0"/>
                    <a:pt x="455373" y="0"/>
                  </a:cubicBezTo>
                  <a:lnTo>
                    <a:pt x="268845" y="0"/>
                  </a:lnTo>
                  <a:cubicBezTo>
                    <a:pt x="241406" y="0"/>
                    <a:pt x="213966" y="27440"/>
                    <a:pt x="213966" y="54880"/>
                  </a:cubicBezTo>
                  <a:lnTo>
                    <a:pt x="213966" y="213966"/>
                  </a:lnTo>
                  <a:lnTo>
                    <a:pt x="54880" y="213966"/>
                  </a:lnTo>
                  <a:cubicBezTo>
                    <a:pt x="27440" y="213966"/>
                    <a:pt x="0" y="241406"/>
                    <a:pt x="0" y="268845"/>
                  </a:cubicBezTo>
                  <a:lnTo>
                    <a:pt x="0" y="455373"/>
                  </a:lnTo>
                  <a:cubicBezTo>
                    <a:pt x="0" y="482813"/>
                    <a:pt x="27440" y="510253"/>
                    <a:pt x="54880" y="510253"/>
                  </a:cubicBezTo>
                  <a:lnTo>
                    <a:pt x="213966" y="510253"/>
                  </a:lnTo>
                  <a:lnTo>
                    <a:pt x="213966" y="669339"/>
                  </a:lnTo>
                  <a:cubicBezTo>
                    <a:pt x="213966" y="696779"/>
                    <a:pt x="241406" y="724218"/>
                    <a:pt x="268845" y="724218"/>
                  </a:cubicBezTo>
                  <a:lnTo>
                    <a:pt x="455373" y="724218"/>
                  </a:lnTo>
                  <a:cubicBezTo>
                    <a:pt x="482813" y="724218"/>
                    <a:pt x="510253" y="696779"/>
                    <a:pt x="510253" y="669339"/>
                  </a:cubicBezTo>
                  <a:lnTo>
                    <a:pt x="510253" y="510253"/>
                  </a:lnTo>
                  <a:lnTo>
                    <a:pt x="669339" y="510253"/>
                  </a:lnTo>
                  <a:cubicBezTo>
                    <a:pt x="696779" y="510253"/>
                    <a:pt x="724218" y="482813"/>
                    <a:pt x="724218" y="455373"/>
                  </a:cubicBezTo>
                  <a:lnTo>
                    <a:pt x="724218" y="268845"/>
                  </a:lnTo>
                  <a:cubicBezTo>
                    <a:pt x="724218" y="241406"/>
                    <a:pt x="702251" y="213966"/>
                    <a:pt x="669339" y="213966"/>
                  </a:cubicBezTo>
                  <a:close/>
                  <a:moveTo>
                    <a:pt x="159123" y="422459"/>
                  </a:moveTo>
                  <a:cubicBezTo>
                    <a:pt x="159123" y="427931"/>
                    <a:pt x="153651" y="427931"/>
                    <a:pt x="148140" y="427931"/>
                  </a:cubicBezTo>
                  <a:lnTo>
                    <a:pt x="76805" y="367579"/>
                  </a:lnTo>
                  <a:lnTo>
                    <a:pt x="76805" y="362106"/>
                  </a:lnTo>
                  <a:lnTo>
                    <a:pt x="148140" y="301754"/>
                  </a:lnTo>
                  <a:cubicBezTo>
                    <a:pt x="153612" y="301754"/>
                    <a:pt x="159123" y="301754"/>
                    <a:pt x="159123" y="307227"/>
                  </a:cubicBezTo>
                  <a:close/>
                  <a:moveTo>
                    <a:pt x="427937" y="576078"/>
                  </a:moveTo>
                  <a:lnTo>
                    <a:pt x="367585" y="647413"/>
                  </a:lnTo>
                  <a:lnTo>
                    <a:pt x="362112" y="647413"/>
                  </a:lnTo>
                  <a:lnTo>
                    <a:pt x="301760" y="576078"/>
                  </a:lnTo>
                  <a:cubicBezTo>
                    <a:pt x="301760" y="570605"/>
                    <a:pt x="301760" y="565094"/>
                    <a:pt x="307233" y="565094"/>
                  </a:cubicBezTo>
                  <a:lnTo>
                    <a:pt x="433410" y="565094"/>
                  </a:lnTo>
                  <a:cubicBezTo>
                    <a:pt x="433448" y="565094"/>
                    <a:pt x="433448" y="570605"/>
                    <a:pt x="427937" y="576078"/>
                  </a:cubicBezTo>
                  <a:close/>
                  <a:moveTo>
                    <a:pt x="427937" y="159121"/>
                  </a:moveTo>
                  <a:lnTo>
                    <a:pt x="301760" y="159121"/>
                  </a:lnTo>
                  <a:cubicBezTo>
                    <a:pt x="296287" y="159121"/>
                    <a:pt x="296287" y="153649"/>
                    <a:pt x="296287" y="148138"/>
                  </a:cubicBezTo>
                  <a:lnTo>
                    <a:pt x="356640" y="76803"/>
                  </a:lnTo>
                  <a:lnTo>
                    <a:pt x="362112" y="76803"/>
                  </a:lnTo>
                  <a:lnTo>
                    <a:pt x="422464" y="148138"/>
                  </a:lnTo>
                  <a:cubicBezTo>
                    <a:pt x="433448" y="153610"/>
                    <a:pt x="433448" y="159121"/>
                    <a:pt x="427937" y="159121"/>
                  </a:cubicBezTo>
                  <a:close/>
                  <a:moveTo>
                    <a:pt x="647413" y="367575"/>
                  </a:moveTo>
                  <a:lnTo>
                    <a:pt x="576078" y="427927"/>
                  </a:lnTo>
                  <a:cubicBezTo>
                    <a:pt x="570605" y="427927"/>
                    <a:pt x="565094" y="427927"/>
                    <a:pt x="565094" y="422455"/>
                  </a:cubicBezTo>
                  <a:lnTo>
                    <a:pt x="565094" y="296277"/>
                  </a:lnTo>
                  <a:cubicBezTo>
                    <a:pt x="565094" y="290805"/>
                    <a:pt x="570567" y="290805"/>
                    <a:pt x="576078" y="290805"/>
                  </a:cubicBezTo>
                  <a:lnTo>
                    <a:pt x="647413" y="351157"/>
                  </a:lnTo>
                  <a:cubicBezTo>
                    <a:pt x="652885" y="362103"/>
                    <a:pt x="652885" y="362103"/>
                    <a:pt x="647413" y="367575"/>
                  </a:cubicBezTo>
                  <a:close/>
                </a:path>
              </a:pathLst>
            </a:custGeom>
            <a:solidFill>
              <a:srgbClr val="ED1CAE"/>
            </a:solidFill>
            <a:ln w="9797" cap="flat">
              <a:solidFill>
                <a:srgbClr val="000000"/>
              </a:solidFill>
              <a:prstDash val="solid"/>
              <a:miter/>
            </a:ln>
          </p:spPr>
          <p:txBody>
            <a:bodyPr rtlCol="0" anchor="ctr"/>
            <a:lstStyle/>
            <a:p>
              <a:endParaRPr lang="zh-CN" altLang="en-US"/>
            </a:p>
          </p:txBody>
        </p:sp>
      </p:grpSp>
      <p:grpSp>
        <p:nvGrpSpPr>
          <p:cNvPr id="122" name="组合 121">
            <a:extLst>
              <a:ext uri="{FF2B5EF4-FFF2-40B4-BE49-F238E27FC236}">
                <a16:creationId xmlns:a16="http://schemas.microsoft.com/office/drawing/2014/main" id="{A19E89C9-9B57-EF65-7D0E-1B2D16A2B8D4}"/>
              </a:ext>
            </a:extLst>
          </p:cNvPr>
          <p:cNvGrpSpPr/>
          <p:nvPr/>
        </p:nvGrpSpPr>
        <p:grpSpPr>
          <a:xfrm>
            <a:off x="3169045" y="2879730"/>
            <a:ext cx="632880" cy="1098541"/>
            <a:chOff x="-8901926" y="4187667"/>
            <a:chExt cx="769278" cy="1335298"/>
          </a:xfrm>
        </p:grpSpPr>
        <p:sp>
          <p:nvSpPr>
            <p:cNvPr id="123" name="任意多边形: 形状 122">
              <a:extLst>
                <a:ext uri="{FF2B5EF4-FFF2-40B4-BE49-F238E27FC236}">
                  <a16:creationId xmlns:a16="http://schemas.microsoft.com/office/drawing/2014/main" id="{3F501614-A972-E201-73F4-2E148C49DAA2}"/>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9F3746E7-B29F-E028-80E3-508858E7F72C}"/>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25" name="组合 124">
            <a:extLst>
              <a:ext uri="{FF2B5EF4-FFF2-40B4-BE49-F238E27FC236}">
                <a16:creationId xmlns:a16="http://schemas.microsoft.com/office/drawing/2014/main" id="{F972EB79-19AC-88E1-51AB-FC5F90864797}"/>
              </a:ext>
            </a:extLst>
          </p:cNvPr>
          <p:cNvGrpSpPr/>
          <p:nvPr/>
        </p:nvGrpSpPr>
        <p:grpSpPr>
          <a:xfrm>
            <a:off x="7472821" y="659876"/>
            <a:ext cx="565282" cy="587784"/>
            <a:chOff x="7917681" y="3363453"/>
            <a:chExt cx="619041" cy="643684"/>
          </a:xfrm>
        </p:grpSpPr>
        <p:sp>
          <p:nvSpPr>
            <p:cNvPr id="126" name="任意多边形: 形状 125">
              <a:extLst>
                <a:ext uri="{FF2B5EF4-FFF2-40B4-BE49-F238E27FC236}">
                  <a16:creationId xmlns:a16="http://schemas.microsoft.com/office/drawing/2014/main" id="{B7D1816B-2872-E4D4-F31B-BEFD3B6B4948}"/>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7" name="矩形 126">
              <a:extLst>
                <a:ext uri="{FF2B5EF4-FFF2-40B4-BE49-F238E27FC236}">
                  <a16:creationId xmlns:a16="http://schemas.microsoft.com/office/drawing/2014/main" id="{7C9C6940-E383-0B6A-B315-47E84F6BEFE6}"/>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任意多边形: 形状 127">
              <a:extLst>
                <a:ext uri="{FF2B5EF4-FFF2-40B4-BE49-F238E27FC236}">
                  <a16:creationId xmlns:a16="http://schemas.microsoft.com/office/drawing/2014/main" id="{768F86D0-1E29-70C2-01DA-E5A5A87C6342}"/>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9" name="组合 128">
            <a:extLst>
              <a:ext uri="{FF2B5EF4-FFF2-40B4-BE49-F238E27FC236}">
                <a16:creationId xmlns:a16="http://schemas.microsoft.com/office/drawing/2014/main" id="{4B4BD2B8-D563-D875-3D6A-7CA70EEEE4DF}"/>
              </a:ext>
            </a:extLst>
          </p:cNvPr>
          <p:cNvGrpSpPr/>
          <p:nvPr/>
        </p:nvGrpSpPr>
        <p:grpSpPr>
          <a:xfrm>
            <a:off x="7472821" y="1167981"/>
            <a:ext cx="565282" cy="587784"/>
            <a:chOff x="7917681" y="3363453"/>
            <a:chExt cx="619041" cy="643684"/>
          </a:xfrm>
        </p:grpSpPr>
        <p:sp>
          <p:nvSpPr>
            <p:cNvPr id="130" name="任意多边形: 形状 129">
              <a:extLst>
                <a:ext uri="{FF2B5EF4-FFF2-40B4-BE49-F238E27FC236}">
                  <a16:creationId xmlns:a16="http://schemas.microsoft.com/office/drawing/2014/main" id="{D23D1CF9-CA92-07D3-831D-09D1B08967F3}"/>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1" name="矩形 130">
              <a:extLst>
                <a:ext uri="{FF2B5EF4-FFF2-40B4-BE49-F238E27FC236}">
                  <a16:creationId xmlns:a16="http://schemas.microsoft.com/office/drawing/2014/main" id="{79B8F86F-A363-E36D-BA40-D402ED1E47BE}"/>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形状 131">
              <a:extLst>
                <a:ext uri="{FF2B5EF4-FFF2-40B4-BE49-F238E27FC236}">
                  <a16:creationId xmlns:a16="http://schemas.microsoft.com/office/drawing/2014/main" id="{332DFB07-56BB-C0AF-0593-DD77662887ED}"/>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3" name="组合 132">
            <a:extLst>
              <a:ext uri="{FF2B5EF4-FFF2-40B4-BE49-F238E27FC236}">
                <a16:creationId xmlns:a16="http://schemas.microsoft.com/office/drawing/2014/main" id="{9A675A53-77E9-9961-987B-B46EBEC99FC9}"/>
              </a:ext>
            </a:extLst>
          </p:cNvPr>
          <p:cNvGrpSpPr/>
          <p:nvPr/>
        </p:nvGrpSpPr>
        <p:grpSpPr>
          <a:xfrm>
            <a:off x="2284274" y="2804021"/>
            <a:ext cx="565282" cy="587784"/>
            <a:chOff x="7917681" y="3363453"/>
            <a:chExt cx="619041" cy="643684"/>
          </a:xfrm>
        </p:grpSpPr>
        <p:sp>
          <p:nvSpPr>
            <p:cNvPr id="134" name="任意多边形: 形状 133">
              <a:extLst>
                <a:ext uri="{FF2B5EF4-FFF2-40B4-BE49-F238E27FC236}">
                  <a16:creationId xmlns:a16="http://schemas.microsoft.com/office/drawing/2014/main" id="{BDD659DF-CEBE-C3A8-2802-E943B13F06A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5" name="矩形 134">
              <a:extLst>
                <a:ext uri="{FF2B5EF4-FFF2-40B4-BE49-F238E27FC236}">
                  <a16:creationId xmlns:a16="http://schemas.microsoft.com/office/drawing/2014/main" id="{BE46D60F-3EE1-8601-7715-42507FACF3D5}"/>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形状 135">
              <a:extLst>
                <a:ext uri="{FF2B5EF4-FFF2-40B4-BE49-F238E27FC236}">
                  <a16:creationId xmlns:a16="http://schemas.microsoft.com/office/drawing/2014/main" id="{A4F18168-700D-D714-7A54-DFCD7BEA8F24}"/>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7" name="组合 136">
            <a:extLst>
              <a:ext uri="{FF2B5EF4-FFF2-40B4-BE49-F238E27FC236}">
                <a16:creationId xmlns:a16="http://schemas.microsoft.com/office/drawing/2014/main" id="{3E5F106C-55F2-E40F-19B6-5F302E01E209}"/>
              </a:ext>
            </a:extLst>
          </p:cNvPr>
          <p:cNvGrpSpPr/>
          <p:nvPr/>
        </p:nvGrpSpPr>
        <p:grpSpPr>
          <a:xfrm>
            <a:off x="2284274" y="3312126"/>
            <a:ext cx="565282" cy="587784"/>
            <a:chOff x="7917681" y="3363453"/>
            <a:chExt cx="619041" cy="643684"/>
          </a:xfrm>
        </p:grpSpPr>
        <p:sp>
          <p:nvSpPr>
            <p:cNvPr id="138" name="任意多边形: 形状 137">
              <a:extLst>
                <a:ext uri="{FF2B5EF4-FFF2-40B4-BE49-F238E27FC236}">
                  <a16:creationId xmlns:a16="http://schemas.microsoft.com/office/drawing/2014/main" id="{42B2A66F-412C-B8B4-0D6C-2BDEC9D8E1A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9" name="矩形 138">
              <a:extLst>
                <a:ext uri="{FF2B5EF4-FFF2-40B4-BE49-F238E27FC236}">
                  <a16:creationId xmlns:a16="http://schemas.microsoft.com/office/drawing/2014/main" id="{B8358184-47A2-60C4-0CFD-3B3B5CDB8419}"/>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形状 139">
              <a:extLst>
                <a:ext uri="{FF2B5EF4-FFF2-40B4-BE49-F238E27FC236}">
                  <a16:creationId xmlns:a16="http://schemas.microsoft.com/office/drawing/2014/main" id="{28903671-E9C4-903E-592B-397C7ED55EF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61" name="组合 160">
            <a:extLst>
              <a:ext uri="{FF2B5EF4-FFF2-40B4-BE49-F238E27FC236}">
                <a16:creationId xmlns:a16="http://schemas.microsoft.com/office/drawing/2014/main" id="{1167B6FC-7827-21D9-8B53-BC6C7E24A01D}"/>
              </a:ext>
            </a:extLst>
          </p:cNvPr>
          <p:cNvGrpSpPr/>
          <p:nvPr/>
        </p:nvGrpSpPr>
        <p:grpSpPr>
          <a:xfrm>
            <a:off x="6556817" y="2812936"/>
            <a:ext cx="818708" cy="1232128"/>
            <a:chOff x="6515788" y="2884763"/>
            <a:chExt cx="734849" cy="1105923"/>
          </a:xfrm>
        </p:grpSpPr>
        <p:grpSp>
          <p:nvGrpSpPr>
            <p:cNvPr id="141" name="组合 140">
              <a:extLst>
                <a:ext uri="{FF2B5EF4-FFF2-40B4-BE49-F238E27FC236}">
                  <a16:creationId xmlns:a16="http://schemas.microsoft.com/office/drawing/2014/main" id="{F1C92750-D73B-0D82-0C29-3FEAE7A0CC20}"/>
                </a:ext>
              </a:extLst>
            </p:cNvPr>
            <p:cNvGrpSpPr/>
            <p:nvPr/>
          </p:nvGrpSpPr>
          <p:grpSpPr>
            <a:xfrm>
              <a:off x="6515788" y="2884763"/>
              <a:ext cx="734849" cy="379118"/>
              <a:chOff x="4125595" y="1572318"/>
              <a:chExt cx="2024786" cy="1037383"/>
            </a:xfrm>
          </p:grpSpPr>
          <p:sp>
            <p:nvSpPr>
              <p:cNvPr id="142" name="任意多边形: 形状 141">
                <a:extLst>
                  <a:ext uri="{FF2B5EF4-FFF2-40B4-BE49-F238E27FC236}">
                    <a16:creationId xmlns:a16="http://schemas.microsoft.com/office/drawing/2014/main" id="{226B7559-BDBA-B998-F358-6ABF73C55C55}"/>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3" name="组合 142">
                <a:extLst>
                  <a:ext uri="{FF2B5EF4-FFF2-40B4-BE49-F238E27FC236}">
                    <a16:creationId xmlns:a16="http://schemas.microsoft.com/office/drawing/2014/main" id="{35BE6A68-AD87-6458-FB51-BE50B93A41B8}"/>
                  </a:ext>
                </a:extLst>
              </p:cNvPr>
              <p:cNvGrpSpPr/>
              <p:nvPr/>
            </p:nvGrpSpPr>
            <p:grpSpPr>
              <a:xfrm>
                <a:off x="4125595" y="1572318"/>
                <a:ext cx="1734912" cy="665365"/>
                <a:chOff x="4125595" y="1572318"/>
                <a:chExt cx="1734912" cy="665365"/>
              </a:xfrm>
            </p:grpSpPr>
            <p:sp>
              <p:nvSpPr>
                <p:cNvPr id="144" name="矩形 143">
                  <a:extLst>
                    <a:ext uri="{FF2B5EF4-FFF2-40B4-BE49-F238E27FC236}">
                      <a16:creationId xmlns:a16="http://schemas.microsoft.com/office/drawing/2014/main" id="{219F4E6D-9698-4EB7-6831-6CF4E0BEDE32}"/>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形状 144">
                  <a:extLst>
                    <a:ext uri="{FF2B5EF4-FFF2-40B4-BE49-F238E27FC236}">
                      <a16:creationId xmlns:a16="http://schemas.microsoft.com/office/drawing/2014/main" id="{2E6ED699-99E2-FE69-1199-485137F2B75F}"/>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46" name="组合 145">
              <a:extLst>
                <a:ext uri="{FF2B5EF4-FFF2-40B4-BE49-F238E27FC236}">
                  <a16:creationId xmlns:a16="http://schemas.microsoft.com/office/drawing/2014/main" id="{AF57B15B-5361-2CAE-269C-B05652E37E04}"/>
                </a:ext>
              </a:extLst>
            </p:cNvPr>
            <p:cNvGrpSpPr/>
            <p:nvPr/>
          </p:nvGrpSpPr>
          <p:grpSpPr>
            <a:xfrm>
              <a:off x="6583910" y="3135829"/>
              <a:ext cx="598605" cy="345807"/>
              <a:chOff x="4125595" y="1572318"/>
              <a:chExt cx="2024786" cy="1037383"/>
            </a:xfrm>
          </p:grpSpPr>
          <p:sp>
            <p:nvSpPr>
              <p:cNvPr id="147" name="任意多边形: 形状 146">
                <a:extLst>
                  <a:ext uri="{FF2B5EF4-FFF2-40B4-BE49-F238E27FC236}">
                    <a16:creationId xmlns:a16="http://schemas.microsoft.com/office/drawing/2014/main" id="{465FC351-712A-8CE2-549B-E9B197045E9F}"/>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48" name="组合 147">
                <a:extLst>
                  <a:ext uri="{FF2B5EF4-FFF2-40B4-BE49-F238E27FC236}">
                    <a16:creationId xmlns:a16="http://schemas.microsoft.com/office/drawing/2014/main" id="{9D5EF05D-7605-F00D-26F1-261A376A11FE}"/>
                  </a:ext>
                </a:extLst>
              </p:cNvPr>
              <p:cNvGrpSpPr/>
              <p:nvPr/>
            </p:nvGrpSpPr>
            <p:grpSpPr>
              <a:xfrm>
                <a:off x="4125595" y="1572318"/>
                <a:ext cx="1734912" cy="665365"/>
                <a:chOff x="4125595" y="1572318"/>
                <a:chExt cx="1734912" cy="665365"/>
              </a:xfrm>
            </p:grpSpPr>
            <p:sp>
              <p:nvSpPr>
                <p:cNvPr id="149" name="矩形 148">
                  <a:extLst>
                    <a:ext uri="{FF2B5EF4-FFF2-40B4-BE49-F238E27FC236}">
                      <a16:creationId xmlns:a16="http://schemas.microsoft.com/office/drawing/2014/main" id="{E56F481E-059C-4B14-F8FD-603A0DCF69E9}"/>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任意多边形: 形状 149">
                  <a:extLst>
                    <a:ext uri="{FF2B5EF4-FFF2-40B4-BE49-F238E27FC236}">
                      <a16:creationId xmlns:a16="http://schemas.microsoft.com/office/drawing/2014/main" id="{7545447B-2049-94E2-91F3-3FD24FBB0394}"/>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51" name="组合 150">
              <a:extLst>
                <a:ext uri="{FF2B5EF4-FFF2-40B4-BE49-F238E27FC236}">
                  <a16:creationId xmlns:a16="http://schemas.microsoft.com/office/drawing/2014/main" id="{CBFF9953-78B3-6764-E04D-7090FF688E4C}"/>
                </a:ext>
              </a:extLst>
            </p:cNvPr>
            <p:cNvGrpSpPr/>
            <p:nvPr/>
          </p:nvGrpSpPr>
          <p:grpSpPr>
            <a:xfrm>
              <a:off x="6515788" y="3370547"/>
              <a:ext cx="734849" cy="379118"/>
              <a:chOff x="4125595" y="1572318"/>
              <a:chExt cx="2024786" cy="1037383"/>
            </a:xfrm>
          </p:grpSpPr>
          <p:sp>
            <p:nvSpPr>
              <p:cNvPr id="152" name="任意多边形: 形状 151">
                <a:extLst>
                  <a:ext uri="{FF2B5EF4-FFF2-40B4-BE49-F238E27FC236}">
                    <a16:creationId xmlns:a16="http://schemas.microsoft.com/office/drawing/2014/main" id="{7ED0B4C2-A409-5A9A-F812-EEA9B0C9CEE4}"/>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3" name="组合 152">
                <a:extLst>
                  <a:ext uri="{FF2B5EF4-FFF2-40B4-BE49-F238E27FC236}">
                    <a16:creationId xmlns:a16="http://schemas.microsoft.com/office/drawing/2014/main" id="{76C2F8EC-14BB-8B6D-B1C1-CDC675CC4B7C}"/>
                  </a:ext>
                </a:extLst>
              </p:cNvPr>
              <p:cNvGrpSpPr/>
              <p:nvPr/>
            </p:nvGrpSpPr>
            <p:grpSpPr>
              <a:xfrm>
                <a:off x="4125595" y="1572318"/>
                <a:ext cx="1734912" cy="665365"/>
                <a:chOff x="4125595" y="1572318"/>
                <a:chExt cx="1734912" cy="665365"/>
              </a:xfrm>
            </p:grpSpPr>
            <p:sp>
              <p:nvSpPr>
                <p:cNvPr id="154" name="矩形 153">
                  <a:extLst>
                    <a:ext uri="{FF2B5EF4-FFF2-40B4-BE49-F238E27FC236}">
                      <a16:creationId xmlns:a16="http://schemas.microsoft.com/office/drawing/2014/main" id="{A76BED6D-85DE-B1E9-D05C-2E57D41D6813}"/>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任意多边形: 形状 154">
                  <a:extLst>
                    <a:ext uri="{FF2B5EF4-FFF2-40B4-BE49-F238E27FC236}">
                      <a16:creationId xmlns:a16="http://schemas.microsoft.com/office/drawing/2014/main" id="{22612E43-4302-AD8E-4BAC-73FE496D756F}"/>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56" name="组合 155">
              <a:extLst>
                <a:ext uri="{FF2B5EF4-FFF2-40B4-BE49-F238E27FC236}">
                  <a16:creationId xmlns:a16="http://schemas.microsoft.com/office/drawing/2014/main" id="{D97ADD61-3BB8-F453-D027-D0656B35F1CA}"/>
                </a:ext>
              </a:extLst>
            </p:cNvPr>
            <p:cNvGrpSpPr/>
            <p:nvPr/>
          </p:nvGrpSpPr>
          <p:grpSpPr>
            <a:xfrm>
              <a:off x="6515788" y="3611568"/>
              <a:ext cx="734849" cy="379118"/>
              <a:chOff x="4125595" y="1572318"/>
              <a:chExt cx="2024786" cy="1037383"/>
            </a:xfrm>
          </p:grpSpPr>
          <p:sp>
            <p:nvSpPr>
              <p:cNvPr id="157" name="任意多边形: 形状 156">
                <a:extLst>
                  <a:ext uri="{FF2B5EF4-FFF2-40B4-BE49-F238E27FC236}">
                    <a16:creationId xmlns:a16="http://schemas.microsoft.com/office/drawing/2014/main" id="{290F6EDA-D800-025E-7D5C-F6ABB7169A23}"/>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58" name="组合 157">
                <a:extLst>
                  <a:ext uri="{FF2B5EF4-FFF2-40B4-BE49-F238E27FC236}">
                    <a16:creationId xmlns:a16="http://schemas.microsoft.com/office/drawing/2014/main" id="{238421CD-4677-97F8-E815-019357E438D6}"/>
                  </a:ext>
                </a:extLst>
              </p:cNvPr>
              <p:cNvGrpSpPr/>
              <p:nvPr/>
            </p:nvGrpSpPr>
            <p:grpSpPr>
              <a:xfrm>
                <a:off x="4125595" y="1572318"/>
                <a:ext cx="1734912" cy="665365"/>
                <a:chOff x="4125595" y="1572318"/>
                <a:chExt cx="1734912" cy="665365"/>
              </a:xfrm>
            </p:grpSpPr>
            <p:sp>
              <p:nvSpPr>
                <p:cNvPr id="159" name="矩形 158">
                  <a:extLst>
                    <a:ext uri="{FF2B5EF4-FFF2-40B4-BE49-F238E27FC236}">
                      <a16:creationId xmlns:a16="http://schemas.microsoft.com/office/drawing/2014/main" id="{38D139DD-7C9B-FFFF-93E4-C49A80AFEB37}"/>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任意多边形: 形状 159">
                  <a:extLst>
                    <a:ext uri="{FF2B5EF4-FFF2-40B4-BE49-F238E27FC236}">
                      <a16:creationId xmlns:a16="http://schemas.microsoft.com/office/drawing/2014/main" id="{17880C55-6045-D891-1544-A767D660AC57}"/>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sp>
        <p:nvSpPr>
          <p:cNvPr id="163" name="文本框 162">
            <a:extLst>
              <a:ext uri="{FF2B5EF4-FFF2-40B4-BE49-F238E27FC236}">
                <a16:creationId xmlns:a16="http://schemas.microsoft.com/office/drawing/2014/main" id="{E02DF840-18AE-3F4A-0C4C-CBD91DF2B54D}"/>
              </a:ext>
            </a:extLst>
          </p:cNvPr>
          <p:cNvSpPr txBox="1"/>
          <p:nvPr/>
        </p:nvSpPr>
        <p:spPr>
          <a:xfrm>
            <a:off x="6514655" y="2824655"/>
            <a:ext cx="784974" cy="276999"/>
          </a:xfrm>
          <a:prstGeom prst="rect">
            <a:avLst/>
          </a:prstGeom>
          <a:noFill/>
        </p:spPr>
        <p:txBody>
          <a:bodyPr wrap="square" rtlCol="0">
            <a:spAutoFit/>
          </a:bodyPr>
          <a:lstStyle/>
          <a:p>
            <a:pPr algn="ctr"/>
            <a:r>
              <a:rPr lang="en-US" altLang="zh-CN" sz="1200">
                <a:latin typeface="Jumble" panose="02000503000000020004" pitchFamily="2" charset="0"/>
              </a:rPr>
              <a:t>POWER</a:t>
            </a:r>
            <a:endParaRPr lang="zh-CN" altLang="en-US" sz="1200">
              <a:latin typeface="Jumble" panose="02000503000000020004" pitchFamily="2" charset="0"/>
            </a:endParaRPr>
          </a:p>
        </p:txBody>
      </p:sp>
      <p:sp>
        <p:nvSpPr>
          <p:cNvPr id="164" name="文本框 163">
            <a:extLst>
              <a:ext uri="{FF2B5EF4-FFF2-40B4-BE49-F238E27FC236}">
                <a16:creationId xmlns:a16="http://schemas.microsoft.com/office/drawing/2014/main" id="{2BC5785A-B244-EB59-BFD4-EF601039673A}"/>
              </a:ext>
            </a:extLst>
          </p:cNvPr>
          <p:cNvSpPr txBox="1"/>
          <p:nvPr/>
        </p:nvSpPr>
        <p:spPr>
          <a:xfrm>
            <a:off x="6514655" y="3104677"/>
            <a:ext cx="784974" cy="276999"/>
          </a:xfrm>
          <a:prstGeom prst="rect">
            <a:avLst/>
          </a:prstGeom>
          <a:noFill/>
        </p:spPr>
        <p:txBody>
          <a:bodyPr wrap="square" rtlCol="0">
            <a:spAutoFit/>
          </a:bodyPr>
          <a:lstStyle/>
          <a:p>
            <a:pPr algn="ctr"/>
            <a:r>
              <a:rPr lang="en-US" altLang="zh-CN" sz="1200">
                <a:latin typeface="Jumble" panose="02000503000000020004" pitchFamily="2" charset="0"/>
              </a:rPr>
              <a:t>POINT</a:t>
            </a:r>
            <a:endParaRPr lang="zh-CN" altLang="en-US" sz="1200">
              <a:latin typeface="Jumble" panose="02000503000000020004" pitchFamily="2" charset="0"/>
            </a:endParaRPr>
          </a:p>
        </p:txBody>
      </p:sp>
      <p:sp>
        <p:nvSpPr>
          <p:cNvPr id="165" name="文本框 164">
            <a:extLst>
              <a:ext uri="{FF2B5EF4-FFF2-40B4-BE49-F238E27FC236}">
                <a16:creationId xmlns:a16="http://schemas.microsoft.com/office/drawing/2014/main" id="{FBEC0165-2B2E-1BDB-771A-51A9DC8CAC16}"/>
              </a:ext>
            </a:extLst>
          </p:cNvPr>
          <p:cNvSpPr txBox="1"/>
          <p:nvPr/>
        </p:nvSpPr>
        <p:spPr>
          <a:xfrm>
            <a:off x="6451336" y="3636855"/>
            <a:ext cx="911612" cy="276999"/>
          </a:xfrm>
          <a:prstGeom prst="rect">
            <a:avLst/>
          </a:prstGeom>
          <a:noFill/>
        </p:spPr>
        <p:txBody>
          <a:bodyPr wrap="square" rtlCol="0">
            <a:spAutoFit/>
          </a:bodyPr>
          <a:lstStyle/>
          <a:p>
            <a:pPr algn="ctr"/>
            <a:r>
              <a:rPr lang="en-US" altLang="zh-CN" sz="1200">
                <a:latin typeface="Jumble" panose="02000503000000020004" pitchFamily="2" charset="0"/>
              </a:rPr>
              <a:t>TEMPLET</a:t>
            </a:r>
            <a:endParaRPr lang="zh-CN" altLang="en-US" sz="1200">
              <a:latin typeface="Jumble" panose="02000503000000020004" pitchFamily="2" charset="0"/>
            </a:endParaRPr>
          </a:p>
        </p:txBody>
      </p:sp>
      <p:sp>
        <p:nvSpPr>
          <p:cNvPr id="166" name="文本框 165">
            <a:extLst>
              <a:ext uri="{FF2B5EF4-FFF2-40B4-BE49-F238E27FC236}">
                <a16:creationId xmlns:a16="http://schemas.microsoft.com/office/drawing/2014/main" id="{02EAFED0-0585-A82E-65EE-4F60DB612F6B}"/>
              </a:ext>
            </a:extLst>
          </p:cNvPr>
          <p:cNvSpPr txBox="1"/>
          <p:nvPr/>
        </p:nvSpPr>
        <p:spPr>
          <a:xfrm>
            <a:off x="6514655" y="3358538"/>
            <a:ext cx="784974" cy="307777"/>
          </a:xfrm>
          <a:prstGeom prst="rect">
            <a:avLst/>
          </a:prstGeom>
          <a:noFill/>
        </p:spPr>
        <p:txBody>
          <a:bodyPr wrap="square" rtlCol="0">
            <a:spAutoFit/>
          </a:bodyPr>
          <a:lstStyle/>
          <a:p>
            <a:pPr algn="ctr"/>
            <a:r>
              <a:rPr lang="en-US" altLang="zh-CN" sz="1400">
                <a:latin typeface="Jumble" panose="02000503000000020004" pitchFamily="2" charset="0"/>
              </a:rPr>
              <a:t>AND</a:t>
            </a:r>
            <a:endParaRPr lang="zh-CN" altLang="en-US" sz="1400">
              <a:latin typeface="Jumble" panose="02000503000000020004" pitchFamily="2" charset="0"/>
            </a:endParaRPr>
          </a:p>
        </p:txBody>
      </p:sp>
      <p:grpSp>
        <p:nvGrpSpPr>
          <p:cNvPr id="314" name="组合 313">
            <a:extLst>
              <a:ext uri="{FF2B5EF4-FFF2-40B4-BE49-F238E27FC236}">
                <a16:creationId xmlns:a16="http://schemas.microsoft.com/office/drawing/2014/main" id="{5ECB7313-C1EA-2E9C-27F3-9BE31EA1258D}"/>
              </a:ext>
            </a:extLst>
          </p:cNvPr>
          <p:cNvGrpSpPr/>
          <p:nvPr/>
        </p:nvGrpSpPr>
        <p:grpSpPr>
          <a:xfrm>
            <a:off x="8225941" y="2916226"/>
            <a:ext cx="961146" cy="1025548"/>
            <a:chOff x="8267767" y="2961312"/>
            <a:chExt cx="961146" cy="1025548"/>
          </a:xfrm>
        </p:grpSpPr>
        <p:sp>
          <p:nvSpPr>
            <p:cNvPr id="312" name="矩形: 圆角 311">
              <a:extLst>
                <a:ext uri="{FF2B5EF4-FFF2-40B4-BE49-F238E27FC236}">
                  <a16:creationId xmlns:a16="http://schemas.microsoft.com/office/drawing/2014/main" id="{4322CD6D-2512-6FE3-0964-D50C9DA391B6}"/>
                </a:ext>
              </a:extLst>
            </p:cNvPr>
            <p:cNvSpPr/>
            <p:nvPr/>
          </p:nvSpPr>
          <p:spPr>
            <a:xfrm>
              <a:off x="8393602" y="3173139"/>
              <a:ext cx="835311" cy="813721"/>
            </a:xfrm>
            <a:prstGeom prst="roundRect">
              <a:avLst>
                <a:gd name="adj" fmla="val 11051"/>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矩形: 圆角 312">
              <a:extLst>
                <a:ext uri="{FF2B5EF4-FFF2-40B4-BE49-F238E27FC236}">
                  <a16:creationId xmlns:a16="http://schemas.microsoft.com/office/drawing/2014/main" id="{0A98CF50-A42E-F98A-8A88-CD6CB27250D5}"/>
                </a:ext>
              </a:extLst>
            </p:cNvPr>
            <p:cNvSpPr/>
            <p:nvPr/>
          </p:nvSpPr>
          <p:spPr>
            <a:xfrm>
              <a:off x="8393603" y="3169965"/>
              <a:ext cx="739285" cy="711670"/>
            </a:xfrm>
            <a:prstGeom prst="roundRect">
              <a:avLst>
                <a:gd name="adj" fmla="val 11051"/>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1" name="组合 310">
              <a:extLst>
                <a:ext uri="{FF2B5EF4-FFF2-40B4-BE49-F238E27FC236}">
                  <a16:creationId xmlns:a16="http://schemas.microsoft.com/office/drawing/2014/main" id="{2FDA4B7B-2670-6ADB-264F-F15713049C40}"/>
                </a:ext>
              </a:extLst>
            </p:cNvPr>
            <p:cNvGrpSpPr/>
            <p:nvPr/>
          </p:nvGrpSpPr>
          <p:grpSpPr>
            <a:xfrm>
              <a:off x="8267767" y="2961312"/>
              <a:ext cx="877494" cy="935377"/>
              <a:chOff x="12940331" y="1159558"/>
              <a:chExt cx="3730388" cy="3976457"/>
            </a:xfrm>
          </p:grpSpPr>
          <p:sp>
            <p:nvSpPr>
              <p:cNvPr id="273" name="任意多边形: 形状 272">
                <a:extLst>
                  <a:ext uri="{FF2B5EF4-FFF2-40B4-BE49-F238E27FC236}">
                    <a16:creationId xmlns:a16="http://schemas.microsoft.com/office/drawing/2014/main" id="{E1299D22-D918-D5AF-4D05-3397AA39B71F}"/>
                  </a:ext>
                </a:extLst>
              </p:cNvPr>
              <p:cNvSpPr/>
              <p:nvPr/>
            </p:nvSpPr>
            <p:spPr>
              <a:xfrm>
                <a:off x="13295957" y="1793681"/>
                <a:ext cx="3374762" cy="3342334"/>
              </a:xfrm>
              <a:custGeom>
                <a:avLst/>
                <a:gdLst>
                  <a:gd name="connsiteX0" fmla="*/ 427518 w 3374762"/>
                  <a:gd name="connsiteY0" fmla="*/ 0 h 3342334"/>
                  <a:gd name="connsiteX1" fmla="*/ 2953711 w 3374762"/>
                  <a:gd name="connsiteY1" fmla="*/ 0 h 3342334"/>
                  <a:gd name="connsiteX2" fmla="*/ 3374763 w 3374762"/>
                  <a:gd name="connsiteY2" fmla="*/ 427518 h 3342334"/>
                  <a:gd name="connsiteX3" fmla="*/ 3374763 w 3374762"/>
                  <a:gd name="connsiteY3" fmla="*/ 2914817 h 3342334"/>
                  <a:gd name="connsiteX4" fmla="*/ 2953711 w 3374762"/>
                  <a:gd name="connsiteY4" fmla="*/ 3342335 h 3342334"/>
                  <a:gd name="connsiteX5" fmla="*/ 427518 w 3374762"/>
                  <a:gd name="connsiteY5" fmla="*/ 3342335 h 3342334"/>
                  <a:gd name="connsiteX6" fmla="*/ 0 w 3374762"/>
                  <a:gd name="connsiteY6" fmla="*/ 2914817 h 3342334"/>
                  <a:gd name="connsiteX7" fmla="*/ 0 w 3374762"/>
                  <a:gd name="connsiteY7" fmla="*/ 427518 h 3342334"/>
                  <a:gd name="connsiteX8" fmla="*/ 427518 w 3374762"/>
                  <a:gd name="connsiteY8" fmla="*/ 0 h 3342334"/>
                  <a:gd name="connsiteX9" fmla="*/ 207278 w 3374762"/>
                  <a:gd name="connsiteY9" fmla="*/ 3031432 h 3342334"/>
                  <a:gd name="connsiteX10" fmla="*/ 3186883 w 3374762"/>
                  <a:gd name="connsiteY10" fmla="*/ 3031432 h 3342334"/>
                  <a:gd name="connsiteX11" fmla="*/ 3186883 w 3374762"/>
                  <a:gd name="connsiteY11" fmla="*/ 3089717 h 3342334"/>
                  <a:gd name="connsiteX12" fmla="*/ 3102689 w 3374762"/>
                  <a:gd name="connsiteY12" fmla="*/ 3154509 h 3342334"/>
                  <a:gd name="connsiteX13" fmla="*/ 272000 w 3374762"/>
                  <a:gd name="connsiteY13" fmla="*/ 3154509 h 3342334"/>
                  <a:gd name="connsiteX14" fmla="*/ 207209 w 3374762"/>
                  <a:gd name="connsiteY14" fmla="*/ 3089717 h 3342334"/>
                  <a:gd name="connsiteX15" fmla="*/ 466364 w 3374762"/>
                  <a:gd name="connsiteY15" fmla="*/ 233172 h 3342334"/>
                  <a:gd name="connsiteX16" fmla="*/ 2927798 w 3374762"/>
                  <a:gd name="connsiteY16" fmla="*/ 233172 h 3342334"/>
                  <a:gd name="connsiteX17" fmla="*/ 3186883 w 3374762"/>
                  <a:gd name="connsiteY17" fmla="*/ 492257 h 3342334"/>
                  <a:gd name="connsiteX18" fmla="*/ 3186883 w 3374762"/>
                  <a:gd name="connsiteY18" fmla="*/ 2577971 h 3342334"/>
                  <a:gd name="connsiteX19" fmla="*/ 2927798 w 3374762"/>
                  <a:gd name="connsiteY19" fmla="*/ 2837057 h 3342334"/>
                  <a:gd name="connsiteX20" fmla="*/ 466364 w 3374762"/>
                  <a:gd name="connsiteY20" fmla="*/ 2837057 h 3342334"/>
                  <a:gd name="connsiteX21" fmla="*/ 207278 w 3374762"/>
                  <a:gd name="connsiteY21" fmla="*/ 2577971 h 3342334"/>
                  <a:gd name="connsiteX22" fmla="*/ 207278 w 3374762"/>
                  <a:gd name="connsiteY22" fmla="*/ 492257 h 3342334"/>
                  <a:gd name="connsiteX23" fmla="*/ 466364 w 3374762"/>
                  <a:gd name="connsiteY23" fmla="*/ 233172 h 334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74762" h="3342334">
                    <a:moveTo>
                      <a:pt x="427518" y="0"/>
                    </a:moveTo>
                    <a:lnTo>
                      <a:pt x="2953711" y="0"/>
                    </a:lnTo>
                    <a:cubicBezTo>
                      <a:pt x="3186893" y="0"/>
                      <a:pt x="3374763" y="194336"/>
                      <a:pt x="3374763" y="427518"/>
                    </a:cubicBezTo>
                    <a:lnTo>
                      <a:pt x="3374763" y="2914817"/>
                    </a:lnTo>
                    <a:cubicBezTo>
                      <a:pt x="3374763" y="3154464"/>
                      <a:pt x="3186932" y="3342335"/>
                      <a:pt x="2953711" y="3342335"/>
                    </a:cubicBezTo>
                    <a:lnTo>
                      <a:pt x="427518" y="3342335"/>
                    </a:lnTo>
                    <a:cubicBezTo>
                      <a:pt x="194336" y="3342335"/>
                      <a:pt x="0" y="3154504"/>
                      <a:pt x="0" y="2914817"/>
                    </a:cubicBezTo>
                    <a:lnTo>
                      <a:pt x="0" y="427518"/>
                    </a:lnTo>
                    <a:cubicBezTo>
                      <a:pt x="0" y="194336"/>
                      <a:pt x="194336" y="0"/>
                      <a:pt x="427518" y="0"/>
                    </a:cubicBezTo>
                    <a:close/>
                    <a:moveTo>
                      <a:pt x="207278" y="3031432"/>
                    </a:moveTo>
                    <a:lnTo>
                      <a:pt x="3186883" y="3031432"/>
                    </a:lnTo>
                    <a:lnTo>
                      <a:pt x="3186883" y="3089717"/>
                    </a:lnTo>
                    <a:cubicBezTo>
                      <a:pt x="3186883" y="3122094"/>
                      <a:pt x="3135065" y="3154509"/>
                      <a:pt x="3102689" y="3154509"/>
                    </a:cubicBezTo>
                    <a:lnTo>
                      <a:pt x="272000" y="3154509"/>
                    </a:lnTo>
                    <a:cubicBezTo>
                      <a:pt x="239623" y="3154509"/>
                      <a:pt x="207209" y="3122132"/>
                      <a:pt x="207209" y="3089717"/>
                    </a:cubicBezTo>
                    <a:close/>
                    <a:moveTo>
                      <a:pt x="466364" y="233172"/>
                    </a:moveTo>
                    <a:lnTo>
                      <a:pt x="2927798" y="233172"/>
                    </a:lnTo>
                    <a:cubicBezTo>
                      <a:pt x="3070317" y="233172"/>
                      <a:pt x="3186883" y="349778"/>
                      <a:pt x="3186883" y="492257"/>
                    </a:cubicBezTo>
                    <a:lnTo>
                      <a:pt x="3186883" y="2577971"/>
                    </a:lnTo>
                    <a:cubicBezTo>
                      <a:pt x="3186883" y="2720490"/>
                      <a:pt x="3070278" y="2837057"/>
                      <a:pt x="2927798" y="2837057"/>
                    </a:cubicBezTo>
                    <a:lnTo>
                      <a:pt x="466364" y="2837057"/>
                    </a:lnTo>
                    <a:cubicBezTo>
                      <a:pt x="323845" y="2837057"/>
                      <a:pt x="207278" y="2720451"/>
                      <a:pt x="207278" y="2577971"/>
                    </a:cubicBezTo>
                    <a:lnTo>
                      <a:pt x="207278" y="492257"/>
                    </a:lnTo>
                    <a:cubicBezTo>
                      <a:pt x="207278" y="349738"/>
                      <a:pt x="323884" y="233172"/>
                      <a:pt x="466364" y="233172"/>
                    </a:cubicBezTo>
                    <a:close/>
                  </a:path>
                </a:pathLst>
              </a:custGeom>
              <a:solidFill>
                <a:srgbClr val="F8D905"/>
              </a:solidFill>
              <a:ln w="9797" cap="flat">
                <a:solidFill>
                  <a:srgbClr val="000000"/>
                </a:solidFill>
                <a:prstDash val="solid"/>
                <a:miter/>
              </a:ln>
            </p:spPr>
            <p:txBody>
              <a:bodyPr rtlCol="0" anchor="ctr"/>
              <a:lstStyle/>
              <a:p>
                <a:endParaRPr lang="zh-CN" altLang="en-US"/>
              </a:p>
            </p:txBody>
          </p:sp>
          <p:sp>
            <p:nvSpPr>
              <p:cNvPr id="274" name="任意多边形: 形状 273">
                <a:extLst>
                  <a:ext uri="{FF2B5EF4-FFF2-40B4-BE49-F238E27FC236}">
                    <a16:creationId xmlns:a16="http://schemas.microsoft.com/office/drawing/2014/main" id="{1FA553A8-DD5C-B1D1-FC7B-C958102CB41E}"/>
                  </a:ext>
                </a:extLst>
              </p:cNvPr>
              <p:cNvSpPr/>
              <p:nvPr/>
            </p:nvSpPr>
            <p:spPr>
              <a:xfrm>
                <a:off x="12940331" y="1159558"/>
                <a:ext cx="2590237" cy="2667993"/>
              </a:xfrm>
              <a:custGeom>
                <a:avLst/>
                <a:gdLst>
                  <a:gd name="connsiteX0" fmla="*/ 1055113 w 2590237"/>
                  <a:gd name="connsiteY0" fmla="*/ 834867 h 2667993"/>
                  <a:gd name="connsiteX1" fmla="*/ 1897168 w 2590237"/>
                  <a:gd name="connsiteY1" fmla="*/ 1683427 h 2667993"/>
                  <a:gd name="connsiteX2" fmla="*/ 2084998 w 2590237"/>
                  <a:gd name="connsiteY2" fmla="*/ 1651050 h 2667993"/>
                  <a:gd name="connsiteX3" fmla="*/ 2590237 w 2590237"/>
                  <a:gd name="connsiteY3" fmla="*/ 2156289 h 2667993"/>
                  <a:gd name="connsiteX4" fmla="*/ 2084998 w 2590237"/>
                  <a:gd name="connsiteY4" fmla="*/ 2667994 h 2667993"/>
                  <a:gd name="connsiteX5" fmla="*/ 1573294 w 2590237"/>
                  <a:gd name="connsiteY5" fmla="*/ 2156289 h 2667993"/>
                  <a:gd name="connsiteX6" fmla="*/ 1651020 w 2590237"/>
                  <a:gd name="connsiteY6" fmla="*/ 1884222 h 2667993"/>
                  <a:gd name="connsiteX7" fmla="*/ 834869 w 2590237"/>
                  <a:gd name="connsiteY7" fmla="*/ 1055100 h 2667993"/>
                  <a:gd name="connsiteX8" fmla="*/ 161198 w 2590237"/>
                  <a:gd name="connsiteY8" fmla="*/ 970905 h 2667993"/>
                  <a:gd name="connsiteX9" fmla="*/ 174172 w 2590237"/>
                  <a:gd name="connsiteY9" fmla="*/ 174162 h 2667993"/>
                  <a:gd name="connsiteX10" fmla="*/ 977380 w 2590237"/>
                  <a:gd name="connsiteY10" fmla="*/ 161189 h 2667993"/>
                  <a:gd name="connsiteX11" fmla="*/ 1055107 w 2590237"/>
                  <a:gd name="connsiteY11" fmla="*/ 834860 h 266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0237" h="2667993">
                    <a:moveTo>
                      <a:pt x="1055113" y="834867"/>
                    </a:moveTo>
                    <a:lnTo>
                      <a:pt x="1897168" y="1683427"/>
                    </a:lnTo>
                    <a:cubicBezTo>
                      <a:pt x="1955453" y="1663986"/>
                      <a:pt x="2013773" y="1651050"/>
                      <a:pt x="2084998" y="1651050"/>
                    </a:cubicBezTo>
                    <a:cubicBezTo>
                      <a:pt x="2363532" y="1651050"/>
                      <a:pt x="2590237" y="1877766"/>
                      <a:pt x="2590237" y="2156289"/>
                    </a:cubicBezTo>
                    <a:cubicBezTo>
                      <a:pt x="2590237" y="2441288"/>
                      <a:pt x="2363522" y="2667994"/>
                      <a:pt x="2084998" y="2667994"/>
                    </a:cubicBezTo>
                    <a:cubicBezTo>
                      <a:pt x="1800000" y="2667994"/>
                      <a:pt x="1573294" y="2441278"/>
                      <a:pt x="1573294" y="2156289"/>
                    </a:cubicBezTo>
                    <a:cubicBezTo>
                      <a:pt x="1573294" y="2059121"/>
                      <a:pt x="1605670" y="1961953"/>
                      <a:pt x="1651020" y="1884222"/>
                    </a:cubicBezTo>
                    <a:lnTo>
                      <a:pt x="834869" y="1055100"/>
                    </a:lnTo>
                    <a:cubicBezTo>
                      <a:pt x="614630" y="1178172"/>
                      <a:pt x="336097" y="1152268"/>
                      <a:pt x="161198" y="970905"/>
                    </a:cubicBezTo>
                    <a:cubicBezTo>
                      <a:pt x="-59041" y="750666"/>
                      <a:pt x="-52536" y="394402"/>
                      <a:pt x="174172" y="174162"/>
                    </a:cubicBezTo>
                    <a:cubicBezTo>
                      <a:pt x="400887" y="-52553"/>
                      <a:pt x="757141" y="-59019"/>
                      <a:pt x="977380" y="161189"/>
                    </a:cubicBezTo>
                    <a:cubicBezTo>
                      <a:pt x="1152279" y="342554"/>
                      <a:pt x="1178183" y="621077"/>
                      <a:pt x="1055107" y="834860"/>
                    </a:cubicBezTo>
                    <a:close/>
                  </a:path>
                </a:pathLst>
              </a:custGeom>
              <a:solidFill>
                <a:schemeClr val="bg1"/>
              </a:solidFill>
              <a:ln w="9797" cap="flat">
                <a:solidFill>
                  <a:srgbClr val="000000"/>
                </a:solidFill>
                <a:prstDash val="solid"/>
                <a:miter/>
              </a:ln>
            </p:spPr>
            <p:txBody>
              <a:bodyPr rtlCol="0" anchor="ctr"/>
              <a:lstStyle/>
              <a:p>
                <a:endParaRPr lang="zh-CN" altLang="en-US"/>
              </a:p>
            </p:txBody>
          </p:sp>
          <p:sp>
            <p:nvSpPr>
              <p:cNvPr id="275" name="任意多边形: 形状 274">
                <a:extLst>
                  <a:ext uri="{FF2B5EF4-FFF2-40B4-BE49-F238E27FC236}">
                    <a16:creationId xmlns:a16="http://schemas.microsoft.com/office/drawing/2014/main" id="{729155D0-39A5-B3C9-74FD-DC749CED5C86}"/>
                  </a:ext>
                </a:extLst>
              </p:cNvPr>
              <p:cNvSpPr/>
              <p:nvPr/>
            </p:nvSpPr>
            <p:spPr>
              <a:xfrm>
                <a:off x="13762291" y="4093198"/>
                <a:ext cx="323873" cy="323873"/>
              </a:xfrm>
              <a:custGeom>
                <a:avLst/>
                <a:gdLst>
                  <a:gd name="connsiteX0" fmla="*/ 323874 w 323873"/>
                  <a:gd name="connsiteY0" fmla="*/ 161917 h 323873"/>
                  <a:gd name="connsiteX1" fmla="*/ 161956 w 323873"/>
                  <a:gd name="connsiteY1" fmla="*/ 323874 h 323873"/>
                  <a:gd name="connsiteX2" fmla="*/ 0 w 323873"/>
                  <a:gd name="connsiteY2" fmla="*/ 161917 h 323873"/>
                  <a:gd name="connsiteX3" fmla="*/ 161956 w 323873"/>
                  <a:gd name="connsiteY3" fmla="*/ 0 h 323873"/>
                  <a:gd name="connsiteX4" fmla="*/ 323874 w 323873"/>
                  <a:gd name="connsiteY4" fmla="*/ 161917 h 32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73" h="323873">
                    <a:moveTo>
                      <a:pt x="323874" y="161917"/>
                    </a:moveTo>
                    <a:cubicBezTo>
                      <a:pt x="323874" y="251354"/>
                      <a:pt x="251352" y="323874"/>
                      <a:pt x="161956" y="323874"/>
                    </a:cubicBezTo>
                    <a:cubicBezTo>
                      <a:pt x="72519" y="323874"/>
                      <a:pt x="0" y="251353"/>
                      <a:pt x="0" y="161917"/>
                    </a:cubicBezTo>
                    <a:cubicBezTo>
                      <a:pt x="0" y="72480"/>
                      <a:pt x="72521" y="0"/>
                      <a:pt x="161956" y="0"/>
                    </a:cubicBezTo>
                    <a:cubicBezTo>
                      <a:pt x="251355" y="0"/>
                      <a:pt x="323874" y="72483"/>
                      <a:pt x="323874" y="161917"/>
                    </a:cubicBezTo>
                  </a:path>
                </a:pathLst>
              </a:custGeom>
              <a:solidFill>
                <a:srgbClr val="F8D905"/>
              </a:solidFill>
              <a:ln w="9797" cap="flat">
                <a:solidFill>
                  <a:srgbClr val="000000"/>
                </a:solidFill>
                <a:prstDash val="solid"/>
                <a:miter/>
              </a:ln>
            </p:spPr>
            <p:txBody>
              <a:bodyPr rtlCol="0" anchor="ctr"/>
              <a:lstStyle/>
              <a:p>
                <a:endParaRPr lang="zh-CN" altLang="en-US"/>
              </a:p>
            </p:txBody>
          </p:sp>
        </p:grpSp>
      </p:grpSp>
      <p:sp>
        <p:nvSpPr>
          <p:cNvPr id="316" name="星形: 十角 315">
            <a:extLst>
              <a:ext uri="{FF2B5EF4-FFF2-40B4-BE49-F238E27FC236}">
                <a16:creationId xmlns:a16="http://schemas.microsoft.com/office/drawing/2014/main" id="{74BEF0DD-44D3-3E63-541D-531DFEA2BE01}"/>
              </a:ext>
            </a:extLst>
          </p:cNvPr>
          <p:cNvSpPr/>
          <p:nvPr/>
        </p:nvSpPr>
        <p:spPr>
          <a:xfrm>
            <a:off x="6247469" y="4471591"/>
            <a:ext cx="1437406" cy="1437406"/>
          </a:xfrm>
          <a:prstGeom prst="star10">
            <a:avLst>
              <a:gd name="adj" fmla="val 26309"/>
              <a:gd name="hf" fmla="val 105146"/>
            </a:avLst>
          </a:prstGeom>
          <a:solidFill>
            <a:srgbClr val="EC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7" name="组合 316">
            <a:extLst>
              <a:ext uri="{FF2B5EF4-FFF2-40B4-BE49-F238E27FC236}">
                <a16:creationId xmlns:a16="http://schemas.microsoft.com/office/drawing/2014/main" id="{1ADD9A5B-E11E-4AE1-A8A6-B7CF0F701D1C}"/>
              </a:ext>
            </a:extLst>
          </p:cNvPr>
          <p:cNvGrpSpPr/>
          <p:nvPr/>
        </p:nvGrpSpPr>
        <p:grpSpPr>
          <a:xfrm>
            <a:off x="2202283" y="4847588"/>
            <a:ext cx="565282" cy="587784"/>
            <a:chOff x="7917681" y="3363453"/>
            <a:chExt cx="619041" cy="643684"/>
          </a:xfrm>
        </p:grpSpPr>
        <p:sp>
          <p:nvSpPr>
            <p:cNvPr id="318" name="任意多边形: 形状 317">
              <a:extLst>
                <a:ext uri="{FF2B5EF4-FFF2-40B4-BE49-F238E27FC236}">
                  <a16:creationId xmlns:a16="http://schemas.microsoft.com/office/drawing/2014/main" id="{B4B2E8E3-E3E6-33D2-7B64-6D229FE86121}"/>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19" name="矩形 318">
              <a:extLst>
                <a:ext uri="{FF2B5EF4-FFF2-40B4-BE49-F238E27FC236}">
                  <a16:creationId xmlns:a16="http://schemas.microsoft.com/office/drawing/2014/main" id="{FA20EE43-D3B8-B29F-76EF-BEA9DF1458E8}"/>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0" name="任意多边形: 形状 319">
              <a:extLst>
                <a:ext uri="{FF2B5EF4-FFF2-40B4-BE49-F238E27FC236}">
                  <a16:creationId xmlns:a16="http://schemas.microsoft.com/office/drawing/2014/main" id="{A6683D67-9B8E-CC6D-BB84-1BEA4D5B5E3C}"/>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1" name="组合 320">
            <a:extLst>
              <a:ext uri="{FF2B5EF4-FFF2-40B4-BE49-F238E27FC236}">
                <a16:creationId xmlns:a16="http://schemas.microsoft.com/office/drawing/2014/main" id="{6469BA2F-8E3A-F9F9-0276-0143AED85E62}"/>
              </a:ext>
            </a:extLst>
          </p:cNvPr>
          <p:cNvGrpSpPr/>
          <p:nvPr/>
        </p:nvGrpSpPr>
        <p:grpSpPr>
          <a:xfrm>
            <a:off x="7474235" y="3920716"/>
            <a:ext cx="565282" cy="587784"/>
            <a:chOff x="7917681" y="3363453"/>
            <a:chExt cx="619041" cy="643684"/>
          </a:xfrm>
        </p:grpSpPr>
        <p:sp>
          <p:nvSpPr>
            <p:cNvPr id="322" name="任意多边形: 形状 321">
              <a:extLst>
                <a:ext uri="{FF2B5EF4-FFF2-40B4-BE49-F238E27FC236}">
                  <a16:creationId xmlns:a16="http://schemas.microsoft.com/office/drawing/2014/main" id="{D2C64007-3F51-8DB5-7239-5483913F0CD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23" name="矩形 322">
              <a:extLst>
                <a:ext uri="{FF2B5EF4-FFF2-40B4-BE49-F238E27FC236}">
                  <a16:creationId xmlns:a16="http://schemas.microsoft.com/office/drawing/2014/main" id="{A4450F76-3273-475C-469F-B9FAFC6C17B9}"/>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任意多边形: 形状 323">
              <a:extLst>
                <a:ext uri="{FF2B5EF4-FFF2-40B4-BE49-F238E27FC236}">
                  <a16:creationId xmlns:a16="http://schemas.microsoft.com/office/drawing/2014/main" id="{10181DA9-4787-2B9A-85A4-6374C4009F2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5" name="组合 324">
            <a:extLst>
              <a:ext uri="{FF2B5EF4-FFF2-40B4-BE49-F238E27FC236}">
                <a16:creationId xmlns:a16="http://schemas.microsoft.com/office/drawing/2014/main" id="{30725CA8-1484-6829-CE24-476BEEAAEE48}"/>
              </a:ext>
            </a:extLst>
          </p:cNvPr>
          <p:cNvGrpSpPr/>
          <p:nvPr/>
        </p:nvGrpSpPr>
        <p:grpSpPr>
          <a:xfrm>
            <a:off x="9262180" y="2639765"/>
            <a:ext cx="565282" cy="587784"/>
            <a:chOff x="7917681" y="3363453"/>
            <a:chExt cx="619041" cy="643684"/>
          </a:xfrm>
        </p:grpSpPr>
        <p:sp>
          <p:nvSpPr>
            <p:cNvPr id="326" name="任意多边形: 形状 325">
              <a:extLst>
                <a:ext uri="{FF2B5EF4-FFF2-40B4-BE49-F238E27FC236}">
                  <a16:creationId xmlns:a16="http://schemas.microsoft.com/office/drawing/2014/main" id="{C7CCF00B-E560-3844-3C18-AEC8E7C8F305}"/>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27" name="矩形 326">
              <a:extLst>
                <a:ext uri="{FF2B5EF4-FFF2-40B4-BE49-F238E27FC236}">
                  <a16:creationId xmlns:a16="http://schemas.microsoft.com/office/drawing/2014/main" id="{B39B1D4D-ADCF-7358-EF73-EC9435E68281}"/>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任意多边形: 形状 327">
              <a:extLst>
                <a:ext uri="{FF2B5EF4-FFF2-40B4-BE49-F238E27FC236}">
                  <a16:creationId xmlns:a16="http://schemas.microsoft.com/office/drawing/2014/main" id="{4BC0ED6B-DBE8-D661-CB86-8B50D4BE495D}"/>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29" name="组合 328">
            <a:extLst>
              <a:ext uri="{FF2B5EF4-FFF2-40B4-BE49-F238E27FC236}">
                <a16:creationId xmlns:a16="http://schemas.microsoft.com/office/drawing/2014/main" id="{C89E1FAE-DC45-2976-D70A-66C2414AFAA7}"/>
              </a:ext>
            </a:extLst>
          </p:cNvPr>
          <p:cNvGrpSpPr/>
          <p:nvPr/>
        </p:nvGrpSpPr>
        <p:grpSpPr>
          <a:xfrm>
            <a:off x="9943747" y="2122730"/>
            <a:ext cx="565282" cy="587784"/>
            <a:chOff x="7917681" y="3363453"/>
            <a:chExt cx="619041" cy="643684"/>
          </a:xfrm>
        </p:grpSpPr>
        <p:sp>
          <p:nvSpPr>
            <p:cNvPr id="330" name="任意多边形: 形状 329">
              <a:extLst>
                <a:ext uri="{FF2B5EF4-FFF2-40B4-BE49-F238E27FC236}">
                  <a16:creationId xmlns:a16="http://schemas.microsoft.com/office/drawing/2014/main" id="{BDE87E85-498C-FB8F-28D4-13EB76AC5862}"/>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31" name="矩形 330">
              <a:extLst>
                <a:ext uri="{FF2B5EF4-FFF2-40B4-BE49-F238E27FC236}">
                  <a16:creationId xmlns:a16="http://schemas.microsoft.com/office/drawing/2014/main" id="{D819D44C-051D-9473-5611-24F53C55BC1E}"/>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任意多边形: 形状 331">
              <a:extLst>
                <a:ext uri="{FF2B5EF4-FFF2-40B4-BE49-F238E27FC236}">
                  <a16:creationId xmlns:a16="http://schemas.microsoft.com/office/drawing/2014/main" id="{5F9159BD-621C-2DDC-1162-1A341463A849}"/>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Tree>
    <p:extLst>
      <p:ext uri="{BB962C8B-B14F-4D97-AF65-F5344CB8AC3E}">
        <p14:creationId xmlns:p14="http://schemas.microsoft.com/office/powerpoint/2010/main" val="93736677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4" name="矩形 73">
            <a:extLst>
              <a:ext uri="{FF2B5EF4-FFF2-40B4-BE49-F238E27FC236}">
                <a16:creationId xmlns:a16="http://schemas.microsoft.com/office/drawing/2014/main" id="{5323FBB2-277C-5A78-A3D0-11B07A10656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a:extLst>
              <a:ext uri="{FF2B5EF4-FFF2-40B4-BE49-F238E27FC236}">
                <a16:creationId xmlns:a16="http://schemas.microsoft.com/office/drawing/2014/main" id="{6091FD12-6C28-EC2A-C3B9-6639D5230DCC}"/>
              </a:ext>
            </a:extLst>
          </p:cNvPr>
          <p:cNvGrpSpPr/>
          <p:nvPr/>
        </p:nvGrpSpPr>
        <p:grpSpPr>
          <a:xfrm rot="21060000">
            <a:off x="1070213" y="1594326"/>
            <a:ext cx="2373461" cy="3269140"/>
            <a:chOff x="3014911" y="2143996"/>
            <a:chExt cx="2373461" cy="3269140"/>
          </a:xfrm>
        </p:grpSpPr>
        <p:sp>
          <p:nvSpPr>
            <p:cNvPr id="71" name="矩形 70">
              <a:extLst>
                <a:ext uri="{FF2B5EF4-FFF2-40B4-BE49-F238E27FC236}">
                  <a16:creationId xmlns:a16="http://schemas.microsoft.com/office/drawing/2014/main" id="{6BEDC34D-E4EE-E530-890E-5390257B7A4F}"/>
                </a:ext>
              </a:extLst>
            </p:cNvPr>
            <p:cNvSpPr/>
            <p:nvPr/>
          </p:nvSpPr>
          <p:spPr>
            <a:xfrm>
              <a:off x="3014911" y="2143996"/>
              <a:ext cx="2373461" cy="3269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2" name="图片 71">
              <a:extLst>
                <a:ext uri="{FF2B5EF4-FFF2-40B4-BE49-F238E27FC236}">
                  <a16:creationId xmlns:a16="http://schemas.microsoft.com/office/drawing/2014/main" id="{846A30B2-9AEE-445D-4D3A-169FBE2CEE0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27" name="组合 26">
            <a:extLst>
              <a:ext uri="{FF2B5EF4-FFF2-40B4-BE49-F238E27FC236}">
                <a16:creationId xmlns:a16="http://schemas.microsoft.com/office/drawing/2014/main" id="{986164D3-8235-E129-D074-5BB8000060EC}"/>
              </a:ext>
            </a:extLst>
          </p:cNvPr>
          <p:cNvGrpSpPr/>
          <p:nvPr/>
        </p:nvGrpSpPr>
        <p:grpSpPr>
          <a:xfrm rot="21360000">
            <a:off x="4804523" y="1376979"/>
            <a:ext cx="2373461" cy="3269140"/>
            <a:chOff x="3014911" y="2143996"/>
            <a:chExt cx="2373461" cy="3269140"/>
          </a:xfrm>
        </p:grpSpPr>
        <p:sp>
          <p:nvSpPr>
            <p:cNvPr id="28" name="矩形 27">
              <a:extLst>
                <a:ext uri="{FF2B5EF4-FFF2-40B4-BE49-F238E27FC236}">
                  <a16:creationId xmlns:a16="http://schemas.microsoft.com/office/drawing/2014/main" id="{FBB0F01D-4EE5-B28A-B0F7-20E329BD2AF4}"/>
                </a:ext>
              </a:extLst>
            </p:cNvPr>
            <p:cNvSpPr/>
            <p:nvPr/>
          </p:nvSpPr>
          <p:spPr>
            <a:xfrm>
              <a:off x="3014911" y="2143996"/>
              <a:ext cx="2373461" cy="3269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a:extLst>
                <a:ext uri="{FF2B5EF4-FFF2-40B4-BE49-F238E27FC236}">
                  <a16:creationId xmlns:a16="http://schemas.microsoft.com/office/drawing/2014/main" id="{45302DE5-F93D-46CA-9E3D-8771E74C5B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12" name="组合 11">
            <a:extLst>
              <a:ext uri="{FF2B5EF4-FFF2-40B4-BE49-F238E27FC236}">
                <a16:creationId xmlns:a16="http://schemas.microsoft.com/office/drawing/2014/main" id="{6EBA0E87-3023-EA86-5842-32FBB36AF183}"/>
              </a:ext>
            </a:extLst>
          </p:cNvPr>
          <p:cNvGrpSpPr/>
          <p:nvPr/>
        </p:nvGrpSpPr>
        <p:grpSpPr>
          <a:xfrm rot="21360000">
            <a:off x="3003247" y="2183571"/>
            <a:ext cx="2373461" cy="3269140"/>
            <a:chOff x="3014911" y="2143996"/>
            <a:chExt cx="2373461" cy="3269140"/>
          </a:xfrm>
        </p:grpSpPr>
        <p:sp>
          <p:nvSpPr>
            <p:cNvPr id="11" name="矩形 10">
              <a:extLst>
                <a:ext uri="{FF2B5EF4-FFF2-40B4-BE49-F238E27FC236}">
                  <a16:creationId xmlns:a16="http://schemas.microsoft.com/office/drawing/2014/main" id="{50DE391B-B66E-D130-B7C6-6D3084D4C32A}"/>
                </a:ext>
              </a:extLst>
            </p:cNvPr>
            <p:cNvSpPr/>
            <p:nvPr/>
          </p:nvSpPr>
          <p:spPr>
            <a:xfrm>
              <a:off x="3014911" y="2143996"/>
              <a:ext cx="2373461" cy="32691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一群人在跳舞&#10;&#10;中度可信度描述已自动生成">
              <a:extLst>
                <a:ext uri="{FF2B5EF4-FFF2-40B4-BE49-F238E27FC236}">
                  <a16:creationId xmlns:a16="http://schemas.microsoft.com/office/drawing/2014/main" id="{8C3BF4A1-9DAA-9BEA-F8FE-4B671CBB296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13" name="组合 12">
            <a:extLst>
              <a:ext uri="{FF2B5EF4-FFF2-40B4-BE49-F238E27FC236}">
                <a16:creationId xmlns:a16="http://schemas.microsoft.com/office/drawing/2014/main" id="{43E7F813-8FD8-0AC0-A2D4-DBE4CF8E7DBF}"/>
              </a:ext>
            </a:extLst>
          </p:cNvPr>
          <p:cNvGrpSpPr/>
          <p:nvPr/>
        </p:nvGrpSpPr>
        <p:grpSpPr>
          <a:xfrm rot="240000">
            <a:off x="8748326" y="1404192"/>
            <a:ext cx="2373461" cy="3269140"/>
            <a:chOff x="3014911" y="2143996"/>
            <a:chExt cx="2373461" cy="3269140"/>
          </a:xfrm>
        </p:grpSpPr>
        <p:sp>
          <p:nvSpPr>
            <p:cNvPr id="14" name="矩形 13">
              <a:extLst>
                <a:ext uri="{FF2B5EF4-FFF2-40B4-BE49-F238E27FC236}">
                  <a16:creationId xmlns:a16="http://schemas.microsoft.com/office/drawing/2014/main" id="{48524048-4E7F-AC5B-34D9-090E85986772}"/>
                </a:ext>
              </a:extLst>
            </p:cNvPr>
            <p:cNvSpPr/>
            <p:nvPr/>
          </p:nvSpPr>
          <p:spPr>
            <a:xfrm>
              <a:off x="3014911" y="2143996"/>
              <a:ext cx="2373461" cy="3269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2BDAA04F-256A-21E8-2C1E-CCF6E84BDD23}"/>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20" name="组合 19">
            <a:extLst>
              <a:ext uri="{FF2B5EF4-FFF2-40B4-BE49-F238E27FC236}">
                <a16:creationId xmlns:a16="http://schemas.microsoft.com/office/drawing/2014/main" id="{D7464765-60EE-201D-FC00-08B89D19CF46}"/>
              </a:ext>
            </a:extLst>
          </p:cNvPr>
          <p:cNvGrpSpPr/>
          <p:nvPr/>
        </p:nvGrpSpPr>
        <p:grpSpPr>
          <a:xfrm rot="1080000">
            <a:off x="6570040" y="2183571"/>
            <a:ext cx="2373461" cy="3269140"/>
            <a:chOff x="3014911" y="2143996"/>
            <a:chExt cx="2373461" cy="3269140"/>
          </a:xfrm>
        </p:grpSpPr>
        <p:sp>
          <p:nvSpPr>
            <p:cNvPr id="21" name="矩形 20">
              <a:extLst>
                <a:ext uri="{FF2B5EF4-FFF2-40B4-BE49-F238E27FC236}">
                  <a16:creationId xmlns:a16="http://schemas.microsoft.com/office/drawing/2014/main" id="{DC29DF2E-FDF0-A3DC-AFE9-4D7F8C2E674E}"/>
                </a:ext>
              </a:extLst>
            </p:cNvPr>
            <p:cNvSpPr/>
            <p:nvPr/>
          </p:nvSpPr>
          <p:spPr>
            <a:xfrm>
              <a:off x="3014911" y="2143996"/>
              <a:ext cx="2373461" cy="3269140"/>
            </a:xfrm>
            <a:prstGeom prst="rect">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1E055F77-D4C8-1EA7-26A9-592E9C50166E}"/>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46" name="组合 45">
            <a:extLst>
              <a:ext uri="{FF2B5EF4-FFF2-40B4-BE49-F238E27FC236}">
                <a16:creationId xmlns:a16="http://schemas.microsoft.com/office/drawing/2014/main" id="{2A02DE4B-3C51-FEE4-709C-307411CEAB76}"/>
              </a:ext>
            </a:extLst>
          </p:cNvPr>
          <p:cNvGrpSpPr/>
          <p:nvPr/>
        </p:nvGrpSpPr>
        <p:grpSpPr>
          <a:xfrm>
            <a:off x="8691672" y="4055200"/>
            <a:ext cx="850518" cy="1476312"/>
            <a:chOff x="-8901926" y="4187667"/>
            <a:chExt cx="769278" cy="1335298"/>
          </a:xfrm>
        </p:grpSpPr>
        <p:sp>
          <p:nvSpPr>
            <p:cNvPr id="47" name="任意多边形: 形状 46">
              <a:extLst>
                <a:ext uri="{FF2B5EF4-FFF2-40B4-BE49-F238E27FC236}">
                  <a16:creationId xmlns:a16="http://schemas.microsoft.com/office/drawing/2014/main" id="{2700E4DF-CF68-B9EA-5B7A-8A64ED5FFC71}"/>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853E411D-8CA6-2723-7658-C620D72EAA01}"/>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63" name="组合 62">
            <a:extLst>
              <a:ext uri="{FF2B5EF4-FFF2-40B4-BE49-F238E27FC236}">
                <a16:creationId xmlns:a16="http://schemas.microsoft.com/office/drawing/2014/main" id="{724DDE76-9356-7173-D6CB-5CC1656047DB}"/>
              </a:ext>
            </a:extLst>
          </p:cNvPr>
          <p:cNvGrpSpPr/>
          <p:nvPr/>
        </p:nvGrpSpPr>
        <p:grpSpPr>
          <a:xfrm>
            <a:off x="2903328" y="1201244"/>
            <a:ext cx="1488218" cy="1036141"/>
            <a:chOff x="2902292" y="1286915"/>
            <a:chExt cx="1308327" cy="910896"/>
          </a:xfrm>
        </p:grpSpPr>
        <p:grpSp>
          <p:nvGrpSpPr>
            <p:cNvPr id="62" name="组合 61">
              <a:extLst>
                <a:ext uri="{FF2B5EF4-FFF2-40B4-BE49-F238E27FC236}">
                  <a16:creationId xmlns:a16="http://schemas.microsoft.com/office/drawing/2014/main" id="{9FAC731A-F2A9-191E-E9D7-342C9FDD6850}"/>
                </a:ext>
              </a:extLst>
            </p:cNvPr>
            <p:cNvGrpSpPr/>
            <p:nvPr/>
          </p:nvGrpSpPr>
          <p:grpSpPr>
            <a:xfrm>
              <a:off x="2902292" y="1286915"/>
              <a:ext cx="873755" cy="910896"/>
              <a:chOff x="2902292" y="1286915"/>
              <a:chExt cx="873755" cy="910896"/>
            </a:xfrm>
          </p:grpSpPr>
          <p:sp>
            <p:nvSpPr>
              <p:cNvPr id="53" name="任意多边形: 形状 52">
                <a:extLst>
                  <a:ext uri="{FF2B5EF4-FFF2-40B4-BE49-F238E27FC236}">
                    <a16:creationId xmlns:a16="http://schemas.microsoft.com/office/drawing/2014/main" id="{2EE8F3A5-B485-5E87-19B5-FD9697BDB812}"/>
                  </a:ext>
                </a:extLst>
              </p:cNvPr>
              <p:cNvSpPr/>
              <p:nvPr/>
            </p:nvSpPr>
            <p:spPr>
              <a:xfrm>
                <a:off x="2902292" y="1286915"/>
                <a:ext cx="873755" cy="910896"/>
              </a:xfrm>
              <a:custGeom>
                <a:avLst/>
                <a:gdLst>
                  <a:gd name="connsiteX0" fmla="*/ 455448 w 873755"/>
                  <a:gd name="connsiteY0" fmla="*/ 0 h 910896"/>
                  <a:gd name="connsiteX1" fmla="*/ 833113 w 873755"/>
                  <a:gd name="connsiteY1" fmla="*/ 200803 h 910896"/>
                  <a:gd name="connsiteX2" fmla="*/ 873755 w 873755"/>
                  <a:gd name="connsiteY2" fmla="*/ 275681 h 910896"/>
                  <a:gd name="connsiteX3" fmla="*/ 464577 w 873755"/>
                  <a:gd name="connsiteY3" fmla="*/ 455449 h 910896"/>
                  <a:gd name="connsiteX4" fmla="*/ 873754 w 873755"/>
                  <a:gd name="connsiteY4" fmla="*/ 635217 h 910896"/>
                  <a:gd name="connsiteX5" fmla="*/ 833113 w 873755"/>
                  <a:gd name="connsiteY5" fmla="*/ 710093 h 910896"/>
                  <a:gd name="connsiteX6" fmla="*/ 455448 w 873755"/>
                  <a:gd name="connsiteY6" fmla="*/ 910896 h 910896"/>
                  <a:gd name="connsiteX7" fmla="*/ 0 w 873755"/>
                  <a:gd name="connsiteY7" fmla="*/ 455448 h 910896"/>
                  <a:gd name="connsiteX8" fmla="*/ 455448 w 873755"/>
                  <a:gd name="connsiteY8" fmla="*/ 0 h 91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3755" h="910896">
                    <a:moveTo>
                      <a:pt x="455448" y="0"/>
                    </a:moveTo>
                    <a:cubicBezTo>
                      <a:pt x="612659" y="0"/>
                      <a:pt x="751265" y="79653"/>
                      <a:pt x="833113" y="200803"/>
                    </a:cubicBezTo>
                    <a:lnTo>
                      <a:pt x="873755" y="275681"/>
                    </a:lnTo>
                    <a:lnTo>
                      <a:pt x="464577" y="455449"/>
                    </a:lnTo>
                    <a:lnTo>
                      <a:pt x="873754" y="635217"/>
                    </a:lnTo>
                    <a:lnTo>
                      <a:pt x="833113" y="710093"/>
                    </a:lnTo>
                    <a:cubicBezTo>
                      <a:pt x="751265" y="831243"/>
                      <a:pt x="612659" y="910896"/>
                      <a:pt x="455448" y="910896"/>
                    </a:cubicBezTo>
                    <a:cubicBezTo>
                      <a:pt x="203911" y="910896"/>
                      <a:pt x="0" y="706985"/>
                      <a:pt x="0" y="455448"/>
                    </a:cubicBezTo>
                    <a:cubicBezTo>
                      <a:pt x="0" y="203911"/>
                      <a:pt x="203911" y="0"/>
                      <a:pt x="455448" y="0"/>
                    </a:cubicBezTo>
                    <a:close/>
                  </a:path>
                </a:pathLst>
              </a:custGeom>
              <a:solidFill>
                <a:srgbClr val="F8D905"/>
              </a:solidFill>
              <a:ln>
                <a:solidFill>
                  <a:srgbClr val="000000"/>
                </a:solidFill>
              </a:ln>
              <a:effectLst>
                <a:outerShdw dist="63500" dir="8100000" algn="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任意多边形: 形状 50">
                <a:extLst>
                  <a:ext uri="{FF2B5EF4-FFF2-40B4-BE49-F238E27FC236}">
                    <a16:creationId xmlns:a16="http://schemas.microsoft.com/office/drawing/2014/main" id="{D48C1C12-3810-0511-3A4B-EAD9FE0D6EAB}"/>
                  </a:ext>
                </a:extLst>
              </p:cNvPr>
              <p:cNvSpPr/>
              <p:nvPr/>
            </p:nvSpPr>
            <p:spPr>
              <a:xfrm>
                <a:off x="3002002" y="1406795"/>
                <a:ext cx="179192" cy="587973"/>
              </a:xfrm>
              <a:custGeom>
                <a:avLst/>
                <a:gdLst>
                  <a:gd name="connsiteX0" fmla="*/ 165075 w 165185"/>
                  <a:gd name="connsiteY0" fmla="*/ 15802 h 588840"/>
                  <a:gd name="connsiteX1" fmla="*/ 69825 w 165185"/>
                  <a:gd name="connsiteY1" fmla="*/ 279327 h 588840"/>
                  <a:gd name="connsiteX2" fmla="*/ 111100 w 165185"/>
                  <a:gd name="connsiteY2" fmla="*/ 563490 h 588840"/>
                  <a:gd name="connsiteX3" fmla="*/ 63475 w 165185"/>
                  <a:gd name="connsiteY3" fmla="*/ 561902 h 588840"/>
                  <a:gd name="connsiteX4" fmla="*/ 22200 w 165185"/>
                  <a:gd name="connsiteY4" fmla="*/ 447602 h 588840"/>
                  <a:gd name="connsiteX5" fmla="*/ 3150 w 165185"/>
                  <a:gd name="connsiteY5" fmla="*/ 222177 h 588840"/>
                  <a:gd name="connsiteX6" fmla="*/ 87288 w 165185"/>
                  <a:gd name="connsiteY6" fmla="*/ 52315 h 588840"/>
                  <a:gd name="connsiteX7" fmla="*/ 165075 w 165185"/>
                  <a:gd name="connsiteY7" fmla="*/ 15802 h 588840"/>
                  <a:gd name="connsiteX0" fmla="*/ 168399 w 168509"/>
                  <a:gd name="connsiteY0" fmla="*/ 15802 h 589067"/>
                  <a:gd name="connsiteX1" fmla="*/ 73149 w 168509"/>
                  <a:gd name="connsiteY1" fmla="*/ 279327 h 589067"/>
                  <a:gd name="connsiteX2" fmla="*/ 114424 w 168509"/>
                  <a:gd name="connsiteY2" fmla="*/ 563490 h 589067"/>
                  <a:gd name="connsiteX3" fmla="*/ 66799 w 168509"/>
                  <a:gd name="connsiteY3" fmla="*/ 561902 h 589067"/>
                  <a:gd name="connsiteX4" fmla="*/ 9649 w 168509"/>
                  <a:gd name="connsiteY4" fmla="*/ 442840 h 589067"/>
                  <a:gd name="connsiteX5" fmla="*/ 6474 w 168509"/>
                  <a:gd name="connsiteY5" fmla="*/ 222177 h 589067"/>
                  <a:gd name="connsiteX6" fmla="*/ 90612 w 168509"/>
                  <a:gd name="connsiteY6" fmla="*/ 52315 h 589067"/>
                  <a:gd name="connsiteX7" fmla="*/ 168399 w 168509"/>
                  <a:gd name="connsiteY7" fmla="*/ 15802 h 589067"/>
                  <a:gd name="connsiteX0" fmla="*/ 168399 w 168458"/>
                  <a:gd name="connsiteY0" fmla="*/ 15919 h 589070"/>
                  <a:gd name="connsiteX1" fmla="*/ 77911 w 168458"/>
                  <a:gd name="connsiteY1" fmla="*/ 281032 h 589070"/>
                  <a:gd name="connsiteX2" fmla="*/ 114424 w 168458"/>
                  <a:gd name="connsiteY2" fmla="*/ 563607 h 589070"/>
                  <a:gd name="connsiteX3" fmla="*/ 66799 w 168458"/>
                  <a:gd name="connsiteY3" fmla="*/ 562019 h 589070"/>
                  <a:gd name="connsiteX4" fmla="*/ 9649 w 168458"/>
                  <a:gd name="connsiteY4" fmla="*/ 442957 h 589070"/>
                  <a:gd name="connsiteX5" fmla="*/ 6474 w 168458"/>
                  <a:gd name="connsiteY5" fmla="*/ 222294 h 589070"/>
                  <a:gd name="connsiteX6" fmla="*/ 90612 w 168458"/>
                  <a:gd name="connsiteY6" fmla="*/ 52432 h 589070"/>
                  <a:gd name="connsiteX7" fmla="*/ 168399 w 168458"/>
                  <a:gd name="connsiteY7" fmla="*/ 15919 h 589070"/>
                  <a:gd name="connsiteX0" fmla="*/ 174397 w 174460"/>
                  <a:gd name="connsiteY0" fmla="*/ 16116 h 589267"/>
                  <a:gd name="connsiteX1" fmla="*/ 83909 w 174460"/>
                  <a:gd name="connsiteY1" fmla="*/ 281229 h 589267"/>
                  <a:gd name="connsiteX2" fmla="*/ 120422 w 174460"/>
                  <a:gd name="connsiteY2" fmla="*/ 563804 h 589267"/>
                  <a:gd name="connsiteX3" fmla="*/ 72797 w 174460"/>
                  <a:gd name="connsiteY3" fmla="*/ 562216 h 589267"/>
                  <a:gd name="connsiteX4" fmla="*/ 15647 w 174460"/>
                  <a:gd name="connsiteY4" fmla="*/ 443154 h 589267"/>
                  <a:gd name="connsiteX5" fmla="*/ 4534 w 174460"/>
                  <a:gd name="connsiteY5" fmla="*/ 244716 h 589267"/>
                  <a:gd name="connsiteX6" fmla="*/ 96610 w 174460"/>
                  <a:gd name="connsiteY6" fmla="*/ 52629 h 589267"/>
                  <a:gd name="connsiteX7" fmla="*/ 174397 w 174460"/>
                  <a:gd name="connsiteY7" fmla="*/ 16116 h 589267"/>
                  <a:gd name="connsiteX0" fmla="*/ 174397 w 174433"/>
                  <a:gd name="connsiteY0" fmla="*/ 16000 h 589265"/>
                  <a:gd name="connsiteX1" fmla="*/ 87084 w 174433"/>
                  <a:gd name="connsiteY1" fmla="*/ 279526 h 589265"/>
                  <a:gd name="connsiteX2" fmla="*/ 120422 w 174433"/>
                  <a:gd name="connsiteY2" fmla="*/ 563688 h 589265"/>
                  <a:gd name="connsiteX3" fmla="*/ 72797 w 174433"/>
                  <a:gd name="connsiteY3" fmla="*/ 562100 h 589265"/>
                  <a:gd name="connsiteX4" fmla="*/ 15647 w 174433"/>
                  <a:gd name="connsiteY4" fmla="*/ 443038 h 589265"/>
                  <a:gd name="connsiteX5" fmla="*/ 4534 w 174433"/>
                  <a:gd name="connsiteY5" fmla="*/ 244600 h 589265"/>
                  <a:gd name="connsiteX6" fmla="*/ 96610 w 174433"/>
                  <a:gd name="connsiteY6" fmla="*/ 52513 h 589265"/>
                  <a:gd name="connsiteX7" fmla="*/ 174397 w 174433"/>
                  <a:gd name="connsiteY7" fmla="*/ 16000 h 589265"/>
                  <a:gd name="connsiteX0" fmla="*/ 179159 w 179192"/>
                  <a:gd name="connsiteY0" fmla="*/ 16296 h 587973"/>
                  <a:gd name="connsiteX1" fmla="*/ 87084 w 179192"/>
                  <a:gd name="connsiteY1" fmla="*/ 278234 h 587973"/>
                  <a:gd name="connsiteX2" fmla="*/ 120422 w 179192"/>
                  <a:gd name="connsiteY2" fmla="*/ 562396 h 587973"/>
                  <a:gd name="connsiteX3" fmla="*/ 72797 w 179192"/>
                  <a:gd name="connsiteY3" fmla="*/ 560808 h 587973"/>
                  <a:gd name="connsiteX4" fmla="*/ 15647 w 179192"/>
                  <a:gd name="connsiteY4" fmla="*/ 441746 h 587973"/>
                  <a:gd name="connsiteX5" fmla="*/ 4534 w 179192"/>
                  <a:gd name="connsiteY5" fmla="*/ 243308 h 587973"/>
                  <a:gd name="connsiteX6" fmla="*/ 96610 w 179192"/>
                  <a:gd name="connsiteY6" fmla="*/ 51221 h 587973"/>
                  <a:gd name="connsiteX7" fmla="*/ 179159 w 179192"/>
                  <a:gd name="connsiteY7" fmla="*/ 16296 h 58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192" h="587973">
                    <a:moveTo>
                      <a:pt x="179159" y="16296"/>
                    </a:moveTo>
                    <a:cubicBezTo>
                      <a:pt x="177571" y="54132"/>
                      <a:pt x="96873" y="187217"/>
                      <a:pt x="87084" y="278234"/>
                    </a:cubicBezTo>
                    <a:cubicBezTo>
                      <a:pt x="77295" y="369251"/>
                      <a:pt x="122803" y="515301"/>
                      <a:pt x="120422" y="562396"/>
                    </a:cubicBezTo>
                    <a:cubicBezTo>
                      <a:pt x="118041" y="609491"/>
                      <a:pt x="90259" y="580916"/>
                      <a:pt x="72797" y="560808"/>
                    </a:cubicBezTo>
                    <a:cubicBezTo>
                      <a:pt x="55335" y="540700"/>
                      <a:pt x="27024" y="494663"/>
                      <a:pt x="15647" y="441746"/>
                    </a:cubicBezTo>
                    <a:cubicBezTo>
                      <a:pt x="4270" y="388829"/>
                      <a:pt x="-6314" y="309189"/>
                      <a:pt x="4534" y="243308"/>
                    </a:cubicBezTo>
                    <a:cubicBezTo>
                      <a:pt x="15382" y="177427"/>
                      <a:pt x="67506" y="89056"/>
                      <a:pt x="96610" y="51221"/>
                    </a:cubicBezTo>
                    <a:cubicBezTo>
                      <a:pt x="125714" y="13386"/>
                      <a:pt x="180747" y="-21540"/>
                      <a:pt x="179159" y="16296"/>
                    </a:cubicBezTo>
                    <a:close/>
                  </a:path>
                </a:pathLst>
              </a:custGeom>
              <a:solidFill>
                <a:srgbClr val="FCF2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id="{4D92A4B5-4E72-EC9A-72B1-740B612BDC5D}"/>
                  </a:ext>
                </a:extLst>
              </p:cNvPr>
              <p:cNvSpPr/>
              <p:nvPr/>
            </p:nvSpPr>
            <p:spPr>
              <a:xfrm>
                <a:off x="3353525" y="1754185"/>
                <a:ext cx="410332" cy="424927"/>
              </a:xfrm>
              <a:custGeom>
                <a:avLst/>
                <a:gdLst>
                  <a:gd name="connsiteX0" fmla="*/ 4124 w 430545"/>
                  <a:gd name="connsiteY0" fmla="*/ 2 h 445859"/>
                  <a:gd name="connsiteX1" fmla="*/ 15552 w 430545"/>
                  <a:gd name="connsiteY1" fmla="*/ 814 h 445859"/>
                  <a:gd name="connsiteX2" fmla="*/ 28144 w 430545"/>
                  <a:gd name="connsiteY2" fmla="*/ 2268 h 445859"/>
                  <a:gd name="connsiteX3" fmla="*/ 430545 w 430545"/>
                  <a:gd name="connsiteY3" fmla="*/ 179059 h 445859"/>
                  <a:gd name="connsiteX4" fmla="*/ 389904 w 430545"/>
                  <a:gd name="connsiteY4" fmla="*/ 253935 h 445859"/>
                  <a:gd name="connsiteX5" fmla="*/ 126063 w 430545"/>
                  <a:gd name="connsiteY5" fmla="*/ 440399 h 445859"/>
                  <a:gd name="connsiteX6" fmla="*/ 82727 w 430545"/>
                  <a:gd name="connsiteY6" fmla="*/ 445859 h 445859"/>
                  <a:gd name="connsiteX7" fmla="*/ 110288 w 430545"/>
                  <a:gd name="connsiteY7" fmla="*/ 432199 h 445859"/>
                  <a:gd name="connsiteX8" fmla="*/ 200974 w 430545"/>
                  <a:gd name="connsiteY8" fmla="*/ 381002 h 445859"/>
                  <a:gd name="connsiteX9" fmla="*/ 327974 w 430545"/>
                  <a:gd name="connsiteY9" fmla="*/ 234952 h 445859"/>
                  <a:gd name="connsiteX10" fmla="*/ 264474 w 430545"/>
                  <a:gd name="connsiteY10" fmla="*/ 130177 h 445859"/>
                  <a:gd name="connsiteX11" fmla="*/ 4124 w 430545"/>
                  <a:gd name="connsiteY11" fmla="*/ 2 h 44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545" h="445859">
                    <a:moveTo>
                      <a:pt x="4124" y="2"/>
                    </a:moveTo>
                    <a:cubicBezTo>
                      <a:pt x="6572" y="35"/>
                      <a:pt x="10439" y="310"/>
                      <a:pt x="15552" y="814"/>
                    </a:cubicBezTo>
                    <a:lnTo>
                      <a:pt x="28144" y="2268"/>
                    </a:lnTo>
                    <a:lnTo>
                      <a:pt x="430545" y="179059"/>
                    </a:lnTo>
                    <a:lnTo>
                      <a:pt x="389904" y="253935"/>
                    </a:lnTo>
                    <a:cubicBezTo>
                      <a:pt x="328518" y="344798"/>
                      <a:pt x="235206" y="412318"/>
                      <a:pt x="126063" y="440399"/>
                    </a:cubicBezTo>
                    <a:lnTo>
                      <a:pt x="82727" y="445859"/>
                    </a:lnTo>
                    <a:lnTo>
                      <a:pt x="110288" y="432199"/>
                    </a:lnTo>
                    <a:cubicBezTo>
                      <a:pt x="140781" y="417912"/>
                      <a:pt x="179278" y="399788"/>
                      <a:pt x="200974" y="381002"/>
                    </a:cubicBezTo>
                    <a:cubicBezTo>
                      <a:pt x="244366" y="343431"/>
                      <a:pt x="317391" y="276756"/>
                      <a:pt x="327974" y="234952"/>
                    </a:cubicBezTo>
                    <a:cubicBezTo>
                      <a:pt x="338557" y="193148"/>
                      <a:pt x="312628" y="165631"/>
                      <a:pt x="264474" y="130177"/>
                    </a:cubicBezTo>
                    <a:cubicBezTo>
                      <a:pt x="216320" y="94723"/>
                      <a:pt x="-35034" y="-527"/>
                      <a:pt x="4124" y="2"/>
                    </a:cubicBezTo>
                    <a:close/>
                  </a:path>
                </a:pathLst>
              </a:custGeom>
              <a:solidFill>
                <a:srgbClr val="C2AA0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55" name="椭圆 54">
              <a:extLst>
                <a:ext uri="{FF2B5EF4-FFF2-40B4-BE49-F238E27FC236}">
                  <a16:creationId xmlns:a16="http://schemas.microsoft.com/office/drawing/2014/main" id="{89C8C392-4F7C-2B6C-1FC7-A56BBA04BE87}"/>
                </a:ext>
              </a:extLst>
            </p:cNvPr>
            <p:cNvSpPr/>
            <p:nvPr/>
          </p:nvSpPr>
          <p:spPr>
            <a:xfrm>
              <a:off x="3695400" y="1679096"/>
              <a:ext cx="136109" cy="136109"/>
            </a:xfrm>
            <a:prstGeom prst="ellipse">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E60AA6DC-CB0F-A101-8E2E-C2C21E91A022}"/>
                </a:ext>
              </a:extLst>
            </p:cNvPr>
            <p:cNvSpPr/>
            <p:nvPr/>
          </p:nvSpPr>
          <p:spPr>
            <a:xfrm>
              <a:off x="3884955" y="1679096"/>
              <a:ext cx="136109" cy="136109"/>
            </a:xfrm>
            <a:prstGeom prst="ellipse">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1278A787-EFD0-AC03-A87E-622893DBE6A3}"/>
                </a:ext>
              </a:extLst>
            </p:cNvPr>
            <p:cNvSpPr/>
            <p:nvPr/>
          </p:nvSpPr>
          <p:spPr>
            <a:xfrm>
              <a:off x="4074510" y="1679096"/>
              <a:ext cx="136109" cy="136109"/>
            </a:xfrm>
            <a:prstGeom prst="ellipse">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076899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24" name="矩形 223">
            <a:extLst>
              <a:ext uri="{FF2B5EF4-FFF2-40B4-BE49-F238E27FC236}">
                <a16:creationId xmlns:a16="http://schemas.microsoft.com/office/drawing/2014/main" id="{1034902A-EFF0-9ED5-9554-1BB32ECFAD83}"/>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82">
            <a:extLst>
              <a:ext uri="{FF2B5EF4-FFF2-40B4-BE49-F238E27FC236}">
                <a16:creationId xmlns:a16="http://schemas.microsoft.com/office/drawing/2014/main" id="{6388ECB7-4C77-D155-E422-1A3EF49A8002}"/>
              </a:ext>
            </a:extLst>
          </p:cNvPr>
          <p:cNvSpPr/>
          <p:nvPr/>
        </p:nvSpPr>
        <p:spPr>
          <a:xfrm>
            <a:off x="8191578" y="3485690"/>
            <a:ext cx="1896020" cy="1896020"/>
          </a:xfrm>
          <a:prstGeom prst="rect">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0" name="组合 219">
            <a:extLst>
              <a:ext uri="{FF2B5EF4-FFF2-40B4-BE49-F238E27FC236}">
                <a16:creationId xmlns:a16="http://schemas.microsoft.com/office/drawing/2014/main" id="{A761A4E6-6DB5-2B50-64FB-15B3FEBE58F9}"/>
              </a:ext>
            </a:extLst>
          </p:cNvPr>
          <p:cNvGrpSpPr/>
          <p:nvPr/>
        </p:nvGrpSpPr>
        <p:grpSpPr>
          <a:xfrm>
            <a:off x="2104403" y="1476290"/>
            <a:ext cx="7983195" cy="1896020"/>
            <a:chOff x="2104403" y="1419600"/>
            <a:chExt cx="7983195" cy="1896020"/>
          </a:xfrm>
        </p:grpSpPr>
        <p:pic>
          <p:nvPicPr>
            <p:cNvPr id="16" name="图片 15">
              <a:extLst>
                <a:ext uri="{FF2B5EF4-FFF2-40B4-BE49-F238E27FC236}">
                  <a16:creationId xmlns:a16="http://schemas.microsoft.com/office/drawing/2014/main" id="{E86B9CD7-45F2-E887-1538-92A3385BF699}"/>
                </a:ext>
              </a:extLst>
            </p:cNvPr>
            <p:cNvPicPr>
              <a:picLocks noChangeAspect="1"/>
            </p:cNvPicPr>
            <p:nvPr/>
          </p:nvPicPr>
          <p:blipFill>
            <a:blip r:embed="rId2"/>
            <a:stretch>
              <a:fillRect/>
            </a:stretch>
          </p:blipFill>
          <p:spPr>
            <a:xfrm>
              <a:off x="6158455" y="1419600"/>
              <a:ext cx="1902117" cy="1896020"/>
            </a:xfrm>
            <a:prstGeom prst="rect">
              <a:avLst/>
            </a:prstGeom>
          </p:spPr>
        </p:pic>
        <p:pic>
          <p:nvPicPr>
            <p:cNvPr id="29" name="图片 28">
              <a:extLst>
                <a:ext uri="{FF2B5EF4-FFF2-40B4-BE49-F238E27FC236}">
                  <a16:creationId xmlns:a16="http://schemas.microsoft.com/office/drawing/2014/main" id="{A3A8E3E7-5AE9-7754-53A5-12D7C0D9EDE4}"/>
                </a:ext>
              </a:extLst>
            </p:cNvPr>
            <p:cNvPicPr>
              <a:picLocks noChangeAspect="1"/>
            </p:cNvPicPr>
            <p:nvPr/>
          </p:nvPicPr>
          <p:blipFill>
            <a:blip r:embed="rId3"/>
            <a:stretch>
              <a:fillRect/>
            </a:stretch>
          </p:blipFill>
          <p:spPr>
            <a:xfrm>
              <a:off x="8191578" y="1419600"/>
              <a:ext cx="1896020" cy="1896020"/>
            </a:xfrm>
            <a:prstGeom prst="rect">
              <a:avLst/>
            </a:prstGeom>
          </p:spPr>
        </p:pic>
        <p:pic>
          <p:nvPicPr>
            <p:cNvPr id="22" name="图片 21">
              <a:extLst>
                <a:ext uri="{FF2B5EF4-FFF2-40B4-BE49-F238E27FC236}">
                  <a16:creationId xmlns:a16="http://schemas.microsoft.com/office/drawing/2014/main" id="{922FC783-E1E9-AB48-97C6-74D7D30EF992}"/>
                </a:ext>
              </a:extLst>
            </p:cNvPr>
            <p:cNvPicPr>
              <a:picLocks noChangeAspect="1"/>
            </p:cNvPicPr>
            <p:nvPr/>
          </p:nvPicPr>
          <p:blipFill>
            <a:blip r:embed="rId4"/>
            <a:stretch>
              <a:fillRect/>
            </a:stretch>
          </p:blipFill>
          <p:spPr>
            <a:xfrm>
              <a:off x="2104403" y="1419600"/>
              <a:ext cx="1896020" cy="1896020"/>
            </a:xfrm>
            <a:prstGeom prst="rect">
              <a:avLst/>
            </a:prstGeom>
          </p:spPr>
        </p:pic>
        <p:grpSp>
          <p:nvGrpSpPr>
            <p:cNvPr id="41" name="组合 40">
              <a:extLst>
                <a:ext uri="{FF2B5EF4-FFF2-40B4-BE49-F238E27FC236}">
                  <a16:creationId xmlns:a16="http://schemas.microsoft.com/office/drawing/2014/main" id="{EBF3B68B-9309-B984-4270-AB5BEEAE6457}"/>
                </a:ext>
              </a:extLst>
            </p:cNvPr>
            <p:cNvGrpSpPr/>
            <p:nvPr/>
          </p:nvGrpSpPr>
          <p:grpSpPr>
            <a:xfrm>
              <a:off x="4131429" y="1419600"/>
              <a:ext cx="1896020" cy="1896020"/>
              <a:chOff x="5375829" y="1532980"/>
              <a:chExt cx="1896020" cy="1896020"/>
            </a:xfrm>
          </p:grpSpPr>
          <p:sp>
            <p:nvSpPr>
              <p:cNvPr id="39" name="矩形 38">
                <a:extLst>
                  <a:ext uri="{FF2B5EF4-FFF2-40B4-BE49-F238E27FC236}">
                    <a16:creationId xmlns:a16="http://schemas.microsoft.com/office/drawing/2014/main" id="{54107F9B-B434-C0B1-7055-33A354B0DA92}"/>
                  </a:ext>
                </a:extLst>
              </p:cNvPr>
              <p:cNvSpPr/>
              <p:nvPr/>
            </p:nvSpPr>
            <p:spPr>
              <a:xfrm>
                <a:off x="5375829" y="1532980"/>
                <a:ext cx="1896020" cy="1896020"/>
              </a:xfrm>
              <a:prstGeom prst="rect">
                <a:avLst/>
              </a:prstGeom>
              <a:solidFill>
                <a:srgbClr val="511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星形: 十角 39">
                <a:extLst>
                  <a:ext uri="{FF2B5EF4-FFF2-40B4-BE49-F238E27FC236}">
                    <a16:creationId xmlns:a16="http://schemas.microsoft.com/office/drawing/2014/main" id="{8C3A0871-1F92-5AB7-6944-5CD94B18E7A5}"/>
                  </a:ext>
                </a:extLst>
              </p:cNvPr>
              <p:cNvSpPr/>
              <p:nvPr/>
            </p:nvSpPr>
            <p:spPr>
              <a:xfrm>
                <a:off x="5605136" y="1762287"/>
                <a:ext cx="1437406" cy="1437406"/>
              </a:xfrm>
              <a:prstGeom prst="star10">
                <a:avLst>
                  <a:gd name="adj" fmla="val 26309"/>
                  <a:gd name="hf" fmla="val 105146"/>
                </a:avLst>
              </a:prstGeom>
              <a:solidFill>
                <a:srgbClr val="ED1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26" name="图片 25">
            <a:extLst>
              <a:ext uri="{FF2B5EF4-FFF2-40B4-BE49-F238E27FC236}">
                <a16:creationId xmlns:a16="http://schemas.microsoft.com/office/drawing/2014/main" id="{1ACF4195-1ECB-7093-F021-609ACEC8395A}"/>
              </a:ext>
            </a:extLst>
          </p:cNvPr>
          <p:cNvPicPr>
            <a:picLocks noChangeAspect="1"/>
          </p:cNvPicPr>
          <p:nvPr/>
        </p:nvPicPr>
        <p:blipFill>
          <a:blip r:embed="rId5"/>
          <a:stretch>
            <a:fillRect/>
          </a:stretch>
        </p:blipFill>
        <p:spPr>
          <a:xfrm>
            <a:off x="6161733" y="3485690"/>
            <a:ext cx="1897200" cy="1896020"/>
          </a:xfrm>
          <a:prstGeom prst="rect">
            <a:avLst/>
          </a:prstGeom>
        </p:spPr>
      </p:pic>
      <p:grpSp>
        <p:nvGrpSpPr>
          <p:cNvPr id="216" name="组合 215">
            <a:extLst>
              <a:ext uri="{FF2B5EF4-FFF2-40B4-BE49-F238E27FC236}">
                <a16:creationId xmlns:a16="http://schemas.microsoft.com/office/drawing/2014/main" id="{1606A604-E2B9-906E-587F-A4C785EB1DB1}"/>
              </a:ext>
            </a:extLst>
          </p:cNvPr>
          <p:cNvGrpSpPr/>
          <p:nvPr/>
        </p:nvGrpSpPr>
        <p:grpSpPr>
          <a:xfrm>
            <a:off x="2104403" y="3485690"/>
            <a:ext cx="1896020" cy="1896020"/>
            <a:chOff x="2129539" y="3429000"/>
            <a:chExt cx="1896020" cy="1896020"/>
          </a:xfrm>
        </p:grpSpPr>
        <p:sp>
          <p:nvSpPr>
            <p:cNvPr id="141" name="矩形 140">
              <a:extLst>
                <a:ext uri="{FF2B5EF4-FFF2-40B4-BE49-F238E27FC236}">
                  <a16:creationId xmlns:a16="http://schemas.microsoft.com/office/drawing/2014/main" id="{1FE9804C-3BE6-E26F-F7EE-5EA71057C9FB}"/>
                </a:ext>
              </a:extLst>
            </p:cNvPr>
            <p:cNvSpPr/>
            <p:nvPr/>
          </p:nvSpPr>
          <p:spPr>
            <a:xfrm>
              <a:off x="2129539" y="3429000"/>
              <a:ext cx="1896020" cy="1896020"/>
            </a:xfrm>
            <a:prstGeom prst="rect">
              <a:avLst/>
            </a:prstGeom>
            <a:solidFill>
              <a:srgbClr val="ED1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5" name="组合 214">
              <a:extLst>
                <a:ext uri="{FF2B5EF4-FFF2-40B4-BE49-F238E27FC236}">
                  <a16:creationId xmlns:a16="http://schemas.microsoft.com/office/drawing/2014/main" id="{E65C8231-3419-BA91-1840-682D027EC95D}"/>
                </a:ext>
              </a:extLst>
            </p:cNvPr>
            <p:cNvGrpSpPr/>
            <p:nvPr/>
          </p:nvGrpSpPr>
          <p:grpSpPr>
            <a:xfrm>
              <a:off x="2652290" y="3638854"/>
              <a:ext cx="850518" cy="1476312"/>
              <a:chOff x="-8901926" y="4187667"/>
              <a:chExt cx="769278" cy="1335298"/>
            </a:xfrm>
          </p:grpSpPr>
          <p:sp>
            <p:nvSpPr>
              <p:cNvPr id="214" name="任意多边形: 形状 213">
                <a:extLst>
                  <a:ext uri="{FF2B5EF4-FFF2-40B4-BE49-F238E27FC236}">
                    <a16:creationId xmlns:a16="http://schemas.microsoft.com/office/drawing/2014/main" id="{924E810F-AFCD-37E5-B8D8-D220F8B6E55C}"/>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5714C6A0-F693-120A-BCA8-11C73853793E}"/>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grpSp>
        <p:nvGrpSpPr>
          <p:cNvPr id="79" name="组合 78">
            <a:extLst>
              <a:ext uri="{FF2B5EF4-FFF2-40B4-BE49-F238E27FC236}">
                <a16:creationId xmlns:a16="http://schemas.microsoft.com/office/drawing/2014/main" id="{26E5FE5F-3EED-C836-06CD-672390CFE143}"/>
              </a:ext>
            </a:extLst>
          </p:cNvPr>
          <p:cNvGrpSpPr/>
          <p:nvPr/>
        </p:nvGrpSpPr>
        <p:grpSpPr>
          <a:xfrm>
            <a:off x="3988729" y="2467971"/>
            <a:ext cx="2111478" cy="1081799"/>
            <a:chOff x="4125595" y="1572318"/>
            <a:chExt cx="2024786" cy="1037383"/>
          </a:xfrm>
        </p:grpSpPr>
        <p:sp>
          <p:nvSpPr>
            <p:cNvPr id="77" name="任意多边形: 形状 76">
              <a:extLst>
                <a:ext uri="{FF2B5EF4-FFF2-40B4-BE49-F238E27FC236}">
                  <a16:creationId xmlns:a16="http://schemas.microsoft.com/office/drawing/2014/main" id="{17D6305D-6BC6-2E46-0F48-1B61F35C3EAE}"/>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8" name="组合 77">
              <a:extLst>
                <a:ext uri="{FF2B5EF4-FFF2-40B4-BE49-F238E27FC236}">
                  <a16:creationId xmlns:a16="http://schemas.microsoft.com/office/drawing/2014/main" id="{A58E3E7F-48AA-ECB8-F697-B146915FA414}"/>
                </a:ext>
              </a:extLst>
            </p:cNvPr>
            <p:cNvGrpSpPr/>
            <p:nvPr/>
          </p:nvGrpSpPr>
          <p:grpSpPr>
            <a:xfrm>
              <a:off x="4125595" y="1572318"/>
              <a:ext cx="1734912" cy="665365"/>
              <a:chOff x="4125595" y="1572318"/>
              <a:chExt cx="1734912" cy="665365"/>
            </a:xfrm>
          </p:grpSpPr>
          <p:sp>
            <p:nvSpPr>
              <p:cNvPr id="43" name="矩形 42">
                <a:extLst>
                  <a:ext uri="{FF2B5EF4-FFF2-40B4-BE49-F238E27FC236}">
                    <a16:creationId xmlns:a16="http://schemas.microsoft.com/office/drawing/2014/main" id="{2D27782F-964D-3104-B570-BE3CBCC51B6D}"/>
                  </a:ext>
                </a:extLst>
              </p:cNvPr>
              <p:cNvSpPr/>
              <p:nvPr/>
            </p:nvSpPr>
            <p:spPr>
              <a:xfrm>
                <a:off x="4125595" y="1572318"/>
                <a:ext cx="1734912" cy="665365"/>
              </a:xfrm>
              <a:prstGeom prst="rect">
                <a:avLst/>
              </a:prstGeom>
              <a:solidFill>
                <a:srgbClr val="3FFF5F"/>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形状 43">
                <a:extLst>
                  <a:ext uri="{FF2B5EF4-FFF2-40B4-BE49-F238E27FC236}">
                    <a16:creationId xmlns:a16="http://schemas.microsoft.com/office/drawing/2014/main" id="{FF09A9C9-A8B9-EB58-AE91-A8417F3118EF}"/>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D4FF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19" name="组合 118">
            <a:extLst>
              <a:ext uri="{FF2B5EF4-FFF2-40B4-BE49-F238E27FC236}">
                <a16:creationId xmlns:a16="http://schemas.microsoft.com/office/drawing/2014/main" id="{F3227E9C-41A3-D6FE-B38A-BE8C9617A430}"/>
              </a:ext>
            </a:extLst>
          </p:cNvPr>
          <p:cNvGrpSpPr/>
          <p:nvPr/>
        </p:nvGrpSpPr>
        <p:grpSpPr>
          <a:xfrm>
            <a:off x="7917681" y="3363453"/>
            <a:ext cx="619041" cy="643684"/>
            <a:chOff x="7917681" y="3363453"/>
            <a:chExt cx="619041" cy="643684"/>
          </a:xfrm>
        </p:grpSpPr>
        <p:sp>
          <p:nvSpPr>
            <p:cNvPr id="117" name="任意多边形: 形状 116">
              <a:extLst>
                <a:ext uri="{FF2B5EF4-FFF2-40B4-BE49-F238E27FC236}">
                  <a16:creationId xmlns:a16="http://schemas.microsoft.com/office/drawing/2014/main" id="{5616E0CE-03D1-186E-95AF-76DA2F6415B1}"/>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87" name="矩形 86">
              <a:extLst>
                <a:ext uri="{FF2B5EF4-FFF2-40B4-BE49-F238E27FC236}">
                  <a16:creationId xmlns:a16="http://schemas.microsoft.com/office/drawing/2014/main" id="{D81EABD3-DFBF-5B59-0C4A-CF9700614ECB}"/>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形状 117">
              <a:extLst>
                <a:ext uri="{FF2B5EF4-FFF2-40B4-BE49-F238E27FC236}">
                  <a16:creationId xmlns:a16="http://schemas.microsoft.com/office/drawing/2014/main" id="{DB5C9195-77ED-237A-4F38-DCE4362FCE90}"/>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0" name="组合 119">
            <a:extLst>
              <a:ext uri="{FF2B5EF4-FFF2-40B4-BE49-F238E27FC236}">
                <a16:creationId xmlns:a16="http://schemas.microsoft.com/office/drawing/2014/main" id="{73328730-E7F0-5FE9-B4FD-146FE4D6BD6E}"/>
              </a:ext>
            </a:extLst>
          </p:cNvPr>
          <p:cNvGrpSpPr/>
          <p:nvPr/>
        </p:nvGrpSpPr>
        <p:grpSpPr>
          <a:xfrm>
            <a:off x="8796521" y="3679535"/>
            <a:ext cx="619041" cy="643684"/>
            <a:chOff x="7917681" y="3363453"/>
            <a:chExt cx="619041" cy="643684"/>
          </a:xfrm>
        </p:grpSpPr>
        <p:sp>
          <p:nvSpPr>
            <p:cNvPr id="121" name="任意多边形: 形状 120">
              <a:extLst>
                <a:ext uri="{FF2B5EF4-FFF2-40B4-BE49-F238E27FC236}">
                  <a16:creationId xmlns:a16="http://schemas.microsoft.com/office/drawing/2014/main" id="{218E50FC-B5C0-9307-54BA-DD94F2FD935C}"/>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2" name="矩形 121">
              <a:extLst>
                <a:ext uri="{FF2B5EF4-FFF2-40B4-BE49-F238E27FC236}">
                  <a16:creationId xmlns:a16="http://schemas.microsoft.com/office/drawing/2014/main" id="{C64D6DB8-7D78-E69C-974A-4733B103210C}"/>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形状 122">
              <a:extLst>
                <a:ext uri="{FF2B5EF4-FFF2-40B4-BE49-F238E27FC236}">
                  <a16:creationId xmlns:a16="http://schemas.microsoft.com/office/drawing/2014/main" id="{67727A73-1103-873D-70C6-27A7C7FE1994}"/>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4" name="组合 123">
            <a:extLst>
              <a:ext uri="{FF2B5EF4-FFF2-40B4-BE49-F238E27FC236}">
                <a16:creationId xmlns:a16="http://schemas.microsoft.com/office/drawing/2014/main" id="{A51C7929-976A-B76C-4156-1BF4FC1EB93F}"/>
              </a:ext>
            </a:extLst>
          </p:cNvPr>
          <p:cNvGrpSpPr/>
          <p:nvPr/>
        </p:nvGrpSpPr>
        <p:grpSpPr>
          <a:xfrm>
            <a:off x="9676939" y="3014000"/>
            <a:ext cx="619041" cy="643684"/>
            <a:chOff x="7917681" y="3363453"/>
            <a:chExt cx="619041" cy="643684"/>
          </a:xfrm>
        </p:grpSpPr>
        <p:sp>
          <p:nvSpPr>
            <p:cNvPr id="125" name="任意多边形: 形状 124">
              <a:extLst>
                <a:ext uri="{FF2B5EF4-FFF2-40B4-BE49-F238E27FC236}">
                  <a16:creationId xmlns:a16="http://schemas.microsoft.com/office/drawing/2014/main" id="{50166EA7-3FE4-AA3B-6AF1-8CCCD0AF40B4}"/>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6" name="矩形 125">
              <a:extLst>
                <a:ext uri="{FF2B5EF4-FFF2-40B4-BE49-F238E27FC236}">
                  <a16:creationId xmlns:a16="http://schemas.microsoft.com/office/drawing/2014/main" id="{A995520F-DE67-8FC8-647F-F0349A413688}"/>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任意多边形: 形状 126">
              <a:extLst>
                <a:ext uri="{FF2B5EF4-FFF2-40B4-BE49-F238E27FC236}">
                  <a16:creationId xmlns:a16="http://schemas.microsoft.com/office/drawing/2014/main" id="{D7074696-0A9E-AB07-3BDA-DFE8981EBEF0}"/>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28" name="组合 127">
            <a:extLst>
              <a:ext uri="{FF2B5EF4-FFF2-40B4-BE49-F238E27FC236}">
                <a16:creationId xmlns:a16="http://schemas.microsoft.com/office/drawing/2014/main" id="{951DA6AD-0294-843F-B520-47C39AE5C758}"/>
              </a:ext>
            </a:extLst>
          </p:cNvPr>
          <p:cNvGrpSpPr/>
          <p:nvPr/>
        </p:nvGrpSpPr>
        <p:grpSpPr>
          <a:xfrm>
            <a:off x="9676939" y="3589491"/>
            <a:ext cx="619041" cy="643684"/>
            <a:chOff x="7917681" y="3363453"/>
            <a:chExt cx="619041" cy="643684"/>
          </a:xfrm>
        </p:grpSpPr>
        <p:sp>
          <p:nvSpPr>
            <p:cNvPr id="129" name="任意多边形: 形状 128">
              <a:extLst>
                <a:ext uri="{FF2B5EF4-FFF2-40B4-BE49-F238E27FC236}">
                  <a16:creationId xmlns:a16="http://schemas.microsoft.com/office/drawing/2014/main" id="{AB12FA25-A8B3-0757-6B73-047C99C439AF}"/>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0" name="矩形 129">
              <a:extLst>
                <a:ext uri="{FF2B5EF4-FFF2-40B4-BE49-F238E27FC236}">
                  <a16:creationId xmlns:a16="http://schemas.microsoft.com/office/drawing/2014/main" id="{2D187230-63EF-9029-B7B7-2507E324A0DF}"/>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形状 130">
              <a:extLst>
                <a:ext uri="{FF2B5EF4-FFF2-40B4-BE49-F238E27FC236}">
                  <a16:creationId xmlns:a16="http://schemas.microsoft.com/office/drawing/2014/main" id="{078FAC03-5063-BC4D-FAA2-002A9E7ADB6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2" name="组合 131">
            <a:extLst>
              <a:ext uri="{FF2B5EF4-FFF2-40B4-BE49-F238E27FC236}">
                <a16:creationId xmlns:a16="http://schemas.microsoft.com/office/drawing/2014/main" id="{824998EC-8C92-803F-1624-AAC4CE75ECA8}"/>
              </a:ext>
            </a:extLst>
          </p:cNvPr>
          <p:cNvGrpSpPr/>
          <p:nvPr/>
        </p:nvGrpSpPr>
        <p:grpSpPr>
          <a:xfrm>
            <a:off x="1836612" y="1154448"/>
            <a:ext cx="619041" cy="643684"/>
            <a:chOff x="7917681" y="3363453"/>
            <a:chExt cx="619041" cy="643684"/>
          </a:xfrm>
        </p:grpSpPr>
        <p:sp>
          <p:nvSpPr>
            <p:cNvPr id="133" name="任意多边形: 形状 132">
              <a:extLst>
                <a:ext uri="{FF2B5EF4-FFF2-40B4-BE49-F238E27FC236}">
                  <a16:creationId xmlns:a16="http://schemas.microsoft.com/office/drawing/2014/main" id="{B2B6B329-C3F1-1F92-ED8B-BD59625B8187}"/>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4" name="矩形 133">
              <a:extLst>
                <a:ext uri="{FF2B5EF4-FFF2-40B4-BE49-F238E27FC236}">
                  <a16:creationId xmlns:a16="http://schemas.microsoft.com/office/drawing/2014/main" id="{0DD6BE20-48D8-160F-4C14-D06EA5F7F24A}"/>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形状 134">
              <a:extLst>
                <a:ext uri="{FF2B5EF4-FFF2-40B4-BE49-F238E27FC236}">
                  <a16:creationId xmlns:a16="http://schemas.microsoft.com/office/drawing/2014/main" id="{4EA62245-CED7-771E-92B4-3B55A7A441A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6" name="组合 135">
            <a:extLst>
              <a:ext uri="{FF2B5EF4-FFF2-40B4-BE49-F238E27FC236}">
                <a16:creationId xmlns:a16="http://schemas.microsoft.com/office/drawing/2014/main" id="{19FC4636-C33D-F64D-4654-6F527CEC7F0F}"/>
              </a:ext>
            </a:extLst>
          </p:cNvPr>
          <p:cNvGrpSpPr/>
          <p:nvPr/>
        </p:nvGrpSpPr>
        <p:grpSpPr>
          <a:xfrm>
            <a:off x="8089306" y="4512375"/>
            <a:ext cx="2041095" cy="1045739"/>
            <a:chOff x="4125595" y="1572318"/>
            <a:chExt cx="2024786" cy="1037383"/>
          </a:xfrm>
        </p:grpSpPr>
        <p:sp>
          <p:nvSpPr>
            <p:cNvPr id="137" name="任意多边形: 形状 136">
              <a:extLst>
                <a:ext uri="{FF2B5EF4-FFF2-40B4-BE49-F238E27FC236}">
                  <a16:creationId xmlns:a16="http://schemas.microsoft.com/office/drawing/2014/main" id="{CCDA2C39-3BAC-9E1A-A1FD-DA00A0DBEC80}"/>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8" name="组合 137">
              <a:extLst>
                <a:ext uri="{FF2B5EF4-FFF2-40B4-BE49-F238E27FC236}">
                  <a16:creationId xmlns:a16="http://schemas.microsoft.com/office/drawing/2014/main" id="{1EBD22BD-E689-A919-61CA-07D567729A52}"/>
                </a:ext>
              </a:extLst>
            </p:cNvPr>
            <p:cNvGrpSpPr/>
            <p:nvPr/>
          </p:nvGrpSpPr>
          <p:grpSpPr>
            <a:xfrm>
              <a:off x="4125595" y="1572318"/>
              <a:ext cx="1734912" cy="665365"/>
              <a:chOff x="4125595" y="1572318"/>
              <a:chExt cx="1734912" cy="665365"/>
            </a:xfrm>
          </p:grpSpPr>
          <p:sp>
            <p:nvSpPr>
              <p:cNvPr id="139" name="矩形 138">
                <a:extLst>
                  <a:ext uri="{FF2B5EF4-FFF2-40B4-BE49-F238E27FC236}">
                    <a16:creationId xmlns:a16="http://schemas.microsoft.com/office/drawing/2014/main" id="{A34B45B2-6523-B27C-78E6-31D8456AB8A5}"/>
                  </a:ext>
                </a:extLst>
              </p:cNvPr>
              <p:cNvSpPr/>
              <p:nvPr/>
            </p:nvSpPr>
            <p:spPr>
              <a:xfrm>
                <a:off x="4125595" y="1572318"/>
                <a:ext cx="1734912" cy="66536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形状 139">
                <a:extLst>
                  <a:ext uri="{FF2B5EF4-FFF2-40B4-BE49-F238E27FC236}">
                    <a16:creationId xmlns:a16="http://schemas.microsoft.com/office/drawing/2014/main" id="{DAB8B102-3EC0-A224-DFC8-D9DFD9EB73CD}"/>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pic>
        <p:nvPicPr>
          <p:cNvPr id="15" name="图片 14">
            <a:extLst>
              <a:ext uri="{FF2B5EF4-FFF2-40B4-BE49-F238E27FC236}">
                <a16:creationId xmlns:a16="http://schemas.microsoft.com/office/drawing/2014/main" id="{2702EFC5-F864-31DE-C511-37E67F7CD65A}"/>
              </a:ext>
            </a:extLst>
          </p:cNvPr>
          <p:cNvPicPr>
            <a:picLocks noChangeAspect="1"/>
          </p:cNvPicPr>
          <p:nvPr/>
        </p:nvPicPr>
        <p:blipFill>
          <a:blip r:embed="rId6"/>
          <a:stretch>
            <a:fillRect/>
          </a:stretch>
        </p:blipFill>
        <p:spPr>
          <a:xfrm>
            <a:off x="4133068" y="3485690"/>
            <a:ext cx="1896020" cy="1896020"/>
          </a:xfrm>
          <a:prstGeom prst="rect">
            <a:avLst/>
          </a:prstGeom>
        </p:spPr>
      </p:pic>
      <p:sp>
        <p:nvSpPr>
          <p:cNvPr id="222" name="文本框 221">
            <a:extLst>
              <a:ext uri="{FF2B5EF4-FFF2-40B4-BE49-F238E27FC236}">
                <a16:creationId xmlns:a16="http://schemas.microsoft.com/office/drawing/2014/main" id="{2FF3A685-A812-115B-D2E8-5C9630207510}"/>
              </a:ext>
            </a:extLst>
          </p:cNvPr>
          <p:cNvSpPr txBox="1"/>
          <p:nvPr/>
        </p:nvSpPr>
        <p:spPr>
          <a:xfrm>
            <a:off x="3893914" y="2565140"/>
            <a:ext cx="2000874" cy="646331"/>
          </a:xfrm>
          <a:prstGeom prst="rect">
            <a:avLst/>
          </a:prstGeom>
          <a:noFill/>
        </p:spPr>
        <p:txBody>
          <a:bodyPr wrap="square" rtlCol="0">
            <a:spAutoFit/>
          </a:bodyPr>
          <a:lstStyle/>
          <a:p>
            <a:pPr algn="ctr"/>
            <a:r>
              <a:rPr lang="en-US" altLang="zh-CN" sz="3600">
                <a:latin typeface="Jumble" panose="02000503000000020004" pitchFamily="2" charset="0"/>
              </a:rPr>
              <a:t>POWER</a:t>
            </a:r>
            <a:endParaRPr lang="zh-CN" altLang="en-US" sz="3600">
              <a:latin typeface="Jumble" panose="02000503000000020004" pitchFamily="2" charset="0"/>
            </a:endParaRPr>
          </a:p>
        </p:txBody>
      </p:sp>
      <p:sp>
        <p:nvSpPr>
          <p:cNvPr id="223" name="文本框 222">
            <a:extLst>
              <a:ext uri="{FF2B5EF4-FFF2-40B4-BE49-F238E27FC236}">
                <a16:creationId xmlns:a16="http://schemas.microsoft.com/office/drawing/2014/main" id="{A3CA08C2-0407-D28F-9F7A-DEA222B9F622}"/>
              </a:ext>
            </a:extLst>
          </p:cNvPr>
          <p:cNvSpPr txBox="1"/>
          <p:nvPr/>
        </p:nvSpPr>
        <p:spPr>
          <a:xfrm>
            <a:off x="7963312" y="4586854"/>
            <a:ext cx="2000874" cy="646331"/>
          </a:xfrm>
          <a:prstGeom prst="rect">
            <a:avLst/>
          </a:prstGeom>
          <a:noFill/>
        </p:spPr>
        <p:txBody>
          <a:bodyPr wrap="square" rtlCol="0">
            <a:spAutoFit/>
          </a:bodyPr>
          <a:lstStyle/>
          <a:p>
            <a:pPr algn="ctr"/>
            <a:r>
              <a:rPr lang="en-US" altLang="zh-CN" sz="3600">
                <a:latin typeface="Jumble" panose="02000503000000020004" pitchFamily="2" charset="0"/>
              </a:rPr>
              <a:t>POINT</a:t>
            </a:r>
            <a:endParaRPr lang="zh-CN" altLang="en-US" sz="3600">
              <a:latin typeface="Jumble" panose="02000503000000020004" pitchFamily="2" charset="0"/>
            </a:endParaRPr>
          </a:p>
        </p:txBody>
      </p:sp>
    </p:spTree>
    <p:extLst>
      <p:ext uri="{BB962C8B-B14F-4D97-AF65-F5344CB8AC3E}">
        <p14:creationId xmlns:p14="http://schemas.microsoft.com/office/powerpoint/2010/main" val="293474601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18" name="矩形 217">
            <a:extLst>
              <a:ext uri="{FF2B5EF4-FFF2-40B4-BE49-F238E27FC236}">
                <a16:creationId xmlns:a16="http://schemas.microsoft.com/office/drawing/2014/main" id="{93F1B999-4B2B-70F6-3EC7-2CF96A1C9997}"/>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562AE46A-A2DC-3FC2-18E6-3AA20EB60984}"/>
              </a:ext>
            </a:extLst>
          </p:cNvPr>
          <p:cNvSpPr/>
          <p:nvPr/>
        </p:nvSpPr>
        <p:spPr>
          <a:xfrm>
            <a:off x="3048000" y="1254125"/>
            <a:ext cx="3048000" cy="4349750"/>
          </a:xfrm>
          <a:prstGeom prst="rect">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B827669D-F6C2-9A46-92B0-8AD447E31842}"/>
              </a:ext>
            </a:extLst>
          </p:cNvPr>
          <p:cNvSpPr/>
          <p:nvPr/>
        </p:nvSpPr>
        <p:spPr>
          <a:xfrm>
            <a:off x="9144001" y="1254125"/>
            <a:ext cx="3048000" cy="4349750"/>
          </a:xfrm>
          <a:prstGeom prst="rect">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41A0ABA7-5B6C-3FB6-D05D-985372EA9D48}"/>
              </a:ext>
            </a:extLst>
          </p:cNvPr>
          <p:cNvGrpSpPr/>
          <p:nvPr/>
        </p:nvGrpSpPr>
        <p:grpSpPr>
          <a:xfrm>
            <a:off x="9740850" y="2142471"/>
            <a:ext cx="1854302" cy="2573058"/>
            <a:chOff x="9776855" y="2139059"/>
            <a:chExt cx="1854302" cy="2573058"/>
          </a:xfrm>
        </p:grpSpPr>
        <p:grpSp>
          <p:nvGrpSpPr>
            <p:cNvPr id="42" name="组合 41">
              <a:extLst>
                <a:ext uri="{FF2B5EF4-FFF2-40B4-BE49-F238E27FC236}">
                  <a16:creationId xmlns:a16="http://schemas.microsoft.com/office/drawing/2014/main" id="{9C86DD84-7097-CEF1-2635-6254AD12C6B0}"/>
                </a:ext>
              </a:extLst>
            </p:cNvPr>
            <p:cNvGrpSpPr/>
            <p:nvPr/>
          </p:nvGrpSpPr>
          <p:grpSpPr>
            <a:xfrm>
              <a:off x="9776855" y="3970720"/>
              <a:ext cx="1854302" cy="741397"/>
              <a:chOff x="9753498" y="3970720"/>
              <a:chExt cx="1854302" cy="741397"/>
            </a:xfrm>
          </p:grpSpPr>
          <p:sp>
            <p:nvSpPr>
              <p:cNvPr id="41" name="任意多边形: 形状 40">
                <a:extLst>
                  <a:ext uri="{FF2B5EF4-FFF2-40B4-BE49-F238E27FC236}">
                    <a16:creationId xmlns:a16="http://schemas.microsoft.com/office/drawing/2014/main" id="{2DDA8299-D70B-F0DA-B7F3-3CC83F71AA1F}"/>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a:extLst>
                  <a:ext uri="{FF2B5EF4-FFF2-40B4-BE49-F238E27FC236}">
                    <a16:creationId xmlns:a16="http://schemas.microsoft.com/office/drawing/2014/main" id="{ACD72924-03AB-0CAD-95B3-BE5ADBB95FB7}"/>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形状 17">
                <a:extLst>
                  <a:ext uri="{FF2B5EF4-FFF2-40B4-BE49-F238E27FC236}">
                    <a16:creationId xmlns:a16="http://schemas.microsoft.com/office/drawing/2014/main" id="{21A9F981-2F62-BFA1-F8A4-330DB556D7E9}"/>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3" name="组合 42">
              <a:extLst>
                <a:ext uri="{FF2B5EF4-FFF2-40B4-BE49-F238E27FC236}">
                  <a16:creationId xmlns:a16="http://schemas.microsoft.com/office/drawing/2014/main" id="{30B8E5A1-54CC-C151-4A87-6B8B351389B4}"/>
                </a:ext>
              </a:extLst>
            </p:cNvPr>
            <p:cNvGrpSpPr/>
            <p:nvPr/>
          </p:nvGrpSpPr>
          <p:grpSpPr>
            <a:xfrm>
              <a:off x="9776855" y="3054889"/>
              <a:ext cx="1854302" cy="741397"/>
              <a:chOff x="9753498" y="3970720"/>
              <a:chExt cx="1854302" cy="741397"/>
            </a:xfrm>
          </p:grpSpPr>
          <p:sp>
            <p:nvSpPr>
              <p:cNvPr id="44" name="任意多边形: 形状 43">
                <a:extLst>
                  <a:ext uri="{FF2B5EF4-FFF2-40B4-BE49-F238E27FC236}">
                    <a16:creationId xmlns:a16="http://schemas.microsoft.com/office/drawing/2014/main" id="{92D5918A-49C6-1697-56F8-56F50F8CF341}"/>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a:extLst>
                  <a:ext uri="{FF2B5EF4-FFF2-40B4-BE49-F238E27FC236}">
                    <a16:creationId xmlns:a16="http://schemas.microsoft.com/office/drawing/2014/main" id="{8E84DEB3-92BE-A7E1-7D86-1ADD56A89FE6}"/>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04B2E489-F2FF-E6B4-BDE5-3ABD27F1B116}"/>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7" name="组合 46">
              <a:extLst>
                <a:ext uri="{FF2B5EF4-FFF2-40B4-BE49-F238E27FC236}">
                  <a16:creationId xmlns:a16="http://schemas.microsoft.com/office/drawing/2014/main" id="{D6D2F866-8A78-D898-8C50-E13BAD477FCE}"/>
                </a:ext>
              </a:extLst>
            </p:cNvPr>
            <p:cNvGrpSpPr/>
            <p:nvPr/>
          </p:nvGrpSpPr>
          <p:grpSpPr>
            <a:xfrm>
              <a:off x="9776855" y="2139059"/>
              <a:ext cx="1854302" cy="741397"/>
              <a:chOff x="9753498" y="3970720"/>
              <a:chExt cx="1854302" cy="741397"/>
            </a:xfrm>
          </p:grpSpPr>
          <p:sp>
            <p:nvSpPr>
              <p:cNvPr id="48" name="任意多边形: 形状 47">
                <a:extLst>
                  <a:ext uri="{FF2B5EF4-FFF2-40B4-BE49-F238E27FC236}">
                    <a16:creationId xmlns:a16="http://schemas.microsoft.com/office/drawing/2014/main" id="{2FF00F14-7EE1-1B6C-D48C-37E2E76F9850}"/>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9" name="矩形 48">
                <a:extLst>
                  <a:ext uri="{FF2B5EF4-FFF2-40B4-BE49-F238E27FC236}">
                    <a16:creationId xmlns:a16="http://schemas.microsoft.com/office/drawing/2014/main" id="{7876A1E7-01F5-006A-AC74-79A30C659C89}"/>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形状 49">
                <a:extLst>
                  <a:ext uri="{FF2B5EF4-FFF2-40B4-BE49-F238E27FC236}">
                    <a16:creationId xmlns:a16="http://schemas.microsoft.com/office/drawing/2014/main" id="{5493B211-006E-D776-2607-297364B4DBEC}"/>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2" name="文本框 51">
            <a:extLst>
              <a:ext uri="{FF2B5EF4-FFF2-40B4-BE49-F238E27FC236}">
                <a16:creationId xmlns:a16="http://schemas.microsoft.com/office/drawing/2014/main" id="{78BA6275-EBC7-7CD2-E51A-C18DC40B6607}"/>
              </a:ext>
            </a:extLst>
          </p:cNvPr>
          <p:cNvSpPr txBox="1"/>
          <p:nvPr/>
        </p:nvSpPr>
        <p:spPr>
          <a:xfrm>
            <a:off x="9469045" y="2217582"/>
            <a:ext cx="2117828" cy="523220"/>
          </a:xfrm>
          <a:prstGeom prst="rect">
            <a:avLst/>
          </a:prstGeom>
          <a:noFill/>
        </p:spPr>
        <p:txBody>
          <a:bodyPr wrap="square" rtlCol="0">
            <a:spAutoFit/>
          </a:bodyPr>
          <a:lstStyle/>
          <a:p>
            <a:pPr algn="ctr"/>
            <a:r>
              <a:rPr lang="en-US" altLang="zh-CN" sz="2800">
                <a:latin typeface="Jumble" panose="02000503000000020004" pitchFamily="2" charset="0"/>
              </a:rPr>
              <a:t>POWER</a:t>
            </a:r>
            <a:endParaRPr lang="zh-CN" altLang="en-US" sz="2800">
              <a:latin typeface="Jumble" panose="02000503000000020004" pitchFamily="2" charset="0"/>
            </a:endParaRPr>
          </a:p>
        </p:txBody>
      </p:sp>
      <p:sp>
        <p:nvSpPr>
          <p:cNvPr id="53" name="文本框 52">
            <a:extLst>
              <a:ext uri="{FF2B5EF4-FFF2-40B4-BE49-F238E27FC236}">
                <a16:creationId xmlns:a16="http://schemas.microsoft.com/office/drawing/2014/main" id="{37F069EF-CFC4-10B2-F9D9-CCDB0E63316A}"/>
              </a:ext>
            </a:extLst>
          </p:cNvPr>
          <p:cNvSpPr txBox="1"/>
          <p:nvPr/>
        </p:nvSpPr>
        <p:spPr>
          <a:xfrm>
            <a:off x="9469045" y="3129457"/>
            <a:ext cx="2117828" cy="523220"/>
          </a:xfrm>
          <a:prstGeom prst="rect">
            <a:avLst/>
          </a:prstGeom>
          <a:noFill/>
        </p:spPr>
        <p:txBody>
          <a:bodyPr wrap="square" rtlCol="0">
            <a:spAutoFit/>
          </a:bodyPr>
          <a:lstStyle/>
          <a:p>
            <a:pPr algn="ctr"/>
            <a:r>
              <a:rPr lang="en-US" altLang="zh-CN" sz="2800">
                <a:latin typeface="Jumble" panose="02000503000000020004" pitchFamily="2" charset="0"/>
              </a:rPr>
              <a:t>POINT</a:t>
            </a:r>
            <a:endParaRPr lang="zh-CN" altLang="en-US" sz="2800">
              <a:latin typeface="Jumble" panose="02000503000000020004" pitchFamily="2" charset="0"/>
            </a:endParaRPr>
          </a:p>
        </p:txBody>
      </p:sp>
      <p:sp>
        <p:nvSpPr>
          <p:cNvPr id="67" name="文本框 66">
            <a:extLst>
              <a:ext uri="{FF2B5EF4-FFF2-40B4-BE49-F238E27FC236}">
                <a16:creationId xmlns:a16="http://schemas.microsoft.com/office/drawing/2014/main" id="{D86AF844-CA44-7E17-FA59-E64F45C9DC32}"/>
              </a:ext>
            </a:extLst>
          </p:cNvPr>
          <p:cNvSpPr txBox="1"/>
          <p:nvPr/>
        </p:nvSpPr>
        <p:spPr>
          <a:xfrm>
            <a:off x="9469045" y="4041332"/>
            <a:ext cx="2117828" cy="492443"/>
          </a:xfrm>
          <a:prstGeom prst="rect">
            <a:avLst/>
          </a:prstGeom>
          <a:noFill/>
        </p:spPr>
        <p:txBody>
          <a:bodyPr wrap="square" rtlCol="0">
            <a:spAutoFit/>
          </a:bodyPr>
          <a:lstStyle/>
          <a:p>
            <a:pPr algn="ctr"/>
            <a:r>
              <a:rPr lang="en-US" altLang="zh-CN" sz="2600">
                <a:latin typeface="Jumble" panose="02000503000000020004" pitchFamily="2" charset="0"/>
              </a:rPr>
              <a:t>TEMPLET</a:t>
            </a:r>
            <a:endParaRPr lang="zh-CN" altLang="en-US" sz="2600">
              <a:latin typeface="Jumble" panose="02000503000000020004" pitchFamily="2" charset="0"/>
            </a:endParaRPr>
          </a:p>
        </p:txBody>
      </p:sp>
      <p:sp>
        <p:nvSpPr>
          <p:cNvPr id="68" name="星形: 十角 67">
            <a:extLst>
              <a:ext uri="{FF2B5EF4-FFF2-40B4-BE49-F238E27FC236}">
                <a16:creationId xmlns:a16="http://schemas.microsoft.com/office/drawing/2014/main" id="{A8FB3410-8D19-4FAC-21E7-67FB58222FA8}"/>
              </a:ext>
            </a:extLst>
          </p:cNvPr>
          <p:cNvSpPr/>
          <p:nvPr/>
        </p:nvSpPr>
        <p:spPr>
          <a:xfrm>
            <a:off x="3247538" y="2104538"/>
            <a:ext cx="2648924" cy="2648924"/>
          </a:xfrm>
          <a:prstGeom prst="star10">
            <a:avLst>
              <a:gd name="adj" fmla="val 26309"/>
              <a:gd name="hf" fmla="val 105146"/>
            </a:avLst>
          </a:prstGeom>
          <a:solidFill>
            <a:srgbClr val="33D5D6"/>
          </a:solidFill>
          <a:ln w="63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000000"/>
                </a:solidFill>
              </a:ln>
            </a:endParaRPr>
          </a:p>
        </p:txBody>
      </p:sp>
      <p:grpSp>
        <p:nvGrpSpPr>
          <p:cNvPr id="113" name="组合 112">
            <a:extLst>
              <a:ext uri="{FF2B5EF4-FFF2-40B4-BE49-F238E27FC236}">
                <a16:creationId xmlns:a16="http://schemas.microsoft.com/office/drawing/2014/main" id="{1B86EEFA-B888-EF1B-F696-1832BC2396C8}"/>
              </a:ext>
            </a:extLst>
          </p:cNvPr>
          <p:cNvGrpSpPr/>
          <p:nvPr/>
        </p:nvGrpSpPr>
        <p:grpSpPr>
          <a:xfrm>
            <a:off x="3571563" y="2551837"/>
            <a:ext cx="2000874" cy="1754326"/>
            <a:chOff x="3571563" y="2551837"/>
            <a:chExt cx="2000874" cy="1754326"/>
          </a:xfrm>
        </p:grpSpPr>
        <p:sp>
          <p:nvSpPr>
            <p:cNvPr id="112" name="文本框 111">
              <a:extLst>
                <a:ext uri="{FF2B5EF4-FFF2-40B4-BE49-F238E27FC236}">
                  <a16:creationId xmlns:a16="http://schemas.microsoft.com/office/drawing/2014/main" id="{E89C21D0-6DFC-3B7C-2DEB-59C687489522}"/>
                </a:ext>
              </a:extLst>
            </p:cNvPr>
            <p:cNvSpPr txBox="1"/>
            <p:nvPr/>
          </p:nvSpPr>
          <p:spPr>
            <a:xfrm>
              <a:off x="3770680" y="2656462"/>
              <a:ext cx="1801077" cy="1574399"/>
            </a:xfrm>
            <a:custGeom>
              <a:avLst/>
              <a:gdLst/>
              <a:ahLst/>
              <a:cxnLst/>
              <a:rect l="l" t="t" r="r" b="b"/>
              <a:pathLst>
                <a:path w="1801077" h="1574399">
                  <a:moveTo>
                    <a:pt x="769696" y="1094461"/>
                  </a:moveTo>
                  <a:cubicBezTo>
                    <a:pt x="772744" y="1094461"/>
                    <a:pt x="775868" y="1096366"/>
                    <a:pt x="779068" y="1100176"/>
                  </a:cubicBezTo>
                  <a:lnTo>
                    <a:pt x="780487" y="1102745"/>
                  </a:lnTo>
                  <a:lnTo>
                    <a:pt x="788522" y="1107645"/>
                  </a:lnTo>
                  <a:lnTo>
                    <a:pt x="789943" y="1110217"/>
                  </a:lnTo>
                  <a:lnTo>
                    <a:pt x="797975" y="1115115"/>
                  </a:lnTo>
                  <a:lnTo>
                    <a:pt x="799395" y="1117685"/>
                  </a:lnTo>
                  <a:lnTo>
                    <a:pt x="807428" y="1122584"/>
                  </a:lnTo>
                  <a:lnTo>
                    <a:pt x="808848" y="1125154"/>
                  </a:lnTo>
                  <a:lnTo>
                    <a:pt x="816881" y="1130053"/>
                  </a:lnTo>
                  <a:lnTo>
                    <a:pt x="818300" y="1132622"/>
                  </a:lnTo>
                  <a:lnTo>
                    <a:pt x="826335" y="1137522"/>
                  </a:lnTo>
                  <a:lnTo>
                    <a:pt x="827755" y="1140092"/>
                  </a:lnTo>
                  <a:lnTo>
                    <a:pt x="835788" y="1144991"/>
                  </a:lnTo>
                  <a:lnTo>
                    <a:pt x="837208" y="1147562"/>
                  </a:lnTo>
                  <a:lnTo>
                    <a:pt x="841745" y="1150328"/>
                  </a:lnTo>
                  <a:lnTo>
                    <a:pt x="843229" y="1146582"/>
                  </a:lnTo>
                  <a:cubicBezTo>
                    <a:pt x="847801" y="1136828"/>
                    <a:pt x="852297" y="1129132"/>
                    <a:pt x="856716" y="1123493"/>
                  </a:cubicBezTo>
                  <a:cubicBezTo>
                    <a:pt x="861136" y="1117854"/>
                    <a:pt x="865936" y="1113968"/>
                    <a:pt x="871118" y="1111834"/>
                  </a:cubicBezTo>
                  <a:cubicBezTo>
                    <a:pt x="875995" y="1109701"/>
                    <a:pt x="881862" y="1107872"/>
                    <a:pt x="888720" y="1106348"/>
                  </a:cubicBezTo>
                  <a:cubicBezTo>
                    <a:pt x="895578" y="1104824"/>
                    <a:pt x="902665" y="1103529"/>
                    <a:pt x="909980" y="1102462"/>
                  </a:cubicBezTo>
                  <a:cubicBezTo>
                    <a:pt x="917295" y="1101395"/>
                    <a:pt x="924687" y="1100557"/>
                    <a:pt x="932154" y="1099947"/>
                  </a:cubicBezTo>
                  <a:cubicBezTo>
                    <a:pt x="939622" y="1099338"/>
                    <a:pt x="946556" y="1099033"/>
                    <a:pt x="952957" y="1099033"/>
                  </a:cubicBezTo>
                  <a:cubicBezTo>
                    <a:pt x="959053" y="1099033"/>
                    <a:pt x="965606" y="1102462"/>
                    <a:pt x="972616" y="1109320"/>
                  </a:cubicBezTo>
                  <a:lnTo>
                    <a:pt x="975730" y="1113471"/>
                  </a:lnTo>
                  <a:lnTo>
                    <a:pt x="982070" y="1116789"/>
                  </a:lnTo>
                  <a:lnTo>
                    <a:pt x="985186" y="1120942"/>
                  </a:lnTo>
                  <a:lnTo>
                    <a:pt x="991523" y="1124259"/>
                  </a:lnTo>
                  <a:lnTo>
                    <a:pt x="994637" y="1128411"/>
                  </a:lnTo>
                  <a:lnTo>
                    <a:pt x="1000976" y="1131728"/>
                  </a:lnTo>
                  <a:lnTo>
                    <a:pt x="1004090" y="1135880"/>
                  </a:lnTo>
                  <a:lnTo>
                    <a:pt x="1010429" y="1139197"/>
                  </a:lnTo>
                  <a:lnTo>
                    <a:pt x="1013543" y="1143348"/>
                  </a:lnTo>
                  <a:lnTo>
                    <a:pt x="1019883" y="1146666"/>
                  </a:lnTo>
                  <a:lnTo>
                    <a:pt x="1022997" y="1150818"/>
                  </a:lnTo>
                  <a:lnTo>
                    <a:pt x="1029336" y="1154135"/>
                  </a:lnTo>
                  <a:lnTo>
                    <a:pt x="1032451" y="1158288"/>
                  </a:lnTo>
                  <a:lnTo>
                    <a:pt x="1038790" y="1161605"/>
                  </a:lnTo>
                  <a:lnTo>
                    <a:pt x="1041904" y="1165757"/>
                  </a:lnTo>
                  <a:lnTo>
                    <a:pt x="1048243" y="1169074"/>
                  </a:lnTo>
                  <a:lnTo>
                    <a:pt x="1051357" y="1173226"/>
                  </a:lnTo>
                  <a:lnTo>
                    <a:pt x="1057696" y="1176543"/>
                  </a:lnTo>
                  <a:lnTo>
                    <a:pt x="1060810" y="1180694"/>
                  </a:lnTo>
                  <a:lnTo>
                    <a:pt x="1067150" y="1184012"/>
                  </a:lnTo>
                  <a:lnTo>
                    <a:pt x="1070264" y="1188164"/>
                  </a:lnTo>
                  <a:lnTo>
                    <a:pt x="1076603" y="1191481"/>
                  </a:lnTo>
                  <a:lnTo>
                    <a:pt x="1079719" y="1195634"/>
                  </a:lnTo>
                  <a:lnTo>
                    <a:pt x="1086056" y="1198951"/>
                  </a:lnTo>
                  <a:lnTo>
                    <a:pt x="1089170" y="1203102"/>
                  </a:lnTo>
                  <a:lnTo>
                    <a:pt x="1095510" y="1206420"/>
                  </a:lnTo>
                  <a:lnTo>
                    <a:pt x="1098624" y="1210572"/>
                  </a:lnTo>
                  <a:lnTo>
                    <a:pt x="1104963" y="1213889"/>
                  </a:lnTo>
                  <a:lnTo>
                    <a:pt x="1108077" y="1218040"/>
                  </a:lnTo>
                  <a:lnTo>
                    <a:pt x="1114417" y="1221358"/>
                  </a:lnTo>
                  <a:lnTo>
                    <a:pt x="1117531" y="1225510"/>
                  </a:lnTo>
                  <a:lnTo>
                    <a:pt x="1123870" y="1228827"/>
                  </a:lnTo>
                  <a:lnTo>
                    <a:pt x="1126986" y="1232980"/>
                  </a:lnTo>
                  <a:lnTo>
                    <a:pt x="1133323" y="1236297"/>
                  </a:lnTo>
                  <a:lnTo>
                    <a:pt x="1136437" y="1240449"/>
                  </a:lnTo>
                  <a:lnTo>
                    <a:pt x="1142776" y="1243766"/>
                  </a:lnTo>
                  <a:lnTo>
                    <a:pt x="1145890" y="1247917"/>
                  </a:lnTo>
                  <a:lnTo>
                    <a:pt x="1152230" y="1251235"/>
                  </a:lnTo>
                  <a:lnTo>
                    <a:pt x="1155343" y="1255386"/>
                  </a:lnTo>
                  <a:lnTo>
                    <a:pt x="1161682" y="1258703"/>
                  </a:lnTo>
                  <a:cubicBezTo>
                    <a:pt x="1168693" y="1265561"/>
                    <a:pt x="1176008" y="1275314"/>
                    <a:pt x="1183628" y="1287964"/>
                  </a:cubicBezTo>
                  <a:cubicBezTo>
                    <a:pt x="1191248" y="1300613"/>
                    <a:pt x="1198868" y="1316005"/>
                    <a:pt x="1206488" y="1334141"/>
                  </a:cubicBezTo>
                  <a:cubicBezTo>
                    <a:pt x="1214108" y="1352276"/>
                    <a:pt x="1221576" y="1372774"/>
                    <a:pt x="1228891" y="1395634"/>
                  </a:cubicBezTo>
                  <a:cubicBezTo>
                    <a:pt x="1236206" y="1418494"/>
                    <a:pt x="1241845" y="1438382"/>
                    <a:pt x="1245807" y="1455299"/>
                  </a:cubicBezTo>
                  <a:cubicBezTo>
                    <a:pt x="1249770" y="1472215"/>
                    <a:pt x="1252665" y="1486693"/>
                    <a:pt x="1254494" y="1498733"/>
                  </a:cubicBezTo>
                  <a:cubicBezTo>
                    <a:pt x="1256323" y="1510772"/>
                    <a:pt x="1257390" y="1520602"/>
                    <a:pt x="1257694" y="1528222"/>
                  </a:cubicBezTo>
                  <a:cubicBezTo>
                    <a:pt x="1257999" y="1535842"/>
                    <a:pt x="1258152" y="1541633"/>
                    <a:pt x="1258152" y="1545596"/>
                  </a:cubicBezTo>
                  <a:cubicBezTo>
                    <a:pt x="1258152" y="1553521"/>
                    <a:pt x="1255104" y="1558931"/>
                    <a:pt x="1249008" y="1561826"/>
                  </a:cubicBezTo>
                  <a:cubicBezTo>
                    <a:pt x="1242912" y="1564722"/>
                    <a:pt x="1234987" y="1566170"/>
                    <a:pt x="1225233" y="1566170"/>
                  </a:cubicBezTo>
                  <a:cubicBezTo>
                    <a:pt x="1215480" y="1566170"/>
                    <a:pt x="1205421" y="1565941"/>
                    <a:pt x="1195058" y="1565484"/>
                  </a:cubicBezTo>
                  <a:cubicBezTo>
                    <a:pt x="1184695" y="1565027"/>
                    <a:pt x="1174941" y="1564036"/>
                    <a:pt x="1165797" y="1562512"/>
                  </a:cubicBezTo>
                  <a:cubicBezTo>
                    <a:pt x="1156958" y="1560988"/>
                    <a:pt x="1150786" y="1558016"/>
                    <a:pt x="1147281" y="1553597"/>
                  </a:cubicBezTo>
                  <a:lnTo>
                    <a:pt x="1146518" y="1550313"/>
                  </a:lnTo>
                  <a:lnTo>
                    <a:pt x="1137829" y="1546129"/>
                  </a:lnTo>
                  <a:lnTo>
                    <a:pt x="1137066" y="1542844"/>
                  </a:lnTo>
                  <a:lnTo>
                    <a:pt x="1128375" y="1538660"/>
                  </a:lnTo>
                  <a:lnTo>
                    <a:pt x="1127612" y="1535375"/>
                  </a:lnTo>
                  <a:lnTo>
                    <a:pt x="1118922" y="1531191"/>
                  </a:lnTo>
                  <a:lnTo>
                    <a:pt x="1118158" y="1527905"/>
                  </a:lnTo>
                  <a:lnTo>
                    <a:pt x="1109469" y="1523721"/>
                  </a:lnTo>
                  <a:lnTo>
                    <a:pt x="1108706" y="1520436"/>
                  </a:lnTo>
                  <a:lnTo>
                    <a:pt x="1100016" y="1516252"/>
                  </a:lnTo>
                  <a:lnTo>
                    <a:pt x="1099253" y="1512967"/>
                  </a:lnTo>
                  <a:lnTo>
                    <a:pt x="1090562" y="1508783"/>
                  </a:lnTo>
                  <a:lnTo>
                    <a:pt x="1090155" y="1507028"/>
                  </a:lnTo>
                  <a:lnTo>
                    <a:pt x="1088073" y="1508334"/>
                  </a:lnTo>
                  <a:cubicBezTo>
                    <a:pt x="1085025" y="1511534"/>
                    <a:pt x="1083501" y="1515573"/>
                    <a:pt x="1083501" y="1520450"/>
                  </a:cubicBezTo>
                  <a:cubicBezTo>
                    <a:pt x="1083501" y="1525631"/>
                    <a:pt x="1083958" y="1530432"/>
                    <a:pt x="1084873" y="1534852"/>
                  </a:cubicBezTo>
                  <a:cubicBezTo>
                    <a:pt x="1085787" y="1539271"/>
                    <a:pt x="1086244" y="1544986"/>
                    <a:pt x="1086244" y="1551997"/>
                  </a:cubicBezTo>
                  <a:cubicBezTo>
                    <a:pt x="1086244" y="1555349"/>
                    <a:pt x="1085787" y="1558016"/>
                    <a:pt x="1084873" y="1559998"/>
                  </a:cubicBezTo>
                  <a:cubicBezTo>
                    <a:pt x="1083958" y="1561979"/>
                    <a:pt x="1082739" y="1563427"/>
                    <a:pt x="1081215" y="1564341"/>
                  </a:cubicBezTo>
                  <a:cubicBezTo>
                    <a:pt x="1079691" y="1565255"/>
                    <a:pt x="1077939" y="1565941"/>
                    <a:pt x="1075957" y="1566398"/>
                  </a:cubicBezTo>
                  <a:cubicBezTo>
                    <a:pt x="1073976" y="1566856"/>
                    <a:pt x="1071766" y="1567389"/>
                    <a:pt x="1069328" y="1567999"/>
                  </a:cubicBezTo>
                  <a:cubicBezTo>
                    <a:pt x="1063537" y="1569218"/>
                    <a:pt x="1057365" y="1570285"/>
                    <a:pt x="1050811" y="1571199"/>
                  </a:cubicBezTo>
                  <a:cubicBezTo>
                    <a:pt x="1044258" y="1572113"/>
                    <a:pt x="1037781" y="1572799"/>
                    <a:pt x="1031380" y="1573256"/>
                  </a:cubicBezTo>
                  <a:cubicBezTo>
                    <a:pt x="1024980" y="1573714"/>
                    <a:pt x="1018807" y="1574018"/>
                    <a:pt x="1012864" y="1574171"/>
                  </a:cubicBezTo>
                  <a:cubicBezTo>
                    <a:pt x="1006920" y="1574323"/>
                    <a:pt x="1001662" y="1574399"/>
                    <a:pt x="997090" y="1574399"/>
                  </a:cubicBezTo>
                  <a:cubicBezTo>
                    <a:pt x="990994" y="1574399"/>
                    <a:pt x="985356" y="1571809"/>
                    <a:pt x="980174" y="1566627"/>
                  </a:cubicBezTo>
                  <a:lnTo>
                    <a:pt x="978944" y="1562937"/>
                  </a:lnTo>
                  <a:lnTo>
                    <a:pt x="970722" y="1559159"/>
                  </a:lnTo>
                  <a:lnTo>
                    <a:pt x="969492" y="1555469"/>
                  </a:lnTo>
                  <a:lnTo>
                    <a:pt x="961268" y="1551690"/>
                  </a:lnTo>
                  <a:lnTo>
                    <a:pt x="960038" y="1547999"/>
                  </a:lnTo>
                  <a:lnTo>
                    <a:pt x="951815" y="1544221"/>
                  </a:lnTo>
                  <a:lnTo>
                    <a:pt x="950584" y="1540529"/>
                  </a:lnTo>
                  <a:lnTo>
                    <a:pt x="942362" y="1536751"/>
                  </a:lnTo>
                  <a:lnTo>
                    <a:pt x="941132" y="1533060"/>
                  </a:lnTo>
                  <a:lnTo>
                    <a:pt x="932909" y="1529282"/>
                  </a:lnTo>
                  <a:lnTo>
                    <a:pt x="931679" y="1525592"/>
                  </a:lnTo>
                  <a:lnTo>
                    <a:pt x="929799" y="1524728"/>
                  </a:lnTo>
                  <a:lnTo>
                    <a:pt x="931787" y="1535537"/>
                  </a:lnTo>
                  <a:cubicBezTo>
                    <a:pt x="931787" y="1539500"/>
                    <a:pt x="929577" y="1543462"/>
                    <a:pt x="925158" y="1547425"/>
                  </a:cubicBezTo>
                  <a:cubicBezTo>
                    <a:pt x="920738" y="1551387"/>
                    <a:pt x="915023" y="1554892"/>
                    <a:pt x="908013" y="1557940"/>
                  </a:cubicBezTo>
                  <a:cubicBezTo>
                    <a:pt x="901002" y="1560988"/>
                    <a:pt x="892849" y="1563503"/>
                    <a:pt x="883552" y="1565484"/>
                  </a:cubicBezTo>
                  <a:cubicBezTo>
                    <a:pt x="874256" y="1567465"/>
                    <a:pt x="864883" y="1568456"/>
                    <a:pt x="855435" y="1568456"/>
                  </a:cubicBezTo>
                  <a:cubicBezTo>
                    <a:pt x="846291" y="1568456"/>
                    <a:pt x="838518" y="1567389"/>
                    <a:pt x="832117" y="1565255"/>
                  </a:cubicBezTo>
                  <a:cubicBezTo>
                    <a:pt x="825717" y="1563122"/>
                    <a:pt x="820535" y="1560379"/>
                    <a:pt x="816573" y="1557026"/>
                  </a:cubicBezTo>
                  <a:lnTo>
                    <a:pt x="813473" y="1552921"/>
                  </a:lnTo>
                  <a:lnTo>
                    <a:pt x="807121" y="1549558"/>
                  </a:lnTo>
                  <a:lnTo>
                    <a:pt x="804021" y="1545453"/>
                  </a:lnTo>
                  <a:lnTo>
                    <a:pt x="797667" y="1542089"/>
                  </a:lnTo>
                  <a:lnTo>
                    <a:pt x="794566" y="1537983"/>
                  </a:lnTo>
                  <a:lnTo>
                    <a:pt x="788214" y="1534620"/>
                  </a:lnTo>
                  <a:lnTo>
                    <a:pt x="785112" y="1530512"/>
                  </a:lnTo>
                  <a:lnTo>
                    <a:pt x="778761" y="1527150"/>
                  </a:lnTo>
                  <a:lnTo>
                    <a:pt x="775660" y="1523044"/>
                  </a:lnTo>
                  <a:lnTo>
                    <a:pt x="769308" y="1519681"/>
                  </a:lnTo>
                  <a:lnTo>
                    <a:pt x="766208" y="1515576"/>
                  </a:lnTo>
                  <a:lnTo>
                    <a:pt x="759854" y="1512212"/>
                  </a:lnTo>
                  <a:lnTo>
                    <a:pt x="756753" y="1508106"/>
                  </a:lnTo>
                  <a:lnTo>
                    <a:pt x="750401" y="1504743"/>
                  </a:lnTo>
                  <a:lnTo>
                    <a:pt x="747301" y="1500638"/>
                  </a:lnTo>
                  <a:lnTo>
                    <a:pt x="740947" y="1497274"/>
                  </a:lnTo>
                  <a:lnTo>
                    <a:pt x="737845" y="1493166"/>
                  </a:lnTo>
                  <a:lnTo>
                    <a:pt x="731494" y="1489804"/>
                  </a:lnTo>
                  <a:lnTo>
                    <a:pt x="728393" y="1485698"/>
                  </a:lnTo>
                  <a:lnTo>
                    <a:pt x="722041" y="1482335"/>
                  </a:lnTo>
                  <a:lnTo>
                    <a:pt x="718941" y="1478230"/>
                  </a:lnTo>
                  <a:lnTo>
                    <a:pt x="712587" y="1474866"/>
                  </a:lnTo>
                  <a:lnTo>
                    <a:pt x="709486" y="1470760"/>
                  </a:lnTo>
                  <a:lnTo>
                    <a:pt x="703134" y="1467397"/>
                  </a:lnTo>
                  <a:lnTo>
                    <a:pt x="700033" y="1463291"/>
                  </a:lnTo>
                  <a:lnTo>
                    <a:pt x="693681" y="1459928"/>
                  </a:lnTo>
                  <a:lnTo>
                    <a:pt x="690580" y="1455821"/>
                  </a:lnTo>
                  <a:lnTo>
                    <a:pt x="684227" y="1452458"/>
                  </a:lnTo>
                  <a:lnTo>
                    <a:pt x="681126" y="1448352"/>
                  </a:lnTo>
                  <a:lnTo>
                    <a:pt x="674774" y="1444989"/>
                  </a:lnTo>
                  <a:lnTo>
                    <a:pt x="671674" y="1440884"/>
                  </a:lnTo>
                  <a:lnTo>
                    <a:pt x="665320" y="1437520"/>
                  </a:lnTo>
                  <a:lnTo>
                    <a:pt x="662219" y="1433414"/>
                  </a:lnTo>
                  <a:lnTo>
                    <a:pt x="655867" y="1430051"/>
                  </a:lnTo>
                  <a:lnTo>
                    <a:pt x="652766" y="1425945"/>
                  </a:lnTo>
                  <a:lnTo>
                    <a:pt x="646414" y="1422582"/>
                  </a:lnTo>
                  <a:lnTo>
                    <a:pt x="643312" y="1418474"/>
                  </a:lnTo>
                  <a:lnTo>
                    <a:pt x="636961" y="1415112"/>
                  </a:lnTo>
                  <a:lnTo>
                    <a:pt x="633861" y="1411007"/>
                  </a:lnTo>
                  <a:lnTo>
                    <a:pt x="627507" y="1407643"/>
                  </a:lnTo>
                  <a:cubicBezTo>
                    <a:pt x="623544" y="1404290"/>
                    <a:pt x="620725" y="1400556"/>
                    <a:pt x="619048" y="1396441"/>
                  </a:cubicBezTo>
                  <a:cubicBezTo>
                    <a:pt x="617372" y="1392327"/>
                    <a:pt x="616534" y="1388440"/>
                    <a:pt x="616534" y="1384783"/>
                  </a:cubicBezTo>
                  <a:cubicBezTo>
                    <a:pt x="616534" y="1381125"/>
                    <a:pt x="617220" y="1374648"/>
                    <a:pt x="618591" y="1365352"/>
                  </a:cubicBezTo>
                  <a:cubicBezTo>
                    <a:pt x="619963" y="1356055"/>
                    <a:pt x="621487" y="1345159"/>
                    <a:pt x="623163" y="1332662"/>
                  </a:cubicBezTo>
                  <a:cubicBezTo>
                    <a:pt x="624840" y="1320165"/>
                    <a:pt x="626364" y="1306830"/>
                    <a:pt x="627735" y="1292657"/>
                  </a:cubicBezTo>
                  <a:lnTo>
                    <a:pt x="628222" y="1282762"/>
                  </a:lnTo>
                  <a:lnTo>
                    <a:pt x="619695" y="1278573"/>
                  </a:lnTo>
                  <a:lnTo>
                    <a:pt x="618847" y="1275332"/>
                  </a:lnTo>
                  <a:lnTo>
                    <a:pt x="610242" y="1271104"/>
                  </a:lnTo>
                  <a:lnTo>
                    <a:pt x="609394" y="1267862"/>
                  </a:lnTo>
                  <a:lnTo>
                    <a:pt x="600788" y="1263634"/>
                  </a:lnTo>
                  <a:lnTo>
                    <a:pt x="599941" y="1260393"/>
                  </a:lnTo>
                  <a:lnTo>
                    <a:pt x="591335" y="1256165"/>
                  </a:lnTo>
                  <a:lnTo>
                    <a:pt x="590488" y="1252924"/>
                  </a:lnTo>
                  <a:lnTo>
                    <a:pt x="581881" y="1248696"/>
                  </a:lnTo>
                  <a:lnTo>
                    <a:pt x="581034" y="1245455"/>
                  </a:lnTo>
                  <a:lnTo>
                    <a:pt x="572428" y="1241227"/>
                  </a:lnTo>
                  <a:lnTo>
                    <a:pt x="571580" y="1237986"/>
                  </a:lnTo>
                  <a:lnTo>
                    <a:pt x="562975" y="1233758"/>
                  </a:lnTo>
                  <a:lnTo>
                    <a:pt x="562127" y="1230515"/>
                  </a:lnTo>
                  <a:lnTo>
                    <a:pt x="553522" y="1226288"/>
                  </a:lnTo>
                  <a:lnTo>
                    <a:pt x="552675" y="1223047"/>
                  </a:lnTo>
                  <a:lnTo>
                    <a:pt x="544068" y="1218819"/>
                  </a:lnTo>
                  <a:cubicBezTo>
                    <a:pt x="540562" y="1214552"/>
                    <a:pt x="538810" y="1207846"/>
                    <a:pt x="538810" y="1198702"/>
                  </a:cubicBezTo>
                  <a:cubicBezTo>
                    <a:pt x="538810" y="1185901"/>
                    <a:pt x="539648" y="1174014"/>
                    <a:pt x="541324" y="1163041"/>
                  </a:cubicBezTo>
                  <a:cubicBezTo>
                    <a:pt x="543001" y="1152068"/>
                    <a:pt x="545515" y="1142543"/>
                    <a:pt x="548868" y="1134466"/>
                  </a:cubicBezTo>
                  <a:cubicBezTo>
                    <a:pt x="552221" y="1126389"/>
                    <a:pt x="556412" y="1120140"/>
                    <a:pt x="561441" y="1115721"/>
                  </a:cubicBezTo>
                  <a:cubicBezTo>
                    <a:pt x="566470" y="1111301"/>
                    <a:pt x="572490" y="1109091"/>
                    <a:pt x="579501" y="1109091"/>
                  </a:cubicBezTo>
                  <a:cubicBezTo>
                    <a:pt x="591693" y="1109091"/>
                    <a:pt x="603732" y="1109701"/>
                    <a:pt x="615619" y="1110920"/>
                  </a:cubicBezTo>
                  <a:cubicBezTo>
                    <a:pt x="627507" y="1112139"/>
                    <a:pt x="641832" y="1112749"/>
                    <a:pt x="658596" y="1112749"/>
                  </a:cubicBezTo>
                  <a:cubicBezTo>
                    <a:pt x="675055" y="1112749"/>
                    <a:pt x="689305" y="1111834"/>
                    <a:pt x="701344" y="1110006"/>
                  </a:cubicBezTo>
                  <a:cubicBezTo>
                    <a:pt x="713384" y="1108177"/>
                    <a:pt x="723823" y="1106119"/>
                    <a:pt x="732663" y="1103833"/>
                  </a:cubicBezTo>
                  <a:cubicBezTo>
                    <a:pt x="741502" y="1101547"/>
                    <a:pt x="748893" y="1099414"/>
                    <a:pt x="754837" y="1097433"/>
                  </a:cubicBezTo>
                  <a:cubicBezTo>
                    <a:pt x="760780" y="1095451"/>
                    <a:pt x="765733" y="1094461"/>
                    <a:pt x="769696" y="1094461"/>
                  </a:cubicBezTo>
                  <a:close/>
                  <a:moveTo>
                    <a:pt x="861136" y="552450"/>
                  </a:moveTo>
                  <a:cubicBezTo>
                    <a:pt x="879729" y="552450"/>
                    <a:pt x="897864" y="555727"/>
                    <a:pt x="915543" y="562280"/>
                  </a:cubicBezTo>
                  <a:cubicBezTo>
                    <a:pt x="933221" y="568833"/>
                    <a:pt x="948994" y="578587"/>
                    <a:pt x="962863" y="591541"/>
                  </a:cubicBezTo>
                  <a:lnTo>
                    <a:pt x="964794" y="594358"/>
                  </a:lnTo>
                  <a:lnTo>
                    <a:pt x="972317" y="599010"/>
                  </a:lnTo>
                  <a:lnTo>
                    <a:pt x="974250" y="601829"/>
                  </a:lnTo>
                  <a:lnTo>
                    <a:pt x="981770" y="606480"/>
                  </a:lnTo>
                  <a:lnTo>
                    <a:pt x="983701" y="609298"/>
                  </a:lnTo>
                  <a:lnTo>
                    <a:pt x="991223" y="613949"/>
                  </a:lnTo>
                  <a:lnTo>
                    <a:pt x="993154" y="616767"/>
                  </a:lnTo>
                  <a:lnTo>
                    <a:pt x="1000676" y="621418"/>
                  </a:lnTo>
                  <a:lnTo>
                    <a:pt x="1002607" y="624235"/>
                  </a:lnTo>
                  <a:lnTo>
                    <a:pt x="1010130" y="628887"/>
                  </a:lnTo>
                  <a:lnTo>
                    <a:pt x="1012061" y="631705"/>
                  </a:lnTo>
                  <a:lnTo>
                    <a:pt x="1019583" y="636356"/>
                  </a:lnTo>
                  <a:lnTo>
                    <a:pt x="1021515" y="639174"/>
                  </a:lnTo>
                  <a:lnTo>
                    <a:pt x="1029037" y="643826"/>
                  </a:lnTo>
                  <a:lnTo>
                    <a:pt x="1030968" y="646644"/>
                  </a:lnTo>
                  <a:lnTo>
                    <a:pt x="1033493" y="648205"/>
                  </a:lnTo>
                  <a:lnTo>
                    <a:pt x="1036472" y="620116"/>
                  </a:lnTo>
                  <a:cubicBezTo>
                    <a:pt x="1037691" y="611581"/>
                    <a:pt x="1038910" y="605485"/>
                    <a:pt x="1040130" y="601828"/>
                  </a:cubicBezTo>
                  <a:cubicBezTo>
                    <a:pt x="1041349" y="598170"/>
                    <a:pt x="1042492" y="594894"/>
                    <a:pt x="1043559" y="591998"/>
                  </a:cubicBezTo>
                  <a:cubicBezTo>
                    <a:pt x="1044625" y="589102"/>
                    <a:pt x="1045921" y="586664"/>
                    <a:pt x="1047445" y="584683"/>
                  </a:cubicBezTo>
                  <a:cubicBezTo>
                    <a:pt x="1048969" y="582702"/>
                    <a:pt x="1050950" y="580873"/>
                    <a:pt x="1053388" y="579196"/>
                  </a:cubicBezTo>
                  <a:cubicBezTo>
                    <a:pt x="1055827" y="577520"/>
                    <a:pt x="1059027" y="575920"/>
                    <a:pt x="1062990" y="574396"/>
                  </a:cubicBezTo>
                  <a:cubicBezTo>
                    <a:pt x="1070914" y="571348"/>
                    <a:pt x="1081049" y="568300"/>
                    <a:pt x="1093393" y="565252"/>
                  </a:cubicBezTo>
                  <a:cubicBezTo>
                    <a:pt x="1105738" y="562204"/>
                    <a:pt x="1121359" y="560680"/>
                    <a:pt x="1140256" y="560680"/>
                  </a:cubicBezTo>
                  <a:cubicBezTo>
                    <a:pt x="1162507" y="560680"/>
                    <a:pt x="1183462" y="563423"/>
                    <a:pt x="1203121" y="568909"/>
                  </a:cubicBezTo>
                  <a:cubicBezTo>
                    <a:pt x="1222781" y="574396"/>
                    <a:pt x="1239926" y="583387"/>
                    <a:pt x="1254556" y="595884"/>
                  </a:cubicBezTo>
                  <a:lnTo>
                    <a:pt x="1257390" y="599881"/>
                  </a:lnTo>
                  <a:lnTo>
                    <a:pt x="1264010" y="603353"/>
                  </a:lnTo>
                  <a:lnTo>
                    <a:pt x="1266846" y="607353"/>
                  </a:lnTo>
                  <a:lnTo>
                    <a:pt x="1273463" y="610823"/>
                  </a:lnTo>
                  <a:lnTo>
                    <a:pt x="1276297" y="614821"/>
                  </a:lnTo>
                  <a:lnTo>
                    <a:pt x="1282916" y="618292"/>
                  </a:lnTo>
                  <a:lnTo>
                    <a:pt x="1285750" y="622290"/>
                  </a:lnTo>
                  <a:lnTo>
                    <a:pt x="1292369" y="625761"/>
                  </a:lnTo>
                  <a:lnTo>
                    <a:pt x="1295203" y="629758"/>
                  </a:lnTo>
                  <a:lnTo>
                    <a:pt x="1301823" y="633230"/>
                  </a:lnTo>
                  <a:lnTo>
                    <a:pt x="1304657" y="637228"/>
                  </a:lnTo>
                  <a:lnTo>
                    <a:pt x="1311276" y="640699"/>
                  </a:lnTo>
                  <a:lnTo>
                    <a:pt x="1314111" y="644698"/>
                  </a:lnTo>
                  <a:lnTo>
                    <a:pt x="1320730" y="648169"/>
                  </a:lnTo>
                  <a:lnTo>
                    <a:pt x="1323564" y="652167"/>
                  </a:lnTo>
                  <a:lnTo>
                    <a:pt x="1330183" y="655638"/>
                  </a:lnTo>
                  <a:lnTo>
                    <a:pt x="1333017" y="659636"/>
                  </a:lnTo>
                  <a:lnTo>
                    <a:pt x="1339636" y="663107"/>
                  </a:lnTo>
                  <a:lnTo>
                    <a:pt x="1342470" y="667104"/>
                  </a:lnTo>
                  <a:lnTo>
                    <a:pt x="1349090" y="670576"/>
                  </a:lnTo>
                  <a:lnTo>
                    <a:pt x="1351924" y="674574"/>
                  </a:lnTo>
                  <a:lnTo>
                    <a:pt x="1358543" y="678045"/>
                  </a:lnTo>
                  <a:lnTo>
                    <a:pt x="1358903" y="678552"/>
                  </a:lnTo>
                  <a:lnTo>
                    <a:pt x="1371752" y="640004"/>
                  </a:lnTo>
                  <a:cubicBezTo>
                    <a:pt x="1376781" y="625526"/>
                    <a:pt x="1381582" y="613410"/>
                    <a:pt x="1386154" y="603657"/>
                  </a:cubicBezTo>
                  <a:cubicBezTo>
                    <a:pt x="1390726" y="593903"/>
                    <a:pt x="1395222" y="586207"/>
                    <a:pt x="1399641" y="580568"/>
                  </a:cubicBezTo>
                  <a:cubicBezTo>
                    <a:pt x="1404061" y="574929"/>
                    <a:pt x="1408861" y="571043"/>
                    <a:pt x="1414043" y="568909"/>
                  </a:cubicBezTo>
                  <a:cubicBezTo>
                    <a:pt x="1418920" y="566776"/>
                    <a:pt x="1424787" y="564947"/>
                    <a:pt x="1431645" y="563423"/>
                  </a:cubicBezTo>
                  <a:cubicBezTo>
                    <a:pt x="1438503" y="561899"/>
                    <a:pt x="1445590" y="560604"/>
                    <a:pt x="1452905" y="559537"/>
                  </a:cubicBezTo>
                  <a:cubicBezTo>
                    <a:pt x="1460220" y="558470"/>
                    <a:pt x="1467612" y="557632"/>
                    <a:pt x="1475079" y="557022"/>
                  </a:cubicBezTo>
                  <a:cubicBezTo>
                    <a:pt x="1482547" y="556413"/>
                    <a:pt x="1489481" y="556108"/>
                    <a:pt x="1495882" y="556108"/>
                  </a:cubicBezTo>
                  <a:cubicBezTo>
                    <a:pt x="1501978" y="556108"/>
                    <a:pt x="1508531" y="559537"/>
                    <a:pt x="1515541" y="566395"/>
                  </a:cubicBezTo>
                  <a:lnTo>
                    <a:pt x="1518655" y="570546"/>
                  </a:lnTo>
                  <a:lnTo>
                    <a:pt x="1524995" y="573864"/>
                  </a:lnTo>
                  <a:lnTo>
                    <a:pt x="1528111" y="578017"/>
                  </a:lnTo>
                  <a:lnTo>
                    <a:pt x="1534448" y="581334"/>
                  </a:lnTo>
                  <a:lnTo>
                    <a:pt x="1537562" y="585486"/>
                  </a:lnTo>
                  <a:lnTo>
                    <a:pt x="1543901" y="588803"/>
                  </a:lnTo>
                  <a:lnTo>
                    <a:pt x="1547015" y="592955"/>
                  </a:lnTo>
                  <a:lnTo>
                    <a:pt x="1553354" y="596272"/>
                  </a:lnTo>
                  <a:lnTo>
                    <a:pt x="1556468" y="600423"/>
                  </a:lnTo>
                  <a:lnTo>
                    <a:pt x="1562808" y="603741"/>
                  </a:lnTo>
                  <a:lnTo>
                    <a:pt x="1565922" y="607893"/>
                  </a:lnTo>
                  <a:lnTo>
                    <a:pt x="1572261" y="611210"/>
                  </a:lnTo>
                  <a:lnTo>
                    <a:pt x="1575376" y="615363"/>
                  </a:lnTo>
                  <a:lnTo>
                    <a:pt x="1581715" y="618680"/>
                  </a:lnTo>
                  <a:lnTo>
                    <a:pt x="1584829" y="622832"/>
                  </a:lnTo>
                  <a:lnTo>
                    <a:pt x="1591168" y="626149"/>
                  </a:lnTo>
                  <a:lnTo>
                    <a:pt x="1594282" y="630301"/>
                  </a:lnTo>
                  <a:lnTo>
                    <a:pt x="1600621" y="633618"/>
                  </a:lnTo>
                  <a:lnTo>
                    <a:pt x="1603735" y="637769"/>
                  </a:lnTo>
                  <a:lnTo>
                    <a:pt x="1610075" y="641087"/>
                  </a:lnTo>
                  <a:lnTo>
                    <a:pt x="1613189" y="645239"/>
                  </a:lnTo>
                  <a:lnTo>
                    <a:pt x="1619528" y="648556"/>
                  </a:lnTo>
                  <a:lnTo>
                    <a:pt x="1622644" y="652709"/>
                  </a:lnTo>
                  <a:lnTo>
                    <a:pt x="1628981" y="656026"/>
                  </a:lnTo>
                  <a:lnTo>
                    <a:pt x="1632095" y="660177"/>
                  </a:lnTo>
                  <a:lnTo>
                    <a:pt x="1638435" y="663495"/>
                  </a:lnTo>
                  <a:lnTo>
                    <a:pt x="1641549" y="667647"/>
                  </a:lnTo>
                  <a:lnTo>
                    <a:pt x="1647888" y="670964"/>
                  </a:lnTo>
                  <a:lnTo>
                    <a:pt x="1651002" y="675115"/>
                  </a:lnTo>
                  <a:lnTo>
                    <a:pt x="1657342" y="678433"/>
                  </a:lnTo>
                  <a:lnTo>
                    <a:pt x="1660456" y="682585"/>
                  </a:lnTo>
                  <a:lnTo>
                    <a:pt x="1666795" y="685902"/>
                  </a:lnTo>
                  <a:lnTo>
                    <a:pt x="1669910" y="690055"/>
                  </a:lnTo>
                  <a:lnTo>
                    <a:pt x="1676248" y="693372"/>
                  </a:lnTo>
                  <a:lnTo>
                    <a:pt x="1679362" y="697524"/>
                  </a:lnTo>
                  <a:lnTo>
                    <a:pt x="1685701" y="700841"/>
                  </a:lnTo>
                  <a:lnTo>
                    <a:pt x="1688815" y="704992"/>
                  </a:lnTo>
                  <a:lnTo>
                    <a:pt x="1695155" y="708310"/>
                  </a:lnTo>
                  <a:lnTo>
                    <a:pt x="1698268" y="712461"/>
                  </a:lnTo>
                  <a:lnTo>
                    <a:pt x="1704607" y="715778"/>
                  </a:lnTo>
                  <a:cubicBezTo>
                    <a:pt x="1711618" y="722636"/>
                    <a:pt x="1718933" y="732389"/>
                    <a:pt x="1726553" y="745039"/>
                  </a:cubicBezTo>
                  <a:cubicBezTo>
                    <a:pt x="1734173" y="757688"/>
                    <a:pt x="1741793" y="773080"/>
                    <a:pt x="1749413" y="791216"/>
                  </a:cubicBezTo>
                  <a:cubicBezTo>
                    <a:pt x="1757033" y="809351"/>
                    <a:pt x="1764501" y="829849"/>
                    <a:pt x="1771816" y="852709"/>
                  </a:cubicBezTo>
                  <a:cubicBezTo>
                    <a:pt x="1779131" y="875569"/>
                    <a:pt x="1784770" y="895457"/>
                    <a:pt x="1788732" y="912374"/>
                  </a:cubicBezTo>
                  <a:cubicBezTo>
                    <a:pt x="1792695" y="929290"/>
                    <a:pt x="1795590" y="943768"/>
                    <a:pt x="1797419" y="955808"/>
                  </a:cubicBezTo>
                  <a:cubicBezTo>
                    <a:pt x="1799248" y="967847"/>
                    <a:pt x="1800315" y="977677"/>
                    <a:pt x="1800619" y="985297"/>
                  </a:cubicBezTo>
                  <a:cubicBezTo>
                    <a:pt x="1800924" y="992917"/>
                    <a:pt x="1801077" y="998708"/>
                    <a:pt x="1801077" y="1002671"/>
                  </a:cubicBezTo>
                  <a:cubicBezTo>
                    <a:pt x="1801077" y="1010596"/>
                    <a:pt x="1798029" y="1016006"/>
                    <a:pt x="1791932" y="1018901"/>
                  </a:cubicBezTo>
                  <a:cubicBezTo>
                    <a:pt x="1785837" y="1021797"/>
                    <a:pt x="1777912" y="1023245"/>
                    <a:pt x="1768158" y="1023245"/>
                  </a:cubicBezTo>
                  <a:cubicBezTo>
                    <a:pt x="1758405" y="1023245"/>
                    <a:pt x="1748346" y="1023016"/>
                    <a:pt x="1737983" y="1022559"/>
                  </a:cubicBezTo>
                  <a:cubicBezTo>
                    <a:pt x="1727620" y="1022102"/>
                    <a:pt x="1717866" y="1021111"/>
                    <a:pt x="1708722" y="1019587"/>
                  </a:cubicBezTo>
                  <a:cubicBezTo>
                    <a:pt x="1699883" y="1018063"/>
                    <a:pt x="1693711" y="1015091"/>
                    <a:pt x="1690206" y="1010672"/>
                  </a:cubicBezTo>
                  <a:lnTo>
                    <a:pt x="1689443" y="1007387"/>
                  </a:lnTo>
                  <a:lnTo>
                    <a:pt x="1680754" y="1003204"/>
                  </a:lnTo>
                  <a:lnTo>
                    <a:pt x="1679991" y="999919"/>
                  </a:lnTo>
                  <a:lnTo>
                    <a:pt x="1671300" y="995735"/>
                  </a:lnTo>
                  <a:lnTo>
                    <a:pt x="1670537" y="992450"/>
                  </a:lnTo>
                  <a:lnTo>
                    <a:pt x="1661847" y="988266"/>
                  </a:lnTo>
                  <a:lnTo>
                    <a:pt x="1661083" y="984980"/>
                  </a:lnTo>
                  <a:lnTo>
                    <a:pt x="1652394" y="980796"/>
                  </a:lnTo>
                  <a:lnTo>
                    <a:pt x="1651631" y="977511"/>
                  </a:lnTo>
                  <a:lnTo>
                    <a:pt x="1642941" y="973327"/>
                  </a:lnTo>
                  <a:lnTo>
                    <a:pt x="1642178" y="970042"/>
                  </a:lnTo>
                  <a:lnTo>
                    <a:pt x="1633487" y="965858"/>
                  </a:lnTo>
                  <a:lnTo>
                    <a:pt x="1633080" y="964103"/>
                  </a:lnTo>
                  <a:lnTo>
                    <a:pt x="1630998" y="965409"/>
                  </a:lnTo>
                  <a:cubicBezTo>
                    <a:pt x="1627950" y="968609"/>
                    <a:pt x="1626426" y="972648"/>
                    <a:pt x="1626426" y="977525"/>
                  </a:cubicBezTo>
                  <a:cubicBezTo>
                    <a:pt x="1626426" y="982706"/>
                    <a:pt x="1626883" y="987507"/>
                    <a:pt x="1627798" y="991927"/>
                  </a:cubicBezTo>
                  <a:cubicBezTo>
                    <a:pt x="1628712" y="996346"/>
                    <a:pt x="1629169" y="1002061"/>
                    <a:pt x="1629169" y="1009072"/>
                  </a:cubicBezTo>
                  <a:cubicBezTo>
                    <a:pt x="1629169" y="1012424"/>
                    <a:pt x="1628712" y="1015091"/>
                    <a:pt x="1627798" y="1017073"/>
                  </a:cubicBezTo>
                  <a:cubicBezTo>
                    <a:pt x="1626883" y="1019054"/>
                    <a:pt x="1625664" y="1020502"/>
                    <a:pt x="1624140" y="1021416"/>
                  </a:cubicBezTo>
                  <a:cubicBezTo>
                    <a:pt x="1622616" y="1022330"/>
                    <a:pt x="1620864" y="1023016"/>
                    <a:pt x="1618882" y="1023473"/>
                  </a:cubicBezTo>
                  <a:cubicBezTo>
                    <a:pt x="1616901" y="1023931"/>
                    <a:pt x="1614691" y="1024464"/>
                    <a:pt x="1612253" y="1025074"/>
                  </a:cubicBezTo>
                  <a:cubicBezTo>
                    <a:pt x="1606462" y="1026293"/>
                    <a:pt x="1600290" y="1027360"/>
                    <a:pt x="1593736" y="1028274"/>
                  </a:cubicBezTo>
                  <a:cubicBezTo>
                    <a:pt x="1587183" y="1029188"/>
                    <a:pt x="1580706" y="1029874"/>
                    <a:pt x="1574305" y="1030331"/>
                  </a:cubicBezTo>
                  <a:cubicBezTo>
                    <a:pt x="1567905" y="1030789"/>
                    <a:pt x="1561732" y="1031093"/>
                    <a:pt x="1555789" y="1031246"/>
                  </a:cubicBezTo>
                  <a:cubicBezTo>
                    <a:pt x="1549845" y="1031398"/>
                    <a:pt x="1544587" y="1031474"/>
                    <a:pt x="1540015" y="1031474"/>
                  </a:cubicBezTo>
                  <a:cubicBezTo>
                    <a:pt x="1533919" y="1031474"/>
                    <a:pt x="1528281" y="1028884"/>
                    <a:pt x="1523099" y="1023702"/>
                  </a:cubicBezTo>
                  <a:lnTo>
                    <a:pt x="1521869" y="1020011"/>
                  </a:lnTo>
                  <a:lnTo>
                    <a:pt x="1513647" y="1016234"/>
                  </a:lnTo>
                  <a:lnTo>
                    <a:pt x="1512417" y="1012543"/>
                  </a:lnTo>
                  <a:lnTo>
                    <a:pt x="1504193" y="1008765"/>
                  </a:lnTo>
                  <a:lnTo>
                    <a:pt x="1502962" y="1005074"/>
                  </a:lnTo>
                  <a:lnTo>
                    <a:pt x="1494740" y="1001296"/>
                  </a:lnTo>
                  <a:lnTo>
                    <a:pt x="1493509" y="997604"/>
                  </a:lnTo>
                  <a:lnTo>
                    <a:pt x="1485287" y="993826"/>
                  </a:lnTo>
                  <a:lnTo>
                    <a:pt x="1484056" y="990135"/>
                  </a:lnTo>
                  <a:lnTo>
                    <a:pt x="1475834" y="986357"/>
                  </a:lnTo>
                  <a:lnTo>
                    <a:pt x="1474604" y="982666"/>
                  </a:lnTo>
                  <a:lnTo>
                    <a:pt x="1466380" y="978888"/>
                  </a:lnTo>
                  <a:lnTo>
                    <a:pt x="1465150" y="975197"/>
                  </a:lnTo>
                  <a:lnTo>
                    <a:pt x="1457895" y="971864"/>
                  </a:lnTo>
                  <a:lnTo>
                    <a:pt x="1444765" y="991469"/>
                  </a:lnTo>
                  <a:cubicBezTo>
                    <a:pt x="1430287" y="1004728"/>
                    <a:pt x="1413295" y="1014406"/>
                    <a:pt x="1393788" y="1020502"/>
                  </a:cubicBezTo>
                  <a:cubicBezTo>
                    <a:pt x="1374280" y="1026598"/>
                    <a:pt x="1353097" y="1029646"/>
                    <a:pt x="1330237" y="1029646"/>
                  </a:cubicBezTo>
                  <a:cubicBezTo>
                    <a:pt x="1317740" y="1029646"/>
                    <a:pt x="1305929" y="1028655"/>
                    <a:pt x="1294804" y="1026674"/>
                  </a:cubicBezTo>
                  <a:cubicBezTo>
                    <a:pt x="1283679" y="1024693"/>
                    <a:pt x="1273773" y="1022102"/>
                    <a:pt x="1265086" y="1018901"/>
                  </a:cubicBezTo>
                  <a:cubicBezTo>
                    <a:pt x="1256399" y="1015701"/>
                    <a:pt x="1249236" y="1012120"/>
                    <a:pt x="1243597" y="1008157"/>
                  </a:cubicBezTo>
                  <a:lnTo>
                    <a:pt x="1239075" y="1003154"/>
                  </a:lnTo>
                  <a:lnTo>
                    <a:pt x="1234145" y="1000689"/>
                  </a:lnTo>
                  <a:lnTo>
                    <a:pt x="1229624" y="995686"/>
                  </a:lnTo>
                  <a:lnTo>
                    <a:pt x="1224691" y="993220"/>
                  </a:lnTo>
                  <a:lnTo>
                    <a:pt x="1220169" y="988216"/>
                  </a:lnTo>
                  <a:lnTo>
                    <a:pt x="1215238" y="985751"/>
                  </a:lnTo>
                  <a:lnTo>
                    <a:pt x="1210714" y="980746"/>
                  </a:lnTo>
                  <a:lnTo>
                    <a:pt x="1205785" y="978281"/>
                  </a:lnTo>
                  <a:lnTo>
                    <a:pt x="1201263" y="973277"/>
                  </a:lnTo>
                  <a:lnTo>
                    <a:pt x="1196332" y="970812"/>
                  </a:lnTo>
                  <a:lnTo>
                    <a:pt x="1191811" y="965809"/>
                  </a:lnTo>
                  <a:lnTo>
                    <a:pt x="1186878" y="963343"/>
                  </a:lnTo>
                  <a:lnTo>
                    <a:pt x="1182356" y="958339"/>
                  </a:lnTo>
                  <a:lnTo>
                    <a:pt x="1177425" y="955874"/>
                  </a:lnTo>
                  <a:lnTo>
                    <a:pt x="1173245" y="951248"/>
                  </a:lnTo>
                  <a:lnTo>
                    <a:pt x="1154672" y="982783"/>
                  </a:lnTo>
                  <a:cubicBezTo>
                    <a:pt x="1141108" y="997565"/>
                    <a:pt x="1125106" y="1008843"/>
                    <a:pt x="1106666" y="1016615"/>
                  </a:cubicBezTo>
                  <a:cubicBezTo>
                    <a:pt x="1088226" y="1024388"/>
                    <a:pt x="1068185" y="1028274"/>
                    <a:pt x="1046544" y="1028274"/>
                  </a:cubicBezTo>
                  <a:cubicBezTo>
                    <a:pt x="1025513" y="1028274"/>
                    <a:pt x="1006006" y="1024845"/>
                    <a:pt x="988023" y="1017987"/>
                  </a:cubicBezTo>
                  <a:cubicBezTo>
                    <a:pt x="970039" y="1011129"/>
                    <a:pt x="954495" y="1001223"/>
                    <a:pt x="941388" y="988269"/>
                  </a:cubicBezTo>
                  <a:lnTo>
                    <a:pt x="939802" y="985814"/>
                  </a:lnTo>
                  <a:lnTo>
                    <a:pt x="931936" y="980801"/>
                  </a:lnTo>
                  <a:lnTo>
                    <a:pt x="930351" y="978346"/>
                  </a:lnTo>
                  <a:lnTo>
                    <a:pt x="922482" y="973332"/>
                  </a:lnTo>
                  <a:lnTo>
                    <a:pt x="920896" y="970876"/>
                  </a:lnTo>
                  <a:lnTo>
                    <a:pt x="913029" y="965863"/>
                  </a:lnTo>
                  <a:lnTo>
                    <a:pt x="911442" y="963405"/>
                  </a:lnTo>
                  <a:lnTo>
                    <a:pt x="903576" y="958393"/>
                  </a:lnTo>
                  <a:lnTo>
                    <a:pt x="901990" y="955937"/>
                  </a:lnTo>
                  <a:lnTo>
                    <a:pt x="894123" y="950924"/>
                  </a:lnTo>
                  <a:lnTo>
                    <a:pt x="892538" y="948469"/>
                  </a:lnTo>
                  <a:lnTo>
                    <a:pt x="884669" y="943455"/>
                  </a:lnTo>
                  <a:lnTo>
                    <a:pt x="883083" y="940999"/>
                  </a:lnTo>
                  <a:lnTo>
                    <a:pt x="875216" y="935986"/>
                  </a:lnTo>
                  <a:lnTo>
                    <a:pt x="873631" y="933531"/>
                  </a:lnTo>
                  <a:lnTo>
                    <a:pt x="865762" y="928517"/>
                  </a:lnTo>
                  <a:lnTo>
                    <a:pt x="864175" y="926059"/>
                  </a:lnTo>
                  <a:lnTo>
                    <a:pt x="856309" y="921047"/>
                  </a:lnTo>
                  <a:lnTo>
                    <a:pt x="854723" y="918591"/>
                  </a:lnTo>
                  <a:lnTo>
                    <a:pt x="846856" y="913578"/>
                  </a:lnTo>
                  <a:lnTo>
                    <a:pt x="845271" y="911123"/>
                  </a:lnTo>
                  <a:lnTo>
                    <a:pt x="845146" y="911043"/>
                  </a:lnTo>
                  <a:lnTo>
                    <a:pt x="843090" y="911002"/>
                  </a:lnTo>
                  <a:cubicBezTo>
                    <a:pt x="838823" y="910850"/>
                    <a:pt x="834556" y="910697"/>
                    <a:pt x="830289" y="910545"/>
                  </a:cubicBezTo>
                  <a:cubicBezTo>
                    <a:pt x="826021" y="910393"/>
                    <a:pt x="821907" y="910240"/>
                    <a:pt x="817944" y="910088"/>
                  </a:cubicBezTo>
                  <a:cubicBezTo>
                    <a:pt x="813982" y="909935"/>
                    <a:pt x="810477" y="909859"/>
                    <a:pt x="807429" y="909859"/>
                  </a:cubicBezTo>
                  <a:cubicBezTo>
                    <a:pt x="801028" y="909859"/>
                    <a:pt x="796608" y="911383"/>
                    <a:pt x="794170" y="914431"/>
                  </a:cubicBezTo>
                  <a:cubicBezTo>
                    <a:pt x="791731" y="917479"/>
                    <a:pt x="790512" y="922051"/>
                    <a:pt x="790512" y="928147"/>
                  </a:cubicBezTo>
                  <a:cubicBezTo>
                    <a:pt x="790512" y="939730"/>
                    <a:pt x="791350" y="949102"/>
                    <a:pt x="793027" y="956265"/>
                  </a:cubicBezTo>
                  <a:cubicBezTo>
                    <a:pt x="794703" y="963428"/>
                    <a:pt x="796532" y="969371"/>
                    <a:pt x="798513" y="974096"/>
                  </a:cubicBezTo>
                  <a:cubicBezTo>
                    <a:pt x="800494" y="978820"/>
                    <a:pt x="802323" y="982630"/>
                    <a:pt x="804000" y="985526"/>
                  </a:cubicBezTo>
                  <a:cubicBezTo>
                    <a:pt x="805676" y="988421"/>
                    <a:pt x="806514" y="991241"/>
                    <a:pt x="806514" y="993984"/>
                  </a:cubicBezTo>
                  <a:cubicBezTo>
                    <a:pt x="806514" y="997642"/>
                    <a:pt x="803923" y="1001375"/>
                    <a:pt x="798742" y="1005185"/>
                  </a:cubicBezTo>
                  <a:cubicBezTo>
                    <a:pt x="793560" y="1008995"/>
                    <a:pt x="786855" y="1012577"/>
                    <a:pt x="778625" y="1015930"/>
                  </a:cubicBezTo>
                  <a:cubicBezTo>
                    <a:pt x="770395" y="1019282"/>
                    <a:pt x="761175" y="1022026"/>
                    <a:pt x="750964" y="1024159"/>
                  </a:cubicBezTo>
                  <a:cubicBezTo>
                    <a:pt x="740754" y="1026293"/>
                    <a:pt x="730619" y="1027360"/>
                    <a:pt x="720561" y="1027360"/>
                  </a:cubicBezTo>
                  <a:cubicBezTo>
                    <a:pt x="710807" y="1027360"/>
                    <a:pt x="704025" y="1025455"/>
                    <a:pt x="700215" y="1021645"/>
                  </a:cubicBezTo>
                  <a:lnTo>
                    <a:pt x="697190" y="1015982"/>
                  </a:lnTo>
                  <a:lnTo>
                    <a:pt x="690763" y="1014177"/>
                  </a:lnTo>
                  <a:lnTo>
                    <a:pt x="687738" y="1008513"/>
                  </a:lnTo>
                  <a:lnTo>
                    <a:pt x="681309" y="1006708"/>
                  </a:lnTo>
                  <a:lnTo>
                    <a:pt x="678284" y="1001044"/>
                  </a:lnTo>
                  <a:lnTo>
                    <a:pt x="671856" y="999239"/>
                  </a:lnTo>
                  <a:lnTo>
                    <a:pt x="668830" y="993574"/>
                  </a:lnTo>
                  <a:lnTo>
                    <a:pt x="662403" y="991769"/>
                  </a:lnTo>
                  <a:lnTo>
                    <a:pt x="659378" y="986105"/>
                  </a:lnTo>
                  <a:lnTo>
                    <a:pt x="652950" y="984300"/>
                  </a:lnTo>
                  <a:lnTo>
                    <a:pt x="649925" y="978636"/>
                  </a:lnTo>
                  <a:lnTo>
                    <a:pt x="643496" y="976831"/>
                  </a:lnTo>
                  <a:lnTo>
                    <a:pt x="640471" y="971167"/>
                  </a:lnTo>
                  <a:lnTo>
                    <a:pt x="636573" y="970072"/>
                  </a:lnTo>
                  <a:lnTo>
                    <a:pt x="632645" y="985811"/>
                  </a:lnTo>
                  <a:cubicBezTo>
                    <a:pt x="629635" y="994003"/>
                    <a:pt x="626301" y="999623"/>
                    <a:pt x="622644" y="1002671"/>
                  </a:cubicBezTo>
                  <a:cubicBezTo>
                    <a:pt x="613195" y="1010596"/>
                    <a:pt x="601765" y="1016234"/>
                    <a:pt x="588354" y="1019587"/>
                  </a:cubicBezTo>
                  <a:cubicBezTo>
                    <a:pt x="574942" y="1022940"/>
                    <a:pt x="561836" y="1024616"/>
                    <a:pt x="549034" y="1024616"/>
                  </a:cubicBezTo>
                  <a:cubicBezTo>
                    <a:pt x="540805" y="1024616"/>
                    <a:pt x="534023" y="1020578"/>
                    <a:pt x="528689" y="1012501"/>
                  </a:cubicBezTo>
                  <a:lnTo>
                    <a:pt x="527156" y="1009748"/>
                  </a:lnTo>
                  <a:lnTo>
                    <a:pt x="519237" y="1005033"/>
                  </a:lnTo>
                  <a:lnTo>
                    <a:pt x="517703" y="1002280"/>
                  </a:lnTo>
                  <a:lnTo>
                    <a:pt x="509783" y="997564"/>
                  </a:lnTo>
                  <a:lnTo>
                    <a:pt x="508249" y="994810"/>
                  </a:lnTo>
                  <a:lnTo>
                    <a:pt x="500330" y="990095"/>
                  </a:lnTo>
                  <a:lnTo>
                    <a:pt x="498795" y="987340"/>
                  </a:lnTo>
                  <a:lnTo>
                    <a:pt x="490877" y="982625"/>
                  </a:lnTo>
                  <a:lnTo>
                    <a:pt x="489343" y="979871"/>
                  </a:lnTo>
                  <a:lnTo>
                    <a:pt x="481424" y="975156"/>
                  </a:lnTo>
                  <a:lnTo>
                    <a:pt x="479891" y="972403"/>
                  </a:lnTo>
                  <a:lnTo>
                    <a:pt x="471970" y="967687"/>
                  </a:lnTo>
                  <a:lnTo>
                    <a:pt x="470436" y="964933"/>
                  </a:lnTo>
                  <a:lnTo>
                    <a:pt x="462517" y="960218"/>
                  </a:lnTo>
                  <a:lnTo>
                    <a:pt x="460984" y="957465"/>
                  </a:lnTo>
                  <a:lnTo>
                    <a:pt x="459906" y="956823"/>
                  </a:lnTo>
                  <a:lnTo>
                    <a:pt x="460109" y="957637"/>
                  </a:lnTo>
                  <a:cubicBezTo>
                    <a:pt x="463309" y="968152"/>
                    <a:pt x="466281" y="977144"/>
                    <a:pt x="469024" y="984611"/>
                  </a:cubicBezTo>
                  <a:cubicBezTo>
                    <a:pt x="471768" y="992079"/>
                    <a:pt x="473139" y="997794"/>
                    <a:pt x="473139" y="1001756"/>
                  </a:cubicBezTo>
                  <a:cubicBezTo>
                    <a:pt x="473139" y="1005109"/>
                    <a:pt x="471387" y="1008614"/>
                    <a:pt x="467881" y="1012272"/>
                  </a:cubicBezTo>
                  <a:cubicBezTo>
                    <a:pt x="464376" y="1015930"/>
                    <a:pt x="459652" y="1019206"/>
                    <a:pt x="453708" y="1022102"/>
                  </a:cubicBezTo>
                  <a:cubicBezTo>
                    <a:pt x="447765" y="1024997"/>
                    <a:pt x="440830" y="1027360"/>
                    <a:pt x="432906" y="1029188"/>
                  </a:cubicBezTo>
                  <a:cubicBezTo>
                    <a:pt x="424981" y="1031017"/>
                    <a:pt x="416751" y="1031932"/>
                    <a:pt x="408217" y="1031932"/>
                  </a:cubicBezTo>
                  <a:cubicBezTo>
                    <a:pt x="390843" y="1031932"/>
                    <a:pt x="377737" y="1029646"/>
                    <a:pt x="368898" y="1025074"/>
                  </a:cubicBezTo>
                  <a:lnTo>
                    <a:pt x="364064" y="1018412"/>
                  </a:lnTo>
                  <a:lnTo>
                    <a:pt x="359446" y="1017606"/>
                  </a:lnTo>
                  <a:lnTo>
                    <a:pt x="354612" y="1010942"/>
                  </a:lnTo>
                  <a:lnTo>
                    <a:pt x="349992" y="1010137"/>
                  </a:lnTo>
                  <a:lnTo>
                    <a:pt x="345157" y="1003473"/>
                  </a:lnTo>
                  <a:lnTo>
                    <a:pt x="340539" y="1002668"/>
                  </a:lnTo>
                  <a:lnTo>
                    <a:pt x="335704" y="996003"/>
                  </a:lnTo>
                  <a:lnTo>
                    <a:pt x="331086" y="995198"/>
                  </a:lnTo>
                  <a:lnTo>
                    <a:pt x="326251" y="988534"/>
                  </a:lnTo>
                  <a:lnTo>
                    <a:pt x="321633" y="987729"/>
                  </a:lnTo>
                  <a:lnTo>
                    <a:pt x="316799" y="981065"/>
                  </a:lnTo>
                  <a:lnTo>
                    <a:pt x="312521" y="980320"/>
                  </a:lnTo>
                  <a:lnTo>
                    <a:pt x="312967" y="982783"/>
                  </a:lnTo>
                  <a:cubicBezTo>
                    <a:pt x="314186" y="988726"/>
                    <a:pt x="314796" y="993984"/>
                    <a:pt x="314796" y="998556"/>
                  </a:cubicBezTo>
                  <a:cubicBezTo>
                    <a:pt x="314796" y="1003128"/>
                    <a:pt x="312433" y="1007167"/>
                    <a:pt x="307709" y="1010672"/>
                  </a:cubicBezTo>
                  <a:cubicBezTo>
                    <a:pt x="302985" y="1014177"/>
                    <a:pt x="296889" y="1017225"/>
                    <a:pt x="289421" y="1019816"/>
                  </a:cubicBezTo>
                  <a:cubicBezTo>
                    <a:pt x="281953" y="1022407"/>
                    <a:pt x="273648" y="1024388"/>
                    <a:pt x="264504" y="1025759"/>
                  </a:cubicBezTo>
                  <a:cubicBezTo>
                    <a:pt x="255360" y="1027131"/>
                    <a:pt x="246368" y="1027817"/>
                    <a:pt x="237529" y="1027817"/>
                  </a:cubicBezTo>
                  <a:cubicBezTo>
                    <a:pt x="228385" y="1027817"/>
                    <a:pt x="220993" y="1027131"/>
                    <a:pt x="215355" y="1025759"/>
                  </a:cubicBezTo>
                  <a:cubicBezTo>
                    <a:pt x="209716" y="1024388"/>
                    <a:pt x="205296" y="1022711"/>
                    <a:pt x="202096" y="1020730"/>
                  </a:cubicBezTo>
                  <a:lnTo>
                    <a:pt x="196169" y="1014599"/>
                  </a:lnTo>
                  <a:lnTo>
                    <a:pt x="192644" y="1013262"/>
                  </a:lnTo>
                  <a:lnTo>
                    <a:pt x="186717" y="1007131"/>
                  </a:lnTo>
                  <a:lnTo>
                    <a:pt x="183190" y="1005793"/>
                  </a:lnTo>
                  <a:lnTo>
                    <a:pt x="177263" y="999662"/>
                  </a:lnTo>
                  <a:lnTo>
                    <a:pt x="173737" y="998324"/>
                  </a:lnTo>
                  <a:lnTo>
                    <a:pt x="167808" y="992191"/>
                  </a:lnTo>
                  <a:lnTo>
                    <a:pt x="164284" y="990854"/>
                  </a:lnTo>
                  <a:lnTo>
                    <a:pt x="158357" y="984723"/>
                  </a:lnTo>
                  <a:lnTo>
                    <a:pt x="154831" y="983385"/>
                  </a:lnTo>
                  <a:lnTo>
                    <a:pt x="148904" y="977254"/>
                  </a:lnTo>
                  <a:lnTo>
                    <a:pt x="145377" y="975916"/>
                  </a:lnTo>
                  <a:lnTo>
                    <a:pt x="139450" y="969785"/>
                  </a:lnTo>
                  <a:lnTo>
                    <a:pt x="135924" y="968447"/>
                  </a:lnTo>
                  <a:lnTo>
                    <a:pt x="129997" y="962316"/>
                  </a:lnTo>
                  <a:lnTo>
                    <a:pt x="126470" y="960978"/>
                  </a:lnTo>
                  <a:lnTo>
                    <a:pt x="120541" y="954845"/>
                  </a:lnTo>
                  <a:lnTo>
                    <a:pt x="117017" y="953508"/>
                  </a:lnTo>
                  <a:lnTo>
                    <a:pt x="111090" y="947377"/>
                  </a:lnTo>
                  <a:lnTo>
                    <a:pt x="107564" y="946039"/>
                  </a:lnTo>
                  <a:lnTo>
                    <a:pt x="101637" y="939908"/>
                  </a:lnTo>
                  <a:lnTo>
                    <a:pt x="98110" y="938570"/>
                  </a:lnTo>
                  <a:lnTo>
                    <a:pt x="92183" y="932439"/>
                  </a:lnTo>
                  <a:lnTo>
                    <a:pt x="88657" y="931101"/>
                  </a:lnTo>
                  <a:lnTo>
                    <a:pt x="82730" y="924970"/>
                  </a:lnTo>
                  <a:lnTo>
                    <a:pt x="79204" y="923632"/>
                  </a:lnTo>
                  <a:lnTo>
                    <a:pt x="73276" y="917500"/>
                  </a:lnTo>
                  <a:lnTo>
                    <a:pt x="69750" y="916162"/>
                  </a:lnTo>
                  <a:lnTo>
                    <a:pt x="63823" y="910031"/>
                  </a:lnTo>
                  <a:lnTo>
                    <a:pt x="60297" y="908693"/>
                  </a:lnTo>
                  <a:lnTo>
                    <a:pt x="54370" y="902562"/>
                  </a:lnTo>
                  <a:lnTo>
                    <a:pt x="50843" y="901224"/>
                  </a:lnTo>
                  <a:lnTo>
                    <a:pt x="44916" y="895093"/>
                  </a:lnTo>
                  <a:lnTo>
                    <a:pt x="41390" y="893755"/>
                  </a:lnTo>
                  <a:lnTo>
                    <a:pt x="35463" y="887624"/>
                  </a:lnTo>
                  <a:lnTo>
                    <a:pt x="31937" y="886286"/>
                  </a:lnTo>
                  <a:lnTo>
                    <a:pt x="26008" y="880153"/>
                  </a:lnTo>
                  <a:lnTo>
                    <a:pt x="22484" y="878816"/>
                  </a:lnTo>
                  <a:lnTo>
                    <a:pt x="16557" y="872685"/>
                  </a:lnTo>
                  <a:lnTo>
                    <a:pt x="13030" y="871347"/>
                  </a:lnTo>
                  <a:cubicBezTo>
                    <a:pt x="9829" y="869366"/>
                    <a:pt x="7620" y="867080"/>
                    <a:pt x="6400" y="864489"/>
                  </a:cubicBezTo>
                  <a:cubicBezTo>
                    <a:pt x="5181" y="861898"/>
                    <a:pt x="4572" y="859384"/>
                    <a:pt x="4572" y="856945"/>
                  </a:cubicBezTo>
                  <a:cubicBezTo>
                    <a:pt x="4572" y="854507"/>
                    <a:pt x="4724" y="851840"/>
                    <a:pt x="5029" y="848944"/>
                  </a:cubicBezTo>
                  <a:cubicBezTo>
                    <a:pt x="5334" y="846049"/>
                    <a:pt x="5715" y="842391"/>
                    <a:pt x="6172" y="837972"/>
                  </a:cubicBezTo>
                  <a:cubicBezTo>
                    <a:pt x="6629" y="833552"/>
                    <a:pt x="7086" y="828066"/>
                    <a:pt x="7543" y="821512"/>
                  </a:cubicBezTo>
                  <a:cubicBezTo>
                    <a:pt x="8001" y="814959"/>
                    <a:pt x="8229" y="806653"/>
                    <a:pt x="8229" y="796595"/>
                  </a:cubicBezTo>
                  <a:cubicBezTo>
                    <a:pt x="8229" y="786537"/>
                    <a:pt x="7772" y="775488"/>
                    <a:pt x="6858" y="763448"/>
                  </a:cubicBezTo>
                  <a:cubicBezTo>
                    <a:pt x="5943" y="751408"/>
                    <a:pt x="5029" y="738988"/>
                    <a:pt x="4114" y="726186"/>
                  </a:cubicBezTo>
                  <a:cubicBezTo>
                    <a:pt x="3200" y="713385"/>
                    <a:pt x="2286" y="700659"/>
                    <a:pt x="1371" y="688010"/>
                  </a:cubicBezTo>
                  <a:cubicBezTo>
                    <a:pt x="457" y="675361"/>
                    <a:pt x="0" y="663397"/>
                    <a:pt x="0" y="652120"/>
                  </a:cubicBezTo>
                  <a:cubicBezTo>
                    <a:pt x="0" y="629565"/>
                    <a:pt x="2819" y="611734"/>
                    <a:pt x="8458" y="598627"/>
                  </a:cubicBezTo>
                  <a:cubicBezTo>
                    <a:pt x="14097" y="585521"/>
                    <a:pt x="21793" y="576834"/>
                    <a:pt x="31546" y="572567"/>
                  </a:cubicBezTo>
                  <a:cubicBezTo>
                    <a:pt x="36728" y="570433"/>
                    <a:pt x="42900" y="568376"/>
                    <a:pt x="50063" y="566395"/>
                  </a:cubicBezTo>
                  <a:cubicBezTo>
                    <a:pt x="57226" y="564414"/>
                    <a:pt x="64312" y="562737"/>
                    <a:pt x="71323" y="561366"/>
                  </a:cubicBezTo>
                  <a:cubicBezTo>
                    <a:pt x="78333" y="559994"/>
                    <a:pt x="84810" y="558927"/>
                    <a:pt x="90754" y="558165"/>
                  </a:cubicBezTo>
                  <a:cubicBezTo>
                    <a:pt x="96697" y="557403"/>
                    <a:pt x="101193" y="557022"/>
                    <a:pt x="104241" y="557022"/>
                  </a:cubicBezTo>
                  <a:cubicBezTo>
                    <a:pt x="112166" y="557022"/>
                    <a:pt x="118262" y="559080"/>
                    <a:pt x="122529" y="563194"/>
                  </a:cubicBezTo>
                  <a:lnTo>
                    <a:pt x="124475" y="568130"/>
                  </a:lnTo>
                  <a:lnTo>
                    <a:pt x="131983" y="570663"/>
                  </a:lnTo>
                  <a:lnTo>
                    <a:pt x="133930" y="575600"/>
                  </a:lnTo>
                  <a:lnTo>
                    <a:pt x="141436" y="578133"/>
                  </a:lnTo>
                  <a:lnTo>
                    <a:pt x="143383" y="583069"/>
                  </a:lnTo>
                  <a:lnTo>
                    <a:pt x="150889" y="585602"/>
                  </a:lnTo>
                  <a:lnTo>
                    <a:pt x="152836" y="590538"/>
                  </a:lnTo>
                  <a:lnTo>
                    <a:pt x="160342" y="593071"/>
                  </a:lnTo>
                  <a:lnTo>
                    <a:pt x="161127" y="595063"/>
                  </a:lnTo>
                  <a:lnTo>
                    <a:pt x="167259" y="578053"/>
                  </a:lnTo>
                  <a:cubicBezTo>
                    <a:pt x="170459" y="573786"/>
                    <a:pt x="174193" y="570891"/>
                    <a:pt x="178460" y="569367"/>
                  </a:cubicBezTo>
                  <a:cubicBezTo>
                    <a:pt x="180594" y="568452"/>
                    <a:pt x="184099" y="567614"/>
                    <a:pt x="188976" y="566852"/>
                  </a:cubicBezTo>
                  <a:cubicBezTo>
                    <a:pt x="193852" y="566090"/>
                    <a:pt x="199186" y="565404"/>
                    <a:pt x="204978" y="564795"/>
                  </a:cubicBezTo>
                  <a:cubicBezTo>
                    <a:pt x="210769" y="564185"/>
                    <a:pt x="216712" y="563652"/>
                    <a:pt x="222808" y="563194"/>
                  </a:cubicBezTo>
                  <a:cubicBezTo>
                    <a:pt x="228904" y="562737"/>
                    <a:pt x="234543" y="562509"/>
                    <a:pt x="239725" y="562509"/>
                  </a:cubicBezTo>
                  <a:cubicBezTo>
                    <a:pt x="244906" y="562509"/>
                    <a:pt x="250317" y="563042"/>
                    <a:pt x="255955" y="564109"/>
                  </a:cubicBezTo>
                  <a:cubicBezTo>
                    <a:pt x="261594" y="565176"/>
                    <a:pt x="267157" y="567157"/>
                    <a:pt x="272643" y="570052"/>
                  </a:cubicBezTo>
                  <a:cubicBezTo>
                    <a:pt x="278130" y="572948"/>
                    <a:pt x="283540" y="576987"/>
                    <a:pt x="288874" y="582168"/>
                  </a:cubicBezTo>
                  <a:lnTo>
                    <a:pt x="289539" y="583077"/>
                  </a:lnTo>
                  <a:lnTo>
                    <a:pt x="298328" y="589637"/>
                  </a:lnTo>
                  <a:lnTo>
                    <a:pt x="298996" y="590550"/>
                  </a:lnTo>
                  <a:lnTo>
                    <a:pt x="307781" y="597107"/>
                  </a:lnTo>
                  <a:lnTo>
                    <a:pt x="308448" y="598018"/>
                  </a:lnTo>
                  <a:lnTo>
                    <a:pt x="317234" y="604576"/>
                  </a:lnTo>
                  <a:lnTo>
                    <a:pt x="317901" y="605486"/>
                  </a:lnTo>
                  <a:lnTo>
                    <a:pt x="326687" y="612045"/>
                  </a:lnTo>
                  <a:lnTo>
                    <a:pt x="327352" y="612954"/>
                  </a:lnTo>
                  <a:lnTo>
                    <a:pt x="336141" y="619514"/>
                  </a:lnTo>
                  <a:lnTo>
                    <a:pt x="336808" y="620424"/>
                  </a:lnTo>
                  <a:lnTo>
                    <a:pt x="345594" y="626983"/>
                  </a:lnTo>
                  <a:lnTo>
                    <a:pt x="346261" y="627894"/>
                  </a:lnTo>
                  <a:lnTo>
                    <a:pt x="347632" y="628917"/>
                  </a:lnTo>
                  <a:lnTo>
                    <a:pt x="336880" y="600456"/>
                  </a:lnTo>
                  <a:cubicBezTo>
                    <a:pt x="333375" y="591312"/>
                    <a:pt x="331622" y="583997"/>
                    <a:pt x="331622" y="578511"/>
                  </a:cubicBezTo>
                  <a:cubicBezTo>
                    <a:pt x="331622" y="575767"/>
                    <a:pt x="333298" y="572872"/>
                    <a:pt x="336651" y="569824"/>
                  </a:cubicBezTo>
                  <a:cubicBezTo>
                    <a:pt x="340004" y="566776"/>
                    <a:pt x="344500" y="564109"/>
                    <a:pt x="350139" y="561823"/>
                  </a:cubicBezTo>
                  <a:cubicBezTo>
                    <a:pt x="355777" y="559537"/>
                    <a:pt x="362178" y="557632"/>
                    <a:pt x="369341" y="556108"/>
                  </a:cubicBezTo>
                  <a:cubicBezTo>
                    <a:pt x="376504" y="554584"/>
                    <a:pt x="383743" y="553822"/>
                    <a:pt x="391058" y="553822"/>
                  </a:cubicBezTo>
                  <a:cubicBezTo>
                    <a:pt x="408127" y="553822"/>
                    <a:pt x="422224" y="556489"/>
                    <a:pt x="433349" y="561823"/>
                  </a:cubicBezTo>
                  <a:lnTo>
                    <a:pt x="438904" y="568554"/>
                  </a:lnTo>
                  <a:lnTo>
                    <a:pt x="442803" y="569292"/>
                  </a:lnTo>
                  <a:lnTo>
                    <a:pt x="448360" y="576024"/>
                  </a:lnTo>
                  <a:lnTo>
                    <a:pt x="452256" y="576762"/>
                  </a:lnTo>
                  <a:lnTo>
                    <a:pt x="457811" y="583493"/>
                  </a:lnTo>
                  <a:lnTo>
                    <a:pt x="461709" y="584231"/>
                  </a:lnTo>
                  <a:lnTo>
                    <a:pt x="467264" y="590962"/>
                  </a:lnTo>
                  <a:lnTo>
                    <a:pt x="471162" y="591700"/>
                  </a:lnTo>
                  <a:lnTo>
                    <a:pt x="476717" y="598431"/>
                  </a:lnTo>
                  <a:lnTo>
                    <a:pt x="480616" y="599169"/>
                  </a:lnTo>
                  <a:lnTo>
                    <a:pt x="486171" y="605900"/>
                  </a:lnTo>
                  <a:lnTo>
                    <a:pt x="487954" y="606237"/>
                  </a:lnTo>
                  <a:lnTo>
                    <a:pt x="488061" y="604342"/>
                  </a:lnTo>
                  <a:cubicBezTo>
                    <a:pt x="488670" y="595960"/>
                    <a:pt x="489432" y="590245"/>
                    <a:pt x="490347" y="587197"/>
                  </a:cubicBezTo>
                  <a:cubicBezTo>
                    <a:pt x="491261" y="584149"/>
                    <a:pt x="494614" y="581101"/>
                    <a:pt x="500405" y="578053"/>
                  </a:cubicBezTo>
                  <a:cubicBezTo>
                    <a:pt x="506196" y="575005"/>
                    <a:pt x="513131" y="572338"/>
                    <a:pt x="521208" y="570052"/>
                  </a:cubicBezTo>
                  <a:cubicBezTo>
                    <a:pt x="529285" y="567766"/>
                    <a:pt x="537895" y="565861"/>
                    <a:pt x="547039" y="564337"/>
                  </a:cubicBezTo>
                  <a:cubicBezTo>
                    <a:pt x="556183" y="562813"/>
                    <a:pt x="564718" y="562051"/>
                    <a:pt x="572643" y="562051"/>
                  </a:cubicBezTo>
                  <a:cubicBezTo>
                    <a:pt x="584835" y="562051"/>
                    <a:pt x="596341" y="562204"/>
                    <a:pt x="607161" y="562509"/>
                  </a:cubicBezTo>
                  <a:cubicBezTo>
                    <a:pt x="617982" y="562813"/>
                    <a:pt x="627735" y="563271"/>
                    <a:pt x="636422" y="563880"/>
                  </a:cubicBezTo>
                  <a:cubicBezTo>
                    <a:pt x="645109" y="564490"/>
                    <a:pt x="652348" y="565328"/>
                    <a:pt x="658139" y="566395"/>
                  </a:cubicBezTo>
                  <a:cubicBezTo>
                    <a:pt x="663930" y="567462"/>
                    <a:pt x="667893" y="568757"/>
                    <a:pt x="670026" y="570281"/>
                  </a:cubicBezTo>
                  <a:lnTo>
                    <a:pt x="674422" y="576096"/>
                  </a:lnTo>
                  <a:lnTo>
                    <a:pt x="679480" y="577750"/>
                  </a:lnTo>
                  <a:lnTo>
                    <a:pt x="683878" y="583567"/>
                  </a:lnTo>
                  <a:lnTo>
                    <a:pt x="688933" y="585220"/>
                  </a:lnTo>
                  <a:lnTo>
                    <a:pt x="693329" y="591036"/>
                  </a:lnTo>
                  <a:lnTo>
                    <a:pt x="698386" y="592689"/>
                  </a:lnTo>
                  <a:lnTo>
                    <a:pt x="702782" y="598505"/>
                  </a:lnTo>
                  <a:lnTo>
                    <a:pt x="707839" y="600158"/>
                  </a:lnTo>
                  <a:lnTo>
                    <a:pt x="712235" y="605973"/>
                  </a:lnTo>
                  <a:lnTo>
                    <a:pt x="717293" y="607627"/>
                  </a:lnTo>
                  <a:lnTo>
                    <a:pt x="721689" y="613443"/>
                  </a:lnTo>
                  <a:lnTo>
                    <a:pt x="726746" y="615096"/>
                  </a:lnTo>
                  <a:lnTo>
                    <a:pt x="731143" y="620912"/>
                  </a:lnTo>
                  <a:lnTo>
                    <a:pt x="736200" y="622566"/>
                  </a:lnTo>
                  <a:lnTo>
                    <a:pt x="738586" y="625722"/>
                  </a:lnTo>
                  <a:lnTo>
                    <a:pt x="757123" y="596113"/>
                  </a:lnTo>
                  <a:cubicBezTo>
                    <a:pt x="771296" y="581635"/>
                    <a:pt x="787374" y="570738"/>
                    <a:pt x="805357" y="563423"/>
                  </a:cubicBezTo>
                  <a:cubicBezTo>
                    <a:pt x="823341" y="556108"/>
                    <a:pt x="841933" y="552450"/>
                    <a:pt x="861136" y="552450"/>
                  </a:cubicBezTo>
                  <a:close/>
                  <a:moveTo>
                    <a:pt x="508711" y="0"/>
                  </a:moveTo>
                  <a:cubicBezTo>
                    <a:pt x="527304" y="0"/>
                    <a:pt x="545439" y="3277"/>
                    <a:pt x="563118" y="9830"/>
                  </a:cubicBezTo>
                  <a:cubicBezTo>
                    <a:pt x="580796" y="16383"/>
                    <a:pt x="596569" y="26137"/>
                    <a:pt x="610438" y="39091"/>
                  </a:cubicBezTo>
                  <a:lnTo>
                    <a:pt x="612369" y="41908"/>
                  </a:lnTo>
                  <a:lnTo>
                    <a:pt x="619892" y="46560"/>
                  </a:lnTo>
                  <a:lnTo>
                    <a:pt x="621825" y="49379"/>
                  </a:lnTo>
                  <a:lnTo>
                    <a:pt x="629345" y="54030"/>
                  </a:lnTo>
                  <a:lnTo>
                    <a:pt x="631276" y="56848"/>
                  </a:lnTo>
                  <a:lnTo>
                    <a:pt x="638798" y="61499"/>
                  </a:lnTo>
                  <a:lnTo>
                    <a:pt x="640729" y="64317"/>
                  </a:lnTo>
                  <a:lnTo>
                    <a:pt x="648251" y="68968"/>
                  </a:lnTo>
                  <a:lnTo>
                    <a:pt x="650182" y="71785"/>
                  </a:lnTo>
                  <a:lnTo>
                    <a:pt x="657705" y="76437"/>
                  </a:lnTo>
                  <a:lnTo>
                    <a:pt x="659636" y="79255"/>
                  </a:lnTo>
                  <a:lnTo>
                    <a:pt x="667158" y="83906"/>
                  </a:lnTo>
                  <a:lnTo>
                    <a:pt x="669090" y="86724"/>
                  </a:lnTo>
                  <a:lnTo>
                    <a:pt x="676612" y="91376"/>
                  </a:lnTo>
                  <a:lnTo>
                    <a:pt x="678018" y="93427"/>
                  </a:lnTo>
                  <a:lnTo>
                    <a:pt x="679704" y="79096"/>
                  </a:lnTo>
                  <a:cubicBezTo>
                    <a:pt x="681380" y="69342"/>
                    <a:pt x="683666" y="60732"/>
                    <a:pt x="686562" y="53264"/>
                  </a:cubicBezTo>
                  <a:cubicBezTo>
                    <a:pt x="689457" y="45796"/>
                    <a:pt x="693191" y="40539"/>
                    <a:pt x="697763" y="37491"/>
                  </a:cubicBezTo>
                  <a:cubicBezTo>
                    <a:pt x="702335" y="34443"/>
                    <a:pt x="708202" y="31242"/>
                    <a:pt x="715365" y="27889"/>
                  </a:cubicBezTo>
                  <a:cubicBezTo>
                    <a:pt x="722528" y="24537"/>
                    <a:pt x="729996" y="21489"/>
                    <a:pt x="737768" y="18745"/>
                  </a:cubicBezTo>
                  <a:cubicBezTo>
                    <a:pt x="745540" y="16002"/>
                    <a:pt x="753084" y="13716"/>
                    <a:pt x="760399" y="11887"/>
                  </a:cubicBezTo>
                  <a:cubicBezTo>
                    <a:pt x="767715" y="10059"/>
                    <a:pt x="773658" y="9144"/>
                    <a:pt x="778230" y="9144"/>
                  </a:cubicBezTo>
                  <a:cubicBezTo>
                    <a:pt x="787984" y="9144"/>
                    <a:pt x="794385" y="11049"/>
                    <a:pt x="797433" y="14859"/>
                  </a:cubicBezTo>
                  <a:lnTo>
                    <a:pt x="798864" y="19940"/>
                  </a:lnTo>
                  <a:lnTo>
                    <a:pt x="806887" y="22328"/>
                  </a:lnTo>
                  <a:lnTo>
                    <a:pt x="808318" y="27411"/>
                  </a:lnTo>
                  <a:lnTo>
                    <a:pt x="816340" y="29798"/>
                  </a:lnTo>
                  <a:lnTo>
                    <a:pt x="817771" y="34880"/>
                  </a:lnTo>
                  <a:lnTo>
                    <a:pt x="825185" y="37086"/>
                  </a:lnTo>
                  <a:lnTo>
                    <a:pt x="832637" y="24460"/>
                  </a:lnTo>
                  <a:cubicBezTo>
                    <a:pt x="838123" y="20041"/>
                    <a:pt x="844905" y="16155"/>
                    <a:pt x="852982" y="12802"/>
                  </a:cubicBezTo>
                  <a:cubicBezTo>
                    <a:pt x="861060" y="9449"/>
                    <a:pt x="869518" y="6706"/>
                    <a:pt x="878357" y="4572"/>
                  </a:cubicBezTo>
                  <a:cubicBezTo>
                    <a:pt x="887196" y="2439"/>
                    <a:pt x="894969" y="1372"/>
                    <a:pt x="901674" y="1372"/>
                  </a:cubicBezTo>
                  <a:cubicBezTo>
                    <a:pt x="906551" y="1372"/>
                    <a:pt x="912037" y="3048"/>
                    <a:pt x="918133" y="6401"/>
                  </a:cubicBezTo>
                  <a:lnTo>
                    <a:pt x="924365" y="12885"/>
                  </a:lnTo>
                  <a:lnTo>
                    <a:pt x="927587" y="13870"/>
                  </a:lnTo>
                  <a:lnTo>
                    <a:pt x="933821" y="20356"/>
                  </a:lnTo>
                  <a:lnTo>
                    <a:pt x="937040" y="21340"/>
                  </a:lnTo>
                  <a:lnTo>
                    <a:pt x="943273" y="27825"/>
                  </a:lnTo>
                  <a:lnTo>
                    <a:pt x="946493" y="28809"/>
                  </a:lnTo>
                  <a:lnTo>
                    <a:pt x="952725" y="35294"/>
                  </a:lnTo>
                  <a:lnTo>
                    <a:pt x="955946" y="36278"/>
                  </a:lnTo>
                  <a:lnTo>
                    <a:pt x="962178" y="42762"/>
                  </a:lnTo>
                  <a:lnTo>
                    <a:pt x="965400" y="43747"/>
                  </a:lnTo>
                  <a:lnTo>
                    <a:pt x="971632" y="50232"/>
                  </a:lnTo>
                  <a:lnTo>
                    <a:pt x="974853" y="51216"/>
                  </a:lnTo>
                  <a:lnTo>
                    <a:pt x="981086" y="57702"/>
                  </a:lnTo>
                  <a:lnTo>
                    <a:pt x="984307" y="58686"/>
                  </a:lnTo>
                  <a:lnTo>
                    <a:pt x="990540" y="65171"/>
                  </a:lnTo>
                  <a:lnTo>
                    <a:pt x="993760" y="66155"/>
                  </a:lnTo>
                  <a:lnTo>
                    <a:pt x="994530" y="66956"/>
                  </a:lnTo>
                  <a:lnTo>
                    <a:pt x="998905" y="49835"/>
                  </a:lnTo>
                  <a:cubicBezTo>
                    <a:pt x="1003173" y="38557"/>
                    <a:pt x="1008354" y="31090"/>
                    <a:pt x="1014450" y="27432"/>
                  </a:cubicBezTo>
                  <a:cubicBezTo>
                    <a:pt x="1027252" y="19812"/>
                    <a:pt x="1041654" y="13792"/>
                    <a:pt x="1057656" y="9373"/>
                  </a:cubicBezTo>
                  <a:cubicBezTo>
                    <a:pt x="1073658" y="4953"/>
                    <a:pt x="1092174" y="2743"/>
                    <a:pt x="1113205" y="2743"/>
                  </a:cubicBezTo>
                  <a:cubicBezTo>
                    <a:pt x="1131493" y="2743"/>
                    <a:pt x="1148334" y="4877"/>
                    <a:pt x="1163726" y="9144"/>
                  </a:cubicBezTo>
                  <a:cubicBezTo>
                    <a:pt x="1179118" y="13411"/>
                    <a:pt x="1192377" y="19736"/>
                    <a:pt x="1203502" y="28118"/>
                  </a:cubicBezTo>
                  <a:lnTo>
                    <a:pt x="1207432" y="32952"/>
                  </a:lnTo>
                  <a:lnTo>
                    <a:pt x="1212956" y="35587"/>
                  </a:lnTo>
                  <a:lnTo>
                    <a:pt x="1216888" y="40423"/>
                  </a:lnTo>
                  <a:lnTo>
                    <a:pt x="1222409" y="43057"/>
                  </a:lnTo>
                  <a:lnTo>
                    <a:pt x="1226339" y="47891"/>
                  </a:lnTo>
                  <a:lnTo>
                    <a:pt x="1231862" y="50526"/>
                  </a:lnTo>
                  <a:lnTo>
                    <a:pt x="1235793" y="55361"/>
                  </a:lnTo>
                  <a:lnTo>
                    <a:pt x="1241315" y="57995"/>
                  </a:lnTo>
                  <a:lnTo>
                    <a:pt x="1245245" y="62829"/>
                  </a:lnTo>
                  <a:lnTo>
                    <a:pt x="1250769" y="65464"/>
                  </a:lnTo>
                  <a:lnTo>
                    <a:pt x="1254700" y="70298"/>
                  </a:lnTo>
                  <a:lnTo>
                    <a:pt x="1260222" y="72933"/>
                  </a:lnTo>
                  <a:lnTo>
                    <a:pt x="1264153" y="77768"/>
                  </a:lnTo>
                  <a:lnTo>
                    <a:pt x="1269676" y="80403"/>
                  </a:lnTo>
                  <a:lnTo>
                    <a:pt x="1273607" y="85237"/>
                  </a:lnTo>
                  <a:lnTo>
                    <a:pt x="1279129" y="87872"/>
                  </a:lnTo>
                  <a:lnTo>
                    <a:pt x="1283060" y="92707"/>
                  </a:lnTo>
                  <a:lnTo>
                    <a:pt x="1288582" y="95341"/>
                  </a:lnTo>
                  <a:lnTo>
                    <a:pt x="1292512" y="100175"/>
                  </a:lnTo>
                  <a:lnTo>
                    <a:pt x="1298036" y="102810"/>
                  </a:lnTo>
                  <a:lnTo>
                    <a:pt x="1301967" y="107644"/>
                  </a:lnTo>
                  <a:lnTo>
                    <a:pt x="1307489" y="110279"/>
                  </a:lnTo>
                  <a:lnTo>
                    <a:pt x="1311421" y="115115"/>
                  </a:lnTo>
                  <a:lnTo>
                    <a:pt x="1316942" y="117749"/>
                  </a:lnTo>
                  <a:lnTo>
                    <a:pt x="1320872" y="122583"/>
                  </a:lnTo>
                  <a:lnTo>
                    <a:pt x="1326396" y="125218"/>
                  </a:lnTo>
                  <a:lnTo>
                    <a:pt x="1330327" y="130052"/>
                  </a:lnTo>
                  <a:lnTo>
                    <a:pt x="1335849" y="132687"/>
                  </a:lnTo>
                  <a:lnTo>
                    <a:pt x="1339779" y="137521"/>
                  </a:lnTo>
                  <a:lnTo>
                    <a:pt x="1345303" y="140156"/>
                  </a:lnTo>
                  <a:lnTo>
                    <a:pt x="1349234" y="144990"/>
                  </a:lnTo>
                  <a:lnTo>
                    <a:pt x="1354756" y="147625"/>
                  </a:lnTo>
                  <a:lnTo>
                    <a:pt x="1358688" y="152461"/>
                  </a:lnTo>
                  <a:lnTo>
                    <a:pt x="1364209" y="155095"/>
                  </a:lnTo>
                  <a:lnTo>
                    <a:pt x="1368140" y="159929"/>
                  </a:lnTo>
                  <a:lnTo>
                    <a:pt x="1373662" y="162564"/>
                  </a:lnTo>
                  <a:lnTo>
                    <a:pt x="1377592" y="167398"/>
                  </a:lnTo>
                  <a:lnTo>
                    <a:pt x="1383116" y="170033"/>
                  </a:lnTo>
                  <a:lnTo>
                    <a:pt x="1387046" y="174867"/>
                  </a:lnTo>
                  <a:lnTo>
                    <a:pt x="1392568" y="177501"/>
                  </a:lnTo>
                  <a:cubicBezTo>
                    <a:pt x="1403694" y="185883"/>
                    <a:pt x="1412304" y="196475"/>
                    <a:pt x="1418400" y="209276"/>
                  </a:cubicBezTo>
                  <a:cubicBezTo>
                    <a:pt x="1424496" y="222078"/>
                    <a:pt x="1427544" y="236861"/>
                    <a:pt x="1427544" y="253625"/>
                  </a:cubicBezTo>
                  <a:cubicBezTo>
                    <a:pt x="1427544" y="270389"/>
                    <a:pt x="1424801" y="284562"/>
                    <a:pt x="1419315" y="296144"/>
                  </a:cubicBezTo>
                  <a:cubicBezTo>
                    <a:pt x="1413828" y="307727"/>
                    <a:pt x="1407885" y="317328"/>
                    <a:pt x="1401484" y="324948"/>
                  </a:cubicBezTo>
                  <a:lnTo>
                    <a:pt x="1376826" y="346084"/>
                  </a:lnTo>
                  <a:lnTo>
                    <a:pt x="1379533" y="348720"/>
                  </a:lnTo>
                  <a:lnTo>
                    <a:pt x="1383196" y="350551"/>
                  </a:lnTo>
                  <a:cubicBezTo>
                    <a:pt x="1388377" y="353599"/>
                    <a:pt x="1394168" y="359238"/>
                    <a:pt x="1400569" y="367468"/>
                  </a:cubicBezTo>
                  <a:cubicBezTo>
                    <a:pt x="1404227" y="372649"/>
                    <a:pt x="1407351" y="377907"/>
                    <a:pt x="1409942" y="383241"/>
                  </a:cubicBezTo>
                  <a:cubicBezTo>
                    <a:pt x="1412533" y="388575"/>
                    <a:pt x="1415047" y="393528"/>
                    <a:pt x="1417486" y="398100"/>
                  </a:cubicBezTo>
                  <a:lnTo>
                    <a:pt x="1421988" y="404985"/>
                  </a:lnTo>
                  <a:lnTo>
                    <a:pt x="1423040" y="405566"/>
                  </a:lnTo>
                  <a:lnTo>
                    <a:pt x="1423423" y="407180"/>
                  </a:lnTo>
                  <a:lnTo>
                    <a:pt x="1424050" y="408139"/>
                  </a:lnTo>
                  <a:lnTo>
                    <a:pt x="1425865" y="409377"/>
                  </a:lnTo>
                  <a:cubicBezTo>
                    <a:pt x="1428913" y="410292"/>
                    <a:pt x="1431122" y="411511"/>
                    <a:pt x="1432494" y="413035"/>
                  </a:cubicBezTo>
                  <a:lnTo>
                    <a:pt x="1433027" y="415284"/>
                  </a:lnTo>
                  <a:lnTo>
                    <a:pt x="1435317" y="416845"/>
                  </a:lnTo>
                  <a:cubicBezTo>
                    <a:pt x="1438365" y="417760"/>
                    <a:pt x="1440574" y="418979"/>
                    <a:pt x="1441946" y="420503"/>
                  </a:cubicBezTo>
                  <a:cubicBezTo>
                    <a:pt x="1443318" y="422027"/>
                    <a:pt x="1444003" y="424922"/>
                    <a:pt x="1444003" y="429190"/>
                  </a:cubicBezTo>
                  <a:cubicBezTo>
                    <a:pt x="1444003" y="434676"/>
                    <a:pt x="1441489" y="440010"/>
                    <a:pt x="1436460" y="445192"/>
                  </a:cubicBezTo>
                  <a:cubicBezTo>
                    <a:pt x="1431430" y="450373"/>
                    <a:pt x="1424953" y="454945"/>
                    <a:pt x="1417029" y="458908"/>
                  </a:cubicBezTo>
                  <a:cubicBezTo>
                    <a:pt x="1409104" y="462870"/>
                    <a:pt x="1400417" y="466070"/>
                    <a:pt x="1390968" y="468509"/>
                  </a:cubicBezTo>
                  <a:cubicBezTo>
                    <a:pt x="1381519" y="470947"/>
                    <a:pt x="1372223" y="472166"/>
                    <a:pt x="1363079" y="472166"/>
                  </a:cubicBezTo>
                  <a:cubicBezTo>
                    <a:pt x="1354240" y="472166"/>
                    <a:pt x="1347306" y="470490"/>
                    <a:pt x="1342276" y="467137"/>
                  </a:cubicBezTo>
                  <a:lnTo>
                    <a:pt x="1336455" y="460547"/>
                  </a:lnTo>
                  <a:lnTo>
                    <a:pt x="1332824" y="459669"/>
                  </a:lnTo>
                  <a:lnTo>
                    <a:pt x="1327002" y="453078"/>
                  </a:lnTo>
                  <a:lnTo>
                    <a:pt x="1323370" y="452200"/>
                  </a:lnTo>
                  <a:lnTo>
                    <a:pt x="1317548" y="445609"/>
                  </a:lnTo>
                  <a:lnTo>
                    <a:pt x="1313917" y="444731"/>
                  </a:lnTo>
                  <a:lnTo>
                    <a:pt x="1308094" y="438139"/>
                  </a:lnTo>
                  <a:lnTo>
                    <a:pt x="1304464" y="437261"/>
                  </a:lnTo>
                  <a:lnTo>
                    <a:pt x="1298642" y="430670"/>
                  </a:lnTo>
                  <a:lnTo>
                    <a:pt x="1295011" y="429792"/>
                  </a:lnTo>
                  <a:lnTo>
                    <a:pt x="1289189" y="423201"/>
                  </a:lnTo>
                  <a:lnTo>
                    <a:pt x="1285557" y="422323"/>
                  </a:lnTo>
                  <a:lnTo>
                    <a:pt x="1279735" y="415732"/>
                  </a:lnTo>
                  <a:lnTo>
                    <a:pt x="1279051" y="415567"/>
                  </a:lnTo>
                  <a:lnTo>
                    <a:pt x="1279183" y="417302"/>
                  </a:lnTo>
                  <a:cubicBezTo>
                    <a:pt x="1279945" y="421570"/>
                    <a:pt x="1280783" y="425456"/>
                    <a:pt x="1281697" y="428961"/>
                  </a:cubicBezTo>
                  <a:cubicBezTo>
                    <a:pt x="1282612" y="432466"/>
                    <a:pt x="1283450" y="435743"/>
                    <a:pt x="1284212" y="438791"/>
                  </a:cubicBezTo>
                  <a:cubicBezTo>
                    <a:pt x="1284974" y="441839"/>
                    <a:pt x="1285355" y="444887"/>
                    <a:pt x="1285355" y="447935"/>
                  </a:cubicBezTo>
                  <a:cubicBezTo>
                    <a:pt x="1285355" y="451592"/>
                    <a:pt x="1282688" y="455250"/>
                    <a:pt x="1277354" y="458908"/>
                  </a:cubicBezTo>
                  <a:cubicBezTo>
                    <a:pt x="1272020" y="462565"/>
                    <a:pt x="1265391" y="465842"/>
                    <a:pt x="1257466" y="468737"/>
                  </a:cubicBezTo>
                  <a:cubicBezTo>
                    <a:pt x="1249541" y="471633"/>
                    <a:pt x="1240930" y="473995"/>
                    <a:pt x="1231634" y="475824"/>
                  </a:cubicBezTo>
                  <a:cubicBezTo>
                    <a:pt x="1222338" y="477653"/>
                    <a:pt x="1213575" y="478567"/>
                    <a:pt x="1205345" y="478567"/>
                  </a:cubicBezTo>
                  <a:cubicBezTo>
                    <a:pt x="1198944" y="478567"/>
                    <a:pt x="1193458" y="475748"/>
                    <a:pt x="1188886" y="470109"/>
                  </a:cubicBezTo>
                  <a:lnTo>
                    <a:pt x="1187322" y="466695"/>
                  </a:lnTo>
                  <a:lnTo>
                    <a:pt x="1179434" y="462641"/>
                  </a:lnTo>
                  <a:lnTo>
                    <a:pt x="1177870" y="459227"/>
                  </a:lnTo>
                  <a:lnTo>
                    <a:pt x="1169980" y="455172"/>
                  </a:lnTo>
                  <a:lnTo>
                    <a:pt x="1168416" y="451757"/>
                  </a:lnTo>
                  <a:lnTo>
                    <a:pt x="1160527" y="447703"/>
                  </a:lnTo>
                  <a:lnTo>
                    <a:pt x="1158962" y="444287"/>
                  </a:lnTo>
                  <a:lnTo>
                    <a:pt x="1151074" y="440233"/>
                  </a:lnTo>
                  <a:lnTo>
                    <a:pt x="1149510" y="436818"/>
                  </a:lnTo>
                  <a:lnTo>
                    <a:pt x="1141621" y="432764"/>
                  </a:lnTo>
                  <a:lnTo>
                    <a:pt x="1140057" y="429350"/>
                  </a:lnTo>
                  <a:lnTo>
                    <a:pt x="1132167" y="425295"/>
                  </a:lnTo>
                  <a:lnTo>
                    <a:pt x="1130603" y="421880"/>
                  </a:lnTo>
                  <a:lnTo>
                    <a:pt x="1122714" y="417826"/>
                  </a:lnTo>
                  <a:lnTo>
                    <a:pt x="1121150" y="414412"/>
                  </a:lnTo>
                  <a:lnTo>
                    <a:pt x="1113260" y="410357"/>
                  </a:lnTo>
                  <a:lnTo>
                    <a:pt x="1111695" y="406941"/>
                  </a:lnTo>
                  <a:lnTo>
                    <a:pt x="1110668" y="406413"/>
                  </a:lnTo>
                  <a:lnTo>
                    <a:pt x="1104228" y="421646"/>
                  </a:lnTo>
                  <a:cubicBezTo>
                    <a:pt x="1078777" y="457765"/>
                    <a:pt x="1043496" y="475824"/>
                    <a:pt x="998386" y="475824"/>
                  </a:cubicBezTo>
                  <a:cubicBezTo>
                    <a:pt x="975831" y="475824"/>
                    <a:pt x="956171" y="470795"/>
                    <a:pt x="939407" y="460736"/>
                  </a:cubicBezTo>
                  <a:lnTo>
                    <a:pt x="932921" y="454496"/>
                  </a:lnTo>
                  <a:lnTo>
                    <a:pt x="929955" y="453268"/>
                  </a:lnTo>
                  <a:lnTo>
                    <a:pt x="923469" y="447029"/>
                  </a:lnTo>
                  <a:lnTo>
                    <a:pt x="920501" y="445799"/>
                  </a:lnTo>
                  <a:lnTo>
                    <a:pt x="914014" y="439559"/>
                  </a:lnTo>
                  <a:lnTo>
                    <a:pt x="911048" y="438330"/>
                  </a:lnTo>
                  <a:lnTo>
                    <a:pt x="904559" y="432088"/>
                  </a:lnTo>
                  <a:lnTo>
                    <a:pt x="901595" y="430860"/>
                  </a:lnTo>
                  <a:lnTo>
                    <a:pt x="895108" y="424620"/>
                  </a:lnTo>
                  <a:lnTo>
                    <a:pt x="892142" y="423391"/>
                  </a:lnTo>
                  <a:lnTo>
                    <a:pt x="885656" y="417152"/>
                  </a:lnTo>
                  <a:lnTo>
                    <a:pt x="882688" y="415922"/>
                  </a:lnTo>
                  <a:lnTo>
                    <a:pt x="876201" y="409682"/>
                  </a:lnTo>
                  <a:lnTo>
                    <a:pt x="873235" y="408453"/>
                  </a:lnTo>
                  <a:lnTo>
                    <a:pt x="866749" y="402214"/>
                  </a:lnTo>
                  <a:lnTo>
                    <a:pt x="863781" y="400984"/>
                  </a:lnTo>
                  <a:lnTo>
                    <a:pt x="857292" y="394742"/>
                  </a:lnTo>
                  <a:lnTo>
                    <a:pt x="854328" y="393514"/>
                  </a:lnTo>
                  <a:lnTo>
                    <a:pt x="847841" y="387274"/>
                  </a:lnTo>
                  <a:lnTo>
                    <a:pt x="844875" y="386045"/>
                  </a:lnTo>
                  <a:lnTo>
                    <a:pt x="838389" y="379806"/>
                  </a:lnTo>
                  <a:lnTo>
                    <a:pt x="835421" y="378576"/>
                  </a:lnTo>
                  <a:lnTo>
                    <a:pt x="833704" y="376924"/>
                  </a:lnTo>
                  <a:lnTo>
                    <a:pt x="802247" y="430333"/>
                  </a:lnTo>
                  <a:cubicBezTo>
                    <a:pt x="788683" y="445115"/>
                    <a:pt x="772681" y="456393"/>
                    <a:pt x="754241" y="464165"/>
                  </a:cubicBezTo>
                  <a:cubicBezTo>
                    <a:pt x="735801" y="471938"/>
                    <a:pt x="715760" y="475824"/>
                    <a:pt x="694119" y="475824"/>
                  </a:cubicBezTo>
                  <a:cubicBezTo>
                    <a:pt x="673088" y="475824"/>
                    <a:pt x="653581" y="472395"/>
                    <a:pt x="635598" y="465537"/>
                  </a:cubicBezTo>
                  <a:cubicBezTo>
                    <a:pt x="617614" y="458679"/>
                    <a:pt x="602070" y="448773"/>
                    <a:pt x="588963" y="435819"/>
                  </a:cubicBezTo>
                  <a:lnTo>
                    <a:pt x="587377" y="433364"/>
                  </a:lnTo>
                  <a:lnTo>
                    <a:pt x="579511" y="428351"/>
                  </a:lnTo>
                  <a:lnTo>
                    <a:pt x="577926" y="425896"/>
                  </a:lnTo>
                  <a:lnTo>
                    <a:pt x="570057" y="420882"/>
                  </a:lnTo>
                  <a:lnTo>
                    <a:pt x="568471" y="418426"/>
                  </a:lnTo>
                  <a:lnTo>
                    <a:pt x="560604" y="413413"/>
                  </a:lnTo>
                  <a:lnTo>
                    <a:pt x="559017" y="410955"/>
                  </a:lnTo>
                  <a:lnTo>
                    <a:pt x="551151" y="405943"/>
                  </a:lnTo>
                  <a:lnTo>
                    <a:pt x="549565" y="403487"/>
                  </a:lnTo>
                  <a:lnTo>
                    <a:pt x="541698" y="398474"/>
                  </a:lnTo>
                  <a:lnTo>
                    <a:pt x="540113" y="396019"/>
                  </a:lnTo>
                  <a:lnTo>
                    <a:pt x="532244" y="391005"/>
                  </a:lnTo>
                  <a:lnTo>
                    <a:pt x="530658" y="388549"/>
                  </a:lnTo>
                  <a:lnTo>
                    <a:pt x="522791" y="383536"/>
                  </a:lnTo>
                  <a:lnTo>
                    <a:pt x="521206" y="381081"/>
                  </a:lnTo>
                  <a:lnTo>
                    <a:pt x="513337" y="376067"/>
                  </a:lnTo>
                  <a:lnTo>
                    <a:pt x="511750" y="373609"/>
                  </a:lnTo>
                  <a:lnTo>
                    <a:pt x="503884" y="368597"/>
                  </a:lnTo>
                  <a:lnTo>
                    <a:pt x="502298" y="366141"/>
                  </a:lnTo>
                  <a:lnTo>
                    <a:pt x="494431" y="361128"/>
                  </a:lnTo>
                  <a:lnTo>
                    <a:pt x="492846" y="358673"/>
                  </a:lnTo>
                  <a:lnTo>
                    <a:pt x="484977" y="353659"/>
                  </a:lnTo>
                  <a:lnTo>
                    <a:pt x="483391" y="351203"/>
                  </a:lnTo>
                  <a:lnTo>
                    <a:pt x="475524" y="346190"/>
                  </a:lnTo>
                  <a:lnTo>
                    <a:pt x="473938" y="343734"/>
                  </a:lnTo>
                  <a:lnTo>
                    <a:pt x="466071" y="338721"/>
                  </a:lnTo>
                  <a:lnTo>
                    <a:pt x="464484" y="336264"/>
                  </a:lnTo>
                  <a:lnTo>
                    <a:pt x="456617" y="331251"/>
                  </a:lnTo>
                  <a:lnTo>
                    <a:pt x="455031" y="328795"/>
                  </a:lnTo>
                  <a:lnTo>
                    <a:pt x="447164" y="323782"/>
                  </a:lnTo>
                  <a:lnTo>
                    <a:pt x="445579" y="321327"/>
                  </a:lnTo>
                  <a:lnTo>
                    <a:pt x="437710" y="316313"/>
                  </a:lnTo>
                  <a:lnTo>
                    <a:pt x="436124" y="313857"/>
                  </a:lnTo>
                  <a:lnTo>
                    <a:pt x="428257" y="308844"/>
                  </a:lnTo>
                  <a:lnTo>
                    <a:pt x="426671" y="306388"/>
                  </a:lnTo>
                  <a:lnTo>
                    <a:pt x="418804" y="301375"/>
                  </a:lnTo>
                  <a:lnTo>
                    <a:pt x="417217" y="298917"/>
                  </a:lnTo>
                  <a:lnTo>
                    <a:pt x="409351" y="293905"/>
                  </a:lnTo>
                  <a:lnTo>
                    <a:pt x="407765" y="291450"/>
                  </a:lnTo>
                  <a:lnTo>
                    <a:pt x="399897" y="286436"/>
                  </a:lnTo>
                  <a:cubicBezTo>
                    <a:pt x="386791" y="273482"/>
                    <a:pt x="376504" y="257556"/>
                    <a:pt x="369036" y="238659"/>
                  </a:cubicBezTo>
                  <a:cubicBezTo>
                    <a:pt x="361569" y="219761"/>
                    <a:pt x="357835" y="198273"/>
                    <a:pt x="357835" y="174193"/>
                  </a:cubicBezTo>
                  <a:cubicBezTo>
                    <a:pt x="357835" y="145237"/>
                    <a:pt x="362102" y="119863"/>
                    <a:pt x="370636" y="98070"/>
                  </a:cubicBezTo>
                  <a:cubicBezTo>
                    <a:pt x="379171" y="76276"/>
                    <a:pt x="390525" y="58141"/>
                    <a:pt x="404698" y="43663"/>
                  </a:cubicBezTo>
                  <a:cubicBezTo>
                    <a:pt x="418871" y="29185"/>
                    <a:pt x="434949" y="18288"/>
                    <a:pt x="452932" y="10973"/>
                  </a:cubicBezTo>
                  <a:cubicBezTo>
                    <a:pt x="470916" y="3658"/>
                    <a:pt x="489508" y="0"/>
                    <a:pt x="508711" y="0"/>
                  </a:cubicBezTo>
                  <a:close/>
                </a:path>
              </a:pathLst>
            </a:custGeom>
            <a:solidFill>
              <a:srgbClr val="000000"/>
            </a:solidFill>
            <a:ln>
              <a:solidFill>
                <a:srgbClr val="000000"/>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600">
                <a:ln>
                  <a:solidFill>
                    <a:srgbClr val="000000"/>
                  </a:solidFill>
                </a:ln>
                <a:solidFill>
                  <a:srgbClr val="F8D905"/>
                </a:solidFill>
                <a:latin typeface="Jumble" panose="02000503000000020004" pitchFamily="2" charset="0"/>
              </a:endParaRPr>
            </a:p>
          </p:txBody>
        </p:sp>
        <p:sp>
          <p:nvSpPr>
            <p:cNvPr id="69" name="文本框 68">
              <a:extLst>
                <a:ext uri="{FF2B5EF4-FFF2-40B4-BE49-F238E27FC236}">
                  <a16:creationId xmlns:a16="http://schemas.microsoft.com/office/drawing/2014/main" id="{25A6BBE0-D218-E1CA-EA2A-CE28174182E1}"/>
                </a:ext>
              </a:extLst>
            </p:cNvPr>
            <p:cNvSpPr txBox="1"/>
            <p:nvPr/>
          </p:nvSpPr>
          <p:spPr>
            <a:xfrm>
              <a:off x="3571563" y="2551837"/>
              <a:ext cx="2000874" cy="1754326"/>
            </a:xfrm>
            <a:prstGeom prst="rect">
              <a:avLst/>
            </a:prstGeom>
            <a:noFill/>
          </p:spPr>
          <p:txBody>
            <a:bodyPr wrap="square" rtlCol="0">
              <a:spAutoFit/>
            </a:bodyPr>
            <a:lstStyle/>
            <a:p>
              <a:pPr algn="ctr"/>
              <a:r>
                <a:rPr lang="en-US" altLang="zh-CN" sz="3600">
                  <a:ln>
                    <a:solidFill>
                      <a:srgbClr val="000000"/>
                    </a:solidFill>
                  </a:ln>
                  <a:solidFill>
                    <a:srgbClr val="F8D905"/>
                  </a:solidFill>
                  <a:latin typeface="Jumble" panose="02000503000000020004" pitchFamily="2" charset="0"/>
                </a:rPr>
                <a:t>OUR INFODATA</a:t>
              </a:r>
              <a:endParaRPr lang="zh-CN" altLang="en-US" sz="3600">
                <a:ln>
                  <a:solidFill>
                    <a:srgbClr val="000000"/>
                  </a:solidFill>
                </a:ln>
                <a:solidFill>
                  <a:srgbClr val="F8D905"/>
                </a:solidFill>
                <a:latin typeface="Jumble" panose="02000503000000020004" pitchFamily="2" charset="0"/>
              </a:endParaRPr>
            </a:p>
          </p:txBody>
        </p:sp>
      </p:grpSp>
      <p:pic>
        <p:nvPicPr>
          <p:cNvPr id="118" name="图片 117">
            <a:extLst>
              <a:ext uri="{FF2B5EF4-FFF2-40B4-BE49-F238E27FC236}">
                <a16:creationId xmlns:a16="http://schemas.microsoft.com/office/drawing/2014/main" id="{0556F887-3BB9-CC41-54D1-A4D6603B0A43}"/>
              </a:ext>
            </a:extLst>
          </p:cNvPr>
          <p:cNvPicPr>
            <a:picLocks noChangeAspect="1"/>
          </p:cNvPicPr>
          <p:nvPr/>
        </p:nvPicPr>
        <p:blipFill>
          <a:blip r:embed="rId3"/>
          <a:stretch>
            <a:fillRect/>
          </a:stretch>
        </p:blipFill>
        <p:spPr>
          <a:xfrm>
            <a:off x="0" y="1255587"/>
            <a:ext cx="3048264" cy="4346825"/>
          </a:xfrm>
          <a:prstGeom prst="rect">
            <a:avLst/>
          </a:prstGeom>
        </p:spPr>
      </p:pic>
      <p:pic>
        <p:nvPicPr>
          <p:cNvPr id="122" name="图片 121" descr="桌子上有一些绿色的卡车&#10;&#10;中度可信度描述已自动生成">
            <a:extLst>
              <a:ext uri="{FF2B5EF4-FFF2-40B4-BE49-F238E27FC236}">
                <a16:creationId xmlns:a16="http://schemas.microsoft.com/office/drawing/2014/main" id="{B01AB30D-9391-19E0-9640-67C51F50D92F}"/>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095869" y="1254125"/>
            <a:ext cx="3048264" cy="4346825"/>
          </a:xfrm>
          <a:custGeom>
            <a:avLst/>
            <a:gdLst>
              <a:gd name="connsiteX0" fmla="*/ 0 w 3048264"/>
              <a:gd name="connsiteY0" fmla="*/ 0 h 4346825"/>
              <a:gd name="connsiteX1" fmla="*/ 3048264 w 3048264"/>
              <a:gd name="connsiteY1" fmla="*/ 0 h 4346825"/>
              <a:gd name="connsiteX2" fmla="*/ 3048264 w 3048264"/>
              <a:gd name="connsiteY2" fmla="*/ 4346825 h 4346825"/>
              <a:gd name="connsiteX3" fmla="*/ 0 w 3048264"/>
              <a:gd name="connsiteY3" fmla="*/ 4346825 h 4346825"/>
            </a:gdLst>
            <a:ahLst/>
            <a:cxnLst>
              <a:cxn ang="0">
                <a:pos x="connsiteX0" y="connsiteY0"/>
              </a:cxn>
              <a:cxn ang="0">
                <a:pos x="connsiteX1" y="connsiteY1"/>
              </a:cxn>
              <a:cxn ang="0">
                <a:pos x="connsiteX2" y="connsiteY2"/>
              </a:cxn>
              <a:cxn ang="0">
                <a:pos x="connsiteX3" y="connsiteY3"/>
              </a:cxn>
            </a:cxnLst>
            <a:rect l="l" t="t" r="r" b="b"/>
            <a:pathLst>
              <a:path w="3048264" h="4346825">
                <a:moveTo>
                  <a:pt x="0" y="0"/>
                </a:moveTo>
                <a:lnTo>
                  <a:pt x="3048264" y="0"/>
                </a:lnTo>
                <a:lnTo>
                  <a:pt x="3048264" y="4346825"/>
                </a:lnTo>
                <a:lnTo>
                  <a:pt x="0" y="4346825"/>
                </a:lnTo>
                <a:close/>
              </a:path>
            </a:pathLst>
          </a:custGeom>
        </p:spPr>
      </p:pic>
      <p:grpSp>
        <p:nvGrpSpPr>
          <p:cNvPr id="123" name="组合 122">
            <a:extLst>
              <a:ext uri="{FF2B5EF4-FFF2-40B4-BE49-F238E27FC236}">
                <a16:creationId xmlns:a16="http://schemas.microsoft.com/office/drawing/2014/main" id="{A3D00A19-AC36-A954-9BA3-45EC7243FFEC}"/>
              </a:ext>
            </a:extLst>
          </p:cNvPr>
          <p:cNvGrpSpPr/>
          <p:nvPr/>
        </p:nvGrpSpPr>
        <p:grpSpPr>
          <a:xfrm>
            <a:off x="6779251" y="1557921"/>
            <a:ext cx="632880" cy="1098541"/>
            <a:chOff x="-8901926" y="4187667"/>
            <a:chExt cx="769278" cy="1335298"/>
          </a:xfrm>
        </p:grpSpPr>
        <p:sp>
          <p:nvSpPr>
            <p:cNvPr id="124" name="任意多边形: 形状 123">
              <a:extLst>
                <a:ext uri="{FF2B5EF4-FFF2-40B4-BE49-F238E27FC236}">
                  <a16:creationId xmlns:a16="http://schemas.microsoft.com/office/drawing/2014/main" id="{80A2DE92-AC11-0402-1B1C-10EDC9A398EE}"/>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A5A9A2C1-303A-2216-B09A-945D62C53853}"/>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26" name="组合 125">
            <a:extLst>
              <a:ext uri="{FF2B5EF4-FFF2-40B4-BE49-F238E27FC236}">
                <a16:creationId xmlns:a16="http://schemas.microsoft.com/office/drawing/2014/main" id="{B9F7C02C-A3EA-01F0-F231-F1C06C163B21}"/>
              </a:ext>
            </a:extLst>
          </p:cNvPr>
          <p:cNvGrpSpPr/>
          <p:nvPr/>
        </p:nvGrpSpPr>
        <p:grpSpPr>
          <a:xfrm>
            <a:off x="8094978" y="2345120"/>
            <a:ext cx="632880" cy="1098541"/>
            <a:chOff x="-8901926" y="4187667"/>
            <a:chExt cx="769278" cy="1335298"/>
          </a:xfrm>
        </p:grpSpPr>
        <p:sp>
          <p:nvSpPr>
            <p:cNvPr id="127" name="任意多边形: 形状 126">
              <a:extLst>
                <a:ext uri="{FF2B5EF4-FFF2-40B4-BE49-F238E27FC236}">
                  <a16:creationId xmlns:a16="http://schemas.microsoft.com/office/drawing/2014/main" id="{E95183FF-9B7B-FB80-6BC7-BDCDF7889D31}"/>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ECC3AB93-776D-4774-F287-87BD5345D5A2}"/>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29" name="组合 128">
            <a:extLst>
              <a:ext uri="{FF2B5EF4-FFF2-40B4-BE49-F238E27FC236}">
                <a16:creationId xmlns:a16="http://schemas.microsoft.com/office/drawing/2014/main" id="{7DE87F48-2F04-7813-1035-CFDD414555AC}"/>
              </a:ext>
            </a:extLst>
          </p:cNvPr>
          <p:cNvGrpSpPr/>
          <p:nvPr/>
        </p:nvGrpSpPr>
        <p:grpSpPr>
          <a:xfrm>
            <a:off x="7012045" y="3942487"/>
            <a:ext cx="632880" cy="1098541"/>
            <a:chOff x="-8901926" y="4187667"/>
            <a:chExt cx="769278" cy="1335298"/>
          </a:xfrm>
        </p:grpSpPr>
        <p:sp>
          <p:nvSpPr>
            <p:cNvPr id="130" name="任意多边形: 形状 129">
              <a:extLst>
                <a:ext uri="{FF2B5EF4-FFF2-40B4-BE49-F238E27FC236}">
                  <a16:creationId xmlns:a16="http://schemas.microsoft.com/office/drawing/2014/main" id="{7808C745-1DF1-DCE0-BCD1-C8DBBB6E7B1F}"/>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D3FAC474-D2E2-A0B0-7E53-A610F3C29BC7}"/>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44" name="组合 143">
            <a:extLst>
              <a:ext uri="{FF2B5EF4-FFF2-40B4-BE49-F238E27FC236}">
                <a16:creationId xmlns:a16="http://schemas.microsoft.com/office/drawing/2014/main" id="{03C5F44E-E4E4-B60F-3561-22C9D591AF7C}"/>
              </a:ext>
            </a:extLst>
          </p:cNvPr>
          <p:cNvGrpSpPr/>
          <p:nvPr/>
        </p:nvGrpSpPr>
        <p:grpSpPr>
          <a:xfrm>
            <a:off x="2392199" y="2180027"/>
            <a:ext cx="860030" cy="875804"/>
            <a:chOff x="2509176" y="7498185"/>
            <a:chExt cx="860030" cy="875804"/>
          </a:xfrm>
        </p:grpSpPr>
        <p:grpSp>
          <p:nvGrpSpPr>
            <p:cNvPr id="132" name="组合 131">
              <a:extLst>
                <a:ext uri="{FF2B5EF4-FFF2-40B4-BE49-F238E27FC236}">
                  <a16:creationId xmlns:a16="http://schemas.microsoft.com/office/drawing/2014/main" id="{66E9852B-9D14-795A-ED07-6A7BDBDA8BDC}"/>
                </a:ext>
              </a:extLst>
            </p:cNvPr>
            <p:cNvGrpSpPr/>
            <p:nvPr/>
          </p:nvGrpSpPr>
          <p:grpSpPr>
            <a:xfrm>
              <a:off x="2509176" y="7498185"/>
              <a:ext cx="457862" cy="476088"/>
              <a:chOff x="7917681" y="3363453"/>
              <a:chExt cx="619041" cy="643684"/>
            </a:xfrm>
          </p:grpSpPr>
          <p:sp>
            <p:nvSpPr>
              <p:cNvPr id="133" name="任意多边形: 形状 132">
                <a:extLst>
                  <a:ext uri="{FF2B5EF4-FFF2-40B4-BE49-F238E27FC236}">
                    <a16:creationId xmlns:a16="http://schemas.microsoft.com/office/drawing/2014/main" id="{DC294320-10FF-A020-4FF3-C2042072713F}"/>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4" name="矩形 133">
                <a:extLst>
                  <a:ext uri="{FF2B5EF4-FFF2-40B4-BE49-F238E27FC236}">
                    <a16:creationId xmlns:a16="http://schemas.microsoft.com/office/drawing/2014/main" id="{8B4B13C7-8F65-7562-9421-B45614AA56BC}"/>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形状 134">
                <a:extLst>
                  <a:ext uri="{FF2B5EF4-FFF2-40B4-BE49-F238E27FC236}">
                    <a16:creationId xmlns:a16="http://schemas.microsoft.com/office/drawing/2014/main" id="{C02BDA35-13E2-5EA0-94D2-2C5BF2B5556C}"/>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36" name="组合 135">
              <a:extLst>
                <a:ext uri="{FF2B5EF4-FFF2-40B4-BE49-F238E27FC236}">
                  <a16:creationId xmlns:a16="http://schemas.microsoft.com/office/drawing/2014/main" id="{870E7176-3B7F-119E-6D8F-6151EDA4415E}"/>
                </a:ext>
              </a:extLst>
            </p:cNvPr>
            <p:cNvGrpSpPr/>
            <p:nvPr/>
          </p:nvGrpSpPr>
          <p:grpSpPr>
            <a:xfrm>
              <a:off x="2911344" y="7498185"/>
              <a:ext cx="457862" cy="476088"/>
              <a:chOff x="7917681" y="3363453"/>
              <a:chExt cx="619041" cy="643684"/>
            </a:xfrm>
          </p:grpSpPr>
          <p:sp>
            <p:nvSpPr>
              <p:cNvPr id="137" name="任意多边形: 形状 136">
                <a:extLst>
                  <a:ext uri="{FF2B5EF4-FFF2-40B4-BE49-F238E27FC236}">
                    <a16:creationId xmlns:a16="http://schemas.microsoft.com/office/drawing/2014/main" id="{6D5DB668-C024-3C35-CB4B-9F32CABDF88D}"/>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38" name="矩形 137">
                <a:extLst>
                  <a:ext uri="{FF2B5EF4-FFF2-40B4-BE49-F238E27FC236}">
                    <a16:creationId xmlns:a16="http://schemas.microsoft.com/office/drawing/2014/main" id="{1EC3A3F0-CD0A-5012-F1BF-984D352564D4}"/>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形状 138">
                <a:extLst>
                  <a:ext uri="{FF2B5EF4-FFF2-40B4-BE49-F238E27FC236}">
                    <a16:creationId xmlns:a16="http://schemas.microsoft.com/office/drawing/2014/main" id="{77A050CA-F0E7-95D7-7C5A-D20849104566}"/>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40" name="组合 139">
              <a:extLst>
                <a:ext uri="{FF2B5EF4-FFF2-40B4-BE49-F238E27FC236}">
                  <a16:creationId xmlns:a16="http://schemas.microsoft.com/office/drawing/2014/main" id="{E43498BA-8DEB-FEB6-7717-018EA37B4156}"/>
                </a:ext>
              </a:extLst>
            </p:cNvPr>
            <p:cNvGrpSpPr/>
            <p:nvPr/>
          </p:nvGrpSpPr>
          <p:grpSpPr>
            <a:xfrm>
              <a:off x="2509176" y="7897901"/>
              <a:ext cx="457862" cy="476088"/>
              <a:chOff x="7917681" y="3363453"/>
              <a:chExt cx="619041" cy="643684"/>
            </a:xfrm>
          </p:grpSpPr>
          <p:sp>
            <p:nvSpPr>
              <p:cNvPr id="141" name="任意多边形: 形状 140">
                <a:extLst>
                  <a:ext uri="{FF2B5EF4-FFF2-40B4-BE49-F238E27FC236}">
                    <a16:creationId xmlns:a16="http://schemas.microsoft.com/office/drawing/2014/main" id="{192749F0-02A8-B5D1-40A9-91705E9D5209}"/>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42" name="矩形 141">
                <a:extLst>
                  <a:ext uri="{FF2B5EF4-FFF2-40B4-BE49-F238E27FC236}">
                    <a16:creationId xmlns:a16="http://schemas.microsoft.com/office/drawing/2014/main" id="{0B1ED7FA-193C-AB38-7291-C0994500914E}"/>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形状 142">
                <a:extLst>
                  <a:ext uri="{FF2B5EF4-FFF2-40B4-BE49-F238E27FC236}">
                    <a16:creationId xmlns:a16="http://schemas.microsoft.com/office/drawing/2014/main" id="{C46B1DEB-03A5-FA90-4021-81248AF706FC}"/>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45" name="组合 144">
            <a:extLst>
              <a:ext uri="{FF2B5EF4-FFF2-40B4-BE49-F238E27FC236}">
                <a16:creationId xmlns:a16="http://schemas.microsoft.com/office/drawing/2014/main" id="{C3AFCBA0-7F99-4C89-3901-549066C14182}"/>
              </a:ext>
            </a:extLst>
          </p:cNvPr>
          <p:cNvGrpSpPr/>
          <p:nvPr/>
        </p:nvGrpSpPr>
        <p:grpSpPr>
          <a:xfrm rot="16200000">
            <a:off x="1144931" y="1069683"/>
            <a:ext cx="860030" cy="875804"/>
            <a:chOff x="2509176" y="7498185"/>
            <a:chExt cx="860030" cy="875804"/>
          </a:xfrm>
        </p:grpSpPr>
        <p:grpSp>
          <p:nvGrpSpPr>
            <p:cNvPr id="146" name="组合 145">
              <a:extLst>
                <a:ext uri="{FF2B5EF4-FFF2-40B4-BE49-F238E27FC236}">
                  <a16:creationId xmlns:a16="http://schemas.microsoft.com/office/drawing/2014/main" id="{6694FE1A-3DC9-38B6-5594-7F865ADCFA9D}"/>
                </a:ext>
              </a:extLst>
            </p:cNvPr>
            <p:cNvGrpSpPr/>
            <p:nvPr/>
          </p:nvGrpSpPr>
          <p:grpSpPr>
            <a:xfrm>
              <a:off x="2509176" y="7498185"/>
              <a:ext cx="457862" cy="476088"/>
              <a:chOff x="7917681" y="3363453"/>
              <a:chExt cx="619041" cy="643684"/>
            </a:xfrm>
          </p:grpSpPr>
          <p:sp>
            <p:nvSpPr>
              <p:cNvPr id="155" name="任意多边形: 形状 154">
                <a:extLst>
                  <a:ext uri="{FF2B5EF4-FFF2-40B4-BE49-F238E27FC236}">
                    <a16:creationId xmlns:a16="http://schemas.microsoft.com/office/drawing/2014/main" id="{65292A94-8886-41DA-2D8E-B89869ECD76B}"/>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56" name="矩形 155">
                <a:extLst>
                  <a:ext uri="{FF2B5EF4-FFF2-40B4-BE49-F238E27FC236}">
                    <a16:creationId xmlns:a16="http://schemas.microsoft.com/office/drawing/2014/main" id="{150B0F4E-EE4A-1650-7559-9A361A17DFE3}"/>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任意多边形: 形状 156">
                <a:extLst>
                  <a:ext uri="{FF2B5EF4-FFF2-40B4-BE49-F238E27FC236}">
                    <a16:creationId xmlns:a16="http://schemas.microsoft.com/office/drawing/2014/main" id="{A78DE97C-9F00-ECFB-AF52-9CC1B0611868}"/>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47" name="组合 146">
              <a:extLst>
                <a:ext uri="{FF2B5EF4-FFF2-40B4-BE49-F238E27FC236}">
                  <a16:creationId xmlns:a16="http://schemas.microsoft.com/office/drawing/2014/main" id="{4C36C80A-FB58-460B-FB8D-AD1598BDC1AB}"/>
                </a:ext>
              </a:extLst>
            </p:cNvPr>
            <p:cNvGrpSpPr/>
            <p:nvPr/>
          </p:nvGrpSpPr>
          <p:grpSpPr>
            <a:xfrm>
              <a:off x="2911344" y="7498185"/>
              <a:ext cx="457862" cy="476088"/>
              <a:chOff x="7917681" y="3363453"/>
              <a:chExt cx="619041" cy="643684"/>
            </a:xfrm>
          </p:grpSpPr>
          <p:sp>
            <p:nvSpPr>
              <p:cNvPr id="152" name="任意多边形: 形状 151">
                <a:extLst>
                  <a:ext uri="{FF2B5EF4-FFF2-40B4-BE49-F238E27FC236}">
                    <a16:creationId xmlns:a16="http://schemas.microsoft.com/office/drawing/2014/main" id="{C10EEBAA-C9FD-87EE-58A5-45FFA5BD856B}"/>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53" name="矩形 152">
                <a:extLst>
                  <a:ext uri="{FF2B5EF4-FFF2-40B4-BE49-F238E27FC236}">
                    <a16:creationId xmlns:a16="http://schemas.microsoft.com/office/drawing/2014/main" id="{3B7B36F1-9CB6-3AB1-50E6-17EF9F6586D0}"/>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形状 153">
                <a:extLst>
                  <a:ext uri="{FF2B5EF4-FFF2-40B4-BE49-F238E27FC236}">
                    <a16:creationId xmlns:a16="http://schemas.microsoft.com/office/drawing/2014/main" id="{57265B3D-CFC2-CC00-045E-C667B41C02F7}"/>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48" name="组合 147">
              <a:extLst>
                <a:ext uri="{FF2B5EF4-FFF2-40B4-BE49-F238E27FC236}">
                  <a16:creationId xmlns:a16="http://schemas.microsoft.com/office/drawing/2014/main" id="{3BB0CB95-3CA6-35A1-16CB-139D92D93D92}"/>
                </a:ext>
              </a:extLst>
            </p:cNvPr>
            <p:cNvGrpSpPr/>
            <p:nvPr/>
          </p:nvGrpSpPr>
          <p:grpSpPr>
            <a:xfrm>
              <a:off x="2509176" y="7897901"/>
              <a:ext cx="457862" cy="476088"/>
              <a:chOff x="7917681" y="3363453"/>
              <a:chExt cx="619041" cy="643684"/>
            </a:xfrm>
          </p:grpSpPr>
          <p:sp>
            <p:nvSpPr>
              <p:cNvPr id="149" name="任意多边形: 形状 148">
                <a:extLst>
                  <a:ext uri="{FF2B5EF4-FFF2-40B4-BE49-F238E27FC236}">
                    <a16:creationId xmlns:a16="http://schemas.microsoft.com/office/drawing/2014/main" id="{191CAF02-9385-7013-DB7C-0E3C2A2F3508}"/>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50" name="矩形 149">
                <a:extLst>
                  <a:ext uri="{FF2B5EF4-FFF2-40B4-BE49-F238E27FC236}">
                    <a16:creationId xmlns:a16="http://schemas.microsoft.com/office/drawing/2014/main" id="{89609B86-EEB0-535C-10EA-90E0B07A341A}"/>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形状 150">
                <a:extLst>
                  <a:ext uri="{FF2B5EF4-FFF2-40B4-BE49-F238E27FC236}">
                    <a16:creationId xmlns:a16="http://schemas.microsoft.com/office/drawing/2014/main" id="{A1ECA4D0-D872-67FD-AD2D-8CBDBC39CADA}"/>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84" name="组合 183">
            <a:extLst>
              <a:ext uri="{FF2B5EF4-FFF2-40B4-BE49-F238E27FC236}">
                <a16:creationId xmlns:a16="http://schemas.microsoft.com/office/drawing/2014/main" id="{8320DB39-B52F-2995-DA5B-306A20D82178}"/>
              </a:ext>
            </a:extLst>
          </p:cNvPr>
          <p:cNvGrpSpPr/>
          <p:nvPr/>
        </p:nvGrpSpPr>
        <p:grpSpPr>
          <a:xfrm>
            <a:off x="150134" y="1876082"/>
            <a:ext cx="457862" cy="875804"/>
            <a:chOff x="694405" y="2776873"/>
            <a:chExt cx="457862" cy="875804"/>
          </a:xfrm>
        </p:grpSpPr>
        <p:grpSp>
          <p:nvGrpSpPr>
            <p:cNvPr id="172" name="组合 171">
              <a:extLst>
                <a:ext uri="{FF2B5EF4-FFF2-40B4-BE49-F238E27FC236}">
                  <a16:creationId xmlns:a16="http://schemas.microsoft.com/office/drawing/2014/main" id="{2E54D248-83DF-FCD5-ABDB-60C237A1889F}"/>
                </a:ext>
              </a:extLst>
            </p:cNvPr>
            <p:cNvGrpSpPr/>
            <p:nvPr/>
          </p:nvGrpSpPr>
          <p:grpSpPr>
            <a:xfrm>
              <a:off x="694405" y="2776873"/>
              <a:ext cx="457862" cy="476088"/>
              <a:chOff x="7917681" y="3363453"/>
              <a:chExt cx="619041" cy="643684"/>
            </a:xfrm>
          </p:grpSpPr>
          <p:sp>
            <p:nvSpPr>
              <p:cNvPr id="181" name="任意多边形: 形状 180">
                <a:extLst>
                  <a:ext uri="{FF2B5EF4-FFF2-40B4-BE49-F238E27FC236}">
                    <a16:creationId xmlns:a16="http://schemas.microsoft.com/office/drawing/2014/main" id="{577E901F-9687-4044-1B55-BC5F41B78B85}"/>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82" name="矩形 181">
                <a:extLst>
                  <a:ext uri="{FF2B5EF4-FFF2-40B4-BE49-F238E27FC236}">
                    <a16:creationId xmlns:a16="http://schemas.microsoft.com/office/drawing/2014/main" id="{BFC827D2-D425-D714-496F-477C2D2632EE}"/>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任意多边形: 形状 182">
                <a:extLst>
                  <a:ext uri="{FF2B5EF4-FFF2-40B4-BE49-F238E27FC236}">
                    <a16:creationId xmlns:a16="http://schemas.microsoft.com/office/drawing/2014/main" id="{48AB8E01-1671-8D3A-59F2-7233A02995BA}"/>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174" name="组合 173">
              <a:extLst>
                <a:ext uri="{FF2B5EF4-FFF2-40B4-BE49-F238E27FC236}">
                  <a16:creationId xmlns:a16="http://schemas.microsoft.com/office/drawing/2014/main" id="{2B61E950-4F84-93E6-2291-D58E94D6B30E}"/>
                </a:ext>
              </a:extLst>
            </p:cNvPr>
            <p:cNvGrpSpPr/>
            <p:nvPr/>
          </p:nvGrpSpPr>
          <p:grpSpPr>
            <a:xfrm>
              <a:off x="694405" y="3176589"/>
              <a:ext cx="457862" cy="476088"/>
              <a:chOff x="7917681" y="3363453"/>
              <a:chExt cx="619041" cy="643684"/>
            </a:xfrm>
          </p:grpSpPr>
          <p:sp>
            <p:nvSpPr>
              <p:cNvPr id="175" name="任意多边形: 形状 174">
                <a:extLst>
                  <a:ext uri="{FF2B5EF4-FFF2-40B4-BE49-F238E27FC236}">
                    <a16:creationId xmlns:a16="http://schemas.microsoft.com/office/drawing/2014/main" id="{19C27967-4581-A69C-6C5E-35E451ABA0D5}"/>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76" name="矩形 175">
                <a:extLst>
                  <a:ext uri="{FF2B5EF4-FFF2-40B4-BE49-F238E27FC236}">
                    <a16:creationId xmlns:a16="http://schemas.microsoft.com/office/drawing/2014/main" id="{FDA42877-B6A4-767A-3C87-17346874880D}"/>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7" name="任意多边形: 形状 176">
                <a:extLst>
                  <a:ext uri="{FF2B5EF4-FFF2-40B4-BE49-F238E27FC236}">
                    <a16:creationId xmlns:a16="http://schemas.microsoft.com/office/drawing/2014/main" id="{3D802F07-9606-7605-CF32-E1DA3C21CFA9}"/>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6" name="组合 205">
            <a:extLst>
              <a:ext uri="{FF2B5EF4-FFF2-40B4-BE49-F238E27FC236}">
                <a16:creationId xmlns:a16="http://schemas.microsoft.com/office/drawing/2014/main" id="{1A971507-C358-E783-91DD-402557A7055A}"/>
              </a:ext>
            </a:extLst>
          </p:cNvPr>
          <p:cNvGrpSpPr/>
          <p:nvPr/>
        </p:nvGrpSpPr>
        <p:grpSpPr>
          <a:xfrm>
            <a:off x="1390909" y="4569826"/>
            <a:ext cx="457862" cy="476088"/>
            <a:chOff x="7917681" y="3363453"/>
            <a:chExt cx="619041" cy="643684"/>
          </a:xfrm>
        </p:grpSpPr>
        <p:sp>
          <p:nvSpPr>
            <p:cNvPr id="211" name="任意多边形: 形状 210">
              <a:extLst>
                <a:ext uri="{FF2B5EF4-FFF2-40B4-BE49-F238E27FC236}">
                  <a16:creationId xmlns:a16="http://schemas.microsoft.com/office/drawing/2014/main" id="{E8338BB2-0A10-FA9D-8B2D-A3588AEF112F}"/>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12" name="矩形 211">
              <a:extLst>
                <a:ext uri="{FF2B5EF4-FFF2-40B4-BE49-F238E27FC236}">
                  <a16:creationId xmlns:a16="http://schemas.microsoft.com/office/drawing/2014/main" id="{02B3236B-E34D-A200-4977-24186A59D5F5}"/>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任意多边形: 形状 212">
              <a:extLst>
                <a:ext uri="{FF2B5EF4-FFF2-40B4-BE49-F238E27FC236}">
                  <a16:creationId xmlns:a16="http://schemas.microsoft.com/office/drawing/2014/main" id="{8716E0F7-1517-3C0F-0096-3838A7E3A20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07" name="组合 206">
            <a:extLst>
              <a:ext uri="{FF2B5EF4-FFF2-40B4-BE49-F238E27FC236}">
                <a16:creationId xmlns:a16="http://schemas.microsoft.com/office/drawing/2014/main" id="{8045AA76-5996-3A25-6628-5150BC6D11A2}"/>
              </a:ext>
            </a:extLst>
          </p:cNvPr>
          <p:cNvGrpSpPr/>
          <p:nvPr/>
        </p:nvGrpSpPr>
        <p:grpSpPr>
          <a:xfrm>
            <a:off x="2303059" y="5092226"/>
            <a:ext cx="457862" cy="476088"/>
            <a:chOff x="7917681" y="3363453"/>
            <a:chExt cx="619041" cy="643684"/>
          </a:xfrm>
        </p:grpSpPr>
        <p:sp>
          <p:nvSpPr>
            <p:cNvPr id="208" name="任意多边形: 形状 207">
              <a:extLst>
                <a:ext uri="{FF2B5EF4-FFF2-40B4-BE49-F238E27FC236}">
                  <a16:creationId xmlns:a16="http://schemas.microsoft.com/office/drawing/2014/main" id="{A4498117-D333-0165-742B-E72D11B28534}"/>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209" name="矩形 208">
              <a:extLst>
                <a:ext uri="{FF2B5EF4-FFF2-40B4-BE49-F238E27FC236}">
                  <a16:creationId xmlns:a16="http://schemas.microsoft.com/office/drawing/2014/main" id="{EF052C86-091D-DFA9-51CE-D32588EB7595}"/>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0" name="任意多边形: 形状 209">
              <a:extLst>
                <a:ext uri="{FF2B5EF4-FFF2-40B4-BE49-F238E27FC236}">
                  <a16:creationId xmlns:a16="http://schemas.microsoft.com/office/drawing/2014/main" id="{6D5ECFEE-1583-6E96-E22A-4EB4F3CD928E}"/>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14" name="文本框 213">
            <a:extLst>
              <a:ext uri="{FF2B5EF4-FFF2-40B4-BE49-F238E27FC236}">
                <a16:creationId xmlns:a16="http://schemas.microsoft.com/office/drawing/2014/main" id="{FD2BAC22-46F8-5923-CDB9-DB1874FDC99D}"/>
              </a:ext>
            </a:extLst>
          </p:cNvPr>
          <p:cNvSpPr txBox="1"/>
          <p:nvPr/>
        </p:nvSpPr>
        <p:spPr>
          <a:xfrm>
            <a:off x="364452" y="6076477"/>
            <a:ext cx="11463096" cy="369332"/>
          </a:xfrm>
          <a:prstGeom prst="rect">
            <a:avLst/>
          </a:prstGeom>
          <a:noFill/>
        </p:spPr>
        <p:txBody>
          <a:bodyPr wrap="square" rtlCol="0">
            <a:spAutoFit/>
          </a:bodyPr>
          <a:lstStyle/>
          <a:p>
            <a:pPr algn="ctr"/>
            <a:r>
              <a:rPr lang="fr-FR" altLang="zh-CN">
                <a:solidFill>
                  <a:schemeClr val="bg1"/>
                </a:solidFill>
                <a:latin typeface="Jumble" panose="02000503000000020004" pitchFamily="2" charset="0"/>
              </a:rPr>
              <a:t>Pellentesque Habitant Morbi Tristique Senectus Et Netus Et Malesuada Fames Ac Turpis Egestas</a:t>
            </a:r>
            <a:endParaRPr lang="zh-CN" altLang="en-US">
              <a:solidFill>
                <a:schemeClr val="bg1"/>
              </a:solidFill>
              <a:latin typeface="Jumble" panose="02000503000000020004" pitchFamily="2" charset="0"/>
            </a:endParaRPr>
          </a:p>
        </p:txBody>
      </p:sp>
      <p:sp>
        <p:nvSpPr>
          <p:cNvPr id="215" name="文本框 214">
            <a:extLst>
              <a:ext uri="{FF2B5EF4-FFF2-40B4-BE49-F238E27FC236}">
                <a16:creationId xmlns:a16="http://schemas.microsoft.com/office/drawing/2014/main" id="{29AD2FC0-A629-B854-CB1A-DEAB8C6F4E99}"/>
              </a:ext>
            </a:extLst>
          </p:cNvPr>
          <p:cNvSpPr txBox="1"/>
          <p:nvPr/>
        </p:nvSpPr>
        <p:spPr>
          <a:xfrm>
            <a:off x="364452" y="412192"/>
            <a:ext cx="11463096" cy="338554"/>
          </a:xfrm>
          <a:prstGeom prst="rect">
            <a:avLst/>
          </a:prstGeom>
          <a:noFill/>
        </p:spPr>
        <p:txBody>
          <a:bodyPr wrap="square" rtlCol="0">
            <a:spAutoFit/>
          </a:bodyPr>
          <a:lstStyle/>
          <a:p>
            <a:pPr algn="ctr"/>
            <a:r>
              <a:rPr lang="fr-FR" altLang="zh-CN" sz="1600">
                <a:solidFill>
                  <a:schemeClr val="bg1"/>
                </a:solidFill>
                <a:latin typeface="Jumble" panose="02000503000000020004" pitchFamily="2" charset="0"/>
              </a:rPr>
              <a:t>Et Malesuada Fames Ac Turpis Egestas</a:t>
            </a:r>
            <a:endParaRPr lang="zh-CN" altLang="en-US" sz="1600">
              <a:solidFill>
                <a:schemeClr val="bg1"/>
              </a:solidFill>
              <a:latin typeface="Jumble" panose="02000503000000020004" pitchFamily="2" charset="0"/>
            </a:endParaRPr>
          </a:p>
        </p:txBody>
      </p:sp>
    </p:spTree>
    <p:extLst>
      <p:ext uri="{BB962C8B-B14F-4D97-AF65-F5344CB8AC3E}">
        <p14:creationId xmlns:p14="http://schemas.microsoft.com/office/powerpoint/2010/main" val="32786635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2" name="矩形 41">
            <a:extLst>
              <a:ext uri="{FF2B5EF4-FFF2-40B4-BE49-F238E27FC236}">
                <a16:creationId xmlns:a16="http://schemas.microsoft.com/office/drawing/2014/main" id="{9A730671-E902-25CA-6397-FB1AFECE2BD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AC5EE615-75C3-4062-182F-733BAF2FCE10}"/>
              </a:ext>
            </a:extLst>
          </p:cNvPr>
          <p:cNvGrpSpPr/>
          <p:nvPr/>
        </p:nvGrpSpPr>
        <p:grpSpPr>
          <a:xfrm rot="21060000">
            <a:off x="1070213" y="5096283"/>
            <a:ext cx="2373461" cy="3269140"/>
            <a:chOff x="3014911" y="2143996"/>
            <a:chExt cx="2373461" cy="3269140"/>
          </a:xfrm>
        </p:grpSpPr>
        <p:sp>
          <p:nvSpPr>
            <p:cNvPr id="5" name="矩形 4">
              <a:extLst>
                <a:ext uri="{FF2B5EF4-FFF2-40B4-BE49-F238E27FC236}">
                  <a16:creationId xmlns:a16="http://schemas.microsoft.com/office/drawing/2014/main" id="{BA34B86F-745E-D7ED-E861-6E9C5DF63287}"/>
                </a:ext>
              </a:extLst>
            </p:cNvPr>
            <p:cNvSpPr/>
            <p:nvPr/>
          </p:nvSpPr>
          <p:spPr>
            <a:xfrm>
              <a:off x="3014911" y="2143996"/>
              <a:ext cx="2373461" cy="3269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4CBC556C-078F-78F3-0461-50051ABF7B1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7" name="组合 6">
            <a:extLst>
              <a:ext uri="{FF2B5EF4-FFF2-40B4-BE49-F238E27FC236}">
                <a16:creationId xmlns:a16="http://schemas.microsoft.com/office/drawing/2014/main" id="{E6DB8E61-7DF0-C302-C077-B7AD8C4A75B2}"/>
              </a:ext>
            </a:extLst>
          </p:cNvPr>
          <p:cNvGrpSpPr/>
          <p:nvPr/>
        </p:nvGrpSpPr>
        <p:grpSpPr>
          <a:xfrm rot="21360000">
            <a:off x="4804523" y="4878936"/>
            <a:ext cx="2373461" cy="3269140"/>
            <a:chOff x="3014911" y="2143996"/>
            <a:chExt cx="2373461" cy="3269140"/>
          </a:xfrm>
        </p:grpSpPr>
        <p:sp>
          <p:nvSpPr>
            <p:cNvPr id="8" name="矩形 7">
              <a:extLst>
                <a:ext uri="{FF2B5EF4-FFF2-40B4-BE49-F238E27FC236}">
                  <a16:creationId xmlns:a16="http://schemas.microsoft.com/office/drawing/2014/main" id="{79BC5B0B-1DF7-CCB4-E2BD-DCA84FC91DA7}"/>
                </a:ext>
              </a:extLst>
            </p:cNvPr>
            <p:cNvSpPr/>
            <p:nvPr/>
          </p:nvSpPr>
          <p:spPr>
            <a:xfrm>
              <a:off x="3014911" y="2143996"/>
              <a:ext cx="2373461" cy="3269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a16="http://schemas.microsoft.com/office/drawing/2014/main" id="{F7C65454-AA9B-0347-1CFE-70A89A8FD5C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10" name="组合 9">
            <a:extLst>
              <a:ext uri="{FF2B5EF4-FFF2-40B4-BE49-F238E27FC236}">
                <a16:creationId xmlns:a16="http://schemas.microsoft.com/office/drawing/2014/main" id="{8E674128-B8CF-9F6E-E159-CA1A341FA634}"/>
              </a:ext>
            </a:extLst>
          </p:cNvPr>
          <p:cNvGrpSpPr/>
          <p:nvPr/>
        </p:nvGrpSpPr>
        <p:grpSpPr>
          <a:xfrm rot="21360000">
            <a:off x="3003247" y="5685528"/>
            <a:ext cx="2373461" cy="3269140"/>
            <a:chOff x="3014911" y="2143996"/>
            <a:chExt cx="2373461" cy="3269140"/>
          </a:xfrm>
        </p:grpSpPr>
        <p:sp>
          <p:nvSpPr>
            <p:cNvPr id="11" name="矩形 10">
              <a:extLst>
                <a:ext uri="{FF2B5EF4-FFF2-40B4-BE49-F238E27FC236}">
                  <a16:creationId xmlns:a16="http://schemas.microsoft.com/office/drawing/2014/main" id="{AFBA14AA-5BE8-467F-F4BA-FAA3B167CF0F}"/>
                </a:ext>
              </a:extLst>
            </p:cNvPr>
            <p:cNvSpPr/>
            <p:nvPr/>
          </p:nvSpPr>
          <p:spPr>
            <a:xfrm>
              <a:off x="3014911" y="2143996"/>
              <a:ext cx="2373461" cy="326914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descr="一群人在跳舞&#10;&#10;中度可信度描述已自动生成">
              <a:extLst>
                <a:ext uri="{FF2B5EF4-FFF2-40B4-BE49-F238E27FC236}">
                  <a16:creationId xmlns:a16="http://schemas.microsoft.com/office/drawing/2014/main" id="{063C66D0-622B-05C9-AFCC-42A404E8BF3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13" name="组合 12">
            <a:extLst>
              <a:ext uri="{FF2B5EF4-FFF2-40B4-BE49-F238E27FC236}">
                <a16:creationId xmlns:a16="http://schemas.microsoft.com/office/drawing/2014/main" id="{92B7F34D-CBAB-0F5D-D59F-93E15B1A4B3E}"/>
              </a:ext>
            </a:extLst>
          </p:cNvPr>
          <p:cNvGrpSpPr/>
          <p:nvPr/>
        </p:nvGrpSpPr>
        <p:grpSpPr>
          <a:xfrm rot="240000">
            <a:off x="8748326" y="4906149"/>
            <a:ext cx="2373461" cy="3269140"/>
            <a:chOff x="3014911" y="2143996"/>
            <a:chExt cx="2373461" cy="3269140"/>
          </a:xfrm>
        </p:grpSpPr>
        <p:sp>
          <p:nvSpPr>
            <p:cNvPr id="14" name="矩形 13">
              <a:extLst>
                <a:ext uri="{FF2B5EF4-FFF2-40B4-BE49-F238E27FC236}">
                  <a16:creationId xmlns:a16="http://schemas.microsoft.com/office/drawing/2014/main" id="{A7A452FD-996A-2E6E-BEBD-42EB4199F15C}"/>
                </a:ext>
              </a:extLst>
            </p:cNvPr>
            <p:cNvSpPr/>
            <p:nvPr/>
          </p:nvSpPr>
          <p:spPr>
            <a:xfrm>
              <a:off x="3014911" y="2143996"/>
              <a:ext cx="2373461" cy="32691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B84B21F7-926B-9DAC-C3BC-B03514E69C1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16" name="组合 15">
            <a:extLst>
              <a:ext uri="{FF2B5EF4-FFF2-40B4-BE49-F238E27FC236}">
                <a16:creationId xmlns:a16="http://schemas.microsoft.com/office/drawing/2014/main" id="{825A46E5-28E9-165B-03FC-507E0F44DE11}"/>
              </a:ext>
            </a:extLst>
          </p:cNvPr>
          <p:cNvGrpSpPr/>
          <p:nvPr/>
        </p:nvGrpSpPr>
        <p:grpSpPr>
          <a:xfrm rot="1080000">
            <a:off x="6570040" y="5685528"/>
            <a:ext cx="2373461" cy="3269140"/>
            <a:chOff x="3014911" y="2143996"/>
            <a:chExt cx="2373461" cy="3269140"/>
          </a:xfrm>
        </p:grpSpPr>
        <p:sp>
          <p:nvSpPr>
            <p:cNvPr id="17" name="矩形 16">
              <a:extLst>
                <a:ext uri="{FF2B5EF4-FFF2-40B4-BE49-F238E27FC236}">
                  <a16:creationId xmlns:a16="http://schemas.microsoft.com/office/drawing/2014/main" id="{188B5A15-3EBE-E5C4-51EE-F0E3505BC8B5}"/>
                </a:ext>
              </a:extLst>
            </p:cNvPr>
            <p:cNvSpPr/>
            <p:nvPr/>
          </p:nvSpPr>
          <p:spPr>
            <a:xfrm>
              <a:off x="3014911" y="2143996"/>
              <a:ext cx="2373461" cy="3269140"/>
            </a:xfrm>
            <a:prstGeom prst="rect">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a:extLst>
                <a:ext uri="{FF2B5EF4-FFF2-40B4-BE49-F238E27FC236}">
                  <a16:creationId xmlns:a16="http://schemas.microsoft.com/office/drawing/2014/main" id="{EE51F13D-E1AE-5C6A-C47E-E2868AC13CF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3119366" y="2240357"/>
              <a:ext cx="2164550" cy="2670065"/>
            </a:xfrm>
            <a:prstGeom prst="rect">
              <a:avLst/>
            </a:prstGeom>
          </p:spPr>
        </p:pic>
      </p:grpSp>
      <p:grpSp>
        <p:nvGrpSpPr>
          <p:cNvPr id="22" name="组合 21">
            <a:extLst>
              <a:ext uri="{FF2B5EF4-FFF2-40B4-BE49-F238E27FC236}">
                <a16:creationId xmlns:a16="http://schemas.microsoft.com/office/drawing/2014/main" id="{98C3843D-DB30-D64F-DE75-63C9E3D10F98}"/>
              </a:ext>
            </a:extLst>
          </p:cNvPr>
          <p:cNvGrpSpPr/>
          <p:nvPr/>
        </p:nvGrpSpPr>
        <p:grpSpPr>
          <a:xfrm>
            <a:off x="2903328" y="4703201"/>
            <a:ext cx="1488218" cy="1036141"/>
            <a:chOff x="2902292" y="1286915"/>
            <a:chExt cx="1308327" cy="910896"/>
          </a:xfrm>
        </p:grpSpPr>
        <p:grpSp>
          <p:nvGrpSpPr>
            <p:cNvPr id="23" name="组合 22">
              <a:extLst>
                <a:ext uri="{FF2B5EF4-FFF2-40B4-BE49-F238E27FC236}">
                  <a16:creationId xmlns:a16="http://schemas.microsoft.com/office/drawing/2014/main" id="{34F5889B-7C2A-6789-2F23-4FD02D940CAA}"/>
                </a:ext>
              </a:extLst>
            </p:cNvPr>
            <p:cNvGrpSpPr/>
            <p:nvPr/>
          </p:nvGrpSpPr>
          <p:grpSpPr>
            <a:xfrm>
              <a:off x="2902292" y="1286915"/>
              <a:ext cx="873755" cy="910896"/>
              <a:chOff x="2902292" y="1286915"/>
              <a:chExt cx="873755" cy="910896"/>
            </a:xfrm>
          </p:grpSpPr>
          <p:sp>
            <p:nvSpPr>
              <p:cNvPr id="27" name="任意多边形: 形状 26">
                <a:extLst>
                  <a:ext uri="{FF2B5EF4-FFF2-40B4-BE49-F238E27FC236}">
                    <a16:creationId xmlns:a16="http://schemas.microsoft.com/office/drawing/2014/main" id="{5D0679B4-8330-3420-6783-B173D3F783CE}"/>
                  </a:ext>
                </a:extLst>
              </p:cNvPr>
              <p:cNvSpPr/>
              <p:nvPr/>
            </p:nvSpPr>
            <p:spPr>
              <a:xfrm>
                <a:off x="2902292" y="1286915"/>
                <a:ext cx="873755" cy="910896"/>
              </a:xfrm>
              <a:custGeom>
                <a:avLst/>
                <a:gdLst>
                  <a:gd name="connsiteX0" fmla="*/ 455448 w 873755"/>
                  <a:gd name="connsiteY0" fmla="*/ 0 h 910896"/>
                  <a:gd name="connsiteX1" fmla="*/ 833113 w 873755"/>
                  <a:gd name="connsiteY1" fmla="*/ 200803 h 910896"/>
                  <a:gd name="connsiteX2" fmla="*/ 873755 w 873755"/>
                  <a:gd name="connsiteY2" fmla="*/ 275681 h 910896"/>
                  <a:gd name="connsiteX3" fmla="*/ 464577 w 873755"/>
                  <a:gd name="connsiteY3" fmla="*/ 455449 h 910896"/>
                  <a:gd name="connsiteX4" fmla="*/ 873754 w 873755"/>
                  <a:gd name="connsiteY4" fmla="*/ 635217 h 910896"/>
                  <a:gd name="connsiteX5" fmla="*/ 833113 w 873755"/>
                  <a:gd name="connsiteY5" fmla="*/ 710093 h 910896"/>
                  <a:gd name="connsiteX6" fmla="*/ 455448 w 873755"/>
                  <a:gd name="connsiteY6" fmla="*/ 910896 h 910896"/>
                  <a:gd name="connsiteX7" fmla="*/ 0 w 873755"/>
                  <a:gd name="connsiteY7" fmla="*/ 455448 h 910896"/>
                  <a:gd name="connsiteX8" fmla="*/ 455448 w 873755"/>
                  <a:gd name="connsiteY8" fmla="*/ 0 h 91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3755" h="910896">
                    <a:moveTo>
                      <a:pt x="455448" y="0"/>
                    </a:moveTo>
                    <a:cubicBezTo>
                      <a:pt x="612659" y="0"/>
                      <a:pt x="751265" y="79653"/>
                      <a:pt x="833113" y="200803"/>
                    </a:cubicBezTo>
                    <a:lnTo>
                      <a:pt x="873755" y="275681"/>
                    </a:lnTo>
                    <a:lnTo>
                      <a:pt x="464577" y="455449"/>
                    </a:lnTo>
                    <a:lnTo>
                      <a:pt x="873754" y="635217"/>
                    </a:lnTo>
                    <a:lnTo>
                      <a:pt x="833113" y="710093"/>
                    </a:lnTo>
                    <a:cubicBezTo>
                      <a:pt x="751265" y="831243"/>
                      <a:pt x="612659" y="910896"/>
                      <a:pt x="455448" y="910896"/>
                    </a:cubicBezTo>
                    <a:cubicBezTo>
                      <a:pt x="203911" y="910896"/>
                      <a:pt x="0" y="706985"/>
                      <a:pt x="0" y="455448"/>
                    </a:cubicBezTo>
                    <a:cubicBezTo>
                      <a:pt x="0" y="203911"/>
                      <a:pt x="203911" y="0"/>
                      <a:pt x="455448" y="0"/>
                    </a:cubicBezTo>
                    <a:close/>
                  </a:path>
                </a:pathLst>
              </a:custGeom>
              <a:solidFill>
                <a:srgbClr val="3FFF5F"/>
              </a:solidFill>
              <a:ln>
                <a:solidFill>
                  <a:srgbClr val="000000"/>
                </a:solidFill>
              </a:ln>
              <a:effectLst>
                <a:outerShdw dist="63500" dir="8100000" algn="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a16="http://schemas.microsoft.com/office/drawing/2014/main" id="{0A7ACF45-8E18-74E4-1A51-41766D8B4EB7}"/>
                  </a:ext>
                </a:extLst>
              </p:cNvPr>
              <p:cNvSpPr/>
              <p:nvPr/>
            </p:nvSpPr>
            <p:spPr>
              <a:xfrm>
                <a:off x="3002002" y="1406795"/>
                <a:ext cx="179192" cy="587973"/>
              </a:xfrm>
              <a:custGeom>
                <a:avLst/>
                <a:gdLst>
                  <a:gd name="connsiteX0" fmla="*/ 165075 w 165185"/>
                  <a:gd name="connsiteY0" fmla="*/ 15802 h 588840"/>
                  <a:gd name="connsiteX1" fmla="*/ 69825 w 165185"/>
                  <a:gd name="connsiteY1" fmla="*/ 279327 h 588840"/>
                  <a:gd name="connsiteX2" fmla="*/ 111100 w 165185"/>
                  <a:gd name="connsiteY2" fmla="*/ 563490 h 588840"/>
                  <a:gd name="connsiteX3" fmla="*/ 63475 w 165185"/>
                  <a:gd name="connsiteY3" fmla="*/ 561902 h 588840"/>
                  <a:gd name="connsiteX4" fmla="*/ 22200 w 165185"/>
                  <a:gd name="connsiteY4" fmla="*/ 447602 h 588840"/>
                  <a:gd name="connsiteX5" fmla="*/ 3150 w 165185"/>
                  <a:gd name="connsiteY5" fmla="*/ 222177 h 588840"/>
                  <a:gd name="connsiteX6" fmla="*/ 87288 w 165185"/>
                  <a:gd name="connsiteY6" fmla="*/ 52315 h 588840"/>
                  <a:gd name="connsiteX7" fmla="*/ 165075 w 165185"/>
                  <a:gd name="connsiteY7" fmla="*/ 15802 h 588840"/>
                  <a:gd name="connsiteX0" fmla="*/ 168399 w 168509"/>
                  <a:gd name="connsiteY0" fmla="*/ 15802 h 589067"/>
                  <a:gd name="connsiteX1" fmla="*/ 73149 w 168509"/>
                  <a:gd name="connsiteY1" fmla="*/ 279327 h 589067"/>
                  <a:gd name="connsiteX2" fmla="*/ 114424 w 168509"/>
                  <a:gd name="connsiteY2" fmla="*/ 563490 h 589067"/>
                  <a:gd name="connsiteX3" fmla="*/ 66799 w 168509"/>
                  <a:gd name="connsiteY3" fmla="*/ 561902 h 589067"/>
                  <a:gd name="connsiteX4" fmla="*/ 9649 w 168509"/>
                  <a:gd name="connsiteY4" fmla="*/ 442840 h 589067"/>
                  <a:gd name="connsiteX5" fmla="*/ 6474 w 168509"/>
                  <a:gd name="connsiteY5" fmla="*/ 222177 h 589067"/>
                  <a:gd name="connsiteX6" fmla="*/ 90612 w 168509"/>
                  <a:gd name="connsiteY6" fmla="*/ 52315 h 589067"/>
                  <a:gd name="connsiteX7" fmla="*/ 168399 w 168509"/>
                  <a:gd name="connsiteY7" fmla="*/ 15802 h 589067"/>
                  <a:gd name="connsiteX0" fmla="*/ 168399 w 168458"/>
                  <a:gd name="connsiteY0" fmla="*/ 15919 h 589070"/>
                  <a:gd name="connsiteX1" fmla="*/ 77911 w 168458"/>
                  <a:gd name="connsiteY1" fmla="*/ 281032 h 589070"/>
                  <a:gd name="connsiteX2" fmla="*/ 114424 w 168458"/>
                  <a:gd name="connsiteY2" fmla="*/ 563607 h 589070"/>
                  <a:gd name="connsiteX3" fmla="*/ 66799 w 168458"/>
                  <a:gd name="connsiteY3" fmla="*/ 562019 h 589070"/>
                  <a:gd name="connsiteX4" fmla="*/ 9649 w 168458"/>
                  <a:gd name="connsiteY4" fmla="*/ 442957 h 589070"/>
                  <a:gd name="connsiteX5" fmla="*/ 6474 w 168458"/>
                  <a:gd name="connsiteY5" fmla="*/ 222294 h 589070"/>
                  <a:gd name="connsiteX6" fmla="*/ 90612 w 168458"/>
                  <a:gd name="connsiteY6" fmla="*/ 52432 h 589070"/>
                  <a:gd name="connsiteX7" fmla="*/ 168399 w 168458"/>
                  <a:gd name="connsiteY7" fmla="*/ 15919 h 589070"/>
                  <a:gd name="connsiteX0" fmla="*/ 174397 w 174460"/>
                  <a:gd name="connsiteY0" fmla="*/ 16116 h 589267"/>
                  <a:gd name="connsiteX1" fmla="*/ 83909 w 174460"/>
                  <a:gd name="connsiteY1" fmla="*/ 281229 h 589267"/>
                  <a:gd name="connsiteX2" fmla="*/ 120422 w 174460"/>
                  <a:gd name="connsiteY2" fmla="*/ 563804 h 589267"/>
                  <a:gd name="connsiteX3" fmla="*/ 72797 w 174460"/>
                  <a:gd name="connsiteY3" fmla="*/ 562216 h 589267"/>
                  <a:gd name="connsiteX4" fmla="*/ 15647 w 174460"/>
                  <a:gd name="connsiteY4" fmla="*/ 443154 h 589267"/>
                  <a:gd name="connsiteX5" fmla="*/ 4534 w 174460"/>
                  <a:gd name="connsiteY5" fmla="*/ 244716 h 589267"/>
                  <a:gd name="connsiteX6" fmla="*/ 96610 w 174460"/>
                  <a:gd name="connsiteY6" fmla="*/ 52629 h 589267"/>
                  <a:gd name="connsiteX7" fmla="*/ 174397 w 174460"/>
                  <a:gd name="connsiteY7" fmla="*/ 16116 h 589267"/>
                  <a:gd name="connsiteX0" fmla="*/ 174397 w 174433"/>
                  <a:gd name="connsiteY0" fmla="*/ 16000 h 589265"/>
                  <a:gd name="connsiteX1" fmla="*/ 87084 w 174433"/>
                  <a:gd name="connsiteY1" fmla="*/ 279526 h 589265"/>
                  <a:gd name="connsiteX2" fmla="*/ 120422 w 174433"/>
                  <a:gd name="connsiteY2" fmla="*/ 563688 h 589265"/>
                  <a:gd name="connsiteX3" fmla="*/ 72797 w 174433"/>
                  <a:gd name="connsiteY3" fmla="*/ 562100 h 589265"/>
                  <a:gd name="connsiteX4" fmla="*/ 15647 w 174433"/>
                  <a:gd name="connsiteY4" fmla="*/ 443038 h 589265"/>
                  <a:gd name="connsiteX5" fmla="*/ 4534 w 174433"/>
                  <a:gd name="connsiteY5" fmla="*/ 244600 h 589265"/>
                  <a:gd name="connsiteX6" fmla="*/ 96610 w 174433"/>
                  <a:gd name="connsiteY6" fmla="*/ 52513 h 589265"/>
                  <a:gd name="connsiteX7" fmla="*/ 174397 w 174433"/>
                  <a:gd name="connsiteY7" fmla="*/ 16000 h 589265"/>
                  <a:gd name="connsiteX0" fmla="*/ 179159 w 179192"/>
                  <a:gd name="connsiteY0" fmla="*/ 16296 h 587973"/>
                  <a:gd name="connsiteX1" fmla="*/ 87084 w 179192"/>
                  <a:gd name="connsiteY1" fmla="*/ 278234 h 587973"/>
                  <a:gd name="connsiteX2" fmla="*/ 120422 w 179192"/>
                  <a:gd name="connsiteY2" fmla="*/ 562396 h 587973"/>
                  <a:gd name="connsiteX3" fmla="*/ 72797 w 179192"/>
                  <a:gd name="connsiteY3" fmla="*/ 560808 h 587973"/>
                  <a:gd name="connsiteX4" fmla="*/ 15647 w 179192"/>
                  <a:gd name="connsiteY4" fmla="*/ 441746 h 587973"/>
                  <a:gd name="connsiteX5" fmla="*/ 4534 w 179192"/>
                  <a:gd name="connsiteY5" fmla="*/ 243308 h 587973"/>
                  <a:gd name="connsiteX6" fmla="*/ 96610 w 179192"/>
                  <a:gd name="connsiteY6" fmla="*/ 51221 h 587973"/>
                  <a:gd name="connsiteX7" fmla="*/ 179159 w 179192"/>
                  <a:gd name="connsiteY7" fmla="*/ 16296 h 58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192" h="587973">
                    <a:moveTo>
                      <a:pt x="179159" y="16296"/>
                    </a:moveTo>
                    <a:cubicBezTo>
                      <a:pt x="177571" y="54132"/>
                      <a:pt x="96873" y="187217"/>
                      <a:pt x="87084" y="278234"/>
                    </a:cubicBezTo>
                    <a:cubicBezTo>
                      <a:pt x="77295" y="369251"/>
                      <a:pt x="122803" y="515301"/>
                      <a:pt x="120422" y="562396"/>
                    </a:cubicBezTo>
                    <a:cubicBezTo>
                      <a:pt x="118041" y="609491"/>
                      <a:pt x="90259" y="580916"/>
                      <a:pt x="72797" y="560808"/>
                    </a:cubicBezTo>
                    <a:cubicBezTo>
                      <a:pt x="55335" y="540700"/>
                      <a:pt x="27024" y="494663"/>
                      <a:pt x="15647" y="441746"/>
                    </a:cubicBezTo>
                    <a:cubicBezTo>
                      <a:pt x="4270" y="388829"/>
                      <a:pt x="-6314" y="309189"/>
                      <a:pt x="4534" y="243308"/>
                    </a:cubicBezTo>
                    <a:cubicBezTo>
                      <a:pt x="15382" y="177427"/>
                      <a:pt x="67506" y="89056"/>
                      <a:pt x="96610" y="51221"/>
                    </a:cubicBezTo>
                    <a:cubicBezTo>
                      <a:pt x="125714" y="13386"/>
                      <a:pt x="180747" y="-21540"/>
                      <a:pt x="179159" y="16296"/>
                    </a:cubicBezTo>
                    <a:close/>
                  </a:path>
                </a:pathLst>
              </a:custGeom>
              <a:solidFill>
                <a:srgbClr val="D4F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形状 28">
                <a:extLst>
                  <a:ext uri="{FF2B5EF4-FFF2-40B4-BE49-F238E27FC236}">
                    <a16:creationId xmlns:a16="http://schemas.microsoft.com/office/drawing/2014/main" id="{C0B1E068-C660-FADE-6386-F833891A6E50}"/>
                  </a:ext>
                </a:extLst>
              </p:cNvPr>
              <p:cNvSpPr/>
              <p:nvPr/>
            </p:nvSpPr>
            <p:spPr>
              <a:xfrm>
                <a:off x="3353525" y="1754185"/>
                <a:ext cx="410332" cy="424927"/>
              </a:xfrm>
              <a:custGeom>
                <a:avLst/>
                <a:gdLst>
                  <a:gd name="connsiteX0" fmla="*/ 4124 w 430545"/>
                  <a:gd name="connsiteY0" fmla="*/ 2 h 445859"/>
                  <a:gd name="connsiteX1" fmla="*/ 15552 w 430545"/>
                  <a:gd name="connsiteY1" fmla="*/ 814 h 445859"/>
                  <a:gd name="connsiteX2" fmla="*/ 28144 w 430545"/>
                  <a:gd name="connsiteY2" fmla="*/ 2268 h 445859"/>
                  <a:gd name="connsiteX3" fmla="*/ 430545 w 430545"/>
                  <a:gd name="connsiteY3" fmla="*/ 179059 h 445859"/>
                  <a:gd name="connsiteX4" fmla="*/ 389904 w 430545"/>
                  <a:gd name="connsiteY4" fmla="*/ 253935 h 445859"/>
                  <a:gd name="connsiteX5" fmla="*/ 126063 w 430545"/>
                  <a:gd name="connsiteY5" fmla="*/ 440399 h 445859"/>
                  <a:gd name="connsiteX6" fmla="*/ 82727 w 430545"/>
                  <a:gd name="connsiteY6" fmla="*/ 445859 h 445859"/>
                  <a:gd name="connsiteX7" fmla="*/ 110288 w 430545"/>
                  <a:gd name="connsiteY7" fmla="*/ 432199 h 445859"/>
                  <a:gd name="connsiteX8" fmla="*/ 200974 w 430545"/>
                  <a:gd name="connsiteY8" fmla="*/ 381002 h 445859"/>
                  <a:gd name="connsiteX9" fmla="*/ 327974 w 430545"/>
                  <a:gd name="connsiteY9" fmla="*/ 234952 h 445859"/>
                  <a:gd name="connsiteX10" fmla="*/ 264474 w 430545"/>
                  <a:gd name="connsiteY10" fmla="*/ 130177 h 445859"/>
                  <a:gd name="connsiteX11" fmla="*/ 4124 w 430545"/>
                  <a:gd name="connsiteY11" fmla="*/ 2 h 44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545" h="445859">
                    <a:moveTo>
                      <a:pt x="4124" y="2"/>
                    </a:moveTo>
                    <a:cubicBezTo>
                      <a:pt x="6572" y="35"/>
                      <a:pt x="10439" y="310"/>
                      <a:pt x="15552" y="814"/>
                    </a:cubicBezTo>
                    <a:lnTo>
                      <a:pt x="28144" y="2268"/>
                    </a:lnTo>
                    <a:lnTo>
                      <a:pt x="430545" y="179059"/>
                    </a:lnTo>
                    <a:lnTo>
                      <a:pt x="389904" y="253935"/>
                    </a:lnTo>
                    <a:cubicBezTo>
                      <a:pt x="328518" y="344798"/>
                      <a:pt x="235206" y="412318"/>
                      <a:pt x="126063" y="440399"/>
                    </a:cubicBezTo>
                    <a:lnTo>
                      <a:pt x="82727" y="445859"/>
                    </a:lnTo>
                    <a:lnTo>
                      <a:pt x="110288" y="432199"/>
                    </a:lnTo>
                    <a:cubicBezTo>
                      <a:pt x="140781" y="417912"/>
                      <a:pt x="179278" y="399788"/>
                      <a:pt x="200974" y="381002"/>
                    </a:cubicBezTo>
                    <a:cubicBezTo>
                      <a:pt x="244366" y="343431"/>
                      <a:pt x="317391" y="276756"/>
                      <a:pt x="327974" y="234952"/>
                    </a:cubicBezTo>
                    <a:cubicBezTo>
                      <a:pt x="338557" y="193148"/>
                      <a:pt x="312628" y="165631"/>
                      <a:pt x="264474" y="130177"/>
                    </a:cubicBezTo>
                    <a:cubicBezTo>
                      <a:pt x="216320" y="94723"/>
                      <a:pt x="-35034" y="-527"/>
                      <a:pt x="4124" y="2"/>
                    </a:cubicBezTo>
                    <a:close/>
                  </a:path>
                </a:pathLst>
              </a:custGeom>
              <a:solidFill>
                <a:srgbClr val="00D2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24" name="椭圆 23">
              <a:extLst>
                <a:ext uri="{FF2B5EF4-FFF2-40B4-BE49-F238E27FC236}">
                  <a16:creationId xmlns:a16="http://schemas.microsoft.com/office/drawing/2014/main" id="{4ABC4F19-5D10-0C20-4373-43CC3C73BCCD}"/>
                </a:ext>
              </a:extLst>
            </p:cNvPr>
            <p:cNvSpPr/>
            <p:nvPr/>
          </p:nvSpPr>
          <p:spPr>
            <a:xfrm>
              <a:off x="3695400" y="1679096"/>
              <a:ext cx="136109" cy="136109"/>
            </a:xfrm>
            <a:prstGeom prst="ellipse">
              <a:avLst/>
            </a:prstGeom>
            <a:solidFill>
              <a:srgbClr val="3FF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82D71C28-1CD8-AD80-DE03-C68AC7968CF3}"/>
                </a:ext>
              </a:extLst>
            </p:cNvPr>
            <p:cNvSpPr/>
            <p:nvPr/>
          </p:nvSpPr>
          <p:spPr>
            <a:xfrm>
              <a:off x="3884955" y="1679096"/>
              <a:ext cx="136109" cy="136109"/>
            </a:xfrm>
            <a:prstGeom prst="ellipse">
              <a:avLst/>
            </a:prstGeom>
            <a:solidFill>
              <a:srgbClr val="3FF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A125EA6A-226E-6D9E-AC92-65184B541A91}"/>
                </a:ext>
              </a:extLst>
            </p:cNvPr>
            <p:cNvSpPr/>
            <p:nvPr/>
          </p:nvSpPr>
          <p:spPr>
            <a:xfrm>
              <a:off x="4074510" y="1679096"/>
              <a:ext cx="136109" cy="136109"/>
            </a:xfrm>
            <a:prstGeom prst="ellipse">
              <a:avLst/>
            </a:prstGeom>
            <a:solidFill>
              <a:srgbClr val="3FF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29">
            <a:extLst>
              <a:ext uri="{FF2B5EF4-FFF2-40B4-BE49-F238E27FC236}">
                <a16:creationId xmlns:a16="http://schemas.microsoft.com/office/drawing/2014/main" id="{518D61CD-B0F1-6557-5707-FD19C5503A68}"/>
              </a:ext>
            </a:extLst>
          </p:cNvPr>
          <p:cNvSpPr txBox="1"/>
          <p:nvPr/>
        </p:nvSpPr>
        <p:spPr>
          <a:xfrm>
            <a:off x="2212663" y="1037867"/>
            <a:ext cx="4779124" cy="369332"/>
          </a:xfrm>
          <a:prstGeom prst="rect">
            <a:avLst/>
          </a:prstGeom>
          <a:noFill/>
        </p:spPr>
        <p:txBody>
          <a:bodyPr wrap="square" rtlCol="0">
            <a:spAutoFit/>
          </a:bodyPr>
          <a:lstStyle/>
          <a:p>
            <a:r>
              <a:rPr lang="fr-FR" altLang="zh-CN">
                <a:solidFill>
                  <a:schemeClr val="bg1"/>
                </a:solidFill>
                <a:latin typeface="Jumble" panose="02000503000000020004" pitchFamily="2" charset="0"/>
              </a:rPr>
              <a:t>Et Malesuada Fames Ac Turpis Egestas</a:t>
            </a:r>
            <a:endParaRPr lang="zh-CN" altLang="en-US">
              <a:solidFill>
                <a:schemeClr val="bg1"/>
              </a:solidFill>
              <a:latin typeface="Jumble" panose="02000503000000020004" pitchFamily="2" charset="0"/>
            </a:endParaRPr>
          </a:p>
        </p:txBody>
      </p:sp>
      <p:sp>
        <p:nvSpPr>
          <p:cNvPr id="31" name="文本框 30">
            <a:extLst>
              <a:ext uri="{FF2B5EF4-FFF2-40B4-BE49-F238E27FC236}">
                <a16:creationId xmlns:a16="http://schemas.microsoft.com/office/drawing/2014/main" id="{A0FBD213-3F67-9AB4-E454-11B26A7191E4}"/>
              </a:ext>
            </a:extLst>
          </p:cNvPr>
          <p:cNvSpPr txBox="1"/>
          <p:nvPr/>
        </p:nvSpPr>
        <p:spPr>
          <a:xfrm>
            <a:off x="2212662" y="1935081"/>
            <a:ext cx="7766677" cy="646331"/>
          </a:xfrm>
          <a:prstGeom prst="rect">
            <a:avLst/>
          </a:prstGeom>
          <a:noFill/>
        </p:spPr>
        <p:txBody>
          <a:bodyPr wrap="square" rtlCol="0">
            <a:spAutoFit/>
          </a:bodyPr>
          <a:lstStyle>
            <a:defPPr>
              <a:defRPr lang="zh-CN"/>
            </a:defPPr>
            <a:lvl1pPr>
              <a:defRPr sz="1200">
                <a:solidFill>
                  <a:schemeClr val="bg1"/>
                </a:solidFill>
                <a:latin typeface="+mn-ea"/>
              </a:defRPr>
            </a:lvl1pPr>
          </a:lstStyle>
          <a:p>
            <a:r>
              <a:rPr lang="fr-FR" altLang="zh-CN"/>
              <a:t>Lorem ipsum dolor sit amet, consectetuer adipiscing elit. Maecenas porttitor congue massa. Fusce posuere, magna sed pulvinar ultricies, purus lectus malesuada libero, sit amet commodo magna eros quis urna. Nunc viverra imperdiet enim.</a:t>
            </a:r>
            <a:r>
              <a:rPr lang="en-US" altLang="zh-CN"/>
              <a:t> Pellentesque habitant morbi tristique senectus et netus et malesuada fames ac turpis egestas</a:t>
            </a:r>
            <a:endParaRPr lang="zh-CN" altLang="en-US"/>
          </a:p>
        </p:txBody>
      </p:sp>
      <p:sp>
        <p:nvSpPr>
          <p:cNvPr id="32" name="文本框 31">
            <a:extLst>
              <a:ext uri="{FF2B5EF4-FFF2-40B4-BE49-F238E27FC236}">
                <a16:creationId xmlns:a16="http://schemas.microsoft.com/office/drawing/2014/main" id="{D292251F-6627-F45B-0556-8704CAFC4009}"/>
              </a:ext>
            </a:extLst>
          </p:cNvPr>
          <p:cNvSpPr txBox="1"/>
          <p:nvPr/>
        </p:nvSpPr>
        <p:spPr>
          <a:xfrm>
            <a:off x="2212663" y="3290442"/>
            <a:ext cx="7766676" cy="646331"/>
          </a:xfrm>
          <a:prstGeom prst="rect">
            <a:avLst/>
          </a:prstGeom>
          <a:noFill/>
        </p:spPr>
        <p:txBody>
          <a:bodyPr wrap="square" rtlCol="0">
            <a:spAutoFit/>
          </a:bodyPr>
          <a:lstStyle/>
          <a:p>
            <a:r>
              <a:rPr lang="fr-FR" altLang="zh-CN" sz="1200">
                <a:solidFill>
                  <a:schemeClr val="bg1"/>
                </a:solidFill>
                <a:latin typeface="+mn-ea"/>
              </a:rPr>
              <a:t>Lorem ipsum dolor sit amet, consectetuer adipiscing elit. Maecenas porttitor congue massa. Fusce posuere, magna sed pulvinar ultricies, purus lectus malesuada libero, sit amet commodo magna eros quis urna. Nunc viverra imperdiet enim.</a:t>
            </a:r>
            <a:endParaRPr lang="zh-CN" altLang="en-US" sz="1200">
              <a:solidFill>
                <a:schemeClr val="bg1"/>
              </a:solidFill>
              <a:latin typeface="+mn-ea"/>
            </a:endParaRPr>
          </a:p>
        </p:txBody>
      </p:sp>
      <p:sp>
        <p:nvSpPr>
          <p:cNvPr id="33" name="文本框 32">
            <a:extLst>
              <a:ext uri="{FF2B5EF4-FFF2-40B4-BE49-F238E27FC236}">
                <a16:creationId xmlns:a16="http://schemas.microsoft.com/office/drawing/2014/main" id="{2F744E54-15EB-86DE-C19C-40B53887B972}"/>
              </a:ext>
            </a:extLst>
          </p:cNvPr>
          <p:cNvSpPr txBox="1"/>
          <p:nvPr/>
        </p:nvSpPr>
        <p:spPr>
          <a:xfrm>
            <a:off x="2212663" y="1647876"/>
            <a:ext cx="400365" cy="276999"/>
          </a:xfrm>
          <a:prstGeom prst="rect">
            <a:avLst/>
          </a:prstGeom>
          <a:noFill/>
        </p:spPr>
        <p:txBody>
          <a:bodyPr wrap="square" rtlCol="0">
            <a:spAutoFit/>
          </a:bodyPr>
          <a:lstStyle/>
          <a:p>
            <a:r>
              <a:rPr lang="fr-FR" altLang="zh-CN" sz="1200">
                <a:solidFill>
                  <a:schemeClr val="bg1"/>
                </a:solidFill>
                <a:latin typeface="+mn-ea"/>
              </a:rPr>
              <a:t>01.</a:t>
            </a:r>
            <a:endParaRPr lang="zh-CN" altLang="en-US" sz="1200">
              <a:solidFill>
                <a:schemeClr val="bg1"/>
              </a:solidFill>
              <a:latin typeface="+mn-ea"/>
            </a:endParaRPr>
          </a:p>
        </p:txBody>
      </p:sp>
      <p:sp>
        <p:nvSpPr>
          <p:cNvPr id="34" name="文本框 33">
            <a:extLst>
              <a:ext uri="{FF2B5EF4-FFF2-40B4-BE49-F238E27FC236}">
                <a16:creationId xmlns:a16="http://schemas.microsoft.com/office/drawing/2014/main" id="{9B01A755-A640-821C-8293-21D58D59BC86}"/>
              </a:ext>
            </a:extLst>
          </p:cNvPr>
          <p:cNvSpPr txBox="1"/>
          <p:nvPr/>
        </p:nvSpPr>
        <p:spPr>
          <a:xfrm>
            <a:off x="2212663" y="2994431"/>
            <a:ext cx="400365" cy="276999"/>
          </a:xfrm>
          <a:prstGeom prst="rect">
            <a:avLst/>
          </a:prstGeom>
          <a:noFill/>
        </p:spPr>
        <p:txBody>
          <a:bodyPr wrap="square" rtlCol="0">
            <a:spAutoFit/>
          </a:bodyPr>
          <a:lstStyle/>
          <a:p>
            <a:r>
              <a:rPr lang="fr-FR" altLang="zh-CN" sz="1200">
                <a:solidFill>
                  <a:schemeClr val="bg1"/>
                </a:solidFill>
                <a:latin typeface="+mn-ea"/>
              </a:rPr>
              <a:t>02.</a:t>
            </a:r>
            <a:endParaRPr lang="zh-CN" altLang="en-US" sz="1200">
              <a:solidFill>
                <a:schemeClr val="bg1"/>
              </a:solidFill>
              <a:latin typeface="+mn-ea"/>
            </a:endParaRPr>
          </a:p>
        </p:txBody>
      </p:sp>
    </p:spTree>
    <p:extLst>
      <p:ext uri="{BB962C8B-B14F-4D97-AF65-F5344CB8AC3E}">
        <p14:creationId xmlns:p14="http://schemas.microsoft.com/office/powerpoint/2010/main" val="2980608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id="{D4E5F751-8DC2-B9CE-330B-BB23D0354A3C}"/>
              </a:ext>
            </a:extLst>
          </p:cNvPr>
          <p:cNvSpPr/>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5E7598E1-96CF-C150-9023-DCD0009B81C5}"/>
              </a:ext>
            </a:extLst>
          </p:cNvPr>
          <p:cNvSpPr/>
          <p:nvPr/>
        </p:nvSpPr>
        <p:spPr>
          <a:xfrm>
            <a:off x="0" y="1254125"/>
            <a:ext cx="3048000" cy="4349750"/>
          </a:xfrm>
          <a:prstGeom prst="rect">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E91393E9-7E25-4AE0-B8FE-9B846DB1665C}"/>
              </a:ext>
            </a:extLst>
          </p:cNvPr>
          <p:cNvSpPr/>
          <p:nvPr/>
        </p:nvSpPr>
        <p:spPr>
          <a:xfrm>
            <a:off x="6095868" y="1254125"/>
            <a:ext cx="3048000" cy="4349750"/>
          </a:xfrm>
          <a:prstGeom prst="rect">
            <a:avLst/>
          </a:prstGeom>
          <a:solidFill>
            <a:srgbClr val="F8D9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BC46E6FE-6677-4617-6D4B-9BB12773698A}"/>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3047802" y="1254125"/>
            <a:ext cx="3048264" cy="4343776"/>
          </a:xfrm>
          <a:prstGeom prst="rect">
            <a:avLst/>
          </a:prstGeom>
        </p:spPr>
      </p:pic>
      <p:pic>
        <p:nvPicPr>
          <p:cNvPr id="7" name="图片 6">
            <a:extLst>
              <a:ext uri="{FF2B5EF4-FFF2-40B4-BE49-F238E27FC236}">
                <a16:creationId xmlns:a16="http://schemas.microsoft.com/office/drawing/2014/main" id="{5D62693D-1D96-A877-3DE2-0988F54569C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9143736" y="1254125"/>
            <a:ext cx="3048264" cy="4346825"/>
          </a:xfrm>
          <a:custGeom>
            <a:avLst/>
            <a:gdLst>
              <a:gd name="connsiteX0" fmla="*/ 0 w 3048264"/>
              <a:gd name="connsiteY0" fmla="*/ 0 h 4346825"/>
              <a:gd name="connsiteX1" fmla="*/ 3048264 w 3048264"/>
              <a:gd name="connsiteY1" fmla="*/ 0 h 4346825"/>
              <a:gd name="connsiteX2" fmla="*/ 3048264 w 3048264"/>
              <a:gd name="connsiteY2" fmla="*/ 4346825 h 4346825"/>
              <a:gd name="connsiteX3" fmla="*/ 0 w 3048264"/>
              <a:gd name="connsiteY3" fmla="*/ 4346825 h 4346825"/>
            </a:gdLst>
            <a:ahLst/>
            <a:cxnLst>
              <a:cxn ang="0">
                <a:pos x="connsiteX0" y="connsiteY0"/>
              </a:cxn>
              <a:cxn ang="0">
                <a:pos x="connsiteX1" y="connsiteY1"/>
              </a:cxn>
              <a:cxn ang="0">
                <a:pos x="connsiteX2" y="connsiteY2"/>
              </a:cxn>
              <a:cxn ang="0">
                <a:pos x="connsiteX3" y="connsiteY3"/>
              </a:cxn>
            </a:cxnLst>
            <a:rect l="l" t="t" r="r" b="b"/>
            <a:pathLst>
              <a:path w="3048264" h="4346825">
                <a:moveTo>
                  <a:pt x="0" y="0"/>
                </a:moveTo>
                <a:lnTo>
                  <a:pt x="3048264" y="0"/>
                </a:lnTo>
                <a:lnTo>
                  <a:pt x="3048264" y="4346825"/>
                </a:lnTo>
                <a:lnTo>
                  <a:pt x="0" y="4346825"/>
                </a:lnTo>
                <a:close/>
              </a:path>
            </a:pathLst>
          </a:custGeom>
        </p:spPr>
      </p:pic>
      <p:grpSp>
        <p:nvGrpSpPr>
          <p:cNvPr id="37" name="组合 36">
            <a:extLst>
              <a:ext uri="{FF2B5EF4-FFF2-40B4-BE49-F238E27FC236}">
                <a16:creationId xmlns:a16="http://schemas.microsoft.com/office/drawing/2014/main" id="{DAA31B27-A8AA-025A-8F27-315CB2A94C29}"/>
              </a:ext>
            </a:extLst>
          </p:cNvPr>
          <p:cNvGrpSpPr/>
          <p:nvPr/>
        </p:nvGrpSpPr>
        <p:grpSpPr>
          <a:xfrm>
            <a:off x="460947" y="2142471"/>
            <a:ext cx="2126107" cy="2573058"/>
            <a:chOff x="9469045" y="2142471"/>
            <a:chExt cx="2126107" cy="2573058"/>
          </a:xfrm>
        </p:grpSpPr>
        <p:grpSp>
          <p:nvGrpSpPr>
            <p:cNvPr id="21" name="组合 20">
              <a:extLst>
                <a:ext uri="{FF2B5EF4-FFF2-40B4-BE49-F238E27FC236}">
                  <a16:creationId xmlns:a16="http://schemas.microsoft.com/office/drawing/2014/main" id="{EB43DA34-CD4B-6280-955C-A38A277644E7}"/>
                </a:ext>
              </a:extLst>
            </p:cNvPr>
            <p:cNvGrpSpPr/>
            <p:nvPr/>
          </p:nvGrpSpPr>
          <p:grpSpPr>
            <a:xfrm>
              <a:off x="9740850" y="2142471"/>
              <a:ext cx="1854302" cy="2573058"/>
              <a:chOff x="9776855" y="2139059"/>
              <a:chExt cx="1854302" cy="2573058"/>
            </a:xfrm>
          </p:grpSpPr>
          <p:grpSp>
            <p:nvGrpSpPr>
              <p:cNvPr id="22" name="组合 21">
                <a:extLst>
                  <a:ext uri="{FF2B5EF4-FFF2-40B4-BE49-F238E27FC236}">
                    <a16:creationId xmlns:a16="http://schemas.microsoft.com/office/drawing/2014/main" id="{D2C73397-2041-4885-65DB-F5CBDFBC7A47}"/>
                  </a:ext>
                </a:extLst>
              </p:cNvPr>
              <p:cNvGrpSpPr/>
              <p:nvPr/>
            </p:nvGrpSpPr>
            <p:grpSpPr>
              <a:xfrm>
                <a:off x="9776855" y="3970720"/>
                <a:ext cx="1854302" cy="741397"/>
                <a:chOff x="9753498" y="3970720"/>
                <a:chExt cx="1854302" cy="741397"/>
              </a:xfrm>
            </p:grpSpPr>
            <p:sp>
              <p:nvSpPr>
                <p:cNvPr id="31" name="任意多边形: 形状 30">
                  <a:extLst>
                    <a:ext uri="{FF2B5EF4-FFF2-40B4-BE49-F238E27FC236}">
                      <a16:creationId xmlns:a16="http://schemas.microsoft.com/office/drawing/2014/main" id="{3C1B5B7A-B936-53AD-46A1-326A074C9780}"/>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2" name="矩形 31">
                  <a:extLst>
                    <a:ext uri="{FF2B5EF4-FFF2-40B4-BE49-F238E27FC236}">
                      <a16:creationId xmlns:a16="http://schemas.microsoft.com/office/drawing/2014/main" id="{9D6592E6-6843-9361-2E5C-10EE398CD1DD}"/>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任意多边形: 形状 32">
                  <a:extLst>
                    <a:ext uri="{FF2B5EF4-FFF2-40B4-BE49-F238E27FC236}">
                      <a16:creationId xmlns:a16="http://schemas.microsoft.com/office/drawing/2014/main" id="{D8863E14-FCF3-474B-5548-3DD49E3342F6}"/>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3" name="组合 22">
                <a:extLst>
                  <a:ext uri="{FF2B5EF4-FFF2-40B4-BE49-F238E27FC236}">
                    <a16:creationId xmlns:a16="http://schemas.microsoft.com/office/drawing/2014/main" id="{6E8D01E9-2CF3-6CAE-BDA4-DAEDDFA2EB9D}"/>
                  </a:ext>
                </a:extLst>
              </p:cNvPr>
              <p:cNvGrpSpPr/>
              <p:nvPr/>
            </p:nvGrpSpPr>
            <p:grpSpPr>
              <a:xfrm>
                <a:off x="9776855" y="3054889"/>
                <a:ext cx="1854302" cy="741397"/>
                <a:chOff x="9753498" y="3970720"/>
                <a:chExt cx="1854302" cy="741397"/>
              </a:xfrm>
            </p:grpSpPr>
            <p:sp>
              <p:nvSpPr>
                <p:cNvPr id="28" name="任意多边形: 形状 27">
                  <a:extLst>
                    <a:ext uri="{FF2B5EF4-FFF2-40B4-BE49-F238E27FC236}">
                      <a16:creationId xmlns:a16="http://schemas.microsoft.com/office/drawing/2014/main" id="{306915B9-F182-C34B-88C4-85D65DA34E14}"/>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矩形 28">
                  <a:extLst>
                    <a:ext uri="{FF2B5EF4-FFF2-40B4-BE49-F238E27FC236}">
                      <a16:creationId xmlns:a16="http://schemas.microsoft.com/office/drawing/2014/main" id="{E9AA9230-F6C8-C604-C455-2DB15157BE77}"/>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形状 29">
                  <a:extLst>
                    <a:ext uri="{FF2B5EF4-FFF2-40B4-BE49-F238E27FC236}">
                      <a16:creationId xmlns:a16="http://schemas.microsoft.com/office/drawing/2014/main" id="{83050557-5009-0C70-4A09-DA56772C14B6}"/>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4" name="组合 23">
                <a:extLst>
                  <a:ext uri="{FF2B5EF4-FFF2-40B4-BE49-F238E27FC236}">
                    <a16:creationId xmlns:a16="http://schemas.microsoft.com/office/drawing/2014/main" id="{A6BF1E57-C7C0-1D84-F29B-255D2A3A7DDA}"/>
                  </a:ext>
                </a:extLst>
              </p:cNvPr>
              <p:cNvGrpSpPr/>
              <p:nvPr/>
            </p:nvGrpSpPr>
            <p:grpSpPr>
              <a:xfrm>
                <a:off x="9776855" y="2139059"/>
                <a:ext cx="1854302" cy="741397"/>
                <a:chOff x="9753498" y="3970720"/>
                <a:chExt cx="1854302" cy="741397"/>
              </a:xfrm>
            </p:grpSpPr>
            <p:sp>
              <p:nvSpPr>
                <p:cNvPr id="25" name="任意多边形: 形状 24">
                  <a:extLst>
                    <a:ext uri="{FF2B5EF4-FFF2-40B4-BE49-F238E27FC236}">
                      <a16:creationId xmlns:a16="http://schemas.microsoft.com/office/drawing/2014/main" id="{C3A01117-50D6-EE09-5022-C863FAC60915}"/>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6" name="矩形 25">
                  <a:extLst>
                    <a:ext uri="{FF2B5EF4-FFF2-40B4-BE49-F238E27FC236}">
                      <a16:creationId xmlns:a16="http://schemas.microsoft.com/office/drawing/2014/main" id="{071F05B2-96E1-542D-8EFE-7B75D4BA2480}"/>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a16="http://schemas.microsoft.com/office/drawing/2014/main" id="{47C3EB41-7902-47D8-1D8B-736DF384386B}"/>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34" name="文本框 33">
              <a:extLst>
                <a:ext uri="{FF2B5EF4-FFF2-40B4-BE49-F238E27FC236}">
                  <a16:creationId xmlns:a16="http://schemas.microsoft.com/office/drawing/2014/main" id="{BF1B5C6D-6F0A-4433-DA25-B58026481D7A}"/>
                </a:ext>
              </a:extLst>
            </p:cNvPr>
            <p:cNvSpPr txBox="1"/>
            <p:nvPr/>
          </p:nvSpPr>
          <p:spPr>
            <a:xfrm>
              <a:off x="9469045" y="2217582"/>
              <a:ext cx="2117828" cy="523220"/>
            </a:xfrm>
            <a:prstGeom prst="rect">
              <a:avLst/>
            </a:prstGeom>
            <a:noFill/>
          </p:spPr>
          <p:txBody>
            <a:bodyPr wrap="square" rtlCol="0">
              <a:spAutoFit/>
            </a:bodyPr>
            <a:lstStyle/>
            <a:p>
              <a:pPr algn="ctr"/>
              <a:r>
                <a:rPr lang="en-US" altLang="zh-CN" sz="2800">
                  <a:latin typeface="Jumble" panose="02000503000000020004" pitchFamily="2" charset="0"/>
                </a:rPr>
                <a:t>POWER</a:t>
              </a:r>
              <a:endParaRPr lang="zh-CN" altLang="en-US" sz="2800">
                <a:latin typeface="Jumble" panose="02000503000000020004" pitchFamily="2" charset="0"/>
              </a:endParaRPr>
            </a:p>
          </p:txBody>
        </p:sp>
        <p:sp>
          <p:nvSpPr>
            <p:cNvPr id="35" name="文本框 34">
              <a:extLst>
                <a:ext uri="{FF2B5EF4-FFF2-40B4-BE49-F238E27FC236}">
                  <a16:creationId xmlns:a16="http://schemas.microsoft.com/office/drawing/2014/main" id="{8F0EF657-195B-5B5E-FFAA-5EEDE7EB73FF}"/>
                </a:ext>
              </a:extLst>
            </p:cNvPr>
            <p:cNvSpPr txBox="1"/>
            <p:nvPr/>
          </p:nvSpPr>
          <p:spPr>
            <a:xfrm>
              <a:off x="9469045" y="3129457"/>
              <a:ext cx="2117828" cy="523220"/>
            </a:xfrm>
            <a:prstGeom prst="rect">
              <a:avLst/>
            </a:prstGeom>
            <a:noFill/>
          </p:spPr>
          <p:txBody>
            <a:bodyPr wrap="square" rtlCol="0">
              <a:spAutoFit/>
            </a:bodyPr>
            <a:lstStyle/>
            <a:p>
              <a:pPr algn="ctr"/>
              <a:r>
                <a:rPr lang="en-US" altLang="zh-CN" sz="2800">
                  <a:latin typeface="Jumble" panose="02000503000000020004" pitchFamily="2" charset="0"/>
                </a:rPr>
                <a:t>POINT</a:t>
              </a:r>
              <a:endParaRPr lang="zh-CN" altLang="en-US" sz="2800">
                <a:latin typeface="Jumble" panose="02000503000000020004" pitchFamily="2" charset="0"/>
              </a:endParaRPr>
            </a:p>
          </p:txBody>
        </p:sp>
        <p:sp>
          <p:nvSpPr>
            <p:cNvPr id="36" name="文本框 35">
              <a:extLst>
                <a:ext uri="{FF2B5EF4-FFF2-40B4-BE49-F238E27FC236}">
                  <a16:creationId xmlns:a16="http://schemas.microsoft.com/office/drawing/2014/main" id="{A0463365-F5E6-CA7D-3817-1D494C5EEFA8}"/>
                </a:ext>
              </a:extLst>
            </p:cNvPr>
            <p:cNvSpPr txBox="1"/>
            <p:nvPr/>
          </p:nvSpPr>
          <p:spPr>
            <a:xfrm>
              <a:off x="9469045" y="4041332"/>
              <a:ext cx="2117828" cy="492443"/>
            </a:xfrm>
            <a:prstGeom prst="rect">
              <a:avLst/>
            </a:prstGeom>
            <a:noFill/>
          </p:spPr>
          <p:txBody>
            <a:bodyPr wrap="square" rtlCol="0">
              <a:spAutoFit/>
            </a:bodyPr>
            <a:lstStyle/>
            <a:p>
              <a:pPr algn="ctr"/>
              <a:r>
                <a:rPr lang="en-US" altLang="zh-CN" sz="2600">
                  <a:latin typeface="Jumble" panose="02000503000000020004" pitchFamily="2" charset="0"/>
                </a:rPr>
                <a:t>TEMPLET</a:t>
              </a:r>
              <a:endParaRPr lang="zh-CN" altLang="en-US" sz="2600">
                <a:latin typeface="Jumble" panose="02000503000000020004" pitchFamily="2" charset="0"/>
              </a:endParaRPr>
            </a:p>
          </p:txBody>
        </p:sp>
      </p:grpSp>
      <p:sp>
        <p:nvSpPr>
          <p:cNvPr id="38" name="星形: 十角 37">
            <a:extLst>
              <a:ext uri="{FF2B5EF4-FFF2-40B4-BE49-F238E27FC236}">
                <a16:creationId xmlns:a16="http://schemas.microsoft.com/office/drawing/2014/main" id="{8C3076E3-89E1-CE8E-6664-A92507D85B7D}"/>
              </a:ext>
            </a:extLst>
          </p:cNvPr>
          <p:cNvSpPr/>
          <p:nvPr/>
        </p:nvSpPr>
        <p:spPr>
          <a:xfrm>
            <a:off x="6295406" y="2104538"/>
            <a:ext cx="2648924" cy="2648924"/>
          </a:xfrm>
          <a:prstGeom prst="star10">
            <a:avLst>
              <a:gd name="adj" fmla="val 26309"/>
              <a:gd name="hf" fmla="val 105146"/>
            </a:avLst>
          </a:prstGeom>
          <a:solidFill>
            <a:srgbClr val="F97417"/>
          </a:solidFill>
          <a:ln w="63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000000"/>
                </a:solidFill>
              </a:ln>
            </a:endParaRPr>
          </a:p>
        </p:txBody>
      </p:sp>
      <p:grpSp>
        <p:nvGrpSpPr>
          <p:cNvPr id="47" name="组合 46">
            <a:extLst>
              <a:ext uri="{FF2B5EF4-FFF2-40B4-BE49-F238E27FC236}">
                <a16:creationId xmlns:a16="http://schemas.microsoft.com/office/drawing/2014/main" id="{0C7DAAED-1A91-6E20-49A6-C4C308CBF196}"/>
              </a:ext>
            </a:extLst>
          </p:cNvPr>
          <p:cNvGrpSpPr/>
          <p:nvPr/>
        </p:nvGrpSpPr>
        <p:grpSpPr>
          <a:xfrm>
            <a:off x="9604815" y="2141008"/>
            <a:ext cx="2126107" cy="2573058"/>
            <a:chOff x="9469045" y="2142471"/>
            <a:chExt cx="2126107" cy="2573058"/>
          </a:xfrm>
        </p:grpSpPr>
        <p:grpSp>
          <p:nvGrpSpPr>
            <p:cNvPr id="48" name="组合 47">
              <a:extLst>
                <a:ext uri="{FF2B5EF4-FFF2-40B4-BE49-F238E27FC236}">
                  <a16:creationId xmlns:a16="http://schemas.microsoft.com/office/drawing/2014/main" id="{9F7A4056-DE16-3218-DB8F-F0743B263F4D}"/>
                </a:ext>
              </a:extLst>
            </p:cNvPr>
            <p:cNvGrpSpPr/>
            <p:nvPr/>
          </p:nvGrpSpPr>
          <p:grpSpPr>
            <a:xfrm>
              <a:off x="9740850" y="2142471"/>
              <a:ext cx="1854302" cy="2573058"/>
              <a:chOff x="9776855" y="2139059"/>
              <a:chExt cx="1854302" cy="2573058"/>
            </a:xfrm>
          </p:grpSpPr>
          <p:grpSp>
            <p:nvGrpSpPr>
              <p:cNvPr id="52" name="组合 51">
                <a:extLst>
                  <a:ext uri="{FF2B5EF4-FFF2-40B4-BE49-F238E27FC236}">
                    <a16:creationId xmlns:a16="http://schemas.microsoft.com/office/drawing/2014/main" id="{67BC5841-0F6C-14AE-8F64-EA79638F3899}"/>
                  </a:ext>
                </a:extLst>
              </p:cNvPr>
              <p:cNvGrpSpPr/>
              <p:nvPr/>
            </p:nvGrpSpPr>
            <p:grpSpPr>
              <a:xfrm>
                <a:off x="9776855" y="3970720"/>
                <a:ext cx="1854302" cy="741397"/>
                <a:chOff x="9753498" y="3970720"/>
                <a:chExt cx="1854302" cy="741397"/>
              </a:xfrm>
            </p:grpSpPr>
            <p:sp>
              <p:nvSpPr>
                <p:cNvPr id="61" name="任意多边形: 形状 60">
                  <a:extLst>
                    <a:ext uri="{FF2B5EF4-FFF2-40B4-BE49-F238E27FC236}">
                      <a16:creationId xmlns:a16="http://schemas.microsoft.com/office/drawing/2014/main" id="{C99CF235-00CC-B0A0-6312-D1D5D0E2EE93}"/>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2" name="矩形 61">
                  <a:extLst>
                    <a:ext uri="{FF2B5EF4-FFF2-40B4-BE49-F238E27FC236}">
                      <a16:creationId xmlns:a16="http://schemas.microsoft.com/office/drawing/2014/main" id="{B444CCD5-4C2F-F2DE-B062-8B2D0FBD1E76}"/>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id="{23CB98BA-92AA-A4FA-23CA-6F1D58BB303F}"/>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3" name="组合 52">
                <a:extLst>
                  <a:ext uri="{FF2B5EF4-FFF2-40B4-BE49-F238E27FC236}">
                    <a16:creationId xmlns:a16="http://schemas.microsoft.com/office/drawing/2014/main" id="{EC065E99-D6F3-3A7C-5A9F-DE21378E7D90}"/>
                  </a:ext>
                </a:extLst>
              </p:cNvPr>
              <p:cNvGrpSpPr/>
              <p:nvPr/>
            </p:nvGrpSpPr>
            <p:grpSpPr>
              <a:xfrm>
                <a:off x="9776855" y="3054889"/>
                <a:ext cx="1854302" cy="741397"/>
                <a:chOff x="9753498" y="3970720"/>
                <a:chExt cx="1854302" cy="741397"/>
              </a:xfrm>
            </p:grpSpPr>
            <p:sp>
              <p:nvSpPr>
                <p:cNvPr id="58" name="任意多边形: 形状 57">
                  <a:extLst>
                    <a:ext uri="{FF2B5EF4-FFF2-40B4-BE49-F238E27FC236}">
                      <a16:creationId xmlns:a16="http://schemas.microsoft.com/office/drawing/2014/main" id="{1C2ED1E5-B1E2-52AE-9E59-472732CFEFCC}"/>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矩形 58">
                  <a:extLst>
                    <a:ext uri="{FF2B5EF4-FFF2-40B4-BE49-F238E27FC236}">
                      <a16:creationId xmlns:a16="http://schemas.microsoft.com/office/drawing/2014/main" id="{270C354D-ED04-72E3-A19B-FCF786C7AFC0}"/>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形状 59">
                  <a:extLst>
                    <a:ext uri="{FF2B5EF4-FFF2-40B4-BE49-F238E27FC236}">
                      <a16:creationId xmlns:a16="http://schemas.microsoft.com/office/drawing/2014/main" id="{CD8D457E-21B1-BE69-8B33-DECC597ECD22}"/>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54" name="组合 53">
                <a:extLst>
                  <a:ext uri="{FF2B5EF4-FFF2-40B4-BE49-F238E27FC236}">
                    <a16:creationId xmlns:a16="http://schemas.microsoft.com/office/drawing/2014/main" id="{EE558186-52C4-731E-41D7-61170831E565}"/>
                  </a:ext>
                </a:extLst>
              </p:cNvPr>
              <p:cNvGrpSpPr/>
              <p:nvPr/>
            </p:nvGrpSpPr>
            <p:grpSpPr>
              <a:xfrm>
                <a:off x="9776855" y="2139059"/>
                <a:ext cx="1854302" cy="741397"/>
                <a:chOff x="9753498" y="3970720"/>
                <a:chExt cx="1854302" cy="741397"/>
              </a:xfrm>
            </p:grpSpPr>
            <p:sp>
              <p:nvSpPr>
                <p:cNvPr id="55" name="任意多边形: 形状 54">
                  <a:extLst>
                    <a:ext uri="{FF2B5EF4-FFF2-40B4-BE49-F238E27FC236}">
                      <a16:creationId xmlns:a16="http://schemas.microsoft.com/office/drawing/2014/main" id="{B48AE764-841E-9137-34FB-EED2CE6A8E56}"/>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6" name="矩形 55">
                  <a:extLst>
                    <a:ext uri="{FF2B5EF4-FFF2-40B4-BE49-F238E27FC236}">
                      <a16:creationId xmlns:a16="http://schemas.microsoft.com/office/drawing/2014/main" id="{13A46C17-6992-E276-C788-E60977DC5905}"/>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形状 56">
                  <a:extLst>
                    <a:ext uri="{FF2B5EF4-FFF2-40B4-BE49-F238E27FC236}">
                      <a16:creationId xmlns:a16="http://schemas.microsoft.com/office/drawing/2014/main" id="{A52B1D6F-861A-4E4D-2507-7619E6EA9361}"/>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49" name="文本框 48">
              <a:extLst>
                <a:ext uri="{FF2B5EF4-FFF2-40B4-BE49-F238E27FC236}">
                  <a16:creationId xmlns:a16="http://schemas.microsoft.com/office/drawing/2014/main" id="{9F0593F1-CF1A-AEA3-E2CA-CE664DFE54E1}"/>
                </a:ext>
              </a:extLst>
            </p:cNvPr>
            <p:cNvSpPr txBox="1"/>
            <p:nvPr/>
          </p:nvSpPr>
          <p:spPr>
            <a:xfrm>
              <a:off x="9469045" y="2217582"/>
              <a:ext cx="2117828" cy="523220"/>
            </a:xfrm>
            <a:prstGeom prst="rect">
              <a:avLst/>
            </a:prstGeom>
            <a:noFill/>
          </p:spPr>
          <p:txBody>
            <a:bodyPr wrap="square" rtlCol="0">
              <a:spAutoFit/>
            </a:bodyPr>
            <a:lstStyle/>
            <a:p>
              <a:pPr algn="ctr"/>
              <a:r>
                <a:rPr lang="en-US" altLang="zh-CN" sz="2800">
                  <a:latin typeface="Jumble" panose="02000503000000020004" pitchFamily="2" charset="0"/>
                </a:rPr>
                <a:t>POWER</a:t>
              </a:r>
              <a:endParaRPr lang="zh-CN" altLang="en-US" sz="2800">
                <a:latin typeface="Jumble" panose="02000503000000020004" pitchFamily="2" charset="0"/>
              </a:endParaRPr>
            </a:p>
          </p:txBody>
        </p:sp>
        <p:sp>
          <p:nvSpPr>
            <p:cNvPr id="50" name="文本框 49">
              <a:extLst>
                <a:ext uri="{FF2B5EF4-FFF2-40B4-BE49-F238E27FC236}">
                  <a16:creationId xmlns:a16="http://schemas.microsoft.com/office/drawing/2014/main" id="{5B783198-FFB8-2D16-498A-CCB80F53CA11}"/>
                </a:ext>
              </a:extLst>
            </p:cNvPr>
            <p:cNvSpPr txBox="1"/>
            <p:nvPr/>
          </p:nvSpPr>
          <p:spPr>
            <a:xfrm>
              <a:off x="9469045" y="3129457"/>
              <a:ext cx="2117828" cy="523220"/>
            </a:xfrm>
            <a:prstGeom prst="rect">
              <a:avLst/>
            </a:prstGeom>
            <a:noFill/>
          </p:spPr>
          <p:txBody>
            <a:bodyPr wrap="square" rtlCol="0">
              <a:spAutoFit/>
            </a:bodyPr>
            <a:lstStyle/>
            <a:p>
              <a:pPr algn="ctr"/>
              <a:r>
                <a:rPr lang="en-US" altLang="zh-CN" sz="2800">
                  <a:latin typeface="Jumble" panose="02000503000000020004" pitchFamily="2" charset="0"/>
                </a:rPr>
                <a:t>POINT</a:t>
              </a:r>
              <a:endParaRPr lang="zh-CN" altLang="en-US" sz="2800">
                <a:latin typeface="Jumble" panose="02000503000000020004" pitchFamily="2" charset="0"/>
              </a:endParaRPr>
            </a:p>
          </p:txBody>
        </p:sp>
        <p:sp>
          <p:nvSpPr>
            <p:cNvPr id="51" name="文本框 50">
              <a:extLst>
                <a:ext uri="{FF2B5EF4-FFF2-40B4-BE49-F238E27FC236}">
                  <a16:creationId xmlns:a16="http://schemas.microsoft.com/office/drawing/2014/main" id="{07F11AD6-4480-AB50-AAC7-61DB1CC5834D}"/>
                </a:ext>
              </a:extLst>
            </p:cNvPr>
            <p:cNvSpPr txBox="1"/>
            <p:nvPr/>
          </p:nvSpPr>
          <p:spPr>
            <a:xfrm>
              <a:off x="9469045" y="4041332"/>
              <a:ext cx="2117828" cy="492443"/>
            </a:xfrm>
            <a:prstGeom prst="rect">
              <a:avLst/>
            </a:prstGeom>
            <a:noFill/>
          </p:spPr>
          <p:txBody>
            <a:bodyPr wrap="square" rtlCol="0">
              <a:spAutoFit/>
            </a:bodyPr>
            <a:lstStyle/>
            <a:p>
              <a:pPr algn="ctr"/>
              <a:r>
                <a:rPr lang="en-US" altLang="zh-CN" sz="2600">
                  <a:latin typeface="Jumble" panose="02000503000000020004" pitchFamily="2" charset="0"/>
                </a:rPr>
                <a:t>TEMPLET</a:t>
              </a:r>
              <a:endParaRPr lang="zh-CN" altLang="en-US" sz="2600">
                <a:latin typeface="Jumble" panose="02000503000000020004" pitchFamily="2" charset="0"/>
              </a:endParaRPr>
            </a:p>
          </p:txBody>
        </p:sp>
      </p:grpSp>
      <p:grpSp>
        <p:nvGrpSpPr>
          <p:cNvPr id="64" name="组合 63">
            <a:extLst>
              <a:ext uri="{FF2B5EF4-FFF2-40B4-BE49-F238E27FC236}">
                <a16:creationId xmlns:a16="http://schemas.microsoft.com/office/drawing/2014/main" id="{37EBF659-021D-4E30-B098-BF34E3F80F87}"/>
              </a:ext>
            </a:extLst>
          </p:cNvPr>
          <p:cNvGrpSpPr/>
          <p:nvPr/>
        </p:nvGrpSpPr>
        <p:grpSpPr>
          <a:xfrm>
            <a:off x="6619431" y="2551837"/>
            <a:ext cx="2000874" cy="1754326"/>
            <a:chOff x="3571563" y="2551837"/>
            <a:chExt cx="2000874" cy="1754326"/>
          </a:xfrm>
        </p:grpSpPr>
        <p:sp>
          <p:nvSpPr>
            <p:cNvPr id="65" name="文本框 64">
              <a:extLst>
                <a:ext uri="{FF2B5EF4-FFF2-40B4-BE49-F238E27FC236}">
                  <a16:creationId xmlns:a16="http://schemas.microsoft.com/office/drawing/2014/main" id="{78079625-A184-9D8E-06C6-762584EB016A}"/>
                </a:ext>
              </a:extLst>
            </p:cNvPr>
            <p:cNvSpPr txBox="1"/>
            <p:nvPr/>
          </p:nvSpPr>
          <p:spPr>
            <a:xfrm>
              <a:off x="3770680" y="2656462"/>
              <a:ext cx="1801077" cy="1574399"/>
            </a:xfrm>
            <a:custGeom>
              <a:avLst/>
              <a:gdLst/>
              <a:ahLst/>
              <a:cxnLst/>
              <a:rect l="l" t="t" r="r" b="b"/>
              <a:pathLst>
                <a:path w="1801077" h="1574399">
                  <a:moveTo>
                    <a:pt x="769696" y="1094461"/>
                  </a:moveTo>
                  <a:cubicBezTo>
                    <a:pt x="772744" y="1094461"/>
                    <a:pt x="775868" y="1096366"/>
                    <a:pt x="779068" y="1100176"/>
                  </a:cubicBezTo>
                  <a:lnTo>
                    <a:pt x="780487" y="1102745"/>
                  </a:lnTo>
                  <a:lnTo>
                    <a:pt x="788522" y="1107645"/>
                  </a:lnTo>
                  <a:lnTo>
                    <a:pt x="789943" y="1110217"/>
                  </a:lnTo>
                  <a:lnTo>
                    <a:pt x="797975" y="1115115"/>
                  </a:lnTo>
                  <a:lnTo>
                    <a:pt x="799395" y="1117685"/>
                  </a:lnTo>
                  <a:lnTo>
                    <a:pt x="807428" y="1122584"/>
                  </a:lnTo>
                  <a:lnTo>
                    <a:pt x="808848" y="1125154"/>
                  </a:lnTo>
                  <a:lnTo>
                    <a:pt x="816881" y="1130053"/>
                  </a:lnTo>
                  <a:lnTo>
                    <a:pt x="818300" y="1132622"/>
                  </a:lnTo>
                  <a:lnTo>
                    <a:pt x="826335" y="1137522"/>
                  </a:lnTo>
                  <a:lnTo>
                    <a:pt x="827755" y="1140092"/>
                  </a:lnTo>
                  <a:lnTo>
                    <a:pt x="835788" y="1144991"/>
                  </a:lnTo>
                  <a:lnTo>
                    <a:pt x="837208" y="1147562"/>
                  </a:lnTo>
                  <a:lnTo>
                    <a:pt x="841745" y="1150328"/>
                  </a:lnTo>
                  <a:lnTo>
                    <a:pt x="843229" y="1146582"/>
                  </a:lnTo>
                  <a:cubicBezTo>
                    <a:pt x="847801" y="1136828"/>
                    <a:pt x="852297" y="1129132"/>
                    <a:pt x="856716" y="1123493"/>
                  </a:cubicBezTo>
                  <a:cubicBezTo>
                    <a:pt x="861136" y="1117854"/>
                    <a:pt x="865936" y="1113968"/>
                    <a:pt x="871118" y="1111834"/>
                  </a:cubicBezTo>
                  <a:cubicBezTo>
                    <a:pt x="875995" y="1109701"/>
                    <a:pt x="881862" y="1107872"/>
                    <a:pt x="888720" y="1106348"/>
                  </a:cubicBezTo>
                  <a:cubicBezTo>
                    <a:pt x="895578" y="1104824"/>
                    <a:pt x="902665" y="1103529"/>
                    <a:pt x="909980" y="1102462"/>
                  </a:cubicBezTo>
                  <a:cubicBezTo>
                    <a:pt x="917295" y="1101395"/>
                    <a:pt x="924687" y="1100557"/>
                    <a:pt x="932154" y="1099947"/>
                  </a:cubicBezTo>
                  <a:cubicBezTo>
                    <a:pt x="939622" y="1099338"/>
                    <a:pt x="946556" y="1099033"/>
                    <a:pt x="952957" y="1099033"/>
                  </a:cubicBezTo>
                  <a:cubicBezTo>
                    <a:pt x="959053" y="1099033"/>
                    <a:pt x="965606" y="1102462"/>
                    <a:pt x="972616" y="1109320"/>
                  </a:cubicBezTo>
                  <a:lnTo>
                    <a:pt x="975730" y="1113471"/>
                  </a:lnTo>
                  <a:lnTo>
                    <a:pt x="982070" y="1116789"/>
                  </a:lnTo>
                  <a:lnTo>
                    <a:pt x="985186" y="1120942"/>
                  </a:lnTo>
                  <a:lnTo>
                    <a:pt x="991523" y="1124259"/>
                  </a:lnTo>
                  <a:lnTo>
                    <a:pt x="994637" y="1128411"/>
                  </a:lnTo>
                  <a:lnTo>
                    <a:pt x="1000976" y="1131728"/>
                  </a:lnTo>
                  <a:lnTo>
                    <a:pt x="1004090" y="1135880"/>
                  </a:lnTo>
                  <a:lnTo>
                    <a:pt x="1010429" y="1139197"/>
                  </a:lnTo>
                  <a:lnTo>
                    <a:pt x="1013543" y="1143348"/>
                  </a:lnTo>
                  <a:lnTo>
                    <a:pt x="1019883" y="1146666"/>
                  </a:lnTo>
                  <a:lnTo>
                    <a:pt x="1022997" y="1150818"/>
                  </a:lnTo>
                  <a:lnTo>
                    <a:pt x="1029336" y="1154135"/>
                  </a:lnTo>
                  <a:lnTo>
                    <a:pt x="1032451" y="1158288"/>
                  </a:lnTo>
                  <a:lnTo>
                    <a:pt x="1038790" y="1161605"/>
                  </a:lnTo>
                  <a:lnTo>
                    <a:pt x="1041904" y="1165757"/>
                  </a:lnTo>
                  <a:lnTo>
                    <a:pt x="1048243" y="1169074"/>
                  </a:lnTo>
                  <a:lnTo>
                    <a:pt x="1051357" y="1173226"/>
                  </a:lnTo>
                  <a:lnTo>
                    <a:pt x="1057696" y="1176543"/>
                  </a:lnTo>
                  <a:lnTo>
                    <a:pt x="1060810" y="1180694"/>
                  </a:lnTo>
                  <a:lnTo>
                    <a:pt x="1067150" y="1184012"/>
                  </a:lnTo>
                  <a:lnTo>
                    <a:pt x="1070264" y="1188164"/>
                  </a:lnTo>
                  <a:lnTo>
                    <a:pt x="1076603" y="1191481"/>
                  </a:lnTo>
                  <a:lnTo>
                    <a:pt x="1079719" y="1195634"/>
                  </a:lnTo>
                  <a:lnTo>
                    <a:pt x="1086056" y="1198951"/>
                  </a:lnTo>
                  <a:lnTo>
                    <a:pt x="1089170" y="1203102"/>
                  </a:lnTo>
                  <a:lnTo>
                    <a:pt x="1095510" y="1206420"/>
                  </a:lnTo>
                  <a:lnTo>
                    <a:pt x="1098624" y="1210572"/>
                  </a:lnTo>
                  <a:lnTo>
                    <a:pt x="1104963" y="1213889"/>
                  </a:lnTo>
                  <a:lnTo>
                    <a:pt x="1108077" y="1218040"/>
                  </a:lnTo>
                  <a:lnTo>
                    <a:pt x="1114417" y="1221358"/>
                  </a:lnTo>
                  <a:lnTo>
                    <a:pt x="1117531" y="1225510"/>
                  </a:lnTo>
                  <a:lnTo>
                    <a:pt x="1123870" y="1228827"/>
                  </a:lnTo>
                  <a:lnTo>
                    <a:pt x="1126986" y="1232980"/>
                  </a:lnTo>
                  <a:lnTo>
                    <a:pt x="1133323" y="1236297"/>
                  </a:lnTo>
                  <a:lnTo>
                    <a:pt x="1136437" y="1240449"/>
                  </a:lnTo>
                  <a:lnTo>
                    <a:pt x="1142776" y="1243766"/>
                  </a:lnTo>
                  <a:lnTo>
                    <a:pt x="1145890" y="1247917"/>
                  </a:lnTo>
                  <a:lnTo>
                    <a:pt x="1152230" y="1251235"/>
                  </a:lnTo>
                  <a:lnTo>
                    <a:pt x="1155343" y="1255386"/>
                  </a:lnTo>
                  <a:lnTo>
                    <a:pt x="1161682" y="1258703"/>
                  </a:lnTo>
                  <a:cubicBezTo>
                    <a:pt x="1168693" y="1265561"/>
                    <a:pt x="1176008" y="1275314"/>
                    <a:pt x="1183628" y="1287964"/>
                  </a:cubicBezTo>
                  <a:cubicBezTo>
                    <a:pt x="1191248" y="1300613"/>
                    <a:pt x="1198868" y="1316005"/>
                    <a:pt x="1206488" y="1334141"/>
                  </a:cubicBezTo>
                  <a:cubicBezTo>
                    <a:pt x="1214108" y="1352276"/>
                    <a:pt x="1221576" y="1372774"/>
                    <a:pt x="1228891" y="1395634"/>
                  </a:cubicBezTo>
                  <a:cubicBezTo>
                    <a:pt x="1236206" y="1418494"/>
                    <a:pt x="1241845" y="1438382"/>
                    <a:pt x="1245807" y="1455299"/>
                  </a:cubicBezTo>
                  <a:cubicBezTo>
                    <a:pt x="1249770" y="1472215"/>
                    <a:pt x="1252665" y="1486693"/>
                    <a:pt x="1254494" y="1498733"/>
                  </a:cubicBezTo>
                  <a:cubicBezTo>
                    <a:pt x="1256323" y="1510772"/>
                    <a:pt x="1257390" y="1520602"/>
                    <a:pt x="1257694" y="1528222"/>
                  </a:cubicBezTo>
                  <a:cubicBezTo>
                    <a:pt x="1257999" y="1535842"/>
                    <a:pt x="1258152" y="1541633"/>
                    <a:pt x="1258152" y="1545596"/>
                  </a:cubicBezTo>
                  <a:cubicBezTo>
                    <a:pt x="1258152" y="1553521"/>
                    <a:pt x="1255104" y="1558931"/>
                    <a:pt x="1249008" y="1561826"/>
                  </a:cubicBezTo>
                  <a:cubicBezTo>
                    <a:pt x="1242912" y="1564722"/>
                    <a:pt x="1234987" y="1566170"/>
                    <a:pt x="1225233" y="1566170"/>
                  </a:cubicBezTo>
                  <a:cubicBezTo>
                    <a:pt x="1215480" y="1566170"/>
                    <a:pt x="1205421" y="1565941"/>
                    <a:pt x="1195058" y="1565484"/>
                  </a:cubicBezTo>
                  <a:cubicBezTo>
                    <a:pt x="1184695" y="1565027"/>
                    <a:pt x="1174941" y="1564036"/>
                    <a:pt x="1165797" y="1562512"/>
                  </a:cubicBezTo>
                  <a:cubicBezTo>
                    <a:pt x="1156958" y="1560988"/>
                    <a:pt x="1150786" y="1558016"/>
                    <a:pt x="1147281" y="1553597"/>
                  </a:cubicBezTo>
                  <a:lnTo>
                    <a:pt x="1146518" y="1550313"/>
                  </a:lnTo>
                  <a:lnTo>
                    <a:pt x="1137829" y="1546129"/>
                  </a:lnTo>
                  <a:lnTo>
                    <a:pt x="1137066" y="1542844"/>
                  </a:lnTo>
                  <a:lnTo>
                    <a:pt x="1128375" y="1538660"/>
                  </a:lnTo>
                  <a:lnTo>
                    <a:pt x="1127612" y="1535375"/>
                  </a:lnTo>
                  <a:lnTo>
                    <a:pt x="1118922" y="1531191"/>
                  </a:lnTo>
                  <a:lnTo>
                    <a:pt x="1118158" y="1527905"/>
                  </a:lnTo>
                  <a:lnTo>
                    <a:pt x="1109469" y="1523721"/>
                  </a:lnTo>
                  <a:lnTo>
                    <a:pt x="1108706" y="1520436"/>
                  </a:lnTo>
                  <a:lnTo>
                    <a:pt x="1100016" y="1516252"/>
                  </a:lnTo>
                  <a:lnTo>
                    <a:pt x="1099253" y="1512967"/>
                  </a:lnTo>
                  <a:lnTo>
                    <a:pt x="1090562" y="1508783"/>
                  </a:lnTo>
                  <a:lnTo>
                    <a:pt x="1090155" y="1507028"/>
                  </a:lnTo>
                  <a:lnTo>
                    <a:pt x="1088073" y="1508334"/>
                  </a:lnTo>
                  <a:cubicBezTo>
                    <a:pt x="1085025" y="1511534"/>
                    <a:pt x="1083501" y="1515573"/>
                    <a:pt x="1083501" y="1520450"/>
                  </a:cubicBezTo>
                  <a:cubicBezTo>
                    <a:pt x="1083501" y="1525631"/>
                    <a:pt x="1083958" y="1530432"/>
                    <a:pt x="1084873" y="1534852"/>
                  </a:cubicBezTo>
                  <a:cubicBezTo>
                    <a:pt x="1085787" y="1539271"/>
                    <a:pt x="1086244" y="1544986"/>
                    <a:pt x="1086244" y="1551997"/>
                  </a:cubicBezTo>
                  <a:cubicBezTo>
                    <a:pt x="1086244" y="1555349"/>
                    <a:pt x="1085787" y="1558016"/>
                    <a:pt x="1084873" y="1559998"/>
                  </a:cubicBezTo>
                  <a:cubicBezTo>
                    <a:pt x="1083958" y="1561979"/>
                    <a:pt x="1082739" y="1563427"/>
                    <a:pt x="1081215" y="1564341"/>
                  </a:cubicBezTo>
                  <a:cubicBezTo>
                    <a:pt x="1079691" y="1565255"/>
                    <a:pt x="1077939" y="1565941"/>
                    <a:pt x="1075957" y="1566398"/>
                  </a:cubicBezTo>
                  <a:cubicBezTo>
                    <a:pt x="1073976" y="1566856"/>
                    <a:pt x="1071766" y="1567389"/>
                    <a:pt x="1069328" y="1567999"/>
                  </a:cubicBezTo>
                  <a:cubicBezTo>
                    <a:pt x="1063537" y="1569218"/>
                    <a:pt x="1057365" y="1570285"/>
                    <a:pt x="1050811" y="1571199"/>
                  </a:cubicBezTo>
                  <a:cubicBezTo>
                    <a:pt x="1044258" y="1572113"/>
                    <a:pt x="1037781" y="1572799"/>
                    <a:pt x="1031380" y="1573256"/>
                  </a:cubicBezTo>
                  <a:cubicBezTo>
                    <a:pt x="1024980" y="1573714"/>
                    <a:pt x="1018807" y="1574018"/>
                    <a:pt x="1012864" y="1574171"/>
                  </a:cubicBezTo>
                  <a:cubicBezTo>
                    <a:pt x="1006920" y="1574323"/>
                    <a:pt x="1001662" y="1574399"/>
                    <a:pt x="997090" y="1574399"/>
                  </a:cubicBezTo>
                  <a:cubicBezTo>
                    <a:pt x="990994" y="1574399"/>
                    <a:pt x="985356" y="1571809"/>
                    <a:pt x="980174" y="1566627"/>
                  </a:cubicBezTo>
                  <a:lnTo>
                    <a:pt x="978944" y="1562937"/>
                  </a:lnTo>
                  <a:lnTo>
                    <a:pt x="970722" y="1559159"/>
                  </a:lnTo>
                  <a:lnTo>
                    <a:pt x="969492" y="1555469"/>
                  </a:lnTo>
                  <a:lnTo>
                    <a:pt x="961268" y="1551690"/>
                  </a:lnTo>
                  <a:lnTo>
                    <a:pt x="960038" y="1547999"/>
                  </a:lnTo>
                  <a:lnTo>
                    <a:pt x="951815" y="1544221"/>
                  </a:lnTo>
                  <a:lnTo>
                    <a:pt x="950584" y="1540529"/>
                  </a:lnTo>
                  <a:lnTo>
                    <a:pt x="942362" y="1536751"/>
                  </a:lnTo>
                  <a:lnTo>
                    <a:pt x="941132" y="1533060"/>
                  </a:lnTo>
                  <a:lnTo>
                    <a:pt x="932909" y="1529282"/>
                  </a:lnTo>
                  <a:lnTo>
                    <a:pt x="931679" y="1525592"/>
                  </a:lnTo>
                  <a:lnTo>
                    <a:pt x="929799" y="1524728"/>
                  </a:lnTo>
                  <a:lnTo>
                    <a:pt x="931787" y="1535537"/>
                  </a:lnTo>
                  <a:cubicBezTo>
                    <a:pt x="931787" y="1539500"/>
                    <a:pt x="929577" y="1543462"/>
                    <a:pt x="925158" y="1547425"/>
                  </a:cubicBezTo>
                  <a:cubicBezTo>
                    <a:pt x="920738" y="1551387"/>
                    <a:pt x="915023" y="1554892"/>
                    <a:pt x="908013" y="1557940"/>
                  </a:cubicBezTo>
                  <a:cubicBezTo>
                    <a:pt x="901002" y="1560988"/>
                    <a:pt x="892849" y="1563503"/>
                    <a:pt x="883552" y="1565484"/>
                  </a:cubicBezTo>
                  <a:cubicBezTo>
                    <a:pt x="874256" y="1567465"/>
                    <a:pt x="864883" y="1568456"/>
                    <a:pt x="855435" y="1568456"/>
                  </a:cubicBezTo>
                  <a:cubicBezTo>
                    <a:pt x="846291" y="1568456"/>
                    <a:pt x="838518" y="1567389"/>
                    <a:pt x="832117" y="1565255"/>
                  </a:cubicBezTo>
                  <a:cubicBezTo>
                    <a:pt x="825717" y="1563122"/>
                    <a:pt x="820535" y="1560379"/>
                    <a:pt x="816573" y="1557026"/>
                  </a:cubicBezTo>
                  <a:lnTo>
                    <a:pt x="813473" y="1552921"/>
                  </a:lnTo>
                  <a:lnTo>
                    <a:pt x="807121" y="1549558"/>
                  </a:lnTo>
                  <a:lnTo>
                    <a:pt x="804021" y="1545453"/>
                  </a:lnTo>
                  <a:lnTo>
                    <a:pt x="797667" y="1542089"/>
                  </a:lnTo>
                  <a:lnTo>
                    <a:pt x="794566" y="1537983"/>
                  </a:lnTo>
                  <a:lnTo>
                    <a:pt x="788214" y="1534620"/>
                  </a:lnTo>
                  <a:lnTo>
                    <a:pt x="785112" y="1530512"/>
                  </a:lnTo>
                  <a:lnTo>
                    <a:pt x="778761" y="1527150"/>
                  </a:lnTo>
                  <a:lnTo>
                    <a:pt x="775660" y="1523044"/>
                  </a:lnTo>
                  <a:lnTo>
                    <a:pt x="769308" y="1519681"/>
                  </a:lnTo>
                  <a:lnTo>
                    <a:pt x="766208" y="1515576"/>
                  </a:lnTo>
                  <a:lnTo>
                    <a:pt x="759854" y="1512212"/>
                  </a:lnTo>
                  <a:lnTo>
                    <a:pt x="756753" y="1508106"/>
                  </a:lnTo>
                  <a:lnTo>
                    <a:pt x="750401" y="1504743"/>
                  </a:lnTo>
                  <a:lnTo>
                    <a:pt x="747301" y="1500638"/>
                  </a:lnTo>
                  <a:lnTo>
                    <a:pt x="740947" y="1497274"/>
                  </a:lnTo>
                  <a:lnTo>
                    <a:pt x="737845" y="1493166"/>
                  </a:lnTo>
                  <a:lnTo>
                    <a:pt x="731494" y="1489804"/>
                  </a:lnTo>
                  <a:lnTo>
                    <a:pt x="728393" y="1485698"/>
                  </a:lnTo>
                  <a:lnTo>
                    <a:pt x="722041" y="1482335"/>
                  </a:lnTo>
                  <a:lnTo>
                    <a:pt x="718941" y="1478230"/>
                  </a:lnTo>
                  <a:lnTo>
                    <a:pt x="712587" y="1474866"/>
                  </a:lnTo>
                  <a:lnTo>
                    <a:pt x="709486" y="1470760"/>
                  </a:lnTo>
                  <a:lnTo>
                    <a:pt x="703134" y="1467397"/>
                  </a:lnTo>
                  <a:lnTo>
                    <a:pt x="700033" y="1463291"/>
                  </a:lnTo>
                  <a:lnTo>
                    <a:pt x="693681" y="1459928"/>
                  </a:lnTo>
                  <a:lnTo>
                    <a:pt x="690580" y="1455821"/>
                  </a:lnTo>
                  <a:lnTo>
                    <a:pt x="684227" y="1452458"/>
                  </a:lnTo>
                  <a:lnTo>
                    <a:pt x="681126" y="1448352"/>
                  </a:lnTo>
                  <a:lnTo>
                    <a:pt x="674774" y="1444989"/>
                  </a:lnTo>
                  <a:lnTo>
                    <a:pt x="671674" y="1440884"/>
                  </a:lnTo>
                  <a:lnTo>
                    <a:pt x="665320" y="1437520"/>
                  </a:lnTo>
                  <a:lnTo>
                    <a:pt x="662219" y="1433414"/>
                  </a:lnTo>
                  <a:lnTo>
                    <a:pt x="655867" y="1430051"/>
                  </a:lnTo>
                  <a:lnTo>
                    <a:pt x="652766" y="1425945"/>
                  </a:lnTo>
                  <a:lnTo>
                    <a:pt x="646414" y="1422582"/>
                  </a:lnTo>
                  <a:lnTo>
                    <a:pt x="643312" y="1418474"/>
                  </a:lnTo>
                  <a:lnTo>
                    <a:pt x="636961" y="1415112"/>
                  </a:lnTo>
                  <a:lnTo>
                    <a:pt x="633861" y="1411007"/>
                  </a:lnTo>
                  <a:lnTo>
                    <a:pt x="627507" y="1407643"/>
                  </a:lnTo>
                  <a:cubicBezTo>
                    <a:pt x="623544" y="1404290"/>
                    <a:pt x="620725" y="1400556"/>
                    <a:pt x="619048" y="1396441"/>
                  </a:cubicBezTo>
                  <a:cubicBezTo>
                    <a:pt x="617372" y="1392327"/>
                    <a:pt x="616534" y="1388440"/>
                    <a:pt x="616534" y="1384783"/>
                  </a:cubicBezTo>
                  <a:cubicBezTo>
                    <a:pt x="616534" y="1381125"/>
                    <a:pt x="617220" y="1374648"/>
                    <a:pt x="618591" y="1365352"/>
                  </a:cubicBezTo>
                  <a:cubicBezTo>
                    <a:pt x="619963" y="1356055"/>
                    <a:pt x="621487" y="1345159"/>
                    <a:pt x="623163" y="1332662"/>
                  </a:cubicBezTo>
                  <a:cubicBezTo>
                    <a:pt x="624840" y="1320165"/>
                    <a:pt x="626364" y="1306830"/>
                    <a:pt x="627735" y="1292657"/>
                  </a:cubicBezTo>
                  <a:lnTo>
                    <a:pt x="628222" y="1282762"/>
                  </a:lnTo>
                  <a:lnTo>
                    <a:pt x="619695" y="1278573"/>
                  </a:lnTo>
                  <a:lnTo>
                    <a:pt x="618847" y="1275332"/>
                  </a:lnTo>
                  <a:lnTo>
                    <a:pt x="610242" y="1271104"/>
                  </a:lnTo>
                  <a:lnTo>
                    <a:pt x="609394" y="1267862"/>
                  </a:lnTo>
                  <a:lnTo>
                    <a:pt x="600788" y="1263634"/>
                  </a:lnTo>
                  <a:lnTo>
                    <a:pt x="599941" y="1260393"/>
                  </a:lnTo>
                  <a:lnTo>
                    <a:pt x="591335" y="1256165"/>
                  </a:lnTo>
                  <a:lnTo>
                    <a:pt x="590488" y="1252924"/>
                  </a:lnTo>
                  <a:lnTo>
                    <a:pt x="581881" y="1248696"/>
                  </a:lnTo>
                  <a:lnTo>
                    <a:pt x="581034" y="1245455"/>
                  </a:lnTo>
                  <a:lnTo>
                    <a:pt x="572428" y="1241227"/>
                  </a:lnTo>
                  <a:lnTo>
                    <a:pt x="571580" y="1237986"/>
                  </a:lnTo>
                  <a:lnTo>
                    <a:pt x="562975" y="1233758"/>
                  </a:lnTo>
                  <a:lnTo>
                    <a:pt x="562127" y="1230515"/>
                  </a:lnTo>
                  <a:lnTo>
                    <a:pt x="553522" y="1226288"/>
                  </a:lnTo>
                  <a:lnTo>
                    <a:pt x="552675" y="1223047"/>
                  </a:lnTo>
                  <a:lnTo>
                    <a:pt x="544068" y="1218819"/>
                  </a:lnTo>
                  <a:cubicBezTo>
                    <a:pt x="540562" y="1214552"/>
                    <a:pt x="538810" y="1207846"/>
                    <a:pt x="538810" y="1198702"/>
                  </a:cubicBezTo>
                  <a:cubicBezTo>
                    <a:pt x="538810" y="1185901"/>
                    <a:pt x="539648" y="1174014"/>
                    <a:pt x="541324" y="1163041"/>
                  </a:cubicBezTo>
                  <a:cubicBezTo>
                    <a:pt x="543001" y="1152068"/>
                    <a:pt x="545515" y="1142543"/>
                    <a:pt x="548868" y="1134466"/>
                  </a:cubicBezTo>
                  <a:cubicBezTo>
                    <a:pt x="552221" y="1126389"/>
                    <a:pt x="556412" y="1120140"/>
                    <a:pt x="561441" y="1115721"/>
                  </a:cubicBezTo>
                  <a:cubicBezTo>
                    <a:pt x="566470" y="1111301"/>
                    <a:pt x="572490" y="1109091"/>
                    <a:pt x="579501" y="1109091"/>
                  </a:cubicBezTo>
                  <a:cubicBezTo>
                    <a:pt x="591693" y="1109091"/>
                    <a:pt x="603732" y="1109701"/>
                    <a:pt x="615619" y="1110920"/>
                  </a:cubicBezTo>
                  <a:cubicBezTo>
                    <a:pt x="627507" y="1112139"/>
                    <a:pt x="641832" y="1112749"/>
                    <a:pt x="658596" y="1112749"/>
                  </a:cubicBezTo>
                  <a:cubicBezTo>
                    <a:pt x="675055" y="1112749"/>
                    <a:pt x="689305" y="1111834"/>
                    <a:pt x="701344" y="1110006"/>
                  </a:cubicBezTo>
                  <a:cubicBezTo>
                    <a:pt x="713384" y="1108177"/>
                    <a:pt x="723823" y="1106119"/>
                    <a:pt x="732663" y="1103833"/>
                  </a:cubicBezTo>
                  <a:cubicBezTo>
                    <a:pt x="741502" y="1101547"/>
                    <a:pt x="748893" y="1099414"/>
                    <a:pt x="754837" y="1097433"/>
                  </a:cubicBezTo>
                  <a:cubicBezTo>
                    <a:pt x="760780" y="1095451"/>
                    <a:pt x="765733" y="1094461"/>
                    <a:pt x="769696" y="1094461"/>
                  </a:cubicBezTo>
                  <a:close/>
                  <a:moveTo>
                    <a:pt x="861136" y="552450"/>
                  </a:moveTo>
                  <a:cubicBezTo>
                    <a:pt x="879729" y="552450"/>
                    <a:pt x="897864" y="555727"/>
                    <a:pt x="915543" y="562280"/>
                  </a:cubicBezTo>
                  <a:cubicBezTo>
                    <a:pt x="933221" y="568833"/>
                    <a:pt x="948994" y="578587"/>
                    <a:pt x="962863" y="591541"/>
                  </a:cubicBezTo>
                  <a:lnTo>
                    <a:pt x="964794" y="594358"/>
                  </a:lnTo>
                  <a:lnTo>
                    <a:pt x="972317" y="599010"/>
                  </a:lnTo>
                  <a:lnTo>
                    <a:pt x="974250" y="601829"/>
                  </a:lnTo>
                  <a:lnTo>
                    <a:pt x="981770" y="606480"/>
                  </a:lnTo>
                  <a:lnTo>
                    <a:pt x="983701" y="609298"/>
                  </a:lnTo>
                  <a:lnTo>
                    <a:pt x="991223" y="613949"/>
                  </a:lnTo>
                  <a:lnTo>
                    <a:pt x="993154" y="616767"/>
                  </a:lnTo>
                  <a:lnTo>
                    <a:pt x="1000676" y="621418"/>
                  </a:lnTo>
                  <a:lnTo>
                    <a:pt x="1002607" y="624235"/>
                  </a:lnTo>
                  <a:lnTo>
                    <a:pt x="1010130" y="628887"/>
                  </a:lnTo>
                  <a:lnTo>
                    <a:pt x="1012061" y="631705"/>
                  </a:lnTo>
                  <a:lnTo>
                    <a:pt x="1019583" y="636356"/>
                  </a:lnTo>
                  <a:lnTo>
                    <a:pt x="1021515" y="639174"/>
                  </a:lnTo>
                  <a:lnTo>
                    <a:pt x="1029037" y="643826"/>
                  </a:lnTo>
                  <a:lnTo>
                    <a:pt x="1030968" y="646644"/>
                  </a:lnTo>
                  <a:lnTo>
                    <a:pt x="1033493" y="648205"/>
                  </a:lnTo>
                  <a:lnTo>
                    <a:pt x="1036472" y="620116"/>
                  </a:lnTo>
                  <a:cubicBezTo>
                    <a:pt x="1037691" y="611581"/>
                    <a:pt x="1038910" y="605485"/>
                    <a:pt x="1040130" y="601828"/>
                  </a:cubicBezTo>
                  <a:cubicBezTo>
                    <a:pt x="1041349" y="598170"/>
                    <a:pt x="1042492" y="594894"/>
                    <a:pt x="1043559" y="591998"/>
                  </a:cubicBezTo>
                  <a:cubicBezTo>
                    <a:pt x="1044625" y="589102"/>
                    <a:pt x="1045921" y="586664"/>
                    <a:pt x="1047445" y="584683"/>
                  </a:cubicBezTo>
                  <a:cubicBezTo>
                    <a:pt x="1048969" y="582702"/>
                    <a:pt x="1050950" y="580873"/>
                    <a:pt x="1053388" y="579196"/>
                  </a:cubicBezTo>
                  <a:cubicBezTo>
                    <a:pt x="1055827" y="577520"/>
                    <a:pt x="1059027" y="575920"/>
                    <a:pt x="1062990" y="574396"/>
                  </a:cubicBezTo>
                  <a:cubicBezTo>
                    <a:pt x="1070914" y="571348"/>
                    <a:pt x="1081049" y="568300"/>
                    <a:pt x="1093393" y="565252"/>
                  </a:cubicBezTo>
                  <a:cubicBezTo>
                    <a:pt x="1105738" y="562204"/>
                    <a:pt x="1121359" y="560680"/>
                    <a:pt x="1140256" y="560680"/>
                  </a:cubicBezTo>
                  <a:cubicBezTo>
                    <a:pt x="1162507" y="560680"/>
                    <a:pt x="1183462" y="563423"/>
                    <a:pt x="1203121" y="568909"/>
                  </a:cubicBezTo>
                  <a:cubicBezTo>
                    <a:pt x="1222781" y="574396"/>
                    <a:pt x="1239926" y="583387"/>
                    <a:pt x="1254556" y="595884"/>
                  </a:cubicBezTo>
                  <a:lnTo>
                    <a:pt x="1257390" y="599881"/>
                  </a:lnTo>
                  <a:lnTo>
                    <a:pt x="1264010" y="603353"/>
                  </a:lnTo>
                  <a:lnTo>
                    <a:pt x="1266846" y="607353"/>
                  </a:lnTo>
                  <a:lnTo>
                    <a:pt x="1273463" y="610823"/>
                  </a:lnTo>
                  <a:lnTo>
                    <a:pt x="1276297" y="614821"/>
                  </a:lnTo>
                  <a:lnTo>
                    <a:pt x="1282916" y="618292"/>
                  </a:lnTo>
                  <a:lnTo>
                    <a:pt x="1285750" y="622290"/>
                  </a:lnTo>
                  <a:lnTo>
                    <a:pt x="1292369" y="625761"/>
                  </a:lnTo>
                  <a:lnTo>
                    <a:pt x="1295203" y="629758"/>
                  </a:lnTo>
                  <a:lnTo>
                    <a:pt x="1301823" y="633230"/>
                  </a:lnTo>
                  <a:lnTo>
                    <a:pt x="1304657" y="637228"/>
                  </a:lnTo>
                  <a:lnTo>
                    <a:pt x="1311276" y="640699"/>
                  </a:lnTo>
                  <a:lnTo>
                    <a:pt x="1314111" y="644698"/>
                  </a:lnTo>
                  <a:lnTo>
                    <a:pt x="1320730" y="648169"/>
                  </a:lnTo>
                  <a:lnTo>
                    <a:pt x="1323564" y="652167"/>
                  </a:lnTo>
                  <a:lnTo>
                    <a:pt x="1330183" y="655638"/>
                  </a:lnTo>
                  <a:lnTo>
                    <a:pt x="1333017" y="659636"/>
                  </a:lnTo>
                  <a:lnTo>
                    <a:pt x="1339636" y="663107"/>
                  </a:lnTo>
                  <a:lnTo>
                    <a:pt x="1342470" y="667104"/>
                  </a:lnTo>
                  <a:lnTo>
                    <a:pt x="1349090" y="670576"/>
                  </a:lnTo>
                  <a:lnTo>
                    <a:pt x="1351924" y="674574"/>
                  </a:lnTo>
                  <a:lnTo>
                    <a:pt x="1358543" y="678045"/>
                  </a:lnTo>
                  <a:lnTo>
                    <a:pt x="1358903" y="678552"/>
                  </a:lnTo>
                  <a:lnTo>
                    <a:pt x="1371752" y="640004"/>
                  </a:lnTo>
                  <a:cubicBezTo>
                    <a:pt x="1376781" y="625526"/>
                    <a:pt x="1381582" y="613410"/>
                    <a:pt x="1386154" y="603657"/>
                  </a:cubicBezTo>
                  <a:cubicBezTo>
                    <a:pt x="1390726" y="593903"/>
                    <a:pt x="1395222" y="586207"/>
                    <a:pt x="1399641" y="580568"/>
                  </a:cubicBezTo>
                  <a:cubicBezTo>
                    <a:pt x="1404061" y="574929"/>
                    <a:pt x="1408861" y="571043"/>
                    <a:pt x="1414043" y="568909"/>
                  </a:cubicBezTo>
                  <a:cubicBezTo>
                    <a:pt x="1418920" y="566776"/>
                    <a:pt x="1424787" y="564947"/>
                    <a:pt x="1431645" y="563423"/>
                  </a:cubicBezTo>
                  <a:cubicBezTo>
                    <a:pt x="1438503" y="561899"/>
                    <a:pt x="1445590" y="560604"/>
                    <a:pt x="1452905" y="559537"/>
                  </a:cubicBezTo>
                  <a:cubicBezTo>
                    <a:pt x="1460220" y="558470"/>
                    <a:pt x="1467612" y="557632"/>
                    <a:pt x="1475079" y="557022"/>
                  </a:cubicBezTo>
                  <a:cubicBezTo>
                    <a:pt x="1482547" y="556413"/>
                    <a:pt x="1489481" y="556108"/>
                    <a:pt x="1495882" y="556108"/>
                  </a:cubicBezTo>
                  <a:cubicBezTo>
                    <a:pt x="1501978" y="556108"/>
                    <a:pt x="1508531" y="559537"/>
                    <a:pt x="1515541" y="566395"/>
                  </a:cubicBezTo>
                  <a:lnTo>
                    <a:pt x="1518655" y="570546"/>
                  </a:lnTo>
                  <a:lnTo>
                    <a:pt x="1524995" y="573864"/>
                  </a:lnTo>
                  <a:lnTo>
                    <a:pt x="1528111" y="578017"/>
                  </a:lnTo>
                  <a:lnTo>
                    <a:pt x="1534448" y="581334"/>
                  </a:lnTo>
                  <a:lnTo>
                    <a:pt x="1537562" y="585486"/>
                  </a:lnTo>
                  <a:lnTo>
                    <a:pt x="1543901" y="588803"/>
                  </a:lnTo>
                  <a:lnTo>
                    <a:pt x="1547015" y="592955"/>
                  </a:lnTo>
                  <a:lnTo>
                    <a:pt x="1553354" y="596272"/>
                  </a:lnTo>
                  <a:lnTo>
                    <a:pt x="1556468" y="600423"/>
                  </a:lnTo>
                  <a:lnTo>
                    <a:pt x="1562808" y="603741"/>
                  </a:lnTo>
                  <a:lnTo>
                    <a:pt x="1565922" y="607893"/>
                  </a:lnTo>
                  <a:lnTo>
                    <a:pt x="1572261" y="611210"/>
                  </a:lnTo>
                  <a:lnTo>
                    <a:pt x="1575376" y="615363"/>
                  </a:lnTo>
                  <a:lnTo>
                    <a:pt x="1581715" y="618680"/>
                  </a:lnTo>
                  <a:lnTo>
                    <a:pt x="1584829" y="622832"/>
                  </a:lnTo>
                  <a:lnTo>
                    <a:pt x="1591168" y="626149"/>
                  </a:lnTo>
                  <a:lnTo>
                    <a:pt x="1594282" y="630301"/>
                  </a:lnTo>
                  <a:lnTo>
                    <a:pt x="1600621" y="633618"/>
                  </a:lnTo>
                  <a:lnTo>
                    <a:pt x="1603735" y="637769"/>
                  </a:lnTo>
                  <a:lnTo>
                    <a:pt x="1610075" y="641087"/>
                  </a:lnTo>
                  <a:lnTo>
                    <a:pt x="1613189" y="645239"/>
                  </a:lnTo>
                  <a:lnTo>
                    <a:pt x="1619528" y="648556"/>
                  </a:lnTo>
                  <a:lnTo>
                    <a:pt x="1622644" y="652709"/>
                  </a:lnTo>
                  <a:lnTo>
                    <a:pt x="1628981" y="656026"/>
                  </a:lnTo>
                  <a:lnTo>
                    <a:pt x="1632095" y="660177"/>
                  </a:lnTo>
                  <a:lnTo>
                    <a:pt x="1638435" y="663495"/>
                  </a:lnTo>
                  <a:lnTo>
                    <a:pt x="1641549" y="667647"/>
                  </a:lnTo>
                  <a:lnTo>
                    <a:pt x="1647888" y="670964"/>
                  </a:lnTo>
                  <a:lnTo>
                    <a:pt x="1651002" y="675115"/>
                  </a:lnTo>
                  <a:lnTo>
                    <a:pt x="1657342" y="678433"/>
                  </a:lnTo>
                  <a:lnTo>
                    <a:pt x="1660456" y="682585"/>
                  </a:lnTo>
                  <a:lnTo>
                    <a:pt x="1666795" y="685902"/>
                  </a:lnTo>
                  <a:lnTo>
                    <a:pt x="1669910" y="690055"/>
                  </a:lnTo>
                  <a:lnTo>
                    <a:pt x="1676248" y="693372"/>
                  </a:lnTo>
                  <a:lnTo>
                    <a:pt x="1679362" y="697524"/>
                  </a:lnTo>
                  <a:lnTo>
                    <a:pt x="1685701" y="700841"/>
                  </a:lnTo>
                  <a:lnTo>
                    <a:pt x="1688815" y="704992"/>
                  </a:lnTo>
                  <a:lnTo>
                    <a:pt x="1695155" y="708310"/>
                  </a:lnTo>
                  <a:lnTo>
                    <a:pt x="1698268" y="712461"/>
                  </a:lnTo>
                  <a:lnTo>
                    <a:pt x="1704607" y="715778"/>
                  </a:lnTo>
                  <a:cubicBezTo>
                    <a:pt x="1711618" y="722636"/>
                    <a:pt x="1718933" y="732389"/>
                    <a:pt x="1726553" y="745039"/>
                  </a:cubicBezTo>
                  <a:cubicBezTo>
                    <a:pt x="1734173" y="757688"/>
                    <a:pt x="1741793" y="773080"/>
                    <a:pt x="1749413" y="791216"/>
                  </a:cubicBezTo>
                  <a:cubicBezTo>
                    <a:pt x="1757033" y="809351"/>
                    <a:pt x="1764501" y="829849"/>
                    <a:pt x="1771816" y="852709"/>
                  </a:cubicBezTo>
                  <a:cubicBezTo>
                    <a:pt x="1779131" y="875569"/>
                    <a:pt x="1784770" y="895457"/>
                    <a:pt x="1788732" y="912374"/>
                  </a:cubicBezTo>
                  <a:cubicBezTo>
                    <a:pt x="1792695" y="929290"/>
                    <a:pt x="1795590" y="943768"/>
                    <a:pt x="1797419" y="955808"/>
                  </a:cubicBezTo>
                  <a:cubicBezTo>
                    <a:pt x="1799248" y="967847"/>
                    <a:pt x="1800315" y="977677"/>
                    <a:pt x="1800619" y="985297"/>
                  </a:cubicBezTo>
                  <a:cubicBezTo>
                    <a:pt x="1800924" y="992917"/>
                    <a:pt x="1801077" y="998708"/>
                    <a:pt x="1801077" y="1002671"/>
                  </a:cubicBezTo>
                  <a:cubicBezTo>
                    <a:pt x="1801077" y="1010596"/>
                    <a:pt x="1798029" y="1016006"/>
                    <a:pt x="1791932" y="1018901"/>
                  </a:cubicBezTo>
                  <a:cubicBezTo>
                    <a:pt x="1785837" y="1021797"/>
                    <a:pt x="1777912" y="1023245"/>
                    <a:pt x="1768158" y="1023245"/>
                  </a:cubicBezTo>
                  <a:cubicBezTo>
                    <a:pt x="1758405" y="1023245"/>
                    <a:pt x="1748346" y="1023016"/>
                    <a:pt x="1737983" y="1022559"/>
                  </a:cubicBezTo>
                  <a:cubicBezTo>
                    <a:pt x="1727620" y="1022102"/>
                    <a:pt x="1717866" y="1021111"/>
                    <a:pt x="1708722" y="1019587"/>
                  </a:cubicBezTo>
                  <a:cubicBezTo>
                    <a:pt x="1699883" y="1018063"/>
                    <a:pt x="1693711" y="1015091"/>
                    <a:pt x="1690206" y="1010672"/>
                  </a:cubicBezTo>
                  <a:lnTo>
                    <a:pt x="1689443" y="1007387"/>
                  </a:lnTo>
                  <a:lnTo>
                    <a:pt x="1680754" y="1003204"/>
                  </a:lnTo>
                  <a:lnTo>
                    <a:pt x="1679991" y="999919"/>
                  </a:lnTo>
                  <a:lnTo>
                    <a:pt x="1671300" y="995735"/>
                  </a:lnTo>
                  <a:lnTo>
                    <a:pt x="1670537" y="992450"/>
                  </a:lnTo>
                  <a:lnTo>
                    <a:pt x="1661847" y="988266"/>
                  </a:lnTo>
                  <a:lnTo>
                    <a:pt x="1661083" y="984980"/>
                  </a:lnTo>
                  <a:lnTo>
                    <a:pt x="1652394" y="980796"/>
                  </a:lnTo>
                  <a:lnTo>
                    <a:pt x="1651631" y="977511"/>
                  </a:lnTo>
                  <a:lnTo>
                    <a:pt x="1642941" y="973327"/>
                  </a:lnTo>
                  <a:lnTo>
                    <a:pt x="1642178" y="970042"/>
                  </a:lnTo>
                  <a:lnTo>
                    <a:pt x="1633487" y="965858"/>
                  </a:lnTo>
                  <a:lnTo>
                    <a:pt x="1633080" y="964103"/>
                  </a:lnTo>
                  <a:lnTo>
                    <a:pt x="1630998" y="965409"/>
                  </a:lnTo>
                  <a:cubicBezTo>
                    <a:pt x="1627950" y="968609"/>
                    <a:pt x="1626426" y="972648"/>
                    <a:pt x="1626426" y="977525"/>
                  </a:cubicBezTo>
                  <a:cubicBezTo>
                    <a:pt x="1626426" y="982706"/>
                    <a:pt x="1626883" y="987507"/>
                    <a:pt x="1627798" y="991927"/>
                  </a:cubicBezTo>
                  <a:cubicBezTo>
                    <a:pt x="1628712" y="996346"/>
                    <a:pt x="1629169" y="1002061"/>
                    <a:pt x="1629169" y="1009072"/>
                  </a:cubicBezTo>
                  <a:cubicBezTo>
                    <a:pt x="1629169" y="1012424"/>
                    <a:pt x="1628712" y="1015091"/>
                    <a:pt x="1627798" y="1017073"/>
                  </a:cubicBezTo>
                  <a:cubicBezTo>
                    <a:pt x="1626883" y="1019054"/>
                    <a:pt x="1625664" y="1020502"/>
                    <a:pt x="1624140" y="1021416"/>
                  </a:cubicBezTo>
                  <a:cubicBezTo>
                    <a:pt x="1622616" y="1022330"/>
                    <a:pt x="1620864" y="1023016"/>
                    <a:pt x="1618882" y="1023473"/>
                  </a:cubicBezTo>
                  <a:cubicBezTo>
                    <a:pt x="1616901" y="1023931"/>
                    <a:pt x="1614691" y="1024464"/>
                    <a:pt x="1612253" y="1025074"/>
                  </a:cubicBezTo>
                  <a:cubicBezTo>
                    <a:pt x="1606462" y="1026293"/>
                    <a:pt x="1600290" y="1027360"/>
                    <a:pt x="1593736" y="1028274"/>
                  </a:cubicBezTo>
                  <a:cubicBezTo>
                    <a:pt x="1587183" y="1029188"/>
                    <a:pt x="1580706" y="1029874"/>
                    <a:pt x="1574305" y="1030331"/>
                  </a:cubicBezTo>
                  <a:cubicBezTo>
                    <a:pt x="1567905" y="1030789"/>
                    <a:pt x="1561732" y="1031093"/>
                    <a:pt x="1555789" y="1031246"/>
                  </a:cubicBezTo>
                  <a:cubicBezTo>
                    <a:pt x="1549845" y="1031398"/>
                    <a:pt x="1544587" y="1031474"/>
                    <a:pt x="1540015" y="1031474"/>
                  </a:cubicBezTo>
                  <a:cubicBezTo>
                    <a:pt x="1533919" y="1031474"/>
                    <a:pt x="1528281" y="1028884"/>
                    <a:pt x="1523099" y="1023702"/>
                  </a:cubicBezTo>
                  <a:lnTo>
                    <a:pt x="1521869" y="1020011"/>
                  </a:lnTo>
                  <a:lnTo>
                    <a:pt x="1513647" y="1016234"/>
                  </a:lnTo>
                  <a:lnTo>
                    <a:pt x="1512417" y="1012543"/>
                  </a:lnTo>
                  <a:lnTo>
                    <a:pt x="1504193" y="1008765"/>
                  </a:lnTo>
                  <a:lnTo>
                    <a:pt x="1502962" y="1005074"/>
                  </a:lnTo>
                  <a:lnTo>
                    <a:pt x="1494740" y="1001296"/>
                  </a:lnTo>
                  <a:lnTo>
                    <a:pt x="1493509" y="997604"/>
                  </a:lnTo>
                  <a:lnTo>
                    <a:pt x="1485287" y="993826"/>
                  </a:lnTo>
                  <a:lnTo>
                    <a:pt x="1484056" y="990135"/>
                  </a:lnTo>
                  <a:lnTo>
                    <a:pt x="1475834" y="986357"/>
                  </a:lnTo>
                  <a:lnTo>
                    <a:pt x="1474604" y="982666"/>
                  </a:lnTo>
                  <a:lnTo>
                    <a:pt x="1466380" y="978888"/>
                  </a:lnTo>
                  <a:lnTo>
                    <a:pt x="1465150" y="975197"/>
                  </a:lnTo>
                  <a:lnTo>
                    <a:pt x="1457895" y="971864"/>
                  </a:lnTo>
                  <a:lnTo>
                    <a:pt x="1444765" y="991469"/>
                  </a:lnTo>
                  <a:cubicBezTo>
                    <a:pt x="1430287" y="1004728"/>
                    <a:pt x="1413295" y="1014406"/>
                    <a:pt x="1393788" y="1020502"/>
                  </a:cubicBezTo>
                  <a:cubicBezTo>
                    <a:pt x="1374280" y="1026598"/>
                    <a:pt x="1353097" y="1029646"/>
                    <a:pt x="1330237" y="1029646"/>
                  </a:cubicBezTo>
                  <a:cubicBezTo>
                    <a:pt x="1317740" y="1029646"/>
                    <a:pt x="1305929" y="1028655"/>
                    <a:pt x="1294804" y="1026674"/>
                  </a:cubicBezTo>
                  <a:cubicBezTo>
                    <a:pt x="1283679" y="1024693"/>
                    <a:pt x="1273773" y="1022102"/>
                    <a:pt x="1265086" y="1018901"/>
                  </a:cubicBezTo>
                  <a:cubicBezTo>
                    <a:pt x="1256399" y="1015701"/>
                    <a:pt x="1249236" y="1012120"/>
                    <a:pt x="1243597" y="1008157"/>
                  </a:cubicBezTo>
                  <a:lnTo>
                    <a:pt x="1239075" y="1003154"/>
                  </a:lnTo>
                  <a:lnTo>
                    <a:pt x="1234145" y="1000689"/>
                  </a:lnTo>
                  <a:lnTo>
                    <a:pt x="1229624" y="995686"/>
                  </a:lnTo>
                  <a:lnTo>
                    <a:pt x="1224691" y="993220"/>
                  </a:lnTo>
                  <a:lnTo>
                    <a:pt x="1220169" y="988216"/>
                  </a:lnTo>
                  <a:lnTo>
                    <a:pt x="1215238" y="985751"/>
                  </a:lnTo>
                  <a:lnTo>
                    <a:pt x="1210714" y="980746"/>
                  </a:lnTo>
                  <a:lnTo>
                    <a:pt x="1205785" y="978281"/>
                  </a:lnTo>
                  <a:lnTo>
                    <a:pt x="1201263" y="973277"/>
                  </a:lnTo>
                  <a:lnTo>
                    <a:pt x="1196332" y="970812"/>
                  </a:lnTo>
                  <a:lnTo>
                    <a:pt x="1191811" y="965809"/>
                  </a:lnTo>
                  <a:lnTo>
                    <a:pt x="1186878" y="963343"/>
                  </a:lnTo>
                  <a:lnTo>
                    <a:pt x="1182356" y="958339"/>
                  </a:lnTo>
                  <a:lnTo>
                    <a:pt x="1177425" y="955874"/>
                  </a:lnTo>
                  <a:lnTo>
                    <a:pt x="1173245" y="951248"/>
                  </a:lnTo>
                  <a:lnTo>
                    <a:pt x="1154672" y="982783"/>
                  </a:lnTo>
                  <a:cubicBezTo>
                    <a:pt x="1141108" y="997565"/>
                    <a:pt x="1125106" y="1008843"/>
                    <a:pt x="1106666" y="1016615"/>
                  </a:cubicBezTo>
                  <a:cubicBezTo>
                    <a:pt x="1088226" y="1024388"/>
                    <a:pt x="1068185" y="1028274"/>
                    <a:pt x="1046544" y="1028274"/>
                  </a:cubicBezTo>
                  <a:cubicBezTo>
                    <a:pt x="1025513" y="1028274"/>
                    <a:pt x="1006006" y="1024845"/>
                    <a:pt x="988023" y="1017987"/>
                  </a:cubicBezTo>
                  <a:cubicBezTo>
                    <a:pt x="970039" y="1011129"/>
                    <a:pt x="954495" y="1001223"/>
                    <a:pt x="941388" y="988269"/>
                  </a:cubicBezTo>
                  <a:lnTo>
                    <a:pt x="939802" y="985814"/>
                  </a:lnTo>
                  <a:lnTo>
                    <a:pt x="931936" y="980801"/>
                  </a:lnTo>
                  <a:lnTo>
                    <a:pt x="930351" y="978346"/>
                  </a:lnTo>
                  <a:lnTo>
                    <a:pt x="922482" y="973332"/>
                  </a:lnTo>
                  <a:lnTo>
                    <a:pt x="920896" y="970876"/>
                  </a:lnTo>
                  <a:lnTo>
                    <a:pt x="913029" y="965863"/>
                  </a:lnTo>
                  <a:lnTo>
                    <a:pt x="911442" y="963405"/>
                  </a:lnTo>
                  <a:lnTo>
                    <a:pt x="903576" y="958393"/>
                  </a:lnTo>
                  <a:lnTo>
                    <a:pt x="901990" y="955937"/>
                  </a:lnTo>
                  <a:lnTo>
                    <a:pt x="894123" y="950924"/>
                  </a:lnTo>
                  <a:lnTo>
                    <a:pt x="892538" y="948469"/>
                  </a:lnTo>
                  <a:lnTo>
                    <a:pt x="884669" y="943455"/>
                  </a:lnTo>
                  <a:lnTo>
                    <a:pt x="883083" y="940999"/>
                  </a:lnTo>
                  <a:lnTo>
                    <a:pt x="875216" y="935986"/>
                  </a:lnTo>
                  <a:lnTo>
                    <a:pt x="873631" y="933531"/>
                  </a:lnTo>
                  <a:lnTo>
                    <a:pt x="865762" y="928517"/>
                  </a:lnTo>
                  <a:lnTo>
                    <a:pt x="864175" y="926059"/>
                  </a:lnTo>
                  <a:lnTo>
                    <a:pt x="856309" y="921047"/>
                  </a:lnTo>
                  <a:lnTo>
                    <a:pt x="854723" y="918591"/>
                  </a:lnTo>
                  <a:lnTo>
                    <a:pt x="846856" y="913578"/>
                  </a:lnTo>
                  <a:lnTo>
                    <a:pt x="845271" y="911123"/>
                  </a:lnTo>
                  <a:lnTo>
                    <a:pt x="845146" y="911043"/>
                  </a:lnTo>
                  <a:lnTo>
                    <a:pt x="843090" y="911002"/>
                  </a:lnTo>
                  <a:cubicBezTo>
                    <a:pt x="838823" y="910850"/>
                    <a:pt x="834556" y="910697"/>
                    <a:pt x="830289" y="910545"/>
                  </a:cubicBezTo>
                  <a:cubicBezTo>
                    <a:pt x="826021" y="910393"/>
                    <a:pt x="821907" y="910240"/>
                    <a:pt x="817944" y="910088"/>
                  </a:cubicBezTo>
                  <a:cubicBezTo>
                    <a:pt x="813982" y="909935"/>
                    <a:pt x="810477" y="909859"/>
                    <a:pt x="807429" y="909859"/>
                  </a:cubicBezTo>
                  <a:cubicBezTo>
                    <a:pt x="801028" y="909859"/>
                    <a:pt x="796608" y="911383"/>
                    <a:pt x="794170" y="914431"/>
                  </a:cubicBezTo>
                  <a:cubicBezTo>
                    <a:pt x="791731" y="917479"/>
                    <a:pt x="790512" y="922051"/>
                    <a:pt x="790512" y="928147"/>
                  </a:cubicBezTo>
                  <a:cubicBezTo>
                    <a:pt x="790512" y="939730"/>
                    <a:pt x="791350" y="949102"/>
                    <a:pt x="793027" y="956265"/>
                  </a:cubicBezTo>
                  <a:cubicBezTo>
                    <a:pt x="794703" y="963428"/>
                    <a:pt x="796532" y="969371"/>
                    <a:pt x="798513" y="974096"/>
                  </a:cubicBezTo>
                  <a:cubicBezTo>
                    <a:pt x="800494" y="978820"/>
                    <a:pt x="802323" y="982630"/>
                    <a:pt x="804000" y="985526"/>
                  </a:cubicBezTo>
                  <a:cubicBezTo>
                    <a:pt x="805676" y="988421"/>
                    <a:pt x="806514" y="991241"/>
                    <a:pt x="806514" y="993984"/>
                  </a:cubicBezTo>
                  <a:cubicBezTo>
                    <a:pt x="806514" y="997642"/>
                    <a:pt x="803923" y="1001375"/>
                    <a:pt x="798742" y="1005185"/>
                  </a:cubicBezTo>
                  <a:cubicBezTo>
                    <a:pt x="793560" y="1008995"/>
                    <a:pt x="786855" y="1012577"/>
                    <a:pt x="778625" y="1015930"/>
                  </a:cubicBezTo>
                  <a:cubicBezTo>
                    <a:pt x="770395" y="1019282"/>
                    <a:pt x="761175" y="1022026"/>
                    <a:pt x="750964" y="1024159"/>
                  </a:cubicBezTo>
                  <a:cubicBezTo>
                    <a:pt x="740754" y="1026293"/>
                    <a:pt x="730619" y="1027360"/>
                    <a:pt x="720561" y="1027360"/>
                  </a:cubicBezTo>
                  <a:cubicBezTo>
                    <a:pt x="710807" y="1027360"/>
                    <a:pt x="704025" y="1025455"/>
                    <a:pt x="700215" y="1021645"/>
                  </a:cubicBezTo>
                  <a:lnTo>
                    <a:pt x="697190" y="1015982"/>
                  </a:lnTo>
                  <a:lnTo>
                    <a:pt x="690763" y="1014177"/>
                  </a:lnTo>
                  <a:lnTo>
                    <a:pt x="687738" y="1008513"/>
                  </a:lnTo>
                  <a:lnTo>
                    <a:pt x="681309" y="1006708"/>
                  </a:lnTo>
                  <a:lnTo>
                    <a:pt x="678284" y="1001044"/>
                  </a:lnTo>
                  <a:lnTo>
                    <a:pt x="671856" y="999239"/>
                  </a:lnTo>
                  <a:lnTo>
                    <a:pt x="668830" y="993574"/>
                  </a:lnTo>
                  <a:lnTo>
                    <a:pt x="662403" y="991769"/>
                  </a:lnTo>
                  <a:lnTo>
                    <a:pt x="659378" y="986105"/>
                  </a:lnTo>
                  <a:lnTo>
                    <a:pt x="652950" y="984300"/>
                  </a:lnTo>
                  <a:lnTo>
                    <a:pt x="649925" y="978636"/>
                  </a:lnTo>
                  <a:lnTo>
                    <a:pt x="643496" y="976831"/>
                  </a:lnTo>
                  <a:lnTo>
                    <a:pt x="640471" y="971167"/>
                  </a:lnTo>
                  <a:lnTo>
                    <a:pt x="636573" y="970072"/>
                  </a:lnTo>
                  <a:lnTo>
                    <a:pt x="632645" y="985811"/>
                  </a:lnTo>
                  <a:cubicBezTo>
                    <a:pt x="629635" y="994003"/>
                    <a:pt x="626301" y="999623"/>
                    <a:pt x="622644" y="1002671"/>
                  </a:cubicBezTo>
                  <a:cubicBezTo>
                    <a:pt x="613195" y="1010596"/>
                    <a:pt x="601765" y="1016234"/>
                    <a:pt x="588354" y="1019587"/>
                  </a:cubicBezTo>
                  <a:cubicBezTo>
                    <a:pt x="574942" y="1022940"/>
                    <a:pt x="561836" y="1024616"/>
                    <a:pt x="549034" y="1024616"/>
                  </a:cubicBezTo>
                  <a:cubicBezTo>
                    <a:pt x="540805" y="1024616"/>
                    <a:pt x="534023" y="1020578"/>
                    <a:pt x="528689" y="1012501"/>
                  </a:cubicBezTo>
                  <a:lnTo>
                    <a:pt x="527156" y="1009748"/>
                  </a:lnTo>
                  <a:lnTo>
                    <a:pt x="519237" y="1005033"/>
                  </a:lnTo>
                  <a:lnTo>
                    <a:pt x="517703" y="1002280"/>
                  </a:lnTo>
                  <a:lnTo>
                    <a:pt x="509783" y="997564"/>
                  </a:lnTo>
                  <a:lnTo>
                    <a:pt x="508249" y="994810"/>
                  </a:lnTo>
                  <a:lnTo>
                    <a:pt x="500330" y="990095"/>
                  </a:lnTo>
                  <a:lnTo>
                    <a:pt x="498795" y="987340"/>
                  </a:lnTo>
                  <a:lnTo>
                    <a:pt x="490877" y="982625"/>
                  </a:lnTo>
                  <a:lnTo>
                    <a:pt x="489343" y="979871"/>
                  </a:lnTo>
                  <a:lnTo>
                    <a:pt x="481424" y="975156"/>
                  </a:lnTo>
                  <a:lnTo>
                    <a:pt x="479891" y="972403"/>
                  </a:lnTo>
                  <a:lnTo>
                    <a:pt x="471970" y="967687"/>
                  </a:lnTo>
                  <a:lnTo>
                    <a:pt x="470436" y="964933"/>
                  </a:lnTo>
                  <a:lnTo>
                    <a:pt x="462517" y="960218"/>
                  </a:lnTo>
                  <a:lnTo>
                    <a:pt x="460984" y="957465"/>
                  </a:lnTo>
                  <a:lnTo>
                    <a:pt x="459906" y="956823"/>
                  </a:lnTo>
                  <a:lnTo>
                    <a:pt x="460109" y="957637"/>
                  </a:lnTo>
                  <a:cubicBezTo>
                    <a:pt x="463309" y="968152"/>
                    <a:pt x="466281" y="977144"/>
                    <a:pt x="469024" y="984611"/>
                  </a:cubicBezTo>
                  <a:cubicBezTo>
                    <a:pt x="471768" y="992079"/>
                    <a:pt x="473139" y="997794"/>
                    <a:pt x="473139" y="1001756"/>
                  </a:cubicBezTo>
                  <a:cubicBezTo>
                    <a:pt x="473139" y="1005109"/>
                    <a:pt x="471387" y="1008614"/>
                    <a:pt x="467881" y="1012272"/>
                  </a:cubicBezTo>
                  <a:cubicBezTo>
                    <a:pt x="464376" y="1015930"/>
                    <a:pt x="459652" y="1019206"/>
                    <a:pt x="453708" y="1022102"/>
                  </a:cubicBezTo>
                  <a:cubicBezTo>
                    <a:pt x="447765" y="1024997"/>
                    <a:pt x="440830" y="1027360"/>
                    <a:pt x="432906" y="1029188"/>
                  </a:cubicBezTo>
                  <a:cubicBezTo>
                    <a:pt x="424981" y="1031017"/>
                    <a:pt x="416751" y="1031932"/>
                    <a:pt x="408217" y="1031932"/>
                  </a:cubicBezTo>
                  <a:cubicBezTo>
                    <a:pt x="390843" y="1031932"/>
                    <a:pt x="377737" y="1029646"/>
                    <a:pt x="368898" y="1025074"/>
                  </a:cubicBezTo>
                  <a:lnTo>
                    <a:pt x="364064" y="1018412"/>
                  </a:lnTo>
                  <a:lnTo>
                    <a:pt x="359446" y="1017606"/>
                  </a:lnTo>
                  <a:lnTo>
                    <a:pt x="354612" y="1010942"/>
                  </a:lnTo>
                  <a:lnTo>
                    <a:pt x="349992" y="1010137"/>
                  </a:lnTo>
                  <a:lnTo>
                    <a:pt x="345157" y="1003473"/>
                  </a:lnTo>
                  <a:lnTo>
                    <a:pt x="340539" y="1002668"/>
                  </a:lnTo>
                  <a:lnTo>
                    <a:pt x="335704" y="996003"/>
                  </a:lnTo>
                  <a:lnTo>
                    <a:pt x="331086" y="995198"/>
                  </a:lnTo>
                  <a:lnTo>
                    <a:pt x="326251" y="988534"/>
                  </a:lnTo>
                  <a:lnTo>
                    <a:pt x="321633" y="987729"/>
                  </a:lnTo>
                  <a:lnTo>
                    <a:pt x="316799" y="981065"/>
                  </a:lnTo>
                  <a:lnTo>
                    <a:pt x="312521" y="980320"/>
                  </a:lnTo>
                  <a:lnTo>
                    <a:pt x="312967" y="982783"/>
                  </a:lnTo>
                  <a:cubicBezTo>
                    <a:pt x="314186" y="988726"/>
                    <a:pt x="314796" y="993984"/>
                    <a:pt x="314796" y="998556"/>
                  </a:cubicBezTo>
                  <a:cubicBezTo>
                    <a:pt x="314796" y="1003128"/>
                    <a:pt x="312433" y="1007167"/>
                    <a:pt x="307709" y="1010672"/>
                  </a:cubicBezTo>
                  <a:cubicBezTo>
                    <a:pt x="302985" y="1014177"/>
                    <a:pt x="296889" y="1017225"/>
                    <a:pt x="289421" y="1019816"/>
                  </a:cubicBezTo>
                  <a:cubicBezTo>
                    <a:pt x="281953" y="1022407"/>
                    <a:pt x="273648" y="1024388"/>
                    <a:pt x="264504" y="1025759"/>
                  </a:cubicBezTo>
                  <a:cubicBezTo>
                    <a:pt x="255360" y="1027131"/>
                    <a:pt x="246368" y="1027817"/>
                    <a:pt x="237529" y="1027817"/>
                  </a:cubicBezTo>
                  <a:cubicBezTo>
                    <a:pt x="228385" y="1027817"/>
                    <a:pt x="220993" y="1027131"/>
                    <a:pt x="215355" y="1025759"/>
                  </a:cubicBezTo>
                  <a:cubicBezTo>
                    <a:pt x="209716" y="1024388"/>
                    <a:pt x="205296" y="1022711"/>
                    <a:pt x="202096" y="1020730"/>
                  </a:cubicBezTo>
                  <a:lnTo>
                    <a:pt x="196169" y="1014599"/>
                  </a:lnTo>
                  <a:lnTo>
                    <a:pt x="192644" y="1013262"/>
                  </a:lnTo>
                  <a:lnTo>
                    <a:pt x="186717" y="1007131"/>
                  </a:lnTo>
                  <a:lnTo>
                    <a:pt x="183190" y="1005793"/>
                  </a:lnTo>
                  <a:lnTo>
                    <a:pt x="177263" y="999662"/>
                  </a:lnTo>
                  <a:lnTo>
                    <a:pt x="173737" y="998324"/>
                  </a:lnTo>
                  <a:lnTo>
                    <a:pt x="167808" y="992191"/>
                  </a:lnTo>
                  <a:lnTo>
                    <a:pt x="164284" y="990854"/>
                  </a:lnTo>
                  <a:lnTo>
                    <a:pt x="158357" y="984723"/>
                  </a:lnTo>
                  <a:lnTo>
                    <a:pt x="154831" y="983385"/>
                  </a:lnTo>
                  <a:lnTo>
                    <a:pt x="148904" y="977254"/>
                  </a:lnTo>
                  <a:lnTo>
                    <a:pt x="145377" y="975916"/>
                  </a:lnTo>
                  <a:lnTo>
                    <a:pt x="139450" y="969785"/>
                  </a:lnTo>
                  <a:lnTo>
                    <a:pt x="135924" y="968447"/>
                  </a:lnTo>
                  <a:lnTo>
                    <a:pt x="129997" y="962316"/>
                  </a:lnTo>
                  <a:lnTo>
                    <a:pt x="126470" y="960978"/>
                  </a:lnTo>
                  <a:lnTo>
                    <a:pt x="120541" y="954845"/>
                  </a:lnTo>
                  <a:lnTo>
                    <a:pt x="117017" y="953508"/>
                  </a:lnTo>
                  <a:lnTo>
                    <a:pt x="111090" y="947377"/>
                  </a:lnTo>
                  <a:lnTo>
                    <a:pt x="107564" y="946039"/>
                  </a:lnTo>
                  <a:lnTo>
                    <a:pt x="101637" y="939908"/>
                  </a:lnTo>
                  <a:lnTo>
                    <a:pt x="98110" y="938570"/>
                  </a:lnTo>
                  <a:lnTo>
                    <a:pt x="92183" y="932439"/>
                  </a:lnTo>
                  <a:lnTo>
                    <a:pt x="88657" y="931101"/>
                  </a:lnTo>
                  <a:lnTo>
                    <a:pt x="82730" y="924970"/>
                  </a:lnTo>
                  <a:lnTo>
                    <a:pt x="79204" y="923632"/>
                  </a:lnTo>
                  <a:lnTo>
                    <a:pt x="73276" y="917500"/>
                  </a:lnTo>
                  <a:lnTo>
                    <a:pt x="69750" y="916162"/>
                  </a:lnTo>
                  <a:lnTo>
                    <a:pt x="63823" y="910031"/>
                  </a:lnTo>
                  <a:lnTo>
                    <a:pt x="60297" y="908693"/>
                  </a:lnTo>
                  <a:lnTo>
                    <a:pt x="54370" y="902562"/>
                  </a:lnTo>
                  <a:lnTo>
                    <a:pt x="50843" y="901224"/>
                  </a:lnTo>
                  <a:lnTo>
                    <a:pt x="44916" y="895093"/>
                  </a:lnTo>
                  <a:lnTo>
                    <a:pt x="41390" y="893755"/>
                  </a:lnTo>
                  <a:lnTo>
                    <a:pt x="35463" y="887624"/>
                  </a:lnTo>
                  <a:lnTo>
                    <a:pt x="31937" y="886286"/>
                  </a:lnTo>
                  <a:lnTo>
                    <a:pt x="26008" y="880153"/>
                  </a:lnTo>
                  <a:lnTo>
                    <a:pt x="22484" y="878816"/>
                  </a:lnTo>
                  <a:lnTo>
                    <a:pt x="16557" y="872685"/>
                  </a:lnTo>
                  <a:lnTo>
                    <a:pt x="13030" y="871347"/>
                  </a:lnTo>
                  <a:cubicBezTo>
                    <a:pt x="9829" y="869366"/>
                    <a:pt x="7620" y="867080"/>
                    <a:pt x="6400" y="864489"/>
                  </a:cubicBezTo>
                  <a:cubicBezTo>
                    <a:pt x="5181" y="861898"/>
                    <a:pt x="4572" y="859384"/>
                    <a:pt x="4572" y="856945"/>
                  </a:cubicBezTo>
                  <a:cubicBezTo>
                    <a:pt x="4572" y="854507"/>
                    <a:pt x="4724" y="851840"/>
                    <a:pt x="5029" y="848944"/>
                  </a:cubicBezTo>
                  <a:cubicBezTo>
                    <a:pt x="5334" y="846049"/>
                    <a:pt x="5715" y="842391"/>
                    <a:pt x="6172" y="837972"/>
                  </a:cubicBezTo>
                  <a:cubicBezTo>
                    <a:pt x="6629" y="833552"/>
                    <a:pt x="7086" y="828066"/>
                    <a:pt x="7543" y="821512"/>
                  </a:cubicBezTo>
                  <a:cubicBezTo>
                    <a:pt x="8001" y="814959"/>
                    <a:pt x="8229" y="806653"/>
                    <a:pt x="8229" y="796595"/>
                  </a:cubicBezTo>
                  <a:cubicBezTo>
                    <a:pt x="8229" y="786537"/>
                    <a:pt x="7772" y="775488"/>
                    <a:pt x="6858" y="763448"/>
                  </a:cubicBezTo>
                  <a:cubicBezTo>
                    <a:pt x="5943" y="751408"/>
                    <a:pt x="5029" y="738988"/>
                    <a:pt x="4114" y="726186"/>
                  </a:cubicBezTo>
                  <a:cubicBezTo>
                    <a:pt x="3200" y="713385"/>
                    <a:pt x="2286" y="700659"/>
                    <a:pt x="1371" y="688010"/>
                  </a:cubicBezTo>
                  <a:cubicBezTo>
                    <a:pt x="457" y="675361"/>
                    <a:pt x="0" y="663397"/>
                    <a:pt x="0" y="652120"/>
                  </a:cubicBezTo>
                  <a:cubicBezTo>
                    <a:pt x="0" y="629565"/>
                    <a:pt x="2819" y="611734"/>
                    <a:pt x="8458" y="598627"/>
                  </a:cubicBezTo>
                  <a:cubicBezTo>
                    <a:pt x="14097" y="585521"/>
                    <a:pt x="21793" y="576834"/>
                    <a:pt x="31546" y="572567"/>
                  </a:cubicBezTo>
                  <a:cubicBezTo>
                    <a:pt x="36728" y="570433"/>
                    <a:pt x="42900" y="568376"/>
                    <a:pt x="50063" y="566395"/>
                  </a:cubicBezTo>
                  <a:cubicBezTo>
                    <a:pt x="57226" y="564414"/>
                    <a:pt x="64312" y="562737"/>
                    <a:pt x="71323" y="561366"/>
                  </a:cubicBezTo>
                  <a:cubicBezTo>
                    <a:pt x="78333" y="559994"/>
                    <a:pt x="84810" y="558927"/>
                    <a:pt x="90754" y="558165"/>
                  </a:cubicBezTo>
                  <a:cubicBezTo>
                    <a:pt x="96697" y="557403"/>
                    <a:pt x="101193" y="557022"/>
                    <a:pt x="104241" y="557022"/>
                  </a:cubicBezTo>
                  <a:cubicBezTo>
                    <a:pt x="112166" y="557022"/>
                    <a:pt x="118262" y="559080"/>
                    <a:pt x="122529" y="563194"/>
                  </a:cubicBezTo>
                  <a:lnTo>
                    <a:pt x="124475" y="568130"/>
                  </a:lnTo>
                  <a:lnTo>
                    <a:pt x="131983" y="570663"/>
                  </a:lnTo>
                  <a:lnTo>
                    <a:pt x="133930" y="575600"/>
                  </a:lnTo>
                  <a:lnTo>
                    <a:pt x="141436" y="578133"/>
                  </a:lnTo>
                  <a:lnTo>
                    <a:pt x="143383" y="583069"/>
                  </a:lnTo>
                  <a:lnTo>
                    <a:pt x="150889" y="585602"/>
                  </a:lnTo>
                  <a:lnTo>
                    <a:pt x="152836" y="590538"/>
                  </a:lnTo>
                  <a:lnTo>
                    <a:pt x="160342" y="593071"/>
                  </a:lnTo>
                  <a:lnTo>
                    <a:pt x="161127" y="595063"/>
                  </a:lnTo>
                  <a:lnTo>
                    <a:pt x="167259" y="578053"/>
                  </a:lnTo>
                  <a:cubicBezTo>
                    <a:pt x="170459" y="573786"/>
                    <a:pt x="174193" y="570891"/>
                    <a:pt x="178460" y="569367"/>
                  </a:cubicBezTo>
                  <a:cubicBezTo>
                    <a:pt x="180594" y="568452"/>
                    <a:pt x="184099" y="567614"/>
                    <a:pt x="188976" y="566852"/>
                  </a:cubicBezTo>
                  <a:cubicBezTo>
                    <a:pt x="193852" y="566090"/>
                    <a:pt x="199186" y="565404"/>
                    <a:pt x="204978" y="564795"/>
                  </a:cubicBezTo>
                  <a:cubicBezTo>
                    <a:pt x="210769" y="564185"/>
                    <a:pt x="216712" y="563652"/>
                    <a:pt x="222808" y="563194"/>
                  </a:cubicBezTo>
                  <a:cubicBezTo>
                    <a:pt x="228904" y="562737"/>
                    <a:pt x="234543" y="562509"/>
                    <a:pt x="239725" y="562509"/>
                  </a:cubicBezTo>
                  <a:cubicBezTo>
                    <a:pt x="244906" y="562509"/>
                    <a:pt x="250317" y="563042"/>
                    <a:pt x="255955" y="564109"/>
                  </a:cubicBezTo>
                  <a:cubicBezTo>
                    <a:pt x="261594" y="565176"/>
                    <a:pt x="267157" y="567157"/>
                    <a:pt x="272643" y="570052"/>
                  </a:cubicBezTo>
                  <a:cubicBezTo>
                    <a:pt x="278130" y="572948"/>
                    <a:pt x="283540" y="576987"/>
                    <a:pt x="288874" y="582168"/>
                  </a:cubicBezTo>
                  <a:lnTo>
                    <a:pt x="289539" y="583077"/>
                  </a:lnTo>
                  <a:lnTo>
                    <a:pt x="298328" y="589637"/>
                  </a:lnTo>
                  <a:lnTo>
                    <a:pt x="298996" y="590550"/>
                  </a:lnTo>
                  <a:lnTo>
                    <a:pt x="307781" y="597107"/>
                  </a:lnTo>
                  <a:lnTo>
                    <a:pt x="308448" y="598018"/>
                  </a:lnTo>
                  <a:lnTo>
                    <a:pt x="317234" y="604576"/>
                  </a:lnTo>
                  <a:lnTo>
                    <a:pt x="317901" y="605486"/>
                  </a:lnTo>
                  <a:lnTo>
                    <a:pt x="326687" y="612045"/>
                  </a:lnTo>
                  <a:lnTo>
                    <a:pt x="327352" y="612954"/>
                  </a:lnTo>
                  <a:lnTo>
                    <a:pt x="336141" y="619514"/>
                  </a:lnTo>
                  <a:lnTo>
                    <a:pt x="336808" y="620424"/>
                  </a:lnTo>
                  <a:lnTo>
                    <a:pt x="345594" y="626983"/>
                  </a:lnTo>
                  <a:lnTo>
                    <a:pt x="346261" y="627894"/>
                  </a:lnTo>
                  <a:lnTo>
                    <a:pt x="347632" y="628917"/>
                  </a:lnTo>
                  <a:lnTo>
                    <a:pt x="336880" y="600456"/>
                  </a:lnTo>
                  <a:cubicBezTo>
                    <a:pt x="333375" y="591312"/>
                    <a:pt x="331622" y="583997"/>
                    <a:pt x="331622" y="578511"/>
                  </a:cubicBezTo>
                  <a:cubicBezTo>
                    <a:pt x="331622" y="575767"/>
                    <a:pt x="333298" y="572872"/>
                    <a:pt x="336651" y="569824"/>
                  </a:cubicBezTo>
                  <a:cubicBezTo>
                    <a:pt x="340004" y="566776"/>
                    <a:pt x="344500" y="564109"/>
                    <a:pt x="350139" y="561823"/>
                  </a:cubicBezTo>
                  <a:cubicBezTo>
                    <a:pt x="355777" y="559537"/>
                    <a:pt x="362178" y="557632"/>
                    <a:pt x="369341" y="556108"/>
                  </a:cubicBezTo>
                  <a:cubicBezTo>
                    <a:pt x="376504" y="554584"/>
                    <a:pt x="383743" y="553822"/>
                    <a:pt x="391058" y="553822"/>
                  </a:cubicBezTo>
                  <a:cubicBezTo>
                    <a:pt x="408127" y="553822"/>
                    <a:pt x="422224" y="556489"/>
                    <a:pt x="433349" y="561823"/>
                  </a:cubicBezTo>
                  <a:lnTo>
                    <a:pt x="438904" y="568554"/>
                  </a:lnTo>
                  <a:lnTo>
                    <a:pt x="442803" y="569292"/>
                  </a:lnTo>
                  <a:lnTo>
                    <a:pt x="448360" y="576024"/>
                  </a:lnTo>
                  <a:lnTo>
                    <a:pt x="452256" y="576762"/>
                  </a:lnTo>
                  <a:lnTo>
                    <a:pt x="457811" y="583493"/>
                  </a:lnTo>
                  <a:lnTo>
                    <a:pt x="461709" y="584231"/>
                  </a:lnTo>
                  <a:lnTo>
                    <a:pt x="467264" y="590962"/>
                  </a:lnTo>
                  <a:lnTo>
                    <a:pt x="471162" y="591700"/>
                  </a:lnTo>
                  <a:lnTo>
                    <a:pt x="476717" y="598431"/>
                  </a:lnTo>
                  <a:lnTo>
                    <a:pt x="480616" y="599169"/>
                  </a:lnTo>
                  <a:lnTo>
                    <a:pt x="486171" y="605900"/>
                  </a:lnTo>
                  <a:lnTo>
                    <a:pt x="487954" y="606237"/>
                  </a:lnTo>
                  <a:lnTo>
                    <a:pt x="488061" y="604342"/>
                  </a:lnTo>
                  <a:cubicBezTo>
                    <a:pt x="488670" y="595960"/>
                    <a:pt x="489432" y="590245"/>
                    <a:pt x="490347" y="587197"/>
                  </a:cubicBezTo>
                  <a:cubicBezTo>
                    <a:pt x="491261" y="584149"/>
                    <a:pt x="494614" y="581101"/>
                    <a:pt x="500405" y="578053"/>
                  </a:cubicBezTo>
                  <a:cubicBezTo>
                    <a:pt x="506196" y="575005"/>
                    <a:pt x="513131" y="572338"/>
                    <a:pt x="521208" y="570052"/>
                  </a:cubicBezTo>
                  <a:cubicBezTo>
                    <a:pt x="529285" y="567766"/>
                    <a:pt x="537895" y="565861"/>
                    <a:pt x="547039" y="564337"/>
                  </a:cubicBezTo>
                  <a:cubicBezTo>
                    <a:pt x="556183" y="562813"/>
                    <a:pt x="564718" y="562051"/>
                    <a:pt x="572643" y="562051"/>
                  </a:cubicBezTo>
                  <a:cubicBezTo>
                    <a:pt x="584835" y="562051"/>
                    <a:pt x="596341" y="562204"/>
                    <a:pt x="607161" y="562509"/>
                  </a:cubicBezTo>
                  <a:cubicBezTo>
                    <a:pt x="617982" y="562813"/>
                    <a:pt x="627735" y="563271"/>
                    <a:pt x="636422" y="563880"/>
                  </a:cubicBezTo>
                  <a:cubicBezTo>
                    <a:pt x="645109" y="564490"/>
                    <a:pt x="652348" y="565328"/>
                    <a:pt x="658139" y="566395"/>
                  </a:cubicBezTo>
                  <a:cubicBezTo>
                    <a:pt x="663930" y="567462"/>
                    <a:pt x="667893" y="568757"/>
                    <a:pt x="670026" y="570281"/>
                  </a:cubicBezTo>
                  <a:lnTo>
                    <a:pt x="674422" y="576096"/>
                  </a:lnTo>
                  <a:lnTo>
                    <a:pt x="679480" y="577750"/>
                  </a:lnTo>
                  <a:lnTo>
                    <a:pt x="683878" y="583567"/>
                  </a:lnTo>
                  <a:lnTo>
                    <a:pt x="688933" y="585220"/>
                  </a:lnTo>
                  <a:lnTo>
                    <a:pt x="693329" y="591036"/>
                  </a:lnTo>
                  <a:lnTo>
                    <a:pt x="698386" y="592689"/>
                  </a:lnTo>
                  <a:lnTo>
                    <a:pt x="702782" y="598505"/>
                  </a:lnTo>
                  <a:lnTo>
                    <a:pt x="707839" y="600158"/>
                  </a:lnTo>
                  <a:lnTo>
                    <a:pt x="712235" y="605973"/>
                  </a:lnTo>
                  <a:lnTo>
                    <a:pt x="717293" y="607627"/>
                  </a:lnTo>
                  <a:lnTo>
                    <a:pt x="721689" y="613443"/>
                  </a:lnTo>
                  <a:lnTo>
                    <a:pt x="726746" y="615096"/>
                  </a:lnTo>
                  <a:lnTo>
                    <a:pt x="731143" y="620912"/>
                  </a:lnTo>
                  <a:lnTo>
                    <a:pt x="736200" y="622566"/>
                  </a:lnTo>
                  <a:lnTo>
                    <a:pt x="738586" y="625722"/>
                  </a:lnTo>
                  <a:lnTo>
                    <a:pt x="757123" y="596113"/>
                  </a:lnTo>
                  <a:cubicBezTo>
                    <a:pt x="771296" y="581635"/>
                    <a:pt x="787374" y="570738"/>
                    <a:pt x="805357" y="563423"/>
                  </a:cubicBezTo>
                  <a:cubicBezTo>
                    <a:pt x="823341" y="556108"/>
                    <a:pt x="841933" y="552450"/>
                    <a:pt x="861136" y="552450"/>
                  </a:cubicBezTo>
                  <a:close/>
                  <a:moveTo>
                    <a:pt x="508711" y="0"/>
                  </a:moveTo>
                  <a:cubicBezTo>
                    <a:pt x="527304" y="0"/>
                    <a:pt x="545439" y="3277"/>
                    <a:pt x="563118" y="9830"/>
                  </a:cubicBezTo>
                  <a:cubicBezTo>
                    <a:pt x="580796" y="16383"/>
                    <a:pt x="596569" y="26137"/>
                    <a:pt x="610438" y="39091"/>
                  </a:cubicBezTo>
                  <a:lnTo>
                    <a:pt x="612369" y="41908"/>
                  </a:lnTo>
                  <a:lnTo>
                    <a:pt x="619892" y="46560"/>
                  </a:lnTo>
                  <a:lnTo>
                    <a:pt x="621825" y="49379"/>
                  </a:lnTo>
                  <a:lnTo>
                    <a:pt x="629345" y="54030"/>
                  </a:lnTo>
                  <a:lnTo>
                    <a:pt x="631276" y="56848"/>
                  </a:lnTo>
                  <a:lnTo>
                    <a:pt x="638798" y="61499"/>
                  </a:lnTo>
                  <a:lnTo>
                    <a:pt x="640729" y="64317"/>
                  </a:lnTo>
                  <a:lnTo>
                    <a:pt x="648251" y="68968"/>
                  </a:lnTo>
                  <a:lnTo>
                    <a:pt x="650182" y="71785"/>
                  </a:lnTo>
                  <a:lnTo>
                    <a:pt x="657705" y="76437"/>
                  </a:lnTo>
                  <a:lnTo>
                    <a:pt x="659636" y="79255"/>
                  </a:lnTo>
                  <a:lnTo>
                    <a:pt x="667158" y="83906"/>
                  </a:lnTo>
                  <a:lnTo>
                    <a:pt x="669090" y="86724"/>
                  </a:lnTo>
                  <a:lnTo>
                    <a:pt x="676612" y="91376"/>
                  </a:lnTo>
                  <a:lnTo>
                    <a:pt x="678018" y="93427"/>
                  </a:lnTo>
                  <a:lnTo>
                    <a:pt x="679704" y="79096"/>
                  </a:lnTo>
                  <a:cubicBezTo>
                    <a:pt x="681380" y="69342"/>
                    <a:pt x="683666" y="60732"/>
                    <a:pt x="686562" y="53264"/>
                  </a:cubicBezTo>
                  <a:cubicBezTo>
                    <a:pt x="689457" y="45796"/>
                    <a:pt x="693191" y="40539"/>
                    <a:pt x="697763" y="37491"/>
                  </a:cubicBezTo>
                  <a:cubicBezTo>
                    <a:pt x="702335" y="34443"/>
                    <a:pt x="708202" y="31242"/>
                    <a:pt x="715365" y="27889"/>
                  </a:cubicBezTo>
                  <a:cubicBezTo>
                    <a:pt x="722528" y="24537"/>
                    <a:pt x="729996" y="21489"/>
                    <a:pt x="737768" y="18745"/>
                  </a:cubicBezTo>
                  <a:cubicBezTo>
                    <a:pt x="745540" y="16002"/>
                    <a:pt x="753084" y="13716"/>
                    <a:pt x="760399" y="11887"/>
                  </a:cubicBezTo>
                  <a:cubicBezTo>
                    <a:pt x="767715" y="10059"/>
                    <a:pt x="773658" y="9144"/>
                    <a:pt x="778230" y="9144"/>
                  </a:cubicBezTo>
                  <a:cubicBezTo>
                    <a:pt x="787984" y="9144"/>
                    <a:pt x="794385" y="11049"/>
                    <a:pt x="797433" y="14859"/>
                  </a:cubicBezTo>
                  <a:lnTo>
                    <a:pt x="798864" y="19940"/>
                  </a:lnTo>
                  <a:lnTo>
                    <a:pt x="806887" y="22328"/>
                  </a:lnTo>
                  <a:lnTo>
                    <a:pt x="808318" y="27411"/>
                  </a:lnTo>
                  <a:lnTo>
                    <a:pt x="816340" y="29798"/>
                  </a:lnTo>
                  <a:lnTo>
                    <a:pt x="817771" y="34880"/>
                  </a:lnTo>
                  <a:lnTo>
                    <a:pt x="825185" y="37086"/>
                  </a:lnTo>
                  <a:lnTo>
                    <a:pt x="832637" y="24460"/>
                  </a:lnTo>
                  <a:cubicBezTo>
                    <a:pt x="838123" y="20041"/>
                    <a:pt x="844905" y="16155"/>
                    <a:pt x="852982" y="12802"/>
                  </a:cubicBezTo>
                  <a:cubicBezTo>
                    <a:pt x="861060" y="9449"/>
                    <a:pt x="869518" y="6706"/>
                    <a:pt x="878357" y="4572"/>
                  </a:cubicBezTo>
                  <a:cubicBezTo>
                    <a:pt x="887196" y="2439"/>
                    <a:pt x="894969" y="1372"/>
                    <a:pt x="901674" y="1372"/>
                  </a:cubicBezTo>
                  <a:cubicBezTo>
                    <a:pt x="906551" y="1372"/>
                    <a:pt x="912037" y="3048"/>
                    <a:pt x="918133" y="6401"/>
                  </a:cubicBezTo>
                  <a:lnTo>
                    <a:pt x="924365" y="12885"/>
                  </a:lnTo>
                  <a:lnTo>
                    <a:pt x="927587" y="13870"/>
                  </a:lnTo>
                  <a:lnTo>
                    <a:pt x="933821" y="20356"/>
                  </a:lnTo>
                  <a:lnTo>
                    <a:pt x="937040" y="21340"/>
                  </a:lnTo>
                  <a:lnTo>
                    <a:pt x="943273" y="27825"/>
                  </a:lnTo>
                  <a:lnTo>
                    <a:pt x="946493" y="28809"/>
                  </a:lnTo>
                  <a:lnTo>
                    <a:pt x="952725" y="35294"/>
                  </a:lnTo>
                  <a:lnTo>
                    <a:pt x="955946" y="36278"/>
                  </a:lnTo>
                  <a:lnTo>
                    <a:pt x="962178" y="42762"/>
                  </a:lnTo>
                  <a:lnTo>
                    <a:pt x="965400" y="43747"/>
                  </a:lnTo>
                  <a:lnTo>
                    <a:pt x="971632" y="50232"/>
                  </a:lnTo>
                  <a:lnTo>
                    <a:pt x="974853" y="51216"/>
                  </a:lnTo>
                  <a:lnTo>
                    <a:pt x="981086" y="57702"/>
                  </a:lnTo>
                  <a:lnTo>
                    <a:pt x="984307" y="58686"/>
                  </a:lnTo>
                  <a:lnTo>
                    <a:pt x="990540" y="65171"/>
                  </a:lnTo>
                  <a:lnTo>
                    <a:pt x="993760" y="66155"/>
                  </a:lnTo>
                  <a:lnTo>
                    <a:pt x="994530" y="66956"/>
                  </a:lnTo>
                  <a:lnTo>
                    <a:pt x="998905" y="49835"/>
                  </a:lnTo>
                  <a:cubicBezTo>
                    <a:pt x="1003173" y="38557"/>
                    <a:pt x="1008354" y="31090"/>
                    <a:pt x="1014450" y="27432"/>
                  </a:cubicBezTo>
                  <a:cubicBezTo>
                    <a:pt x="1027252" y="19812"/>
                    <a:pt x="1041654" y="13792"/>
                    <a:pt x="1057656" y="9373"/>
                  </a:cubicBezTo>
                  <a:cubicBezTo>
                    <a:pt x="1073658" y="4953"/>
                    <a:pt x="1092174" y="2743"/>
                    <a:pt x="1113205" y="2743"/>
                  </a:cubicBezTo>
                  <a:cubicBezTo>
                    <a:pt x="1131493" y="2743"/>
                    <a:pt x="1148334" y="4877"/>
                    <a:pt x="1163726" y="9144"/>
                  </a:cubicBezTo>
                  <a:cubicBezTo>
                    <a:pt x="1179118" y="13411"/>
                    <a:pt x="1192377" y="19736"/>
                    <a:pt x="1203502" y="28118"/>
                  </a:cubicBezTo>
                  <a:lnTo>
                    <a:pt x="1207432" y="32952"/>
                  </a:lnTo>
                  <a:lnTo>
                    <a:pt x="1212956" y="35587"/>
                  </a:lnTo>
                  <a:lnTo>
                    <a:pt x="1216888" y="40423"/>
                  </a:lnTo>
                  <a:lnTo>
                    <a:pt x="1222409" y="43057"/>
                  </a:lnTo>
                  <a:lnTo>
                    <a:pt x="1226339" y="47891"/>
                  </a:lnTo>
                  <a:lnTo>
                    <a:pt x="1231862" y="50526"/>
                  </a:lnTo>
                  <a:lnTo>
                    <a:pt x="1235793" y="55361"/>
                  </a:lnTo>
                  <a:lnTo>
                    <a:pt x="1241315" y="57995"/>
                  </a:lnTo>
                  <a:lnTo>
                    <a:pt x="1245245" y="62829"/>
                  </a:lnTo>
                  <a:lnTo>
                    <a:pt x="1250769" y="65464"/>
                  </a:lnTo>
                  <a:lnTo>
                    <a:pt x="1254700" y="70298"/>
                  </a:lnTo>
                  <a:lnTo>
                    <a:pt x="1260222" y="72933"/>
                  </a:lnTo>
                  <a:lnTo>
                    <a:pt x="1264153" y="77768"/>
                  </a:lnTo>
                  <a:lnTo>
                    <a:pt x="1269676" y="80403"/>
                  </a:lnTo>
                  <a:lnTo>
                    <a:pt x="1273607" y="85237"/>
                  </a:lnTo>
                  <a:lnTo>
                    <a:pt x="1279129" y="87872"/>
                  </a:lnTo>
                  <a:lnTo>
                    <a:pt x="1283060" y="92707"/>
                  </a:lnTo>
                  <a:lnTo>
                    <a:pt x="1288582" y="95341"/>
                  </a:lnTo>
                  <a:lnTo>
                    <a:pt x="1292512" y="100175"/>
                  </a:lnTo>
                  <a:lnTo>
                    <a:pt x="1298036" y="102810"/>
                  </a:lnTo>
                  <a:lnTo>
                    <a:pt x="1301967" y="107644"/>
                  </a:lnTo>
                  <a:lnTo>
                    <a:pt x="1307489" y="110279"/>
                  </a:lnTo>
                  <a:lnTo>
                    <a:pt x="1311421" y="115115"/>
                  </a:lnTo>
                  <a:lnTo>
                    <a:pt x="1316942" y="117749"/>
                  </a:lnTo>
                  <a:lnTo>
                    <a:pt x="1320872" y="122583"/>
                  </a:lnTo>
                  <a:lnTo>
                    <a:pt x="1326396" y="125218"/>
                  </a:lnTo>
                  <a:lnTo>
                    <a:pt x="1330327" y="130052"/>
                  </a:lnTo>
                  <a:lnTo>
                    <a:pt x="1335849" y="132687"/>
                  </a:lnTo>
                  <a:lnTo>
                    <a:pt x="1339779" y="137521"/>
                  </a:lnTo>
                  <a:lnTo>
                    <a:pt x="1345303" y="140156"/>
                  </a:lnTo>
                  <a:lnTo>
                    <a:pt x="1349234" y="144990"/>
                  </a:lnTo>
                  <a:lnTo>
                    <a:pt x="1354756" y="147625"/>
                  </a:lnTo>
                  <a:lnTo>
                    <a:pt x="1358688" y="152461"/>
                  </a:lnTo>
                  <a:lnTo>
                    <a:pt x="1364209" y="155095"/>
                  </a:lnTo>
                  <a:lnTo>
                    <a:pt x="1368140" y="159929"/>
                  </a:lnTo>
                  <a:lnTo>
                    <a:pt x="1373662" y="162564"/>
                  </a:lnTo>
                  <a:lnTo>
                    <a:pt x="1377592" y="167398"/>
                  </a:lnTo>
                  <a:lnTo>
                    <a:pt x="1383116" y="170033"/>
                  </a:lnTo>
                  <a:lnTo>
                    <a:pt x="1387046" y="174867"/>
                  </a:lnTo>
                  <a:lnTo>
                    <a:pt x="1392568" y="177501"/>
                  </a:lnTo>
                  <a:cubicBezTo>
                    <a:pt x="1403694" y="185883"/>
                    <a:pt x="1412304" y="196475"/>
                    <a:pt x="1418400" y="209276"/>
                  </a:cubicBezTo>
                  <a:cubicBezTo>
                    <a:pt x="1424496" y="222078"/>
                    <a:pt x="1427544" y="236861"/>
                    <a:pt x="1427544" y="253625"/>
                  </a:cubicBezTo>
                  <a:cubicBezTo>
                    <a:pt x="1427544" y="270389"/>
                    <a:pt x="1424801" y="284562"/>
                    <a:pt x="1419315" y="296144"/>
                  </a:cubicBezTo>
                  <a:cubicBezTo>
                    <a:pt x="1413828" y="307727"/>
                    <a:pt x="1407885" y="317328"/>
                    <a:pt x="1401484" y="324948"/>
                  </a:cubicBezTo>
                  <a:lnTo>
                    <a:pt x="1376826" y="346084"/>
                  </a:lnTo>
                  <a:lnTo>
                    <a:pt x="1379533" y="348720"/>
                  </a:lnTo>
                  <a:lnTo>
                    <a:pt x="1383196" y="350551"/>
                  </a:lnTo>
                  <a:cubicBezTo>
                    <a:pt x="1388377" y="353599"/>
                    <a:pt x="1394168" y="359238"/>
                    <a:pt x="1400569" y="367468"/>
                  </a:cubicBezTo>
                  <a:cubicBezTo>
                    <a:pt x="1404227" y="372649"/>
                    <a:pt x="1407351" y="377907"/>
                    <a:pt x="1409942" y="383241"/>
                  </a:cubicBezTo>
                  <a:cubicBezTo>
                    <a:pt x="1412533" y="388575"/>
                    <a:pt x="1415047" y="393528"/>
                    <a:pt x="1417486" y="398100"/>
                  </a:cubicBezTo>
                  <a:lnTo>
                    <a:pt x="1421988" y="404985"/>
                  </a:lnTo>
                  <a:lnTo>
                    <a:pt x="1423040" y="405566"/>
                  </a:lnTo>
                  <a:lnTo>
                    <a:pt x="1423423" y="407180"/>
                  </a:lnTo>
                  <a:lnTo>
                    <a:pt x="1424050" y="408139"/>
                  </a:lnTo>
                  <a:lnTo>
                    <a:pt x="1425865" y="409377"/>
                  </a:lnTo>
                  <a:cubicBezTo>
                    <a:pt x="1428913" y="410292"/>
                    <a:pt x="1431122" y="411511"/>
                    <a:pt x="1432494" y="413035"/>
                  </a:cubicBezTo>
                  <a:lnTo>
                    <a:pt x="1433027" y="415284"/>
                  </a:lnTo>
                  <a:lnTo>
                    <a:pt x="1435317" y="416845"/>
                  </a:lnTo>
                  <a:cubicBezTo>
                    <a:pt x="1438365" y="417760"/>
                    <a:pt x="1440574" y="418979"/>
                    <a:pt x="1441946" y="420503"/>
                  </a:cubicBezTo>
                  <a:cubicBezTo>
                    <a:pt x="1443318" y="422027"/>
                    <a:pt x="1444003" y="424922"/>
                    <a:pt x="1444003" y="429190"/>
                  </a:cubicBezTo>
                  <a:cubicBezTo>
                    <a:pt x="1444003" y="434676"/>
                    <a:pt x="1441489" y="440010"/>
                    <a:pt x="1436460" y="445192"/>
                  </a:cubicBezTo>
                  <a:cubicBezTo>
                    <a:pt x="1431430" y="450373"/>
                    <a:pt x="1424953" y="454945"/>
                    <a:pt x="1417029" y="458908"/>
                  </a:cubicBezTo>
                  <a:cubicBezTo>
                    <a:pt x="1409104" y="462870"/>
                    <a:pt x="1400417" y="466070"/>
                    <a:pt x="1390968" y="468509"/>
                  </a:cubicBezTo>
                  <a:cubicBezTo>
                    <a:pt x="1381519" y="470947"/>
                    <a:pt x="1372223" y="472166"/>
                    <a:pt x="1363079" y="472166"/>
                  </a:cubicBezTo>
                  <a:cubicBezTo>
                    <a:pt x="1354240" y="472166"/>
                    <a:pt x="1347306" y="470490"/>
                    <a:pt x="1342276" y="467137"/>
                  </a:cubicBezTo>
                  <a:lnTo>
                    <a:pt x="1336455" y="460547"/>
                  </a:lnTo>
                  <a:lnTo>
                    <a:pt x="1332824" y="459669"/>
                  </a:lnTo>
                  <a:lnTo>
                    <a:pt x="1327002" y="453078"/>
                  </a:lnTo>
                  <a:lnTo>
                    <a:pt x="1323370" y="452200"/>
                  </a:lnTo>
                  <a:lnTo>
                    <a:pt x="1317548" y="445609"/>
                  </a:lnTo>
                  <a:lnTo>
                    <a:pt x="1313917" y="444731"/>
                  </a:lnTo>
                  <a:lnTo>
                    <a:pt x="1308094" y="438139"/>
                  </a:lnTo>
                  <a:lnTo>
                    <a:pt x="1304464" y="437261"/>
                  </a:lnTo>
                  <a:lnTo>
                    <a:pt x="1298642" y="430670"/>
                  </a:lnTo>
                  <a:lnTo>
                    <a:pt x="1295011" y="429792"/>
                  </a:lnTo>
                  <a:lnTo>
                    <a:pt x="1289189" y="423201"/>
                  </a:lnTo>
                  <a:lnTo>
                    <a:pt x="1285557" y="422323"/>
                  </a:lnTo>
                  <a:lnTo>
                    <a:pt x="1279735" y="415732"/>
                  </a:lnTo>
                  <a:lnTo>
                    <a:pt x="1279051" y="415567"/>
                  </a:lnTo>
                  <a:lnTo>
                    <a:pt x="1279183" y="417302"/>
                  </a:lnTo>
                  <a:cubicBezTo>
                    <a:pt x="1279945" y="421570"/>
                    <a:pt x="1280783" y="425456"/>
                    <a:pt x="1281697" y="428961"/>
                  </a:cubicBezTo>
                  <a:cubicBezTo>
                    <a:pt x="1282612" y="432466"/>
                    <a:pt x="1283450" y="435743"/>
                    <a:pt x="1284212" y="438791"/>
                  </a:cubicBezTo>
                  <a:cubicBezTo>
                    <a:pt x="1284974" y="441839"/>
                    <a:pt x="1285355" y="444887"/>
                    <a:pt x="1285355" y="447935"/>
                  </a:cubicBezTo>
                  <a:cubicBezTo>
                    <a:pt x="1285355" y="451592"/>
                    <a:pt x="1282688" y="455250"/>
                    <a:pt x="1277354" y="458908"/>
                  </a:cubicBezTo>
                  <a:cubicBezTo>
                    <a:pt x="1272020" y="462565"/>
                    <a:pt x="1265391" y="465842"/>
                    <a:pt x="1257466" y="468737"/>
                  </a:cubicBezTo>
                  <a:cubicBezTo>
                    <a:pt x="1249541" y="471633"/>
                    <a:pt x="1240930" y="473995"/>
                    <a:pt x="1231634" y="475824"/>
                  </a:cubicBezTo>
                  <a:cubicBezTo>
                    <a:pt x="1222338" y="477653"/>
                    <a:pt x="1213575" y="478567"/>
                    <a:pt x="1205345" y="478567"/>
                  </a:cubicBezTo>
                  <a:cubicBezTo>
                    <a:pt x="1198944" y="478567"/>
                    <a:pt x="1193458" y="475748"/>
                    <a:pt x="1188886" y="470109"/>
                  </a:cubicBezTo>
                  <a:lnTo>
                    <a:pt x="1187322" y="466695"/>
                  </a:lnTo>
                  <a:lnTo>
                    <a:pt x="1179434" y="462641"/>
                  </a:lnTo>
                  <a:lnTo>
                    <a:pt x="1177870" y="459227"/>
                  </a:lnTo>
                  <a:lnTo>
                    <a:pt x="1169980" y="455172"/>
                  </a:lnTo>
                  <a:lnTo>
                    <a:pt x="1168416" y="451757"/>
                  </a:lnTo>
                  <a:lnTo>
                    <a:pt x="1160527" y="447703"/>
                  </a:lnTo>
                  <a:lnTo>
                    <a:pt x="1158962" y="444287"/>
                  </a:lnTo>
                  <a:lnTo>
                    <a:pt x="1151074" y="440233"/>
                  </a:lnTo>
                  <a:lnTo>
                    <a:pt x="1149510" y="436818"/>
                  </a:lnTo>
                  <a:lnTo>
                    <a:pt x="1141621" y="432764"/>
                  </a:lnTo>
                  <a:lnTo>
                    <a:pt x="1140057" y="429350"/>
                  </a:lnTo>
                  <a:lnTo>
                    <a:pt x="1132167" y="425295"/>
                  </a:lnTo>
                  <a:lnTo>
                    <a:pt x="1130603" y="421880"/>
                  </a:lnTo>
                  <a:lnTo>
                    <a:pt x="1122714" y="417826"/>
                  </a:lnTo>
                  <a:lnTo>
                    <a:pt x="1121150" y="414412"/>
                  </a:lnTo>
                  <a:lnTo>
                    <a:pt x="1113260" y="410357"/>
                  </a:lnTo>
                  <a:lnTo>
                    <a:pt x="1111695" y="406941"/>
                  </a:lnTo>
                  <a:lnTo>
                    <a:pt x="1110668" y="406413"/>
                  </a:lnTo>
                  <a:lnTo>
                    <a:pt x="1104228" y="421646"/>
                  </a:lnTo>
                  <a:cubicBezTo>
                    <a:pt x="1078777" y="457765"/>
                    <a:pt x="1043496" y="475824"/>
                    <a:pt x="998386" y="475824"/>
                  </a:cubicBezTo>
                  <a:cubicBezTo>
                    <a:pt x="975831" y="475824"/>
                    <a:pt x="956171" y="470795"/>
                    <a:pt x="939407" y="460736"/>
                  </a:cubicBezTo>
                  <a:lnTo>
                    <a:pt x="932921" y="454496"/>
                  </a:lnTo>
                  <a:lnTo>
                    <a:pt x="929955" y="453268"/>
                  </a:lnTo>
                  <a:lnTo>
                    <a:pt x="923469" y="447029"/>
                  </a:lnTo>
                  <a:lnTo>
                    <a:pt x="920501" y="445799"/>
                  </a:lnTo>
                  <a:lnTo>
                    <a:pt x="914014" y="439559"/>
                  </a:lnTo>
                  <a:lnTo>
                    <a:pt x="911048" y="438330"/>
                  </a:lnTo>
                  <a:lnTo>
                    <a:pt x="904559" y="432088"/>
                  </a:lnTo>
                  <a:lnTo>
                    <a:pt x="901595" y="430860"/>
                  </a:lnTo>
                  <a:lnTo>
                    <a:pt x="895108" y="424620"/>
                  </a:lnTo>
                  <a:lnTo>
                    <a:pt x="892142" y="423391"/>
                  </a:lnTo>
                  <a:lnTo>
                    <a:pt x="885656" y="417152"/>
                  </a:lnTo>
                  <a:lnTo>
                    <a:pt x="882688" y="415922"/>
                  </a:lnTo>
                  <a:lnTo>
                    <a:pt x="876201" y="409682"/>
                  </a:lnTo>
                  <a:lnTo>
                    <a:pt x="873235" y="408453"/>
                  </a:lnTo>
                  <a:lnTo>
                    <a:pt x="866749" y="402214"/>
                  </a:lnTo>
                  <a:lnTo>
                    <a:pt x="863781" y="400984"/>
                  </a:lnTo>
                  <a:lnTo>
                    <a:pt x="857292" y="394742"/>
                  </a:lnTo>
                  <a:lnTo>
                    <a:pt x="854328" y="393514"/>
                  </a:lnTo>
                  <a:lnTo>
                    <a:pt x="847841" y="387274"/>
                  </a:lnTo>
                  <a:lnTo>
                    <a:pt x="844875" y="386045"/>
                  </a:lnTo>
                  <a:lnTo>
                    <a:pt x="838389" y="379806"/>
                  </a:lnTo>
                  <a:lnTo>
                    <a:pt x="835421" y="378576"/>
                  </a:lnTo>
                  <a:lnTo>
                    <a:pt x="833704" y="376924"/>
                  </a:lnTo>
                  <a:lnTo>
                    <a:pt x="802247" y="430333"/>
                  </a:lnTo>
                  <a:cubicBezTo>
                    <a:pt x="788683" y="445115"/>
                    <a:pt x="772681" y="456393"/>
                    <a:pt x="754241" y="464165"/>
                  </a:cubicBezTo>
                  <a:cubicBezTo>
                    <a:pt x="735801" y="471938"/>
                    <a:pt x="715760" y="475824"/>
                    <a:pt x="694119" y="475824"/>
                  </a:cubicBezTo>
                  <a:cubicBezTo>
                    <a:pt x="673088" y="475824"/>
                    <a:pt x="653581" y="472395"/>
                    <a:pt x="635598" y="465537"/>
                  </a:cubicBezTo>
                  <a:cubicBezTo>
                    <a:pt x="617614" y="458679"/>
                    <a:pt x="602070" y="448773"/>
                    <a:pt x="588963" y="435819"/>
                  </a:cubicBezTo>
                  <a:lnTo>
                    <a:pt x="587377" y="433364"/>
                  </a:lnTo>
                  <a:lnTo>
                    <a:pt x="579511" y="428351"/>
                  </a:lnTo>
                  <a:lnTo>
                    <a:pt x="577926" y="425896"/>
                  </a:lnTo>
                  <a:lnTo>
                    <a:pt x="570057" y="420882"/>
                  </a:lnTo>
                  <a:lnTo>
                    <a:pt x="568471" y="418426"/>
                  </a:lnTo>
                  <a:lnTo>
                    <a:pt x="560604" y="413413"/>
                  </a:lnTo>
                  <a:lnTo>
                    <a:pt x="559017" y="410955"/>
                  </a:lnTo>
                  <a:lnTo>
                    <a:pt x="551151" y="405943"/>
                  </a:lnTo>
                  <a:lnTo>
                    <a:pt x="549565" y="403487"/>
                  </a:lnTo>
                  <a:lnTo>
                    <a:pt x="541698" y="398474"/>
                  </a:lnTo>
                  <a:lnTo>
                    <a:pt x="540113" y="396019"/>
                  </a:lnTo>
                  <a:lnTo>
                    <a:pt x="532244" y="391005"/>
                  </a:lnTo>
                  <a:lnTo>
                    <a:pt x="530658" y="388549"/>
                  </a:lnTo>
                  <a:lnTo>
                    <a:pt x="522791" y="383536"/>
                  </a:lnTo>
                  <a:lnTo>
                    <a:pt x="521206" y="381081"/>
                  </a:lnTo>
                  <a:lnTo>
                    <a:pt x="513337" y="376067"/>
                  </a:lnTo>
                  <a:lnTo>
                    <a:pt x="511750" y="373609"/>
                  </a:lnTo>
                  <a:lnTo>
                    <a:pt x="503884" y="368597"/>
                  </a:lnTo>
                  <a:lnTo>
                    <a:pt x="502298" y="366141"/>
                  </a:lnTo>
                  <a:lnTo>
                    <a:pt x="494431" y="361128"/>
                  </a:lnTo>
                  <a:lnTo>
                    <a:pt x="492846" y="358673"/>
                  </a:lnTo>
                  <a:lnTo>
                    <a:pt x="484977" y="353659"/>
                  </a:lnTo>
                  <a:lnTo>
                    <a:pt x="483391" y="351203"/>
                  </a:lnTo>
                  <a:lnTo>
                    <a:pt x="475524" y="346190"/>
                  </a:lnTo>
                  <a:lnTo>
                    <a:pt x="473938" y="343734"/>
                  </a:lnTo>
                  <a:lnTo>
                    <a:pt x="466071" y="338721"/>
                  </a:lnTo>
                  <a:lnTo>
                    <a:pt x="464484" y="336264"/>
                  </a:lnTo>
                  <a:lnTo>
                    <a:pt x="456617" y="331251"/>
                  </a:lnTo>
                  <a:lnTo>
                    <a:pt x="455031" y="328795"/>
                  </a:lnTo>
                  <a:lnTo>
                    <a:pt x="447164" y="323782"/>
                  </a:lnTo>
                  <a:lnTo>
                    <a:pt x="445579" y="321327"/>
                  </a:lnTo>
                  <a:lnTo>
                    <a:pt x="437710" y="316313"/>
                  </a:lnTo>
                  <a:lnTo>
                    <a:pt x="436124" y="313857"/>
                  </a:lnTo>
                  <a:lnTo>
                    <a:pt x="428257" y="308844"/>
                  </a:lnTo>
                  <a:lnTo>
                    <a:pt x="426671" y="306388"/>
                  </a:lnTo>
                  <a:lnTo>
                    <a:pt x="418804" y="301375"/>
                  </a:lnTo>
                  <a:lnTo>
                    <a:pt x="417217" y="298917"/>
                  </a:lnTo>
                  <a:lnTo>
                    <a:pt x="409351" y="293905"/>
                  </a:lnTo>
                  <a:lnTo>
                    <a:pt x="407765" y="291450"/>
                  </a:lnTo>
                  <a:lnTo>
                    <a:pt x="399897" y="286436"/>
                  </a:lnTo>
                  <a:cubicBezTo>
                    <a:pt x="386791" y="273482"/>
                    <a:pt x="376504" y="257556"/>
                    <a:pt x="369036" y="238659"/>
                  </a:cubicBezTo>
                  <a:cubicBezTo>
                    <a:pt x="361569" y="219761"/>
                    <a:pt x="357835" y="198273"/>
                    <a:pt x="357835" y="174193"/>
                  </a:cubicBezTo>
                  <a:cubicBezTo>
                    <a:pt x="357835" y="145237"/>
                    <a:pt x="362102" y="119863"/>
                    <a:pt x="370636" y="98070"/>
                  </a:cubicBezTo>
                  <a:cubicBezTo>
                    <a:pt x="379171" y="76276"/>
                    <a:pt x="390525" y="58141"/>
                    <a:pt x="404698" y="43663"/>
                  </a:cubicBezTo>
                  <a:cubicBezTo>
                    <a:pt x="418871" y="29185"/>
                    <a:pt x="434949" y="18288"/>
                    <a:pt x="452932" y="10973"/>
                  </a:cubicBezTo>
                  <a:cubicBezTo>
                    <a:pt x="470916" y="3658"/>
                    <a:pt x="489508" y="0"/>
                    <a:pt x="508711" y="0"/>
                  </a:cubicBezTo>
                  <a:close/>
                </a:path>
              </a:pathLst>
            </a:custGeom>
            <a:solidFill>
              <a:srgbClr val="000000"/>
            </a:solidFill>
            <a:ln>
              <a:solidFill>
                <a:srgbClr val="000000"/>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600">
                <a:ln>
                  <a:solidFill>
                    <a:srgbClr val="000000"/>
                  </a:solidFill>
                </a:ln>
                <a:solidFill>
                  <a:srgbClr val="F8D905"/>
                </a:solidFill>
                <a:latin typeface="Jumble" panose="02000503000000020004" pitchFamily="2" charset="0"/>
              </a:endParaRPr>
            </a:p>
          </p:txBody>
        </p:sp>
        <p:sp>
          <p:nvSpPr>
            <p:cNvPr id="66" name="文本框 65">
              <a:extLst>
                <a:ext uri="{FF2B5EF4-FFF2-40B4-BE49-F238E27FC236}">
                  <a16:creationId xmlns:a16="http://schemas.microsoft.com/office/drawing/2014/main" id="{112A40F7-DEF6-525C-3E70-BDE1DFF1F614}"/>
                </a:ext>
              </a:extLst>
            </p:cNvPr>
            <p:cNvSpPr txBox="1"/>
            <p:nvPr/>
          </p:nvSpPr>
          <p:spPr>
            <a:xfrm>
              <a:off x="3571563" y="2551837"/>
              <a:ext cx="2000874" cy="1754326"/>
            </a:xfrm>
            <a:prstGeom prst="rect">
              <a:avLst/>
            </a:prstGeom>
            <a:noFill/>
          </p:spPr>
          <p:txBody>
            <a:bodyPr wrap="square" rtlCol="0">
              <a:spAutoFit/>
            </a:bodyPr>
            <a:lstStyle/>
            <a:p>
              <a:pPr algn="ctr"/>
              <a:r>
                <a:rPr lang="en-US" altLang="zh-CN" sz="3600">
                  <a:ln>
                    <a:solidFill>
                      <a:srgbClr val="000000"/>
                    </a:solidFill>
                  </a:ln>
                  <a:solidFill>
                    <a:srgbClr val="F8D905"/>
                  </a:solidFill>
                  <a:latin typeface="Jumble" panose="02000503000000020004" pitchFamily="2" charset="0"/>
                </a:rPr>
                <a:t>OUR INFODATA</a:t>
              </a:r>
              <a:endParaRPr lang="zh-CN" altLang="en-US" sz="3600">
                <a:ln>
                  <a:solidFill>
                    <a:srgbClr val="000000"/>
                  </a:solidFill>
                </a:ln>
                <a:solidFill>
                  <a:srgbClr val="F8D905"/>
                </a:solidFill>
                <a:latin typeface="Jumble" panose="02000503000000020004" pitchFamily="2" charset="0"/>
              </a:endParaRPr>
            </a:p>
          </p:txBody>
        </p:sp>
      </p:grpSp>
      <p:sp>
        <p:nvSpPr>
          <p:cNvPr id="67" name="文本框 66">
            <a:extLst>
              <a:ext uri="{FF2B5EF4-FFF2-40B4-BE49-F238E27FC236}">
                <a16:creationId xmlns:a16="http://schemas.microsoft.com/office/drawing/2014/main" id="{B1F4E460-AF0F-7ED2-939D-BB9E108C924F}"/>
              </a:ext>
            </a:extLst>
          </p:cNvPr>
          <p:cNvSpPr txBox="1"/>
          <p:nvPr/>
        </p:nvSpPr>
        <p:spPr>
          <a:xfrm>
            <a:off x="364452" y="6076477"/>
            <a:ext cx="11463096" cy="369332"/>
          </a:xfrm>
          <a:prstGeom prst="rect">
            <a:avLst/>
          </a:prstGeom>
          <a:noFill/>
        </p:spPr>
        <p:txBody>
          <a:bodyPr wrap="square" rtlCol="0">
            <a:spAutoFit/>
          </a:bodyPr>
          <a:lstStyle/>
          <a:p>
            <a:pPr algn="ctr"/>
            <a:r>
              <a:rPr lang="fr-FR" altLang="zh-CN">
                <a:solidFill>
                  <a:schemeClr val="bg1"/>
                </a:solidFill>
                <a:latin typeface="Jumble" panose="02000503000000020004" pitchFamily="2" charset="0"/>
              </a:rPr>
              <a:t>Pellentesque Habitant Morbi Tristique Senectus Et Netus Et Malesuada Fames Ac Turpis Egestas</a:t>
            </a:r>
            <a:endParaRPr lang="zh-CN" altLang="en-US">
              <a:solidFill>
                <a:schemeClr val="bg1"/>
              </a:solidFill>
              <a:latin typeface="Jumble" panose="02000503000000020004" pitchFamily="2" charset="0"/>
            </a:endParaRPr>
          </a:p>
        </p:txBody>
      </p:sp>
      <p:sp>
        <p:nvSpPr>
          <p:cNvPr id="68" name="文本框 67">
            <a:extLst>
              <a:ext uri="{FF2B5EF4-FFF2-40B4-BE49-F238E27FC236}">
                <a16:creationId xmlns:a16="http://schemas.microsoft.com/office/drawing/2014/main" id="{8DBF2FCE-A7B4-AE48-A273-3F2EB33E3414}"/>
              </a:ext>
            </a:extLst>
          </p:cNvPr>
          <p:cNvSpPr txBox="1"/>
          <p:nvPr/>
        </p:nvSpPr>
        <p:spPr>
          <a:xfrm>
            <a:off x="364452" y="412192"/>
            <a:ext cx="11463096" cy="338554"/>
          </a:xfrm>
          <a:prstGeom prst="rect">
            <a:avLst/>
          </a:prstGeom>
          <a:noFill/>
        </p:spPr>
        <p:txBody>
          <a:bodyPr wrap="square" rtlCol="0">
            <a:spAutoFit/>
          </a:bodyPr>
          <a:lstStyle/>
          <a:p>
            <a:pPr algn="ctr"/>
            <a:r>
              <a:rPr lang="fr-FR" altLang="zh-CN" sz="1600">
                <a:solidFill>
                  <a:schemeClr val="bg1"/>
                </a:solidFill>
                <a:latin typeface="Jumble" panose="02000503000000020004" pitchFamily="2" charset="0"/>
              </a:rPr>
              <a:t>Et Malesuada Fames Ac Turpis Egestas</a:t>
            </a:r>
            <a:endParaRPr lang="zh-CN" altLang="en-US" sz="1600">
              <a:solidFill>
                <a:schemeClr val="bg1"/>
              </a:solidFill>
              <a:latin typeface="Jumble" panose="02000503000000020004" pitchFamily="2" charset="0"/>
            </a:endParaRPr>
          </a:p>
        </p:txBody>
      </p:sp>
    </p:spTree>
    <p:extLst>
      <p:ext uri="{BB962C8B-B14F-4D97-AF65-F5344CB8AC3E}">
        <p14:creationId xmlns:p14="http://schemas.microsoft.com/office/powerpoint/2010/main" val="3284841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33D5D6"/>
        </a:solidFill>
        <a:effectLst/>
      </p:bgPr>
    </p:bg>
    <p:spTree>
      <p:nvGrpSpPr>
        <p:cNvPr id="1" name=""/>
        <p:cNvGrpSpPr/>
        <p:nvPr/>
      </p:nvGrpSpPr>
      <p:grpSpPr>
        <a:xfrm>
          <a:off x="0" y="0"/>
          <a:ext cx="0" cy="0"/>
          <a:chOff x="0" y="0"/>
          <a:chExt cx="0" cy="0"/>
        </a:xfrm>
      </p:grpSpPr>
      <p:sp>
        <p:nvSpPr>
          <p:cNvPr id="55" name="矩形 54">
            <a:extLst>
              <a:ext uri="{FF2B5EF4-FFF2-40B4-BE49-F238E27FC236}">
                <a16:creationId xmlns:a16="http://schemas.microsoft.com/office/drawing/2014/main" id="{F8E1217E-586B-9B22-27EA-DE517208D752}"/>
              </a:ext>
            </a:extLst>
          </p:cNvPr>
          <p:cNvSpPr/>
          <p:nvPr/>
        </p:nvSpPr>
        <p:spPr>
          <a:xfrm>
            <a:off x="0" y="0"/>
            <a:ext cx="12192000" cy="6858000"/>
          </a:xfrm>
          <a:prstGeom prst="rect">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a:extLst>
              <a:ext uri="{FF2B5EF4-FFF2-40B4-BE49-F238E27FC236}">
                <a16:creationId xmlns:a16="http://schemas.microsoft.com/office/drawing/2014/main" id="{D3CE592A-ABB0-A530-A2AA-0ACC01BB7E90}"/>
              </a:ext>
            </a:extLst>
          </p:cNvPr>
          <p:cNvGrpSpPr/>
          <p:nvPr/>
        </p:nvGrpSpPr>
        <p:grpSpPr>
          <a:xfrm rot="4839739">
            <a:off x="8173532" y="78465"/>
            <a:ext cx="2033150" cy="3529103"/>
            <a:chOff x="-8901926" y="4187667"/>
            <a:chExt cx="769278" cy="1335298"/>
          </a:xfrm>
        </p:grpSpPr>
        <p:sp>
          <p:nvSpPr>
            <p:cNvPr id="5" name="任意多边形: 形状 4">
              <a:extLst>
                <a:ext uri="{FF2B5EF4-FFF2-40B4-BE49-F238E27FC236}">
                  <a16:creationId xmlns:a16="http://schemas.microsoft.com/office/drawing/2014/main" id="{D4827BCC-C9D7-95BD-0342-1960D56495D8}"/>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93E218E1-F715-A43E-BB6D-AF93D111C995}"/>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7" name="组合 6">
            <a:extLst>
              <a:ext uri="{FF2B5EF4-FFF2-40B4-BE49-F238E27FC236}">
                <a16:creationId xmlns:a16="http://schemas.microsoft.com/office/drawing/2014/main" id="{FEA61688-472B-EEC8-66D1-9151ADE8E663}"/>
              </a:ext>
            </a:extLst>
          </p:cNvPr>
          <p:cNvGrpSpPr/>
          <p:nvPr/>
        </p:nvGrpSpPr>
        <p:grpSpPr>
          <a:xfrm rot="6494841">
            <a:off x="8650523" y="1833022"/>
            <a:ext cx="2033150" cy="3529103"/>
            <a:chOff x="-8901926" y="4187667"/>
            <a:chExt cx="769278" cy="1335298"/>
          </a:xfrm>
        </p:grpSpPr>
        <p:sp>
          <p:nvSpPr>
            <p:cNvPr id="8" name="任意多边形: 形状 7">
              <a:extLst>
                <a:ext uri="{FF2B5EF4-FFF2-40B4-BE49-F238E27FC236}">
                  <a16:creationId xmlns:a16="http://schemas.microsoft.com/office/drawing/2014/main" id="{3DE3A4DF-BFFA-F1A9-D2C9-815537FB7DA0}"/>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66A76009-2096-7F81-2C0A-BF410E9D6D75}"/>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0" name="组合 9">
            <a:extLst>
              <a:ext uri="{FF2B5EF4-FFF2-40B4-BE49-F238E27FC236}">
                <a16:creationId xmlns:a16="http://schemas.microsoft.com/office/drawing/2014/main" id="{4247A90B-9FB9-DCD3-E544-22AAC4409A0C}"/>
              </a:ext>
            </a:extLst>
          </p:cNvPr>
          <p:cNvGrpSpPr/>
          <p:nvPr/>
        </p:nvGrpSpPr>
        <p:grpSpPr>
          <a:xfrm rot="8830653">
            <a:off x="8200264" y="3698320"/>
            <a:ext cx="2033150" cy="3529103"/>
            <a:chOff x="-8901926" y="4187667"/>
            <a:chExt cx="769278" cy="1335298"/>
          </a:xfrm>
        </p:grpSpPr>
        <p:sp>
          <p:nvSpPr>
            <p:cNvPr id="11" name="任意多边形: 形状 10">
              <a:extLst>
                <a:ext uri="{FF2B5EF4-FFF2-40B4-BE49-F238E27FC236}">
                  <a16:creationId xmlns:a16="http://schemas.microsoft.com/office/drawing/2014/main" id="{066A92E6-CCF3-B7E5-7182-F73ABE2A0E6F}"/>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012179C2-B671-F3ED-78FF-D2AAD11A9D16}"/>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id="{5F027074-2FEA-9E5A-AC9B-CEFE23203B0D}"/>
              </a:ext>
            </a:extLst>
          </p:cNvPr>
          <p:cNvGrpSpPr/>
          <p:nvPr/>
        </p:nvGrpSpPr>
        <p:grpSpPr>
          <a:xfrm rot="9673440">
            <a:off x="6823940" y="5133230"/>
            <a:ext cx="2033150" cy="3529103"/>
            <a:chOff x="-8901926" y="4187667"/>
            <a:chExt cx="769278" cy="1335298"/>
          </a:xfrm>
        </p:grpSpPr>
        <p:sp>
          <p:nvSpPr>
            <p:cNvPr id="14" name="任意多边形: 形状 13">
              <a:extLst>
                <a:ext uri="{FF2B5EF4-FFF2-40B4-BE49-F238E27FC236}">
                  <a16:creationId xmlns:a16="http://schemas.microsoft.com/office/drawing/2014/main" id="{7F38F913-75BA-2C82-6D98-74BB754DC1DE}"/>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6BA970B8-E93F-2A23-25D8-964B195AEBBA}"/>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AD7907BF-02A3-AD49-8E5D-FFF98A024EAE}"/>
              </a:ext>
            </a:extLst>
          </p:cNvPr>
          <p:cNvGrpSpPr/>
          <p:nvPr/>
        </p:nvGrpSpPr>
        <p:grpSpPr>
          <a:xfrm rot="12346840">
            <a:off x="4300179" y="5295304"/>
            <a:ext cx="2033150" cy="3529103"/>
            <a:chOff x="-8901926" y="4187667"/>
            <a:chExt cx="769278" cy="1335298"/>
          </a:xfrm>
        </p:grpSpPr>
        <p:sp>
          <p:nvSpPr>
            <p:cNvPr id="17" name="任意多边形: 形状 16">
              <a:extLst>
                <a:ext uri="{FF2B5EF4-FFF2-40B4-BE49-F238E27FC236}">
                  <a16:creationId xmlns:a16="http://schemas.microsoft.com/office/drawing/2014/main" id="{1DEEDFDE-D72E-03F1-6C3E-2AA78BEE2539}"/>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7946EE13-2F45-D970-EE63-E7AAE2D48B81}"/>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19" name="组合 18">
            <a:extLst>
              <a:ext uri="{FF2B5EF4-FFF2-40B4-BE49-F238E27FC236}">
                <a16:creationId xmlns:a16="http://schemas.microsoft.com/office/drawing/2014/main" id="{CAAE1157-1B6A-BAEB-88BE-6E0389823131}"/>
              </a:ext>
            </a:extLst>
          </p:cNvPr>
          <p:cNvGrpSpPr/>
          <p:nvPr/>
        </p:nvGrpSpPr>
        <p:grpSpPr>
          <a:xfrm rot="14164141">
            <a:off x="2453471" y="4490138"/>
            <a:ext cx="2033150" cy="3529103"/>
            <a:chOff x="-8901926" y="4187667"/>
            <a:chExt cx="769278" cy="1335298"/>
          </a:xfrm>
        </p:grpSpPr>
        <p:sp>
          <p:nvSpPr>
            <p:cNvPr id="20" name="任意多边形: 形状 19">
              <a:extLst>
                <a:ext uri="{FF2B5EF4-FFF2-40B4-BE49-F238E27FC236}">
                  <a16:creationId xmlns:a16="http://schemas.microsoft.com/office/drawing/2014/main" id="{D3CEB13B-F7DD-463B-8A55-8A9627D2B797}"/>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D0B467EE-BC32-E76F-47F8-8D60E3BA0C5B}"/>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22" name="组合 21">
            <a:extLst>
              <a:ext uri="{FF2B5EF4-FFF2-40B4-BE49-F238E27FC236}">
                <a16:creationId xmlns:a16="http://schemas.microsoft.com/office/drawing/2014/main" id="{775FD906-D839-1424-059C-63F27DD5D06D}"/>
              </a:ext>
            </a:extLst>
          </p:cNvPr>
          <p:cNvGrpSpPr/>
          <p:nvPr/>
        </p:nvGrpSpPr>
        <p:grpSpPr>
          <a:xfrm rot="15685833">
            <a:off x="1346449" y="2852892"/>
            <a:ext cx="2033150" cy="3529103"/>
            <a:chOff x="-8901926" y="4187667"/>
            <a:chExt cx="769278" cy="1335298"/>
          </a:xfrm>
        </p:grpSpPr>
        <p:sp>
          <p:nvSpPr>
            <p:cNvPr id="23" name="任意多边形: 形状 22">
              <a:extLst>
                <a:ext uri="{FF2B5EF4-FFF2-40B4-BE49-F238E27FC236}">
                  <a16:creationId xmlns:a16="http://schemas.microsoft.com/office/drawing/2014/main" id="{A70D75E7-B2F4-56E0-0936-7D215E1D0059}"/>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5CB9A77D-931F-3AB8-6DB9-FB867CF2AF29}"/>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25" name="组合 24">
            <a:extLst>
              <a:ext uri="{FF2B5EF4-FFF2-40B4-BE49-F238E27FC236}">
                <a16:creationId xmlns:a16="http://schemas.microsoft.com/office/drawing/2014/main" id="{E472DE8C-CF2B-46ED-E19C-3FBAF2868316}"/>
              </a:ext>
            </a:extLst>
          </p:cNvPr>
          <p:cNvGrpSpPr/>
          <p:nvPr/>
        </p:nvGrpSpPr>
        <p:grpSpPr>
          <a:xfrm rot="18087652">
            <a:off x="1463242" y="688630"/>
            <a:ext cx="2033150" cy="3529103"/>
            <a:chOff x="-8901926" y="4187667"/>
            <a:chExt cx="769278" cy="1335298"/>
          </a:xfrm>
        </p:grpSpPr>
        <p:sp>
          <p:nvSpPr>
            <p:cNvPr id="26" name="任意多边形: 形状 25">
              <a:extLst>
                <a:ext uri="{FF2B5EF4-FFF2-40B4-BE49-F238E27FC236}">
                  <a16:creationId xmlns:a16="http://schemas.microsoft.com/office/drawing/2014/main" id="{A25E4785-24DD-E065-1B6B-D4E7C858DF2A}"/>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795A65C7-091B-BD3F-20DC-4F97C64B5368}"/>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28" name="组合 27">
            <a:extLst>
              <a:ext uri="{FF2B5EF4-FFF2-40B4-BE49-F238E27FC236}">
                <a16:creationId xmlns:a16="http://schemas.microsoft.com/office/drawing/2014/main" id="{45785033-71B0-E724-EE56-08015114CC4B}"/>
              </a:ext>
            </a:extLst>
          </p:cNvPr>
          <p:cNvGrpSpPr/>
          <p:nvPr/>
        </p:nvGrpSpPr>
        <p:grpSpPr>
          <a:xfrm rot="20247527">
            <a:off x="2626515" y="-1056343"/>
            <a:ext cx="2033150" cy="3529103"/>
            <a:chOff x="-8901926" y="4187667"/>
            <a:chExt cx="769278" cy="1335298"/>
          </a:xfrm>
        </p:grpSpPr>
        <p:sp>
          <p:nvSpPr>
            <p:cNvPr id="29" name="任意多边形: 形状 28">
              <a:extLst>
                <a:ext uri="{FF2B5EF4-FFF2-40B4-BE49-F238E27FC236}">
                  <a16:creationId xmlns:a16="http://schemas.microsoft.com/office/drawing/2014/main" id="{E8306511-1458-546D-3DAF-BB7A520F284B}"/>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DBF32BB-39A7-6C05-D6AE-3E10B24A4FAE}"/>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31" name="组合 30">
            <a:extLst>
              <a:ext uri="{FF2B5EF4-FFF2-40B4-BE49-F238E27FC236}">
                <a16:creationId xmlns:a16="http://schemas.microsoft.com/office/drawing/2014/main" id="{286393BE-DF9F-3C81-D98A-CBC3703F950A}"/>
              </a:ext>
            </a:extLst>
          </p:cNvPr>
          <p:cNvGrpSpPr/>
          <p:nvPr/>
        </p:nvGrpSpPr>
        <p:grpSpPr>
          <a:xfrm rot="1572901">
            <a:off x="4941838" y="-1986091"/>
            <a:ext cx="2033150" cy="3529103"/>
            <a:chOff x="-8901926" y="4187667"/>
            <a:chExt cx="769278" cy="1335298"/>
          </a:xfrm>
        </p:grpSpPr>
        <p:sp>
          <p:nvSpPr>
            <p:cNvPr id="32" name="任意多边形: 形状 31">
              <a:extLst>
                <a:ext uri="{FF2B5EF4-FFF2-40B4-BE49-F238E27FC236}">
                  <a16:creationId xmlns:a16="http://schemas.microsoft.com/office/drawing/2014/main" id="{1FFDC816-8BA0-D3FC-E69C-B24840123CE6}"/>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8445F37E-E213-B2CE-5F2C-2A95AC1B02D8}"/>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34" name="组合 33">
            <a:extLst>
              <a:ext uri="{FF2B5EF4-FFF2-40B4-BE49-F238E27FC236}">
                <a16:creationId xmlns:a16="http://schemas.microsoft.com/office/drawing/2014/main" id="{CE43542E-CD16-FB4E-3EBE-1B6AD71FCB64}"/>
              </a:ext>
            </a:extLst>
          </p:cNvPr>
          <p:cNvGrpSpPr/>
          <p:nvPr/>
        </p:nvGrpSpPr>
        <p:grpSpPr>
          <a:xfrm rot="3597670">
            <a:off x="7007367" y="-1328860"/>
            <a:ext cx="2033150" cy="3529103"/>
            <a:chOff x="-8901926" y="4187667"/>
            <a:chExt cx="769278" cy="1335298"/>
          </a:xfrm>
        </p:grpSpPr>
        <p:sp>
          <p:nvSpPr>
            <p:cNvPr id="35" name="任意多边形: 形状 34">
              <a:extLst>
                <a:ext uri="{FF2B5EF4-FFF2-40B4-BE49-F238E27FC236}">
                  <a16:creationId xmlns:a16="http://schemas.microsoft.com/office/drawing/2014/main" id="{AFDEAB13-C135-5C4E-A0A8-654BBE539F04}"/>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3F77E42C-D584-3F4B-369F-0E61CD33238A}"/>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F8D905"/>
            </a:solidFill>
            <a:ln w="12700" cap="flat">
              <a:solidFill>
                <a:srgbClr val="000000"/>
              </a:solidFill>
              <a:prstDash val="solid"/>
              <a:miter/>
            </a:ln>
          </p:spPr>
          <p:txBody>
            <a:bodyPr rtlCol="0" anchor="ctr"/>
            <a:lstStyle/>
            <a:p>
              <a:endParaRPr lang="zh-CN" altLang="en-US"/>
            </a:p>
          </p:txBody>
        </p:sp>
      </p:grpSp>
      <p:grpSp>
        <p:nvGrpSpPr>
          <p:cNvPr id="54" name="组合 53">
            <a:extLst>
              <a:ext uri="{FF2B5EF4-FFF2-40B4-BE49-F238E27FC236}">
                <a16:creationId xmlns:a16="http://schemas.microsoft.com/office/drawing/2014/main" id="{2E0FF89E-7495-6C33-5C85-5951DBD86490}"/>
              </a:ext>
            </a:extLst>
          </p:cNvPr>
          <p:cNvGrpSpPr/>
          <p:nvPr/>
        </p:nvGrpSpPr>
        <p:grpSpPr>
          <a:xfrm>
            <a:off x="4780673" y="2317571"/>
            <a:ext cx="2126107" cy="2573058"/>
            <a:chOff x="4994680" y="2455742"/>
            <a:chExt cx="2126107" cy="2573058"/>
          </a:xfrm>
        </p:grpSpPr>
        <p:grpSp>
          <p:nvGrpSpPr>
            <p:cNvPr id="37" name="组合 36">
              <a:extLst>
                <a:ext uri="{FF2B5EF4-FFF2-40B4-BE49-F238E27FC236}">
                  <a16:creationId xmlns:a16="http://schemas.microsoft.com/office/drawing/2014/main" id="{6C5115B4-F5E4-B079-8693-906FF856D232}"/>
                </a:ext>
              </a:extLst>
            </p:cNvPr>
            <p:cNvGrpSpPr/>
            <p:nvPr/>
          </p:nvGrpSpPr>
          <p:grpSpPr>
            <a:xfrm>
              <a:off x="5266485" y="2455742"/>
              <a:ext cx="1854302" cy="2573058"/>
              <a:chOff x="9776855" y="2139059"/>
              <a:chExt cx="1854302" cy="2573058"/>
            </a:xfrm>
          </p:grpSpPr>
          <p:grpSp>
            <p:nvGrpSpPr>
              <p:cNvPr id="38" name="组合 37">
                <a:extLst>
                  <a:ext uri="{FF2B5EF4-FFF2-40B4-BE49-F238E27FC236}">
                    <a16:creationId xmlns:a16="http://schemas.microsoft.com/office/drawing/2014/main" id="{3BC4B7B8-1B8B-39C5-AE31-CCAB5B3AA30C}"/>
                  </a:ext>
                </a:extLst>
              </p:cNvPr>
              <p:cNvGrpSpPr/>
              <p:nvPr/>
            </p:nvGrpSpPr>
            <p:grpSpPr>
              <a:xfrm>
                <a:off x="9776855" y="3970720"/>
                <a:ext cx="1854302" cy="741397"/>
                <a:chOff x="9753498" y="3970720"/>
                <a:chExt cx="1854302" cy="741397"/>
              </a:xfrm>
            </p:grpSpPr>
            <p:sp>
              <p:nvSpPr>
                <p:cNvPr id="47" name="任意多边形: 形状 46">
                  <a:extLst>
                    <a:ext uri="{FF2B5EF4-FFF2-40B4-BE49-F238E27FC236}">
                      <a16:creationId xmlns:a16="http://schemas.microsoft.com/office/drawing/2014/main" id="{F9FEB93C-3933-D2E8-3670-F11EC4D6E8A8}"/>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8" name="矩形 47">
                  <a:extLst>
                    <a:ext uri="{FF2B5EF4-FFF2-40B4-BE49-F238E27FC236}">
                      <a16:creationId xmlns:a16="http://schemas.microsoft.com/office/drawing/2014/main" id="{B45F0929-9689-1306-2432-2226A16FFC8F}"/>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形状 48">
                  <a:extLst>
                    <a:ext uri="{FF2B5EF4-FFF2-40B4-BE49-F238E27FC236}">
                      <a16:creationId xmlns:a16="http://schemas.microsoft.com/office/drawing/2014/main" id="{7F0C8BD6-6D3C-4D47-5BAC-E8D956E93B3D}"/>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9" name="组合 38">
                <a:extLst>
                  <a:ext uri="{FF2B5EF4-FFF2-40B4-BE49-F238E27FC236}">
                    <a16:creationId xmlns:a16="http://schemas.microsoft.com/office/drawing/2014/main" id="{0C49CF7C-17ED-3939-5446-F2303EDFE4D0}"/>
                  </a:ext>
                </a:extLst>
              </p:cNvPr>
              <p:cNvGrpSpPr/>
              <p:nvPr/>
            </p:nvGrpSpPr>
            <p:grpSpPr>
              <a:xfrm>
                <a:off x="9776855" y="3054889"/>
                <a:ext cx="1854302" cy="741397"/>
                <a:chOff x="9753498" y="3970720"/>
                <a:chExt cx="1854302" cy="741397"/>
              </a:xfrm>
            </p:grpSpPr>
            <p:sp>
              <p:nvSpPr>
                <p:cNvPr id="44" name="任意多边形: 形状 43">
                  <a:extLst>
                    <a:ext uri="{FF2B5EF4-FFF2-40B4-BE49-F238E27FC236}">
                      <a16:creationId xmlns:a16="http://schemas.microsoft.com/office/drawing/2014/main" id="{EEED782A-844F-720A-83DC-92EFFE7162CA}"/>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5" name="矩形 44">
                  <a:extLst>
                    <a:ext uri="{FF2B5EF4-FFF2-40B4-BE49-F238E27FC236}">
                      <a16:creationId xmlns:a16="http://schemas.microsoft.com/office/drawing/2014/main" id="{C9261558-594A-DF5F-31A0-9FC94544FFD4}"/>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0883189B-A28E-7547-3A38-1653E422D073}"/>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40" name="组合 39">
                <a:extLst>
                  <a:ext uri="{FF2B5EF4-FFF2-40B4-BE49-F238E27FC236}">
                    <a16:creationId xmlns:a16="http://schemas.microsoft.com/office/drawing/2014/main" id="{51E6C6A8-FA45-A5D3-94EE-FD50AED835F2}"/>
                  </a:ext>
                </a:extLst>
              </p:cNvPr>
              <p:cNvGrpSpPr/>
              <p:nvPr/>
            </p:nvGrpSpPr>
            <p:grpSpPr>
              <a:xfrm>
                <a:off x="9776855" y="2139059"/>
                <a:ext cx="1854302" cy="741397"/>
                <a:chOff x="9753498" y="3970720"/>
                <a:chExt cx="1854302" cy="741397"/>
              </a:xfrm>
            </p:grpSpPr>
            <p:sp>
              <p:nvSpPr>
                <p:cNvPr id="41" name="任意多边形: 形状 40">
                  <a:extLst>
                    <a:ext uri="{FF2B5EF4-FFF2-40B4-BE49-F238E27FC236}">
                      <a16:creationId xmlns:a16="http://schemas.microsoft.com/office/drawing/2014/main" id="{15C73572-5A76-B690-BE79-FCDCA3A78B83}"/>
                    </a:ext>
                  </a:extLst>
                </p:cNvPr>
                <p:cNvSpPr/>
                <p:nvPr/>
              </p:nvSpPr>
              <p:spPr>
                <a:xfrm>
                  <a:off x="9766047" y="3977544"/>
                  <a:ext cx="1841753" cy="734573"/>
                </a:xfrm>
                <a:custGeom>
                  <a:avLst/>
                  <a:gdLst>
                    <a:gd name="connsiteX0" fmla="*/ 0 w 1841753"/>
                    <a:gd name="connsiteY0" fmla="*/ 0 h 734573"/>
                    <a:gd name="connsiteX1" fmla="*/ 1590777 w 1841753"/>
                    <a:gd name="connsiteY1" fmla="*/ 0 h 734573"/>
                    <a:gd name="connsiteX2" fmla="*/ 1590777 w 1841753"/>
                    <a:gd name="connsiteY2" fmla="*/ 6823 h 734573"/>
                    <a:gd name="connsiteX3" fmla="*/ 1603325 w 1841753"/>
                    <a:gd name="connsiteY3" fmla="*/ 6823 h 734573"/>
                    <a:gd name="connsiteX4" fmla="*/ 1603325 w 1841753"/>
                    <a:gd name="connsiteY4" fmla="*/ 13646 h 734573"/>
                    <a:gd name="connsiteX5" fmla="*/ 1615874 w 1841753"/>
                    <a:gd name="connsiteY5" fmla="*/ 13646 h 734573"/>
                    <a:gd name="connsiteX6" fmla="*/ 1615874 w 1841753"/>
                    <a:gd name="connsiteY6" fmla="*/ 20470 h 734573"/>
                    <a:gd name="connsiteX7" fmla="*/ 1628423 w 1841753"/>
                    <a:gd name="connsiteY7" fmla="*/ 20470 h 734573"/>
                    <a:gd name="connsiteX8" fmla="*/ 1628423 w 1841753"/>
                    <a:gd name="connsiteY8" fmla="*/ 27293 h 734573"/>
                    <a:gd name="connsiteX9" fmla="*/ 1640972 w 1841753"/>
                    <a:gd name="connsiteY9" fmla="*/ 27293 h 734573"/>
                    <a:gd name="connsiteX10" fmla="*/ 1640972 w 1841753"/>
                    <a:gd name="connsiteY10" fmla="*/ 34117 h 734573"/>
                    <a:gd name="connsiteX11" fmla="*/ 1653521 w 1841753"/>
                    <a:gd name="connsiteY11" fmla="*/ 34117 h 734573"/>
                    <a:gd name="connsiteX12" fmla="*/ 1653521 w 1841753"/>
                    <a:gd name="connsiteY12" fmla="*/ 40940 h 734573"/>
                    <a:gd name="connsiteX13" fmla="*/ 1666070 w 1841753"/>
                    <a:gd name="connsiteY13" fmla="*/ 40940 h 734573"/>
                    <a:gd name="connsiteX14" fmla="*/ 1666070 w 1841753"/>
                    <a:gd name="connsiteY14" fmla="*/ 47763 h 734573"/>
                    <a:gd name="connsiteX15" fmla="*/ 1678618 w 1841753"/>
                    <a:gd name="connsiteY15" fmla="*/ 47763 h 734573"/>
                    <a:gd name="connsiteX16" fmla="*/ 1678618 w 1841753"/>
                    <a:gd name="connsiteY16" fmla="*/ 54587 h 734573"/>
                    <a:gd name="connsiteX17" fmla="*/ 1691167 w 1841753"/>
                    <a:gd name="connsiteY17" fmla="*/ 54587 h 734573"/>
                    <a:gd name="connsiteX18" fmla="*/ 1691167 w 1841753"/>
                    <a:gd name="connsiteY18" fmla="*/ 61410 h 734573"/>
                    <a:gd name="connsiteX19" fmla="*/ 1703716 w 1841753"/>
                    <a:gd name="connsiteY19" fmla="*/ 61410 h 734573"/>
                    <a:gd name="connsiteX20" fmla="*/ 1703716 w 1841753"/>
                    <a:gd name="connsiteY20" fmla="*/ 68234 h 734573"/>
                    <a:gd name="connsiteX21" fmla="*/ 1716264 w 1841753"/>
                    <a:gd name="connsiteY21" fmla="*/ 68234 h 734573"/>
                    <a:gd name="connsiteX22" fmla="*/ 1716264 w 1841753"/>
                    <a:gd name="connsiteY22" fmla="*/ 75057 h 734573"/>
                    <a:gd name="connsiteX23" fmla="*/ 1728813 w 1841753"/>
                    <a:gd name="connsiteY23" fmla="*/ 75057 h 734573"/>
                    <a:gd name="connsiteX24" fmla="*/ 1728813 w 1841753"/>
                    <a:gd name="connsiteY24" fmla="*/ 81881 h 734573"/>
                    <a:gd name="connsiteX25" fmla="*/ 1741362 w 1841753"/>
                    <a:gd name="connsiteY25" fmla="*/ 81881 h 734573"/>
                    <a:gd name="connsiteX26" fmla="*/ 1741362 w 1841753"/>
                    <a:gd name="connsiteY26" fmla="*/ 88704 h 734573"/>
                    <a:gd name="connsiteX27" fmla="*/ 1753911 w 1841753"/>
                    <a:gd name="connsiteY27" fmla="*/ 88704 h 734573"/>
                    <a:gd name="connsiteX28" fmla="*/ 1753911 w 1841753"/>
                    <a:gd name="connsiteY28" fmla="*/ 95528 h 734573"/>
                    <a:gd name="connsiteX29" fmla="*/ 1766460 w 1841753"/>
                    <a:gd name="connsiteY29" fmla="*/ 95528 h 734573"/>
                    <a:gd name="connsiteX30" fmla="*/ 1766460 w 1841753"/>
                    <a:gd name="connsiteY30" fmla="*/ 102351 h 734573"/>
                    <a:gd name="connsiteX31" fmla="*/ 1779008 w 1841753"/>
                    <a:gd name="connsiteY31" fmla="*/ 102351 h 734573"/>
                    <a:gd name="connsiteX32" fmla="*/ 1779008 w 1841753"/>
                    <a:gd name="connsiteY32" fmla="*/ 109174 h 734573"/>
                    <a:gd name="connsiteX33" fmla="*/ 1791557 w 1841753"/>
                    <a:gd name="connsiteY33" fmla="*/ 109174 h 734573"/>
                    <a:gd name="connsiteX34" fmla="*/ 1791557 w 1841753"/>
                    <a:gd name="connsiteY34" fmla="*/ 115998 h 734573"/>
                    <a:gd name="connsiteX35" fmla="*/ 1804106 w 1841753"/>
                    <a:gd name="connsiteY35" fmla="*/ 115998 h 734573"/>
                    <a:gd name="connsiteX36" fmla="*/ 1804106 w 1841753"/>
                    <a:gd name="connsiteY36" fmla="*/ 122821 h 734573"/>
                    <a:gd name="connsiteX37" fmla="*/ 1816655 w 1841753"/>
                    <a:gd name="connsiteY37" fmla="*/ 122821 h 734573"/>
                    <a:gd name="connsiteX38" fmla="*/ 1816655 w 1841753"/>
                    <a:gd name="connsiteY38" fmla="*/ 129644 h 734573"/>
                    <a:gd name="connsiteX39" fmla="*/ 1829204 w 1841753"/>
                    <a:gd name="connsiteY39" fmla="*/ 129644 h 734573"/>
                    <a:gd name="connsiteX40" fmla="*/ 1829204 w 1841753"/>
                    <a:gd name="connsiteY40" fmla="*/ 136468 h 734573"/>
                    <a:gd name="connsiteX41" fmla="*/ 1841753 w 1841753"/>
                    <a:gd name="connsiteY41" fmla="*/ 136468 h 734573"/>
                    <a:gd name="connsiteX42" fmla="*/ 1841753 w 1841753"/>
                    <a:gd name="connsiteY42" fmla="*/ 734573 h 734573"/>
                    <a:gd name="connsiteX43" fmla="*/ 250976 w 1841753"/>
                    <a:gd name="connsiteY43" fmla="*/ 734573 h 734573"/>
                    <a:gd name="connsiteX44" fmla="*/ 250976 w 1841753"/>
                    <a:gd name="connsiteY44" fmla="*/ 727749 h 734573"/>
                    <a:gd name="connsiteX45" fmla="*/ 238427 w 1841753"/>
                    <a:gd name="connsiteY45" fmla="*/ 727749 h 734573"/>
                    <a:gd name="connsiteX46" fmla="*/ 238427 w 1841753"/>
                    <a:gd name="connsiteY46" fmla="*/ 720926 h 734573"/>
                    <a:gd name="connsiteX47" fmla="*/ 225878 w 1841753"/>
                    <a:gd name="connsiteY47" fmla="*/ 720926 h 734573"/>
                    <a:gd name="connsiteX48" fmla="*/ 225878 w 1841753"/>
                    <a:gd name="connsiteY48" fmla="*/ 714103 h 734573"/>
                    <a:gd name="connsiteX49" fmla="*/ 213329 w 1841753"/>
                    <a:gd name="connsiteY49" fmla="*/ 714103 h 734573"/>
                    <a:gd name="connsiteX50" fmla="*/ 213329 w 1841753"/>
                    <a:gd name="connsiteY50" fmla="*/ 707279 h 734573"/>
                    <a:gd name="connsiteX51" fmla="*/ 200780 w 1841753"/>
                    <a:gd name="connsiteY51" fmla="*/ 707279 h 734573"/>
                    <a:gd name="connsiteX52" fmla="*/ 200780 w 1841753"/>
                    <a:gd name="connsiteY52" fmla="*/ 700456 h 734573"/>
                    <a:gd name="connsiteX53" fmla="*/ 188231 w 1841753"/>
                    <a:gd name="connsiteY53" fmla="*/ 700456 h 734573"/>
                    <a:gd name="connsiteX54" fmla="*/ 188231 w 1841753"/>
                    <a:gd name="connsiteY54" fmla="*/ 693633 h 734573"/>
                    <a:gd name="connsiteX55" fmla="*/ 175683 w 1841753"/>
                    <a:gd name="connsiteY55" fmla="*/ 693633 h 734573"/>
                    <a:gd name="connsiteX56" fmla="*/ 175683 w 1841753"/>
                    <a:gd name="connsiteY56" fmla="*/ 686809 h 734573"/>
                    <a:gd name="connsiteX57" fmla="*/ 163134 w 1841753"/>
                    <a:gd name="connsiteY57" fmla="*/ 686809 h 734573"/>
                    <a:gd name="connsiteX58" fmla="*/ 163134 w 1841753"/>
                    <a:gd name="connsiteY58" fmla="*/ 679986 h 734573"/>
                    <a:gd name="connsiteX59" fmla="*/ 150585 w 1841753"/>
                    <a:gd name="connsiteY59" fmla="*/ 679986 h 734573"/>
                    <a:gd name="connsiteX60" fmla="*/ 150585 w 1841753"/>
                    <a:gd name="connsiteY60" fmla="*/ 673162 h 734573"/>
                    <a:gd name="connsiteX61" fmla="*/ 138036 w 1841753"/>
                    <a:gd name="connsiteY61" fmla="*/ 673162 h 734573"/>
                    <a:gd name="connsiteX62" fmla="*/ 138036 w 1841753"/>
                    <a:gd name="connsiteY62" fmla="*/ 666339 h 734573"/>
                    <a:gd name="connsiteX63" fmla="*/ 125487 w 1841753"/>
                    <a:gd name="connsiteY63" fmla="*/ 666339 h 734573"/>
                    <a:gd name="connsiteX64" fmla="*/ 125487 w 1841753"/>
                    <a:gd name="connsiteY64" fmla="*/ 659515 h 734573"/>
                    <a:gd name="connsiteX65" fmla="*/ 112939 w 1841753"/>
                    <a:gd name="connsiteY65" fmla="*/ 659515 h 734573"/>
                    <a:gd name="connsiteX66" fmla="*/ 112939 w 1841753"/>
                    <a:gd name="connsiteY66" fmla="*/ 652692 h 734573"/>
                    <a:gd name="connsiteX67" fmla="*/ 100390 w 1841753"/>
                    <a:gd name="connsiteY67" fmla="*/ 652692 h 734573"/>
                    <a:gd name="connsiteX68" fmla="*/ 100390 w 1841753"/>
                    <a:gd name="connsiteY68" fmla="*/ 645868 h 734573"/>
                    <a:gd name="connsiteX69" fmla="*/ 87841 w 1841753"/>
                    <a:gd name="connsiteY69" fmla="*/ 645868 h 734573"/>
                    <a:gd name="connsiteX70" fmla="*/ 87841 w 1841753"/>
                    <a:gd name="connsiteY70" fmla="*/ 639045 h 734573"/>
                    <a:gd name="connsiteX71" fmla="*/ 75293 w 1841753"/>
                    <a:gd name="connsiteY71" fmla="*/ 639045 h 734573"/>
                    <a:gd name="connsiteX72" fmla="*/ 75293 w 1841753"/>
                    <a:gd name="connsiteY72" fmla="*/ 632222 h 734573"/>
                    <a:gd name="connsiteX73" fmla="*/ 62744 w 1841753"/>
                    <a:gd name="connsiteY73" fmla="*/ 632222 h 734573"/>
                    <a:gd name="connsiteX74" fmla="*/ 62744 w 1841753"/>
                    <a:gd name="connsiteY74" fmla="*/ 625398 h 734573"/>
                    <a:gd name="connsiteX75" fmla="*/ 50195 w 1841753"/>
                    <a:gd name="connsiteY75" fmla="*/ 625398 h 734573"/>
                    <a:gd name="connsiteX76" fmla="*/ 50195 w 1841753"/>
                    <a:gd name="connsiteY76" fmla="*/ 618575 h 734573"/>
                    <a:gd name="connsiteX77" fmla="*/ 37646 w 1841753"/>
                    <a:gd name="connsiteY77" fmla="*/ 618575 h 734573"/>
                    <a:gd name="connsiteX78" fmla="*/ 37646 w 1841753"/>
                    <a:gd name="connsiteY78" fmla="*/ 611751 h 734573"/>
                    <a:gd name="connsiteX79" fmla="*/ 25097 w 1841753"/>
                    <a:gd name="connsiteY79" fmla="*/ 611751 h 734573"/>
                    <a:gd name="connsiteX80" fmla="*/ 25097 w 1841753"/>
                    <a:gd name="connsiteY80" fmla="*/ 604928 h 734573"/>
                    <a:gd name="connsiteX81" fmla="*/ 12548 w 1841753"/>
                    <a:gd name="connsiteY81" fmla="*/ 604928 h 734573"/>
                    <a:gd name="connsiteX82" fmla="*/ 12548 w 1841753"/>
                    <a:gd name="connsiteY82" fmla="*/ 598105 h 734573"/>
                    <a:gd name="connsiteX83" fmla="*/ 0 w 1841753"/>
                    <a:gd name="connsiteY83" fmla="*/ 598105 h 734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1841753" h="734573">
                      <a:moveTo>
                        <a:pt x="0" y="0"/>
                      </a:moveTo>
                      <a:lnTo>
                        <a:pt x="1590777" y="0"/>
                      </a:lnTo>
                      <a:lnTo>
                        <a:pt x="1590777" y="6823"/>
                      </a:lnTo>
                      <a:lnTo>
                        <a:pt x="1603325" y="6823"/>
                      </a:lnTo>
                      <a:lnTo>
                        <a:pt x="1603325" y="13646"/>
                      </a:lnTo>
                      <a:lnTo>
                        <a:pt x="1615874" y="13646"/>
                      </a:lnTo>
                      <a:lnTo>
                        <a:pt x="1615874" y="20470"/>
                      </a:lnTo>
                      <a:lnTo>
                        <a:pt x="1628423" y="20470"/>
                      </a:lnTo>
                      <a:lnTo>
                        <a:pt x="1628423" y="27293"/>
                      </a:lnTo>
                      <a:lnTo>
                        <a:pt x="1640972" y="27293"/>
                      </a:lnTo>
                      <a:lnTo>
                        <a:pt x="1640972" y="34117"/>
                      </a:lnTo>
                      <a:lnTo>
                        <a:pt x="1653521" y="34117"/>
                      </a:lnTo>
                      <a:lnTo>
                        <a:pt x="1653521" y="40940"/>
                      </a:lnTo>
                      <a:lnTo>
                        <a:pt x="1666070" y="40940"/>
                      </a:lnTo>
                      <a:lnTo>
                        <a:pt x="1666070" y="47763"/>
                      </a:lnTo>
                      <a:lnTo>
                        <a:pt x="1678618" y="47763"/>
                      </a:lnTo>
                      <a:lnTo>
                        <a:pt x="1678618" y="54587"/>
                      </a:lnTo>
                      <a:lnTo>
                        <a:pt x="1691167" y="54587"/>
                      </a:lnTo>
                      <a:lnTo>
                        <a:pt x="1691167" y="61410"/>
                      </a:lnTo>
                      <a:lnTo>
                        <a:pt x="1703716" y="61410"/>
                      </a:lnTo>
                      <a:lnTo>
                        <a:pt x="1703716" y="68234"/>
                      </a:lnTo>
                      <a:lnTo>
                        <a:pt x="1716264" y="68234"/>
                      </a:lnTo>
                      <a:lnTo>
                        <a:pt x="1716264" y="75057"/>
                      </a:lnTo>
                      <a:lnTo>
                        <a:pt x="1728813" y="75057"/>
                      </a:lnTo>
                      <a:lnTo>
                        <a:pt x="1728813" y="81881"/>
                      </a:lnTo>
                      <a:lnTo>
                        <a:pt x="1741362" y="81881"/>
                      </a:lnTo>
                      <a:lnTo>
                        <a:pt x="1741362" y="88704"/>
                      </a:lnTo>
                      <a:lnTo>
                        <a:pt x="1753911" y="88704"/>
                      </a:lnTo>
                      <a:lnTo>
                        <a:pt x="1753911" y="95528"/>
                      </a:lnTo>
                      <a:lnTo>
                        <a:pt x="1766460" y="95528"/>
                      </a:lnTo>
                      <a:lnTo>
                        <a:pt x="1766460" y="102351"/>
                      </a:lnTo>
                      <a:lnTo>
                        <a:pt x="1779008" y="102351"/>
                      </a:lnTo>
                      <a:lnTo>
                        <a:pt x="1779008" y="109174"/>
                      </a:lnTo>
                      <a:lnTo>
                        <a:pt x="1791557" y="109174"/>
                      </a:lnTo>
                      <a:lnTo>
                        <a:pt x="1791557" y="115998"/>
                      </a:lnTo>
                      <a:lnTo>
                        <a:pt x="1804106" y="115998"/>
                      </a:lnTo>
                      <a:lnTo>
                        <a:pt x="1804106" y="122821"/>
                      </a:lnTo>
                      <a:lnTo>
                        <a:pt x="1816655" y="122821"/>
                      </a:lnTo>
                      <a:lnTo>
                        <a:pt x="1816655" y="129644"/>
                      </a:lnTo>
                      <a:lnTo>
                        <a:pt x="1829204" y="129644"/>
                      </a:lnTo>
                      <a:lnTo>
                        <a:pt x="1829204" y="136468"/>
                      </a:lnTo>
                      <a:lnTo>
                        <a:pt x="1841753" y="136468"/>
                      </a:lnTo>
                      <a:lnTo>
                        <a:pt x="1841753" y="734573"/>
                      </a:lnTo>
                      <a:lnTo>
                        <a:pt x="250976" y="734573"/>
                      </a:lnTo>
                      <a:lnTo>
                        <a:pt x="250976" y="727749"/>
                      </a:lnTo>
                      <a:lnTo>
                        <a:pt x="238427" y="727749"/>
                      </a:lnTo>
                      <a:lnTo>
                        <a:pt x="238427" y="720926"/>
                      </a:lnTo>
                      <a:lnTo>
                        <a:pt x="225878" y="720926"/>
                      </a:lnTo>
                      <a:lnTo>
                        <a:pt x="225878" y="714103"/>
                      </a:lnTo>
                      <a:lnTo>
                        <a:pt x="213329" y="714103"/>
                      </a:lnTo>
                      <a:lnTo>
                        <a:pt x="213329" y="707279"/>
                      </a:lnTo>
                      <a:lnTo>
                        <a:pt x="200780" y="707279"/>
                      </a:lnTo>
                      <a:lnTo>
                        <a:pt x="200780" y="700456"/>
                      </a:lnTo>
                      <a:lnTo>
                        <a:pt x="188231" y="700456"/>
                      </a:lnTo>
                      <a:lnTo>
                        <a:pt x="188231" y="693633"/>
                      </a:lnTo>
                      <a:lnTo>
                        <a:pt x="175683" y="693633"/>
                      </a:lnTo>
                      <a:lnTo>
                        <a:pt x="175683" y="686809"/>
                      </a:lnTo>
                      <a:lnTo>
                        <a:pt x="163134" y="686809"/>
                      </a:lnTo>
                      <a:lnTo>
                        <a:pt x="163134" y="679986"/>
                      </a:lnTo>
                      <a:lnTo>
                        <a:pt x="150585" y="679986"/>
                      </a:lnTo>
                      <a:lnTo>
                        <a:pt x="150585" y="673162"/>
                      </a:lnTo>
                      <a:lnTo>
                        <a:pt x="138036" y="673162"/>
                      </a:lnTo>
                      <a:lnTo>
                        <a:pt x="138036" y="666339"/>
                      </a:lnTo>
                      <a:lnTo>
                        <a:pt x="125487" y="666339"/>
                      </a:lnTo>
                      <a:lnTo>
                        <a:pt x="125487" y="659515"/>
                      </a:lnTo>
                      <a:lnTo>
                        <a:pt x="112939" y="659515"/>
                      </a:lnTo>
                      <a:lnTo>
                        <a:pt x="112939" y="652692"/>
                      </a:lnTo>
                      <a:lnTo>
                        <a:pt x="100390" y="652692"/>
                      </a:lnTo>
                      <a:lnTo>
                        <a:pt x="100390" y="645868"/>
                      </a:lnTo>
                      <a:lnTo>
                        <a:pt x="87841" y="645868"/>
                      </a:lnTo>
                      <a:lnTo>
                        <a:pt x="87841" y="639045"/>
                      </a:lnTo>
                      <a:lnTo>
                        <a:pt x="75293" y="639045"/>
                      </a:lnTo>
                      <a:lnTo>
                        <a:pt x="75293" y="632222"/>
                      </a:lnTo>
                      <a:lnTo>
                        <a:pt x="62744" y="632222"/>
                      </a:lnTo>
                      <a:lnTo>
                        <a:pt x="62744" y="625398"/>
                      </a:lnTo>
                      <a:lnTo>
                        <a:pt x="50195" y="625398"/>
                      </a:lnTo>
                      <a:lnTo>
                        <a:pt x="50195" y="618575"/>
                      </a:lnTo>
                      <a:lnTo>
                        <a:pt x="37646" y="618575"/>
                      </a:lnTo>
                      <a:lnTo>
                        <a:pt x="37646" y="611751"/>
                      </a:lnTo>
                      <a:lnTo>
                        <a:pt x="25097" y="611751"/>
                      </a:lnTo>
                      <a:lnTo>
                        <a:pt x="25097" y="604928"/>
                      </a:lnTo>
                      <a:lnTo>
                        <a:pt x="12548" y="604928"/>
                      </a:lnTo>
                      <a:lnTo>
                        <a:pt x="12548" y="598105"/>
                      </a:lnTo>
                      <a:lnTo>
                        <a:pt x="0" y="598105"/>
                      </a:lnTo>
                      <a:close/>
                    </a:path>
                  </a:pathLst>
                </a:custGeom>
                <a:solidFill>
                  <a:srgbClr val="000000"/>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 name="矩形 41">
                  <a:extLst>
                    <a:ext uri="{FF2B5EF4-FFF2-40B4-BE49-F238E27FC236}">
                      <a16:creationId xmlns:a16="http://schemas.microsoft.com/office/drawing/2014/main" id="{AFE88362-6F37-B0E7-F4B7-4BCE12BA76EE}"/>
                    </a:ext>
                  </a:extLst>
                </p:cNvPr>
                <p:cNvSpPr/>
                <p:nvPr/>
              </p:nvSpPr>
              <p:spPr>
                <a:xfrm>
                  <a:off x="9753498" y="3970720"/>
                  <a:ext cx="1590777" cy="598105"/>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形状 42">
                  <a:extLst>
                    <a:ext uri="{FF2B5EF4-FFF2-40B4-BE49-F238E27FC236}">
                      <a16:creationId xmlns:a16="http://schemas.microsoft.com/office/drawing/2014/main" id="{6C6F71C8-0952-3AF5-8CC1-BB8ABF5B10D9}"/>
                    </a:ext>
                  </a:extLst>
                </p:cNvPr>
                <p:cNvSpPr/>
                <p:nvPr/>
              </p:nvSpPr>
              <p:spPr>
                <a:xfrm rot="5400000">
                  <a:off x="9992870" y="3815619"/>
                  <a:ext cx="232160" cy="617475"/>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50" name="文本框 49">
              <a:extLst>
                <a:ext uri="{FF2B5EF4-FFF2-40B4-BE49-F238E27FC236}">
                  <a16:creationId xmlns:a16="http://schemas.microsoft.com/office/drawing/2014/main" id="{95E79069-63C3-901F-90B1-001DB6F82A6B}"/>
                </a:ext>
              </a:extLst>
            </p:cNvPr>
            <p:cNvSpPr txBox="1"/>
            <p:nvPr/>
          </p:nvSpPr>
          <p:spPr>
            <a:xfrm>
              <a:off x="4994680" y="2530853"/>
              <a:ext cx="2117828" cy="523220"/>
            </a:xfrm>
            <a:prstGeom prst="rect">
              <a:avLst/>
            </a:prstGeom>
            <a:noFill/>
          </p:spPr>
          <p:txBody>
            <a:bodyPr wrap="square" rtlCol="0">
              <a:spAutoFit/>
            </a:bodyPr>
            <a:lstStyle/>
            <a:p>
              <a:pPr algn="ctr"/>
              <a:r>
                <a:rPr lang="en-US" altLang="zh-CN" sz="2800">
                  <a:latin typeface="Jumble" panose="02000503000000020004" pitchFamily="2" charset="0"/>
                </a:rPr>
                <a:t>POWER</a:t>
              </a:r>
              <a:endParaRPr lang="zh-CN" altLang="en-US" sz="2800">
                <a:latin typeface="Jumble" panose="02000503000000020004" pitchFamily="2" charset="0"/>
              </a:endParaRPr>
            </a:p>
          </p:txBody>
        </p:sp>
        <p:sp>
          <p:nvSpPr>
            <p:cNvPr id="51" name="文本框 50">
              <a:extLst>
                <a:ext uri="{FF2B5EF4-FFF2-40B4-BE49-F238E27FC236}">
                  <a16:creationId xmlns:a16="http://schemas.microsoft.com/office/drawing/2014/main" id="{D55C1CCF-98D2-B309-60F2-26D52BC227A0}"/>
                </a:ext>
              </a:extLst>
            </p:cNvPr>
            <p:cNvSpPr txBox="1"/>
            <p:nvPr/>
          </p:nvSpPr>
          <p:spPr>
            <a:xfrm>
              <a:off x="4994680" y="3442728"/>
              <a:ext cx="2117828" cy="523220"/>
            </a:xfrm>
            <a:prstGeom prst="rect">
              <a:avLst/>
            </a:prstGeom>
            <a:noFill/>
          </p:spPr>
          <p:txBody>
            <a:bodyPr wrap="square" rtlCol="0">
              <a:spAutoFit/>
            </a:bodyPr>
            <a:lstStyle/>
            <a:p>
              <a:pPr algn="ctr"/>
              <a:r>
                <a:rPr lang="en-US" altLang="zh-CN" sz="2800">
                  <a:latin typeface="Jumble" panose="02000503000000020004" pitchFamily="2" charset="0"/>
                </a:rPr>
                <a:t>POINT</a:t>
              </a:r>
              <a:endParaRPr lang="zh-CN" altLang="en-US" sz="2800">
                <a:latin typeface="Jumble" panose="02000503000000020004" pitchFamily="2" charset="0"/>
              </a:endParaRPr>
            </a:p>
          </p:txBody>
        </p:sp>
        <p:sp>
          <p:nvSpPr>
            <p:cNvPr id="52" name="文本框 51">
              <a:extLst>
                <a:ext uri="{FF2B5EF4-FFF2-40B4-BE49-F238E27FC236}">
                  <a16:creationId xmlns:a16="http://schemas.microsoft.com/office/drawing/2014/main" id="{7C333FBB-CB34-0D76-2081-0F8849140CD7}"/>
                </a:ext>
              </a:extLst>
            </p:cNvPr>
            <p:cNvSpPr txBox="1"/>
            <p:nvPr/>
          </p:nvSpPr>
          <p:spPr>
            <a:xfrm>
              <a:off x="4994680" y="4354603"/>
              <a:ext cx="2117828" cy="492443"/>
            </a:xfrm>
            <a:prstGeom prst="rect">
              <a:avLst/>
            </a:prstGeom>
            <a:noFill/>
          </p:spPr>
          <p:txBody>
            <a:bodyPr wrap="square" rtlCol="0">
              <a:spAutoFit/>
            </a:bodyPr>
            <a:lstStyle/>
            <a:p>
              <a:pPr algn="ctr"/>
              <a:r>
                <a:rPr lang="en-US" altLang="zh-CN" sz="2600">
                  <a:latin typeface="Jumble" panose="02000503000000020004" pitchFamily="2" charset="0"/>
                </a:rPr>
                <a:t>TEMPLET</a:t>
              </a:r>
              <a:endParaRPr lang="zh-CN" altLang="en-US" sz="2600">
                <a:latin typeface="Jumble" panose="02000503000000020004" pitchFamily="2" charset="0"/>
              </a:endParaRPr>
            </a:p>
          </p:txBody>
        </p:sp>
      </p:grpSp>
    </p:spTree>
    <p:extLst>
      <p:ext uri="{BB962C8B-B14F-4D97-AF65-F5344CB8AC3E}">
        <p14:creationId xmlns:p14="http://schemas.microsoft.com/office/powerpoint/2010/main" val="11113831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3738"/>
        </a:solidFill>
        <a:effectLst/>
      </p:bgPr>
    </p:bg>
    <p:spTree>
      <p:nvGrpSpPr>
        <p:cNvPr id="1" name=""/>
        <p:cNvGrpSpPr/>
        <p:nvPr/>
      </p:nvGrpSpPr>
      <p:grpSpPr>
        <a:xfrm>
          <a:off x="0" y="0"/>
          <a:ext cx="0" cy="0"/>
          <a:chOff x="0" y="0"/>
          <a:chExt cx="0" cy="0"/>
        </a:xfrm>
      </p:grpSpPr>
      <p:sp>
        <p:nvSpPr>
          <p:cNvPr id="126" name="矩形 125">
            <a:extLst>
              <a:ext uri="{FF2B5EF4-FFF2-40B4-BE49-F238E27FC236}">
                <a16:creationId xmlns:a16="http://schemas.microsoft.com/office/drawing/2014/main" id="{A473A909-CEA6-891A-740B-39B886A9FBB1}"/>
              </a:ext>
            </a:extLst>
          </p:cNvPr>
          <p:cNvSpPr/>
          <p:nvPr/>
        </p:nvSpPr>
        <p:spPr>
          <a:xfrm>
            <a:off x="0" y="0"/>
            <a:ext cx="12192000" cy="6858000"/>
          </a:xfrm>
          <a:prstGeom prst="rect">
            <a:avLst/>
          </a:prstGeom>
          <a:solidFill>
            <a:srgbClr val="EC37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文本框 106">
            <a:extLst>
              <a:ext uri="{FF2B5EF4-FFF2-40B4-BE49-F238E27FC236}">
                <a16:creationId xmlns:a16="http://schemas.microsoft.com/office/drawing/2014/main" id="{B4F22C99-70EC-2255-E1EA-75C168DAC784}"/>
              </a:ext>
            </a:extLst>
          </p:cNvPr>
          <p:cNvSpPr txBox="1"/>
          <p:nvPr/>
        </p:nvSpPr>
        <p:spPr>
          <a:xfrm>
            <a:off x="707292" y="889748"/>
            <a:ext cx="4779124" cy="369332"/>
          </a:xfrm>
          <a:prstGeom prst="rect">
            <a:avLst/>
          </a:prstGeom>
          <a:noFill/>
        </p:spPr>
        <p:txBody>
          <a:bodyPr wrap="square" rtlCol="0">
            <a:spAutoFit/>
          </a:bodyPr>
          <a:lstStyle/>
          <a:p>
            <a:r>
              <a:rPr lang="fr-FR" altLang="zh-CN">
                <a:solidFill>
                  <a:schemeClr val="bg1"/>
                </a:solidFill>
                <a:latin typeface="Jumble" panose="02000503000000020004" pitchFamily="2" charset="0"/>
              </a:rPr>
              <a:t>Et Malesuada Fames Ac Turpis Egestas</a:t>
            </a:r>
            <a:endParaRPr lang="zh-CN" altLang="en-US">
              <a:solidFill>
                <a:schemeClr val="bg1"/>
              </a:solidFill>
              <a:latin typeface="Jumble" panose="02000503000000020004" pitchFamily="2" charset="0"/>
            </a:endParaRPr>
          </a:p>
        </p:txBody>
      </p:sp>
      <p:sp>
        <p:nvSpPr>
          <p:cNvPr id="108" name="文本框 107">
            <a:extLst>
              <a:ext uri="{FF2B5EF4-FFF2-40B4-BE49-F238E27FC236}">
                <a16:creationId xmlns:a16="http://schemas.microsoft.com/office/drawing/2014/main" id="{74CFF4CC-5B32-A0CD-63FB-F019FE2B89E2}"/>
              </a:ext>
            </a:extLst>
          </p:cNvPr>
          <p:cNvSpPr txBox="1"/>
          <p:nvPr/>
        </p:nvSpPr>
        <p:spPr>
          <a:xfrm>
            <a:off x="707292" y="1409462"/>
            <a:ext cx="7766677" cy="646331"/>
          </a:xfrm>
          <a:prstGeom prst="rect">
            <a:avLst/>
          </a:prstGeom>
          <a:noFill/>
        </p:spPr>
        <p:txBody>
          <a:bodyPr wrap="square" rtlCol="0">
            <a:spAutoFit/>
          </a:bodyPr>
          <a:lstStyle>
            <a:defPPr>
              <a:defRPr lang="zh-CN"/>
            </a:defPPr>
            <a:lvl1pPr>
              <a:defRPr sz="1200">
                <a:solidFill>
                  <a:schemeClr val="bg1"/>
                </a:solidFill>
                <a:latin typeface="+mn-ea"/>
              </a:defRPr>
            </a:lvl1pPr>
          </a:lstStyle>
          <a:p>
            <a:r>
              <a:rPr lang="fr-FR" altLang="zh-CN"/>
              <a:t>Lorem ipsum dolor sit amet, consectetuer adipiscing elit. Maecenas porttitor congue massa. Fusce posuere, magna sed pulvinar ultricies, purus lectus malesuada libero, sit amet commodo magna eros quis urna. Nunc viverra imperdiet enim.</a:t>
            </a:r>
            <a:r>
              <a:rPr lang="en-US" altLang="zh-CN"/>
              <a:t> Pellentesque habitant morbi tristique senectus et netus et malesuada fames ac turpis egestas</a:t>
            </a:r>
            <a:endParaRPr lang="zh-CN" altLang="en-US"/>
          </a:p>
        </p:txBody>
      </p:sp>
      <p:grpSp>
        <p:nvGrpSpPr>
          <p:cNvPr id="3" name="组合 2">
            <a:extLst>
              <a:ext uri="{FF2B5EF4-FFF2-40B4-BE49-F238E27FC236}">
                <a16:creationId xmlns:a16="http://schemas.microsoft.com/office/drawing/2014/main" id="{ACD2DD48-DD8C-AD3B-7C4F-7F505EB1A7BF}"/>
              </a:ext>
            </a:extLst>
          </p:cNvPr>
          <p:cNvGrpSpPr/>
          <p:nvPr/>
        </p:nvGrpSpPr>
        <p:grpSpPr>
          <a:xfrm rot="1140763">
            <a:off x="7376364" y="3269782"/>
            <a:ext cx="756822" cy="1065216"/>
            <a:chOff x="6321079" y="1186404"/>
            <a:chExt cx="756822" cy="1065216"/>
          </a:xfrm>
        </p:grpSpPr>
        <p:sp>
          <p:nvSpPr>
            <p:cNvPr id="4" name="任意多边形: 形状 3">
              <a:extLst>
                <a:ext uri="{FF2B5EF4-FFF2-40B4-BE49-F238E27FC236}">
                  <a16:creationId xmlns:a16="http://schemas.microsoft.com/office/drawing/2014/main" id="{BA4304CB-7204-CA43-47F9-C03FA35A6E1B}"/>
                </a:ext>
              </a:extLst>
            </p:cNvPr>
            <p:cNvSpPr/>
            <p:nvPr/>
          </p:nvSpPr>
          <p:spPr>
            <a:xfrm>
              <a:off x="6321079" y="1186404"/>
              <a:ext cx="756822" cy="1065216"/>
            </a:xfrm>
            <a:custGeom>
              <a:avLst/>
              <a:gdLst>
                <a:gd name="connsiteX0" fmla="*/ 168107 w 756822"/>
                <a:gd name="connsiteY0" fmla="*/ 0 h 1065216"/>
                <a:gd name="connsiteX1" fmla="*/ 630682 w 756822"/>
                <a:gd name="connsiteY1" fmla="*/ 0 h 1065216"/>
                <a:gd name="connsiteX2" fmla="*/ 756822 w 756822"/>
                <a:gd name="connsiteY2" fmla="*/ 126140 h 1065216"/>
                <a:gd name="connsiteX3" fmla="*/ 756822 w 756822"/>
                <a:gd name="connsiteY3" fmla="*/ 921625 h 1065216"/>
                <a:gd name="connsiteX4" fmla="*/ 742188 w 756822"/>
                <a:gd name="connsiteY4" fmla="*/ 949775 h 1065216"/>
                <a:gd name="connsiteX5" fmla="*/ 718954 w 756822"/>
                <a:gd name="connsiteY5" fmla="*/ 983178 h 1065216"/>
                <a:gd name="connsiteX6" fmla="*/ 621588 w 756822"/>
                <a:gd name="connsiteY6" fmla="*/ 1027628 h 1065216"/>
                <a:gd name="connsiteX7" fmla="*/ 535615 w 756822"/>
                <a:gd name="connsiteY7" fmla="*/ 1055063 h 1065216"/>
                <a:gd name="connsiteX8" fmla="*/ 526565 w 756822"/>
                <a:gd name="connsiteY8" fmla="*/ 1065216 h 1065216"/>
                <a:gd name="connsiteX9" fmla="*/ 126140 w 756822"/>
                <a:gd name="connsiteY9" fmla="*/ 1065216 h 1065216"/>
                <a:gd name="connsiteX10" fmla="*/ 0 w 756822"/>
                <a:gd name="connsiteY10" fmla="*/ 939076 h 1065216"/>
                <a:gd name="connsiteX11" fmla="*/ 0 w 756822"/>
                <a:gd name="connsiteY11" fmla="*/ 126140 h 1065216"/>
                <a:gd name="connsiteX12" fmla="*/ 3264 w 756822"/>
                <a:gd name="connsiteY12" fmla="*/ 109972 h 1065216"/>
                <a:gd name="connsiteX13" fmla="*/ 5770 w 756822"/>
                <a:gd name="connsiteY13" fmla="*/ 108732 h 1065216"/>
                <a:gd name="connsiteX14" fmla="*/ 60671 w 756822"/>
                <a:gd name="connsiteY14" fmla="*/ 73013 h 1065216"/>
                <a:gd name="connsiteX15" fmla="*/ 113588 w 756822"/>
                <a:gd name="connsiteY15" fmla="*/ 15863 h 1065216"/>
                <a:gd name="connsiteX16" fmla="*/ 168059 w 756822"/>
                <a:gd name="connsiteY16" fmla="*/ 37 h 1065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56822" h="1065216">
                  <a:moveTo>
                    <a:pt x="168107" y="0"/>
                  </a:moveTo>
                  <a:lnTo>
                    <a:pt x="630682" y="0"/>
                  </a:lnTo>
                  <a:cubicBezTo>
                    <a:pt x="700347" y="0"/>
                    <a:pt x="756822" y="56475"/>
                    <a:pt x="756822" y="126140"/>
                  </a:cubicBezTo>
                  <a:lnTo>
                    <a:pt x="756822" y="921625"/>
                  </a:lnTo>
                  <a:lnTo>
                    <a:pt x="742188" y="949775"/>
                  </a:lnTo>
                  <a:cubicBezTo>
                    <a:pt x="734433" y="963445"/>
                    <a:pt x="726627" y="975329"/>
                    <a:pt x="718954" y="983178"/>
                  </a:cubicBezTo>
                  <a:cubicBezTo>
                    <a:pt x="688262" y="1014575"/>
                    <a:pt x="654043" y="1013517"/>
                    <a:pt x="621588" y="1027628"/>
                  </a:cubicBezTo>
                  <a:cubicBezTo>
                    <a:pt x="597247" y="1038211"/>
                    <a:pt x="555641" y="1044231"/>
                    <a:pt x="535615" y="1055063"/>
                  </a:cubicBezTo>
                  <a:lnTo>
                    <a:pt x="526565" y="1065216"/>
                  </a:lnTo>
                  <a:lnTo>
                    <a:pt x="126140" y="1065216"/>
                  </a:lnTo>
                  <a:cubicBezTo>
                    <a:pt x="56475" y="1065216"/>
                    <a:pt x="0" y="1008741"/>
                    <a:pt x="0" y="939076"/>
                  </a:cubicBezTo>
                  <a:lnTo>
                    <a:pt x="0" y="126140"/>
                  </a:lnTo>
                  <a:lnTo>
                    <a:pt x="3264" y="109972"/>
                  </a:lnTo>
                  <a:lnTo>
                    <a:pt x="5770" y="108732"/>
                  </a:lnTo>
                  <a:cubicBezTo>
                    <a:pt x="26540" y="96826"/>
                    <a:pt x="46913" y="82538"/>
                    <a:pt x="60671" y="73013"/>
                  </a:cubicBezTo>
                  <a:cubicBezTo>
                    <a:pt x="88188" y="53963"/>
                    <a:pt x="94538" y="28916"/>
                    <a:pt x="113588" y="15863"/>
                  </a:cubicBezTo>
                  <a:cubicBezTo>
                    <a:pt x="127876" y="6073"/>
                    <a:pt x="155260" y="4221"/>
                    <a:pt x="168059" y="37"/>
                  </a:cubicBezTo>
                  <a:close/>
                </a:path>
              </a:pathLst>
            </a:custGeom>
            <a:solidFill>
              <a:srgbClr val="33D5D6"/>
            </a:solidFill>
            <a:ln w="9797"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0D2FAAD5-E278-1176-5CB2-6CAB2AAB185D}"/>
                </a:ext>
              </a:extLst>
            </p:cNvPr>
            <p:cNvSpPr/>
            <p:nvPr/>
          </p:nvSpPr>
          <p:spPr>
            <a:xfrm>
              <a:off x="6321079" y="1186404"/>
              <a:ext cx="756822" cy="1065216"/>
            </a:xfrm>
            <a:custGeom>
              <a:avLst/>
              <a:gdLst>
                <a:gd name="connsiteX0" fmla="*/ 2068308 w 2342722"/>
                <a:gd name="connsiteY0" fmla="*/ 9 h 3297347"/>
                <a:gd name="connsiteX1" fmla="*/ 449820 w 2342722"/>
                <a:gd name="connsiteY1" fmla="*/ 9 h 3297347"/>
                <a:gd name="connsiteX2" fmla="*/ 290734 w 2342722"/>
                <a:gd name="connsiteY2" fmla="*/ 54889 h 3297347"/>
                <a:gd name="connsiteX3" fmla="*/ 274278 w 2342722"/>
                <a:gd name="connsiteY3" fmla="*/ 65872 h 3297347"/>
                <a:gd name="connsiteX4" fmla="*/ 268805 w 2342722"/>
                <a:gd name="connsiteY4" fmla="*/ 71345 h 3297347"/>
                <a:gd name="connsiteX5" fmla="*/ 49369 w 2342722"/>
                <a:gd name="connsiteY5" fmla="*/ 268855 h 3297347"/>
                <a:gd name="connsiteX6" fmla="*/ 0 w 2342722"/>
                <a:gd name="connsiteY6" fmla="*/ 378573 h 3297347"/>
                <a:gd name="connsiteX7" fmla="*/ 0 w 2342722"/>
                <a:gd name="connsiteY7" fmla="*/ 2935236 h 3297347"/>
                <a:gd name="connsiteX8" fmla="*/ 362112 w 2342722"/>
                <a:gd name="connsiteY8" fmla="*/ 3297348 h 3297347"/>
                <a:gd name="connsiteX9" fmla="*/ 1722740 w 2342722"/>
                <a:gd name="connsiteY9" fmla="*/ 3297348 h 3297347"/>
                <a:gd name="connsiteX10" fmla="*/ 1964151 w 2342722"/>
                <a:gd name="connsiteY10" fmla="*/ 3226013 h 3297347"/>
                <a:gd name="connsiteX11" fmla="*/ 2189103 w 2342722"/>
                <a:gd name="connsiteY11" fmla="*/ 3077871 h 3297347"/>
                <a:gd name="connsiteX12" fmla="*/ 2342722 w 2342722"/>
                <a:gd name="connsiteY12" fmla="*/ 2836459 h 3297347"/>
                <a:gd name="connsiteX13" fmla="*/ 2342646 w 2342722"/>
                <a:gd name="connsiteY13" fmla="*/ 263337 h 3297347"/>
                <a:gd name="connsiteX14" fmla="*/ 2068326 w 2342722"/>
                <a:gd name="connsiteY14" fmla="*/ 0 h 3297347"/>
                <a:gd name="connsiteX15" fmla="*/ 2276801 w 2342722"/>
                <a:gd name="connsiteY15" fmla="*/ 2847451 h 3297347"/>
                <a:gd name="connsiteX16" fmla="*/ 2150624 w 2342722"/>
                <a:gd name="connsiteY16" fmla="*/ 3039494 h 3297347"/>
                <a:gd name="connsiteX17" fmla="*/ 2068343 w 2342722"/>
                <a:gd name="connsiteY17" fmla="*/ 3055950 h 3297347"/>
                <a:gd name="connsiteX18" fmla="*/ 449855 w 2342722"/>
                <a:gd name="connsiteY18" fmla="*/ 3055950 h 3297347"/>
                <a:gd name="connsiteX19" fmla="*/ 241362 w 2342722"/>
                <a:gd name="connsiteY19" fmla="*/ 2847457 h 3297347"/>
                <a:gd name="connsiteX20" fmla="*/ 241401 w 2342722"/>
                <a:gd name="connsiteY20" fmla="*/ 263363 h 3297347"/>
                <a:gd name="connsiteX21" fmla="*/ 246873 w 2342722"/>
                <a:gd name="connsiteY21" fmla="*/ 219467 h 3297347"/>
                <a:gd name="connsiteX22" fmla="*/ 257857 w 2342722"/>
                <a:gd name="connsiteY22" fmla="*/ 181044 h 3297347"/>
                <a:gd name="connsiteX23" fmla="*/ 274313 w 2342722"/>
                <a:gd name="connsiteY23" fmla="*/ 148131 h 3297347"/>
                <a:gd name="connsiteX24" fmla="*/ 301753 w 2342722"/>
                <a:gd name="connsiteY24" fmla="*/ 115218 h 3297347"/>
                <a:gd name="connsiteX25" fmla="*/ 318209 w 2342722"/>
                <a:gd name="connsiteY25" fmla="*/ 98762 h 3297347"/>
                <a:gd name="connsiteX26" fmla="*/ 444386 w 2342722"/>
                <a:gd name="connsiteY26" fmla="*/ 54866 h 3297347"/>
                <a:gd name="connsiteX27" fmla="*/ 2068361 w 2342722"/>
                <a:gd name="connsiteY27" fmla="*/ 54866 h 3297347"/>
                <a:gd name="connsiteX28" fmla="*/ 2276854 w 2342722"/>
                <a:gd name="connsiteY28" fmla="*/ 263359 h 3297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342722" h="3297347">
                  <a:moveTo>
                    <a:pt x="2068308" y="9"/>
                  </a:moveTo>
                  <a:lnTo>
                    <a:pt x="449820" y="9"/>
                  </a:lnTo>
                  <a:cubicBezTo>
                    <a:pt x="389468" y="9"/>
                    <a:pt x="334586" y="21938"/>
                    <a:pt x="290734" y="54889"/>
                  </a:cubicBezTo>
                  <a:lnTo>
                    <a:pt x="274278" y="65872"/>
                  </a:lnTo>
                  <a:cubicBezTo>
                    <a:pt x="268805" y="65872"/>
                    <a:pt x="268805" y="71345"/>
                    <a:pt x="268805" y="71345"/>
                  </a:cubicBezTo>
                  <a:lnTo>
                    <a:pt x="49369" y="268855"/>
                  </a:lnTo>
                  <a:cubicBezTo>
                    <a:pt x="16456" y="296295"/>
                    <a:pt x="0" y="334680"/>
                    <a:pt x="0" y="378573"/>
                  </a:cubicBezTo>
                  <a:lnTo>
                    <a:pt x="0" y="2935236"/>
                  </a:lnTo>
                  <a:cubicBezTo>
                    <a:pt x="0" y="3132746"/>
                    <a:pt x="164602" y="3297348"/>
                    <a:pt x="362112" y="3297348"/>
                  </a:cubicBezTo>
                  <a:lnTo>
                    <a:pt x="1722740" y="3297348"/>
                  </a:lnTo>
                  <a:cubicBezTo>
                    <a:pt x="1805020" y="3297348"/>
                    <a:pt x="1887341" y="3275419"/>
                    <a:pt x="1964151" y="3226013"/>
                  </a:cubicBezTo>
                  <a:lnTo>
                    <a:pt x="2189103" y="3077871"/>
                  </a:lnTo>
                  <a:cubicBezTo>
                    <a:pt x="2282367" y="3033974"/>
                    <a:pt x="2342722" y="2946187"/>
                    <a:pt x="2342722" y="2836459"/>
                  </a:cubicBezTo>
                  <a:lnTo>
                    <a:pt x="2342646" y="263337"/>
                  </a:lnTo>
                  <a:cubicBezTo>
                    <a:pt x="2331701" y="120701"/>
                    <a:pt x="2216468" y="0"/>
                    <a:pt x="2068326" y="0"/>
                  </a:cubicBezTo>
                  <a:close/>
                  <a:moveTo>
                    <a:pt x="2276801" y="2847451"/>
                  </a:moveTo>
                  <a:cubicBezTo>
                    <a:pt x="2276801" y="2935242"/>
                    <a:pt x="2221922" y="3006537"/>
                    <a:pt x="2150624" y="3039494"/>
                  </a:cubicBezTo>
                  <a:cubicBezTo>
                    <a:pt x="2123184" y="3050478"/>
                    <a:pt x="2095744" y="3055950"/>
                    <a:pt x="2068343" y="3055950"/>
                  </a:cubicBezTo>
                  <a:lnTo>
                    <a:pt x="449855" y="3055950"/>
                  </a:lnTo>
                  <a:cubicBezTo>
                    <a:pt x="334621" y="3055950"/>
                    <a:pt x="241362" y="2962687"/>
                    <a:pt x="241362" y="2847457"/>
                  </a:cubicBezTo>
                  <a:lnTo>
                    <a:pt x="241401" y="263363"/>
                  </a:lnTo>
                  <a:cubicBezTo>
                    <a:pt x="241401" y="246907"/>
                    <a:pt x="241401" y="235923"/>
                    <a:pt x="246873" y="219467"/>
                  </a:cubicBezTo>
                  <a:cubicBezTo>
                    <a:pt x="246873" y="213994"/>
                    <a:pt x="252346" y="192027"/>
                    <a:pt x="257857" y="181044"/>
                  </a:cubicBezTo>
                  <a:cubicBezTo>
                    <a:pt x="257857" y="181044"/>
                    <a:pt x="268840" y="153604"/>
                    <a:pt x="274313" y="148131"/>
                  </a:cubicBezTo>
                  <a:cubicBezTo>
                    <a:pt x="274313" y="142658"/>
                    <a:pt x="301753" y="115218"/>
                    <a:pt x="301753" y="115218"/>
                  </a:cubicBezTo>
                  <a:lnTo>
                    <a:pt x="318209" y="98762"/>
                  </a:lnTo>
                  <a:cubicBezTo>
                    <a:pt x="351122" y="71322"/>
                    <a:pt x="400489" y="54866"/>
                    <a:pt x="444386" y="54866"/>
                  </a:cubicBezTo>
                  <a:lnTo>
                    <a:pt x="2068361" y="54866"/>
                  </a:lnTo>
                  <a:cubicBezTo>
                    <a:pt x="2183595" y="54866"/>
                    <a:pt x="2276854" y="148130"/>
                    <a:pt x="2276854" y="263359"/>
                  </a:cubicBezTo>
                  <a:close/>
                </a:path>
              </a:pathLst>
            </a:custGeom>
            <a:solidFill>
              <a:srgbClr val="000000"/>
            </a:solidFill>
            <a:ln w="9797"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586091E6-9BAF-28FC-32A3-44E0FA50BB19}"/>
                </a:ext>
              </a:extLst>
            </p:cNvPr>
            <p:cNvSpPr/>
            <p:nvPr/>
          </p:nvSpPr>
          <p:spPr>
            <a:xfrm>
              <a:off x="6466392" y="1262620"/>
              <a:ext cx="540587" cy="407657"/>
            </a:xfrm>
            <a:custGeom>
              <a:avLst/>
              <a:gdLst>
                <a:gd name="connsiteX0" fmla="*/ 1431960 w 1673371"/>
                <a:gd name="connsiteY0" fmla="*/ 0 h 1261891"/>
                <a:gd name="connsiteX1" fmla="*/ 241411 w 1673371"/>
                <a:gd name="connsiteY1" fmla="*/ 0 h 1261891"/>
                <a:gd name="connsiteX2" fmla="*/ 0 w 1673371"/>
                <a:gd name="connsiteY2" fmla="*/ 241411 h 1261891"/>
                <a:gd name="connsiteX3" fmla="*/ 0 w 1673371"/>
                <a:gd name="connsiteY3" fmla="*/ 1020480 h 1261891"/>
                <a:gd name="connsiteX4" fmla="*/ 241411 w 1673371"/>
                <a:gd name="connsiteY4" fmla="*/ 1261892 h 1261891"/>
                <a:gd name="connsiteX5" fmla="*/ 1431960 w 1673371"/>
                <a:gd name="connsiteY5" fmla="*/ 1261892 h 1261891"/>
                <a:gd name="connsiteX6" fmla="*/ 1673372 w 1673371"/>
                <a:gd name="connsiteY6" fmla="*/ 1020480 h 1261891"/>
                <a:gd name="connsiteX7" fmla="*/ 1673372 w 1673371"/>
                <a:gd name="connsiteY7" fmla="*/ 241411 h 1261891"/>
                <a:gd name="connsiteX8" fmla="*/ 1431960 w 1673371"/>
                <a:gd name="connsiteY8" fmla="*/ 0 h 1261891"/>
                <a:gd name="connsiteX9" fmla="*/ 1508768 w 1673371"/>
                <a:gd name="connsiteY9" fmla="*/ 1025957 h 1261891"/>
                <a:gd name="connsiteX10" fmla="*/ 1431960 w 1673371"/>
                <a:gd name="connsiteY10" fmla="*/ 1102764 h 1261891"/>
                <a:gd name="connsiteX11" fmla="*/ 241411 w 1673371"/>
                <a:gd name="connsiteY11" fmla="*/ 1102764 h 1261891"/>
                <a:gd name="connsiteX12" fmla="*/ 164604 w 1673371"/>
                <a:gd name="connsiteY12" fmla="*/ 1025957 h 1261891"/>
                <a:gd name="connsiteX13" fmla="*/ 164604 w 1673371"/>
                <a:gd name="connsiteY13" fmla="*/ 241421 h 1261891"/>
                <a:gd name="connsiteX14" fmla="*/ 241411 w 1673371"/>
                <a:gd name="connsiteY14" fmla="*/ 164614 h 1261891"/>
                <a:gd name="connsiteX15" fmla="*/ 1431960 w 1673371"/>
                <a:gd name="connsiteY15" fmla="*/ 164614 h 1261891"/>
                <a:gd name="connsiteX16" fmla="*/ 1508768 w 1673371"/>
                <a:gd name="connsiteY16" fmla="*/ 241421 h 126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73371" h="1261891">
                  <a:moveTo>
                    <a:pt x="1431960" y="0"/>
                  </a:moveTo>
                  <a:lnTo>
                    <a:pt x="241411" y="0"/>
                  </a:lnTo>
                  <a:cubicBezTo>
                    <a:pt x="109728" y="0"/>
                    <a:pt x="0" y="109718"/>
                    <a:pt x="0" y="241411"/>
                  </a:cubicBezTo>
                  <a:lnTo>
                    <a:pt x="0" y="1020480"/>
                  </a:lnTo>
                  <a:cubicBezTo>
                    <a:pt x="0" y="1152164"/>
                    <a:pt x="109718" y="1261892"/>
                    <a:pt x="241411" y="1261892"/>
                  </a:cubicBezTo>
                  <a:lnTo>
                    <a:pt x="1431960" y="1261892"/>
                  </a:lnTo>
                  <a:cubicBezTo>
                    <a:pt x="1563644" y="1261892"/>
                    <a:pt x="1673372" y="1152173"/>
                    <a:pt x="1673372" y="1020480"/>
                  </a:cubicBezTo>
                  <a:lnTo>
                    <a:pt x="1673372" y="241411"/>
                  </a:lnTo>
                  <a:cubicBezTo>
                    <a:pt x="1673372" y="109728"/>
                    <a:pt x="1563653" y="0"/>
                    <a:pt x="1431960" y="0"/>
                  </a:cubicBezTo>
                  <a:close/>
                  <a:moveTo>
                    <a:pt x="1508768" y="1025957"/>
                  </a:moveTo>
                  <a:cubicBezTo>
                    <a:pt x="1508768" y="1069853"/>
                    <a:pt x="1475855" y="1102764"/>
                    <a:pt x="1431960" y="1102764"/>
                  </a:cubicBezTo>
                  <a:lnTo>
                    <a:pt x="241411" y="1102764"/>
                  </a:lnTo>
                  <a:cubicBezTo>
                    <a:pt x="197515" y="1102764"/>
                    <a:pt x="164604" y="1069852"/>
                    <a:pt x="164604" y="1025957"/>
                  </a:cubicBezTo>
                  <a:lnTo>
                    <a:pt x="164604" y="241421"/>
                  </a:lnTo>
                  <a:cubicBezTo>
                    <a:pt x="164604" y="197525"/>
                    <a:pt x="197516" y="164614"/>
                    <a:pt x="241411" y="164614"/>
                  </a:cubicBezTo>
                  <a:lnTo>
                    <a:pt x="1431960" y="164614"/>
                  </a:lnTo>
                  <a:cubicBezTo>
                    <a:pt x="1475856" y="164614"/>
                    <a:pt x="1508768" y="197526"/>
                    <a:pt x="1508768" y="241421"/>
                  </a:cubicBezTo>
                  <a:close/>
                </a:path>
              </a:pathLst>
            </a:custGeom>
            <a:solidFill>
              <a:srgbClr val="F8D905"/>
            </a:solidFill>
            <a:ln w="9797" cap="flat">
              <a:solidFill>
                <a:srgbClr val="000000"/>
              </a:solid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61DED423-1509-5021-5312-72F6AB53E97B}"/>
                </a:ext>
              </a:extLst>
            </p:cNvPr>
            <p:cNvSpPr/>
            <p:nvPr/>
          </p:nvSpPr>
          <p:spPr>
            <a:xfrm>
              <a:off x="6900628" y="1829780"/>
              <a:ext cx="92168" cy="92168"/>
            </a:xfrm>
            <a:custGeom>
              <a:avLst/>
              <a:gdLst>
                <a:gd name="connsiteX0" fmla="*/ 285303 w 285302"/>
                <a:gd name="connsiteY0" fmla="*/ 142666 h 285302"/>
                <a:gd name="connsiteX1" fmla="*/ 142666 w 285302"/>
                <a:gd name="connsiteY1" fmla="*/ 285303 h 285302"/>
                <a:gd name="connsiteX2" fmla="*/ 0 w 285302"/>
                <a:gd name="connsiteY2" fmla="*/ 142666 h 285302"/>
                <a:gd name="connsiteX3" fmla="*/ 142666 w 285302"/>
                <a:gd name="connsiteY3" fmla="*/ 0 h 285302"/>
                <a:gd name="connsiteX4" fmla="*/ 285303 w 285302"/>
                <a:gd name="connsiteY4" fmla="*/ 142666 h 285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02" h="285302">
                  <a:moveTo>
                    <a:pt x="285303" y="142666"/>
                  </a:moveTo>
                  <a:cubicBezTo>
                    <a:pt x="285303" y="221426"/>
                    <a:pt x="221430" y="285303"/>
                    <a:pt x="142666" y="285303"/>
                  </a:cubicBezTo>
                  <a:cubicBezTo>
                    <a:pt x="63868" y="285303"/>
                    <a:pt x="0" y="221430"/>
                    <a:pt x="0" y="142666"/>
                  </a:cubicBezTo>
                  <a:cubicBezTo>
                    <a:pt x="0" y="63868"/>
                    <a:pt x="63872" y="0"/>
                    <a:pt x="142666" y="0"/>
                  </a:cubicBezTo>
                  <a:cubicBezTo>
                    <a:pt x="221426" y="0"/>
                    <a:pt x="285303" y="63872"/>
                    <a:pt x="285303" y="142666"/>
                  </a:cubicBezTo>
                </a:path>
              </a:pathLst>
            </a:custGeom>
            <a:solidFill>
              <a:srgbClr val="EC3738"/>
            </a:solidFill>
            <a:ln w="9797" cap="flat">
              <a:solidFill>
                <a:srgbClr val="000000"/>
              </a:solid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1C3B3440-949D-1F21-2CAB-CE909CC682F6}"/>
                </a:ext>
              </a:extLst>
            </p:cNvPr>
            <p:cNvSpPr/>
            <p:nvPr/>
          </p:nvSpPr>
          <p:spPr>
            <a:xfrm>
              <a:off x="6804919" y="1925499"/>
              <a:ext cx="92168" cy="92158"/>
            </a:xfrm>
            <a:custGeom>
              <a:avLst/>
              <a:gdLst>
                <a:gd name="connsiteX0" fmla="*/ 285303 w 285302"/>
                <a:gd name="connsiteY0" fmla="*/ 142637 h 285273"/>
                <a:gd name="connsiteX1" fmla="*/ 142637 w 285302"/>
                <a:gd name="connsiteY1" fmla="*/ 285273 h 285273"/>
                <a:gd name="connsiteX2" fmla="*/ 0 w 285302"/>
                <a:gd name="connsiteY2" fmla="*/ 142637 h 285273"/>
                <a:gd name="connsiteX3" fmla="*/ 142637 w 285302"/>
                <a:gd name="connsiteY3" fmla="*/ 0 h 285273"/>
                <a:gd name="connsiteX4" fmla="*/ 285303 w 285302"/>
                <a:gd name="connsiteY4" fmla="*/ 142637 h 285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302" h="285273">
                  <a:moveTo>
                    <a:pt x="285303" y="142637"/>
                  </a:moveTo>
                  <a:cubicBezTo>
                    <a:pt x="285303" y="221435"/>
                    <a:pt x="221430" y="285273"/>
                    <a:pt x="142637" y="285273"/>
                  </a:cubicBezTo>
                  <a:cubicBezTo>
                    <a:pt x="63876" y="285273"/>
                    <a:pt x="0" y="221439"/>
                    <a:pt x="0" y="142637"/>
                  </a:cubicBezTo>
                  <a:cubicBezTo>
                    <a:pt x="0" y="63876"/>
                    <a:pt x="63872" y="0"/>
                    <a:pt x="142637" y="0"/>
                  </a:cubicBezTo>
                  <a:cubicBezTo>
                    <a:pt x="221435" y="0"/>
                    <a:pt x="285303" y="63872"/>
                    <a:pt x="285303" y="142637"/>
                  </a:cubicBezTo>
                </a:path>
              </a:pathLst>
            </a:custGeom>
            <a:solidFill>
              <a:srgbClr val="EC3738"/>
            </a:solidFill>
            <a:ln w="9797" cap="flat">
              <a:solidFill>
                <a:srgbClr val="000000"/>
              </a:solid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63E00E7E-0C75-78C4-88D8-F12D88F3E15F}"/>
                </a:ext>
              </a:extLst>
            </p:cNvPr>
            <p:cNvSpPr/>
            <p:nvPr/>
          </p:nvSpPr>
          <p:spPr>
            <a:xfrm>
              <a:off x="6602866" y="1714586"/>
              <a:ext cx="88620" cy="31897"/>
            </a:xfrm>
            <a:custGeom>
              <a:avLst/>
              <a:gdLst>
                <a:gd name="connsiteX0" fmla="*/ 224953 w 274321"/>
                <a:gd name="connsiteY0" fmla="*/ 98737 h 98737"/>
                <a:gd name="connsiteX1" fmla="*/ 274322 w 274321"/>
                <a:gd name="connsiteY1" fmla="*/ 49369 h 98737"/>
                <a:gd name="connsiteX2" fmla="*/ 224953 w 274321"/>
                <a:gd name="connsiteY2" fmla="*/ 0 h 98737"/>
                <a:gd name="connsiteX3" fmla="*/ 49369 w 274321"/>
                <a:gd name="connsiteY3" fmla="*/ 0 h 98737"/>
                <a:gd name="connsiteX4" fmla="*/ 0 w 274321"/>
                <a:gd name="connsiteY4" fmla="*/ 49369 h 98737"/>
                <a:gd name="connsiteX5" fmla="*/ 49369 w 274321"/>
                <a:gd name="connsiteY5" fmla="*/ 98737 h 9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321" h="98737">
                  <a:moveTo>
                    <a:pt x="224953" y="98737"/>
                  </a:moveTo>
                  <a:cubicBezTo>
                    <a:pt x="252393" y="98737"/>
                    <a:pt x="274322" y="76809"/>
                    <a:pt x="274322" y="49369"/>
                  </a:cubicBezTo>
                  <a:cubicBezTo>
                    <a:pt x="274322" y="21929"/>
                    <a:pt x="252393" y="0"/>
                    <a:pt x="224953" y="0"/>
                  </a:cubicBezTo>
                  <a:lnTo>
                    <a:pt x="49369" y="0"/>
                  </a:lnTo>
                  <a:cubicBezTo>
                    <a:pt x="21929" y="0"/>
                    <a:pt x="0" y="21929"/>
                    <a:pt x="0" y="49369"/>
                  </a:cubicBezTo>
                  <a:cubicBezTo>
                    <a:pt x="0" y="76809"/>
                    <a:pt x="21929" y="98737"/>
                    <a:pt x="49369" y="98737"/>
                  </a:cubicBezTo>
                  <a:close/>
                </a:path>
              </a:pathLst>
            </a:custGeom>
            <a:solidFill>
              <a:srgbClr val="3FFF5F"/>
            </a:solidFill>
            <a:ln w="9797" cap="flat">
              <a:solidFill>
                <a:srgbClr val="000000"/>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FA124662-214F-0600-054E-462E7EB56828}"/>
                </a:ext>
              </a:extLst>
            </p:cNvPr>
            <p:cNvSpPr/>
            <p:nvPr/>
          </p:nvSpPr>
          <p:spPr>
            <a:xfrm>
              <a:off x="6781880" y="1714583"/>
              <a:ext cx="88620" cy="31897"/>
            </a:xfrm>
            <a:custGeom>
              <a:avLst/>
              <a:gdLst>
                <a:gd name="connsiteX0" fmla="*/ 274322 w 274322"/>
                <a:gd name="connsiteY0" fmla="*/ 49369 h 98737"/>
                <a:gd name="connsiteX1" fmla="*/ 224953 w 274322"/>
                <a:gd name="connsiteY1" fmla="*/ 0 h 98737"/>
                <a:gd name="connsiteX2" fmla="*/ 49369 w 274322"/>
                <a:gd name="connsiteY2" fmla="*/ 0 h 98737"/>
                <a:gd name="connsiteX3" fmla="*/ 0 w 274322"/>
                <a:gd name="connsiteY3" fmla="*/ 49369 h 98737"/>
                <a:gd name="connsiteX4" fmla="*/ 49369 w 274322"/>
                <a:gd name="connsiteY4" fmla="*/ 98738 h 98737"/>
                <a:gd name="connsiteX5" fmla="*/ 224953 w 274322"/>
                <a:gd name="connsiteY5" fmla="*/ 98738 h 98737"/>
                <a:gd name="connsiteX6" fmla="*/ 274322 w 274322"/>
                <a:gd name="connsiteY6" fmla="*/ 49369 h 9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322" h="98737">
                  <a:moveTo>
                    <a:pt x="274322" y="49369"/>
                  </a:moveTo>
                  <a:cubicBezTo>
                    <a:pt x="274322" y="21929"/>
                    <a:pt x="252393" y="0"/>
                    <a:pt x="224953" y="0"/>
                  </a:cubicBezTo>
                  <a:lnTo>
                    <a:pt x="49369" y="0"/>
                  </a:lnTo>
                  <a:cubicBezTo>
                    <a:pt x="21929" y="0"/>
                    <a:pt x="0" y="21929"/>
                    <a:pt x="0" y="49369"/>
                  </a:cubicBezTo>
                  <a:cubicBezTo>
                    <a:pt x="0" y="76809"/>
                    <a:pt x="21929" y="98738"/>
                    <a:pt x="49369" y="98738"/>
                  </a:cubicBezTo>
                  <a:lnTo>
                    <a:pt x="224953" y="98738"/>
                  </a:lnTo>
                  <a:cubicBezTo>
                    <a:pt x="252393" y="98738"/>
                    <a:pt x="274322" y="76809"/>
                    <a:pt x="274322" y="49369"/>
                  </a:cubicBezTo>
                  <a:close/>
                </a:path>
              </a:pathLst>
            </a:custGeom>
            <a:solidFill>
              <a:srgbClr val="3FFF5F"/>
            </a:solidFill>
            <a:ln w="9797" cap="flat">
              <a:solidFill>
                <a:srgbClr val="000000"/>
              </a:solid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A3E7CE8-3BBD-3609-2D65-7EC4CF28BD1C}"/>
                </a:ext>
              </a:extLst>
            </p:cNvPr>
            <p:cNvSpPr/>
            <p:nvPr/>
          </p:nvSpPr>
          <p:spPr>
            <a:xfrm>
              <a:off x="6461078" y="1804974"/>
              <a:ext cx="233960" cy="233960"/>
            </a:xfrm>
            <a:custGeom>
              <a:avLst/>
              <a:gdLst>
                <a:gd name="connsiteX0" fmla="*/ 669339 w 724218"/>
                <a:gd name="connsiteY0" fmla="*/ 213966 h 724218"/>
                <a:gd name="connsiteX1" fmla="*/ 510253 w 724218"/>
                <a:gd name="connsiteY1" fmla="*/ 213966 h 724218"/>
                <a:gd name="connsiteX2" fmla="*/ 510253 w 724218"/>
                <a:gd name="connsiteY2" fmla="*/ 54880 h 724218"/>
                <a:gd name="connsiteX3" fmla="*/ 455373 w 724218"/>
                <a:gd name="connsiteY3" fmla="*/ 0 h 724218"/>
                <a:gd name="connsiteX4" fmla="*/ 268845 w 724218"/>
                <a:gd name="connsiteY4" fmla="*/ 0 h 724218"/>
                <a:gd name="connsiteX5" fmla="*/ 213966 w 724218"/>
                <a:gd name="connsiteY5" fmla="*/ 54880 h 724218"/>
                <a:gd name="connsiteX6" fmla="*/ 213966 w 724218"/>
                <a:gd name="connsiteY6" fmla="*/ 213966 h 724218"/>
                <a:gd name="connsiteX7" fmla="*/ 54880 w 724218"/>
                <a:gd name="connsiteY7" fmla="*/ 213966 h 724218"/>
                <a:gd name="connsiteX8" fmla="*/ 0 w 724218"/>
                <a:gd name="connsiteY8" fmla="*/ 268845 h 724218"/>
                <a:gd name="connsiteX9" fmla="*/ 0 w 724218"/>
                <a:gd name="connsiteY9" fmla="*/ 455373 h 724218"/>
                <a:gd name="connsiteX10" fmla="*/ 54880 w 724218"/>
                <a:gd name="connsiteY10" fmla="*/ 510253 h 724218"/>
                <a:gd name="connsiteX11" fmla="*/ 213966 w 724218"/>
                <a:gd name="connsiteY11" fmla="*/ 510253 h 724218"/>
                <a:gd name="connsiteX12" fmla="*/ 213966 w 724218"/>
                <a:gd name="connsiteY12" fmla="*/ 669339 h 724218"/>
                <a:gd name="connsiteX13" fmla="*/ 268845 w 724218"/>
                <a:gd name="connsiteY13" fmla="*/ 724218 h 724218"/>
                <a:gd name="connsiteX14" fmla="*/ 455373 w 724218"/>
                <a:gd name="connsiteY14" fmla="*/ 724218 h 724218"/>
                <a:gd name="connsiteX15" fmla="*/ 510253 w 724218"/>
                <a:gd name="connsiteY15" fmla="*/ 669339 h 724218"/>
                <a:gd name="connsiteX16" fmla="*/ 510253 w 724218"/>
                <a:gd name="connsiteY16" fmla="*/ 510253 h 724218"/>
                <a:gd name="connsiteX17" fmla="*/ 669339 w 724218"/>
                <a:gd name="connsiteY17" fmla="*/ 510253 h 724218"/>
                <a:gd name="connsiteX18" fmla="*/ 724218 w 724218"/>
                <a:gd name="connsiteY18" fmla="*/ 455373 h 724218"/>
                <a:gd name="connsiteX19" fmla="*/ 724218 w 724218"/>
                <a:gd name="connsiteY19" fmla="*/ 268845 h 724218"/>
                <a:gd name="connsiteX20" fmla="*/ 669339 w 724218"/>
                <a:gd name="connsiteY20" fmla="*/ 213966 h 724218"/>
                <a:gd name="connsiteX21" fmla="*/ 159123 w 724218"/>
                <a:gd name="connsiteY21" fmla="*/ 422459 h 724218"/>
                <a:gd name="connsiteX22" fmla="*/ 148140 w 724218"/>
                <a:gd name="connsiteY22" fmla="*/ 427931 h 724218"/>
                <a:gd name="connsiteX23" fmla="*/ 76805 w 724218"/>
                <a:gd name="connsiteY23" fmla="*/ 367579 h 724218"/>
                <a:gd name="connsiteX24" fmla="*/ 76805 w 724218"/>
                <a:gd name="connsiteY24" fmla="*/ 362106 h 724218"/>
                <a:gd name="connsiteX25" fmla="*/ 148140 w 724218"/>
                <a:gd name="connsiteY25" fmla="*/ 301754 h 724218"/>
                <a:gd name="connsiteX26" fmla="*/ 159123 w 724218"/>
                <a:gd name="connsiteY26" fmla="*/ 307227 h 724218"/>
                <a:gd name="connsiteX27" fmla="*/ 427937 w 724218"/>
                <a:gd name="connsiteY27" fmla="*/ 576078 h 724218"/>
                <a:gd name="connsiteX28" fmla="*/ 367585 w 724218"/>
                <a:gd name="connsiteY28" fmla="*/ 647413 h 724218"/>
                <a:gd name="connsiteX29" fmla="*/ 362112 w 724218"/>
                <a:gd name="connsiteY29" fmla="*/ 647413 h 724218"/>
                <a:gd name="connsiteX30" fmla="*/ 301760 w 724218"/>
                <a:gd name="connsiteY30" fmla="*/ 576078 h 724218"/>
                <a:gd name="connsiteX31" fmla="*/ 307233 w 724218"/>
                <a:gd name="connsiteY31" fmla="*/ 565094 h 724218"/>
                <a:gd name="connsiteX32" fmla="*/ 433410 w 724218"/>
                <a:gd name="connsiteY32" fmla="*/ 565094 h 724218"/>
                <a:gd name="connsiteX33" fmla="*/ 427937 w 724218"/>
                <a:gd name="connsiteY33" fmla="*/ 576078 h 724218"/>
                <a:gd name="connsiteX34" fmla="*/ 427937 w 724218"/>
                <a:gd name="connsiteY34" fmla="*/ 159121 h 724218"/>
                <a:gd name="connsiteX35" fmla="*/ 301760 w 724218"/>
                <a:gd name="connsiteY35" fmla="*/ 159121 h 724218"/>
                <a:gd name="connsiteX36" fmla="*/ 296287 w 724218"/>
                <a:gd name="connsiteY36" fmla="*/ 148138 h 724218"/>
                <a:gd name="connsiteX37" fmla="*/ 356640 w 724218"/>
                <a:gd name="connsiteY37" fmla="*/ 76803 h 724218"/>
                <a:gd name="connsiteX38" fmla="*/ 362112 w 724218"/>
                <a:gd name="connsiteY38" fmla="*/ 76803 h 724218"/>
                <a:gd name="connsiteX39" fmla="*/ 422464 w 724218"/>
                <a:gd name="connsiteY39" fmla="*/ 148138 h 724218"/>
                <a:gd name="connsiteX40" fmla="*/ 427937 w 724218"/>
                <a:gd name="connsiteY40" fmla="*/ 159121 h 724218"/>
                <a:gd name="connsiteX41" fmla="*/ 647413 w 724218"/>
                <a:gd name="connsiteY41" fmla="*/ 367575 h 724218"/>
                <a:gd name="connsiteX42" fmla="*/ 576078 w 724218"/>
                <a:gd name="connsiteY42" fmla="*/ 427927 h 724218"/>
                <a:gd name="connsiteX43" fmla="*/ 565094 w 724218"/>
                <a:gd name="connsiteY43" fmla="*/ 422455 h 724218"/>
                <a:gd name="connsiteX44" fmla="*/ 565094 w 724218"/>
                <a:gd name="connsiteY44" fmla="*/ 296277 h 724218"/>
                <a:gd name="connsiteX45" fmla="*/ 576078 w 724218"/>
                <a:gd name="connsiteY45" fmla="*/ 290805 h 724218"/>
                <a:gd name="connsiteX46" fmla="*/ 647413 w 724218"/>
                <a:gd name="connsiteY46" fmla="*/ 351157 h 724218"/>
                <a:gd name="connsiteX47" fmla="*/ 647413 w 724218"/>
                <a:gd name="connsiteY47" fmla="*/ 367575 h 72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4218" h="724218">
                  <a:moveTo>
                    <a:pt x="669339" y="213966"/>
                  </a:moveTo>
                  <a:lnTo>
                    <a:pt x="510253" y="213966"/>
                  </a:lnTo>
                  <a:lnTo>
                    <a:pt x="510253" y="54880"/>
                  </a:lnTo>
                  <a:cubicBezTo>
                    <a:pt x="510253" y="27440"/>
                    <a:pt x="482813" y="0"/>
                    <a:pt x="455373" y="0"/>
                  </a:cubicBezTo>
                  <a:lnTo>
                    <a:pt x="268845" y="0"/>
                  </a:lnTo>
                  <a:cubicBezTo>
                    <a:pt x="241406" y="0"/>
                    <a:pt x="213966" y="27440"/>
                    <a:pt x="213966" y="54880"/>
                  </a:cubicBezTo>
                  <a:lnTo>
                    <a:pt x="213966" y="213966"/>
                  </a:lnTo>
                  <a:lnTo>
                    <a:pt x="54880" y="213966"/>
                  </a:lnTo>
                  <a:cubicBezTo>
                    <a:pt x="27440" y="213966"/>
                    <a:pt x="0" y="241406"/>
                    <a:pt x="0" y="268845"/>
                  </a:cubicBezTo>
                  <a:lnTo>
                    <a:pt x="0" y="455373"/>
                  </a:lnTo>
                  <a:cubicBezTo>
                    <a:pt x="0" y="482813"/>
                    <a:pt x="27440" y="510253"/>
                    <a:pt x="54880" y="510253"/>
                  </a:cubicBezTo>
                  <a:lnTo>
                    <a:pt x="213966" y="510253"/>
                  </a:lnTo>
                  <a:lnTo>
                    <a:pt x="213966" y="669339"/>
                  </a:lnTo>
                  <a:cubicBezTo>
                    <a:pt x="213966" y="696779"/>
                    <a:pt x="241406" y="724218"/>
                    <a:pt x="268845" y="724218"/>
                  </a:cubicBezTo>
                  <a:lnTo>
                    <a:pt x="455373" y="724218"/>
                  </a:lnTo>
                  <a:cubicBezTo>
                    <a:pt x="482813" y="724218"/>
                    <a:pt x="510253" y="696779"/>
                    <a:pt x="510253" y="669339"/>
                  </a:cubicBezTo>
                  <a:lnTo>
                    <a:pt x="510253" y="510253"/>
                  </a:lnTo>
                  <a:lnTo>
                    <a:pt x="669339" y="510253"/>
                  </a:lnTo>
                  <a:cubicBezTo>
                    <a:pt x="696779" y="510253"/>
                    <a:pt x="724218" y="482813"/>
                    <a:pt x="724218" y="455373"/>
                  </a:cubicBezTo>
                  <a:lnTo>
                    <a:pt x="724218" y="268845"/>
                  </a:lnTo>
                  <a:cubicBezTo>
                    <a:pt x="724218" y="241406"/>
                    <a:pt x="702251" y="213966"/>
                    <a:pt x="669339" y="213966"/>
                  </a:cubicBezTo>
                  <a:close/>
                  <a:moveTo>
                    <a:pt x="159123" y="422459"/>
                  </a:moveTo>
                  <a:cubicBezTo>
                    <a:pt x="159123" y="427931"/>
                    <a:pt x="153651" y="427931"/>
                    <a:pt x="148140" y="427931"/>
                  </a:cubicBezTo>
                  <a:lnTo>
                    <a:pt x="76805" y="367579"/>
                  </a:lnTo>
                  <a:lnTo>
                    <a:pt x="76805" y="362106"/>
                  </a:lnTo>
                  <a:lnTo>
                    <a:pt x="148140" y="301754"/>
                  </a:lnTo>
                  <a:cubicBezTo>
                    <a:pt x="153612" y="301754"/>
                    <a:pt x="159123" y="301754"/>
                    <a:pt x="159123" y="307227"/>
                  </a:cubicBezTo>
                  <a:close/>
                  <a:moveTo>
                    <a:pt x="427937" y="576078"/>
                  </a:moveTo>
                  <a:lnTo>
                    <a:pt x="367585" y="647413"/>
                  </a:lnTo>
                  <a:lnTo>
                    <a:pt x="362112" y="647413"/>
                  </a:lnTo>
                  <a:lnTo>
                    <a:pt x="301760" y="576078"/>
                  </a:lnTo>
                  <a:cubicBezTo>
                    <a:pt x="301760" y="570605"/>
                    <a:pt x="301760" y="565094"/>
                    <a:pt x="307233" y="565094"/>
                  </a:cubicBezTo>
                  <a:lnTo>
                    <a:pt x="433410" y="565094"/>
                  </a:lnTo>
                  <a:cubicBezTo>
                    <a:pt x="433448" y="565094"/>
                    <a:pt x="433448" y="570605"/>
                    <a:pt x="427937" y="576078"/>
                  </a:cubicBezTo>
                  <a:close/>
                  <a:moveTo>
                    <a:pt x="427937" y="159121"/>
                  </a:moveTo>
                  <a:lnTo>
                    <a:pt x="301760" y="159121"/>
                  </a:lnTo>
                  <a:cubicBezTo>
                    <a:pt x="296287" y="159121"/>
                    <a:pt x="296287" y="153649"/>
                    <a:pt x="296287" y="148138"/>
                  </a:cubicBezTo>
                  <a:lnTo>
                    <a:pt x="356640" y="76803"/>
                  </a:lnTo>
                  <a:lnTo>
                    <a:pt x="362112" y="76803"/>
                  </a:lnTo>
                  <a:lnTo>
                    <a:pt x="422464" y="148138"/>
                  </a:lnTo>
                  <a:cubicBezTo>
                    <a:pt x="433448" y="153610"/>
                    <a:pt x="433448" y="159121"/>
                    <a:pt x="427937" y="159121"/>
                  </a:cubicBezTo>
                  <a:close/>
                  <a:moveTo>
                    <a:pt x="647413" y="367575"/>
                  </a:moveTo>
                  <a:lnTo>
                    <a:pt x="576078" y="427927"/>
                  </a:lnTo>
                  <a:cubicBezTo>
                    <a:pt x="570605" y="427927"/>
                    <a:pt x="565094" y="427927"/>
                    <a:pt x="565094" y="422455"/>
                  </a:cubicBezTo>
                  <a:lnTo>
                    <a:pt x="565094" y="296277"/>
                  </a:lnTo>
                  <a:cubicBezTo>
                    <a:pt x="565094" y="290805"/>
                    <a:pt x="570567" y="290805"/>
                    <a:pt x="576078" y="290805"/>
                  </a:cubicBezTo>
                  <a:lnTo>
                    <a:pt x="647413" y="351157"/>
                  </a:lnTo>
                  <a:cubicBezTo>
                    <a:pt x="652885" y="362103"/>
                    <a:pt x="652885" y="362103"/>
                    <a:pt x="647413" y="367575"/>
                  </a:cubicBezTo>
                  <a:close/>
                </a:path>
              </a:pathLst>
            </a:custGeom>
            <a:solidFill>
              <a:srgbClr val="ED1CAE"/>
            </a:solidFill>
            <a:ln w="9797" cap="flat">
              <a:solidFill>
                <a:srgbClr val="000000"/>
              </a:solid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543874D7-7665-46E3-2813-CE449CF3CE06}"/>
              </a:ext>
            </a:extLst>
          </p:cNvPr>
          <p:cNvGrpSpPr/>
          <p:nvPr/>
        </p:nvGrpSpPr>
        <p:grpSpPr>
          <a:xfrm>
            <a:off x="5326310" y="4220430"/>
            <a:ext cx="961146" cy="1025548"/>
            <a:chOff x="8267767" y="2961312"/>
            <a:chExt cx="961146" cy="1025548"/>
          </a:xfrm>
        </p:grpSpPr>
        <p:sp>
          <p:nvSpPr>
            <p:cNvPr id="13" name="矩形: 圆角 12">
              <a:extLst>
                <a:ext uri="{FF2B5EF4-FFF2-40B4-BE49-F238E27FC236}">
                  <a16:creationId xmlns:a16="http://schemas.microsoft.com/office/drawing/2014/main" id="{FFF675FF-5374-C9C1-FB19-45D461DCE504}"/>
                </a:ext>
              </a:extLst>
            </p:cNvPr>
            <p:cNvSpPr/>
            <p:nvPr/>
          </p:nvSpPr>
          <p:spPr>
            <a:xfrm>
              <a:off x="8393602" y="3173139"/>
              <a:ext cx="835311" cy="813721"/>
            </a:xfrm>
            <a:prstGeom prst="roundRect">
              <a:avLst>
                <a:gd name="adj" fmla="val 11051"/>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id="{4EFE05C0-D31C-BC34-AFF7-6A9C16E31EF1}"/>
                </a:ext>
              </a:extLst>
            </p:cNvPr>
            <p:cNvSpPr/>
            <p:nvPr/>
          </p:nvSpPr>
          <p:spPr>
            <a:xfrm>
              <a:off x="8393603" y="3169965"/>
              <a:ext cx="739285" cy="711670"/>
            </a:xfrm>
            <a:prstGeom prst="roundRect">
              <a:avLst>
                <a:gd name="adj" fmla="val 11051"/>
              </a:avLst>
            </a:prstGeom>
            <a:solidFill>
              <a:srgbClr val="33D5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C6B1470F-ACA7-AF31-A6D5-55EBBF5C4CF3}"/>
                </a:ext>
              </a:extLst>
            </p:cNvPr>
            <p:cNvGrpSpPr/>
            <p:nvPr/>
          </p:nvGrpSpPr>
          <p:grpSpPr>
            <a:xfrm>
              <a:off x="8267767" y="2961312"/>
              <a:ext cx="877494" cy="935377"/>
              <a:chOff x="12940331" y="1159558"/>
              <a:chExt cx="3730388" cy="3976457"/>
            </a:xfrm>
          </p:grpSpPr>
          <p:sp>
            <p:nvSpPr>
              <p:cNvPr id="16" name="任意多边形: 形状 15">
                <a:extLst>
                  <a:ext uri="{FF2B5EF4-FFF2-40B4-BE49-F238E27FC236}">
                    <a16:creationId xmlns:a16="http://schemas.microsoft.com/office/drawing/2014/main" id="{CC62BC5E-35C6-88BD-C778-671FDFFE1691}"/>
                  </a:ext>
                </a:extLst>
              </p:cNvPr>
              <p:cNvSpPr/>
              <p:nvPr/>
            </p:nvSpPr>
            <p:spPr>
              <a:xfrm>
                <a:off x="13295957" y="1793681"/>
                <a:ext cx="3374762" cy="3342334"/>
              </a:xfrm>
              <a:custGeom>
                <a:avLst/>
                <a:gdLst>
                  <a:gd name="connsiteX0" fmla="*/ 427518 w 3374762"/>
                  <a:gd name="connsiteY0" fmla="*/ 0 h 3342334"/>
                  <a:gd name="connsiteX1" fmla="*/ 2953711 w 3374762"/>
                  <a:gd name="connsiteY1" fmla="*/ 0 h 3342334"/>
                  <a:gd name="connsiteX2" fmla="*/ 3374763 w 3374762"/>
                  <a:gd name="connsiteY2" fmla="*/ 427518 h 3342334"/>
                  <a:gd name="connsiteX3" fmla="*/ 3374763 w 3374762"/>
                  <a:gd name="connsiteY3" fmla="*/ 2914817 h 3342334"/>
                  <a:gd name="connsiteX4" fmla="*/ 2953711 w 3374762"/>
                  <a:gd name="connsiteY4" fmla="*/ 3342335 h 3342334"/>
                  <a:gd name="connsiteX5" fmla="*/ 427518 w 3374762"/>
                  <a:gd name="connsiteY5" fmla="*/ 3342335 h 3342334"/>
                  <a:gd name="connsiteX6" fmla="*/ 0 w 3374762"/>
                  <a:gd name="connsiteY6" fmla="*/ 2914817 h 3342334"/>
                  <a:gd name="connsiteX7" fmla="*/ 0 w 3374762"/>
                  <a:gd name="connsiteY7" fmla="*/ 427518 h 3342334"/>
                  <a:gd name="connsiteX8" fmla="*/ 427518 w 3374762"/>
                  <a:gd name="connsiteY8" fmla="*/ 0 h 3342334"/>
                  <a:gd name="connsiteX9" fmla="*/ 207278 w 3374762"/>
                  <a:gd name="connsiteY9" fmla="*/ 3031432 h 3342334"/>
                  <a:gd name="connsiteX10" fmla="*/ 3186883 w 3374762"/>
                  <a:gd name="connsiteY10" fmla="*/ 3031432 h 3342334"/>
                  <a:gd name="connsiteX11" fmla="*/ 3186883 w 3374762"/>
                  <a:gd name="connsiteY11" fmla="*/ 3089717 h 3342334"/>
                  <a:gd name="connsiteX12" fmla="*/ 3102689 w 3374762"/>
                  <a:gd name="connsiteY12" fmla="*/ 3154509 h 3342334"/>
                  <a:gd name="connsiteX13" fmla="*/ 272000 w 3374762"/>
                  <a:gd name="connsiteY13" fmla="*/ 3154509 h 3342334"/>
                  <a:gd name="connsiteX14" fmla="*/ 207209 w 3374762"/>
                  <a:gd name="connsiteY14" fmla="*/ 3089717 h 3342334"/>
                  <a:gd name="connsiteX15" fmla="*/ 466364 w 3374762"/>
                  <a:gd name="connsiteY15" fmla="*/ 233172 h 3342334"/>
                  <a:gd name="connsiteX16" fmla="*/ 2927798 w 3374762"/>
                  <a:gd name="connsiteY16" fmla="*/ 233172 h 3342334"/>
                  <a:gd name="connsiteX17" fmla="*/ 3186883 w 3374762"/>
                  <a:gd name="connsiteY17" fmla="*/ 492257 h 3342334"/>
                  <a:gd name="connsiteX18" fmla="*/ 3186883 w 3374762"/>
                  <a:gd name="connsiteY18" fmla="*/ 2577971 h 3342334"/>
                  <a:gd name="connsiteX19" fmla="*/ 2927798 w 3374762"/>
                  <a:gd name="connsiteY19" fmla="*/ 2837057 h 3342334"/>
                  <a:gd name="connsiteX20" fmla="*/ 466364 w 3374762"/>
                  <a:gd name="connsiteY20" fmla="*/ 2837057 h 3342334"/>
                  <a:gd name="connsiteX21" fmla="*/ 207278 w 3374762"/>
                  <a:gd name="connsiteY21" fmla="*/ 2577971 h 3342334"/>
                  <a:gd name="connsiteX22" fmla="*/ 207278 w 3374762"/>
                  <a:gd name="connsiteY22" fmla="*/ 492257 h 3342334"/>
                  <a:gd name="connsiteX23" fmla="*/ 466364 w 3374762"/>
                  <a:gd name="connsiteY23" fmla="*/ 233172 h 334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74762" h="3342334">
                    <a:moveTo>
                      <a:pt x="427518" y="0"/>
                    </a:moveTo>
                    <a:lnTo>
                      <a:pt x="2953711" y="0"/>
                    </a:lnTo>
                    <a:cubicBezTo>
                      <a:pt x="3186893" y="0"/>
                      <a:pt x="3374763" y="194336"/>
                      <a:pt x="3374763" y="427518"/>
                    </a:cubicBezTo>
                    <a:lnTo>
                      <a:pt x="3374763" y="2914817"/>
                    </a:lnTo>
                    <a:cubicBezTo>
                      <a:pt x="3374763" y="3154464"/>
                      <a:pt x="3186932" y="3342335"/>
                      <a:pt x="2953711" y="3342335"/>
                    </a:cubicBezTo>
                    <a:lnTo>
                      <a:pt x="427518" y="3342335"/>
                    </a:lnTo>
                    <a:cubicBezTo>
                      <a:pt x="194336" y="3342335"/>
                      <a:pt x="0" y="3154504"/>
                      <a:pt x="0" y="2914817"/>
                    </a:cubicBezTo>
                    <a:lnTo>
                      <a:pt x="0" y="427518"/>
                    </a:lnTo>
                    <a:cubicBezTo>
                      <a:pt x="0" y="194336"/>
                      <a:pt x="194336" y="0"/>
                      <a:pt x="427518" y="0"/>
                    </a:cubicBezTo>
                    <a:close/>
                    <a:moveTo>
                      <a:pt x="207278" y="3031432"/>
                    </a:moveTo>
                    <a:lnTo>
                      <a:pt x="3186883" y="3031432"/>
                    </a:lnTo>
                    <a:lnTo>
                      <a:pt x="3186883" y="3089717"/>
                    </a:lnTo>
                    <a:cubicBezTo>
                      <a:pt x="3186883" y="3122094"/>
                      <a:pt x="3135065" y="3154509"/>
                      <a:pt x="3102689" y="3154509"/>
                    </a:cubicBezTo>
                    <a:lnTo>
                      <a:pt x="272000" y="3154509"/>
                    </a:lnTo>
                    <a:cubicBezTo>
                      <a:pt x="239623" y="3154509"/>
                      <a:pt x="207209" y="3122132"/>
                      <a:pt x="207209" y="3089717"/>
                    </a:cubicBezTo>
                    <a:close/>
                    <a:moveTo>
                      <a:pt x="466364" y="233172"/>
                    </a:moveTo>
                    <a:lnTo>
                      <a:pt x="2927798" y="233172"/>
                    </a:lnTo>
                    <a:cubicBezTo>
                      <a:pt x="3070317" y="233172"/>
                      <a:pt x="3186883" y="349778"/>
                      <a:pt x="3186883" y="492257"/>
                    </a:cubicBezTo>
                    <a:lnTo>
                      <a:pt x="3186883" y="2577971"/>
                    </a:lnTo>
                    <a:cubicBezTo>
                      <a:pt x="3186883" y="2720490"/>
                      <a:pt x="3070278" y="2837057"/>
                      <a:pt x="2927798" y="2837057"/>
                    </a:cubicBezTo>
                    <a:lnTo>
                      <a:pt x="466364" y="2837057"/>
                    </a:lnTo>
                    <a:cubicBezTo>
                      <a:pt x="323845" y="2837057"/>
                      <a:pt x="207278" y="2720451"/>
                      <a:pt x="207278" y="2577971"/>
                    </a:cubicBezTo>
                    <a:lnTo>
                      <a:pt x="207278" y="492257"/>
                    </a:lnTo>
                    <a:cubicBezTo>
                      <a:pt x="207278" y="349738"/>
                      <a:pt x="323884" y="233172"/>
                      <a:pt x="466364" y="233172"/>
                    </a:cubicBezTo>
                    <a:close/>
                  </a:path>
                </a:pathLst>
              </a:custGeom>
              <a:solidFill>
                <a:srgbClr val="F8D905"/>
              </a:solidFill>
              <a:ln w="9797" cap="flat">
                <a:solidFill>
                  <a:srgbClr val="000000"/>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AE4514BC-532A-6358-344C-5BC1A3F05504}"/>
                  </a:ext>
                </a:extLst>
              </p:cNvPr>
              <p:cNvSpPr/>
              <p:nvPr/>
            </p:nvSpPr>
            <p:spPr>
              <a:xfrm>
                <a:off x="12940331" y="1159558"/>
                <a:ext cx="2590237" cy="2667993"/>
              </a:xfrm>
              <a:custGeom>
                <a:avLst/>
                <a:gdLst>
                  <a:gd name="connsiteX0" fmla="*/ 1055113 w 2590237"/>
                  <a:gd name="connsiteY0" fmla="*/ 834867 h 2667993"/>
                  <a:gd name="connsiteX1" fmla="*/ 1897168 w 2590237"/>
                  <a:gd name="connsiteY1" fmla="*/ 1683427 h 2667993"/>
                  <a:gd name="connsiteX2" fmla="*/ 2084998 w 2590237"/>
                  <a:gd name="connsiteY2" fmla="*/ 1651050 h 2667993"/>
                  <a:gd name="connsiteX3" fmla="*/ 2590237 w 2590237"/>
                  <a:gd name="connsiteY3" fmla="*/ 2156289 h 2667993"/>
                  <a:gd name="connsiteX4" fmla="*/ 2084998 w 2590237"/>
                  <a:gd name="connsiteY4" fmla="*/ 2667994 h 2667993"/>
                  <a:gd name="connsiteX5" fmla="*/ 1573294 w 2590237"/>
                  <a:gd name="connsiteY5" fmla="*/ 2156289 h 2667993"/>
                  <a:gd name="connsiteX6" fmla="*/ 1651020 w 2590237"/>
                  <a:gd name="connsiteY6" fmla="*/ 1884222 h 2667993"/>
                  <a:gd name="connsiteX7" fmla="*/ 834869 w 2590237"/>
                  <a:gd name="connsiteY7" fmla="*/ 1055100 h 2667993"/>
                  <a:gd name="connsiteX8" fmla="*/ 161198 w 2590237"/>
                  <a:gd name="connsiteY8" fmla="*/ 970905 h 2667993"/>
                  <a:gd name="connsiteX9" fmla="*/ 174172 w 2590237"/>
                  <a:gd name="connsiteY9" fmla="*/ 174162 h 2667993"/>
                  <a:gd name="connsiteX10" fmla="*/ 977380 w 2590237"/>
                  <a:gd name="connsiteY10" fmla="*/ 161189 h 2667993"/>
                  <a:gd name="connsiteX11" fmla="*/ 1055107 w 2590237"/>
                  <a:gd name="connsiteY11" fmla="*/ 834860 h 2667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90237" h="2667993">
                    <a:moveTo>
                      <a:pt x="1055113" y="834867"/>
                    </a:moveTo>
                    <a:lnTo>
                      <a:pt x="1897168" y="1683427"/>
                    </a:lnTo>
                    <a:cubicBezTo>
                      <a:pt x="1955453" y="1663986"/>
                      <a:pt x="2013773" y="1651050"/>
                      <a:pt x="2084998" y="1651050"/>
                    </a:cubicBezTo>
                    <a:cubicBezTo>
                      <a:pt x="2363532" y="1651050"/>
                      <a:pt x="2590237" y="1877766"/>
                      <a:pt x="2590237" y="2156289"/>
                    </a:cubicBezTo>
                    <a:cubicBezTo>
                      <a:pt x="2590237" y="2441288"/>
                      <a:pt x="2363522" y="2667994"/>
                      <a:pt x="2084998" y="2667994"/>
                    </a:cubicBezTo>
                    <a:cubicBezTo>
                      <a:pt x="1800000" y="2667994"/>
                      <a:pt x="1573294" y="2441278"/>
                      <a:pt x="1573294" y="2156289"/>
                    </a:cubicBezTo>
                    <a:cubicBezTo>
                      <a:pt x="1573294" y="2059121"/>
                      <a:pt x="1605670" y="1961953"/>
                      <a:pt x="1651020" y="1884222"/>
                    </a:cubicBezTo>
                    <a:lnTo>
                      <a:pt x="834869" y="1055100"/>
                    </a:lnTo>
                    <a:cubicBezTo>
                      <a:pt x="614630" y="1178172"/>
                      <a:pt x="336097" y="1152268"/>
                      <a:pt x="161198" y="970905"/>
                    </a:cubicBezTo>
                    <a:cubicBezTo>
                      <a:pt x="-59041" y="750666"/>
                      <a:pt x="-52536" y="394402"/>
                      <a:pt x="174172" y="174162"/>
                    </a:cubicBezTo>
                    <a:cubicBezTo>
                      <a:pt x="400887" y="-52553"/>
                      <a:pt x="757141" y="-59019"/>
                      <a:pt x="977380" y="161189"/>
                    </a:cubicBezTo>
                    <a:cubicBezTo>
                      <a:pt x="1152279" y="342554"/>
                      <a:pt x="1178183" y="621077"/>
                      <a:pt x="1055107" y="834860"/>
                    </a:cubicBezTo>
                    <a:close/>
                  </a:path>
                </a:pathLst>
              </a:custGeom>
              <a:solidFill>
                <a:schemeClr val="bg1"/>
              </a:solidFill>
              <a:ln w="9797" cap="flat">
                <a:solidFill>
                  <a:srgbClr val="000000"/>
                </a:solid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DAC4F9DA-E178-CC8E-FA01-28DC1E49B4A9}"/>
                  </a:ext>
                </a:extLst>
              </p:cNvPr>
              <p:cNvSpPr/>
              <p:nvPr/>
            </p:nvSpPr>
            <p:spPr>
              <a:xfrm>
                <a:off x="13762291" y="4093198"/>
                <a:ext cx="323873" cy="323873"/>
              </a:xfrm>
              <a:custGeom>
                <a:avLst/>
                <a:gdLst>
                  <a:gd name="connsiteX0" fmla="*/ 323874 w 323873"/>
                  <a:gd name="connsiteY0" fmla="*/ 161917 h 323873"/>
                  <a:gd name="connsiteX1" fmla="*/ 161956 w 323873"/>
                  <a:gd name="connsiteY1" fmla="*/ 323874 h 323873"/>
                  <a:gd name="connsiteX2" fmla="*/ 0 w 323873"/>
                  <a:gd name="connsiteY2" fmla="*/ 161917 h 323873"/>
                  <a:gd name="connsiteX3" fmla="*/ 161956 w 323873"/>
                  <a:gd name="connsiteY3" fmla="*/ 0 h 323873"/>
                  <a:gd name="connsiteX4" fmla="*/ 323874 w 323873"/>
                  <a:gd name="connsiteY4" fmla="*/ 161917 h 3238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73" h="323873">
                    <a:moveTo>
                      <a:pt x="323874" y="161917"/>
                    </a:moveTo>
                    <a:cubicBezTo>
                      <a:pt x="323874" y="251354"/>
                      <a:pt x="251352" y="323874"/>
                      <a:pt x="161956" y="323874"/>
                    </a:cubicBezTo>
                    <a:cubicBezTo>
                      <a:pt x="72519" y="323874"/>
                      <a:pt x="0" y="251353"/>
                      <a:pt x="0" y="161917"/>
                    </a:cubicBezTo>
                    <a:cubicBezTo>
                      <a:pt x="0" y="72480"/>
                      <a:pt x="72521" y="0"/>
                      <a:pt x="161956" y="0"/>
                    </a:cubicBezTo>
                    <a:cubicBezTo>
                      <a:pt x="251355" y="0"/>
                      <a:pt x="323874" y="72483"/>
                      <a:pt x="323874" y="161917"/>
                    </a:cubicBezTo>
                  </a:path>
                </a:pathLst>
              </a:custGeom>
              <a:solidFill>
                <a:srgbClr val="F8D905"/>
              </a:solidFill>
              <a:ln w="9797" cap="flat">
                <a:solidFill>
                  <a:srgbClr val="000000"/>
                </a:solidFill>
                <a:prstDash val="solid"/>
                <a:miter/>
              </a:ln>
            </p:spPr>
            <p:txBody>
              <a:bodyPr rtlCol="0" anchor="ctr"/>
              <a:lstStyle/>
              <a:p>
                <a:endParaRPr lang="zh-CN" altLang="en-US"/>
              </a:p>
            </p:txBody>
          </p:sp>
        </p:grpSp>
      </p:grpSp>
      <p:grpSp>
        <p:nvGrpSpPr>
          <p:cNvPr id="19" name="组合 18">
            <a:extLst>
              <a:ext uri="{FF2B5EF4-FFF2-40B4-BE49-F238E27FC236}">
                <a16:creationId xmlns:a16="http://schemas.microsoft.com/office/drawing/2014/main" id="{67BED7BD-CF6E-B829-E313-8D26878A6ABE}"/>
              </a:ext>
            </a:extLst>
          </p:cNvPr>
          <p:cNvGrpSpPr/>
          <p:nvPr/>
        </p:nvGrpSpPr>
        <p:grpSpPr>
          <a:xfrm>
            <a:off x="3232773" y="2546602"/>
            <a:ext cx="1385428" cy="1200329"/>
            <a:chOff x="4531966" y="1067543"/>
            <a:chExt cx="1385428" cy="1200329"/>
          </a:xfrm>
        </p:grpSpPr>
        <p:sp>
          <p:nvSpPr>
            <p:cNvPr id="20" name="文本框 19">
              <a:extLst>
                <a:ext uri="{FF2B5EF4-FFF2-40B4-BE49-F238E27FC236}">
                  <a16:creationId xmlns:a16="http://schemas.microsoft.com/office/drawing/2014/main" id="{09093251-EAAF-E994-15AB-21E1072B6D7F}"/>
                </a:ext>
              </a:extLst>
            </p:cNvPr>
            <p:cNvSpPr txBox="1"/>
            <p:nvPr/>
          </p:nvSpPr>
          <p:spPr>
            <a:xfrm>
              <a:off x="4702166" y="1168695"/>
              <a:ext cx="1215228" cy="979408"/>
            </a:xfrm>
            <a:custGeom>
              <a:avLst/>
              <a:gdLst/>
              <a:ahLst/>
              <a:cxnLst/>
              <a:rect l="l" t="t" r="r" b="b"/>
              <a:pathLst>
                <a:path w="1215228" h="979408">
                  <a:moveTo>
                    <a:pt x="839639" y="743950"/>
                  </a:moveTo>
                  <a:lnTo>
                    <a:pt x="831392" y="744990"/>
                  </a:lnTo>
                  <a:lnTo>
                    <a:pt x="838133" y="747627"/>
                  </a:lnTo>
                  <a:lnTo>
                    <a:pt x="838528" y="749509"/>
                  </a:lnTo>
                  <a:lnTo>
                    <a:pt x="846270" y="752538"/>
                  </a:lnTo>
                  <a:lnTo>
                    <a:pt x="846665" y="754421"/>
                  </a:lnTo>
                  <a:lnTo>
                    <a:pt x="854408" y="757450"/>
                  </a:lnTo>
                  <a:lnTo>
                    <a:pt x="854803" y="759332"/>
                  </a:lnTo>
                  <a:lnTo>
                    <a:pt x="862546" y="762361"/>
                  </a:lnTo>
                  <a:lnTo>
                    <a:pt x="862941" y="764244"/>
                  </a:lnTo>
                  <a:lnTo>
                    <a:pt x="870684" y="767273"/>
                  </a:lnTo>
                  <a:lnTo>
                    <a:pt x="871079" y="769156"/>
                  </a:lnTo>
                  <a:lnTo>
                    <a:pt x="878821" y="772185"/>
                  </a:lnTo>
                  <a:lnTo>
                    <a:pt x="879216" y="774067"/>
                  </a:lnTo>
                  <a:lnTo>
                    <a:pt x="881230" y="774855"/>
                  </a:lnTo>
                  <a:lnTo>
                    <a:pt x="883996" y="750646"/>
                  </a:lnTo>
                  <a:lnTo>
                    <a:pt x="884178" y="746953"/>
                  </a:lnTo>
                  <a:lnTo>
                    <a:pt x="873929" y="746007"/>
                  </a:lnTo>
                  <a:cubicBezTo>
                    <a:pt x="868442" y="745550"/>
                    <a:pt x="862727" y="745092"/>
                    <a:pt x="856784" y="744635"/>
                  </a:cubicBezTo>
                  <a:cubicBezTo>
                    <a:pt x="850840" y="744178"/>
                    <a:pt x="845125" y="743950"/>
                    <a:pt x="839639" y="743950"/>
                  </a:cubicBezTo>
                  <a:close/>
                  <a:moveTo>
                    <a:pt x="1025957" y="552450"/>
                  </a:moveTo>
                  <a:lnTo>
                    <a:pt x="1034032" y="557374"/>
                  </a:lnTo>
                  <a:lnTo>
                    <a:pt x="1034094" y="557362"/>
                  </a:lnTo>
                  <a:lnTo>
                    <a:pt x="1042170" y="562286"/>
                  </a:lnTo>
                  <a:lnTo>
                    <a:pt x="1042232" y="562274"/>
                  </a:lnTo>
                  <a:lnTo>
                    <a:pt x="1050306" y="567197"/>
                  </a:lnTo>
                  <a:lnTo>
                    <a:pt x="1050370" y="567185"/>
                  </a:lnTo>
                  <a:lnTo>
                    <a:pt x="1058446" y="572109"/>
                  </a:lnTo>
                  <a:lnTo>
                    <a:pt x="1058508" y="572097"/>
                  </a:lnTo>
                  <a:lnTo>
                    <a:pt x="1066582" y="577020"/>
                  </a:lnTo>
                  <a:lnTo>
                    <a:pt x="1066645" y="577008"/>
                  </a:lnTo>
                  <a:lnTo>
                    <a:pt x="1074721" y="581932"/>
                  </a:lnTo>
                  <a:lnTo>
                    <a:pt x="1074783" y="581920"/>
                  </a:lnTo>
                  <a:lnTo>
                    <a:pt x="1082857" y="586843"/>
                  </a:lnTo>
                  <a:lnTo>
                    <a:pt x="1082921" y="586831"/>
                  </a:lnTo>
                  <a:lnTo>
                    <a:pt x="1090996" y="591755"/>
                  </a:lnTo>
                  <a:lnTo>
                    <a:pt x="1091058" y="591743"/>
                  </a:lnTo>
                  <a:lnTo>
                    <a:pt x="1099132" y="596666"/>
                  </a:lnTo>
                  <a:lnTo>
                    <a:pt x="1099196" y="596654"/>
                  </a:lnTo>
                  <a:lnTo>
                    <a:pt x="1107272" y="601578"/>
                  </a:lnTo>
                  <a:lnTo>
                    <a:pt x="1107334" y="601566"/>
                  </a:lnTo>
                  <a:lnTo>
                    <a:pt x="1115408" y="606489"/>
                  </a:lnTo>
                  <a:lnTo>
                    <a:pt x="1115472" y="606477"/>
                  </a:lnTo>
                  <a:lnTo>
                    <a:pt x="1123547" y="611401"/>
                  </a:lnTo>
                  <a:lnTo>
                    <a:pt x="1123609" y="611389"/>
                  </a:lnTo>
                  <a:lnTo>
                    <a:pt x="1131683" y="616312"/>
                  </a:lnTo>
                  <a:lnTo>
                    <a:pt x="1131747" y="616300"/>
                  </a:lnTo>
                  <a:lnTo>
                    <a:pt x="1139823" y="621224"/>
                  </a:lnTo>
                  <a:lnTo>
                    <a:pt x="1139885" y="621212"/>
                  </a:lnTo>
                  <a:lnTo>
                    <a:pt x="1147959" y="626135"/>
                  </a:lnTo>
                  <a:lnTo>
                    <a:pt x="1148022" y="626123"/>
                  </a:lnTo>
                  <a:lnTo>
                    <a:pt x="1156098" y="631047"/>
                  </a:lnTo>
                  <a:lnTo>
                    <a:pt x="1156160" y="631035"/>
                  </a:lnTo>
                  <a:lnTo>
                    <a:pt x="1164234" y="635958"/>
                  </a:lnTo>
                  <a:lnTo>
                    <a:pt x="1164298" y="635946"/>
                  </a:lnTo>
                  <a:lnTo>
                    <a:pt x="1172374" y="640870"/>
                  </a:lnTo>
                  <a:lnTo>
                    <a:pt x="1172436" y="640858"/>
                  </a:lnTo>
                  <a:lnTo>
                    <a:pt x="1180511" y="645782"/>
                  </a:lnTo>
                  <a:lnTo>
                    <a:pt x="1180573" y="645770"/>
                  </a:lnTo>
                  <a:lnTo>
                    <a:pt x="1188647" y="650693"/>
                  </a:lnTo>
                  <a:lnTo>
                    <a:pt x="1188711" y="650681"/>
                  </a:lnTo>
                  <a:cubicBezTo>
                    <a:pt x="1191759" y="650681"/>
                    <a:pt x="1194883" y="652586"/>
                    <a:pt x="1198083" y="656396"/>
                  </a:cubicBezTo>
                  <a:cubicBezTo>
                    <a:pt x="1201284" y="660206"/>
                    <a:pt x="1204103" y="665311"/>
                    <a:pt x="1206542" y="671712"/>
                  </a:cubicBezTo>
                  <a:cubicBezTo>
                    <a:pt x="1208980" y="678113"/>
                    <a:pt x="1211037" y="685428"/>
                    <a:pt x="1212714" y="693657"/>
                  </a:cubicBezTo>
                  <a:cubicBezTo>
                    <a:pt x="1214390" y="701887"/>
                    <a:pt x="1215228" y="710269"/>
                    <a:pt x="1215228" y="718803"/>
                  </a:cubicBezTo>
                  <a:cubicBezTo>
                    <a:pt x="1215228" y="726119"/>
                    <a:pt x="1214085" y="732367"/>
                    <a:pt x="1211799" y="737549"/>
                  </a:cubicBezTo>
                  <a:cubicBezTo>
                    <a:pt x="1209513" y="742730"/>
                    <a:pt x="1206618" y="746998"/>
                    <a:pt x="1203113" y="750350"/>
                  </a:cubicBezTo>
                  <a:cubicBezTo>
                    <a:pt x="1199607" y="753703"/>
                    <a:pt x="1195797" y="756370"/>
                    <a:pt x="1191683" y="758351"/>
                  </a:cubicBezTo>
                  <a:cubicBezTo>
                    <a:pt x="1187568" y="760332"/>
                    <a:pt x="1183529" y="761933"/>
                    <a:pt x="1179567" y="763152"/>
                  </a:cubicBezTo>
                  <a:cubicBezTo>
                    <a:pt x="1174080" y="764981"/>
                    <a:pt x="1169127" y="766428"/>
                    <a:pt x="1164708" y="767495"/>
                  </a:cubicBezTo>
                  <a:cubicBezTo>
                    <a:pt x="1160288" y="768562"/>
                    <a:pt x="1156478" y="770010"/>
                    <a:pt x="1153278" y="771839"/>
                  </a:cubicBezTo>
                  <a:cubicBezTo>
                    <a:pt x="1150077" y="773667"/>
                    <a:pt x="1147639" y="776182"/>
                    <a:pt x="1145963" y="779382"/>
                  </a:cubicBezTo>
                  <a:cubicBezTo>
                    <a:pt x="1144286" y="782583"/>
                    <a:pt x="1143448" y="786926"/>
                    <a:pt x="1143448" y="792413"/>
                  </a:cubicBezTo>
                  <a:cubicBezTo>
                    <a:pt x="1143448" y="800338"/>
                    <a:pt x="1143677" y="809024"/>
                    <a:pt x="1144134" y="818473"/>
                  </a:cubicBezTo>
                  <a:cubicBezTo>
                    <a:pt x="1144591" y="827922"/>
                    <a:pt x="1145124" y="837447"/>
                    <a:pt x="1145734" y="847048"/>
                  </a:cubicBezTo>
                  <a:cubicBezTo>
                    <a:pt x="1146344" y="856649"/>
                    <a:pt x="1147182" y="865717"/>
                    <a:pt x="1148249" y="874251"/>
                  </a:cubicBezTo>
                  <a:cubicBezTo>
                    <a:pt x="1149315" y="882786"/>
                    <a:pt x="1150306" y="889949"/>
                    <a:pt x="1151220" y="895740"/>
                  </a:cubicBezTo>
                  <a:cubicBezTo>
                    <a:pt x="1153354" y="907017"/>
                    <a:pt x="1155640" y="915933"/>
                    <a:pt x="1158078" y="922486"/>
                  </a:cubicBezTo>
                  <a:cubicBezTo>
                    <a:pt x="1160517" y="929039"/>
                    <a:pt x="1161736" y="935669"/>
                    <a:pt x="1161736" y="942374"/>
                  </a:cubicBezTo>
                  <a:cubicBezTo>
                    <a:pt x="1161736" y="946337"/>
                    <a:pt x="1159526" y="950299"/>
                    <a:pt x="1155107" y="954262"/>
                  </a:cubicBezTo>
                  <a:cubicBezTo>
                    <a:pt x="1150687" y="958224"/>
                    <a:pt x="1144972" y="961729"/>
                    <a:pt x="1137962" y="964777"/>
                  </a:cubicBezTo>
                  <a:cubicBezTo>
                    <a:pt x="1130951" y="967825"/>
                    <a:pt x="1122798" y="970340"/>
                    <a:pt x="1113501" y="972321"/>
                  </a:cubicBezTo>
                  <a:cubicBezTo>
                    <a:pt x="1104205" y="974302"/>
                    <a:pt x="1094832" y="975293"/>
                    <a:pt x="1085384" y="975293"/>
                  </a:cubicBezTo>
                  <a:cubicBezTo>
                    <a:pt x="1076240" y="975293"/>
                    <a:pt x="1068467" y="974226"/>
                    <a:pt x="1062066" y="972092"/>
                  </a:cubicBezTo>
                  <a:cubicBezTo>
                    <a:pt x="1055666" y="969959"/>
                    <a:pt x="1050484" y="967216"/>
                    <a:pt x="1046522" y="963863"/>
                  </a:cubicBezTo>
                  <a:lnTo>
                    <a:pt x="1045764" y="962859"/>
                  </a:lnTo>
                  <a:lnTo>
                    <a:pt x="1038384" y="958952"/>
                  </a:lnTo>
                  <a:lnTo>
                    <a:pt x="1037624" y="957945"/>
                  </a:lnTo>
                  <a:lnTo>
                    <a:pt x="1030247" y="954040"/>
                  </a:lnTo>
                  <a:lnTo>
                    <a:pt x="1029487" y="953034"/>
                  </a:lnTo>
                  <a:lnTo>
                    <a:pt x="1022109" y="949128"/>
                  </a:lnTo>
                  <a:lnTo>
                    <a:pt x="1021351" y="948124"/>
                  </a:lnTo>
                  <a:lnTo>
                    <a:pt x="1013971" y="944217"/>
                  </a:lnTo>
                  <a:lnTo>
                    <a:pt x="1013211" y="943211"/>
                  </a:lnTo>
                  <a:lnTo>
                    <a:pt x="1005833" y="939305"/>
                  </a:lnTo>
                  <a:lnTo>
                    <a:pt x="1005074" y="938300"/>
                  </a:lnTo>
                  <a:lnTo>
                    <a:pt x="997696" y="934394"/>
                  </a:lnTo>
                  <a:lnTo>
                    <a:pt x="996936" y="933388"/>
                  </a:lnTo>
                  <a:lnTo>
                    <a:pt x="989558" y="929482"/>
                  </a:lnTo>
                  <a:lnTo>
                    <a:pt x="988800" y="928478"/>
                  </a:lnTo>
                  <a:lnTo>
                    <a:pt x="981420" y="924571"/>
                  </a:lnTo>
                  <a:lnTo>
                    <a:pt x="980660" y="923564"/>
                  </a:lnTo>
                  <a:lnTo>
                    <a:pt x="973283" y="919659"/>
                  </a:lnTo>
                  <a:lnTo>
                    <a:pt x="972525" y="918655"/>
                  </a:lnTo>
                  <a:lnTo>
                    <a:pt x="965145" y="914748"/>
                  </a:lnTo>
                  <a:lnTo>
                    <a:pt x="964385" y="913742"/>
                  </a:lnTo>
                  <a:lnTo>
                    <a:pt x="957007" y="909836"/>
                  </a:lnTo>
                  <a:lnTo>
                    <a:pt x="956249" y="908832"/>
                  </a:lnTo>
                  <a:lnTo>
                    <a:pt x="948869" y="904925"/>
                  </a:lnTo>
                  <a:lnTo>
                    <a:pt x="948109" y="903918"/>
                  </a:lnTo>
                  <a:lnTo>
                    <a:pt x="940732" y="900013"/>
                  </a:lnTo>
                  <a:lnTo>
                    <a:pt x="939973" y="899009"/>
                  </a:lnTo>
                  <a:lnTo>
                    <a:pt x="939729" y="898879"/>
                  </a:lnTo>
                  <a:lnTo>
                    <a:pt x="936336" y="936202"/>
                  </a:lnTo>
                  <a:cubicBezTo>
                    <a:pt x="934050" y="945194"/>
                    <a:pt x="929402" y="951366"/>
                    <a:pt x="922392" y="954719"/>
                  </a:cubicBezTo>
                  <a:cubicBezTo>
                    <a:pt x="919039" y="956548"/>
                    <a:pt x="913324" y="958834"/>
                    <a:pt x="905247" y="961577"/>
                  </a:cubicBezTo>
                  <a:cubicBezTo>
                    <a:pt x="897170" y="964320"/>
                    <a:pt x="887492" y="966987"/>
                    <a:pt x="876215" y="969578"/>
                  </a:cubicBezTo>
                  <a:cubicBezTo>
                    <a:pt x="864937" y="972169"/>
                    <a:pt x="852516" y="974455"/>
                    <a:pt x="838953" y="976436"/>
                  </a:cubicBezTo>
                  <a:cubicBezTo>
                    <a:pt x="825389" y="978417"/>
                    <a:pt x="811292" y="979408"/>
                    <a:pt x="796662" y="979408"/>
                  </a:cubicBezTo>
                  <a:cubicBezTo>
                    <a:pt x="782336" y="979408"/>
                    <a:pt x="770525" y="979027"/>
                    <a:pt x="761229" y="978265"/>
                  </a:cubicBezTo>
                  <a:cubicBezTo>
                    <a:pt x="751932" y="977503"/>
                    <a:pt x="744465" y="976283"/>
                    <a:pt x="738826" y="974607"/>
                  </a:cubicBezTo>
                  <a:cubicBezTo>
                    <a:pt x="733187" y="972931"/>
                    <a:pt x="728996" y="970949"/>
                    <a:pt x="726253" y="968663"/>
                  </a:cubicBezTo>
                  <a:lnTo>
                    <a:pt x="725134" y="967070"/>
                  </a:lnTo>
                  <a:lnTo>
                    <a:pt x="718115" y="963752"/>
                  </a:lnTo>
                  <a:lnTo>
                    <a:pt x="716994" y="962157"/>
                  </a:lnTo>
                  <a:lnTo>
                    <a:pt x="709978" y="958840"/>
                  </a:lnTo>
                  <a:lnTo>
                    <a:pt x="708858" y="957246"/>
                  </a:lnTo>
                  <a:lnTo>
                    <a:pt x="701840" y="953928"/>
                  </a:lnTo>
                  <a:lnTo>
                    <a:pt x="700721" y="952335"/>
                  </a:lnTo>
                  <a:lnTo>
                    <a:pt x="693702" y="949017"/>
                  </a:lnTo>
                  <a:lnTo>
                    <a:pt x="692582" y="947423"/>
                  </a:lnTo>
                  <a:lnTo>
                    <a:pt x="685564" y="944105"/>
                  </a:lnTo>
                  <a:lnTo>
                    <a:pt x="684444" y="942511"/>
                  </a:lnTo>
                  <a:lnTo>
                    <a:pt x="677427" y="939194"/>
                  </a:lnTo>
                  <a:lnTo>
                    <a:pt x="676306" y="937600"/>
                  </a:lnTo>
                  <a:lnTo>
                    <a:pt x="671203" y="935187"/>
                  </a:lnTo>
                  <a:lnTo>
                    <a:pt x="661940" y="949004"/>
                  </a:lnTo>
                  <a:cubicBezTo>
                    <a:pt x="655844" y="954947"/>
                    <a:pt x="647615" y="959900"/>
                    <a:pt x="637251" y="963863"/>
                  </a:cubicBezTo>
                  <a:cubicBezTo>
                    <a:pt x="620792" y="969959"/>
                    <a:pt x="605781" y="973693"/>
                    <a:pt x="592217" y="975064"/>
                  </a:cubicBezTo>
                  <a:cubicBezTo>
                    <a:pt x="578654" y="976436"/>
                    <a:pt x="564861" y="977122"/>
                    <a:pt x="550841" y="977122"/>
                  </a:cubicBezTo>
                  <a:cubicBezTo>
                    <a:pt x="543830" y="977122"/>
                    <a:pt x="536210" y="976664"/>
                    <a:pt x="527981" y="975750"/>
                  </a:cubicBezTo>
                  <a:cubicBezTo>
                    <a:pt x="519751" y="974836"/>
                    <a:pt x="511902" y="973312"/>
                    <a:pt x="504435" y="971178"/>
                  </a:cubicBezTo>
                  <a:cubicBezTo>
                    <a:pt x="496967" y="969044"/>
                    <a:pt x="490185" y="966073"/>
                    <a:pt x="484089" y="962263"/>
                  </a:cubicBezTo>
                  <a:lnTo>
                    <a:pt x="482014" y="960008"/>
                  </a:lnTo>
                  <a:lnTo>
                    <a:pt x="475951" y="957352"/>
                  </a:lnTo>
                  <a:lnTo>
                    <a:pt x="473874" y="955095"/>
                  </a:lnTo>
                  <a:lnTo>
                    <a:pt x="467814" y="952440"/>
                  </a:lnTo>
                  <a:lnTo>
                    <a:pt x="465737" y="950184"/>
                  </a:lnTo>
                  <a:lnTo>
                    <a:pt x="459676" y="947528"/>
                  </a:lnTo>
                  <a:lnTo>
                    <a:pt x="457601" y="945273"/>
                  </a:lnTo>
                  <a:lnTo>
                    <a:pt x="451538" y="942617"/>
                  </a:lnTo>
                  <a:lnTo>
                    <a:pt x="449461" y="940361"/>
                  </a:lnTo>
                  <a:lnTo>
                    <a:pt x="443400" y="937705"/>
                  </a:lnTo>
                  <a:lnTo>
                    <a:pt x="441324" y="935449"/>
                  </a:lnTo>
                  <a:lnTo>
                    <a:pt x="435263" y="932794"/>
                  </a:lnTo>
                  <a:lnTo>
                    <a:pt x="433186" y="930538"/>
                  </a:lnTo>
                  <a:lnTo>
                    <a:pt x="427125" y="927882"/>
                  </a:lnTo>
                  <a:lnTo>
                    <a:pt x="425050" y="925627"/>
                  </a:lnTo>
                  <a:lnTo>
                    <a:pt x="418987" y="922971"/>
                  </a:lnTo>
                  <a:lnTo>
                    <a:pt x="416910" y="920714"/>
                  </a:lnTo>
                  <a:lnTo>
                    <a:pt x="410850" y="918059"/>
                  </a:lnTo>
                  <a:lnTo>
                    <a:pt x="408775" y="915804"/>
                  </a:lnTo>
                  <a:lnTo>
                    <a:pt x="402712" y="913148"/>
                  </a:lnTo>
                  <a:lnTo>
                    <a:pt x="400635" y="910891"/>
                  </a:lnTo>
                  <a:lnTo>
                    <a:pt x="394574" y="908236"/>
                  </a:lnTo>
                  <a:lnTo>
                    <a:pt x="392499" y="905981"/>
                  </a:lnTo>
                  <a:lnTo>
                    <a:pt x="386436" y="903325"/>
                  </a:lnTo>
                  <a:lnTo>
                    <a:pt x="384359" y="901068"/>
                  </a:lnTo>
                  <a:lnTo>
                    <a:pt x="378299" y="898413"/>
                  </a:lnTo>
                  <a:lnTo>
                    <a:pt x="376224" y="896158"/>
                  </a:lnTo>
                  <a:lnTo>
                    <a:pt x="370161" y="893502"/>
                  </a:lnTo>
                  <a:lnTo>
                    <a:pt x="368084" y="891245"/>
                  </a:lnTo>
                  <a:lnTo>
                    <a:pt x="362023" y="888590"/>
                  </a:lnTo>
                  <a:lnTo>
                    <a:pt x="359947" y="886334"/>
                  </a:lnTo>
                  <a:lnTo>
                    <a:pt x="354709" y="884039"/>
                  </a:lnTo>
                  <a:lnTo>
                    <a:pt x="319574" y="891625"/>
                  </a:lnTo>
                  <a:cubicBezTo>
                    <a:pt x="310430" y="891625"/>
                    <a:pt x="303495" y="890558"/>
                    <a:pt x="298771" y="888425"/>
                  </a:cubicBezTo>
                  <a:cubicBezTo>
                    <a:pt x="294047" y="886291"/>
                    <a:pt x="290618" y="885224"/>
                    <a:pt x="288484" y="885224"/>
                  </a:cubicBezTo>
                  <a:cubicBezTo>
                    <a:pt x="286350" y="885224"/>
                    <a:pt x="285131" y="885910"/>
                    <a:pt x="284826" y="887282"/>
                  </a:cubicBezTo>
                  <a:cubicBezTo>
                    <a:pt x="284522" y="888653"/>
                    <a:pt x="284369" y="891015"/>
                    <a:pt x="284369" y="894368"/>
                  </a:cubicBezTo>
                  <a:cubicBezTo>
                    <a:pt x="284369" y="901684"/>
                    <a:pt x="284826" y="908161"/>
                    <a:pt x="285741" y="913799"/>
                  </a:cubicBezTo>
                  <a:cubicBezTo>
                    <a:pt x="286655" y="919438"/>
                    <a:pt x="287722" y="924544"/>
                    <a:pt x="288941" y="929116"/>
                  </a:cubicBezTo>
                  <a:cubicBezTo>
                    <a:pt x="290160" y="933688"/>
                    <a:pt x="291303" y="937802"/>
                    <a:pt x="292370" y="941460"/>
                  </a:cubicBezTo>
                  <a:cubicBezTo>
                    <a:pt x="293437" y="945118"/>
                    <a:pt x="293970" y="948775"/>
                    <a:pt x="293970" y="952433"/>
                  </a:cubicBezTo>
                  <a:cubicBezTo>
                    <a:pt x="293970" y="959443"/>
                    <a:pt x="291151" y="965158"/>
                    <a:pt x="285512" y="969578"/>
                  </a:cubicBezTo>
                  <a:cubicBezTo>
                    <a:pt x="279873" y="973997"/>
                    <a:pt x="271110" y="976207"/>
                    <a:pt x="259223" y="976207"/>
                  </a:cubicBezTo>
                  <a:cubicBezTo>
                    <a:pt x="253432" y="976207"/>
                    <a:pt x="246498" y="975598"/>
                    <a:pt x="238421" y="974378"/>
                  </a:cubicBezTo>
                  <a:cubicBezTo>
                    <a:pt x="230343" y="973159"/>
                    <a:pt x="222342" y="971102"/>
                    <a:pt x="214418" y="968206"/>
                  </a:cubicBezTo>
                  <a:cubicBezTo>
                    <a:pt x="206493" y="965311"/>
                    <a:pt x="199254" y="961348"/>
                    <a:pt x="192701" y="956319"/>
                  </a:cubicBezTo>
                  <a:lnTo>
                    <a:pt x="192148" y="955560"/>
                  </a:lnTo>
                  <a:lnTo>
                    <a:pt x="184563" y="951408"/>
                  </a:lnTo>
                  <a:lnTo>
                    <a:pt x="184008" y="950646"/>
                  </a:lnTo>
                  <a:lnTo>
                    <a:pt x="176426" y="946496"/>
                  </a:lnTo>
                  <a:lnTo>
                    <a:pt x="175872" y="945735"/>
                  </a:lnTo>
                  <a:lnTo>
                    <a:pt x="168288" y="941584"/>
                  </a:lnTo>
                  <a:lnTo>
                    <a:pt x="167735" y="940825"/>
                  </a:lnTo>
                  <a:lnTo>
                    <a:pt x="160150" y="936673"/>
                  </a:lnTo>
                  <a:lnTo>
                    <a:pt x="159596" y="935912"/>
                  </a:lnTo>
                  <a:lnTo>
                    <a:pt x="152012" y="931761"/>
                  </a:lnTo>
                  <a:lnTo>
                    <a:pt x="151458" y="931001"/>
                  </a:lnTo>
                  <a:lnTo>
                    <a:pt x="143875" y="926850"/>
                  </a:lnTo>
                  <a:lnTo>
                    <a:pt x="143321" y="926089"/>
                  </a:lnTo>
                  <a:lnTo>
                    <a:pt x="135737" y="921938"/>
                  </a:lnTo>
                  <a:lnTo>
                    <a:pt x="135184" y="921179"/>
                  </a:lnTo>
                  <a:lnTo>
                    <a:pt x="127599" y="917027"/>
                  </a:lnTo>
                  <a:lnTo>
                    <a:pt x="127044" y="916265"/>
                  </a:lnTo>
                  <a:lnTo>
                    <a:pt x="119462" y="912115"/>
                  </a:lnTo>
                  <a:lnTo>
                    <a:pt x="118909" y="911356"/>
                  </a:lnTo>
                  <a:lnTo>
                    <a:pt x="111324" y="907204"/>
                  </a:lnTo>
                  <a:lnTo>
                    <a:pt x="110770" y="906443"/>
                  </a:lnTo>
                  <a:lnTo>
                    <a:pt x="103186" y="902292"/>
                  </a:lnTo>
                  <a:lnTo>
                    <a:pt x="102633" y="901533"/>
                  </a:lnTo>
                  <a:lnTo>
                    <a:pt x="95048" y="897381"/>
                  </a:lnTo>
                  <a:lnTo>
                    <a:pt x="94493" y="896619"/>
                  </a:lnTo>
                  <a:lnTo>
                    <a:pt x="86911" y="892469"/>
                  </a:lnTo>
                  <a:lnTo>
                    <a:pt x="86358" y="891710"/>
                  </a:lnTo>
                  <a:lnTo>
                    <a:pt x="78773" y="887558"/>
                  </a:lnTo>
                  <a:lnTo>
                    <a:pt x="78219" y="886797"/>
                  </a:lnTo>
                  <a:lnTo>
                    <a:pt x="70635" y="882646"/>
                  </a:lnTo>
                  <a:lnTo>
                    <a:pt x="70081" y="881886"/>
                  </a:lnTo>
                  <a:lnTo>
                    <a:pt x="62498" y="877735"/>
                  </a:lnTo>
                  <a:lnTo>
                    <a:pt x="61944" y="876974"/>
                  </a:lnTo>
                  <a:lnTo>
                    <a:pt x="54360" y="872823"/>
                  </a:lnTo>
                  <a:lnTo>
                    <a:pt x="53807" y="872064"/>
                  </a:lnTo>
                  <a:lnTo>
                    <a:pt x="46222" y="867912"/>
                  </a:lnTo>
                  <a:lnTo>
                    <a:pt x="45668" y="867151"/>
                  </a:lnTo>
                  <a:lnTo>
                    <a:pt x="38084" y="863000"/>
                  </a:lnTo>
                  <a:lnTo>
                    <a:pt x="37529" y="862238"/>
                  </a:lnTo>
                  <a:lnTo>
                    <a:pt x="29947" y="858088"/>
                  </a:lnTo>
                  <a:cubicBezTo>
                    <a:pt x="23393" y="853059"/>
                    <a:pt x="18898" y="846886"/>
                    <a:pt x="16459" y="839571"/>
                  </a:cubicBezTo>
                  <a:cubicBezTo>
                    <a:pt x="11278" y="824941"/>
                    <a:pt x="7239" y="806272"/>
                    <a:pt x="4343" y="783564"/>
                  </a:cubicBezTo>
                  <a:cubicBezTo>
                    <a:pt x="1448" y="760857"/>
                    <a:pt x="0" y="735330"/>
                    <a:pt x="0" y="706983"/>
                  </a:cubicBezTo>
                  <a:cubicBezTo>
                    <a:pt x="0" y="692963"/>
                    <a:pt x="228" y="679551"/>
                    <a:pt x="685" y="666750"/>
                  </a:cubicBezTo>
                  <a:cubicBezTo>
                    <a:pt x="1143" y="653948"/>
                    <a:pt x="1905" y="642290"/>
                    <a:pt x="2972" y="631774"/>
                  </a:cubicBezTo>
                  <a:cubicBezTo>
                    <a:pt x="4039" y="621258"/>
                    <a:pt x="5410" y="612190"/>
                    <a:pt x="7087" y="604570"/>
                  </a:cubicBezTo>
                  <a:cubicBezTo>
                    <a:pt x="8763" y="596951"/>
                    <a:pt x="10973" y="591464"/>
                    <a:pt x="13716" y="588111"/>
                  </a:cubicBezTo>
                  <a:cubicBezTo>
                    <a:pt x="16459" y="584759"/>
                    <a:pt x="21412" y="581330"/>
                    <a:pt x="28575" y="577824"/>
                  </a:cubicBezTo>
                  <a:cubicBezTo>
                    <a:pt x="35738" y="574319"/>
                    <a:pt x="44196" y="571195"/>
                    <a:pt x="53950" y="568452"/>
                  </a:cubicBezTo>
                  <a:cubicBezTo>
                    <a:pt x="63703" y="565709"/>
                    <a:pt x="74295" y="563423"/>
                    <a:pt x="85725" y="561594"/>
                  </a:cubicBezTo>
                  <a:cubicBezTo>
                    <a:pt x="97155" y="559765"/>
                    <a:pt x="108661" y="558851"/>
                    <a:pt x="120244" y="558851"/>
                  </a:cubicBezTo>
                  <a:cubicBezTo>
                    <a:pt x="142189" y="558851"/>
                    <a:pt x="162230" y="561670"/>
                    <a:pt x="180365" y="567309"/>
                  </a:cubicBezTo>
                  <a:cubicBezTo>
                    <a:pt x="198501" y="572947"/>
                    <a:pt x="214122" y="581025"/>
                    <a:pt x="227228" y="591540"/>
                  </a:cubicBezTo>
                  <a:lnTo>
                    <a:pt x="228185" y="592739"/>
                  </a:lnTo>
                  <a:lnTo>
                    <a:pt x="235365" y="596452"/>
                  </a:lnTo>
                  <a:lnTo>
                    <a:pt x="236321" y="597651"/>
                  </a:lnTo>
                  <a:lnTo>
                    <a:pt x="243503" y="601364"/>
                  </a:lnTo>
                  <a:lnTo>
                    <a:pt x="244458" y="602561"/>
                  </a:lnTo>
                  <a:lnTo>
                    <a:pt x="251641" y="606275"/>
                  </a:lnTo>
                  <a:lnTo>
                    <a:pt x="252597" y="607474"/>
                  </a:lnTo>
                  <a:lnTo>
                    <a:pt x="259779" y="611187"/>
                  </a:lnTo>
                  <a:lnTo>
                    <a:pt x="260734" y="612385"/>
                  </a:lnTo>
                  <a:lnTo>
                    <a:pt x="267916" y="616098"/>
                  </a:lnTo>
                  <a:lnTo>
                    <a:pt x="268872" y="617297"/>
                  </a:lnTo>
                  <a:lnTo>
                    <a:pt x="276054" y="621010"/>
                  </a:lnTo>
                  <a:lnTo>
                    <a:pt x="277009" y="622207"/>
                  </a:lnTo>
                  <a:lnTo>
                    <a:pt x="284192" y="625921"/>
                  </a:lnTo>
                  <a:lnTo>
                    <a:pt x="285149" y="627120"/>
                  </a:lnTo>
                  <a:lnTo>
                    <a:pt x="292329" y="630833"/>
                  </a:lnTo>
                  <a:lnTo>
                    <a:pt x="293284" y="632030"/>
                  </a:lnTo>
                  <a:lnTo>
                    <a:pt x="298775" y="634869"/>
                  </a:lnTo>
                  <a:lnTo>
                    <a:pt x="300304" y="621715"/>
                  </a:lnTo>
                  <a:cubicBezTo>
                    <a:pt x="304267" y="599617"/>
                    <a:pt x="311277" y="585825"/>
                    <a:pt x="321335" y="580339"/>
                  </a:cubicBezTo>
                  <a:cubicBezTo>
                    <a:pt x="327431" y="576986"/>
                    <a:pt x="334442" y="573938"/>
                    <a:pt x="342367" y="571195"/>
                  </a:cubicBezTo>
                  <a:cubicBezTo>
                    <a:pt x="350291" y="568452"/>
                    <a:pt x="358216" y="566166"/>
                    <a:pt x="366141" y="564337"/>
                  </a:cubicBezTo>
                  <a:cubicBezTo>
                    <a:pt x="374066" y="562508"/>
                    <a:pt x="381457" y="561060"/>
                    <a:pt x="388315" y="559994"/>
                  </a:cubicBezTo>
                  <a:cubicBezTo>
                    <a:pt x="395173" y="558927"/>
                    <a:pt x="400583" y="558393"/>
                    <a:pt x="404546" y="558393"/>
                  </a:cubicBezTo>
                  <a:cubicBezTo>
                    <a:pt x="411556" y="558393"/>
                    <a:pt x="417043" y="560298"/>
                    <a:pt x="421005" y="564108"/>
                  </a:cubicBezTo>
                  <a:lnTo>
                    <a:pt x="422091" y="566572"/>
                  </a:lnTo>
                  <a:lnTo>
                    <a:pt x="429142" y="569020"/>
                  </a:lnTo>
                  <a:lnTo>
                    <a:pt x="430228" y="571484"/>
                  </a:lnTo>
                  <a:lnTo>
                    <a:pt x="437280" y="573932"/>
                  </a:lnTo>
                  <a:lnTo>
                    <a:pt x="438365" y="576394"/>
                  </a:lnTo>
                  <a:lnTo>
                    <a:pt x="445418" y="578843"/>
                  </a:lnTo>
                  <a:lnTo>
                    <a:pt x="446504" y="581307"/>
                  </a:lnTo>
                  <a:lnTo>
                    <a:pt x="453556" y="583755"/>
                  </a:lnTo>
                  <a:lnTo>
                    <a:pt x="454641" y="586218"/>
                  </a:lnTo>
                  <a:lnTo>
                    <a:pt x="461693" y="588666"/>
                  </a:lnTo>
                  <a:lnTo>
                    <a:pt x="462779" y="591130"/>
                  </a:lnTo>
                  <a:lnTo>
                    <a:pt x="469831" y="593578"/>
                  </a:lnTo>
                  <a:lnTo>
                    <a:pt x="470916" y="596040"/>
                  </a:lnTo>
                  <a:lnTo>
                    <a:pt x="477969" y="598489"/>
                  </a:lnTo>
                  <a:lnTo>
                    <a:pt x="479055" y="600953"/>
                  </a:lnTo>
                  <a:lnTo>
                    <a:pt x="486106" y="603401"/>
                  </a:lnTo>
                  <a:lnTo>
                    <a:pt x="487191" y="605863"/>
                  </a:lnTo>
                  <a:lnTo>
                    <a:pt x="494244" y="608312"/>
                  </a:lnTo>
                  <a:lnTo>
                    <a:pt x="495330" y="610776"/>
                  </a:lnTo>
                  <a:lnTo>
                    <a:pt x="502382" y="613224"/>
                  </a:lnTo>
                  <a:lnTo>
                    <a:pt x="503467" y="615686"/>
                  </a:lnTo>
                  <a:lnTo>
                    <a:pt x="510520" y="618135"/>
                  </a:lnTo>
                  <a:lnTo>
                    <a:pt x="511606" y="620599"/>
                  </a:lnTo>
                  <a:lnTo>
                    <a:pt x="518657" y="623047"/>
                  </a:lnTo>
                  <a:lnTo>
                    <a:pt x="519742" y="625509"/>
                  </a:lnTo>
                  <a:lnTo>
                    <a:pt x="526795" y="627958"/>
                  </a:lnTo>
                  <a:lnTo>
                    <a:pt x="527881" y="630422"/>
                  </a:lnTo>
                  <a:lnTo>
                    <a:pt x="534933" y="632870"/>
                  </a:lnTo>
                  <a:lnTo>
                    <a:pt x="536018" y="635333"/>
                  </a:lnTo>
                  <a:lnTo>
                    <a:pt x="543070" y="637781"/>
                  </a:lnTo>
                  <a:lnTo>
                    <a:pt x="544156" y="640245"/>
                  </a:lnTo>
                  <a:lnTo>
                    <a:pt x="547377" y="641363"/>
                  </a:lnTo>
                  <a:lnTo>
                    <a:pt x="548183" y="631317"/>
                  </a:lnTo>
                  <a:cubicBezTo>
                    <a:pt x="551383" y="606171"/>
                    <a:pt x="554203" y="589940"/>
                    <a:pt x="556641" y="582625"/>
                  </a:cubicBezTo>
                  <a:cubicBezTo>
                    <a:pt x="559079" y="575615"/>
                    <a:pt x="568376" y="569900"/>
                    <a:pt x="584530" y="565480"/>
                  </a:cubicBezTo>
                  <a:cubicBezTo>
                    <a:pt x="600685" y="561060"/>
                    <a:pt x="625221" y="558851"/>
                    <a:pt x="658139" y="558851"/>
                  </a:cubicBezTo>
                  <a:cubicBezTo>
                    <a:pt x="680085" y="558851"/>
                    <a:pt x="698068" y="559994"/>
                    <a:pt x="712089" y="562280"/>
                  </a:cubicBezTo>
                  <a:lnTo>
                    <a:pt x="720214" y="567191"/>
                  </a:lnTo>
                  <a:lnTo>
                    <a:pt x="720226" y="567192"/>
                  </a:lnTo>
                  <a:lnTo>
                    <a:pt x="728351" y="572103"/>
                  </a:lnTo>
                  <a:lnTo>
                    <a:pt x="728364" y="572104"/>
                  </a:lnTo>
                  <a:lnTo>
                    <a:pt x="736487" y="577014"/>
                  </a:lnTo>
                  <a:lnTo>
                    <a:pt x="736502" y="577015"/>
                  </a:lnTo>
                  <a:lnTo>
                    <a:pt x="744627" y="581926"/>
                  </a:lnTo>
                  <a:lnTo>
                    <a:pt x="744640" y="581927"/>
                  </a:lnTo>
                  <a:lnTo>
                    <a:pt x="752763" y="586837"/>
                  </a:lnTo>
                  <a:lnTo>
                    <a:pt x="752777" y="586838"/>
                  </a:lnTo>
                  <a:lnTo>
                    <a:pt x="760902" y="591749"/>
                  </a:lnTo>
                  <a:lnTo>
                    <a:pt x="760915" y="591750"/>
                  </a:lnTo>
                  <a:lnTo>
                    <a:pt x="769038" y="596660"/>
                  </a:lnTo>
                  <a:lnTo>
                    <a:pt x="769053" y="596661"/>
                  </a:lnTo>
                  <a:lnTo>
                    <a:pt x="777178" y="601572"/>
                  </a:lnTo>
                  <a:lnTo>
                    <a:pt x="777190" y="601573"/>
                  </a:lnTo>
                  <a:lnTo>
                    <a:pt x="785313" y="606483"/>
                  </a:lnTo>
                  <a:lnTo>
                    <a:pt x="785328" y="606484"/>
                  </a:lnTo>
                  <a:lnTo>
                    <a:pt x="793453" y="611395"/>
                  </a:lnTo>
                  <a:lnTo>
                    <a:pt x="793466" y="611396"/>
                  </a:lnTo>
                  <a:lnTo>
                    <a:pt x="799212" y="614869"/>
                  </a:lnTo>
                  <a:lnTo>
                    <a:pt x="805129" y="592455"/>
                  </a:lnTo>
                  <a:cubicBezTo>
                    <a:pt x="808482" y="584378"/>
                    <a:pt x="812673" y="578129"/>
                    <a:pt x="817702" y="573709"/>
                  </a:cubicBezTo>
                  <a:cubicBezTo>
                    <a:pt x="822731" y="569290"/>
                    <a:pt x="828751" y="567080"/>
                    <a:pt x="835762" y="567080"/>
                  </a:cubicBezTo>
                  <a:cubicBezTo>
                    <a:pt x="847954" y="567080"/>
                    <a:pt x="859993" y="567690"/>
                    <a:pt x="871880" y="568909"/>
                  </a:cubicBezTo>
                  <a:cubicBezTo>
                    <a:pt x="883768" y="570128"/>
                    <a:pt x="898093" y="570738"/>
                    <a:pt x="914857" y="570738"/>
                  </a:cubicBezTo>
                  <a:cubicBezTo>
                    <a:pt x="931316" y="570738"/>
                    <a:pt x="945566" y="569823"/>
                    <a:pt x="957605" y="567994"/>
                  </a:cubicBezTo>
                  <a:cubicBezTo>
                    <a:pt x="969645" y="566166"/>
                    <a:pt x="980084" y="564108"/>
                    <a:pt x="988924" y="561822"/>
                  </a:cubicBezTo>
                  <a:cubicBezTo>
                    <a:pt x="997763" y="559536"/>
                    <a:pt x="1005154" y="557403"/>
                    <a:pt x="1011098" y="555421"/>
                  </a:cubicBezTo>
                  <a:cubicBezTo>
                    <a:pt x="1017041" y="553440"/>
                    <a:pt x="1021994" y="552450"/>
                    <a:pt x="1025957" y="552450"/>
                  </a:cubicBezTo>
                  <a:close/>
                  <a:moveTo>
                    <a:pt x="292532" y="0"/>
                  </a:moveTo>
                  <a:lnTo>
                    <a:pt x="300607" y="4924"/>
                  </a:lnTo>
                  <a:lnTo>
                    <a:pt x="300669" y="4912"/>
                  </a:lnTo>
                  <a:lnTo>
                    <a:pt x="308745" y="9836"/>
                  </a:lnTo>
                  <a:lnTo>
                    <a:pt x="308807" y="9824"/>
                  </a:lnTo>
                  <a:lnTo>
                    <a:pt x="316881" y="14747"/>
                  </a:lnTo>
                  <a:lnTo>
                    <a:pt x="316945" y="14735"/>
                  </a:lnTo>
                  <a:lnTo>
                    <a:pt x="325021" y="19659"/>
                  </a:lnTo>
                  <a:lnTo>
                    <a:pt x="325083" y="19647"/>
                  </a:lnTo>
                  <a:lnTo>
                    <a:pt x="333157" y="24570"/>
                  </a:lnTo>
                  <a:lnTo>
                    <a:pt x="333220" y="24558"/>
                  </a:lnTo>
                  <a:lnTo>
                    <a:pt x="341296" y="29482"/>
                  </a:lnTo>
                  <a:lnTo>
                    <a:pt x="341358" y="29470"/>
                  </a:lnTo>
                  <a:lnTo>
                    <a:pt x="349432" y="34393"/>
                  </a:lnTo>
                  <a:lnTo>
                    <a:pt x="349496" y="34381"/>
                  </a:lnTo>
                  <a:lnTo>
                    <a:pt x="354936" y="37698"/>
                  </a:lnTo>
                  <a:lnTo>
                    <a:pt x="356616" y="30175"/>
                  </a:lnTo>
                  <a:cubicBezTo>
                    <a:pt x="359054" y="23164"/>
                    <a:pt x="368351" y="17449"/>
                    <a:pt x="384505" y="13030"/>
                  </a:cubicBezTo>
                  <a:cubicBezTo>
                    <a:pt x="400660" y="8610"/>
                    <a:pt x="425196" y="6400"/>
                    <a:pt x="458114" y="6400"/>
                  </a:cubicBezTo>
                  <a:cubicBezTo>
                    <a:pt x="480060" y="6400"/>
                    <a:pt x="498043" y="7543"/>
                    <a:pt x="512064" y="9829"/>
                  </a:cubicBezTo>
                  <a:lnTo>
                    <a:pt x="520189" y="14741"/>
                  </a:lnTo>
                  <a:lnTo>
                    <a:pt x="520201" y="14741"/>
                  </a:lnTo>
                  <a:lnTo>
                    <a:pt x="528326" y="19653"/>
                  </a:lnTo>
                  <a:lnTo>
                    <a:pt x="528339" y="19653"/>
                  </a:lnTo>
                  <a:lnTo>
                    <a:pt x="536462" y="24563"/>
                  </a:lnTo>
                  <a:lnTo>
                    <a:pt x="536477" y="24564"/>
                  </a:lnTo>
                  <a:lnTo>
                    <a:pt x="544602" y="29476"/>
                  </a:lnTo>
                  <a:lnTo>
                    <a:pt x="544615" y="29476"/>
                  </a:lnTo>
                  <a:lnTo>
                    <a:pt x="552738" y="34387"/>
                  </a:lnTo>
                  <a:lnTo>
                    <a:pt x="552752" y="34387"/>
                  </a:lnTo>
                  <a:lnTo>
                    <a:pt x="560877" y="39299"/>
                  </a:lnTo>
                  <a:lnTo>
                    <a:pt x="560890" y="39299"/>
                  </a:lnTo>
                  <a:lnTo>
                    <a:pt x="569013" y="44209"/>
                  </a:lnTo>
                  <a:lnTo>
                    <a:pt x="569028" y="44210"/>
                  </a:lnTo>
                  <a:lnTo>
                    <a:pt x="577153" y="49122"/>
                  </a:lnTo>
                  <a:lnTo>
                    <a:pt x="577165" y="49122"/>
                  </a:lnTo>
                  <a:lnTo>
                    <a:pt x="585288" y="54032"/>
                  </a:lnTo>
                  <a:lnTo>
                    <a:pt x="585303" y="54033"/>
                  </a:lnTo>
                  <a:lnTo>
                    <a:pt x="593428" y="58945"/>
                  </a:lnTo>
                  <a:lnTo>
                    <a:pt x="593441" y="58945"/>
                  </a:lnTo>
                  <a:lnTo>
                    <a:pt x="601564" y="63855"/>
                  </a:lnTo>
                  <a:lnTo>
                    <a:pt x="601579" y="63856"/>
                  </a:lnTo>
                  <a:lnTo>
                    <a:pt x="609704" y="68768"/>
                  </a:lnTo>
                  <a:lnTo>
                    <a:pt x="609716" y="68768"/>
                  </a:lnTo>
                  <a:lnTo>
                    <a:pt x="617839" y="73678"/>
                  </a:lnTo>
                  <a:lnTo>
                    <a:pt x="617854" y="73679"/>
                  </a:lnTo>
                  <a:lnTo>
                    <a:pt x="622185" y="76297"/>
                  </a:lnTo>
                  <a:lnTo>
                    <a:pt x="625221" y="62636"/>
                  </a:lnTo>
                  <a:cubicBezTo>
                    <a:pt x="627355" y="54406"/>
                    <a:pt x="629260" y="47701"/>
                    <a:pt x="630936" y="42519"/>
                  </a:cubicBezTo>
                  <a:cubicBezTo>
                    <a:pt x="632612" y="37338"/>
                    <a:pt x="634441" y="33147"/>
                    <a:pt x="636422" y="29946"/>
                  </a:cubicBezTo>
                  <a:cubicBezTo>
                    <a:pt x="638404" y="26746"/>
                    <a:pt x="640842" y="24307"/>
                    <a:pt x="643738" y="22631"/>
                  </a:cubicBezTo>
                  <a:cubicBezTo>
                    <a:pt x="646633" y="20955"/>
                    <a:pt x="650519" y="19354"/>
                    <a:pt x="655396" y="17830"/>
                  </a:cubicBezTo>
                  <a:cubicBezTo>
                    <a:pt x="659968" y="16611"/>
                    <a:pt x="665150" y="15468"/>
                    <a:pt x="670941" y="14401"/>
                  </a:cubicBezTo>
                  <a:cubicBezTo>
                    <a:pt x="676732" y="13335"/>
                    <a:pt x="682523" y="12420"/>
                    <a:pt x="688315" y="11658"/>
                  </a:cubicBezTo>
                  <a:cubicBezTo>
                    <a:pt x="694106" y="10896"/>
                    <a:pt x="699592" y="10287"/>
                    <a:pt x="704774" y="9829"/>
                  </a:cubicBezTo>
                  <a:cubicBezTo>
                    <a:pt x="709955" y="9372"/>
                    <a:pt x="714375" y="9144"/>
                    <a:pt x="718033" y="9144"/>
                  </a:cubicBezTo>
                  <a:cubicBezTo>
                    <a:pt x="724433" y="9144"/>
                    <a:pt x="729920" y="10591"/>
                    <a:pt x="734492" y="13487"/>
                  </a:cubicBezTo>
                  <a:lnTo>
                    <a:pt x="737828" y="17132"/>
                  </a:lnTo>
                  <a:lnTo>
                    <a:pt x="742629" y="18399"/>
                  </a:lnTo>
                  <a:lnTo>
                    <a:pt x="745965" y="22044"/>
                  </a:lnTo>
                  <a:lnTo>
                    <a:pt x="750767" y="23311"/>
                  </a:lnTo>
                  <a:lnTo>
                    <a:pt x="754101" y="26955"/>
                  </a:lnTo>
                  <a:lnTo>
                    <a:pt x="758905" y="28222"/>
                  </a:lnTo>
                  <a:lnTo>
                    <a:pt x="762241" y="31867"/>
                  </a:lnTo>
                  <a:lnTo>
                    <a:pt x="767043" y="33134"/>
                  </a:lnTo>
                  <a:lnTo>
                    <a:pt x="770378" y="36778"/>
                  </a:lnTo>
                  <a:lnTo>
                    <a:pt x="775180" y="38045"/>
                  </a:lnTo>
                  <a:lnTo>
                    <a:pt x="778516" y="41690"/>
                  </a:lnTo>
                  <a:lnTo>
                    <a:pt x="783318" y="42957"/>
                  </a:lnTo>
                  <a:lnTo>
                    <a:pt x="786652" y="46601"/>
                  </a:lnTo>
                  <a:lnTo>
                    <a:pt x="791456" y="47868"/>
                  </a:lnTo>
                  <a:lnTo>
                    <a:pt x="794792" y="51513"/>
                  </a:lnTo>
                  <a:lnTo>
                    <a:pt x="799593" y="52780"/>
                  </a:lnTo>
                  <a:lnTo>
                    <a:pt x="802927" y="56424"/>
                  </a:lnTo>
                  <a:lnTo>
                    <a:pt x="807731" y="57691"/>
                  </a:lnTo>
                  <a:lnTo>
                    <a:pt x="811067" y="61336"/>
                  </a:lnTo>
                  <a:lnTo>
                    <a:pt x="813872" y="62076"/>
                  </a:lnTo>
                  <a:lnTo>
                    <a:pt x="821360" y="37947"/>
                  </a:lnTo>
                  <a:cubicBezTo>
                    <a:pt x="824103" y="30937"/>
                    <a:pt x="827151" y="25374"/>
                    <a:pt x="830504" y="21259"/>
                  </a:cubicBezTo>
                  <a:cubicBezTo>
                    <a:pt x="833857" y="17145"/>
                    <a:pt x="837895" y="14325"/>
                    <a:pt x="842620" y="12801"/>
                  </a:cubicBezTo>
                  <a:cubicBezTo>
                    <a:pt x="847344" y="11277"/>
                    <a:pt x="852907" y="10515"/>
                    <a:pt x="859307" y="10515"/>
                  </a:cubicBezTo>
                  <a:cubicBezTo>
                    <a:pt x="880339" y="10515"/>
                    <a:pt x="897865" y="12954"/>
                    <a:pt x="911885" y="17830"/>
                  </a:cubicBezTo>
                  <a:lnTo>
                    <a:pt x="917150" y="22343"/>
                  </a:lnTo>
                  <a:lnTo>
                    <a:pt x="920022" y="22742"/>
                  </a:lnTo>
                  <a:lnTo>
                    <a:pt x="925287" y="27255"/>
                  </a:lnTo>
                  <a:lnTo>
                    <a:pt x="928160" y="27654"/>
                  </a:lnTo>
                  <a:lnTo>
                    <a:pt x="933423" y="32165"/>
                  </a:lnTo>
                  <a:lnTo>
                    <a:pt x="936298" y="32565"/>
                  </a:lnTo>
                  <a:lnTo>
                    <a:pt x="941563" y="37078"/>
                  </a:lnTo>
                  <a:lnTo>
                    <a:pt x="944436" y="37477"/>
                  </a:lnTo>
                  <a:lnTo>
                    <a:pt x="949699" y="41989"/>
                  </a:lnTo>
                  <a:lnTo>
                    <a:pt x="952573" y="42388"/>
                  </a:lnTo>
                  <a:lnTo>
                    <a:pt x="957838" y="46901"/>
                  </a:lnTo>
                  <a:lnTo>
                    <a:pt x="960711" y="47300"/>
                  </a:lnTo>
                  <a:lnTo>
                    <a:pt x="965974" y="51811"/>
                  </a:lnTo>
                  <a:lnTo>
                    <a:pt x="968849" y="52211"/>
                  </a:lnTo>
                  <a:lnTo>
                    <a:pt x="974114" y="56724"/>
                  </a:lnTo>
                  <a:lnTo>
                    <a:pt x="976986" y="57123"/>
                  </a:lnTo>
                  <a:lnTo>
                    <a:pt x="982249" y="61634"/>
                  </a:lnTo>
                  <a:lnTo>
                    <a:pt x="985124" y="62034"/>
                  </a:lnTo>
                  <a:lnTo>
                    <a:pt x="990389" y="66547"/>
                  </a:lnTo>
                  <a:lnTo>
                    <a:pt x="993262" y="66946"/>
                  </a:lnTo>
                  <a:lnTo>
                    <a:pt x="998525" y="71457"/>
                  </a:lnTo>
                  <a:lnTo>
                    <a:pt x="1001400" y="71857"/>
                  </a:lnTo>
                  <a:lnTo>
                    <a:pt x="1006665" y="76370"/>
                  </a:lnTo>
                  <a:lnTo>
                    <a:pt x="1009537" y="76769"/>
                  </a:lnTo>
                  <a:lnTo>
                    <a:pt x="1014800" y="81280"/>
                  </a:lnTo>
                  <a:lnTo>
                    <a:pt x="1017675" y="81680"/>
                  </a:lnTo>
                  <a:lnTo>
                    <a:pt x="1022940" y="86193"/>
                  </a:lnTo>
                  <a:lnTo>
                    <a:pt x="1025813" y="86592"/>
                  </a:lnTo>
                  <a:lnTo>
                    <a:pt x="1031076" y="91104"/>
                  </a:lnTo>
                  <a:lnTo>
                    <a:pt x="1033950" y="91503"/>
                  </a:lnTo>
                  <a:lnTo>
                    <a:pt x="1039215" y="96016"/>
                  </a:lnTo>
                  <a:lnTo>
                    <a:pt x="1042088" y="96415"/>
                  </a:lnTo>
                  <a:lnTo>
                    <a:pt x="1047351" y="100926"/>
                  </a:lnTo>
                  <a:lnTo>
                    <a:pt x="1050226" y="101326"/>
                  </a:lnTo>
                  <a:lnTo>
                    <a:pt x="1055491" y="105839"/>
                  </a:lnTo>
                  <a:lnTo>
                    <a:pt x="1058364" y="106238"/>
                  </a:lnTo>
                  <a:lnTo>
                    <a:pt x="1063629" y="110751"/>
                  </a:lnTo>
                  <a:lnTo>
                    <a:pt x="1066501" y="111150"/>
                  </a:lnTo>
                  <a:lnTo>
                    <a:pt x="1071764" y="115661"/>
                  </a:lnTo>
                  <a:lnTo>
                    <a:pt x="1074639" y="116061"/>
                  </a:lnTo>
                  <a:cubicBezTo>
                    <a:pt x="1088660" y="120938"/>
                    <a:pt x="1098261" y="129168"/>
                    <a:pt x="1103443" y="140750"/>
                  </a:cubicBezTo>
                  <a:cubicBezTo>
                    <a:pt x="1105272" y="144408"/>
                    <a:pt x="1107558" y="150504"/>
                    <a:pt x="1110301" y="159038"/>
                  </a:cubicBezTo>
                  <a:cubicBezTo>
                    <a:pt x="1113044" y="167573"/>
                    <a:pt x="1116016" y="177631"/>
                    <a:pt x="1119216" y="189213"/>
                  </a:cubicBezTo>
                  <a:cubicBezTo>
                    <a:pt x="1122417" y="200796"/>
                    <a:pt x="1125693" y="213597"/>
                    <a:pt x="1129046" y="227618"/>
                  </a:cubicBezTo>
                  <a:cubicBezTo>
                    <a:pt x="1132399" y="241639"/>
                    <a:pt x="1135371" y="256117"/>
                    <a:pt x="1137962" y="271052"/>
                  </a:cubicBezTo>
                  <a:cubicBezTo>
                    <a:pt x="1140552" y="285987"/>
                    <a:pt x="1142686" y="300999"/>
                    <a:pt x="1144362" y="316086"/>
                  </a:cubicBezTo>
                  <a:cubicBezTo>
                    <a:pt x="1146039" y="331174"/>
                    <a:pt x="1146877" y="345576"/>
                    <a:pt x="1146877" y="359292"/>
                  </a:cubicBezTo>
                  <a:cubicBezTo>
                    <a:pt x="1146877" y="374532"/>
                    <a:pt x="1143143" y="386419"/>
                    <a:pt x="1135676" y="394953"/>
                  </a:cubicBezTo>
                  <a:cubicBezTo>
                    <a:pt x="1128208" y="403488"/>
                    <a:pt x="1119521" y="409812"/>
                    <a:pt x="1109615" y="413927"/>
                  </a:cubicBezTo>
                  <a:cubicBezTo>
                    <a:pt x="1099709" y="418042"/>
                    <a:pt x="1089879" y="420557"/>
                    <a:pt x="1080126" y="421471"/>
                  </a:cubicBezTo>
                  <a:cubicBezTo>
                    <a:pt x="1070372" y="422385"/>
                    <a:pt x="1063362" y="422843"/>
                    <a:pt x="1059095" y="422843"/>
                  </a:cubicBezTo>
                  <a:cubicBezTo>
                    <a:pt x="1050255" y="422843"/>
                    <a:pt x="1044388" y="421242"/>
                    <a:pt x="1041492" y="418042"/>
                  </a:cubicBezTo>
                  <a:lnTo>
                    <a:pt x="1040325" y="415032"/>
                  </a:lnTo>
                  <a:lnTo>
                    <a:pt x="1033354" y="413131"/>
                  </a:lnTo>
                  <a:lnTo>
                    <a:pt x="1032187" y="410120"/>
                  </a:lnTo>
                  <a:lnTo>
                    <a:pt x="1025217" y="408219"/>
                  </a:lnTo>
                  <a:lnTo>
                    <a:pt x="1024050" y="405208"/>
                  </a:lnTo>
                  <a:lnTo>
                    <a:pt x="1017079" y="403307"/>
                  </a:lnTo>
                  <a:lnTo>
                    <a:pt x="1015912" y="400297"/>
                  </a:lnTo>
                  <a:lnTo>
                    <a:pt x="1008941" y="398396"/>
                  </a:lnTo>
                  <a:lnTo>
                    <a:pt x="1007774" y="395385"/>
                  </a:lnTo>
                  <a:lnTo>
                    <a:pt x="1002941" y="394067"/>
                  </a:lnTo>
                  <a:lnTo>
                    <a:pt x="1002630" y="396096"/>
                  </a:lnTo>
                  <a:cubicBezTo>
                    <a:pt x="1000649" y="400821"/>
                    <a:pt x="997982" y="404402"/>
                    <a:pt x="994629" y="406841"/>
                  </a:cubicBezTo>
                  <a:cubicBezTo>
                    <a:pt x="991277" y="409279"/>
                    <a:pt x="987467" y="410803"/>
                    <a:pt x="983199" y="411413"/>
                  </a:cubicBezTo>
                  <a:cubicBezTo>
                    <a:pt x="978932" y="412022"/>
                    <a:pt x="974513" y="412327"/>
                    <a:pt x="969941" y="412327"/>
                  </a:cubicBezTo>
                  <a:cubicBezTo>
                    <a:pt x="954091" y="412327"/>
                    <a:pt x="940985" y="410574"/>
                    <a:pt x="930621" y="407069"/>
                  </a:cubicBezTo>
                  <a:lnTo>
                    <a:pt x="926952" y="402756"/>
                  </a:lnTo>
                  <a:lnTo>
                    <a:pt x="922483" y="402158"/>
                  </a:lnTo>
                  <a:lnTo>
                    <a:pt x="918813" y="397844"/>
                  </a:lnTo>
                  <a:lnTo>
                    <a:pt x="914346" y="397246"/>
                  </a:lnTo>
                  <a:lnTo>
                    <a:pt x="910677" y="392932"/>
                  </a:lnTo>
                  <a:lnTo>
                    <a:pt x="906208" y="392334"/>
                  </a:lnTo>
                  <a:lnTo>
                    <a:pt x="902539" y="388021"/>
                  </a:lnTo>
                  <a:lnTo>
                    <a:pt x="898070" y="387423"/>
                  </a:lnTo>
                  <a:lnTo>
                    <a:pt x="894401" y="383109"/>
                  </a:lnTo>
                  <a:lnTo>
                    <a:pt x="889932" y="382511"/>
                  </a:lnTo>
                  <a:lnTo>
                    <a:pt x="886263" y="378198"/>
                  </a:lnTo>
                  <a:lnTo>
                    <a:pt x="881795" y="377600"/>
                  </a:lnTo>
                  <a:lnTo>
                    <a:pt x="878125" y="373286"/>
                  </a:lnTo>
                  <a:lnTo>
                    <a:pt x="874159" y="372755"/>
                  </a:lnTo>
                  <a:lnTo>
                    <a:pt x="876672" y="389924"/>
                  </a:lnTo>
                  <a:cubicBezTo>
                    <a:pt x="877586" y="394801"/>
                    <a:pt x="878501" y="398840"/>
                    <a:pt x="879415" y="402040"/>
                  </a:cubicBezTo>
                  <a:cubicBezTo>
                    <a:pt x="880329" y="405240"/>
                    <a:pt x="880787" y="408669"/>
                    <a:pt x="880787" y="412327"/>
                  </a:cubicBezTo>
                  <a:cubicBezTo>
                    <a:pt x="880787" y="419033"/>
                    <a:pt x="877053" y="423909"/>
                    <a:pt x="869585" y="426957"/>
                  </a:cubicBezTo>
                  <a:cubicBezTo>
                    <a:pt x="862118" y="430005"/>
                    <a:pt x="852440" y="431529"/>
                    <a:pt x="840553" y="431529"/>
                  </a:cubicBezTo>
                  <a:cubicBezTo>
                    <a:pt x="815864" y="431529"/>
                    <a:pt x="796205" y="427948"/>
                    <a:pt x="781574" y="420785"/>
                  </a:cubicBezTo>
                  <a:lnTo>
                    <a:pt x="776550" y="416442"/>
                  </a:lnTo>
                  <a:lnTo>
                    <a:pt x="773436" y="415874"/>
                  </a:lnTo>
                  <a:lnTo>
                    <a:pt x="768410" y="411529"/>
                  </a:lnTo>
                  <a:lnTo>
                    <a:pt x="765299" y="410962"/>
                  </a:lnTo>
                  <a:lnTo>
                    <a:pt x="760274" y="406617"/>
                  </a:lnTo>
                  <a:lnTo>
                    <a:pt x="757161" y="406050"/>
                  </a:lnTo>
                  <a:lnTo>
                    <a:pt x="752137" y="401707"/>
                  </a:lnTo>
                  <a:lnTo>
                    <a:pt x="749023" y="401139"/>
                  </a:lnTo>
                  <a:lnTo>
                    <a:pt x="743998" y="396794"/>
                  </a:lnTo>
                  <a:lnTo>
                    <a:pt x="740885" y="396227"/>
                  </a:lnTo>
                  <a:lnTo>
                    <a:pt x="735861" y="391883"/>
                  </a:lnTo>
                  <a:lnTo>
                    <a:pt x="732748" y="391316"/>
                  </a:lnTo>
                  <a:lnTo>
                    <a:pt x="731456" y="390199"/>
                  </a:lnTo>
                  <a:lnTo>
                    <a:pt x="722367" y="402269"/>
                  </a:lnTo>
                  <a:cubicBezTo>
                    <a:pt x="719014" y="404097"/>
                    <a:pt x="713299" y="406383"/>
                    <a:pt x="705222" y="409127"/>
                  </a:cubicBezTo>
                  <a:cubicBezTo>
                    <a:pt x="697145" y="411870"/>
                    <a:pt x="687467" y="414537"/>
                    <a:pt x="676190" y="417128"/>
                  </a:cubicBezTo>
                  <a:cubicBezTo>
                    <a:pt x="664912" y="419718"/>
                    <a:pt x="652491" y="422004"/>
                    <a:pt x="638928" y="423986"/>
                  </a:cubicBezTo>
                  <a:cubicBezTo>
                    <a:pt x="625364" y="425967"/>
                    <a:pt x="611267" y="426957"/>
                    <a:pt x="596637" y="426957"/>
                  </a:cubicBezTo>
                  <a:cubicBezTo>
                    <a:pt x="582311" y="426957"/>
                    <a:pt x="570500" y="426576"/>
                    <a:pt x="561204" y="425814"/>
                  </a:cubicBezTo>
                  <a:cubicBezTo>
                    <a:pt x="551907" y="425052"/>
                    <a:pt x="544440" y="423833"/>
                    <a:pt x="538801" y="422157"/>
                  </a:cubicBezTo>
                  <a:cubicBezTo>
                    <a:pt x="533162" y="420480"/>
                    <a:pt x="528971" y="418499"/>
                    <a:pt x="526228" y="416213"/>
                  </a:cubicBezTo>
                  <a:lnTo>
                    <a:pt x="525109" y="414620"/>
                  </a:lnTo>
                  <a:lnTo>
                    <a:pt x="518090" y="411302"/>
                  </a:lnTo>
                  <a:lnTo>
                    <a:pt x="516969" y="409707"/>
                  </a:lnTo>
                  <a:lnTo>
                    <a:pt x="509953" y="406390"/>
                  </a:lnTo>
                  <a:lnTo>
                    <a:pt x="508833" y="404796"/>
                  </a:lnTo>
                  <a:lnTo>
                    <a:pt x="501815" y="401478"/>
                  </a:lnTo>
                  <a:lnTo>
                    <a:pt x="500696" y="399885"/>
                  </a:lnTo>
                  <a:lnTo>
                    <a:pt x="493677" y="396567"/>
                  </a:lnTo>
                  <a:lnTo>
                    <a:pt x="492557" y="394973"/>
                  </a:lnTo>
                  <a:lnTo>
                    <a:pt x="485539" y="391655"/>
                  </a:lnTo>
                  <a:lnTo>
                    <a:pt x="484419" y="390061"/>
                  </a:lnTo>
                  <a:lnTo>
                    <a:pt x="477402" y="386744"/>
                  </a:lnTo>
                  <a:lnTo>
                    <a:pt x="476282" y="385150"/>
                  </a:lnTo>
                  <a:lnTo>
                    <a:pt x="469264" y="381832"/>
                  </a:lnTo>
                  <a:lnTo>
                    <a:pt x="468145" y="380239"/>
                  </a:lnTo>
                  <a:lnTo>
                    <a:pt x="461126" y="376921"/>
                  </a:lnTo>
                  <a:lnTo>
                    <a:pt x="460005" y="375326"/>
                  </a:lnTo>
                  <a:lnTo>
                    <a:pt x="452989" y="372009"/>
                  </a:lnTo>
                  <a:lnTo>
                    <a:pt x="451870" y="370416"/>
                  </a:lnTo>
                  <a:lnTo>
                    <a:pt x="444851" y="367098"/>
                  </a:lnTo>
                  <a:lnTo>
                    <a:pt x="443731" y="365504"/>
                  </a:lnTo>
                  <a:lnTo>
                    <a:pt x="436713" y="362186"/>
                  </a:lnTo>
                  <a:lnTo>
                    <a:pt x="435594" y="360593"/>
                  </a:lnTo>
                  <a:lnTo>
                    <a:pt x="428575" y="357275"/>
                  </a:lnTo>
                  <a:lnTo>
                    <a:pt x="427454" y="355680"/>
                  </a:lnTo>
                  <a:lnTo>
                    <a:pt x="420438" y="352363"/>
                  </a:lnTo>
                  <a:lnTo>
                    <a:pt x="419940" y="351654"/>
                  </a:lnTo>
                  <a:lnTo>
                    <a:pt x="424653" y="370036"/>
                  </a:lnTo>
                  <a:cubicBezTo>
                    <a:pt x="427092" y="376589"/>
                    <a:pt x="428311" y="383219"/>
                    <a:pt x="428311" y="389924"/>
                  </a:cubicBezTo>
                  <a:cubicBezTo>
                    <a:pt x="428311" y="393887"/>
                    <a:pt x="426101" y="397849"/>
                    <a:pt x="421682" y="401811"/>
                  </a:cubicBezTo>
                  <a:cubicBezTo>
                    <a:pt x="417262" y="405774"/>
                    <a:pt x="411547" y="409279"/>
                    <a:pt x="404537" y="412327"/>
                  </a:cubicBezTo>
                  <a:cubicBezTo>
                    <a:pt x="397526" y="415375"/>
                    <a:pt x="389373" y="417890"/>
                    <a:pt x="380076" y="419871"/>
                  </a:cubicBezTo>
                  <a:cubicBezTo>
                    <a:pt x="370780" y="421852"/>
                    <a:pt x="361407" y="422843"/>
                    <a:pt x="351959" y="422843"/>
                  </a:cubicBezTo>
                  <a:cubicBezTo>
                    <a:pt x="342815" y="422843"/>
                    <a:pt x="335042" y="421776"/>
                    <a:pt x="328641" y="419642"/>
                  </a:cubicBezTo>
                  <a:cubicBezTo>
                    <a:pt x="322241" y="417509"/>
                    <a:pt x="317059" y="414765"/>
                    <a:pt x="313097" y="411413"/>
                  </a:cubicBezTo>
                  <a:lnTo>
                    <a:pt x="312339" y="410409"/>
                  </a:lnTo>
                  <a:lnTo>
                    <a:pt x="304959" y="406502"/>
                  </a:lnTo>
                  <a:lnTo>
                    <a:pt x="304199" y="405495"/>
                  </a:lnTo>
                  <a:lnTo>
                    <a:pt x="296822" y="401590"/>
                  </a:lnTo>
                  <a:lnTo>
                    <a:pt x="296062" y="400584"/>
                  </a:lnTo>
                  <a:lnTo>
                    <a:pt x="288684" y="396678"/>
                  </a:lnTo>
                  <a:lnTo>
                    <a:pt x="287926" y="395674"/>
                  </a:lnTo>
                  <a:lnTo>
                    <a:pt x="280546" y="391767"/>
                  </a:lnTo>
                  <a:lnTo>
                    <a:pt x="279786" y="390761"/>
                  </a:lnTo>
                  <a:lnTo>
                    <a:pt x="272408" y="386855"/>
                  </a:lnTo>
                  <a:lnTo>
                    <a:pt x="271649" y="385850"/>
                  </a:lnTo>
                  <a:lnTo>
                    <a:pt x="264271" y="381944"/>
                  </a:lnTo>
                  <a:lnTo>
                    <a:pt x="263511" y="380938"/>
                  </a:lnTo>
                  <a:lnTo>
                    <a:pt x="256133" y="377032"/>
                  </a:lnTo>
                  <a:lnTo>
                    <a:pt x="255375" y="376028"/>
                  </a:lnTo>
                  <a:lnTo>
                    <a:pt x="247995" y="372121"/>
                  </a:lnTo>
                  <a:lnTo>
                    <a:pt x="247235" y="371114"/>
                  </a:lnTo>
                  <a:lnTo>
                    <a:pt x="239858" y="367209"/>
                  </a:lnTo>
                  <a:lnTo>
                    <a:pt x="239100" y="366205"/>
                  </a:lnTo>
                  <a:lnTo>
                    <a:pt x="231720" y="362298"/>
                  </a:lnTo>
                  <a:lnTo>
                    <a:pt x="230960" y="361292"/>
                  </a:lnTo>
                  <a:lnTo>
                    <a:pt x="223582" y="357386"/>
                  </a:lnTo>
                  <a:lnTo>
                    <a:pt x="222824" y="356382"/>
                  </a:lnTo>
                  <a:lnTo>
                    <a:pt x="215444" y="352475"/>
                  </a:lnTo>
                  <a:lnTo>
                    <a:pt x="214684" y="351468"/>
                  </a:lnTo>
                  <a:lnTo>
                    <a:pt x="207307" y="347563"/>
                  </a:lnTo>
                  <a:lnTo>
                    <a:pt x="206549" y="346559"/>
                  </a:lnTo>
                  <a:lnTo>
                    <a:pt x="199169" y="342652"/>
                  </a:lnTo>
                  <a:lnTo>
                    <a:pt x="198409" y="341646"/>
                  </a:lnTo>
                  <a:lnTo>
                    <a:pt x="191031" y="337740"/>
                  </a:lnTo>
                  <a:lnTo>
                    <a:pt x="190272" y="336735"/>
                  </a:lnTo>
                  <a:lnTo>
                    <a:pt x="182894" y="332829"/>
                  </a:lnTo>
                  <a:lnTo>
                    <a:pt x="182134" y="331823"/>
                  </a:lnTo>
                  <a:lnTo>
                    <a:pt x="174756" y="327917"/>
                  </a:lnTo>
                  <a:lnTo>
                    <a:pt x="173998" y="326913"/>
                  </a:lnTo>
                  <a:lnTo>
                    <a:pt x="166618" y="323006"/>
                  </a:lnTo>
                  <a:lnTo>
                    <a:pt x="165858" y="322000"/>
                  </a:lnTo>
                  <a:lnTo>
                    <a:pt x="158480" y="318094"/>
                  </a:lnTo>
                  <a:lnTo>
                    <a:pt x="157720" y="317087"/>
                  </a:lnTo>
                  <a:lnTo>
                    <a:pt x="150343" y="313182"/>
                  </a:lnTo>
                  <a:cubicBezTo>
                    <a:pt x="146380" y="309829"/>
                    <a:pt x="143561" y="306095"/>
                    <a:pt x="141884" y="301980"/>
                  </a:cubicBezTo>
                  <a:cubicBezTo>
                    <a:pt x="140208" y="297865"/>
                    <a:pt x="139370" y="293979"/>
                    <a:pt x="139370" y="290322"/>
                  </a:cubicBezTo>
                  <a:cubicBezTo>
                    <a:pt x="139370" y="286664"/>
                    <a:pt x="140056" y="280187"/>
                    <a:pt x="141427" y="270891"/>
                  </a:cubicBezTo>
                  <a:cubicBezTo>
                    <a:pt x="142799" y="261594"/>
                    <a:pt x="144323" y="250698"/>
                    <a:pt x="145999" y="238201"/>
                  </a:cubicBezTo>
                  <a:cubicBezTo>
                    <a:pt x="147676" y="225704"/>
                    <a:pt x="149200" y="212369"/>
                    <a:pt x="150571" y="198196"/>
                  </a:cubicBezTo>
                  <a:lnTo>
                    <a:pt x="151704" y="175156"/>
                  </a:lnTo>
                  <a:lnTo>
                    <a:pt x="148281" y="173474"/>
                  </a:lnTo>
                  <a:lnTo>
                    <a:pt x="148007" y="172425"/>
                  </a:lnTo>
                  <a:lnTo>
                    <a:pt x="140143" y="168562"/>
                  </a:lnTo>
                  <a:lnTo>
                    <a:pt x="139869" y="167514"/>
                  </a:lnTo>
                  <a:lnTo>
                    <a:pt x="132005" y="163651"/>
                  </a:lnTo>
                  <a:lnTo>
                    <a:pt x="131730" y="162601"/>
                  </a:lnTo>
                  <a:lnTo>
                    <a:pt x="123868" y="158739"/>
                  </a:lnTo>
                  <a:lnTo>
                    <a:pt x="123594" y="157691"/>
                  </a:lnTo>
                  <a:lnTo>
                    <a:pt x="115730" y="153828"/>
                  </a:lnTo>
                  <a:lnTo>
                    <a:pt x="115456" y="152779"/>
                  </a:lnTo>
                  <a:lnTo>
                    <a:pt x="107592" y="148916"/>
                  </a:lnTo>
                  <a:lnTo>
                    <a:pt x="107318" y="147868"/>
                  </a:lnTo>
                  <a:lnTo>
                    <a:pt x="99455" y="144005"/>
                  </a:lnTo>
                  <a:lnTo>
                    <a:pt x="99181" y="142956"/>
                  </a:lnTo>
                  <a:lnTo>
                    <a:pt x="91317" y="139093"/>
                  </a:lnTo>
                  <a:lnTo>
                    <a:pt x="91043" y="138045"/>
                  </a:lnTo>
                  <a:lnTo>
                    <a:pt x="83179" y="134182"/>
                  </a:lnTo>
                  <a:lnTo>
                    <a:pt x="82905" y="133133"/>
                  </a:lnTo>
                  <a:lnTo>
                    <a:pt x="75041" y="129270"/>
                  </a:lnTo>
                  <a:lnTo>
                    <a:pt x="74766" y="128220"/>
                  </a:lnTo>
                  <a:lnTo>
                    <a:pt x="66904" y="124358"/>
                  </a:lnTo>
                  <a:cubicBezTo>
                    <a:pt x="63398" y="120091"/>
                    <a:pt x="61646" y="113385"/>
                    <a:pt x="61646" y="104241"/>
                  </a:cubicBezTo>
                  <a:cubicBezTo>
                    <a:pt x="61646" y="91440"/>
                    <a:pt x="62484" y="79552"/>
                    <a:pt x="64160" y="68580"/>
                  </a:cubicBezTo>
                  <a:cubicBezTo>
                    <a:pt x="65837" y="57607"/>
                    <a:pt x="68351" y="48082"/>
                    <a:pt x="71704" y="40005"/>
                  </a:cubicBezTo>
                  <a:cubicBezTo>
                    <a:pt x="75057" y="31927"/>
                    <a:pt x="79248" y="25679"/>
                    <a:pt x="84277" y="21259"/>
                  </a:cubicBezTo>
                  <a:cubicBezTo>
                    <a:pt x="89306" y="16840"/>
                    <a:pt x="95326" y="14630"/>
                    <a:pt x="102337" y="14630"/>
                  </a:cubicBezTo>
                  <a:cubicBezTo>
                    <a:pt x="114529" y="14630"/>
                    <a:pt x="126568" y="15240"/>
                    <a:pt x="138455" y="16459"/>
                  </a:cubicBezTo>
                  <a:cubicBezTo>
                    <a:pt x="150343" y="17678"/>
                    <a:pt x="164668" y="18288"/>
                    <a:pt x="181432" y="18288"/>
                  </a:cubicBezTo>
                  <a:cubicBezTo>
                    <a:pt x="197891" y="18288"/>
                    <a:pt x="212141" y="17373"/>
                    <a:pt x="224180" y="15544"/>
                  </a:cubicBezTo>
                  <a:cubicBezTo>
                    <a:pt x="236220" y="13716"/>
                    <a:pt x="246659" y="11658"/>
                    <a:pt x="255499" y="9372"/>
                  </a:cubicBezTo>
                  <a:cubicBezTo>
                    <a:pt x="264338" y="7086"/>
                    <a:pt x="271729" y="4953"/>
                    <a:pt x="277673" y="2971"/>
                  </a:cubicBezTo>
                  <a:cubicBezTo>
                    <a:pt x="283616" y="990"/>
                    <a:pt x="288569" y="0"/>
                    <a:pt x="292532" y="0"/>
                  </a:cubicBezTo>
                  <a:close/>
                </a:path>
              </a:pathLst>
            </a:custGeom>
            <a:solidFill>
              <a:srgbClr val="00000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600">
                <a:solidFill>
                  <a:srgbClr val="000000"/>
                </a:solidFill>
                <a:latin typeface="Jumble" panose="02000503000000020004" pitchFamily="2" charset="0"/>
              </a:endParaRPr>
            </a:p>
          </p:txBody>
        </p:sp>
        <p:sp>
          <p:nvSpPr>
            <p:cNvPr id="21" name="文本框 20">
              <a:extLst>
                <a:ext uri="{FF2B5EF4-FFF2-40B4-BE49-F238E27FC236}">
                  <a16:creationId xmlns:a16="http://schemas.microsoft.com/office/drawing/2014/main" id="{89B07DCC-3547-7C84-1343-574FC8E4E78F}"/>
                </a:ext>
              </a:extLst>
            </p:cNvPr>
            <p:cNvSpPr txBox="1"/>
            <p:nvPr/>
          </p:nvSpPr>
          <p:spPr>
            <a:xfrm>
              <a:off x="4531966" y="1067543"/>
              <a:ext cx="1385044" cy="1200329"/>
            </a:xfrm>
            <a:prstGeom prst="rect">
              <a:avLst/>
            </a:prstGeom>
            <a:noFill/>
          </p:spPr>
          <p:txBody>
            <a:bodyPr wrap="square" rtlCol="0">
              <a:spAutoFit/>
            </a:bodyPr>
            <a:lstStyle/>
            <a:p>
              <a:pPr algn="ctr"/>
              <a:r>
                <a:rPr lang="en-US" altLang="zh-CN" sz="3600">
                  <a:solidFill>
                    <a:srgbClr val="33D5D6"/>
                  </a:solidFill>
                  <a:latin typeface="Jumble" panose="02000503000000020004" pitchFamily="2" charset="0"/>
                </a:rPr>
                <a:t>TEM</a:t>
              </a:r>
            </a:p>
            <a:p>
              <a:pPr algn="ctr"/>
              <a:r>
                <a:rPr lang="en-US" altLang="zh-CN" sz="3600">
                  <a:solidFill>
                    <a:srgbClr val="33D5D6"/>
                  </a:solidFill>
                  <a:latin typeface="Jumble" panose="02000503000000020004" pitchFamily="2" charset="0"/>
                </a:rPr>
                <a:t>PLET</a:t>
              </a:r>
              <a:endParaRPr lang="zh-CN" altLang="en-US" sz="3600">
                <a:solidFill>
                  <a:srgbClr val="33D5D6"/>
                </a:solidFill>
                <a:latin typeface="Jumble" panose="02000503000000020004" pitchFamily="2" charset="0"/>
              </a:endParaRPr>
            </a:p>
          </p:txBody>
        </p:sp>
      </p:grpSp>
      <p:grpSp>
        <p:nvGrpSpPr>
          <p:cNvPr id="33" name="组合 32">
            <a:extLst>
              <a:ext uri="{FF2B5EF4-FFF2-40B4-BE49-F238E27FC236}">
                <a16:creationId xmlns:a16="http://schemas.microsoft.com/office/drawing/2014/main" id="{2D0ADD0A-B3B3-F9DB-A6E1-E1FD7D901CEE}"/>
              </a:ext>
            </a:extLst>
          </p:cNvPr>
          <p:cNvGrpSpPr/>
          <p:nvPr/>
        </p:nvGrpSpPr>
        <p:grpSpPr>
          <a:xfrm rot="20887554">
            <a:off x="984249" y="3532380"/>
            <a:ext cx="2206293" cy="1081799"/>
            <a:chOff x="3893914" y="2467971"/>
            <a:chExt cx="2206293" cy="1081799"/>
          </a:xfrm>
        </p:grpSpPr>
        <p:grpSp>
          <p:nvGrpSpPr>
            <p:cNvPr id="27" name="组合 26">
              <a:extLst>
                <a:ext uri="{FF2B5EF4-FFF2-40B4-BE49-F238E27FC236}">
                  <a16:creationId xmlns:a16="http://schemas.microsoft.com/office/drawing/2014/main" id="{0F774F58-C4E3-3389-0080-CAEE0C8EA1F0}"/>
                </a:ext>
              </a:extLst>
            </p:cNvPr>
            <p:cNvGrpSpPr/>
            <p:nvPr/>
          </p:nvGrpSpPr>
          <p:grpSpPr>
            <a:xfrm>
              <a:off x="3988729" y="2467971"/>
              <a:ext cx="2111478" cy="1081799"/>
              <a:chOff x="4125595" y="1572318"/>
              <a:chExt cx="2024786" cy="1037383"/>
            </a:xfrm>
          </p:grpSpPr>
          <p:sp>
            <p:nvSpPr>
              <p:cNvPr id="28" name="任意多边形: 形状 27">
                <a:extLst>
                  <a:ext uri="{FF2B5EF4-FFF2-40B4-BE49-F238E27FC236}">
                    <a16:creationId xmlns:a16="http://schemas.microsoft.com/office/drawing/2014/main" id="{502E52C8-52B4-55CD-CBC0-950590A5CDC2}"/>
                  </a:ext>
                </a:extLst>
              </p:cNvPr>
              <p:cNvSpPr/>
              <p:nvPr/>
            </p:nvSpPr>
            <p:spPr>
              <a:xfrm>
                <a:off x="4135591" y="1585145"/>
                <a:ext cx="2014790" cy="1024556"/>
              </a:xfrm>
              <a:custGeom>
                <a:avLst/>
                <a:gdLst>
                  <a:gd name="connsiteX0" fmla="*/ 0 w 2014790"/>
                  <a:gd name="connsiteY0" fmla="*/ 0 h 1024556"/>
                  <a:gd name="connsiteX1" fmla="*/ 1734912 w 2014790"/>
                  <a:gd name="connsiteY1" fmla="*/ 0 h 1024556"/>
                  <a:gd name="connsiteX2" fmla="*/ 1734912 w 2014790"/>
                  <a:gd name="connsiteY2" fmla="*/ 12828 h 1024556"/>
                  <a:gd name="connsiteX3" fmla="*/ 1744907 w 2014790"/>
                  <a:gd name="connsiteY3" fmla="*/ 12828 h 1024556"/>
                  <a:gd name="connsiteX4" fmla="*/ 1744907 w 2014790"/>
                  <a:gd name="connsiteY4" fmla="*/ 25657 h 1024556"/>
                  <a:gd name="connsiteX5" fmla="*/ 1754903 w 2014790"/>
                  <a:gd name="connsiteY5" fmla="*/ 25657 h 1024556"/>
                  <a:gd name="connsiteX6" fmla="*/ 1754903 w 2014790"/>
                  <a:gd name="connsiteY6" fmla="*/ 38485 h 1024556"/>
                  <a:gd name="connsiteX7" fmla="*/ 1764899 w 2014790"/>
                  <a:gd name="connsiteY7" fmla="*/ 38485 h 1024556"/>
                  <a:gd name="connsiteX8" fmla="*/ 1764899 w 2014790"/>
                  <a:gd name="connsiteY8" fmla="*/ 51313 h 1024556"/>
                  <a:gd name="connsiteX9" fmla="*/ 1774894 w 2014790"/>
                  <a:gd name="connsiteY9" fmla="*/ 51313 h 1024556"/>
                  <a:gd name="connsiteX10" fmla="*/ 1774894 w 2014790"/>
                  <a:gd name="connsiteY10" fmla="*/ 64142 h 1024556"/>
                  <a:gd name="connsiteX11" fmla="*/ 1784890 w 2014790"/>
                  <a:gd name="connsiteY11" fmla="*/ 64142 h 1024556"/>
                  <a:gd name="connsiteX12" fmla="*/ 1784890 w 2014790"/>
                  <a:gd name="connsiteY12" fmla="*/ 76970 h 1024556"/>
                  <a:gd name="connsiteX13" fmla="*/ 1794885 w 2014790"/>
                  <a:gd name="connsiteY13" fmla="*/ 76970 h 1024556"/>
                  <a:gd name="connsiteX14" fmla="*/ 1794885 w 2014790"/>
                  <a:gd name="connsiteY14" fmla="*/ 89798 h 1024556"/>
                  <a:gd name="connsiteX15" fmla="*/ 1804881 w 2014790"/>
                  <a:gd name="connsiteY15" fmla="*/ 89798 h 1024556"/>
                  <a:gd name="connsiteX16" fmla="*/ 1804881 w 2014790"/>
                  <a:gd name="connsiteY16" fmla="*/ 102626 h 1024556"/>
                  <a:gd name="connsiteX17" fmla="*/ 1814877 w 2014790"/>
                  <a:gd name="connsiteY17" fmla="*/ 102626 h 1024556"/>
                  <a:gd name="connsiteX18" fmla="*/ 1814877 w 2014790"/>
                  <a:gd name="connsiteY18" fmla="*/ 115454 h 1024556"/>
                  <a:gd name="connsiteX19" fmla="*/ 1824872 w 2014790"/>
                  <a:gd name="connsiteY19" fmla="*/ 115454 h 1024556"/>
                  <a:gd name="connsiteX20" fmla="*/ 1824872 w 2014790"/>
                  <a:gd name="connsiteY20" fmla="*/ 128283 h 1024556"/>
                  <a:gd name="connsiteX21" fmla="*/ 1834868 w 2014790"/>
                  <a:gd name="connsiteY21" fmla="*/ 128283 h 1024556"/>
                  <a:gd name="connsiteX22" fmla="*/ 1834868 w 2014790"/>
                  <a:gd name="connsiteY22" fmla="*/ 141111 h 1024556"/>
                  <a:gd name="connsiteX23" fmla="*/ 1844864 w 2014790"/>
                  <a:gd name="connsiteY23" fmla="*/ 141111 h 1024556"/>
                  <a:gd name="connsiteX24" fmla="*/ 1844864 w 2014790"/>
                  <a:gd name="connsiteY24" fmla="*/ 153939 h 1024556"/>
                  <a:gd name="connsiteX25" fmla="*/ 1854859 w 2014790"/>
                  <a:gd name="connsiteY25" fmla="*/ 153939 h 1024556"/>
                  <a:gd name="connsiteX26" fmla="*/ 1854859 w 2014790"/>
                  <a:gd name="connsiteY26" fmla="*/ 166767 h 1024556"/>
                  <a:gd name="connsiteX27" fmla="*/ 1864855 w 2014790"/>
                  <a:gd name="connsiteY27" fmla="*/ 166767 h 1024556"/>
                  <a:gd name="connsiteX28" fmla="*/ 1864855 w 2014790"/>
                  <a:gd name="connsiteY28" fmla="*/ 179596 h 1024556"/>
                  <a:gd name="connsiteX29" fmla="*/ 1874851 w 2014790"/>
                  <a:gd name="connsiteY29" fmla="*/ 179596 h 1024556"/>
                  <a:gd name="connsiteX30" fmla="*/ 1874851 w 2014790"/>
                  <a:gd name="connsiteY30" fmla="*/ 192424 h 1024556"/>
                  <a:gd name="connsiteX31" fmla="*/ 1884847 w 2014790"/>
                  <a:gd name="connsiteY31" fmla="*/ 192424 h 1024556"/>
                  <a:gd name="connsiteX32" fmla="*/ 1884847 w 2014790"/>
                  <a:gd name="connsiteY32" fmla="*/ 205252 h 1024556"/>
                  <a:gd name="connsiteX33" fmla="*/ 1894842 w 2014790"/>
                  <a:gd name="connsiteY33" fmla="*/ 205252 h 1024556"/>
                  <a:gd name="connsiteX34" fmla="*/ 1894842 w 2014790"/>
                  <a:gd name="connsiteY34" fmla="*/ 218080 h 1024556"/>
                  <a:gd name="connsiteX35" fmla="*/ 1904838 w 2014790"/>
                  <a:gd name="connsiteY35" fmla="*/ 218080 h 1024556"/>
                  <a:gd name="connsiteX36" fmla="*/ 1904838 w 2014790"/>
                  <a:gd name="connsiteY36" fmla="*/ 230908 h 1024556"/>
                  <a:gd name="connsiteX37" fmla="*/ 1914834 w 2014790"/>
                  <a:gd name="connsiteY37" fmla="*/ 230908 h 1024556"/>
                  <a:gd name="connsiteX38" fmla="*/ 1914834 w 2014790"/>
                  <a:gd name="connsiteY38" fmla="*/ 243737 h 1024556"/>
                  <a:gd name="connsiteX39" fmla="*/ 1924829 w 2014790"/>
                  <a:gd name="connsiteY39" fmla="*/ 243737 h 1024556"/>
                  <a:gd name="connsiteX40" fmla="*/ 1924829 w 2014790"/>
                  <a:gd name="connsiteY40" fmla="*/ 256565 h 1024556"/>
                  <a:gd name="connsiteX41" fmla="*/ 1934825 w 2014790"/>
                  <a:gd name="connsiteY41" fmla="*/ 256565 h 1024556"/>
                  <a:gd name="connsiteX42" fmla="*/ 1934825 w 2014790"/>
                  <a:gd name="connsiteY42" fmla="*/ 269393 h 1024556"/>
                  <a:gd name="connsiteX43" fmla="*/ 1944820 w 2014790"/>
                  <a:gd name="connsiteY43" fmla="*/ 269393 h 1024556"/>
                  <a:gd name="connsiteX44" fmla="*/ 1944820 w 2014790"/>
                  <a:gd name="connsiteY44" fmla="*/ 282221 h 1024556"/>
                  <a:gd name="connsiteX45" fmla="*/ 1954816 w 2014790"/>
                  <a:gd name="connsiteY45" fmla="*/ 282221 h 1024556"/>
                  <a:gd name="connsiteX46" fmla="*/ 1954816 w 2014790"/>
                  <a:gd name="connsiteY46" fmla="*/ 295050 h 1024556"/>
                  <a:gd name="connsiteX47" fmla="*/ 1964812 w 2014790"/>
                  <a:gd name="connsiteY47" fmla="*/ 295050 h 1024556"/>
                  <a:gd name="connsiteX48" fmla="*/ 1964812 w 2014790"/>
                  <a:gd name="connsiteY48" fmla="*/ 307878 h 1024556"/>
                  <a:gd name="connsiteX49" fmla="*/ 1974807 w 2014790"/>
                  <a:gd name="connsiteY49" fmla="*/ 307878 h 1024556"/>
                  <a:gd name="connsiteX50" fmla="*/ 1974807 w 2014790"/>
                  <a:gd name="connsiteY50" fmla="*/ 320706 h 1024556"/>
                  <a:gd name="connsiteX51" fmla="*/ 1984803 w 2014790"/>
                  <a:gd name="connsiteY51" fmla="*/ 320706 h 1024556"/>
                  <a:gd name="connsiteX52" fmla="*/ 1984803 w 2014790"/>
                  <a:gd name="connsiteY52" fmla="*/ 333534 h 1024556"/>
                  <a:gd name="connsiteX53" fmla="*/ 1994798 w 2014790"/>
                  <a:gd name="connsiteY53" fmla="*/ 333534 h 1024556"/>
                  <a:gd name="connsiteX54" fmla="*/ 1994798 w 2014790"/>
                  <a:gd name="connsiteY54" fmla="*/ 346363 h 1024556"/>
                  <a:gd name="connsiteX55" fmla="*/ 2004794 w 2014790"/>
                  <a:gd name="connsiteY55" fmla="*/ 346363 h 1024556"/>
                  <a:gd name="connsiteX56" fmla="*/ 2004794 w 2014790"/>
                  <a:gd name="connsiteY56" fmla="*/ 359191 h 1024556"/>
                  <a:gd name="connsiteX57" fmla="*/ 2014790 w 2014790"/>
                  <a:gd name="connsiteY57" fmla="*/ 359191 h 1024556"/>
                  <a:gd name="connsiteX58" fmla="*/ 2014790 w 2014790"/>
                  <a:gd name="connsiteY58" fmla="*/ 1024556 h 1024556"/>
                  <a:gd name="connsiteX59" fmla="*/ 279878 w 2014790"/>
                  <a:gd name="connsiteY59" fmla="*/ 1024556 h 1024556"/>
                  <a:gd name="connsiteX60" fmla="*/ 279878 w 2014790"/>
                  <a:gd name="connsiteY60" fmla="*/ 1011728 h 1024556"/>
                  <a:gd name="connsiteX61" fmla="*/ 269882 w 2014790"/>
                  <a:gd name="connsiteY61" fmla="*/ 1011728 h 1024556"/>
                  <a:gd name="connsiteX62" fmla="*/ 269882 w 2014790"/>
                  <a:gd name="connsiteY62" fmla="*/ 998899 h 1024556"/>
                  <a:gd name="connsiteX63" fmla="*/ 259886 w 2014790"/>
                  <a:gd name="connsiteY63" fmla="*/ 998899 h 1024556"/>
                  <a:gd name="connsiteX64" fmla="*/ 259886 w 2014790"/>
                  <a:gd name="connsiteY64" fmla="*/ 986071 h 1024556"/>
                  <a:gd name="connsiteX65" fmla="*/ 249891 w 2014790"/>
                  <a:gd name="connsiteY65" fmla="*/ 986071 h 1024556"/>
                  <a:gd name="connsiteX66" fmla="*/ 249891 w 2014790"/>
                  <a:gd name="connsiteY66" fmla="*/ 973243 h 1024556"/>
                  <a:gd name="connsiteX67" fmla="*/ 239895 w 2014790"/>
                  <a:gd name="connsiteY67" fmla="*/ 973243 h 1024556"/>
                  <a:gd name="connsiteX68" fmla="*/ 239895 w 2014790"/>
                  <a:gd name="connsiteY68" fmla="*/ 960415 h 1024556"/>
                  <a:gd name="connsiteX69" fmla="*/ 229900 w 2014790"/>
                  <a:gd name="connsiteY69" fmla="*/ 960415 h 1024556"/>
                  <a:gd name="connsiteX70" fmla="*/ 229900 w 2014790"/>
                  <a:gd name="connsiteY70" fmla="*/ 947586 h 1024556"/>
                  <a:gd name="connsiteX71" fmla="*/ 219904 w 2014790"/>
                  <a:gd name="connsiteY71" fmla="*/ 947586 h 1024556"/>
                  <a:gd name="connsiteX72" fmla="*/ 219904 w 2014790"/>
                  <a:gd name="connsiteY72" fmla="*/ 934758 h 1024556"/>
                  <a:gd name="connsiteX73" fmla="*/ 209908 w 2014790"/>
                  <a:gd name="connsiteY73" fmla="*/ 934758 h 1024556"/>
                  <a:gd name="connsiteX74" fmla="*/ 209908 w 2014790"/>
                  <a:gd name="connsiteY74" fmla="*/ 921930 h 1024556"/>
                  <a:gd name="connsiteX75" fmla="*/ 199913 w 2014790"/>
                  <a:gd name="connsiteY75" fmla="*/ 921930 h 1024556"/>
                  <a:gd name="connsiteX76" fmla="*/ 199913 w 2014790"/>
                  <a:gd name="connsiteY76" fmla="*/ 909102 h 1024556"/>
                  <a:gd name="connsiteX77" fmla="*/ 189917 w 2014790"/>
                  <a:gd name="connsiteY77" fmla="*/ 909102 h 1024556"/>
                  <a:gd name="connsiteX78" fmla="*/ 189917 w 2014790"/>
                  <a:gd name="connsiteY78" fmla="*/ 896273 h 1024556"/>
                  <a:gd name="connsiteX79" fmla="*/ 179922 w 2014790"/>
                  <a:gd name="connsiteY79" fmla="*/ 896273 h 1024556"/>
                  <a:gd name="connsiteX80" fmla="*/ 179922 w 2014790"/>
                  <a:gd name="connsiteY80" fmla="*/ 883445 h 1024556"/>
                  <a:gd name="connsiteX81" fmla="*/ 169926 w 2014790"/>
                  <a:gd name="connsiteY81" fmla="*/ 883445 h 1024556"/>
                  <a:gd name="connsiteX82" fmla="*/ 169926 w 2014790"/>
                  <a:gd name="connsiteY82" fmla="*/ 870617 h 1024556"/>
                  <a:gd name="connsiteX83" fmla="*/ 159930 w 2014790"/>
                  <a:gd name="connsiteY83" fmla="*/ 870617 h 1024556"/>
                  <a:gd name="connsiteX84" fmla="*/ 159930 w 2014790"/>
                  <a:gd name="connsiteY84" fmla="*/ 857789 h 1024556"/>
                  <a:gd name="connsiteX85" fmla="*/ 149935 w 2014790"/>
                  <a:gd name="connsiteY85" fmla="*/ 857789 h 1024556"/>
                  <a:gd name="connsiteX86" fmla="*/ 149935 w 2014790"/>
                  <a:gd name="connsiteY86" fmla="*/ 844961 h 1024556"/>
                  <a:gd name="connsiteX87" fmla="*/ 139939 w 2014790"/>
                  <a:gd name="connsiteY87" fmla="*/ 844961 h 1024556"/>
                  <a:gd name="connsiteX88" fmla="*/ 139939 w 2014790"/>
                  <a:gd name="connsiteY88" fmla="*/ 832132 h 1024556"/>
                  <a:gd name="connsiteX89" fmla="*/ 129943 w 2014790"/>
                  <a:gd name="connsiteY89" fmla="*/ 832132 h 1024556"/>
                  <a:gd name="connsiteX90" fmla="*/ 129943 w 2014790"/>
                  <a:gd name="connsiteY90" fmla="*/ 819304 h 1024556"/>
                  <a:gd name="connsiteX91" fmla="*/ 119947 w 2014790"/>
                  <a:gd name="connsiteY91" fmla="*/ 819304 h 1024556"/>
                  <a:gd name="connsiteX92" fmla="*/ 119947 w 2014790"/>
                  <a:gd name="connsiteY92" fmla="*/ 806476 h 1024556"/>
                  <a:gd name="connsiteX93" fmla="*/ 109952 w 2014790"/>
                  <a:gd name="connsiteY93" fmla="*/ 806476 h 1024556"/>
                  <a:gd name="connsiteX94" fmla="*/ 109952 w 2014790"/>
                  <a:gd name="connsiteY94" fmla="*/ 793648 h 1024556"/>
                  <a:gd name="connsiteX95" fmla="*/ 99956 w 2014790"/>
                  <a:gd name="connsiteY95" fmla="*/ 793648 h 1024556"/>
                  <a:gd name="connsiteX96" fmla="*/ 99956 w 2014790"/>
                  <a:gd name="connsiteY96" fmla="*/ 780819 h 1024556"/>
                  <a:gd name="connsiteX97" fmla="*/ 89960 w 2014790"/>
                  <a:gd name="connsiteY97" fmla="*/ 780819 h 1024556"/>
                  <a:gd name="connsiteX98" fmla="*/ 89960 w 2014790"/>
                  <a:gd name="connsiteY98" fmla="*/ 767991 h 1024556"/>
                  <a:gd name="connsiteX99" fmla="*/ 79965 w 2014790"/>
                  <a:gd name="connsiteY99" fmla="*/ 767991 h 1024556"/>
                  <a:gd name="connsiteX100" fmla="*/ 79965 w 2014790"/>
                  <a:gd name="connsiteY100" fmla="*/ 755163 h 1024556"/>
                  <a:gd name="connsiteX101" fmla="*/ 69969 w 2014790"/>
                  <a:gd name="connsiteY101" fmla="*/ 755163 h 1024556"/>
                  <a:gd name="connsiteX102" fmla="*/ 69969 w 2014790"/>
                  <a:gd name="connsiteY102" fmla="*/ 742335 h 1024556"/>
                  <a:gd name="connsiteX103" fmla="*/ 59973 w 2014790"/>
                  <a:gd name="connsiteY103" fmla="*/ 742335 h 1024556"/>
                  <a:gd name="connsiteX104" fmla="*/ 59973 w 2014790"/>
                  <a:gd name="connsiteY104" fmla="*/ 729507 h 1024556"/>
                  <a:gd name="connsiteX105" fmla="*/ 49978 w 2014790"/>
                  <a:gd name="connsiteY105" fmla="*/ 729507 h 1024556"/>
                  <a:gd name="connsiteX106" fmla="*/ 49978 w 2014790"/>
                  <a:gd name="connsiteY106" fmla="*/ 716678 h 1024556"/>
                  <a:gd name="connsiteX107" fmla="*/ 39982 w 2014790"/>
                  <a:gd name="connsiteY107" fmla="*/ 716678 h 1024556"/>
                  <a:gd name="connsiteX108" fmla="*/ 39982 w 2014790"/>
                  <a:gd name="connsiteY108" fmla="*/ 703850 h 1024556"/>
                  <a:gd name="connsiteX109" fmla="*/ 29987 w 2014790"/>
                  <a:gd name="connsiteY109" fmla="*/ 703850 h 1024556"/>
                  <a:gd name="connsiteX110" fmla="*/ 29987 w 2014790"/>
                  <a:gd name="connsiteY110" fmla="*/ 691022 h 1024556"/>
                  <a:gd name="connsiteX111" fmla="*/ 19991 w 2014790"/>
                  <a:gd name="connsiteY111" fmla="*/ 691022 h 1024556"/>
                  <a:gd name="connsiteX112" fmla="*/ 19991 w 2014790"/>
                  <a:gd name="connsiteY112" fmla="*/ 678193 h 1024556"/>
                  <a:gd name="connsiteX113" fmla="*/ 9995 w 2014790"/>
                  <a:gd name="connsiteY113" fmla="*/ 678193 h 1024556"/>
                  <a:gd name="connsiteX114" fmla="*/ 9995 w 2014790"/>
                  <a:gd name="connsiteY114" fmla="*/ 665365 h 1024556"/>
                  <a:gd name="connsiteX115" fmla="*/ 0 w 2014790"/>
                  <a:gd name="connsiteY115" fmla="*/ 665365 h 1024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2014790" h="1024556">
                    <a:moveTo>
                      <a:pt x="0" y="0"/>
                    </a:moveTo>
                    <a:lnTo>
                      <a:pt x="1734912" y="0"/>
                    </a:lnTo>
                    <a:lnTo>
                      <a:pt x="1734912" y="12828"/>
                    </a:lnTo>
                    <a:lnTo>
                      <a:pt x="1744907" y="12828"/>
                    </a:lnTo>
                    <a:lnTo>
                      <a:pt x="1744907" y="25657"/>
                    </a:lnTo>
                    <a:lnTo>
                      <a:pt x="1754903" y="25657"/>
                    </a:lnTo>
                    <a:lnTo>
                      <a:pt x="1754903" y="38485"/>
                    </a:lnTo>
                    <a:lnTo>
                      <a:pt x="1764899" y="38485"/>
                    </a:lnTo>
                    <a:lnTo>
                      <a:pt x="1764899" y="51313"/>
                    </a:lnTo>
                    <a:lnTo>
                      <a:pt x="1774894" y="51313"/>
                    </a:lnTo>
                    <a:lnTo>
                      <a:pt x="1774894" y="64142"/>
                    </a:lnTo>
                    <a:lnTo>
                      <a:pt x="1784890" y="64142"/>
                    </a:lnTo>
                    <a:lnTo>
                      <a:pt x="1784890" y="76970"/>
                    </a:lnTo>
                    <a:lnTo>
                      <a:pt x="1794885" y="76970"/>
                    </a:lnTo>
                    <a:lnTo>
                      <a:pt x="1794885" y="89798"/>
                    </a:lnTo>
                    <a:lnTo>
                      <a:pt x="1804881" y="89798"/>
                    </a:lnTo>
                    <a:lnTo>
                      <a:pt x="1804881" y="102626"/>
                    </a:lnTo>
                    <a:lnTo>
                      <a:pt x="1814877" y="102626"/>
                    </a:lnTo>
                    <a:lnTo>
                      <a:pt x="1814877" y="115454"/>
                    </a:lnTo>
                    <a:lnTo>
                      <a:pt x="1824872" y="115454"/>
                    </a:lnTo>
                    <a:lnTo>
                      <a:pt x="1824872" y="128283"/>
                    </a:lnTo>
                    <a:lnTo>
                      <a:pt x="1834868" y="128283"/>
                    </a:lnTo>
                    <a:lnTo>
                      <a:pt x="1834868" y="141111"/>
                    </a:lnTo>
                    <a:lnTo>
                      <a:pt x="1844864" y="141111"/>
                    </a:lnTo>
                    <a:lnTo>
                      <a:pt x="1844864" y="153939"/>
                    </a:lnTo>
                    <a:lnTo>
                      <a:pt x="1854859" y="153939"/>
                    </a:lnTo>
                    <a:lnTo>
                      <a:pt x="1854859" y="166767"/>
                    </a:lnTo>
                    <a:lnTo>
                      <a:pt x="1864855" y="166767"/>
                    </a:lnTo>
                    <a:lnTo>
                      <a:pt x="1864855" y="179596"/>
                    </a:lnTo>
                    <a:lnTo>
                      <a:pt x="1874851" y="179596"/>
                    </a:lnTo>
                    <a:lnTo>
                      <a:pt x="1874851" y="192424"/>
                    </a:lnTo>
                    <a:lnTo>
                      <a:pt x="1884847" y="192424"/>
                    </a:lnTo>
                    <a:lnTo>
                      <a:pt x="1884847" y="205252"/>
                    </a:lnTo>
                    <a:lnTo>
                      <a:pt x="1894842" y="205252"/>
                    </a:lnTo>
                    <a:lnTo>
                      <a:pt x="1894842" y="218080"/>
                    </a:lnTo>
                    <a:lnTo>
                      <a:pt x="1904838" y="218080"/>
                    </a:lnTo>
                    <a:lnTo>
                      <a:pt x="1904838" y="230908"/>
                    </a:lnTo>
                    <a:lnTo>
                      <a:pt x="1914834" y="230908"/>
                    </a:lnTo>
                    <a:lnTo>
                      <a:pt x="1914834" y="243737"/>
                    </a:lnTo>
                    <a:lnTo>
                      <a:pt x="1924829" y="243737"/>
                    </a:lnTo>
                    <a:lnTo>
                      <a:pt x="1924829" y="256565"/>
                    </a:lnTo>
                    <a:lnTo>
                      <a:pt x="1934825" y="256565"/>
                    </a:lnTo>
                    <a:lnTo>
                      <a:pt x="1934825" y="269393"/>
                    </a:lnTo>
                    <a:lnTo>
                      <a:pt x="1944820" y="269393"/>
                    </a:lnTo>
                    <a:lnTo>
                      <a:pt x="1944820" y="282221"/>
                    </a:lnTo>
                    <a:lnTo>
                      <a:pt x="1954816" y="282221"/>
                    </a:lnTo>
                    <a:lnTo>
                      <a:pt x="1954816" y="295050"/>
                    </a:lnTo>
                    <a:lnTo>
                      <a:pt x="1964812" y="295050"/>
                    </a:lnTo>
                    <a:lnTo>
                      <a:pt x="1964812" y="307878"/>
                    </a:lnTo>
                    <a:lnTo>
                      <a:pt x="1974807" y="307878"/>
                    </a:lnTo>
                    <a:lnTo>
                      <a:pt x="1974807" y="320706"/>
                    </a:lnTo>
                    <a:lnTo>
                      <a:pt x="1984803" y="320706"/>
                    </a:lnTo>
                    <a:lnTo>
                      <a:pt x="1984803" y="333534"/>
                    </a:lnTo>
                    <a:lnTo>
                      <a:pt x="1994798" y="333534"/>
                    </a:lnTo>
                    <a:lnTo>
                      <a:pt x="1994798" y="346363"/>
                    </a:lnTo>
                    <a:lnTo>
                      <a:pt x="2004794" y="346363"/>
                    </a:lnTo>
                    <a:lnTo>
                      <a:pt x="2004794" y="359191"/>
                    </a:lnTo>
                    <a:lnTo>
                      <a:pt x="2014790" y="359191"/>
                    </a:lnTo>
                    <a:lnTo>
                      <a:pt x="2014790" y="1024556"/>
                    </a:lnTo>
                    <a:lnTo>
                      <a:pt x="279878" y="1024556"/>
                    </a:lnTo>
                    <a:lnTo>
                      <a:pt x="279878" y="1011728"/>
                    </a:lnTo>
                    <a:lnTo>
                      <a:pt x="269882" y="1011728"/>
                    </a:lnTo>
                    <a:lnTo>
                      <a:pt x="269882" y="998899"/>
                    </a:lnTo>
                    <a:lnTo>
                      <a:pt x="259886" y="998899"/>
                    </a:lnTo>
                    <a:lnTo>
                      <a:pt x="259886" y="986071"/>
                    </a:lnTo>
                    <a:lnTo>
                      <a:pt x="249891" y="986071"/>
                    </a:lnTo>
                    <a:lnTo>
                      <a:pt x="249891" y="973243"/>
                    </a:lnTo>
                    <a:lnTo>
                      <a:pt x="239895" y="973243"/>
                    </a:lnTo>
                    <a:lnTo>
                      <a:pt x="239895" y="960415"/>
                    </a:lnTo>
                    <a:lnTo>
                      <a:pt x="229900" y="960415"/>
                    </a:lnTo>
                    <a:lnTo>
                      <a:pt x="229900" y="947586"/>
                    </a:lnTo>
                    <a:lnTo>
                      <a:pt x="219904" y="947586"/>
                    </a:lnTo>
                    <a:lnTo>
                      <a:pt x="219904" y="934758"/>
                    </a:lnTo>
                    <a:lnTo>
                      <a:pt x="209908" y="934758"/>
                    </a:lnTo>
                    <a:lnTo>
                      <a:pt x="209908" y="921930"/>
                    </a:lnTo>
                    <a:lnTo>
                      <a:pt x="199913" y="921930"/>
                    </a:lnTo>
                    <a:lnTo>
                      <a:pt x="199913" y="909102"/>
                    </a:lnTo>
                    <a:lnTo>
                      <a:pt x="189917" y="909102"/>
                    </a:lnTo>
                    <a:lnTo>
                      <a:pt x="189917" y="896273"/>
                    </a:lnTo>
                    <a:lnTo>
                      <a:pt x="179922" y="896273"/>
                    </a:lnTo>
                    <a:lnTo>
                      <a:pt x="179922" y="883445"/>
                    </a:lnTo>
                    <a:lnTo>
                      <a:pt x="169926" y="883445"/>
                    </a:lnTo>
                    <a:lnTo>
                      <a:pt x="169926" y="870617"/>
                    </a:lnTo>
                    <a:lnTo>
                      <a:pt x="159930" y="870617"/>
                    </a:lnTo>
                    <a:lnTo>
                      <a:pt x="159930" y="857789"/>
                    </a:lnTo>
                    <a:lnTo>
                      <a:pt x="149935" y="857789"/>
                    </a:lnTo>
                    <a:lnTo>
                      <a:pt x="149935" y="844961"/>
                    </a:lnTo>
                    <a:lnTo>
                      <a:pt x="139939" y="844961"/>
                    </a:lnTo>
                    <a:lnTo>
                      <a:pt x="139939" y="832132"/>
                    </a:lnTo>
                    <a:lnTo>
                      <a:pt x="129943" y="832132"/>
                    </a:lnTo>
                    <a:lnTo>
                      <a:pt x="129943" y="819304"/>
                    </a:lnTo>
                    <a:lnTo>
                      <a:pt x="119947" y="819304"/>
                    </a:lnTo>
                    <a:lnTo>
                      <a:pt x="119947" y="806476"/>
                    </a:lnTo>
                    <a:lnTo>
                      <a:pt x="109952" y="806476"/>
                    </a:lnTo>
                    <a:lnTo>
                      <a:pt x="109952" y="793648"/>
                    </a:lnTo>
                    <a:lnTo>
                      <a:pt x="99956" y="793648"/>
                    </a:lnTo>
                    <a:lnTo>
                      <a:pt x="99956" y="780819"/>
                    </a:lnTo>
                    <a:lnTo>
                      <a:pt x="89960" y="780819"/>
                    </a:lnTo>
                    <a:lnTo>
                      <a:pt x="89960" y="767991"/>
                    </a:lnTo>
                    <a:lnTo>
                      <a:pt x="79965" y="767991"/>
                    </a:lnTo>
                    <a:lnTo>
                      <a:pt x="79965" y="755163"/>
                    </a:lnTo>
                    <a:lnTo>
                      <a:pt x="69969" y="755163"/>
                    </a:lnTo>
                    <a:lnTo>
                      <a:pt x="69969" y="742335"/>
                    </a:lnTo>
                    <a:lnTo>
                      <a:pt x="59973" y="742335"/>
                    </a:lnTo>
                    <a:lnTo>
                      <a:pt x="59973" y="729507"/>
                    </a:lnTo>
                    <a:lnTo>
                      <a:pt x="49978" y="729507"/>
                    </a:lnTo>
                    <a:lnTo>
                      <a:pt x="49978" y="716678"/>
                    </a:lnTo>
                    <a:lnTo>
                      <a:pt x="39982" y="716678"/>
                    </a:lnTo>
                    <a:lnTo>
                      <a:pt x="39982" y="703850"/>
                    </a:lnTo>
                    <a:lnTo>
                      <a:pt x="29987" y="703850"/>
                    </a:lnTo>
                    <a:lnTo>
                      <a:pt x="29987" y="691022"/>
                    </a:lnTo>
                    <a:lnTo>
                      <a:pt x="19991" y="691022"/>
                    </a:lnTo>
                    <a:lnTo>
                      <a:pt x="19991" y="678193"/>
                    </a:lnTo>
                    <a:lnTo>
                      <a:pt x="9995" y="678193"/>
                    </a:lnTo>
                    <a:lnTo>
                      <a:pt x="9995" y="665365"/>
                    </a:lnTo>
                    <a:lnTo>
                      <a:pt x="0" y="665365"/>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9" name="组合 28">
                <a:extLst>
                  <a:ext uri="{FF2B5EF4-FFF2-40B4-BE49-F238E27FC236}">
                    <a16:creationId xmlns:a16="http://schemas.microsoft.com/office/drawing/2014/main" id="{DDA0A957-81C2-6CEC-FB48-099C62CB89AD}"/>
                  </a:ext>
                </a:extLst>
              </p:cNvPr>
              <p:cNvGrpSpPr/>
              <p:nvPr/>
            </p:nvGrpSpPr>
            <p:grpSpPr>
              <a:xfrm>
                <a:off x="4125595" y="1572318"/>
                <a:ext cx="1734912" cy="665365"/>
                <a:chOff x="4125595" y="1572318"/>
                <a:chExt cx="1734912" cy="665365"/>
              </a:xfrm>
            </p:grpSpPr>
            <p:sp>
              <p:nvSpPr>
                <p:cNvPr id="30" name="矩形 29">
                  <a:extLst>
                    <a:ext uri="{FF2B5EF4-FFF2-40B4-BE49-F238E27FC236}">
                      <a16:creationId xmlns:a16="http://schemas.microsoft.com/office/drawing/2014/main" id="{7DCA02EE-9289-2420-5304-14B593B1D12D}"/>
                    </a:ext>
                  </a:extLst>
                </p:cNvPr>
                <p:cNvSpPr/>
                <p:nvPr/>
              </p:nvSpPr>
              <p:spPr>
                <a:xfrm>
                  <a:off x="4125595" y="1572318"/>
                  <a:ext cx="1734912" cy="665365"/>
                </a:xfrm>
                <a:prstGeom prst="rect">
                  <a:avLst/>
                </a:prstGeom>
                <a:solidFill>
                  <a:srgbClr val="3FFF5F"/>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任意多边形: 形状 30">
                  <a:extLst>
                    <a:ext uri="{FF2B5EF4-FFF2-40B4-BE49-F238E27FC236}">
                      <a16:creationId xmlns:a16="http://schemas.microsoft.com/office/drawing/2014/main" id="{67EA482D-599E-4C39-A1CB-8092E14921CC}"/>
                    </a:ext>
                  </a:extLst>
                </p:cNvPr>
                <p:cNvSpPr/>
                <p:nvPr/>
              </p:nvSpPr>
              <p:spPr>
                <a:xfrm rot="5400000">
                  <a:off x="4384120" y="1406521"/>
                  <a:ext cx="258268" cy="673422"/>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D4FF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sp>
          <p:nvSpPr>
            <p:cNvPr id="32" name="文本框 31">
              <a:extLst>
                <a:ext uri="{FF2B5EF4-FFF2-40B4-BE49-F238E27FC236}">
                  <a16:creationId xmlns:a16="http://schemas.microsoft.com/office/drawing/2014/main" id="{89952184-7A1C-55A7-1CA7-0FE4A7882B0B}"/>
                </a:ext>
              </a:extLst>
            </p:cNvPr>
            <p:cNvSpPr txBox="1"/>
            <p:nvPr/>
          </p:nvSpPr>
          <p:spPr>
            <a:xfrm>
              <a:off x="3893914" y="2565140"/>
              <a:ext cx="2000874" cy="646331"/>
            </a:xfrm>
            <a:prstGeom prst="rect">
              <a:avLst/>
            </a:prstGeom>
            <a:noFill/>
          </p:spPr>
          <p:txBody>
            <a:bodyPr wrap="square" rtlCol="0">
              <a:spAutoFit/>
            </a:bodyPr>
            <a:lstStyle/>
            <a:p>
              <a:pPr algn="ctr"/>
              <a:r>
                <a:rPr lang="en-US" altLang="zh-CN" sz="3600">
                  <a:latin typeface="Jumble" panose="02000503000000020004" pitchFamily="2" charset="0"/>
                </a:rPr>
                <a:t>POWER</a:t>
              </a:r>
              <a:endParaRPr lang="zh-CN" altLang="en-US" sz="3600">
                <a:latin typeface="Jumble" panose="02000503000000020004" pitchFamily="2" charset="0"/>
              </a:endParaRPr>
            </a:p>
          </p:txBody>
        </p:sp>
      </p:grpSp>
      <p:grpSp>
        <p:nvGrpSpPr>
          <p:cNvPr id="34" name="组合 33">
            <a:extLst>
              <a:ext uri="{FF2B5EF4-FFF2-40B4-BE49-F238E27FC236}">
                <a16:creationId xmlns:a16="http://schemas.microsoft.com/office/drawing/2014/main" id="{709873C0-0D67-3E1A-977B-4F13F3068E9C}"/>
              </a:ext>
            </a:extLst>
          </p:cNvPr>
          <p:cNvGrpSpPr/>
          <p:nvPr/>
        </p:nvGrpSpPr>
        <p:grpSpPr>
          <a:xfrm>
            <a:off x="10268624" y="3737333"/>
            <a:ext cx="565282" cy="587784"/>
            <a:chOff x="7917681" y="3363453"/>
            <a:chExt cx="619041" cy="643684"/>
          </a:xfrm>
        </p:grpSpPr>
        <p:sp>
          <p:nvSpPr>
            <p:cNvPr id="35" name="任意多边形: 形状 34">
              <a:extLst>
                <a:ext uri="{FF2B5EF4-FFF2-40B4-BE49-F238E27FC236}">
                  <a16:creationId xmlns:a16="http://schemas.microsoft.com/office/drawing/2014/main" id="{AD854CB8-C42B-BCA1-7E17-F28887F78E38}"/>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36" name="矩形 35">
              <a:extLst>
                <a:ext uri="{FF2B5EF4-FFF2-40B4-BE49-F238E27FC236}">
                  <a16:creationId xmlns:a16="http://schemas.microsoft.com/office/drawing/2014/main" id="{E9C8BE03-2173-C359-D214-58047959BED3}"/>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任意多边形: 形状 36">
              <a:extLst>
                <a:ext uri="{FF2B5EF4-FFF2-40B4-BE49-F238E27FC236}">
                  <a16:creationId xmlns:a16="http://schemas.microsoft.com/office/drawing/2014/main" id="{10F32B2C-D955-3BFD-1E6F-70968ED70552}"/>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38" name="组合 37">
            <a:extLst>
              <a:ext uri="{FF2B5EF4-FFF2-40B4-BE49-F238E27FC236}">
                <a16:creationId xmlns:a16="http://schemas.microsoft.com/office/drawing/2014/main" id="{8BE811A8-1B82-2BB2-3182-A5EAFEC9E980}"/>
              </a:ext>
            </a:extLst>
          </p:cNvPr>
          <p:cNvGrpSpPr/>
          <p:nvPr/>
        </p:nvGrpSpPr>
        <p:grpSpPr>
          <a:xfrm rot="1309480">
            <a:off x="8329236" y="4288068"/>
            <a:ext cx="2000874" cy="1754326"/>
            <a:chOff x="3571563" y="2551837"/>
            <a:chExt cx="2000874" cy="1754326"/>
          </a:xfrm>
        </p:grpSpPr>
        <p:sp>
          <p:nvSpPr>
            <p:cNvPr id="39" name="文本框 38">
              <a:extLst>
                <a:ext uri="{FF2B5EF4-FFF2-40B4-BE49-F238E27FC236}">
                  <a16:creationId xmlns:a16="http://schemas.microsoft.com/office/drawing/2014/main" id="{ECD9B32B-9EC0-F2C1-DBB0-6737E1029B3A}"/>
                </a:ext>
              </a:extLst>
            </p:cNvPr>
            <p:cNvSpPr txBox="1"/>
            <p:nvPr/>
          </p:nvSpPr>
          <p:spPr>
            <a:xfrm>
              <a:off x="3770680" y="2656462"/>
              <a:ext cx="1801077" cy="1574399"/>
            </a:xfrm>
            <a:custGeom>
              <a:avLst/>
              <a:gdLst/>
              <a:ahLst/>
              <a:cxnLst/>
              <a:rect l="l" t="t" r="r" b="b"/>
              <a:pathLst>
                <a:path w="1801077" h="1574399">
                  <a:moveTo>
                    <a:pt x="769696" y="1094461"/>
                  </a:moveTo>
                  <a:cubicBezTo>
                    <a:pt x="772744" y="1094461"/>
                    <a:pt x="775868" y="1096366"/>
                    <a:pt x="779068" y="1100176"/>
                  </a:cubicBezTo>
                  <a:lnTo>
                    <a:pt x="780487" y="1102745"/>
                  </a:lnTo>
                  <a:lnTo>
                    <a:pt x="788522" y="1107645"/>
                  </a:lnTo>
                  <a:lnTo>
                    <a:pt x="789943" y="1110217"/>
                  </a:lnTo>
                  <a:lnTo>
                    <a:pt x="797975" y="1115115"/>
                  </a:lnTo>
                  <a:lnTo>
                    <a:pt x="799395" y="1117685"/>
                  </a:lnTo>
                  <a:lnTo>
                    <a:pt x="807428" y="1122584"/>
                  </a:lnTo>
                  <a:lnTo>
                    <a:pt x="808848" y="1125154"/>
                  </a:lnTo>
                  <a:lnTo>
                    <a:pt x="816881" y="1130053"/>
                  </a:lnTo>
                  <a:lnTo>
                    <a:pt x="818300" y="1132622"/>
                  </a:lnTo>
                  <a:lnTo>
                    <a:pt x="826335" y="1137522"/>
                  </a:lnTo>
                  <a:lnTo>
                    <a:pt x="827755" y="1140092"/>
                  </a:lnTo>
                  <a:lnTo>
                    <a:pt x="835788" y="1144991"/>
                  </a:lnTo>
                  <a:lnTo>
                    <a:pt x="837208" y="1147562"/>
                  </a:lnTo>
                  <a:lnTo>
                    <a:pt x="841745" y="1150328"/>
                  </a:lnTo>
                  <a:lnTo>
                    <a:pt x="843229" y="1146582"/>
                  </a:lnTo>
                  <a:cubicBezTo>
                    <a:pt x="847801" y="1136828"/>
                    <a:pt x="852297" y="1129132"/>
                    <a:pt x="856716" y="1123493"/>
                  </a:cubicBezTo>
                  <a:cubicBezTo>
                    <a:pt x="861136" y="1117854"/>
                    <a:pt x="865936" y="1113968"/>
                    <a:pt x="871118" y="1111834"/>
                  </a:cubicBezTo>
                  <a:cubicBezTo>
                    <a:pt x="875995" y="1109701"/>
                    <a:pt x="881862" y="1107872"/>
                    <a:pt x="888720" y="1106348"/>
                  </a:cubicBezTo>
                  <a:cubicBezTo>
                    <a:pt x="895578" y="1104824"/>
                    <a:pt x="902665" y="1103529"/>
                    <a:pt x="909980" y="1102462"/>
                  </a:cubicBezTo>
                  <a:cubicBezTo>
                    <a:pt x="917295" y="1101395"/>
                    <a:pt x="924687" y="1100557"/>
                    <a:pt x="932154" y="1099947"/>
                  </a:cubicBezTo>
                  <a:cubicBezTo>
                    <a:pt x="939622" y="1099338"/>
                    <a:pt x="946556" y="1099033"/>
                    <a:pt x="952957" y="1099033"/>
                  </a:cubicBezTo>
                  <a:cubicBezTo>
                    <a:pt x="959053" y="1099033"/>
                    <a:pt x="965606" y="1102462"/>
                    <a:pt x="972616" y="1109320"/>
                  </a:cubicBezTo>
                  <a:lnTo>
                    <a:pt x="975730" y="1113471"/>
                  </a:lnTo>
                  <a:lnTo>
                    <a:pt x="982070" y="1116789"/>
                  </a:lnTo>
                  <a:lnTo>
                    <a:pt x="985186" y="1120942"/>
                  </a:lnTo>
                  <a:lnTo>
                    <a:pt x="991523" y="1124259"/>
                  </a:lnTo>
                  <a:lnTo>
                    <a:pt x="994637" y="1128411"/>
                  </a:lnTo>
                  <a:lnTo>
                    <a:pt x="1000976" y="1131728"/>
                  </a:lnTo>
                  <a:lnTo>
                    <a:pt x="1004090" y="1135880"/>
                  </a:lnTo>
                  <a:lnTo>
                    <a:pt x="1010429" y="1139197"/>
                  </a:lnTo>
                  <a:lnTo>
                    <a:pt x="1013543" y="1143348"/>
                  </a:lnTo>
                  <a:lnTo>
                    <a:pt x="1019883" y="1146666"/>
                  </a:lnTo>
                  <a:lnTo>
                    <a:pt x="1022997" y="1150818"/>
                  </a:lnTo>
                  <a:lnTo>
                    <a:pt x="1029336" y="1154135"/>
                  </a:lnTo>
                  <a:lnTo>
                    <a:pt x="1032451" y="1158288"/>
                  </a:lnTo>
                  <a:lnTo>
                    <a:pt x="1038790" y="1161605"/>
                  </a:lnTo>
                  <a:lnTo>
                    <a:pt x="1041904" y="1165757"/>
                  </a:lnTo>
                  <a:lnTo>
                    <a:pt x="1048243" y="1169074"/>
                  </a:lnTo>
                  <a:lnTo>
                    <a:pt x="1051357" y="1173226"/>
                  </a:lnTo>
                  <a:lnTo>
                    <a:pt x="1057696" y="1176543"/>
                  </a:lnTo>
                  <a:lnTo>
                    <a:pt x="1060810" y="1180694"/>
                  </a:lnTo>
                  <a:lnTo>
                    <a:pt x="1067150" y="1184012"/>
                  </a:lnTo>
                  <a:lnTo>
                    <a:pt x="1070264" y="1188164"/>
                  </a:lnTo>
                  <a:lnTo>
                    <a:pt x="1076603" y="1191481"/>
                  </a:lnTo>
                  <a:lnTo>
                    <a:pt x="1079719" y="1195634"/>
                  </a:lnTo>
                  <a:lnTo>
                    <a:pt x="1086056" y="1198951"/>
                  </a:lnTo>
                  <a:lnTo>
                    <a:pt x="1089170" y="1203102"/>
                  </a:lnTo>
                  <a:lnTo>
                    <a:pt x="1095510" y="1206420"/>
                  </a:lnTo>
                  <a:lnTo>
                    <a:pt x="1098624" y="1210572"/>
                  </a:lnTo>
                  <a:lnTo>
                    <a:pt x="1104963" y="1213889"/>
                  </a:lnTo>
                  <a:lnTo>
                    <a:pt x="1108077" y="1218040"/>
                  </a:lnTo>
                  <a:lnTo>
                    <a:pt x="1114417" y="1221358"/>
                  </a:lnTo>
                  <a:lnTo>
                    <a:pt x="1117531" y="1225510"/>
                  </a:lnTo>
                  <a:lnTo>
                    <a:pt x="1123870" y="1228827"/>
                  </a:lnTo>
                  <a:lnTo>
                    <a:pt x="1126986" y="1232980"/>
                  </a:lnTo>
                  <a:lnTo>
                    <a:pt x="1133323" y="1236297"/>
                  </a:lnTo>
                  <a:lnTo>
                    <a:pt x="1136437" y="1240449"/>
                  </a:lnTo>
                  <a:lnTo>
                    <a:pt x="1142776" y="1243766"/>
                  </a:lnTo>
                  <a:lnTo>
                    <a:pt x="1145890" y="1247917"/>
                  </a:lnTo>
                  <a:lnTo>
                    <a:pt x="1152230" y="1251235"/>
                  </a:lnTo>
                  <a:lnTo>
                    <a:pt x="1155343" y="1255386"/>
                  </a:lnTo>
                  <a:lnTo>
                    <a:pt x="1161682" y="1258703"/>
                  </a:lnTo>
                  <a:cubicBezTo>
                    <a:pt x="1168693" y="1265561"/>
                    <a:pt x="1176008" y="1275314"/>
                    <a:pt x="1183628" y="1287964"/>
                  </a:cubicBezTo>
                  <a:cubicBezTo>
                    <a:pt x="1191248" y="1300613"/>
                    <a:pt x="1198868" y="1316005"/>
                    <a:pt x="1206488" y="1334141"/>
                  </a:cubicBezTo>
                  <a:cubicBezTo>
                    <a:pt x="1214108" y="1352276"/>
                    <a:pt x="1221576" y="1372774"/>
                    <a:pt x="1228891" y="1395634"/>
                  </a:cubicBezTo>
                  <a:cubicBezTo>
                    <a:pt x="1236206" y="1418494"/>
                    <a:pt x="1241845" y="1438382"/>
                    <a:pt x="1245807" y="1455299"/>
                  </a:cubicBezTo>
                  <a:cubicBezTo>
                    <a:pt x="1249770" y="1472215"/>
                    <a:pt x="1252665" y="1486693"/>
                    <a:pt x="1254494" y="1498733"/>
                  </a:cubicBezTo>
                  <a:cubicBezTo>
                    <a:pt x="1256323" y="1510772"/>
                    <a:pt x="1257390" y="1520602"/>
                    <a:pt x="1257694" y="1528222"/>
                  </a:cubicBezTo>
                  <a:cubicBezTo>
                    <a:pt x="1257999" y="1535842"/>
                    <a:pt x="1258152" y="1541633"/>
                    <a:pt x="1258152" y="1545596"/>
                  </a:cubicBezTo>
                  <a:cubicBezTo>
                    <a:pt x="1258152" y="1553521"/>
                    <a:pt x="1255104" y="1558931"/>
                    <a:pt x="1249008" y="1561826"/>
                  </a:cubicBezTo>
                  <a:cubicBezTo>
                    <a:pt x="1242912" y="1564722"/>
                    <a:pt x="1234987" y="1566170"/>
                    <a:pt x="1225233" y="1566170"/>
                  </a:cubicBezTo>
                  <a:cubicBezTo>
                    <a:pt x="1215480" y="1566170"/>
                    <a:pt x="1205421" y="1565941"/>
                    <a:pt x="1195058" y="1565484"/>
                  </a:cubicBezTo>
                  <a:cubicBezTo>
                    <a:pt x="1184695" y="1565027"/>
                    <a:pt x="1174941" y="1564036"/>
                    <a:pt x="1165797" y="1562512"/>
                  </a:cubicBezTo>
                  <a:cubicBezTo>
                    <a:pt x="1156958" y="1560988"/>
                    <a:pt x="1150786" y="1558016"/>
                    <a:pt x="1147281" y="1553597"/>
                  </a:cubicBezTo>
                  <a:lnTo>
                    <a:pt x="1146518" y="1550313"/>
                  </a:lnTo>
                  <a:lnTo>
                    <a:pt x="1137829" y="1546129"/>
                  </a:lnTo>
                  <a:lnTo>
                    <a:pt x="1137066" y="1542844"/>
                  </a:lnTo>
                  <a:lnTo>
                    <a:pt x="1128375" y="1538660"/>
                  </a:lnTo>
                  <a:lnTo>
                    <a:pt x="1127612" y="1535375"/>
                  </a:lnTo>
                  <a:lnTo>
                    <a:pt x="1118922" y="1531191"/>
                  </a:lnTo>
                  <a:lnTo>
                    <a:pt x="1118158" y="1527905"/>
                  </a:lnTo>
                  <a:lnTo>
                    <a:pt x="1109469" y="1523721"/>
                  </a:lnTo>
                  <a:lnTo>
                    <a:pt x="1108706" y="1520436"/>
                  </a:lnTo>
                  <a:lnTo>
                    <a:pt x="1100016" y="1516252"/>
                  </a:lnTo>
                  <a:lnTo>
                    <a:pt x="1099253" y="1512967"/>
                  </a:lnTo>
                  <a:lnTo>
                    <a:pt x="1090562" y="1508783"/>
                  </a:lnTo>
                  <a:lnTo>
                    <a:pt x="1090155" y="1507028"/>
                  </a:lnTo>
                  <a:lnTo>
                    <a:pt x="1088073" y="1508334"/>
                  </a:lnTo>
                  <a:cubicBezTo>
                    <a:pt x="1085025" y="1511534"/>
                    <a:pt x="1083501" y="1515573"/>
                    <a:pt x="1083501" y="1520450"/>
                  </a:cubicBezTo>
                  <a:cubicBezTo>
                    <a:pt x="1083501" y="1525631"/>
                    <a:pt x="1083958" y="1530432"/>
                    <a:pt x="1084873" y="1534852"/>
                  </a:cubicBezTo>
                  <a:cubicBezTo>
                    <a:pt x="1085787" y="1539271"/>
                    <a:pt x="1086244" y="1544986"/>
                    <a:pt x="1086244" y="1551997"/>
                  </a:cubicBezTo>
                  <a:cubicBezTo>
                    <a:pt x="1086244" y="1555349"/>
                    <a:pt x="1085787" y="1558016"/>
                    <a:pt x="1084873" y="1559998"/>
                  </a:cubicBezTo>
                  <a:cubicBezTo>
                    <a:pt x="1083958" y="1561979"/>
                    <a:pt x="1082739" y="1563427"/>
                    <a:pt x="1081215" y="1564341"/>
                  </a:cubicBezTo>
                  <a:cubicBezTo>
                    <a:pt x="1079691" y="1565255"/>
                    <a:pt x="1077939" y="1565941"/>
                    <a:pt x="1075957" y="1566398"/>
                  </a:cubicBezTo>
                  <a:cubicBezTo>
                    <a:pt x="1073976" y="1566856"/>
                    <a:pt x="1071766" y="1567389"/>
                    <a:pt x="1069328" y="1567999"/>
                  </a:cubicBezTo>
                  <a:cubicBezTo>
                    <a:pt x="1063537" y="1569218"/>
                    <a:pt x="1057365" y="1570285"/>
                    <a:pt x="1050811" y="1571199"/>
                  </a:cubicBezTo>
                  <a:cubicBezTo>
                    <a:pt x="1044258" y="1572113"/>
                    <a:pt x="1037781" y="1572799"/>
                    <a:pt x="1031380" y="1573256"/>
                  </a:cubicBezTo>
                  <a:cubicBezTo>
                    <a:pt x="1024980" y="1573714"/>
                    <a:pt x="1018807" y="1574018"/>
                    <a:pt x="1012864" y="1574171"/>
                  </a:cubicBezTo>
                  <a:cubicBezTo>
                    <a:pt x="1006920" y="1574323"/>
                    <a:pt x="1001662" y="1574399"/>
                    <a:pt x="997090" y="1574399"/>
                  </a:cubicBezTo>
                  <a:cubicBezTo>
                    <a:pt x="990994" y="1574399"/>
                    <a:pt x="985356" y="1571809"/>
                    <a:pt x="980174" y="1566627"/>
                  </a:cubicBezTo>
                  <a:lnTo>
                    <a:pt x="978944" y="1562937"/>
                  </a:lnTo>
                  <a:lnTo>
                    <a:pt x="970722" y="1559159"/>
                  </a:lnTo>
                  <a:lnTo>
                    <a:pt x="969492" y="1555469"/>
                  </a:lnTo>
                  <a:lnTo>
                    <a:pt x="961268" y="1551690"/>
                  </a:lnTo>
                  <a:lnTo>
                    <a:pt x="960038" y="1547999"/>
                  </a:lnTo>
                  <a:lnTo>
                    <a:pt x="951815" y="1544221"/>
                  </a:lnTo>
                  <a:lnTo>
                    <a:pt x="950584" y="1540529"/>
                  </a:lnTo>
                  <a:lnTo>
                    <a:pt x="942362" y="1536751"/>
                  </a:lnTo>
                  <a:lnTo>
                    <a:pt x="941132" y="1533060"/>
                  </a:lnTo>
                  <a:lnTo>
                    <a:pt x="932909" y="1529282"/>
                  </a:lnTo>
                  <a:lnTo>
                    <a:pt x="931679" y="1525592"/>
                  </a:lnTo>
                  <a:lnTo>
                    <a:pt x="929799" y="1524728"/>
                  </a:lnTo>
                  <a:lnTo>
                    <a:pt x="931787" y="1535537"/>
                  </a:lnTo>
                  <a:cubicBezTo>
                    <a:pt x="931787" y="1539500"/>
                    <a:pt x="929577" y="1543462"/>
                    <a:pt x="925158" y="1547425"/>
                  </a:cubicBezTo>
                  <a:cubicBezTo>
                    <a:pt x="920738" y="1551387"/>
                    <a:pt x="915023" y="1554892"/>
                    <a:pt x="908013" y="1557940"/>
                  </a:cubicBezTo>
                  <a:cubicBezTo>
                    <a:pt x="901002" y="1560988"/>
                    <a:pt x="892849" y="1563503"/>
                    <a:pt x="883552" y="1565484"/>
                  </a:cubicBezTo>
                  <a:cubicBezTo>
                    <a:pt x="874256" y="1567465"/>
                    <a:pt x="864883" y="1568456"/>
                    <a:pt x="855435" y="1568456"/>
                  </a:cubicBezTo>
                  <a:cubicBezTo>
                    <a:pt x="846291" y="1568456"/>
                    <a:pt x="838518" y="1567389"/>
                    <a:pt x="832117" y="1565255"/>
                  </a:cubicBezTo>
                  <a:cubicBezTo>
                    <a:pt x="825717" y="1563122"/>
                    <a:pt x="820535" y="1560379"/>
                    <a:pt x="816573" y="1557026"/>
                  </a:cubicBezTo>
                  <a:lnTo>
                    <a:pt x="813473" y="1552921"/>
                  </a:lnTo>
                  <a:lnTo>
                    <a:pt x="807121" y="1549558"/>
                  </a:lnTo>
                  <a:lnTo>
                    <a:pt x="804021" y="1545453"/>
                  </a:lnTo>
                  <a:lnTo>
                    <a:pt x="797667" y="1542089"/>
                  </a:lnTo>
                  <a:lnTo>
                    <a:pt x="794566" y="1537983"/>
                  </a:lnTo>
                  <a:lnTo>
                    <a:pt x="788214" y="1534620"/>
                  </a:lnTo>
                  <a:lnTo>
                    <a:pt x="785112" y="1530512"/>
                  </a:lnTo>
                  <a:lnTo>
                    <a:pt x="778761" y="1527150"/>
                  </a:lnTo>
                  <a:lnTo>
                    <a:pt x="775660" y="1523044"/>
                  </a:lnTo>
                  <a:lnTo>
                    <a:pt x="769308" y="1519681"/>
                  </a:lnTo>
                  <a:lnTo>
                    <a:pt x="766208" y="1515576"/>
                  </a:lnTo>
                  <a:lnTo>
                    <a:pt x="759854" y="1512212"/>
                  </a:lnTo>
                  <a:lnTo>
                    <a:pt x="756753" y="1508106"/>
                  </a:lnTo>
                  <a:lnTo>
                    <a:pt x="750401" y="1504743"/>
                  </a:lnTo>
                  <a:lnTo>
                    <a:pt x="747301" y="1500638"/>
                  </a:lnTo>
                  <a:lnTo>
                    <a:pt x="740947" y="1497274"/>
                  </a:lnTo>
                  <a:lnTo>
                    <a:pt x="737845" y="1493166"/>
                  </a:lnTo>
                  <a:lnTo>
                    <a:pt x="731494" y="1489804"/>
                  </a:lnTo>
                  <a:lnTo>
                    <a:pt x="728393" y="1485698"/>
                  </a:lnTo>
                  <a:lnTo>
                    <a:pt x="722041" y="1482335"/>
                  </a:lnTo>
                  <a:lnTo>
                    <a:pt x="718941" y="1478230"/>
                  </a:lnTo>
                  <a:lnTo>
                    <a:pt x="712587" y="1474866"/>
                  </a:lnTo>
                  <a:lnTo>
                    <a:pt x="709486" y="1470760"/>
                  </a:lnTo>
                  <a:lnTo>
                    <a:pt x="703134" y="1467397"/>
                  </a:lnTo>
                  <a:lnTo>
                    <a:pt x="700033" y="1463291"/>
                  </a:lnTo>
                  <a:lnTo>
                    <a:pt x="693681" y="1459928"/>
                  </a:lnTo>
                  <a:lnTo>
                    <a:pt x="690580" y="1455821"/>
                  </a:lnTo>
                  <a:lnTo>
                    <a:pt x="684227" y="1452458"/>
                  </a:lnTo>
                  <a:lnTo>
                    <a:pt x="681126" y="1448352"/>
                  </a:lnTo>
                  <a:lnTo>
                    <a:pt x="674774" y="1444989"/>
                  </a:lnTo>
                  <a:lnTo>
                    <a:pt x="671674" y="1440884"/>
                  </a:lnTo>
                  <a:lnTo>
                    <a:pt x="665320" y="1437520"/>
                  </a:lnTo>
                  <a:lnTo>
                    <a:pt x="662219" y="1433414"/>
                  </a:lnTo>
                  <a:lnTo>
                    <a:pt x="655867" y="1430051"/>
                  </a:lnTo>
                  <a:lnTo>
                    <a:pt x="652766" y="1425945"/>
                  </a:lnTo>
                  <a:lnTo>
                    <a:pt x="646414" y="1422582"/>
                  </a:lnTo>
                  <a:lnTo>
                    <a:pt x="643312" y="1418474"/>
                  </a:lnTo>
                  <a:lnTo>
                    <a:pt x="636961" y="1415112"/>
                  </a:lnTo>
                  <a:lnTo>
                    <a:pt x="633861" y="1411007"/>
                  </a:lnTo>
                  <a:lnTo>
                    <a:pt x="627507" y="1407643"/>
                  </a:lnTo>
                  <a:cubicBezTo>
                    <a:pt x="623544" y="1404290"/>
                    <a:pt x="620725" y="1400556"/>
                    <a:pt x="619048" y="1396441"/>
                  </a:cubicBezTo>
                  <a:cubicBezTo>
                    <a:pt x="617372" y="1392327"/>
                    <a:pt x="616534" y="1388440"/>
                    <a:pt x="616534" y="1384783"/>
                  </a:cubicBezTo>
                  <a:cubicBezTo>
                    <a:pt x="616534" y="1381125"/>
                    <a:pt x="617220" y="1374648"/>
                    <a:pt x="618591" y="1365352"/>
                  </a:cubicBezTo>
                  <a:cubicBezTo>
                    <a:pt x="619963" y="1356055"/>
                    <a:pt x="621487" y="1345159"/>
                    <a:pt x="623163" y="1332662"/>
                  </a:cubicBezTo>
                  <a:cubicBezTo>
                    <a:pt x="624840" y="1320165"/>
                    <a:pt x="626364" y="1306830"/>
                    <a:pt x="627735" y="1292657"/>
                  </a:cubicBezTo>
                  <a:lnTo>
                    <a:pt x="628222" y="1282762"/>
                  </a:lnTo>
                  <a:lnTo>
                    <a:pt x="619695" y="1278573"/>
                  </a:lnTo>
                  <a:lnTo>
                    <a:pt x="618847" y="1275332"/>
                  </a:lnTo>
                  <a:lnTo>
                    <a:pt x="610242" y="1271104"/>
                  </a:lnTo>
                  <a:lnTo>
                    <a:pt x="609394" y="1267862"/>
                  </a:lnTo>
                  <a:lnTo>
                    <a:pt x="600788" y="1263634"/>
                  </a:lnTo>
                  <a:lnTo>
                    <a:pt x="599941" y="1260393"/>
                  </a:lnTo>
                  <a:lnTo>
                    <a:pt x="591335" y="1256165"/>
                  </a:lnTo>
                  <a:lnTo>
                    <a:pt x="590488" y="1252924"/>
                  </a:lnTo>
                  <a:lnTo>
                    <a:pt x="581881" y="1248696"/>
                  </a:lnTo>
                  <a:lnTo>
                    <a:pt x="581034" y="1245455"/>
                  </a:lnTo>
                  <a:lnTo>
                    <a:pt x="572428" y="1241227"/>
                  </a:lnTo>
                  <a:lnTo>
                    <a:pt x="571580" y="1237986"/>
                  </a:lnTo>
                  <a:lnTo>
                    <a:pt x="562975" y="1233758"/>
                  </a:lnTo>
                  <a:lnTo>
                    <a:pt x="562127" y="1230515"/>
                  </a:lnTo>
                  <a:lnTo>
                    <a:pt x="553522" y="1226288"/>
                  </a:lnTo>
                  <a:lnTo>
                    <a:pt x="552675" y="1223047"/>
                  </a:lnTo>
                  <a:lnTo>
                    <a:pt x="544068" y="1218819"/>
                  </a:lnTo>
                  <a:cubicBezTo>
                    <a:pt x="540562" y="1214552"/>
                    <a:pt x="538810" y="1207846"/>
                    <a:pt x="538810" y="1198702"/>
                  </a:cubicBezTo>
                  <a:cubicBezTo>
                    <a:pt x="538810" y="1185901"/>
                    <a:pt x="539648" y="1174014"/>
                    <a:pt x="541324" y="1163041"/>
                  </a:cubicBezTo>
                  <a:cubicBezTo>
                    <a:pt x="543001" y="1152068"/>
                    <a:pt x="545515" y="1142543"/>
                    <a:pt x="548868" y="1134466"/>
                  </a:cubicBezTo>
                  <a:cubicBezTo>
                    <a:pt x="552221" y="1126389"/>
                    <a:pt x="556412" y="1120140"/>
                    <a:pt x="561441" y="1115721"/>
                  </a:cubicBezTo>
                  <a:cubicBezTo>
                    <a:pt x="566470" y="1111301"/>
                    <a:pt x="572490" y="1109091"/>
                    <a:pt x="579501" y="1109091"/>
                  </a:cubicBezTo>
                  <a:cubicBezTo>
                    <a:pt x="591693" y="1109091"/>
                    <a:pt x="603732" y="1109701"/>
                    <a:pt x="615619" y="1110920"/>
                  </a:cubicBezTo>
                  <a:cubicBezTo>
                    <a:pt x="627507" y="1112139"/>
                    <a:pt x="641832" y="1112749"/>
                    <a:pt x="658596" y="1112749"/>
                  </a:cubicBezTo>
                  <a:cubicBezTo>
                    <a:pt x="675055" y="1112749"/>
                    <a:pt x="689305" y="1111834"/>
                    <a:pt x="701344" y="1110006"/>
                  </a:cubicBezTo>
                  <a:cubicBezTo>
                    <a:pt x="713384" y="1108177"/>
                    <a:pt x="723823" y="1106119"/>
                    <a:pt x="732663" y="1103833"/>
                  </a:cubicBezTo>
                  <a:cubicBezTo>
                    <a:pt x="741502" y="1101547"/>
                    <a:pt x="748893" y="1099414"/>
                    <a:pt x="754837" y="1097433"/>
                  </a:cubicBezTo>
                  <a:cubicBezTo>
                    <a:pt x="760780" y="1095451"/>
                    <a:pt x="765733" y="1094461"/>
                    <a:pt x="769696" y="1094461"/>
                  </a:cubicBezTo>
                  <a:close/>
                  <a:moveTo>
                    <a:pt x="861136" y="552450"/>
                  </a:moveTo>
                  <a:cubicBezTo>
                    <a:pt x="879729" y="552450"/>
                    <a:pt x="897864" y="555727"/>
                    <a:pt x="915543" y="562280"/>
                  </a:cubicBezTo>
                  <a:cubicBezTo>
                    <a:pt x="933221" y="568833"/>
                    <a:pt x="948994" y="578587"/>
                    <a:pt x="962863" y="591541"/>
                  </a:cubicBezTo>
                  <a:lnTo>
                    <a:pt x="964794" y="594358"/>
                  </a:lnTo>
                  <a:lnTo>
                    <a:pt x="972317" y="599010"/>
                  </a:lnTo>
                  <a:lnTo>
                    <a:pt x="974250" y="601829"/>
                  </a:lnTo>
                  <a:lnTo>
                    <a:pt x="981770" y="606480"/>
                  </a:lnTo>
                  <a:lnTo>
                    <a:pt x="983701" y="609298"/>
                  </a:lnTo>
                  <a:lnTo>
                    <a:pt x="991223" y="613949"/>
                  </a:lnTo>
                  <a:lnTo>
                    <a:pt x="993154" y="616767"/>
                  </a:lnTo>
                  <a:lnTo>
                    <a:pt x="1000676" y="621418"/>
                  </a:lnTo>
                  <a:lnTo>
                    <a:pt x="1002607" y="624235"/>
                  </a:lnTo>
                  <a:lnTo>
                    <a:pt x="1010130" y="628887"/>
                  </a:lnTo>
                  <a:lnTo>
                    <a:pt x="1012061" y="631705"/>
                  </a:lnTo>
                  <a:lnTo>
                    <a:pt x="1019583" y="636356"/>
                  </a:lnTo>
                  <a:lnTo>
                    <a:pt x="1021515" y="639174"/>
                  </a:lnTo>
                  <a:lnTo>
                    <a:pt x="1029037" y="643826"/>
                  </a:lnTo>
                  <a:lnTo>
                    <a:pt x="1030968" y="646644"/>
                  </a:lnTo>
                  <a:lnTo>
                    <a:pt x="1033493" y="648205"/>
                  </a:lnTo>
                  <a:lnTo>
                    <a:pt x="1036472" y="620116"/>
                  </a:lnTo>
                  <a:cubicBezTo>
                    <a:pt x="1037691" y="611581"/>
                    <a:pt x="1038910" y="605485"/>
                    <a:pt x="1040130" y="601828"/>
                  </a:cubicBezTo>
                  <a:cubicBezTo>
                    <a:pt x="1041349" y="598170"/>
                    <a:pt x="1042492" y="594894"/>
                    <a:pt x="1043559" y="591998"/>
                  </a:cubicBezTo>
                  <a:cubicBezTo>
                    <a:pt x="1044625" y="589102"/>
                    <a:pt x="1045921" y="586664"/>
                    <a:pt x="1047445" y="584683"/>
                  </a:cubicBezTo>
                  <a:cubicBezTo>
                    <a:pt x="1048969" y="582702"/>
                    <a:pt x="1050950" y="580873"/>
                    <a:pt x="1053388" y="579196"/>
                  </a:cubicBezTo>
                  <a:cubicBezTo>
                    <a:pt x="1055827" y="577520"/>
                    <a:pt x="1059027" y="575920"/>
                    <a:pt x="1062990" y="574396"/>
                  </a:cubicBezTo>
                  <a:cubicBezTo>
                    <a:pt x="1070914" y="571348"/>
                    <a:pt x="1081049" y="568300"/>
                    <a:pt x="1093393" y="565252"/>
                  </a:cubicBezTo>
                  <a:cubicBezTo>
                    <a:pt x="1105738" y="562204"/>
                    <a:pt x="1121359" y="560680"/>
                    <a:pt x="1140256" y="560680"/>
                  </a:cubicBezTo>
                  <a:cubicBezTo>
                    <a:pt x="1162507" y="560680"/>
                    <a:pt x="1183462" y="563423"/>
                    <a:pt x="1203121" y="568909"/>
                  </a:cubicBezTo>
                  <a:cubicBezTo>
                    <a:pt x="1222781" y="574396"/>
                    <a:pt x="1239926" y="583387"/>
                    <a:pt x="1254556" y="595884"/>
                  </a:cubicBezTo>
                  <a:lnTo>
                    <a:pt x="1257390" y="599881"/>
                  </a:lnTo>
                  <a:lnTo>
                    <a:pt x="1264010" y="603353"/>
                  </a:lnTo>
                  <a:lnTo>
                    <a:pt x="1266846" y="607353"/>
                  </a:lnTo>
                  <a:lnTo>
                    <a:pt x="1273463" y="610823"/>
                  </a:lnTo>
                  <a:lnTo>
                    <a:pt x="1276297" y="614821"/>
                  </a:lnTo>
                  <a:lnTo>
                    <a:pt x="1282916" y="618292"/>
                  </a:lnTo>
                  <a:lnTo>
                    <a:pt x="1285750" y="622290"/>
                  </a:lnTo>
                  <a:lnTo>
                    <a:pt x="1292369" y="625761"/>
                  </a:lnTo>
                  <a:lnTo>
                    <a:pt x="1295203" y="629758"/>
                  </a:lnTo>
                  <a:lnTo>
                    <a:pt x="1301823" y="633230"/>
                  </a:lnTo>
                  <a:lnTo>
                    <a:pt x="1304657" y="637228"/>
                  </a:lnTo>
                  <a:lnTo>
                    <a:pt x="1311276" y="640699"/>
                  </a:lnTo>
                  <a:lnTo>
                    <a:pt x="1314111" y="644698"/>
                  </a:lnTo>
                  <a:lnTo>
                    <a:pt x="1320730" y="648169"/>
                  </a:lnTo>
                  <a:lnTo>
                    <a:pt x="1323564" y="652167"/>
                  </a:lnTo>
                  <a:lnTo>
                    <a:pt x="1330183" y="655638"/>
                  </a:lnTo>
                  <a:lnTo>
                    <a:pt x="1333017" y="659636"/>
                  </a:lnTo>
                  <a:lnTo>
                    <a:pt x="1339636" y="663107"/>
                  </a:lnTo>
                  <a:lnTo>
                    <a:pt x="1342470" y="667104"/>
                  </a:lnTo>
                  <a:lnTo>
                    <a:pt x="1349090" y="670576"/>
                  </a:lnTo>
                  <a:lnTo>
                    <a:pt x="1351924" y="674574"/>
                  </a:lnTo>
                  <a:lnTo>
                    <a:pt x="1358543" y="678045"/>
                  </a:lnTo>
                  <a:lnTo>
                    <a:pt x="1358903" y="678552"/>
                  </a:lnTo>
                  <a:lnTo>
                    <a:pt x="1371752" y="640004"/>
                  </a:lnTo>
                  <a:cubicBezTo>
                    <a:pt x="1376781" y="625526"/>
                    <a:pt x="1381582" y="613410"/>
                    <a:pt x="1386154" y="603657"/>
                  </a:cubicBezTo>
                  <a:cubicBezTo>
                    <a:pt x="1390726" y="593903"/>
                    <a:pt x="1395222" y="586207"/>
                    <a:pt x="1399641" y="580568"/>
                  </a:cubicBezTo>
                  <a:cubicBezTo>
                    <a:pt x="1404061" y="574929"/>
                    <a:pt x="1408861" y="571043"/>
                    <a:pt x="1414043" y="568909"/>
                  </a:cubicBezTo>
                  <a:cubicBezTo>
                    <a:pt x="1418920" y="566776"/>
                    <a:pt x="1424787" y="564947"/>
                    <a:pt x="1431645" y="563423"/>
                  </a:cubicBezTo>
                  <a:cubicBezTo>
                    <a:pt x="1438503" y="561899"/>
                    <a:pt x="1445590" y="560604"/>
                    <a:pt x="1452905" y="559537"/>
                  </a:cubicBezTo>
                  <a:cubicBezTo>
                    <a:pt x="1460220" y="558470"/>
                    <a:pt x="1467612" y="557632"/>
                    <a:pt x="1475079" y="557022"/>
                  </a:cubicBezTo>
                  <a:cubicBezTo>
                    <a:pt x="1482547" y="556413"/>
                    <a:pt x="1489481" y="556108"/>
                    <a:pt x="1495882" y="556108"/>
                  </a:cubicBezTo>
                  <a:cubicBezTo>
                    <a:pt x="1501978" y="556108"/>
                    <a:pt x="1508531" y="559537"/>
                    <a:pt x="1515541" y="566395"/>
                  </a:cubicBezTo>
                  <a:lnTo>
                    <a:pt x="1518655" y="570546"/>
                  </a:lnTo>
                  <a:lnTo>
                    <a:pt x="1524995" y="573864"/>
                  </a:lnTo>
                  <a:lnTo>
                    <a:pt x="1528111" y="578017"/>
                  </a:lnTo>
                  <a:lnTo>
                    <a:pt x="1534448" y="581334"/>
                  </a:lnTo>
                  <a:lnTo>
                    <a:pt x="1537562" y="585486"/>
                  </a:lnTo>
                  <a:lnTo>
                    <a:pt x="1543901" y="588803"/>
                  </a:lnTo>
                  <a:lnTo>
                    <a:pt x="1547015" y="592955"/>
                  </a:lnTo>
                  <a:lnTo>
                    <a:pt x="1553354" y="596272"/>
                  </a:lnTo>
                  <a:lnTo>
                    <a:pt x="1556468" y="600423"/>
                  </a:lnTo>
                  <a:lnTo>
                    <a:pt x="1562808" y="603741"/>
                  </a:lnTo>
                  <a:lnTo>
                    <a:pt x="1565922" y="607893"/>
                  </a:lnTo>
                  <a:lnTo>
                    <a:pt x="1572261" y="611210"/>
                  </a:lnTo>
                  <a:lnTo>
                    <a:pt x="1575376" y="615363"/>
                  </a:lnTo>
                  <a:lnTo>
                    <a:pt x="1581715" y="618680"/>
                  </a:lnTo>
                  <a:lnTo>
                    <a:pt x="1584829" y="622832"/>
                  </a:lnTo>
                  <a:lnTo>
                    <a:pt x="1591168" y="626149"/>
                  </a:lnTo>
                  <a:lnTo>
                    <a:pt x="1594282" y="630301"/>
                  </a:lnTo>
                  <a:lnTo>
                    <a:pt x="1600621" y="633618"/>
                  </a:lnTo>
                  <a:lnTo>
                    <a:pt x="1603735" y="637769"/>
                  </a:lnTo>
                  <a:lnTo>
                    <a:pt x="1610075" y="641087"/>
                  </a:lnTo>
                  <a:lnTo>
                    <a:pt x="1613189" y="645239"/>
                  </a:lnTo>
                  <a:lnTo>
                    <a:pt x="1619528" y="648556"/>
                  </a:lnTo>
                  <a:lnTo>
                    <a:pt x="1622644" y="652709"/>
                  </a:lnTo>
                  <a:lnTo>
                    <a:pt x="1628981" y="656026"/>
                  </a:lnTo>
                  <a:lnTo>
                    <a:pt x="1632095" y="660177"/>
                  </a:lnTo>
                  <a:lnTo>
                    <a:pt x="1638435" y="663495"/>
                  </a:lnTo>
                  <a:lnTo>
                    <a:pt x="1641549" y="667647"/>
                  </a:lnTo>
                  <a:lnTo>
                    <a:pt x="1647888" y="670964"/>
                  </a:lnTo>
                  <a:lnTo>
                    <a:pt x="1651002" y="675115"/>
                  </a:lnTo>
                  <a:lnTo>
                    <a:pt x="1657342" y="678433"/>
                  </a:lnTo>
                  <a:lnTo>
                    <a:pt x="1660456" y="682585"/>
                  </a:lnTo>
                  <a:lnTo>
                    <a:pt x="1666795" y="685902"/>
                  </a:lnTo>
                  <a:lnTo>
                    <a:pt x="1669910" y="690055"/>
                  </a:lnTo>
                  <a:lnTo>
                    <a:pt x="1676248" y="693372"/>
                  </a:lnTo>
                  <a:lnTo>
                    <a:pt x="1679362" y="697524"/>
                  </a:lnTo>
                  <a:lnTo>
                    <a:pt x="1685701" y="700841"/>
                  </a:lnTo>
                  <a:lnTo>
                    <a:pt x="1688815" y="704992"/>
                  </a:lnTo>
                  <a:lnTo>
                    <a:pt x="1695155" y="708310"/>
                  </a:lnTo>
                  <a:lnTo>
                    <a:pt x="1698268" y="712461"/>
                  </a:lnTo>
                  <a:lnTo>
                    <a:pt x="1704607" y="715778"/>
                  </a:lnTo>
                  <a:cubicBezTo>
                    <a:pt x="1711618" y="722636"/>
                    <a:pt x="1718933" y="732389"/>
                    <a:pt x="1726553" y="745039"/>
                  </a:cubicBezTo>
                  <a:cubicBezTo>
                    <a:pt x="1734173" y="757688"/>
                    <a:pt x="1741793" y="773080"/>
                    <a:pt x="1749413" y="791216"/>
                  </a:cubicBezTo>
                  <a:cubicBezTo>
                    <a:pt x="1757033" y="809351"/>
                    <a:pt x="1764501" y="829849"/>
                    <a:pt x="1771816" y="852709"/>
                  </a:cubicBezTo>
                  <a:cubicBezTo>
                    <a:pt x="1779131" y="875569"/>
                    <a:pt x="1784770" y="895457"/>
                    <a:pt x="1788732" y="912374"/>
                  </a:cubicBezTo>
                  <a:cubicBezTo>
                    <a:pt x="1792695" y="929290"/>
                    <a:pt x="1795590" y="943768"/>
                    <a:pt x="1797419" y="955808"/>
                  </a:cubicBezTo>
                  <a:cubicBezTo>
                    <a:pt x="1799248" y="967847"/>
                    <a:pt x="1800315" y="977677"/>
                    <a:pt x="1800619" y="985297"/>
                  </a:cubicBezTo>
                  <a:cubicBezTo>
                    <a:pt x="1800924" y="992917"/>
                    <a:pt x="1801077" y="998708"/>
                    <a:pt x="1801077" y="1002671"/>
                  </a:cubicBezTo>
                  <a:cubicBezTo>
                    <a:pt x="1801077" y="1010596"/>
                    <a:pt x="1798029" y="1016006"/>
                    <a:pt x="1791932" y="1018901"/>
                  </a:cubicBezTo>
                  <a:cubicBezTo>
                    <a:pt x="1785837" y="1021797"/>
                    <a:pt x="1777912" y="1023245"/>
                    <a:pt x="1768158" y="1023245"/>
                  </a:cubicBezTo>
                  <a:cubicBezTo>
                    <a:pt x="1758405" y="1023245"/>
                    <a:pt x="1748346" y="1023016"/>
                    <a:pt x="1737983" y="1022559"/>
                  </a:cubicBezTo>
                  <a:cubicBezTo>
                    <a:pt x="1727620" y="1022102"/>
                    <a:pt x="1717866" y="1021111"/>
                    <a:pt x="1708722" y="1019587"/>
                  </a:cubicBezTo>
                  <a:cubicBezTo>
                    <a:pt x="1699883" y="1018063"/>
                    <a:pt x="1693711" y="1015091"/>
                    <a:pt x="1690206" y="1010672"/>
                  </a:cubicBezTo>
                  <a:lnTo>
                    <a:pt x="1689443" y="1007387"/>
                  </a:lnTo>
                  <a:lnTo>
                    <a:pt x="1680754" y="1003204"/>
                  </a:lnTo>
                  <a:lnTo>
                    <a:pt x="1679991" y="999919"/>
                  </a:lnTo>
                  <a:lnTo>
                    <a:pt x="1671300" y="995735"/>
                  </a:lnTo>
                  <a:lnTo>
                    <a:pt x="1670537" y="992450"/>
                  </a:lnTo>
                  <a:lnTo>
                    <a:pt x="1661847" y="988266"/>
                  </a:lnTo>
                  <a:lnTo>
                    <a:pt x="1661083" y="984980"/>
                  </a:lnTo>
                  <a:lnTo>
                    <a:pt x="1652394" y="980796"/>
                  </a:lnTo>
                  <a:lnTo>
                    <a:pt x="1651631" y="977511"/>
                  </a:lnTo>
                  <a:lnTo>
                    <a:pt x="1642941" y="973327"/>
                  </a:lnTo>
                  <a:lnTo>
                    <a:pt x="1642178" y="970042"/>
                  </a:lnTo>
                  <a:lnTo>
                    <a:pt x="1633487" y="965858"/>
                  </a:lnTo>
                  <a:lnTo>
                    <a:pt x="1633080" y="964103"/>
                  </a:lnTo>
                  <a:lnTo>
                    <a:pt x="1630998" y="965409"/>
                  </a:lnTo>
                  <a:cubicBezTo>
                    <a:pt x="1627950" y="968609"/>
                    <a:pt x="1626426" y="972648"/>
                    <a:pt x="1626426" y="977525"/>
                  </a:cubicBezTo>
                  <a:cubicBezTo>
                    <a:pt x="1626426" y="982706"/>
                    <a:pt x="1626883" y="987507"/>
                    <a:pt x="1627798" y="991927"/>
                  </a:cubicBezTo>
                  <a:cubicBezTo>
                    <a:pt x="1628712" y="996346"/>
                    <a:pt x="1629169" y="1002061"/>
                    <a:pt x="1629169" y="1009072"/>
                  </a:cubicBezTo>
                  <a:cubicBezTo>
                    <a:pt x="1629169" y="1012424"/>
                    <a:pt x="1628712" y="1015091"/>
                    <a:pt x="1627798" y="1017073"/>
                  </a:cubicBezTo>
                  <a:cubicBezTo>
                    <a:pt x="1626883" y="1019054"/>
                    <a:pt x="1625664" y="1020502"/>
                    <a:pt x="1624140" y="1021416"/>
                  </a:cubicBezTo>
                  <a:cubicBezTo>
                    <a:pt x="1622616" y="1022330"/>
                    <a:pt x="1620864" y="1023016"/>
                    <a:pt x="1618882" y="1023473"/>
                  </a:cubicBezTo>
                  <a:cubicBezTo>
                    <a:pt x="1616901" y="1023931"/>
                    <a:pt x="1614691" y="1024464"/>
                    <a:pt x="1612253" y="1025074"/>
                  </a:cubicBezTo>
                  <a:cubicBezTo>
                    <a:pt x="1606462" y="1026293"/>
                    <a:pt x="1600290" y="1027360"/>
                    <a:pt x="1593736" y="1028274"/>
                  </a:cubicBezTo>
                  <a:cubicBezTo>
                    <a:pt x="1587183" y="1029188"/>
                    <a:pt x="1580706" y="1029874"/>
                    <a:pt x="1574305" y="1030331"/>
                  </a:cubicBezTo>
                  <a:cubicBezTo>
                    <a:pt x="1567905" y="1030789"/>
                    <a:pt x="1561732" y="1031093"/>
                    <a:pt x="1555789" y="1031246"/>
                  </a:cubicBezTo>
                  <a:cubicBezTo>
                    <a:pt x="1549845" y="1031398"/>
                    <a:pt x="1544587" y="1031474"/>
                    <a:pt x="1540015" y="1031474"/>
                  </a:cubicBezTo>
                  <a:cubicBezTo>
                    <a:pt x="1533919" y="1031474"/>
                    <a:pt x="1528281" y="1028884"/>
                    <a:pt x="1523099" y="1023702"/>
                  </a:cubicBezTo>
                  <a:lnTo>
                    <a:pt x="1521869" y="1020011"/>
                  </a:lnTo>
                  <a:lnTo>
                    <a:pt x="1513647" y="1016234"/>
                  </a:lnTo>
                  <a:lnTo>
                    <a:pt x="1512417" y="1012543"/>
                  </a:lnTo>
                  <a:lnTo>
                    <a:pt x="1504193" y="1008765"/>
                  </a:lnTo>
                  <a:lnTo>
                    <a:pt x="1502962" y="1005074"/>
                  </a:lnTo>
                  <a:lnTo>
                    <a:pt x="1494740" y="1001296"/>
                  </a:lnTo>
                  <a:lnTo>
                    <a:pt x="1493509" y="997604"/>
                  </a:lnTo>
                  <a:lnTo>
                    <a:pt x="1485287" y="993826"/>
                  </a:lnTo>
                  <a:lnTo>
                    <a:pt x="1484056" y="990135"/>
                  </a:lnTo>
                  <a:lnTo>
                    <a:pt x="1475834" y="986357"/>
                  </a:lnTo>
                  <a:lnTo>
                    <a:pt x="1474604" y="982666"/>
                  </a:lnTo>
                  <a:lnTo>
                    <a:pt x="1466380" y="978888"/>
                  </a:lnTo>
                  <a:lnTo>
                    <a:pt x="1465150" y="975197"/>
                  </a:lnTo>
                  <a:lnTo>
                    <a:pt x="1457895" y="971864"/>
                  </a:lnTo>
                  <a:lnTo>
                    <a:pt x="1444765" y="991469"/>
                  </a:lnTo>
                  <a:cubicBezTo>
                    <a:pt x="1430287" y="1004728"/>
                    <a:pt x="1413295" y="1014406"/>
                    <a:pt x="1393788" y="1020502"/>
                  </a:cubicBezTo>
                  <a:cubicBezTo>
                    <a:pt x="1374280" y="1026598"/>
                    <a:pt x="1353097" y="1029646"/>
                    <a:pt x="1330237" y="1029646"/>
                  </a:cubicBezTo>
                  <a:cubicBezTo>
                    <a:pt x="1317740" y="1029646"/>
                    <a:pt x="1305929" y="1028655"/>
                    <a:pt x="1294804" y="1026674"/>
                  </a:cubicBezTo>
                  <a:cubicBezTo>
                    <a:pt x="1283679" y="1024693"/>
                    <a:pt x="1273773" y="1022102"/>
                    <a:pt x="1265086" y="1018901"/>
                  </a:cubicBezTo>
                  <a:cubicBezTo>
                    <a:pt x="1256399" y="1015701"/>
                    <a:pt x="1249236" y="1012120"/>
                    <a:pt x="1243597" y="1008157"/>
                  </a:cubicBezTo>
                  <a:lnTo>
                    <a:pt x="1239075" y="1003154"/>
                  </a:lnTo>
                  <a:lnTo>
                    <a:pt x="1234145" y="1000689"/>
                  </a:lnTo>
                  <a:lnTo>
                    <a:pt x="1229624" y="995686"/>
                  </a:lnTo>
                  <a:lnTo>
                    <a:pt x="1224691" y="993220"/>
                  </a:lnTo>
                  <a:lnTo>
                    <a:pt x="1220169" y="988216"/>
                  </a:lnTo>
                  <a:lnTo>
                    <a:pt x="1215238" y="985751"/>
                  </a:lnTo>
                  <a:lnTo>
                    <a:pt x="1210714" y="980746"/>
                  </a:lnTo>
                  <a:lnTo>
                    <a:pt x="1205785" y="978281"/>
                  </a:lnTo>
                  <a:lnTo>
                    <a:pt x="1201263" y="973277"/>
                  </a:lnTo>
                  <a:lnTo>
                    <a:pt x="1196332" y="970812"/>
                  </a:lnTo>
                  <a:lnTo>
                    <a:pt x="1191811" y="965809"/>
                  </a:lnTo>
                  <a:lnTo>
                    <a:pt x="1186878" y="963343"/>
                  </a:lnTo>
                  <a:lnTo>
                    <a:pt x="1182356" y="958339"/>
                  </a:lnTo>
                  <a:lnTo>
                    <a:pt x="1177425" y="955874"/>
                  </a:lnTo>
                  <a:lnTo>
                    <a:pt x="1173245" y="951248"/>
                  </a:lnTo>
                  <a:lnTo>
                    <a:pt x="1154672" y="982783"/>
                  </a:lnTo>
                  <a:cubicBezTo>
                    <a:pt x="1141108" y="997565"/>
                    <a:pt x="1125106" y="1008843"/>
                    <a:pt x="1106666" y="1016615"/>
                  </a:cubicBezTo>
                  <a:cubicBezTo>
                    <a:pt x="1088226" y="1024388"/>
                    <a:pt x="1068185" y="1028274"/>
                    <a:pt x="1046544" y="1028274"/>
                  </a:cubicBezTo>
                  <a:cubicBezTo>
                    <a:pt x="1025513" y="1028274"/>
                    <a:pt x="1006006" y="1024845"/>
                    <a:pt x="988023" y="1017987"/>
                  </a:cubicBezTo>
                  <a:cubicBezTo>
                    <a:pt x="970039" y="1011129"/>
                    <a:pt x="954495" y="1001223"/>
                    <a:pt x="941388" y="988269"/>
                  </a:cubicBezTo>
                  <a:lnTo>
                    <a:pt x="939802" y="985814"/>
                  </a:lnTo>
                  <a:lnTo>
                    <a:pt x="931936" y="980801"/>
                  </a:lnTo>
                  <a:lnTo>
                    <a:pt x="930351" y="978346"/>
                  </a:lnTo>
                  <a:lnTo>
                    <a:pt x="922482" y="973332"/>
                  </a:lnTo>
                  <a:lnTo>
                    <a:pt x="920896" y="970876"/>
                  </a:lnTo>
                  <a:lnTo>
                    <a:pt x="913029" y="965863"/>
                  </a:lnTo>
                  <a:lnTo>
                    <a:pt x="911442" y="963405"/>
                  </a:lnTo>
                  <a:lnTo>
                    <a:pt x="903576" y="958393"/>
                  </a:lnTo>
                  <a:lnTo>
                    <a:pt x="901990" y="955937"/>
                  </a:lnTo>
                  <a:lnTo>
                    <a:pt x="894123" y="950924"/>
                  </a:lnTo>
                  <a:lnTo>
                    <a:pt x="892538" y="948469"/>
                  </a:lnTo>
                  <a:lnTo>
                    <a:pt x="884669" y="943455"/>
                  </a:lnTo>
                  <a:lnTo>
                    <a:pt x="883083" y="940999"/>
                  </a:lnTo>
                  <a:lnTo>
                    <a:pt x="875216" y="935986"/>
                  </a:lnTo>
                  <a:lnTo>
                    <a:pt x="873631" y="933531"/>
                  </a:lnTo>
                  <a:lnTo>
                    <a:pt x="865762" y="928517"/>
                  </a:lnTo>
                  <a:lnTo>
                    <a:pt x="864175" y="926059"/>
                  </a:lnTo>
                  <a:lnTo>
                    <a:pt x="856309" y="921047"/>
                  </a:lnTo>
                  <a:lnTo>
                    <a:pt x="854723" y="918591"/>
                  </a:lnTo>
                  <a:lnTo>
                    <a:pt x="846856" y="913578"/>
                  </a:lnTo>
                  <a:lnTo>
                    <a:pt x="845271" y="911123"/>
                  </a:lnTo>
                  <a:lnTo>
                    <a:pt x="845146" y="911043"/>
                  </a:lnTo>
                  <a:lnTo>
                    <a:pt x="843090" y="911002"/>
                  </a:lnTo>
                  <a:cubicBezTo>
                    <a:pt x="838823" y="910850"/>
                    <a:pt x="834556" y="910697"/>
                    <a:pt x="830289" y="910545"/>
                  </a:cubicBezTo>
                  <a:cubicBezTo>
                    <a:pt x="826021" y="910393"/>
                    <a:pt x="821907" y="910240"/>
                    <a:pt x="817944" y="910088"/>
                  </a:cubicBezTo>
                  <a:cubicBezTo>
                    <a:pt x="813982" y="909935"/>
                    <a:pt x="810477" y="909859"/>
                    <a:pt x="807429" y="909859"/>
                  </a:cubicBezTo>
                  <a:cubicBezTo>
                    <a:pt x="801028" y="909859"/>
                    <a:pt x="796608" y="911383"/>
                    <a:pt x="794170" y="914431"/>
                  </a:cubicBezTo>
                  <a:cubicBezTo>
                    <a:pt x="791731" y="917479"/>
                    <a:pt x="790512" y="922051"/>
                    <a:pt x="790512" y="928147"/>
                  </a:cubicBezTo>
                  <a:cubicBezTo>
                    <a:pt x="790512" y="939730"/>
                    <a:pt x="791350" y="949102"/>
                    <a:pt x="793027" y="956265"/>
                  </a:cubicBezTo>
                  <a:cubicBezTo>
                    <a:pt x="794703" y="963428"/>
                    <a:pt x="796532" y="969371"/>
                    <a:pt x="798513" y="974096"/>
                  </a:cubicBezTo>
                  <a:cubicBezTo>
                    <a:pt x="800494" y="978820"/>
                    <a:pt x="802323" y="982630"/>
                    <a:pt x="804000" y="985526"/>
                  </a:cubicBezTo>
                  <a:cubicBezTo>
                    <a:pt x="805676" y="988421"/>
                    <a:pt x="806514" y="991241"/>
                    <a:pt x="806514" y="993984"/>
                  </a:cubicBezTo>
                  <a:cubicBezTo>
                    <a:pt x="806514" y="997642"/>
                    <a:pt x="803923" y="1001375"/>
                    <a:pt x="798742" y="1005185"/>
                  </a:cubicBezTo>
                  <a:cubicBezTo>
                    <a:pt x="793560" y="1008995"/>
                    <a:pt x="786855" y="1012577"/>
                    <a:pt x="778625" y="1015930"/>
                  </a:cubicBezTo>
                  <a:cubicBezTo>
                    <a:pt x="770395" y="1019282"/>
                    <a:pt x="761175" y="1022026"/>
                    <a:pt x="750964" y="1024159"/>
                  </a:cubicBezTo>
                  <a:cubicBezTo>
                    <a:pt x="740754" y="1026293"/>
                    <a:pt x="730619" y="1027360"/>
                    <a:pt x="720561" y="1027360"/>
                  </a:cubicBezTo>
                  <a:cubicBezTo>
                    <a:pt x="710807" y="1027360"/>
                    <a:pt x="704025" y="1025455"/>
                    <a:pt x="700215" y="1021645"/>
                  </a:cubicBezTo>
                  <a:lnTo>
                    <a:pt x="697190" y="1015982"/>
                  </a:lnTo>
                  <a:lnTo>
                    <a:pt x="690763" y="1014177"/>
                  </a:lnTo>
                  <a:lnTo>
                    <a:pt x="687738" y="1008513"/>
                  </a:lnTo>
                  <a:lnTo>
                    <a:pt x="681309" y="1006708"/>
                  </a:lnTo>
                  <a:lnTo>
                    <a:pt x="678284" y="1001044"/>
                  </a:lnTo>
                  <a:lnTo>
                    <a:pt x="671856" y="999239"/>
                  </a:lnTo>
                  <a:lnTo>
                    <a:pt x="668830" y="993574"/>
                  </a:lnTo>
                  <a:lnTo>
                    <a:pt x="662403" y="991769"/>
                  </a:lnTo>
                  <a:lnTo>
                    <a:pt x="659378" y="986105"/>
                  </a:lnTo>
                  <a:lnTo>
                    <a:pt x="652950" y="984300"/>
                  </a:lnTo>
                  <a:lnTo>
                    <a:pt x="649925" y="978636"/>
                  </a:lnTo>
                  <a:lnTo>
                    <a:pt x="643496" y="976831"/>
                  </a:lnTo>
                  <a:lnTo>
                    <a:pt x="640471" y="971167"/>
                  </a:lnTo>
                  <a:lnTo>
                    <a:pt x="636573" y="970072"/>
                  </a:lnTo>
                  <a:lnTo>
                    <a:pt x="632645" y="985811"/>
                  </a:lnTo>
                  <a:cubicBezTo>
                    <a:pt x="629635" y="994003"/>
                    <a:pt x="626301" y="999623"/>
                    <a:pt x="622644" y="1002671"/>
                  </a:cubicBezTo>
                  <a:cubicBezTo>
                    <a:pt x="613195" y="1010596"/>
                    <a:pt x="601765" y="1016234"/>
                    <a:pt x="588354" y="1019587"/>
                  </a:cubicBezTo>
                  <a:cubicBezTo>
                    <a:pt x="574942" y="1022940"/>
                    <a:pt x="561836" y="1024616"/>
                    <a:pt x="549034" y="1024616"/>
                  </a:cubicBezTo>
                  <a:cubicBezTo>
                    <a:pt x="540805" y="1024616"/>
                    <a:pt x="534023" y="1020578"/>
                    <a:pt x="528689" y="1012501"/>
                  </a:cubicBezTo>
                  <a:lnTo>
                    <a:pt x="527156" y="1009748"/>
                  </a:lnTo>
                  <a:lnTo>
                    <a:pt x="519237" y="1005033"/>
                  </a:lnTo>
                  <a:lnTo>
                    <a:pt x="517703" y="1002280"/>
                  </a:lnTo>
                  <a:lnTo>
                    <a:pt x="509783" y="997564"/>
                  </a:lnTo>
                  <a:lnTo>
                    <a:pt x="508249" y="994810"/>
                  </a:lnTo>
                  <a:lnTo>
                    <a:pt x="500330" y="990095"/>
                  </a:lnTo>
                  <a:lnTo>
                    <a:pt x="498795" y="987340"/>
                  </a:lnTo>
                  <a:lnTo>
                    <a:pt x="490877" y="982625"/>
                  </a:lnTo>
                  <a:lnTo>
                    <a:pt x="489343" y="979871"/>
                  </a:lnTo>
                  <a:lnTo>
                    <a:pt x="481424" y="975156"/>
                  </a:lnTo>
                  <a:lnTo>
                    <a:pt x="479891" y="972403"/>
                  </a:lnTo>
                  <a:lnTo>
                    <a:pt x="471970" y="967687"/>
                  </a:lnTo>
                  <a:lnTo>
                    <a:pt x="470436" y="964933"/>
                  </a:lnTo>
                  <a:lnTo>
                    <a:pt x="462517" y="960218"/>
                  </a:lnTo>
                  <a:lnTo>
                    <a:pt x="460984" y="957465"/>
                  </a:lnTo>
                  <a:lnTo>
                    <a:pt x="459906" y="956823"/>
                  </a:lnTo>
                  <a:lnTo>
                    <a:pt x="460109" y="957637"/>
                  </a:lnTo>
                  <a:cubicBezTo>
                    <a:pt x="463309" y="968152"/>
                    <a:pt x="466281" y="977144"/>
                    <a:pt x="469024" y="984611"/>
                  </a:cubicBezTo>
                  <a:cubicBezTo>
                    <a:pt x="471768" y="992079"/>
                    <a:pt x="473139" y="997794"/>
                    <a:pt x="473139" y="1001756"/>
                  </a:cubicBezTo>
                  <a:cubicBezTo>
                    <a:pt x="473139" y="1005109"/>
                    <a:pt x="471387" y="1008614"/>
                    <a:pt x="467881" y="1012272"/>
                  </a:cubicBezTo>
                  <a:cubicBezTo>
                    <a:pt x="464376" y="1015930"/>
                    <a:pt x="459652" y="1019206"/>
                    <a:pt x="453708" y="1022102"/>
                  </a:cubicBezTo>
                  <a:cubicBezTo>
                    <a:pt x="447765" y="1024997"/>
                    <a:pt x="440830" y="1027360"/>
                    <a:pt x="432906" y="1029188"/>
                  </a:cubicBezTo>
                  <a:cubicBezTo>
                    <a:pt x="424981" y="1031017"/>
                    <a:pt x="416751" y="1031932"/>
                    <a:pt x="408217" y="1031932"/>
                  </a:cubicBezTo>
                  <a:cubicBezTo>
                    <a:pt x="390843" y="1031932"/>
                    <a:pt x="377737" y="1029646"/>
                    <a:pt x="368898" y="1025074"/>
                  </a:cubicBezTo>
                  <a:lnTo>
                    <a:pt x="364064" y="1018412"/>
                  </a:lnTo>
                  <a:lnTo>
                    <a:pt x="359446" y="1017606"/>
                  </a:lnTo>
                  <a:lnTo>
                    <a:pt x="354612" y="1010942"/>
                  </a:lnTo>
                  <a:lnTo>
                    <a:pt x="349992" y="1010137"/>
                  </a:lnTo>
                  <a:lnTo>
                    <a:pt x="345157" y="1003473"/>
                  </a:lnTo>
                  <a:lnTo>
                    <a:pt x="340539" y="1002668"/>
                  </a:lnTo>
                  <a:lnTo>
                    <a:pt x="335704" y="996003"/>
                  </a:lnTo>
                  <a:lnTo>
                    <a:pt x="331086" y="995198"/>
                  </a:lnTo>
                  <a:lnTo>
                    <a:pt x="326251" y="988534"/>
                  </a:lnTo>
                  <a:lnTo>
                    <a:pt x="321633" y="987729"/>
                  </a:lnTo>
                  <a:lnTo>
                    <a:pt x="316799" y="981065"/>
                  </a:lnTo>
                  <a:lnTo>
                    <a:pt x="312521" y="980320"/>
                  </a:lnTo>
                  <a:lnTo>
                    <a:pt x="312967" y="982783"/>
                  </a:lnTo>
                  <a:cubicBezTo>
                    <a:pt x="314186" y="988726"/>
                    <a:pt x="314796" y="993984"/>
                    <a:pt x="314796" y="998556"/>
                  </a:cubicBezTo>
                  <a:cubicBezTo>
                    <a:pt x="314796" y="1003128"/>
                    <a:pt x="312433" y="1007167"/>
                    <a:pt x="307709" y="1010672"/>
                  </a:cubicBezTo>
                  <a:cubicBezTo>
                    <a:pt x="302985" y="1014177"/>
                    <a:pt x="296889" y="1017225"/>
                    <a:pt x="289421" y="1019816"/>
                  </a:cubicBezTo>
                  <a:cubicBezTo>
                    <a:pt x="281953" y="1022407"/>
                    <a:pt x="273648" y="1024388"/>
                    <a:pt x="264504" y="1025759"/>
                  </a:cubicBezTo>
                  <a:cubicBezTo>
                    <a:pt x="255360" y="1027131"/>
                    <a:pt x="246368" y="1027817"/>
                    <a:pt x="237529" y="1027817"/>
                  </a:cubicBezTo>
                  <a:cubicBezTo>
                    <a:pt x="228385" y="1027817"/>
                    <a:pt x="220993" y="1027131"/>
                    <a:pt x="215355" y="1025759"/>
                  </a:cubicBezTo>
                  <a:cubicBezTo>
                    <a:pt x="209716" y="1024388"/>
                    <a:pt x="205296" y="1022711"/>
                    <a:pt x="202096" y="1020730"/>
                  </a:cubicBezTo>
                  <a:lnTo>
                    <a:pt x="196169" y="1014599"/>
                  </a:lnTo>
                  <a:lnTo>
                    <a:pt x="192644" y="1013262"/>
                  </a:lnTo>
                  <a:lnTo>
                    <a:pt x="186717" y="1007131"/>
                  </a:lnTo>
                  <a:lnTo>
                    <a:pt x="183190" y="1005793"/>
                  </a:lnTo>
                  <a:lnTo>
                    <a:pt x="177263" y="999662"/>
                  </a:lnTo>
                  <a:lnTo>
                    <a:pt x="173737" y="998324"/>
                  </a:lnTo>
                  <a:lnTo>
                    <a:pt x="167808" y="992191"/>
                  </a:lnTo>
                  <a:lnTo>
                    <a:pt x="164284" y="990854"/>
                  </a:lnTo>
                  <a:lnTo>
                    <a:pt x="158357" y="984723"/>
                  </a:lnTo>
                  <a:lnTo>
                    <a:pt x="154831" y="983385"/>
                  </a:lnTo>
                  <a:lnTo>
                    <a:pt x="148904" y="977254"/>
                  </a:lnTo>
                  <a:lnTo>
                    <a:pt x="145377" y="975916"/>
                  </a:lnTo>
                  <a:lnTo>
                    <a:pt x="139450" y="969785"/>
                  </a:lnTo>
                  <a:lnTo>
                    <a:pt x="135924" y="968447"/>
                  </a:lnTo>
                  <a:lnTo>
                    <a:pt x="129997" y="962316"/>
                  </a:lnTo>
                  <a:lnTo>
                    <a:pt x="126470" y="960978"/>
                  </a:lnTo>
                  <a:lnTo>
                    <a:pt x="120541" y="954845"/>
                  </a:lnTo>
                  <a:lnTo>
                    <a:pt x="117017" y="953508"/>
                  </a:lnTo>
                  <a:lnTo>
                    <a:pt x="111090" y="947377"/>
                  </a:lnTo>
                  <a:lnTo>
                    <a:pt x="107564" y="946039"/>
                  </a:lnTo>
                  <a:lnTo>
                    <a:pt x="101637" y="939908"/>
                  </a:lnTo>
                  <a:lnTo>
                    <a:pt x="98110" y="938570"/>
                  </a:lnTo>
                  <a:lnTo>
                    <a:pt x="92183" y="932439"/>
                  </a:lnTo>
                  <a:lnTo>
                    <a:pt x="88657" y="931101"/>
                  </a:lnTo>
                  <a:lnTo>
                    <a:pt x="82730" y="924970"/>
                  </a:lnTo>
                  <a:lnTo>
                    <a:pt x="79204" y="923632"/>
                  </a:lnTo>
                  <a:lnTo>
                    <a:pt x="73276" y="917500"/>
                  </a:lnTo>
                  <a:lnTo>
                    <a:pt x="69750" y="916162"/>
                  </a:lnTo>
                  <a:lnTo>
                    <a:pt x="63823" y="910031"/>
                  </a:lnTo>
                  <a:lnTo>
                    <a:pt x="60297" y="908693"/>
                  </a:lnTo>
                  <a:lnTo>
                    <a:pt x="54370" y="902562"/>
                  </a:lnTo>
                  <a:lnTo>
                    <a:pt x="50843" y="901224"/>
                  </a:lnTo>
                  <a:lnTo>
                    <a:pt x="44916" y="895093"/>
                  </a:lnTo>
                  <a:lnTo>
                    <a:pt x="41390" y="893755"/>
                  </a:lnTo>
                  <a:lnTo>
                    <a:pt x="35463" y="887624"/>
                  </a:lnTo>
                  <a:lnTo>
                    <a:pt x="31937" y="886286"/>
                  </a:lnTo>
                  <a:lnTo>
                    <a:pt x="26008" y="880153"/>
                  </a:lnTo>
                  <a:lnTo>
                    <a:pt x="22484" y="878816"/>
                  </a:lnTo>
                  <a:lnTo>
                    <a:pt x="16557" y="872685"/>
                  </a:lnTo>
                  <a:lnTo>
                    <a:pt x="13030" y="871347"/>
                  </a:lnTo>
                  <a:cubicBezTo>
                    <a:pt x="9829" y="869366"/>
                    <a:pt x="7620" y="867080"/>
                    <a:pt x="6400" y="864489"/>
                  </a:cubicBezTo>
                  <a:cubicBezTo>
                    <a:pt x="5181" y="861898"/>
                    <a:pt x="4572" y="859384"/>
                    <a:pt x="4572" y="856945"/>
                  </a:cubicBezTo>
                  <a:cubicBezTo>
                    <a:pt x="4572" y="854507"/>
                    <a:pt x="4724" y="851840"/>
                    <a:pt x="5029" y="848944"/>
                  </a:cubicBezTo>
                  <a:cubicBezTo>
                    <a:pt x="5334" y="846049"/>
                    <a:pt x="5715" y="842391"/>
                    <a:pt x="6172" y="837972"/>
                  </a:cubicBezTo>
                  <a:cubicBezTo>
                    <a:pt x="6629" y="833552"/>
                    <a:pt x="7086" y="828066"/>
                    <a:pt x="7543" y="821512"/>
                  </a:cubicBezTo>
                  <a:cubicBezTo>
                    <a:pt x="8001" y="814959"/>
                    <a:pt x="8229" y="806653"/>
                    <a:pt x="8229" y="796595"/>
                  </a:cubicBezTo>
                  <a:cubicBezTo>
                    <a:pt x="8229" y="786537"/>
                    <a:pt x="7772" y="775488"/>
                    <a:pt x="6858" y="763448"/>
                  </a:cubicBezTo>
                  <a:cubicBezTo>
                    <a:pt x="5943" y="751408"/>
                    <a:pt x="5029" y="738988"/>
                    <a:pt x="4114" y="726186"/>
                  </a:cubicBezTo>
                  <a:cubicBezTo>
                    <a:pt x="3200" y="713385"/>
                    <a:pt x="2286" y="700659"/>
                    <a:pt x="1371" y="688010"/>
                  </a:cubicBezTo>
                  <a:cubicBezTo>
                    <a:pt x="457" y="675361"/>
                    <a:pt x="0" y="663397"/>
                    <a:pt x="0" y="652120"/>
                  </a:cubicBezTo>
                  <a:cubicBezTo>
                    <a:pt x="0" y="629565"/>
                    <a:pt x="2819" y="611734"/>
                    <a:pt x="8458" y="598627"/>
                  </a:cubicBezTo>
                  <a:cubicBezTo>
                    <a:pt x="14097" y="585521"/>
                    <a:pt x="21793" y="576834"/>
                    <a:pt x="31546" y="572567"/>
                  </a:cubicBezTo>
                  <a:cubicBezTo>
                    <a:pt x="36728" y="570433"/>
                    <a:pt x="42900" y="568376"/>
                    <a:pt x="50063" y="566395"/>
                  </a:cubicBezTo>
                  <a:cubicBezTo>
                    <a:pt x="57226" y="564414"/>
                    <a:pt x="64312" y="562737"/>
                    <a:pt x="71323" y="561366"/>
                  </a:cubicBezTo>
                  <a:cubicBezTo>
                    <a:pt x="78333" y="559994"/>
                    <a:pt x="84810" y="558927"/>
                    <a:pt x="90754" y="558165"/>
                  </a:cubicBezTo>
                  <a:cubicBezTo>
                    <a:pt x="96697" y="557403"/>
                    <a:pt x="101193" y="557022"/>
                    <a:pt x="104241" y="557022"/>
                  </a:cubicBezTo>
                  <a:cubicBezTo>
                    <a:pt x="112166" y="557022"/>
                    <a:pt x="118262" y="559080"/>
                    <a:pt x="122529" y="563194"/>
                  </a:cubicBezTo>
                  <a:lnTo>
                    <a:pt x="124475" y="568130"/>
                  </a:lnTo>
                  <a:lnTo>
                    <a:pt x="131983" y="570663"/>
                  </a:lnTo>
                  <a:lnTo>
                    <a:pt x="133930" y="575600"/>
                  </a:lnTo>
                  <a:lnTo>
                    <a:pt x="141436" y="578133"/>
                  </a:lnTo>
                  <a:lnTo>
                    <a:pt x="143383" y="583069"/>
                  </a:lnTo>
                  <a:lnTo>
                    <a:pt x="150889" y="585602"/>
                  </a:lnTo>
                  <a:lnTo>
                    <a:pt x="152836" y="590538"/>
                  </a:lnTo>
                  <a:lnTo>
                    <a:pt x="160342" y="593071"/>
                  </a:lnTo>
                  <a:lnTo>
                    <a:pt x="161127" y="595063"/>
                  </a:lnTo>
                  <a:lnTo>
                    <a:pt x="167259" y="578053"/>
                  </a:lnTo>
                  <a:cubicBezTo>
                    <a:pt x="170459" y="573786"/>
                    <a:pt x="174193" y="570891"/>
                    <a:pt x="178460" y="569367"/>
                  </a:cubicBezTo>
                  <a:cubicBezTo>
                    <a:pt x="180594" y="568452"/>
                    <a:pt x="184099" y="567614"/>
                    <a:pt x="188976" y="566852"/>
                  </a:cubicBezTo>
                  <a:cubicBezTo>
                    <a:pt x="193852" y="566090"/>
                    <a:pt x="199186" y="565404"/>
                    <a:pt x="204978" y="564795"/>
                  </a:cubicBezTo>
                  <a:cubicBezTo>
                    <a:pt x="210769" y="564185"/>
                    <a:pt x="216712" y="563652"/>
                    <a:pt x="222808" y="563194"/>
                  </a:cubicBezTo>
                  <a:cubicBezTo>
                    <a:pt x="228904" y="562737"/>
                    <a:pt x="234543" y="562509"/>
                    <a:pt x="239725" y="562509"/>
                  </a:cubicBezTo>
                  <a:cubicBezTo>
                    <a:pt x="244906" y="562509"/>
                    <a:pt x="250317" y="563042"/>
                    <a:pt x="255955" y="564109"/>
                  </a:cubicBezTo>
                  <a:cubicBezTo>
                    <a:pt x="261594" y="565176"/>
                    <a:pt x="267157" y="567157"/>
                    <a:pt x="272643" y="570052"/>
                  </a:cubicBezTo>
                  <a:cubicBezTo>
                    <a:pt x="278130" y="572948"/>
                    <a:pt x="283540" y="576987"/>
                    <a:pt x="288874" y="582168"/>
                  </a:cubicBezTo>
                  <a:lnTo>
                    <a:pt x="289539" y="583077"/>
                  </a:lnTo>
                  <a:lnTo>
                    <a:pt x="298328" y="589637"/>
                  </a:lnTo>
                  <a:lnTo>
                    <a:pt x="298996" y="590550"/>
                  </a:lnTo>
                  <a:lnTo>
                    <a:pt x="307781" y="597107"/>
                  </a:lnTo>
                  <a:lnTo>
                    <a:pt x="308448" y="598018"/>
                  </a:lnTo>
                  <a:lnTo>
                    <a:pt x="317234" y="604576"/>
                  </a:lnTo>
                  <a:lnTo>
                    <a:pt x="317901" y="605486"/>
                  </a:lnTo>
                  <a:lnTo>
                    <a:pt x="326687" y="612045"/>
                  </a:lnTo>
                  <a:lnTo>
                    <a:pt x="327352" y="612954"/>
                  </a:lnTo>
                  <a:lnTo>
                    <a:pt x="336141" y="619514"/>
                  </a:lnTo>
                  <a:lnTo>
                    <a:pt x="336808" y="620424"/>
                  </a:lnTo>
                  <a:lnTo>
                    <a:pt x="345594" y="626983"/>
                  </a:lnTo>
                  <a:lnTo>
                    <a:pt x="346261" y="627894"/>
                  </a:lnTo>
                  <a:lnTo>
                    <a:pt x="347632" y="628917"/>
                  </a:lnTo>
                  <a:lnTo>
                    <a:pt x="336880" y="600456"/>
                  </a:lnTo>
                  <a:cubicBezTo>
                    <a:pt x="333375" y="591312"/>
                    <a:pt x="331622" y="583997"/>
                    <a:pt x="331622" y="578511"/>
                  </a:cubicBezTo>
                  <a:cubicBezTo>
                    <a:pt x="331622" y="575767"/>
                    <a:pt x="333298" y="572872"/>
                    <a:pt x="336651" y="569824"/>
                  </a:cubicBezTo>
                  <a:cubicBezTo>
                    <a:pt x="340004" y="566776"/>
                    <a:pt x="344500" y="564109"/>
                    <a:pt x="350139" y="561823"/>
                  </a:cubicBezTo>
                  <a:cubicBezTo>
                    <a:pt x="355777" y="559537"/>
                    <a:pt x="362178" y="557632"/>
                    <a:pt x="369341" y="556108"/>
                  </a:cubicBezTo>
                  <a:cubicBezTo>
                    <a:pt x="376504" y="554584"/>
                    <a:pt x="383743" y="553822"/>
                    <a:pt x="391058" y="553822"/>
                  </a:cubicBezTo>
                  <a:cubicBezTo>
                    <a:pt x="408127" y="553822"/>
                    <a:pt x="422224" y="556489"/>
                    <a:pt x="433349" y="561823"/>
                  </a:cubicBezTo>
                  <a:lnTo>
                    <a:pt x="438904" y="568554"/>
                  </a:lnTo>
                  <a:lnTo>
                    <a:pt x="442803" y="569292"/>
                  </a:lnTo>
                  <a:lnTo>
                    <a:pt x="448360" y="576024"/>
                  </a:lnTo>
                  <a:lnTo>
                    <a:pt x="452256" y="576762"/>
                  </a:lnTo>
                  <a:lnTo>
                    <a:pt x="457811" y="583493"/>
                  </a:lnTo>
                  <a:lnTo>
                    <a:pt x="461709" y="584231"/>
                  </a:lnTo>
                  <a:lnTo>
                    <a:pt x="467264" y="590962"/>
                  </a:lnTo>
                  <a:lnTo>
                    <a:pt x="471162" y="591700"/>
                  </a:lnTo>
                  <a:lnTo>
                    <a:pt x="476717" y="598431"/>
                  </a:lnTo>
                  <a:lnTo>
                    <a:pt x="480616" y="599169"/>
                  </a:lnTo>
                  <a:lnTo>
                    <a:pt x="486171" y="605900"/>
                  </a:lnTo>
                  <a:lnTo>
                    <a:pt x="487954" y="606237"/>
                  </a:lnTo>
                  <a:lnTo>
                    <a:pt x="488061" y="604342"/>
                  </a:lnTo>
                  <a:cubicBezTo>
                    <a:pt x="488670" y="595960"/>
                    <a:pt x="489432" y="590245"/>
                    <a:pt x="490347" y="587197"/>
                  </a:cubicBezTo>
                  <a:cubicBezTo>
                    <a:pt x="491261" y="584149"/>
                    <a:pt x="494614" y="581101"/>
                    <a:pt x="500405" y="578053"/>
                  </a:cubicBezTo>
                  <a:cubicBezTo>
                    <a:pt x="506196" y="575005"/>
                    <a:pt x="513131" y="572338"/>
                    <a:pt x="521208" y="570052"/>
                  </a:cubicBezTo>
                  <a:cubicBezTo>
                    <a:pt x="529285" y="567766"/>
                    <a:pt x="537895" y="565861"/>
                    <a:pt x="547039" y="564337"/>
                  </a:cubicBezTo>
                  <a:cubicBezTo>
                    <a:pt x="556183" y="562813"/>
                    <a:pt x="564718" y="562051"/>
                    <a:pt x="572643" y="562051"/>
                  </a:cubicBezTo>
                  <a:cubicBezTo>
                    <a:pt x="584835" y="562051"/>
                    <a:pt x="596341" y="562204"/>
                    <a:pt x="607161" y="562509"/>
                  </a:cubicBezTo>
                  <a:cubicBezTo>
                    <a:pt x="617982" y="562813"/>
                    <a:pt x="627735" y="563271"/>
                    <a:pt x="636422" y="563880"/>
                  </a:cubicBezTo>
                  <a:cubicBezTo>
                    <a:pt x="645109" y="564490"/>
                    <a:pt x="652348" y="565328"/>
                    <a:pt x="658139" y="566395"/>
                  </a:cubicBezTo>
                  <a:cubicBezTo>
                    <a:pt x="663930" y="567462"/>
                    <a:pt x="667893" y="568757"/>
                    <a:pt x="670026" y="570281"/>
                  </a:cubicBezTo>
                  <a:lnTo>
                    <a:pt x="674422" y="576096"/>
                  </a:lnTo>
                  <a:lnTo>
                    <a:pt x="679480" y="577750"/>
                  </a:lnTo>
                  <a:lnTo>
                    <a:pt x="683878" y="583567"/>
                  </a:lnTo>
                  <a:lnTo>
                    <a:pt x="688933" y="585220"/>
                  </a:lnTo>
                  <a:lnTo>
                    <a:pt x="693329" y="591036"/>
                  </a:lnTo>
                  <a:lnTo>
                    <a:pt x="698386" y="592689"/>
                  </a:lnTo>
                  <a:lnTo>
                    <a:pt x="702782" y="598505"/>
                  </a:lnTo>
                  <a:lnTo>
                    <a:pt x="707839" y="600158"/>
                  </a:lnTo>
                  <a:lnTo>
                    <a:pt x="712235" y="605973"/>
                  </a:lnTo>
                  <a:lnTo>
                    <a:pt x="717293" y="607627"/>
                  </a:lnTo>
                  <a:lnTo>
                    <a:pt x="721689" y="613443"/>
                  </a:lnTo>
                  <a:lnTo>
                    <a:pt x="726746" y="615096"/>
                  </a:lnTo>
                  <a:lnTo>
                    <a:pt x="731143" y="620912"/>
                  </a:lnTo>
                  <a:lnTo>
                    <a:pt x="736200" y="622566"/>
                  </a:lnTo>
                  <a:lnTo>
                    <a:pt x="738586" y="625722"/>
                  </a:lnTo>
                  <a:lnTo>
                    <a:pt x="757123" y="596113"/>
                  </a:lnTo>
                  <a:cubicBezTo>
                    <a:pt x="771296" y="581635"/>
                    <a:pt x="787374" y="570738"/>
                    <a:pt x="805357" y="563423"/>
                  </a:cubicBezTo>
                  <a:cubicBezTo>
                    <a:pt x="823341" y="556108"/>
                    <a:pt x="841933" y="552450"/>
                    <a:pt x="861136" y="552450"/>
                  </a:cubicBezTo>
                  <a:close/>
                  <a:moveTo>
                    <a:pt x="508711" y="0"/>
                  </a:moveTo>
                  <a:cubicBezTo>
                    <a:pt x="527304" y="0"/>
                    <a:pt x="545439" y="3277"/>
                    <a:pt x="563118" y="9830"/>
                  </a:cubicBezTo>
                  <a:cubicBezTo>
                    <a:pt x="580796" y="16383"/>
                    <a:pt x="596569" y="26137"/>
                    <a:pt x="610438" y="39091"/>
                  </a:cubicBezTo>
                  <a:lnTo>
                    <a:pt x="612369" y="41908"/>
                  </a:lnTo>
                  <a:lnTo>
                    <a:pt x="619892" y="46560"/>
                  </a:lnTo>
                  <a:lnTo>
                    <a:pt x="621825" y="49379"/>
                  </a:lnTo>
                  <a:lnTo>
                    <a:pt x="629345" y="54030"/>
                  </a:lnTo>
                  <a:lnTo>
                    <a:pt x="631276" y="56848"/>
                  </a:lnTo>
                  <a:lnTo>
                    <a:pt x="638798" y="61499"/>
                  </a:lnTo>
                  <a:lnTo>
                    <a:pt x="640729" y="64317"/>
                  </a:lnTo>
                  <a:lnTo>
                    <a:pt x="648251" y="68968"/>
                  </a:lnTo>
                  <a:lnTo>
                    <a:pt x="650182" y="71785"/>
                  </a:lnTo>
                  <a:lnTo>
                    <a:pt x="657705" y="76437"/>
                  </a:lnTo>
                  <a:lnTo>
                    <a:pt x="659636" y="79255"/>
                  </a:lnTo>
                  <a:lnTo>
                    <a:pt x="667158" y="83906"/>
                  </a:lnTo>
                  <a:lnTo>
                    <a:pt x="669090" y="86724"/>
                  </a:lnTo>
                  <a:lnTo>
                    <a:pt x="676612" y="91376"/>
                  </a:lnTo>
                  <a:lnTo>
                    <a:pt x="678018" y="93427"/>
                  </a:lnTo>
                  <a:lnTo>
                    <a:pt x="679704" y="79096"/>
                  </a:lnTo>
                  <a:cubicBezTo>
                    <a:pt x="681380" y="69342"/>
                    <a:pt x="683666" y="60732"/>
                    <a:pt x="686562" y="53264"/>
                  </a:cubicBezTo>
                  <a:cubicBezTo>
                    <a:pt x="689457" y="45796"/>
                    <a:pt x="693191" y="40539"/>
                    <a:pt x="697763" y="37491"/>
                  </a:cubicBezTo>
                  <a:cubicBezTo>
                    <a:pt x="702335" y="34443"/>
                    <a:pt x="708202" y="31242"/>
                    <a:pt x="715365" y="27889"/>
                  </a:cubicBezTo>
                  <a:cubicBezTo>
                    <a:pt x="722528" y="24537"/>
                    <a:pt x="729996" y="21489"/>
                    <a:pt x="737768" y="18745"/>
                  </a:cubicBezTo>
                  <a:cubicBezTo>
                    <a:pt x="745540" y="16002"/>
                    <a:pt x="753084" y="13716"/>
                    <a:pt x="760399" y="11887"/>
                  </a:cubicBezTo>
                  <a:cubicBezTo>
                    <a:pt x="767715" y="10059"/>
                    <a:pt x="773658" y="9144"/>
                    <a:pt x="778230" y="9144"/>
                  </a:cubicBezTo>
                  <a:cubicBezTo>
                    <a:pt x="787984" y="9144"/>
                    <a:pt x="794385" y="11049"/>
                    <a:pt x="797433" y="14859"/>
                  </a:cubicBezTo>
                  <a:lnTo>
                    <a:pt x="798864" y="19940"/>
                  </a:lnTo>
                  <a:lnTo>
                    <a:pt x="806887" y="22328"/>
                  </a:lnTo>
                  <a:lnTo>
                    <a:pt x="808318" y="27411"/>
                  </a:lnTo>
                  <a:lnTo>
                    <a:pt x="816340" y="29798"/>
                  </a:lnTo>
                  <a:lnTo>
                    <a:pt x="817771" y="34880"/>
                  </a:lnTo>
                  <a:lnTo>
                    <a:pt x="825185" y="37086"/>
                  </a:lnTo>
                  <a:lnTo>
                    <a:pt x="832637" y="24460"/>
                  </a:lnTo>
                  <a:cubicBezTo>
                    <a:pt x="838123" y="20041"/>
                    <a:pt x="844905" y="16155"/>
                    <a:pt x="852982" y="12802"/>
                  </a:cubicBezTo>
                  <a:cubicBezTo>
                    <a:pt x="861060" y="9449"/>
                    <a:pt x="869518" y="6706"/>
                    <a:pt x="878357" y="4572"/>
                  </a:cubicBezTo>
                  <a:cubicBezTo>
                    <a:pt x="887196" y="2439"/>
                    <a:pt x="894969" y="1372"/>
                    <a:pt x="901674" y="1372"/>
                  </a:cubicBezTo>
                  <a:cubicBezTo>
                    <a:pt x="906551" y="1372"/>
                    <a:pt x="912037" y="3048"/>
                    <a:pt x="918133" y="6401"/>
                  </a:cubicBezTo>
                  <a:lnTo>
                    <a:pt x="924365" y="12885"/>
                  </a:lnTo>
                  <a:lnTo>
                    <a:pt x="927587" y="13870"/>
                  </a:lnTo>
                  <a:lnTo>
                    <a:pt x="933821" y="20356"/>
                  </a:lnTo>
                  <a:lnTo>
                    <a:pt x="937040" y="21340"/>
                  </a:lnTo>
                  <a:lnTo>
                    <a:pt x="943273" y="27825"/>
                  </a:lnTo>
                  <a:lnTo>
                    <a:pt x="946493" y="28809"/>
                  </a:lnTo>
                  <a:lnTo>
                    <a:pt x="952725" y="35294"/>
                  </a:lnTo>
                  <a:lnTo>
                    <a:pt x="955946" y="36278"/>
                  </a:lnTo>
                  <a:lnTo>
                    <a:pt x="962178" y="42762"/>
                  </a:lnTo>
                  <a:lnTo>
                    <a:pt x="965400" y="43747"/>
                  </a:lnTo>
                  <a:lnTo>
                    <a:pt x="971632" y="50232"/>
                  </a:lnTo>
                  <a:lnTo>
                    <a:pt x="974853" y="51216"/>
                  </a:lnTo>
                  <a:lnTo>
                    <a:pt x="981086" y="57702"/>
                  </a:lnTo>
                  <a:lnTo>
                    <a:pt x="984307" y="58686"/>
                  </a:lnTo>
                  <a:lnTo>
                    <a:pt x="990540" y="65171"/>
                  </a:lnTo>
                  <a:lnTo>
                    <a:pt x="993760" y="66155"/>
                  </a:lnTo>
                  <a:lnTo>
                    <a:pt x="994530" y="66956"/>
                  </a:lnTo>
                  <a:lnTo>
                    <a:pt x="998905" y="49835"/>
                  </a:lnTo>
                  <a:cubicBezTo>
                    <a:pt x="1003173" y="38557"/>
                    <a:pt x="1008354" y="31090"/>
                    <a:pt x="1014450" y="27432"/>
                  </a:cubicBezTo>
                  <a:cubicBezTo>
                    <a:pt x="1027252" y="19812"/>
                    <a:pt x="1041654" y="13792"/>
                    <a:pt x="1057656" y="9373"/>
                  </a:cubicBezTo>
                  <a:cubicBezTo>
                    <a:pt x="1073658" y="4953"/>
                    <a:pt x="1092174" y="2743"/>
                    <a:pt x="1113205" y="2743"/>
                  </a:cubicBezTo>
                  <a:cubicBezTo>
                    <a:pt x="1131493" y="2743"/>
                    <a:pt x="1148334" y="4877"/>
                    <a:pt x="1163726" y="9144"/>
                  </a:cubicBezTo>
                  <a:cubicBezTo>
                    <a:pt x="1179118" y="13411"/>
                    <a:pt x="1192377" y="19736"/>
                    <a:pt x="1203502" y="28118"/>
                  </a:cubicBezTo>
                  <a:lnTo>
                    <a:pt x="1207432" y="32952"/>
                  </a:lnTo>
                  <a:lnTo>
                    <a:pt x="1212956" y="35587"/>
                  </a:lnTo>
                  <a:lnTo>
                    <a:pt x="1216888" y="40423"/>
                  </a:lnTo>
                  <a:lnTo>
                    <a:pt x="1222409" y="43057"/>
                  </a:lnTo>
                  <a:lnTo>
                    <a:pt x="1226339" y="47891"/>
                  </a:lnTo>
                  <a:lnTo>
                    <a:pt x="1231862" y="50526"/>
                  </a:lnTo>
                  <a:lnTo>
                    <a:pt x="1235793" y="55361"/>
                  </a:lnTo>
                  <a:lnTo>
                    <a:pt x="1241315" y="57995"/>
                  </a:lnTo>
                  <a:lnTo>
                    <a:pt x="1245245" y="62829"/>
                  </a:lnTo>
                  <a:lnTo>
                    <a:pt x="1250769" y="65464"/>
                  </a:lnTo>
                  <a:lnTo>
                    <a:pt x="1254700" y="70298"/>
                  </a:lnTo>
                  <a:lnTo>
                    <a:pt x="1260222" y="72933"/>
                  </a:lnTo>
                  <a:lnTo>
                    <a:pt x="1264153" y="77768"/>
                  </a:lnTo>
                  <a:lnTo>
                    <a:pt x="1269676" y="80403"/>
                  </a:lnTo>
                  <a:lnTo>
                    <a:pt x="1273607" y="85237"/>
                  </a:lnTo>
                  <a:lnTo>
                    <a:pt x="1279129" y="87872"/>
                  </a:lnTo>
                  <a:lnTo>
                    <a:pt x="1283060" y="92707"/>
                  </a:lnTo>
                  <a:lnTo>
                    <a:pt x="1288582" y="95341"/>
                  </a:lnTo>
                  <a:lnTo>
                    <a:pt x="1292512" y="100175"/>
                  </a:lnTo>
                  <a:lnTo>
                    <a:pt x="1298036" y="102810"/>
                  </a:lnTo>
                  <a:lnTo>
                    <a:pt x="1301967" y="107644"/>
                  </a:lnTo>
                  <a:lnTo>
                    <a:pt x="1307489" y="110279"/>
                  </a:lnTo>
                  <a:lnTo>
                    <a:pt x="1311421" y="115115"/>
                  </a:lnTo>
                  <a:lnTo>
                    <a:pt x="1316942" y="117749"/>
                  </a:lnTo>
                  <a:lnTo>
                    <a:pt x="1320872" y="122583"/>
                  </a:lnTo>
                  <a:lnTo>
                    <a:pt x="1326396" y="125218"/>
                  </a:lnTo>
                  <a:lnTo>
                    <a:pt x="1330327" y="130052"/>
                  </a:lnTo>
                  <a:lnTo>
                    <a:pt x="1335849" y="132687"/>
                  </a:lnTo>
                  <a:lnTo>
                    <a:pt x="1339779" y="137521"/>
                  </a:lnTo>
                  <a:lnTo>
                    <a:pt x="1345303" y="140156"/>
                  </a:lnTo>
                  <a:lnTo>
                    <a:pt x="1349234" y="144990"/>
                  </a:lnTo>
                  <a:lnTo>
                    <a:pt x="1354756" y="147625"/>
                  </a:lnTo>
                  <a:lnTo>
                    <a:pt x="1358688" y="152461"/>
                  </a:lnTo>
                  <a:lnTo>
                    <a:pt x="1364209" y="155095"/>
                  </a:lnTo>
                  <a:lnTo>
                    <a:pt x="1368140" y="159929"/>
                  </a:lnTo>
                  <a:lnTo>
                    <a:pt x="1373662" y="162564"/>
                  </a:lnTo>
                  <a:lnTo>
                    <a:pt x="1377592" y="167398"/>
                  </a:lnTo>
                  <a:lnTo>
                    <a:pt x="1383116" y="170033"/>
                  </a:lnTo>
                  <a:lnTo>
                    <a:pt x="1387046" y="174867"/>
                  </a:lnTo>
                  <a:lnTo>
                    <a:pt x="1392568" y="177501"/>
                  </a:lnTo>
                  <a:cubicBezTo>
                    <a:pt x="1403694" y="185883"/>
                    <a:pt x="1412304" y="196475"/>
                    <a:pt x="1418400" y="209276"/>
                  </a:cubicBezTo>
                  <a:cubicBezTo>
                    <a:pt x="1424496" y="222078"/>
                    <a:pt x="1427544" y="236861"/>
                    <a:pt x="1427544" y="253625"/>
                  </a:cubicBezTo>
                  <a:cubicBezTo>
                    <a:pt x="1427544" y="270389"/>
                    <a:pt x="1424801" y="284562"/>
                    <a:pt x="1419315" y="296144"/>
                  </a:cubicBezTo>
                  <a:cubicBezTo>
                    <a:pt x="1413828" y="307727"/>
                    <a:pt x="1407885" y="317328"/>
                    <a:pt x="1401484" y="324948"/>
                  </a:cubicBezTo>
                  <a:lnTo>
                    <a:pt x="1376826" y="346084"/>
                  </a:lnTo>
                  <a:lnTo>
                    <a:pt x="1379533" y="348720"/>
                  </a:lnTo>
                  <a:lnTo>
                    <a:pt x="1383196" y="350551"/>
                  </a:lnTo>
                  <a:cubicBezTo>
                    <a:pt x="1388377" y="353599"/>
                    <a:pt x="1394168" y="359238"/>
                    <a:pt x="1400569" y="367468"/>
                  </a:cubicBezTo>
                  <a:cubicBezTo>
                    <a:pt x="1404227" y="372649"/>
                    <a:pt x="1407351" y="377907"/>
                    <a:pt x="1409942" y="383241"/>
                  </a:cubicBezTo>
                  <a:cubicBezTo>
                    <a:pt x="1412533" y="388575"/>
                    <a:pt x="1415047" y="393528"/>
                    <a:pt x="1417486" y="398100"/>
                  </a:cubicBezTo>
                  <a:lnTo>
                    <a:pt x="1421988" y="404985"/>
                  </a:lnTo>
                  <a:lnTo>
                    <a:pt x="1423040" y="405566"/>
                  </a:lnTo>
                  <a:lnTo>
                    <a:pt x="1423423" y="407180"/>
                  </a:lnTo>
                  <a:lnTo>
                    <a:pt x="1424050" y="408139"/>
                  </a:lnTo>
                  <a:lnTo>
                    <a:pt x="1425865" y="409377"/>
                  </a:lnTo>
                  <a:cubicBezTo>
                    <a:pt x="1428913" y="410292"/>
                    <a:pt x="1431122" y="411511"/>
                    <a:pt x="1432494" y="413035"/>
                  </a:cubicBezTo>
                  <a:lnTo>
                    <a:pt x="1433027" y="415284"/>
                  </a:lnTo>
                  <a:lnTo>
                    <a:pt x="1435317" y="416845"/>
                  </a:lnTo>
                  <a:cubicBezTo>
                    <a:pt x="1438365" y="417760"/>
                    <a:pt x="1440574" y="418979"/>
                    <a:pt x="1441946" y="420503"/>
                  </a:cubicBezTo>
                  <a:cubicBezTo>
                    <a:pt x="1443318" y="422027"/>
                    <a:pt x="1444003" y="424922"/>
                    <a:pt x="1444003" y="429190"/>
                  </a:cubicBezTo>
                  <a:cubicBezTo>
                    <a:pt x="1444003" y="434676"/>
                    <a:pt x="1441489" y="440010"/>
                    <a:pt x="1436460" y="445192"/>
                  </a:cubicBezTo>
                  <a:cubicBezTo>
                    <a:pt x="1431430" y="450373"/>
                    <a:pt x="1424953" y="454945"/>
                    <a:pt x="1417029" y="458908"/>
                  </a:cubicBezTo>
                  <a:cubicBezTo>
                    <a:pt x="1409104" y="462870"/>
                    <a:pt x="1400417" y="466070"/>
                    <a:pt x="1390968" y="468509"/>
                  </a:cubicBezTo>
                  <a:cubicBezTo>
                    <a:pt x="1381519" y="470947"/>
                    <a:pt x="1372223" y="472166"/>
                    <a:pt x="1363079" y="472166"/>
                  </a:cubicBezTo>
                  <a:cubicBezTo>
                    <a:pt x="1354240" y="472166"/>
                    <a:pt x="1347306" y="470490"/>
                    <a:pt x="1342276" y="467137"/>
                  </a:cubicBezTo>
                  <a:lnTo>
                    <a:pt x="1336455" y="460547"/>
                  </a:lnTo>
                  <a:lnTo>
                    <a:pt x="1332824" y="459669"/>
                  </a:lnTo>
                  <a:lnTo>
                    <a:pt x="1327002" y="453078"/>
                  </a:lnTo>
                  <a:lnTo>
                    <a:pt x="1323370" y="452200"/>
                  </a:lnTo>
                  <a:lnTo>
                    <a:pt x="1317548" y="445609"/>
                  </a:lnTo>
                  <a:lnTo>
                    <a:pt x="1313917" y="444731"/>
                  </a:lnTo>
                  <a:lnTo>
                    <a:pt x="1308094" y="438139"/>
                  </a:lnTo>
                  <a:lnTo>
                    <a:pt x="1304464" y="437261"/>
                  </a:lnTo>
                  <a:lnTo>
                    <a:pt x="1298642" y="430670"/>
                  </a:lnTo>
                  <a:lnTo>
                    <a:pt x="1295011" y="429792"/>
                  </a:lnTo>
                  <a:lnTo>
                    <a:pt x="1289189" y="423201"/>
                  </a:lnTo>
                  <a:lnTo>
                    <a:pt x="1285557" y="422323"/>
                  </a:lnTo>
                  <a:lnTo>
                    <a:pt x="1279735" y="415732"/>
                  </a:lnTo>
                  <a:lnTo>
                    <a:pt x="1279051" y="415567"/>
                  </a:lnTo>
                  <a:lnTo>
                    <a:pt x="1279183" y="417302"/>
                  </a:lnTo>
                  <a:cubicBezTo>
                    <a:pt x="1279945" y="421570"/>
                    <a:pt x="1280783" y="425456"/>
                    <a:pt x="1281697" y="428961"/>
                  </a:cubicBezTo>
                  <a:cubicBezTo>
                    <a:pt x="1282612" y="432466"/>
                    <a:pt x="1283450" y="435743"/>
                    <a:pt x="1284212" y="438791"/>
                  </a:cubicBezTo>
                  <a:cubicBezTo>
                    <a:pt x="1284974" y="441839"/>
                    <a:pt x="1285355" y="444887"/>
                    <a:pt x="1285355" y="447935"/>
                  </a:cubicBezTo>
                  <a:cubicBezTo>
                    <a:pt x="1285355" y="451592"/>
                    <a:pt x="1282688" y="455250"/>
                    <a:pt x="1277354" y="458908"/>
                  </a:cubicBezTo>
                  <a:cubicBezTo>
                    <a:pt x="1272020" y="462565"/>
                    <a:pt x="1265391" y="465842"/>
                    <a:pt x="1257466" y="468737"/>
                  </a:cubicBezTo>
                  <a:cubicBezTo>
                    <a:pt x="1249541" y="471633"/>
                    <a:pt x="1240930" y="473995"/>
                    <a:pt x="1231634" y="475824"/>
                  </a:cubicBezTo>
                  <a:cubicBezTo>
                    <a:pt x="1222338" y="477653"/>
                    <a:pt x="1213575" y="478567"/>
                    <a:pt x="1205345" y="478567"/>
                  </a:cubicBezTo>
                  <a:cubicBezTo>
                    <a:pt x="1198944" y="478567"/>
                    <a:pt x="1193458" y="475748"/>
                    <a:pt x="1188886" y="470109"/>
                  </a:cubicBezTo>
                  <a:lnTo>
                    <a:pt x="1187322" y="466695"/>
                  </a:lnTo>
                  <a:lnTo>
                    <a:pt x="1179434" y="462641"/>
                  </a:lnTo>
                  <a:lnTo>
                    <a:pt x="1177870" y="459227"/>
                  </a:lnTo>
                  <a:lnTo>
                    <a:pt x="1169980" y="455172"/>
                  </a:lnTo>
                  <a:lnTo>
                    <a:pt x="1168416" y="451757"/>
                  </a:lnTo>
                  <a:lnTo>
                    <a:pt x="1160527" y="447703"/>
                  </a:lnTo>
                  <a:lnTo>
                    <a:pt x="1158962" y="444287"/>
                  </a:lnTo>
                  <a:lnTo>
                    <a:pt x="1151074" y="440233"/>
                  </a:lnTo>
                  <a:lnTo>
                    <a:pt x="1149510" y="436818"/>
                  </a:lnTo>
                  <a:lnTo>
                    <a:pt x="1141621" y="432764"/>
                  </a:lnTo>
                  <a:lnTo>
                    <a:pt x="1140057" y="429350"/>
                  </a:lnTo>
                  <a:lnTo>
                    <a:pt x="1132167" y="425295"/>
                  </a:lnTo>
                  <a:lnTo>
                    <a:pt x="1130603" y="421880"/>
                  </a:lnTo>
                  <a:lnTo>
                    <a:pt x="1122714" y="417826"/>
                  </a:lnTo>
                  <a:lnTo>
                    <a:pt x="1121150" y="414412"/>
                  </a:lnTo>
                  <a:lnTo>
                    <a:pt x="1113260" y="410357"/>
                  </a:lnTo>
                  <a:lnTo>
                    <a:pt x="1111695" y="406941"/>
                  </a:lnTo>
                  <a:lnTo>
                    <a:pt x="1110668" y="406413"/>
                  </a:lnTo>
                  <a:lnTo>
                    <a:pt x="1104228" y="421646"/>
                  </a:lnTo>
                  <a:cubicBezTo>
                    <a:pt x="1078777" y="457765"/>
                    <a:pt x="1043496" y="475824"/>
                    <a:pt x="998386" y="475824"/>
                  </a:cubicBezTo>
                  <a:cubicBezTo>
                    <a:pt x="975831" y="475824"/>
                    <a:pt x="956171" y="470795"/>
                    <a:pt x="939407" y="460736"/>
                  </a:cubicBezTo>
                  <a:lnTo>
                    <a:pt x="932921" y="454496"/>
                  </a:lnTo>
                  <a:lnTo>
                    <a:pt x="929955" y="453268"/>
                  </a:lnTo>
                  <a:lnTo>
                    <a:pt x="923469" y="447029"/>
                  </a:lnTo>
                  <a:lnTo>
                    <a:pt x="920501" y="445799"/>
                  </a:lnTo>
                  <a:lnTo>
                    <a:pt x="914014" y="439559"/>
                  </a:lnTo>
                  <a:lnTo>
                    <a:pt x="911048" y="438330"/>
                  </a:lnTo>
                  <a:lnTo>
                    <a:pt x="904559" y="432088"/>
                  </a:lnTo>
                  <a:lnTo>
                    <a:pt x="901595" y="430860"/>
                  </a:lnTo>
                  <a:lnTo>
                    <a:pt x="895108" y="424620"/>
                  </a:lnTo>
                  <a:lnTo>
                    <a:pt x="892142" y="423391"/>
                  </a:lnTo>
                  <a:lnTo>
                    <a:pt x="885656" y="417152"/>
                  </a:lnTo>
                  <a:lnTo>
                    <a:pt x="882688" y="415922"/>
                  </a:lnTo>
                  <a:lnTo>
                    <a:pt x="876201" y="409682"/>
                  </a:lnTo>
                  <a:lnTo>
                    <a:pt x="873235" y="408453"/>
                  </a:lnTo>
                  <a:lnTo>
                    <a:pt x="866749" y="402214"/>
                  </a:lnTo>
                  <a:lnTo>
                    <a:pt x="863781" y="400984"/>
                  </a:lnTo>
                  <a:lnTo>
                    <a:pt x="857292" y="394742"/>
                  </a:lnTo>
                  <a:lnTo>
                    <a:pt x="854328" y="393514"/>
                  </a:lnTo>
                  <a:lnTo>
                    <a:pt x="847841" y="387274"/>
                  </a:lnTo>
                  <a:lnTo>
                    <a:pt x="844875" y="386045"/>
                  </a:lnTo>
                  <a:lnTo>
                    <a:pt x="838389" y="379806"/>
                  </a:lnTo>
                  <a:lnTo>
                    <a:pt x="835421" y="378576"/>
                  </a:lnTo>
                  <a:lnTo>
                    <a:pt x="833704" y="376924"/>
                  </a:lnTo>
                  <a:lnTo>
                    <a:pt x="802247" y="430333"/>
                  </a:lnTo>
                  <a:cubicBezTo>
                    <a:pt x="788683" y="445115"/>
                    <a:pt x="772681" y="456393"/>
                    <a:pt x="754241" y="464165"/>
                  </a:cubicBezTo>
                  <a:cubicBezTo>
                    <a:pt x="735801" y="471938"/>
                    <a:pt x="715760" y="475824"/>
                    <a:pt x="694119" y="475824"/>
                  </a:cubicBezTo>
                  <a:cubicBezTo>
                    <a:pt x="673088" y="475824"/>
                    <a:pt x="653581" y="472395"/>
                    <a:pt x="635598" y="465537"/>
                  </a:cubicBezTo>
                  <a:cubicBezTo>
                    <a:pt x="617614" y="458679"/>
                    <a:pt x="602070" y="448773"/>
                    <a:pt x="588963" y="435819"/>
                  </a:cubicBezTo>
                  <a:lnTo>
                    <a:pt x="587377" y="433364"/>
                  </a:lnTo>
                  <a:lnTo>
                    <a:pt x="579511" y="428351"/>
                  </a:lnTo>
                  <a:lnTo>
                    <a:pt x="577926" y="425896"/>
                  </a:lnTo>
                  <a:lnTo>
                    <a:pt x="570057" y="420882"/>
                  </a:lnTo>
                  <a:lnTo>
                    <a:pt x="568471" y="418426"/>
                  </a:lnTo>
                  <a:lnTo>
                    <a:pt x="560604" y="413413"/>
                  </a:lnTo>
                  <a:lnTo>
                    <a:pt x="559017" y="410955"/>
                  </a:lnTo>
                  <a:lnTo>
                    <a:pt x="551151" y="405943"/>
                  </a:lnTo>
                  <a:lnTo>
                    <a:pt x="549565" y="403487"/>
                  </a:lnTo>
                  <a:lnTo>
                    <a:pt x="541698" y="398474"/>
                  </a:lnTo>
                  <a:lnTo>
                    <a:pt x="540113" y="396019"/>
                  </a:lnTo>
                  <a:lnTo>
                    <a:pt x="532244" y="391005"/>
                  </a:lnTo>
                  <a:lnTo>
                    <a:pt x="530658" y="388549"/>
                  </a:lnTo>
                  <a:lnTo>
                    <a:pt x="522791" y="383536"/>
                  </a:lnTo>
                  <a:lnTo>
                    <a:pt x="521206" y="381081"/>
                  </a:lnTo>
                  <a:lnTo>
                    <a:pt x="513337" y="376067"/>
                  </a:lnTo>
                  <a:lnTo>
                    <a:pt x="511750" y="373609"/>
                  </a:lnTo>
                  <a:lnTo>
                    <a:pt x="503884" y="368597"/>
                  </a:lnTo>
                  <a:lnTo>
                    <a:pt x="502298" y="366141"/>
                  </a:lnTo>
                  <a:lnTo>
                    <a:pt x="494431" y="361128"/>
                  </a:lnTo>
                  <a:lnTo>
                    <a:pt x="492846" y="358673"/>
                  </a:lnTo>
                  <a:lnTo>
                    <a:pt x="484977" y="353659"/>
                  </a:lnTo>
                  <a:lnTo>
                    <a:pt x="483391" y="351203"/>
                  </a:lnTo>
                  <a:lnTo>
                    <a:pt x="475524" y="346190"/>
                  </a:lnTo>
                  <a:lnTo>
                    <a:pt x="473938" y="343734"/>
                  </a:lnTo>
                  <a:lnTo>
                    <a:pt x="466071" y="338721"/>
                  </a:lnTo>
                  <a:lnTo>
                    <a:pt x="464484" y="336264"/>
                  </a:lnTo>
                  <a:lnTo>
                    <a:pt x="456617" y="331251"/>
                  </a:lnTo>
                  <a:lnTo>
                    <a:pt x="455031" y="328795"/>
                  </a:lnTo>
                  <a:lnTo>
                    <a:pt x="447164" y="323782"/>
                  </a:lnTo>
                  <a:lnTo>
                    <a:pt x="445579" y="321327"/>
                  </a:lnTo>
                  <a:lnTo>
                    <a:pt x="437710" y="316313"/>
                  </a:lnTo>
                  <a:lnTo>
                    <a:pt x="436124" y="313857"/>
                  </a:lnTo>
                  <a:lnTo>
                    <a:pt x="428257" y="308844"/>
                  </a:lnTo>
                  <a:lnTo>
                    <a:pt x="426671" y="306388"/>
                  </a:lnTo>
                  <a:lnTo>
                    <a:pt x="418804" y="301375"/>
                  </a:lnTo>
                  <a:lnTo>
                    <a:pt x="417217" y="298917"/>
                  </a:lnTo>
                  <a:lnTo>
                    <a:pt x="409351" y="293905"/>
                  </a:lnTo>
                  <a:lnTo>
                    <a:pt x="407765" y="291450"/>
                  </a:lnTo>
                  <a:lnTo>
                    <a:pt x="399897" y="286436"/>
                  </a:lnTo>
                  <a:cubicBezTo>
                    <a:pt x="386791" y="273482"/>
                    <a:pt x="376504" y="257556"/>
                    <a:pt x="369036" y="238659"/>
                  </a:cubicBezTo>
                  <a:cubicBezTo>
                    <a:pt x="361569" y="219761"/>
                    <a:pt x="357835" y="198273"/>
                    <a:pt x="357835" y="174193"/>
                  </a:cubicBezTo>
                  <a:cubicBezTo>
                    <a:pt x="357835" y="145237"/>
                    <a:pt x="362102" y="119863"/>
                    <a:pt x="370636" y="98070"/>
                  </a:cubicBezTo>
                  <a:cubicBezTo>
                    <a:pt x="379171" y="76276"/>
                    <a:pt x="390525" y="58141"/>
                    <a:pt x="404698" y="43663"/>
                  </a:cubicBezTo>
                  <a:cubicBezTo>
                    <a:pt x="418871" y="29185"/>
                    <a:pt x="434949" y="18288"/>
                    <a:pt x="452932" y="10973"/>
                  </a:cubicBezTo>
                  <a:cubicBezTo>
                    <a:pt x="470916" y="3658"/>
                    <a:pt x="489508" y="0"/>
                    <a:pt x="508711" y="0"/>
                  </a:cubicBezTo>
                  <a:close/>
                </a:path>
              </a:pathLst>
            </a:custGeom>
            <a:solidFill>
              <a:srgbClr val="000000"/>
            </a:solidFill>
            <a:ln>
              <a:solidFill>
                <a:srgbClr val="000000"/>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3600">
                <a:ln>
                  <a:solidFill>
                    <a:srgbClr val="000000"/>
                  </a:solidFill>
                </a:ln>
                <a:solidFill>
                  <a:srgbClr val="F8D905"/>
                </a:solidFill>
                <a:latin typeface="Jumble" panose="02000503000000020004" pitchFamily="2" charset="0"/>
              </a:endParaRPr>
            </a:p>
          </p:txBody>
        </p:sp>
        <p:sp>
          <p:nvSpPr>
            <p:cNvPr id="40" name="文本框 39">
              <a:extLst>
                <a:ext uri="{FF2B5EF4-FFF2-40B4-BE49-F238E27FC236}">
                  <a16:creationId xmlns:a16="http://schemas.microsoft.com/office/drawing/2014/main" id="{E094E57D-BBB0-C145-33A8-EEFD75F92303}"/>
                </a:ext>
              </a:extLst>
            </p:cNvPr>
            <p:cNvSpPr txBox="1"/>
            <p:nvPr/>
          </p:nvSpPr>
          <p:spPr>
            <a:xfrm>
              <a:off x="3571563" y="2551837"/>
              <a:ext cx="2000874" cy="1754326"/>
            </a:xfrm>
            <a:prstGeom prst="rect">
              <a:avLst/>
            </a:prstGeom>
            <a:noFill/>
          </p:spPr>
          <p:txBody>
            <a:bodyPr wrap="square" rtlCol="0">
              <a:spAutoFit/>
            </a:bodyPr>
            <a:lstStyle/>
            <a:p>
              <a:pPr algn="ctr"/>
              <a:r>
                <a:rPr lang="en-US" altLang="zh-CN" sz="3600">
                  <a:ln>
                    <a:solidFill>
                      <a:srgbClr val="000000"/>
                    </a:solidFill>
                  </a:ln>
                  <a:solidFill>
                    <a:srgbClr val="F8D905"/>
                  </a:solidFill>
                  <a:latin typeface="Jumble" panose="02000503000000020004" pitchFamily="2" charset="0"/>
                </a:rPr>
                <a:t>OUR INFODATA</a:t>
              </a:r>
              <a:endParaRPr lang="zh-CN" altLang="en-US" sz="3600">
                <a:ln>
                  <a:solidFill>
                    <a:srgbClr val="000000"/>
                  </a:solidFill>
                </a:ln>
                <a:solidFill>
                  <a:srgbClr val="F8D905"/>
                </a:solidFill>
                <a:latin typeface="Jumble" panose="02000503000000020004" pitchFamily="2" charset="0"/>
              </a:endParaRPr>
            </a:p>
          </p:txBody>
        </p:sp>
      </p:grpSp>
      <p:grpSp>
        <p:nvGrpSpPr>
          <p:cNvPr id="51" name="组合 50">
            <a:extLst>
              <a:ext uri="{FF2B5EF4-FFF2-40B4-BE49-F238E27FC236}">
                <a16:creationId xmlns:a16="http://schemas.microsoft.com/office/drawing/2014/main" id="{DD23F5F9-E9FB-E41B-310F-0B34D9A58B2A}"/>
              </a:ext>
            </a:extLst>
          </p:cNvPr>
          <p:cNvGrpSpPr/>
          <p:nvPr/>
        </p:nvGrpSpPr>
        <p:grpSpPr>
          <a:xfrm>
            <a:off x="3058566" y="5269994"/>
            <a:ext cx="1973848" cy="722680"/>
            <a:chOff x="2882228" y="4088267"/>
            <a:chExt cx="1973848" cy="722680"/>
          </a:xfrm>
        </p:grpSpPr>
        <p:grpSp>
          <p:nvGrpSpPr>
            <p:cNvPr id="49" name="组合 48">
              <a:extLst>
                <a:ext uri="{FF2B5EF4-FFF2-40B4-BE49-F238E27FC236}">
                  <a16:creationId xmlns:a16="http://schemas.microsoft.com/office/drawing/2014/main" id="{91826511-9D08-E620-21B3-5E9EAE09965B}"/>
                </a:ext>
              </a:extLst>
            </p:cNvPr>
            <p:cNvGrpSpPr/>
            <p:nvPr/>
          </p:nvGrpSpPr>
          <p:grpSpPr>
            <a:xfrm>
              <a:off x="2882228" y="4088267"/>
              <a:ext cx="1973848" cy="722680"/>
              <a:chOff x="5227320" y="5405120"/>
              <a:chExt cx="1429120" cy="523240"/>
            </a:xfrm>
          </p:grpSpPr>
          <p:grpSp>
            <p:nvGrpSpPr>
              <p:cNvPr id="48" name="组合 47">
                <a:extLst>
                  <a:ext uri="{FF2B5EF4-FFF2-40B4-BE49-F238E27FC236}">
                    <a16:creationId xmlns:a16="http://schemas.microsoft.com/office/drawing/2014/main" id="{8974ACAC-AB6C-7FF8-A95D-676A252F05E3}"/>
                  </a:ext>
                </a:extLst>
              </p:cNvPr>
              <p:cNvGrpSpPr/>
              <p:nvPr/>
            </p:nvGrpSpPr>
            <p:grpSpPr>
              <a:xfrm>
                <a:off x="5227320" y="5405120"/>
                <a:ext cx="1199066" cy="523240"/>
                <a:chOff x="5227320" y="5405120"/>
                <a:chExt cx="1199066" cy="523240"/>
              </a:xfrm>
            </p:grpSpPr>
            <p:sp>
              <p:nvSpPr>
                <p:cNvPr id="41" name="矩形: 圆角 40">
                  <a:extLst>
                    <a:ext uri="{FF2B5EF4-FFF2-40B4-BE49-F238E27FC236}">
                      <a16:creationId xmlns:a16="http://schemas.microsoft.com/office/drawing/2014/main" id="{2CCC97BB-9698-52DD-CBEC-7E01957AE238}"/>
                    </a:ext>
                  </a:extLst>
                </p:cNvPr>
                <p:cNvSpPr/>
                <p:nvPr/>
              </p:nvSpPr>
              <p:spPr>
                <a:xfrm>
                  <a:off x="5227320" y="5405120"/>
                  <a:ext cx="1199066" cy="523240"/>
                </a:xfrm>
                <a:prstGeom prst="roundRect">
                  <a:avLst/>
                </a:prstGeom>
                <a:solidFill>
                  <a:srgbClr val="F41DA9"/>
                </a:solidFill>
                <a:ln>
                  <a:solidFill>
                    <a:srgbClr val="000000"/>
                  </a:solidFill>
                </a:ln>
                <a:effectLst>
                  <a:outerShdw dist="127000" dir="8100000" algn="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形状 41">
                  <a:extLst>
                    <a:ext uri="{FF2B5EF4-FFF2-40B4-BE49-F238E27FC236}">
                      <a16:creationId xmlns:a16="http://schemas.microsoft.com/office/drawing/2014/main" id="{3BE4B793-EB07-A690-FC7C-E6EB0D2A0808}"/>
                    </a:ext>
                  </a:extLst>
                </p:cNvPr>
                <p:cNvSpPr/>
                <p:nvPr/>
              </p:nvSpPr>
              <p:spPr>
                <a:xfrm rot="21480000">
                  <a:off x="5259282" y="5433097"/>
                  <a:ext cx="261812" cy="232507"/>
                </a:xfrm>
                <a:custGeom>
                  <a:avLst/>
                  <a:gdLst>
                    <a:gd name="connsiteX0" fmla="*/ 178593 w 178605"/>
                    <a:gd name="connsiteY0" fmla="*/ 14595 h 158613"/>
                    <a:gd name="connsiteX1" fmla="*/ 26193 w 178605"/>
                    <a:gd name="connsiteY1" fmla="*/ 10362 h 158613"/>
                    <a:gd name="connsiteX2" fmla="*/ 793 w 178605"/>
                    <a:gd name="connsiteY2" fmla="*/ 158528 h 158613"/>
                    <a:gd name="connsiteX3" fmla="*/ 34660 w 178605"/>
                    <a:gd name="connsiteY3" fmla="*/ 31528 h 158613"/>
                    <a:gd name="connsiteX4" fmla="*/ 178593 w 178605"/>
                    <a:gd name="connsiteY4" fmla="*/ 14595 h 158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605" h="158613">
                      <a:moveTo>
                        <a:pt x="178593" y="14595"/>
                      </a:moveTo>
                      <a:cubicBezTo>
                        <a:pt x="177182" y="11067"/>
                        <a:pt x="55826" y="-13627"/>
                        <a:pt x="26193" y="10362"/>
                      </a:cubicBezTo>
                      <a:cubicBezTo>
                        <a:pt x="-3440" y="34351"/>
                        <a:pt x="-618" y="155000"/>
                        <a:pt x="793" y="158528"/>
                      </a:cubicBezTo>
                      <a:cubicBezTo>
                        <a:pt x="2204" y="162056"/>
                        <a:pt x="7849" y="55517"/>
                        <a:pt x="34660" y="31528"/>
                      </a:cubicBezTo>
                      <a:cubicBezTo>
                        <a:pt x="61471" y="7539"/>
                        <a:pt x="180004" y="18123"/>
                        <a:pt x="178593" y="145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a:extLst>
                  <a:ext uri="{FF2B5EF4-FFF2-40B4-BE49-F238E27FC236}">
                    <a16:creationId xmlns:a16="http://schemas.microsoft.com/office/drawing/2014/main" id="{C815246F-8FFF-808E-0144-364035E908B5}"/>
                  </a:ext>
                </a:extLst>
              </p:cNvPr>
              <p:cNvGrpSpPr/>
              <p:nvPr/>
            </p:nvGrpSpPr>
            <p:grpSpPr>
              <a:xfrm>
                <a:off x="6222310" y="5449675"/>
                <a:ext cx="434130" cy="434130"/>
                <a:chOff x="6223000" y="5614462"/>
                <a:chExt cx="434130" cy="434130"/>
              </a:xfrm>
            </p:grpSpPr>
            <p:sp>
              <p:nvSpPr>
                <p:cNvPr id="44" name="椭圆 43">
                  <a:extLst>
                    <a:ext uri="{FF2B5EF4-FFF2-40B4-BE49-F238E27FC236}">
                      <a16:creationId xmlns:a16="http://schemas.microsoft.com/office/drawing/2014/main" id="{5D737079-A36B-328D-9B19-847D1C5ABB22}"/>
                    </a:ext>
                  </a:extLst>
                </p:cNvPr>
                <p:cNvSpPr/>
                <p:nvPr/>
              </p:nvSpPr>
              <p:spPr>
                <a:xfrm>
                  <a:off x="6223000" y="5614462"/>
                  <a:ext cx="434130" cy="434130"/>
                </a:xfrm>
                <a:prstGeom prst="ellipse">
                  <a:avLst/>
                </a:prstGeom>
                <a:solidFill>
                  <a:srgbClr val="3FFF5F"/>
                </a:solidFill>
                <a:ln>
                  <a:solidFill>
                    <a:srgbClr val="000000"/>
                  </a:solidFill>
                </a:ln>
                <a:effectLst>
                  <a:outerShdw dist="63500" dir="8100000" algn="tr"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a:extLst>
                    <a:ext uri="{FF2B5EF4-FFF2-40B4-BE49-F238E27FC236}">
                      <a16:creationId xmlns:a16="http://schemas.microsoft.com/office/drawing/2014/main" id="{0DADD2AE-8667-048D-8F31-6737F3735296}"/>
                    </a:ext>
                  </a:extLst>
                </p:cNvPr>
                <p:cNvSpPr/>
                <p:nvPr/>
              </p:nvSpPr>
              <p:spPr>
                <a:xfrm rot="5400000">
                  <a:off x="6333790" y="5762871"/>
                  <a:ext cx="277130" cy="137313"/>
                </a:xfrm>
                <a:prstGeom prst="triangle">
                  <a:avLst/>
                </a:prstGeom>
                <a:solidFill>
                  <a:srgbClr val="F41DA9"/>
                </a:solidFill>
                <a:ln w="6350">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形状 45">
                  <a:extLst>
                    <a:ext uri="{FF2B5EF4-FFF2-40B4-BE49-F238E27FC236}">
                      <a16:creationId xmlns:a16="http://schemas.microsoft.com/office/drawing/2014/main" id="{B10DE6EA-3F4D-8919-6B16-CDDB11989560}"/>
                    </a:ext>
                  </a:extLst>
                </p:cNvPr>
                <p:cNvSpPr/>
                <p:nvPr/>
              </p:nvSpPr>
              <p:spPr>
                <a:xfrm>
                  <a:off x="6462435" y="5644581"/>
                  <a:ext cx="172947" cy="236473"/>
                </a:xfrm>
                <a:custGeom>
                  <a:avLst/>
                  <a:gdLst>
                    <a:gd name="connsiteX0" fmla="*/ 3727 w 167506"/>
                    <a:gd name="connsiteY0" fmla="*/ 100 h 211477"/>
                    <a:gd name="connsiteX1" fmla="*/ 105327 w 167506"/>
                    <a:gd name="connsiteY1" fmla="*/ 59366 h 211477"/>
                    <a:gd name="connsiteX2" fmla="*/ 160360 w 167506"/>
                    <a:gd name="connsiteY2" fmla="*/ 177900 h 211477"/>
                    <a:gd name="connsiteX3" fmla="*/ 160360 w 167506"/>
                    <a:gd name="connsiteY3" fmla="*/ 207533 h 211477"/>
                    <a:gd name="connsiteX4" fmla="*/ 101094 w 167506"/>
                    <a:gd name="connsiteY4" fmla="*/ 105933 h 211477"/>
                    <a:gd name="connsiteX5" fmla="*/ 29127 w 167506"/>
                    <a:gd name="connsiteY5" fmla="*/ 46666 h 211477"/>
                    <a:gd name="connsiteX6" fmla="*/ 3727 w 167506"/>
                    <a:gd name="connsiteY6" fmla="*/ 100 h 211477"/>
                    <a:gd name="connsiteX0" fmla="*/ 1621 w 165400"/>
                    <a:gd name="connsiteY0" fmla="*/ 385 h 211762"/>
                    <a:gd name="connsiteX1" fmla="*/ 103221 w 165400"/>
                    <a:gd name="connsiteY1" fmla="*/ 59651 h 211762"/>
                    <a:gd name="connsiteX2" fmla="*/ 158254 w 165400"/>
                    <a:gd name="connsiteY2" fmla="*/ 178185 h 211762"/>
                    <a:gd name="connsiteX3" fmla="*/ 158254 w 165400"/>
                    <a:gd name="connsiteY3" fmla="*/ 207818 h 211762"/>
                    <a:gd name="connsiteX4" fmla="*/ 98988 w 165400"/>
                    <a:gd name="connsiteY4" fmla="*/ 106218 h 211762"/>
                    <a:gd name="connsiteX5" fmla="*/ 44484 w 165400"/>
                    <a:gd name="connsiteY5" fmla="*/ 37426 h 211762"/>
                    <a:gd name="connsiteX6" fmla="*/ 1621 w 165400"/>
                    <a:gd name="connsiteY6" fmla="*/ 385 h 211762"/>
                    <a:gd name="connsiteX0" fmla="*/ 1621 w 169509"/>
                    <a:gd name="connsiteY0" fmla="*/ 385 h 211179"/>
                    <a:gd name="connsiteX1" fmla="*/ 103221 w 169509"/>
                    <a:gd name="connsiteY1" fmla="*/ 59651 h 211179"/>
                    <a:gd name="connsiteX2" fmla="*/ 164604 w 169509"/>
                    <a:gd name="connsiteY2" fmla="*/ 175010 h 211179"/>
                    <a:gd name="connsiteX3" fmla="*/ 158254 w 169509"/>
                    <a:gd name="connsiteY3" fmla="*/ 207818 h 211179"/>
                    <a:gd name="connsiteX4" fmla="*/ 98988 w 169509"/>
                    <a:gd name="connsiteY4" fmla="*/ 106218 h 211179"/>
                    <a:gd name="connsiteX5" fmla="*/ 44484 w 169509"/>
                    <a:gd name="connsiteY5" fmla="*/ 37426 h 211179"/>
                    <a:gd name="connsiteX6" fmla="*/ 1621 w 169509"/>
                    <a:gd name="connsiteY6" fmla="*/ 385 h 211179"/>
                    <a:gd name="connsiteX0" fmla="*/ 1621 w 167424"/>
                    <a:gd name="connsiteY0" fmla="*/ 385 h 213460"/>
                    <a:gd name="connsiteX1" fmla="*/ 103221 w 167424"/>
                    <a:gd name="connsiteY1" fmla="*/ 59651 h 213460"/>
                    <a:gd name="connsiteX2" fmla="*/ 164604 w 167424"/>
                    <a:gd name="connsiteY2" fmla="*/ 175010 h 213460"/>
                    <a:gd name="connsiteX3" fmla="*/ 158254 w 167424"/>
                    <a:gd name="connsiteY3" fmla="*/ 207818 h 213460"/>
                    <a:gd name="connsiteX4" fmla="*/ 98988 w 167424"/>
                    <a:gd name="connsiteY4" fmla="*/ 106218 h 213460"/>
                    <a:gd name="connsiteX5" fmla="*/ 44484 w 167424"/>
                    <a:gd name="connsiteY5" fmla="*/ 37426 h 213460"/>
                    <a:gd name="connsiteX6" fmla="*/ 1621 w 167424"/>
                    <a:gd name="connsiteY6" fmla="*/ 385 h 213460"/>
                    <a:gd name="connsiteX0" fmla="*/ 1911 w 169334"/>
                    <a:gd name="connsiteY0" fmla="*/ 212 h 211112"/>
                    <a:gd name="connsiteX1" fmla="*/ 109861 w 169334"/>
                    <a:gd name="connsiteY1" fmla="*/ 53128 h 211112"/>
                    <a:gd name="connsiteX2" fmla="*/ 164894 w 169334"/>
                    <a:gd name="connsiteY2" fmla="*/ 174837 h 211112"/>
                    <a:gd name="connsiteX3" fmla="*/ 158544 w 169334"/>
                    <a:gd name="connsiteY3" fmla="*/ 207645 h 211112"/>
                    <a:gd name="connsiteX4" fmla="*/ 99278 w 169334"/>
                    <a:gd name="connsiteY4" fmla="*/ 106045 h 211112"/>
                    <a:gd name="connsiteX5" fmla="*/ 44774 w 169334"/>
                    <a:gd name="connsiteY5" fmla="*/ 37253 h 211112"/>
                    <a:gd name="connsiteX6" fmla="*/ 1911 w 169334"/>
                    <a:gd name="connsiteY6" fmla="*/ 212 h 211112"/>
                    <a:gd name="connsiteX0" fmla="*/ 1981 w 169135"/>
                    <a:gd name="connsiteY0" fmla="*/ 191 h 212462"/>
                    <a:gd name="connsiteX1" fmla="*/ 109931 w 169135"/>
                    <a:gd name="connsiteY1" fmla="*/ 53107 h 212462"/>
                    <a:gd name="connsiteX2" fmla="*/ 164964 w 169135"/>
                    <a:gd name="connsiteY2" fmla="*/ 174816 h 212462"/>
                    <a:gd name="connsiteX3" fmla="*/ 158614 w 169135"/>
                    <a:gd name="connsiteY3" fmla="*/ 207624 h 212462"/>
                    <a:gd name="connsiteX4" fmla="*/ 105698 w 169135"/>
                    <a:gd name="connsiteY4" fmla="*/ 85386 h 212462"/>
                    <a:gd name="connsiteX5" fmla="*/ 44844 w 169135"/>
                    <a:gd name="connsiteY5" fmla="*/ 37232 h 212462"/>
                    <a:gd name="connsiteX6" fmla="*/ 1981 w 169135"/>
                    <a:gd name="connsiteY6" fmla="*/ 191 h 212462"/>
                    <a:gd name="connsiteX0" fmla="*/ 1585 w 168739"/>
                    <a:gd name="connsiteY0" fmla="*/ 445 h 212716"/>
                    <a:gd name="connsiteX1" fmla="*/ 109535 w 168739"/>
                    <a:gd name="connsiteY1" fmla="*/ 53361 h 212716"/>
                    <a:gd name="connsiteX2" fmla="*/ 164568 w 168739"/>
                    <a:gd name="connsiteY2" fmla="*/ 175070 h 212716"/>
                    <a:gd name="connsiteX3" fmla="*/ 158218 w 168739"/>
                    <a:gd name="connsiteY3" fmla="*/ 207878 h 212716"/>
                    <a:gd name="connsiteX4" fmla="*/ 105302 w 168739"/>
                    <a:gd name="connsiteY4" fmla="*/ 85640 h 212716"/>
                    <a:gd name="connsiteX5" fmla="*/ 49210 w 168739"/>
                    <a:gd name="connsiteY5" fmla="*/ 31136 h 212716"/>
                    <a:gd name="connsiteX6" fmla="*/ 1585 w 168739"/>
                    <a:gd name="connsiteY6" fmla="*/ 445 h 212716"/>
                    <a:gd name="connsiteX0" fmla="*/ 1451 w 168839"/>
                    <a:gd name="connsiteY0" fmla="*/ 166 h 212630"/>
                    <a:gd name="connsiteX1" fmla="*/ 106226 w 168839"/>
                    <a:gd name="connsiteY1" fmla="*/ 43557 h 212630"/>
                    <a:gd name="connsiteX2" fmla="*/ 164434 w 168839"/>
                    <a:gd name="connsiteY2" fmla="*/ 174791 h 212630"/>
                    <a:gd name="connsiteX3" fmla="*/ 158084 w 168839"/>
                    <a:gd name="connsiteY3" fmla="*/ 207599 h 212630"/>
                    <a:gd name="connsiteX4" fmla="*/ 105168 w 168839"/>
                    <a:gd name="connsiteY4" fmla="*/ 85361 h 212630"/>
                    <a:gd name="connsiteX5" fmla="*/ 49076 w 168839"/>
                    <a:gd name="connsiteY5" fmla="*/ 30857 h 212630"/>
                    <a:gd name="connsiteX6" fmla="*/ 1451 w 168839"/>
                    <a:gd name="connsiteY6" fmla="*/ 166 h 212630"/>
                    <a:gd name="connsiteX0" fmla="*/ 1451 w 170059"/>
                    <a:gd name="connsiteY0" fmla="*/ 166 h 208878"/>
                    <a:gd name="connsiteX1" fmla="*/ 106226 w 170059"/>
                    <a:gd name="connsiteY1" fmla="*/ 43557 h 208878"/>
                    <a:gd name="connsiteX2" fmla="*/ 166021 w 170059"/>
                    <a:gd name="connsiteY2" fmla="*/ 143041 h 208878"/>
                    <a:gd name="connsiteX3" fmla="*/ 158084 w 170059"/>
                    <a:gd name="connsiteY3" fmla="*/ 207599 h 208878"/>
                    <a:gd name="connsiteX4" fmla="*/ 105168 w 170059"/>
                    <a:gd name="connsiteY4" fmla="*/ 85361 h 208878"/>
                    <a:gd name="connsiteX5" fmla="*/ 49076 w 170059"/>
                    <a:gd name="connsiteY5" fmla="*/ 30857 h 208878"/>
                    <a:gd name="connsiteX6" fmla="*/ 1451 w 170059"/>
                    <a:gd name="connsiteY6" fmla="*/ 166 h 208878"/>
                    <a:gd name="connsiteX0" fmla="*/ 1451 w 170059"/>
                    <a:gd name="connsiteY0" fmla="*/ 166 h 208878"/>
                    <a:gd name="connsiteX1" fmla="*/ 106226 w 170059"/>
                    <a:gd name="connsiteY1" fmla="*/ 43557 h 208878"/>
                    <a:gd name="connsiteX2" fmla="*/ 166021 w 170059"/>
                    <a:gd name="connsiteY2" fmla="*/ 143041 h 208878"/>
                    <a:gd name="connsiteX3" fmla="*/ 158084 w 170059"/>
                    <a:gd name="connsiteY3" fmla="*/ 207599 h 208878"/>
                    <a:gd name="connsiteX4" fmla="*/ 105168 w 170059"/>
                    <a:gd name="connsiteY4" fmla="*/ 85361 h 208878"/>
                    <a:gd name="connsiteX5" fmla="*/ 49076 w 170059"/>
                    <a:gd name="connsiteY5" fmla="*/ 30857 h 208878"/>
                    <a:gd name="connsiteX6" fmla="*/ 1451 w 170059"/>
                    <a:gd name="connsiteY6" fmla="*/ 166 h 208878"/>
                    <a:gd name="connsiteX0" fmla="*/ 1864 w 170472"/>
                    <a:gd name="connsiteY0" fmla="*/ 2687 h 211399"/>
                    <a:gd name="connsiteX1" fmla="*/ 106639 w 170472"/>
                    <a:gd name="connsiteY1" fmla="*/ 46078 h 211399"/>
                    <a:gd name="connsiteX2" fmla="*/ 166434 w 170472"/>
                    <a:gd name="connsiteY2" fmla="*/ 145562 h 211399"/>
                    <a:gd name="connsiteX3" fmla="*/ 158497 w 170472"/>
                    <a:gd name="connsiteY3" fmla="*/ 210120 h 211399"/>
                    <a:gd name="connsiteX4" fmla="*/ 105581 w 170472"/>
                    <a:gd name="connsiteY4" fmla="*/ 87882 h 211399"/>
                    <a:gd name="connsiteX5" fmla="*/ 49489 w 170472"/>
                    <a:gd name="connsiteY5" fmla="*/ 33378 h 211399"/>
                    <a:gd name="connsiteX6" fmla="*/ 1864 w 170472"/>
                    <a:gd name="connsiteY6" fmla="*/ 2687 h 211399"/>
                    <a:gd name="connsiteX0" fmla="*/ 1864 w 169602"/>
                    <a:gd name="connsiteY0" fmla="*/ 2687 h 218919"/>
                    <a:gd name="connsiteX1" fmla="*/ 106639 w 169602"/>
                    <a:gd name="connsiteY1" fmla="*/ 46078 h 218919"/>
                    <a:gd name="connsiteX2" fmla="*/ 166434 w 169602"/>
                    <a:gd name="connsiteY2" fmla="*/ 145562 h 218919"/>
                    <a:gd name="connsiteX3" fmla="*/ 158497 w 169602"/>
                    <a:gd name="connsiteY3" fmla="*/ 210120 h 218919"/>
                    <a:gd name="connsiteX4" fmla="*/ 105581 w 169602"/>
                    <a:gd name="connsiteY4" fmla="*/ 87882 h 218919"/>
                    <a:gd name="connsiteX5" fmla="*/ 49489 w 169602"/>
                    <a:gd name="connsiteY5" fmla="*/ 33378 h 218919"/>
                    <a:gd name="connsiteX6" fmla="*/ 1864 w 169602"/>
                    <a:gd name="connsiteY6" fmla="*/ 2687 h 218919"/>
                    <a:gd name="connsiteX0" fmla="*/ 1864 w 170833"/>
                    <a:gd name="connsiteY0" fmla="*/ 2687 h 232767"/>
                    <a:gd name="connsiteX1" fmla="*/ 106639 w 170833"/>
                    <a:gd name="connsiteY1" fmla="*/ 46078 h 232767"/>
                    <a:gd name="connsiteX2" fmla="*/ 166434 w 170833"/>
                    <a:gd name="connsiteY2" fmla="*/ 145562 h 232767"/>
                    <a:gd name="connsiteX3" fmla="*/ 158497 w 170833"/>
                    <a:gd name="connsiteY3" fmla="*/ 210120 h 232767"/>
                    <a:gd name="connsiteX4" fmla="*/ 105581 w 170833"/>
                    <a:gd name="connsiteY4" fmla="*/ 87882 h 232767"/>
                    <a:gd name="connsiteX5" fmla="*/ 49489 w 170833"/>
                    <a:gd name="connsiteY5" fmla="*/ 33378 h 232767"/>
                    <a:gd name="connsiteX6" fmla="*/ 1864 w 170833"/>
                    <a:gd name="connsiteY6" fmla="*/ 2687 h 232767"/>
                    <a:gd name="connsiteX0" fmla="*/ 1864 w 172947"/>
                    <a:gd name="connsiteY0" fmla="*/ 2687 h 236473"/>
                    <a:gd name="connsiteX1" fmla="*/ 106639 w 172947"/>
                    <a:gd name="connsiteY1" fmla="*/ 46078 h 236473"/>
                    <a:gd name="connsiteX2" fmla="*/ 166434 w 172947"/>
                    <a:gd name="connsiteY2" fmla="*/ 145562 h 236473"/>
                    <a:gd name="connsiteX3" fmla="*/ 158497 w 172947"/>
                    <a:gd name="connsiteY3" fmla="*/ 210120 h 236473"/>
                    <a:gd name="connsiteX4" fmla="*/ 105581 w 172947"/>
                    <a:gd name="connsiteY4" fmla="*/ 87882 h 236473"/>
                    <a:gd name="connsiteX5" fmla="*/ 49489 w 172947"/>
                    <a:gd name="connsiteY5" fmla="*/ 33378 h 236473"/>
                    <a:gd name="connsiteX6" fmla="*/ 1864 w 172947"/>
                    <a:gd name="connsiteY6" fmla="*/ 2687 h 236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947" h="236473">
                      <a:moveTo>
                        <a:pt x="1864" y="2687"/>
                      </a:moveTo>
                      <a:cubicBezTo>
                        <a:pt x="12976" y="-9484"/>
                        <a:pt x="79211" y="22266"/>
                        <a:pt x="106639" y="46078"/>
                      </a:cubicBezTo>
                      <a:cubicBezTo>
                        <a:pt x="134067" y="69891"/>
                        <a:pt x="153028" y="92822"/>
                        <a:pt x="166434" y="145562"/>
                      </a:cubicBezTo>
                      <a:cubicBezTo>
                        <a:pt x="179840" y="198302"/>
                        <a:pt x="170226" y="278471"/>
                        <a:pt x="158497" y="210120"/>
                      </a:cubicBezTo>
                      <a:cubicBezTo>
                        <a:pt x="146768" y="141769"/>
                        <a:pt x="127453" y="114693"/>
                        <a:pt x="105581" y="87882"/>
                      </a:cubicBezTo>
                      <a:cubicBezTo>
                        <a:pt x="83709" y="61071"/>
                        <a:pt x="66775" y="47577"/>
                        <a:pt x="49489" y="33378"/>
                      </a:cubicBezTo>
                      <a:cubicBezTo>
                        <a:pt x="32203" y="19179"/>
                        <a:pt x="-9248" y="14858"/>
                        <a:pt x="1864" y="2687"/>
                      </a:cubicBezTo>
                      <a:close/>
                    </a:path>
                  </a:pathLst>
                </a:custGeom>
                <a:solidFill>
                  <a:srgbClr val="EDFD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50" name="文本框 49">
              <a:extLst>
                <a:ext uri="{FF2B5EF4-FFF2-40B4-BE49-F238E27FC236}">
                  <a16:creationId xmlns:a16="http://schemas.microsoft.com/office/drawing/2014/main" id="{75193AC0-4D39-8B9A-6FB1-01BA2CF54024}"/>
                </a:ext>
              </a:extLst>
            </p:cNvPr>
            <p:cNvSpPr txBox="1"/>
            <p:nvPr/>
          </p:nvSpPr>
          <p:spPr>
            <a:xfrm>
              <a:off x="2944300" y="4173773"/>
              <a:ext cx="1430378" cy="600164"/>
            </a:xfrm>
            <a:prstGeom prst="rect">
              <a:avLst/>
            </a:prstGeom>
            <a:noFill/>
          </p:spPr>
          <p:txBody>
            <a:bodyPr wrap="square" rtlCol="0">
              <a:spAutoFit/>
            </a:bodyPr>
            <a:lstStyle/>
            <a:p>
              <a:r>
                <a:rPr lang="fr-FR" altLang="zh-CN" sz="1100">
                  <a:solidFill>
                    <a:schemeClr val="bg1"/>
                  </a:solidFill>
                  <a:latin typeface="Jumble" panose="02000503000000020004" pitchFamily="2" charset="0"/>
                </a:rPr>
                <a:t>Senectus Et Netus Et Malesuada Fames Ac Turpis</a:t>
              </a:r>
              <a:endParaRPr lang="zh-CN" altLang="en-US" sz="1100">
                <a:solidFill>
                  <a:schemeClr val="bg1"/>
                </a:solidFill>
                <a:latin typeface="Jumble" panose="02000503000000020004" pitchFamily="2" charset="0"/>
              </a:endParaRPr>
            </a:p>
          </p:txBody>
        </p:sp>
      </p:grpSp>
      <p:grpSp>
        <p:nvGrpSpPr>
          <p:cNvPr id="75" name="组合 74">
            <a:extLst>
              <a:ext uri="{FF2B5EF4-FFF2-40B4-BE49-F238E27FC236}">
                <a16:creationId xmlns:a16="http://schemas.microsoft.com/office/drawing/2014/main" id="{CFD914EA-8034-7751-188A-E0ADAAAFA8D2}"/>
              </a:ext>
            </a:extLst>
          </p:cNvPr>
          <p:cNvGrpSpPr/>
          <p:nvPr/>
        </p:nvGrpSpPr>
        <p:grpSpPr>
          <a:xfrm>
            <a:off x="7740812" y="4785630"/>
            <a:ext cx="698663" cy="1030818"/>
            <a:chOff x="4237530" y="-5"/>
            <a:chExt cx="3718565" cy="5486428"/>
          </a:xfrm>
          <a:solidFill>
            <a:srgbClr val="53238E"/>
          </a:solidFill>
          <a:effectLst>
            <a:outerShdw dist="88900" dir="8100000" algn="tr" rotWithShape="0">
              <a:prstClr val="black"/>
            </a:outerShdw>
          </a:effectLst>
        </p:grpSpPr>
        <p:sp>
          <p:nvSpPr>
            <p:cNvPr id="55" name="任意多边形: 形状 54">
              <a:extLst>
                <a:ext uri="{FF2B5EF4-FFF2-40B4-BE49-F238E27FC236}">
                  <a16:creationId xmlns:a16="http://schemas.microsoft.com/office/drawing/2014/main" id="{0FC634A3-C87D-B59B-8613-D2D33BBD5814}"/>
                </a:ext>
              </a:extLst>
            </p:cNvPr>
            <p:cNvSpPr/>
            <p:nvPr/>
          </p:nvSpPr>
          <p:spPr>
            <a:xfrm>
              <a:off x="4237530" y="2098547"/>
              <a:ext cx="3288371" cy="430310"/>
            </a:xfrm>
            <a:custGeom>
              <a:avLst/>
              <a:gdLst>
                <a:gd name="connsiteX0" fmla="*/ 3073217 w 3288371"/>
                <a:gd name="connsiteY0" fmla="*/ 0 h 430310"/>
                <a:gd name="connsiteX1" fmla="*/ 214313 w 3288371"/>
                <a:gd name="connsiteY1" fmla="*/ 0 h 430310"/>
                <a:gd name="connsiteX2" fmla="*/ 0 w 3288371"/>
                <a:gd name="connsiteY2" fmla="*/ 215155 h 430310"/>
                <a:gd name="connsiteX3" fmla="*/ 214313 w 3288371"/>
                <a:gd name="connsiteY3" fmla="*/ 430310 h 430310"/>
                <a:gd name="connsiteX4" fmla="*/ 3073217 w 3288371"/>
                <a:gd name="connsiteY4" fmla="*/ 430310 h 430310"/>
                <a:gd name="connsiteX5" fmla="*/ 3288372 w 3288371"/>
                <a:gd name="connsiteY5" fmla="*/ 215155 h 430310"/>
                <a:gd name="connsiteX6" fmla="*/ 3073217 w 3288371"/>
                <a:gd name="connsiteY6" fmla="*/ 0 h 43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8371" h="430310">
                  <a:moveTo>
                    <a:pt x="3073217" y="0"/>
                  </a:moveTo>
                  <a:lnTo>
                    <a:pt x="214313" y="0"/>
                  </a:lnTo>
                  <a:cubicBezTo>
                    <a:pt x="96022" y="0"/>
                    <a:pt x="0" y="96861"/>
                    <a:pt x="0" y="215155"/>
                  </a:cubicBezTo>
                  <a:cubicBezTo>
                    <a:pt x="0" y="333446"/>
                    <a:pt x="96020" y="430310"/>
                    <a:pt x="214313" y="430310"/>
                  </a:cubicBezTo>
                  <a:lnTo>
                    <a:pt x="3073217" y="430310"/>
                  </a:lnTo>
                  <a:cubicBezTo>
                    <a:pt x="3191508" y="430310"/>
                    <a:pt x="3288372" y="333449"/>
                    <a:pt x="3288372" y="215155"/>
                  </a:cubicBezTo>
                  <a:cubicBezTo>
                    <a:pt x="3288372" y="96022"/>
                    <a:pt x="3191511" y="0"/>
                    <a:pt x="3073217" y="0"/>
                  </a:cubicBezTo>
                  <a:close/>
                </a:path>
              </a:pathLst>
            </a:custGeom>
            <a:solidFill>
              <a:srgbClr val="FBF3E2"/>
            </a:solidFill>
            <a:ln w="9797" cap="flat">
              <a:solidFill>
                <a:srgbClr val="000000"/>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8E1C5190-8772-902E-6D17-EE0490651C5F}"/>
                </a:ext>
              </a:extLst>
            </p:cNvPr>
            <p:cNvSpPr/>
            <p:nvPr/>
          </p:nvSpPr>
          <p:spPr>
            <a:xfrm>
              <a:off x="4619613" y="3399828"/>
              <a:ext cx="2505893" cy="2086595"/>
            </a:xfrm>
            <a:custGeom>
              <a:avLst/>
              <a:gdLst>
                <a:gd name="connsiteX0" fmla="*/ 2263293 w 2505893"/>
                <a:gd name="connsiteY0" fmla="*/ 72866 h 2086595"/>
                <a:gd name="connsiteX1" fmla="*/ 2028387 w 2505893"/>
                <a:gd name="connsiteY1" fmla="*/ 2564 h 2086595"/>
                <a:gd name="connsiteX2" fmla="*/ 1793481 w 2505893"/>
                <a:gd name="connsiteY2" fmla="*/ 72866 h 2086595"/>
                <a:gd name="connsiteX3" fmla="*/ 1515712 w 2505893"/>
                <a:gd name="connsiteY3" fmla="*/ 156027 h 2086595"/>
                <a:gd name="connsiteX4" fmla="*/ 1237943 w 2505893"/>
                <a:gd name="connsiteY4" fmla="*/ 72866 h 2086595"/>
                <a:gd name="connsiteX5" fmla="*/ 1003919 w 2505893"/>
                <a:gd name="connsiteY5" fmla="*/ 2564 h 2086595"/>
                <a:gd name="connsiteX6" fmla="*/ 769013 w 2505893"/>
                <a:gd name="connsiteY6" fmla="*/ 72866 h 2086595"/>
                <a:gd name="connsiteX7" fmla="*/ 491244 w 2505893"/>
                <a:gd name="connsiteY7" fmla="*/ 156027 h 2086595"/>
                <a:gd name="connsiteX8" fmla="*/ 213476 w 2505893"/>
                <a:gd name="connsiteY8" fmla="*/ 72866 h 2086595"/>
                <a:gd name="connsiteX9" fmla="*/ 54880 w 2505893"/>
                <a:gd name="connsiteY9" fmla="*/ 8573 h 2086595"/>
                <a:gd name="connsiteX10" fmla="*/ 0 w 2505893"/>
                <a:gd name="connsiteY10" fmla="*/ 0 h 2086595"/>
                <a:gd name="connsiteX11" fmla="*/ 232457 w 2505893"/>
                <a:gd name="connsiteY11" fmla="*/ 2086596 h 2086595"/>
                <a:gd name="connsiteX12" fmla="*/ 2290739 w 2505893"/>
                <a:gd name="connsiteY12" fmla="*/ 2086596 h 2086595"/>
                <a:gd name="connsiteX13" fmla="*/ 2505894 w 2505893"/>
                <a:gd name="connsiteY13" fmla="*/ 156069 h 2086595"/>
                <a:gd name="connsiteX14" fmla="*/ 2464754 w 2505893"/>
                <a:gd name="connsiteY14" fmla="*/ 150940 h 2086595"/>
                <a:gd name="connsiteX15" fmla="*/ 2263305 w 2505893"/>
                <a:gd name="connsiteY15" fmla="*/ 72908 h 2086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505893" h="2086595">
                  <a:moveTo>
                    <a:pt x="2263293" y="72866"/>
                  </a:moveTo>
                  <a:cubicBezTo>
                    <a:pt x="2203286" y="36854"/>
                    <a:pt x="2147569" y="2564"/>
                    <a:pt x="2028387" y="2564"/>
                  </a:cubicBezTo>
                  <a:cubicBezTo>
                    <a:pt x="1910096" y="2564"/>
                    <a:pt x="1853488" y="36854"/>
                    <a:pt x="1793481" y="72866"/>
                  </a:cubicBezTo>
                  <a:cubicBezTo>
                    <a:pt x="1725742" y="114007"/>
                    <a:pt x="1654596" y="156027"/>
                    <a:pt x="1515712" y="156027"/>
                  </a:cubicBezTo>
                  <a:cubicBezTo>
                    <a:pt x="1374261" y="156027"/>
                    <a:pt x="1304848" y="114007"/>
                    <a:pt x="1237943" y="72866"/>
                  </a:cubicBezTo>
                  <a:cubicBezTo>
                    <a:pt x="1175372" y="35132"/>
                    <a:pt x="1120496" y="2564"/>
                    <a:pt x="1003919" y="2564"/>
                  </a:cubicBezTo>
                  <a:cubicBezTo>
                    <a:pt x="887343" y="2564"/>
                    <a:pt x="832469" y="35132"/>
                    <a:pt x="769013" y="72866"/>
                  </a:cubicBezTo>
                  <a:cubicBezTo>
                    <a:pt x="702155" y="114007"/>
                    <a:pt x="632696" y="156027"/>
                    <a:pt x="491244" y="156027"/>
                  </a:cubicBezTo>
                  <a:cubicBezTo>
                    <a:pt x="349793" y="156027"/>
                    <a:pt x="277774" y="111443"/>
                    <a:pt x="213476" y="72866"/>
                  </a:cubicBezTo>
                  <a:cubicBezTo>
                    <a:pt x="169772" y="46307"/>
                    <a:pt x="124306" y="18867"/>
                    <a:pt x="54880" y="8573"/>
                  </a:cubicBezTo>
                  <a:lnTo>
                    <a:pt x="0" y="0"/>
                  </a:lnTo>
                  <a:lnTo>
                    <a:pt x="232457" y="2086596"/>
                  </a:lnTo>
                  <a:lnTo>
                    <a:pt x="2290739" y="2086596"/>
                  </a:lnTo>
                  <a:lnTo>
                    <a:pt x="2505894" y="156069"/>
                  </a:lnTo>
                  <a:lnTo>
                    <a:pt x="2464754" y="150940"/>
                  </a:lnTo>
                  <a:cubicBezTo>
                    <a:pt x="2372178" y="138923"/>
                    <a:pt x="2313897" y="103791"/>
                    <a:pt x="2263305" y="72908"/>
                  </a:cubicBezTo>
                  <a:close/>
                </a:path>
              </a:pathLst>
            </a:custGeom>
            <a:grpFill/>
            <a:ln w="9797" cap="flat">
              <a:solidFill>
                <a:srgbClr val="000000"/>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1EE80447-CB07-9B23-DCDF-B998E1F231EE}"/>
                </a:ext>
              </a:extLst>
            </p:cNvPr>
            <p:cNvSpPr/>
            <p:nvPr/>
          </p:nvSpPr>
          <p:spPr>
            <a:xfrm>
              <a:off x="4530718" y="2613681"/>
              <a:ext cx="2700288" cy="858974"/>
            </a:xfrm>
            <a:custGeom>
              <a:avLst/>
              <a:gdLst>
                <a:gd name="connsiteX0" fmla="*/ 79643 w 2700288"/>
                <a:gd name="connsiteY0" fmla="*/ 703827 h 858974"/>
                <a:gd name="connsiteX1" fmla="*/ 114775 w 2700288"/>
                <a:gd name="connsiteY1" fmla="*/ 706391 h 858974"/>
                <a:gd name="connsiteX2" fmla="*/ 347075 w 2700288"/>
                <a:gd name="connsiteY2" fmla="*/ 787830 h 858974"/>
                <a:gd name="connsiteX3" fmla="*/ 580256 w 2700288"/>
                <a:gd name="connsiteY3" fmla="*/ 858132 h 858974"/>
                <a:gd name="connsiteX4" fmla="*/ 814281 w 2700288"/>
                <a:gd name="connsiteY4" fmla="*/ 786988 h 858974"/>
                <a:gd name="connsiteX5" fmla="*/ 1092049 w 2700288"/>
                <a:gd name="connsiteY5" fmla="*/ 704708 h 858974"/>
                <a:gd name="connsiteX6" fmla="*/ 1369818 w 2700288"/>
                <a:gd name="connsiteY6" fmla="*/ 786988 h 858974"/>
                <a:gd name="connsiteX7" fmla="*/ 1604724 w 2700288"/>
                <a:gd name="connsiteY7" fmla="*/ 858132 h 858974"/>
                <a:gd name="connsiteX8" fmla="*/ 1839630 w 2700288"/>
                <a:gd name="connsiteY8" fmla="*/ 786988 h 858974"/>
                <a:gd name="connsiteX9" fmla="*/ 2116517 w 2700288"/>
                <a:gd name="connsiteY9" fmla="*/ 704708 h 858974"/>
                <a:gd name="connsiteX10" fmla="*/ 2394286 w 2700288"/>
                <a:gd name="connsiteY10" fmla="*/ 786988 h 858974"/>
                <a:gd name="connsiteX11" fmla="*/ 2562287 w 2700288"/>
                <a:gd name="connsiteY11" fmla="*/ 853846 h 858974"/>
                <a:gd name="connsiteX12" fmla="*/ 2605149 w 2700288"/>
                <a:gd name="connsiteY12" fmla="*/ 858974 h 858974"/>
                <a:gd name="connsiteX13" fmla="*/ 2700289 w 2700288"/>
                <a:gd name="connsiteY13" fmla="*/ 0 h 858974"/>
                <a:gd name="connsiteX14" fmla="*/ 0 w 2700288"/>
                <a:gd name="connsiteY14" fmla="*/ 0 h 858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00288" h="858974">
                  <a:moveTo>
                    <a:pt x="79643" y="703827"/>
                  </a:moveTo>
                  <a:lnTo>
                    <a:pt x="114775" y="706391"/>
                  </a:lnTo>
                  <a:cubicBezTo>
                    <a:pt x="222768" y="714122"/>
                    <a:pt x="283658" y="750095"/>
                    <a:pt x="347075" y="787830"/>
                  </a:cubicBezTo>
                  <a:cubicBezTo>
                    <a:pt x="409646" y="825564"/>
                    <a:pt x="464523" y="858132"/>
                    <a:pt x="580256" y="858132"/>
                  </a:cubicBezTo>
                  <a:cubicBezTo>
                    <a:pt x="697704" y="858132"/>
                    <a:pt x="754273" y="823842"/>
                    <a:pt x="814281" y="786988"/>
                  </a:cubicBezTo>
                  <a:cubicBezTo>
                    <a:pt x="882019" y="746690"/>
                    <a:pt x="952283" y="704708"/>
                    <a:pt x="1092049" y="704708"/>
                  </a:cubicBezTo>
                  <a:cubicBezTo>
                    <a:pt x="1231776" y="704708"/>
                    <a:pt x="1302080" y="746729"/>
                    <a:pt x="1369818" y="786988"/>
                  </a:cubicBezTo>
                  <a:cubicBezTo>
                    <a:pt x="1429825" y="823842"/>
                    <a:pt x="1487266" y="858132"/>
                    <a:pt x="1604724" y="858132"/>
                  </a:cubicBezTo>
                  <a:cubicBezTo>
                    <a:pt x="1720448" y="858132"/>
                    <a:pt x="1774450" y="825564"/>
                    <a:pt x="1839630" y="786988"/>
                  </a:cubicBezTo>
                  <a:cubicBezTo>
                    <a:pt x="1907368" y="746690"/>
                    <a:pt x="1976790" y="704708"/>
                    <a:pt x="2116517" y="704708"/>
                  </a:cubicBezTo>
                  <a:cubicBezTo>
                    <a:pt x="2256244" y="704708"/>
                    <a:pt x="2326548" y="746729"/>
                    <a:pt x="2394286" y="786988"/>
                  </a:cubicBezTo>
                  <a:cubicBezTo>
                    <a:pt x="2439712" y="815270"/>
                    <a:pt x="2486019" y="843551"/>
                    <a:pt x="2562287" y="853846"/>
                  </a:cubicBezTo>
                  <a:lnTo>
                    <a:pt x="2605149" y="858974"/>
                  </a:lnTo>
                  <a:lnTo>
                    <a:pt x="2700289" y="0"/>
                  </a:lnTo>
                  <a:lnTo>
                    <a:pt x="0" y="0"/>
                  </a:lnTo>
                  <a:close/>
                </a:path>
              </a:pathLst>
            </a:custGeom>
            <a:grpFill/>
            <a:ln w="9797" cap="flat">
              <a:solidFill>
                <a:srgbClr val="000000"/>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F5AC79EC-0173-4986-A1E2-91B0024CACDB}"/>
                </a:ext>
              </a:extLst>
            </p:cNvPr>
            <p:cNvSpPr/>
            <p:nvPr/>
          </p:nvSpPr>
          <p:spPr>
            <a:xfrm>
              <a:off x="4585501" y="-5"/>
              <a:ext cx="3370594" cy="2013730"/>
            </a:xfrm>
            <a:custGeom>
              <a:avLst/>
              <a:gdLst>
                <a:gd name="connsiteX0" fmla="*/ 3242143 w 3370594"/>
                <a:gd name="connsiteY0" fmla="*/ 6 h 2013730"/>
                <a:gd name="connsiteX1" fmla="*/ 2652365 w 3370594"/>
                <a:gd name="connsiteY1" fmla="*/ 6 h 2013730"/>
                <a:gd name="connsiteX2" fmla="*/ 2545204 w 3370594"/>
                <a:gd name="connsiteY2" fmla="*/ 59172 h 2013730"/>
                <a:gd name="connsiteX3" fmla="*/ 2047999 w 3370594"/>
                <a:gd name="connsiteY3" fmla="*/ 847842 h 2013730"/>
                <a:gd name="connsiteX4" fmla="*/ 2000850 w 3370594"/>
                <a:gd name="connsiteY4" fmla="*/ 922430 h 2013730"/>
                <a:gd name="connsiteX5" fmla="*/ 1985427 w 3370594"/>
                <a:gd name="connsiteY5" fmla="*/ 958443 h 2013730"/>
                <a:gd name="connsiteX6" fmla="*/ 1296179 w 3370594"/>
                <a:gd name="connsiteY6" fmla="*/ 758708 h 2013730"/>
                <a:gd name="connsiteX7" fmla="*/ 2564 w 3370594"/>
                <a:gd name="connsiteY7" fmla="*/ 1969145 h 2013730"/>
                <a:gd name="connsiteX8" fmla="*/ 0 w 3370594"/>
                <a:gd name="connsiteY8" fmla="*/ 2013730 h 2013730"/>
                <a:gd name="connsiteX9" fmla="*/ 2593990 w 3370594"/>
                <a:gd name="connsiteY9" fmla="*/ 2013730 h 2013730"/>
                <a:gd name="connsiteX10" fmla="*/ 2591426 w 3370594"/>
                <a:gd name="connsiteY10" fmla="*/ 1969145 h 2013730"/>
                <a:gd name="connsiteX11" fmla="*/ 2172216 w 3370594"/>
                <a:gd name="connsiteY11" fmla="*/ 1099874 h 2013730"/>
                <a:gd name="connsiteX12" fmla="*/ 2215919 w 3370594"/>
                <a:gd name="connsiteY12" fmla="*/ 1057853 h 2013730"/>
                <a:gd name="connsiteX13" fmla="*/ 2255337 w 3370594"/>
                <a:gd name="connsiteY13" fmla="*/ 995282 h 2013730"/>
                <a:gd name="connsiteX14" fmla="*/ 2723376 w 3370594"/>
                <a:gd name="connsiteY14" fmla="*/ 252923 h 2013730"/>
                <a:gd name="connsiteX15" fmla="*/ 3243732 w 3370594"/>
                <a:gd name="connsiteY15" fmla="*/ 252923 h 2013730"/>
                <a:gd name="connsiteX16" fmla="*/ 3370595 w 3370594"/>
                <a:gd name="connsiteY16" fmla="*/ 126060 h 2013730"/>
                <a:gd name="connsiteX17" fmla="*/ 3242086 w 3370594"/>
                <a:gd name="connsiteY17" fmla="*/ 0 h 201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70594" h="2013730">
                  <a:moveTo>
                    <a:pt x="3242143" y="6"/>
                  </a:moveTo>
                  <a:lnTo>
                    <a:pt x="2652365" y="6"/>
                  </a:lnTo>
                  <a:cubicBezTo>
                    <a:pt x="2609503" y="6"/>
                    <a:pt x="2569204" y="22279"/>
                    <a:pt x="2545204" y="59172"/>
                  </a:cubicBezTo>
                  <a:lnTo>
                    <a:pt x="2047999" y="847842"/>
                  </a:lnTo>
                  <a:lnTo>
                    <a:pt x="2000850" y="922430"/>
                  </a:lnTo>
                  <a:cubicBezTo>
                    <a:pt x="1994000" y="933567"/>
                    <a:pt x="1988833" y="945584"/>
                    <a:pt x="1985427" y="958443"/>
                  </a:cubicBezTo>
                  <a:cubicBezTo>
                    <a:pt x="1784811" y="831580"/>
                    <a:pt x="1548230" y="758708"/>
                    <a:pt x="1296179" y="758708"/>
                  </a:cubicBezTo>
                  <a:cubicBezTo>
                    <a:pt x="615503" y="758708"/>
                    <a:pt x="47141" y="1290203"/>
                    <a:pt x="2564" y="1969145"/>
                  </a:cubicBezTo>
                  <a:lnTo>
                    <a:pt x="0" y="2013730"/>
                  </a:lnTo>
                  <a:lnTo>
                    <a:pt x="2593990" y="2013730"/>
                  </a:lnTo>
                  <a:lnTo>
                    <a:pt x="2591426" y="1969145"/>
                  </a:lnTo>
                  <a:cubicBezTo>
                    <a:pt x="2569153" y="1624521"/>
                    <a:pt x="2410561" y="1318478"/>
                    <a:pt x="2172216" y="1099874"/>
                  </a:cubicBezTo>
                  <a:cubicBezTo>
                    <a:pt x="2190202" y="1089580"/>
                    <a:pt x="2204783" y="1075879"/>
                    <a:pt x="2215919" y="1057853"/>
                  </a:cubicBezTo>
                  <a:lnTo>
                    <a:pt x="2255337" y="995282"/>
                  </a:lnTo>
                  <a:lnTo>
                    <a:pt x="2723376" y="252923"/>
                  </a:lnTo>
                  <a:lnTo>
                    <a:pt x="3243732" y="252923"/>
                  </a:lnTo>
                  <a:cubicBezTo>
                    <a:pt x="3313153" y="252923"/>
                    <a:pt x="3370595" y="196360"/>
                    <a:pt x="3370595" y="126060"/>
                  </a:cubicBezTo>
                  <a:cubicBezTo>
                    <a:pt x="3370672" y="55719"/>
                    <a:pt x="3312386" y="0"/>
                    <a:pt x="3242086" y="0"/>
                  </a:cubicBezTo>
                  <a:close/>
                </a:path>
              </a:pathLst>
            </a:custGeom>
            <a:grpFill/>
            <a:ln w="9797" cap="flat">
              <a:solidFill>
                <a:srgbClr val="000000"/>
              </a:solidFill>
              <a:prstDash val="solid"/>
              <a:miter/>
            </a:ln>
          </p:spPr>
          <p:txBody>
            <a:bodyPr rtlCol="0" anchor="ctr"/>
            <a:lstStyle/>
            <a:p>
              <a:endParaRPr lang="zh-CN" altLang="en-US"/>
            </a:p>
          </p:txBody>
        </p:sp>
      </p:grpSp>
      <p:grpSp>
        <p:nvGrpSpPr>
          <p:cNvPr id="90" name="组合 89">
            <a:extLst>
              <a:ext uri="{FF2B5EF4-FFF2-40B4-BE49-F238E27FC236}">
                <a16:creationId xmlns:a16="http://schemas.microsoft.com/office/drawing/2014/main" id="{56769D92-B81A-B34D-219C-5E02CB1A48B8}"/>
              </a:ext>
            </a:extLst>
          </p:cNvPr>
          <p:cNvGrpSpPr/>
          <p:nvPr/>
        </p:nvGrpSpPr>
        <p:grpSpPr>
          <a:xfrm>
            <a:off x="5361571" y="3155421"/>
            <a:ext cx="860030" cy="875804"/>
            <a:chOff x="2509176" y="7498185"/>
            <a:chExt cx="860030" cy="875804"/>
          </a:xfrm>
        </p:grpSpPr>
        <p:grpSp>
          <p:nvGrpSpPr>
            <p:cNvPr id="91" name="组合 90">
              <a:extLst>
                <a:ext uri="{FF2B5EF4-FFF2-40B4-BE49-F238E27FC236}">
                  <a16:creationId xmlns:a16="http://schemas.microsoft.com/office/drawing/2014/main" id="{877AFCE5-0812-4A7B-F970-35C3DD610346}"/>
                </a:ext>
              </a:extLst>
            </p:cNvPr>
            <p:cNvGrpSpPr/>
            <p:nvPr/>
          </p:nvGrpSpPr>
          <p:grpSpPr>
            <a:xfrm>
              <a:off x="2509176" y="7498185"/>
              <a:ext cx="457862" cy="476088"/>
              <a:chOff x="7917681" y="3363453"/>
              <a:chExt cx="619041" cy="643684"/>
            </a:xfrm>
          </p:grpSpPr>
          <p:sp>
            <p:nvSpPr>
              <p:cNvPr id="100" name="任意多边形: 形状 99">
                <a:extLst>
                  <a:ext uri="{FF2B5EF4-FFF2-40B4-BE49-F238E27FC236}">
                    <a16:creationId xmlns:a16="http://schemas.microsoft.com/office/drawing/2014/main" id="{D28EBCC2-3B13-A86A-36C8-529240F8C331}"/>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01" name="矩形 100">
                <a:extLst>
                  <a:ext uri="{FF2B5EF4-FFF2-40B4-BE49-F238E27FC236}">
                    <a16:creationId xmlns:a16="http://schemas.microsoft.com/office/drawing/2014/main" id="{734B30AC-2181-2AD8-28F5-6228C272C45A}"/>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形状 101">
                <a:extLst>
                  <a:ext uri="{FF2B5EF4-FFF2-40B4-BE49-F238E27FC236}">
                    <a16:creationId xmlns:a16="http://schemas.microsoft.com/office/drawing/2014/main" id="{E218BC3B-DCF4-EBED-7167-CE80D5CBC78F}"/>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2" name="组合 91">
              <a:extLst>
                <a:ext uri="{FF2B5EF4-FFF2-40B4-BE49-F238E27FC236}">
                  <a16:creationId xmlns:a16="http://schemas.microsoft.com/office/drawing/2014/main" id="{79719761-D0F1-BF81-1AB3-B4C377EED2AA}"/>
                </a:ext>
              </a:extLst>
            </p:cNvPr>
            <p:cNvGrpSpPr/>
            <p:nvPr/>
          </p:nvGrpSpPr>
          <p:grpSpPr>
            <a:xfrm>
              <a:off x="2911344" y="7498185"/>
              <a:ext cx="457862" cy="476088"/>
              <a:chOff x="7917681" y="3363453"/>
              <a:chExt cx="619041" cy="643684"/>
            </a:xfrm>
          </p:grpSpPr>
          <p:sp>
            <p:nvSpPr>
              <p:cNvPr id="97" name="任意多边形: 形状 96">
                <a:extLst>
                  <a:ext uri="{FF2B5EF4-FFF2-40B4-BE49-F238E27FC236}">
                    <a16:creationId xmlns:a16="http://schemas.microsoft.com/office/drawing/2014/main" id="{F0937E2F-C541-215F-44F2-A6EAF6138D73}"/>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98" name="矩形 97">
                <a:extLst>
                  <a:ext uri="{FF2B5EF4-FFF2-40B4-BE49-F238E27FC236}">
                    <a16:creationId xmlns:a16="http://schemas.microsoft.com/office/drawing/2014/main" id="{BEB83283-BBF3-674F-2279-42E44EDB6C05}"/>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任意多边形: 形状 98">
                <a:extLst>
                  <a:ext uri="{FF2B5EF4-FFF2-40B4-BE49-F238E27FC236}">
                    <a16:creationId xmlns:a16="http://schemas.microsoft.com/office/drawing/2014/main" id="{D894316E-BFEE-38B2-F3AB-3D59C74C6B07}"/>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93" name="组合 92">
              <a:extLst>
                <a:ext uri="{FF2B5EF4-FFF2-40B4-BE49-F238E27FC236}">
                  <a16:creationId xmlns:a16="http://schemas.microsoft.com/office/drawing/2014/main" id="{2B8DB489-1074-A78C-69DD-03401291BBC2}"/>
                </a:ext>
              </a:extLst>
            </p:cNvPr>
            <p:cNvGrpSpPr/>
            <p:nvPr/>
          </p:nvGrpSpPr>
          <p:grpSpPr>
            <a:xfrm>
              <a:off x="2509176" y="7897901"/>
              <a:ext cx="457862" cy="476088"/>
              <a:chOff x="7917681" y="3363453"/>
              <a:chExt cx="619041" cy="643684"/>
            </a:xfrm>
          </p:grpSpPr>
          <p:sp>
            <p:nvSpPr>
              <p:cNvPr id="94" name="任意多边形: 形状 93">
                <a:extLst>
                  <a:ext uri="{FF2B5EF4-FFF2-40B4-BE49-F238E27FC236}">
                    <a16:creationId xmlns:a16="http://schemas.microsoft.com/office/drawing/2014/main" id="{B47D5A19-FD28-80AA-97BD-B3157A308A49}"/>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95" name="矩形 94">
                <a:extLst>
                  <a:ext uri="{FF2B5EF4-FFF2-40B4-BE49-F238E27FC236}">
                    <a16:creationId xmlns:a16="http://schemas.microsoft.com/office/drawing/2014/main" id="{EFA49BF0-C7DE-F813-8282-23573A0D3495}"/>
                  </a:ext>
                </a:extLst>
              </p:cNvPr>
              <p:cNvSpPr/>
              <p:nvPr/>
            </p:nvSpPr>
            <p:spPr>
              <a:xfrm>
                <a:off x="7917681" y="3363453"/>
                <a:ext cx="520768" cy="520768"/>
              </a:xfrm>
              <a:prstGeom prst="rect">
                <a:avLst/>
              </a:prstGeom>
              <a:solidFill>
                <a:srgbClr val="F8D905"/>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形状 95">
                <a:extLst>
                  <a:ext uri="{FF2B5EF4-FFF2-40B4-BE49-F238E27FC236}">
                    <a16:creationId xmlns:a16="http://schemas.microsoft.com/office/drawing/2014/main" id="{3F622D58-6D11-F0F7-2CBC-BF9FC0BC1360}"/>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rgbClr val="FEF7C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03" name="组合 102">
            <a:extLst>
              <a:ext uri="{FF2B5EF4-FFF2-40B4-BE49-F238E27FC236}">
                <a16:creationId xmlns:a16="http://schemas.microsoft.com/office/drawing/2014/main" id="{43251434-76B3-BB79-A946-1A2333A41BDD}"/>
              </a:ext>
            </a:extLst>
          </p:cNvPr>
          <p:cNvGrpSpPr/>
          <p:nvPr/>
        </p:nvGrpSpPr>
        <p:grpSpPr>
          <a:xfrm rot="2035512">
            <a:off x="3948241" y="4495038"/>
            <a:ext cx="502285" cy="871857"/>
            <a:chOff x="-8901926" y="4187667"/>
            <a:chExt cx="769278" cy="1335298"/>
          </a:xfrm>
        </p:grpSpPr>
        <p:sp>
          <p:nvSpPr>
            <p:cNvPr id="104" name="任意多边形: 形状 103">
              <a:extLst>
                <a:ext uri="{FF2B5EF4-FFF2-40B4-BE49-F238E27FC236}">
                  <a16:creationId xmlns:a16="http://schemas.microsoft.com/office/drawing/2014/main" id="{70E41E57-E202-595D-2967-945A7900114D}"/>
                </a:ext>
              </a:extLst>
            </p:cNvPr>
            <p:cNvSpPr/>
            <p:nvPr/>
          </p:nvSpPr>
          <p:spPr>
            <a:xfrm rot="18933420">
              <a:off x="-8852920" y="4187667"/>
              <a:ext cx="720272" cy="1335298"/>
            </a:xfrm>
            <a:custGeom>
              <a:avLst/>
              <a:gdLst>
                <a:gd name="connsiteX0" fmla="*/ 683089 w 720272"/>
                <a:gd name="connsiteY0" fmla="*/ 0 h 1335298"/>
                <a:gd name="connsiteX1" fmla="*/ 680589 w 720272"/>
                <a:gd name="connsiteY1" fmla="*/ 5083 h 1335298"/>
                <a:gd name="connsiteX2" fmla="*/ 684417 w 720272"/>
                <a:gd name="connsiteY2" fmla="*/ 5083 h 1335298"/>
                <a:gd name="connsiteX3" fmla="*/ 681917 w 720272"/>
                <a:gd name="connsiteY3" fmla="*/ 10164 h 1335298"/>
                <a:gd name="connsiteX4" fmla="*/ 685745 w 720272"/>
                <a:gd name="connsiteY4" fmla="*/ 10164 h 1335298"/>
                <a:gd name="connsiteX5" fmla="*/ 683244 w 720272"/>
                <a:gd name="connsiteY5" fmla="*/ 15246 h 1335298"/>
                <a:gd name="connsiteX6" fmla="*/ 687072 w 720272"/>
                <a:gd name="connsiteY6" fmla="*/ 15246 h 1335298"/>
                <a:gd name="connsiteX7" fmla="*/ 684572 w 720272"/>
                <a:gd name="connsiteY7" fmla="*/ 20328 h 1335298"/>
                <a:gd name="connsiteX8" fmla="*/ 688401 w 720272"/>
                <a:gd name="connsiteY8" fmla="*/ 20328 h 1335298"/>
                <a:gd name="connsiteX9" fmla="*/ 685900 w 720272"/>
                <a:gd name="connsiteY9" fmla="*/ 25411 h 1335298"/>
                <a:gd name="connsiteX10" fmla="*/ 689729 w 720272"/>
                <a:gd name="connsiteY10" fmla="*/ 25411 h 1335298"/>
                <a:gd name="connsiteX11" fmla="*/ 687228 w 720272"/>
                <a:gd name="connsiteY11" fmla="*/ 30492 h 1335298"/>
                <a:gd name="connsiteX12" fmla="*/ 691057 w 720272"/>
                <a:gd name="connsiteY12" fmla="*/ 30493 h 1335298"/>
                <a:gd name="connsiteX13" fmla="*/ 688558 w 720272"/>
                <a:gd name="connsiteY13" fmla="*/ 35573 h 1335298"/>
                <a:gd name="connsiteX14" fmla="*/ 692385 w 720272"/>
                <a:gd name="connsiteY14" fmla="*/ 35573 h 1335298"/>
                <a:gd name="connsiteX15" fmla="*/ 689884 w 720272"/>
                <a:gd name="connsiteY15" fmla="*/ 40656 h 1335298"/>
                <a:gd name="connsiteX16" fmla="*/ 693712 w 720272"/>
                <a:gd name="connsiteY16" fmla="*/ 40656 h 1335298"/>
                <a:gd name="connsiteX17" fmla="*/ 691212 w 720272"/>
                <a:gd name="connsiteY17" fmla="*/ 45738 h 1335298"/>
                <a:gd name="connsiteX18" fmla="*/ 695041 w 720272"/>
                <a:gd name="connsiteY18" fmla="*/ 45738 h 1335298"/>
                <a:gd name="connsiteX19" fmla="*/ 692541 w 720272"/>
                <a:gd name="connsiteY19" fmla="*/ 50821 h 1335298"/>
                <a:gd name="connsiteX20" fmla="*/ 696369 w 720272"/>
                <a:gd name="connsiteY20" fmla="*/ 50821 h 1335298"/>
                <a:gd name="connsiteX21" fmla="*/ 693869 w 720272"/>
                <a:gd name="connsiteY21" fmla="*/ 55902 h 1335298"/>
                <a:gd name="connsiteX22" fmla="*/ 697697 w 720272"/>
                <a:gd name="connsiteY22" fmla="*/ 55902 h 1335298"/>
                <a:gd name="connsiteX23" fmla="*/ 695196 w 720272"/>
                <a:gd name="connsiteY23" fmla="*/ 60984 h 1335298"/>
                <a:gd name="connsiteX24" fmla="*/ 699024 w 720272"/>
                <a:gd name="connsiteY24" fmla="*/ 60984 h 1335298"/>
                <a:gd name="connsiteX25" fmla="*/ 696524 w 720272"/>
                <a:gd name="connsiteY25" fmla="*/ 66066 h 1335298"/>
                <a:gd name="connsiteX26" fmla="*/ 700353 w 720272"/>
                <a:gd name="connsiteY26" fmla="*/ 66066 h 1335298"/>
                <a:gd name="connsiteX27" fmla="*/ 697852 w 720272"/>
                <a:gd name="connsiteY27" fmla="*/ 71149 h 1335298"/>
                <a:gd name="connsiteX28" fmla="*/ 701681 w 720272"/>
                <a:gd name="connsiteY28" fmla="*/ 71149 h 1335298"/>
                <a:gd name="connsiteX29" fmla="*/ 699180 w 720272"/>
                <a:gd name="connsiteY29" fmla="*/ 76230 h 1335298"/>
                <a:gd name="connsiteX30" fmla="*/ 703009 w 720272"/>
                <a:gd name="connsiteY30" fmla="*/ 76230 h 1335298"/>
                <a:gd name="connsiteX31" fmla="*/ 700508 w 720272"/>
                <a:gd name="connsiteY31" fmla="*/ 81312 h 1335298"/>
                <a:gd name="connsiteX32" fmla="*/ 704336 w 720272"/>
                <a:gd name="connsiteY32" fmla="*/ 81312 h 1335298"/>
                <a:gd name="connsiteX33" fmla="*/ 701835 w 720272"/>
                <a:gd name="connsiteY33" fmla="*/ 86394 h 1335298"/>
                <a:gd name="connsiteX34" fmla="*/ 705664 w 720272"/>
                <a:gd name="connsiteY34" fmla="*/ 86394 h 1335298"/>
                <a:gd name="connsiteX35" fmla="*/ 703164 w 720272"/>
                <a:gd name="connsiteY35" fmla="*/ 91477 h 1335298"/>
                <a:gd name="connsiteX36" fmla="*/ 706992 w 720272"/>
                <a:gd name="connsiteY36" fmla="*/ 91477 h 1335298"/>
                <a:gd name="connsiteX37" fmla="*/ 704492 w 720272"/>
                <a:gd name="connsiteY37" fmla="*/ 96559 h 1335298"/>
                <a:gd name="connsiteX38" fmla="*/ 708320 w 720272"/>
                <a:gd name="connsiteY38" fmla="*/ 96558 h 1335298"/>
                <a:gd name="connsiteX39" fmla="*/ 705820 w 720272"/>
                <a:gd name="connsiteY39" fmla="*/ 101641 h 1335298"/>
                <a:gd name="connsiteX40" fmla="*/ 709648 w 720272"/>
                <a:gd name="connsiteY40" fmla="*/ 101641 h 1335298"/>
                <a:gd name="connsiteX41" fmla="*/ 707148 w 720272"/>
                <a:gd name="connsiteY41" fmla="*/ 106722 h 1335298"/>
                <a:gd name="connsiteX42" fmla="*/ 710976 w 720272"/>
                <a:gd name="connsiteY42" fmla="*/ 106723 h 1335298"/>
                <a:gd name="connsiteX43" fmla="*/ 708476 w 720272"/>
                <a:gd name="connsiteY43" fmla="*/ 111804 h 1335298"/>
                <a:gd name="connsiteX44" fmla="*/ 712305 w 720272"/>
                <a:gd name="connsiteY44" fmla="*/ 111805 h 1335298"/>
                <a:gd name="connsiteX45" fmla="*/ 709804 w 720272"/>
                <a:gd name="connsiteY45" fmla="*/ 116886 h 1335298"/>
                <a:gd name="connsiteX46" fmla="*/ 713632 w 720272"/>
                <a:gd name="connsiteY46" fmla="*/ 116887 h 1335298"/>
                <a:gd name="connsiteX47" fmla="*/ 711131 w 720272"/>
                <a:gd name="connsiteY47" fmla="*/ 121968 h 1335298"/>
                <a:gd name="connsiteX48" fmla="*/ 714961 w 720272"/>
                <a:gd name="connsiteY48" fmla="*/ 121969 h 1335298"/>
                <a:gd name="connsiteX49" fmla="*/ 712460 w 720272"/>
                <a:gd name="connsiteY49" fmla="*/ 127051 h 1335298"/>
                <a:gd name="connsiteX50" fmla="*/ 716288 w 720272"/>
                <a:gd name="connsiteY50" fmla="*/ 127051 h 1335298"/>
                <a:gd name="connsiteX51" fmla="*/ 713788 w 720272"/>
                <a:gd name="connsiteY51" fmla="*/ 132133 h 1335298"/>
                <a:gd name="connsiteX52" fmla="*/ 717616 w 720272"/>
                <a:gd name="connsiteY52" fmla="*/ 132133 h 1335298"/>
                <a:gd name="connsiteX53" fmla="*/ 715116 w 720272"/>
                <a:gd name="connsiteY53" fmla="*/ 137214 h 1335298"/>
                <a:gd name="connsiteX54" fmla="*/ 718944 w 720272"/>
                <a:gd name="connsiteY54" fmla="*/ 137215 h 1335298"/>
                <a:gd name="connsiteX55" fmla="*/ 716443 w 720272"/>
                <a:gd name="connsiteY55" fmla="*/ 142297 h 1335298"/>
                <a:gd name="connsiteX56" fmla="*/ 720272 w 720272"/>
                <a:gd name="connsiteY56" fmla="*/ 142297 h 1335298"/>
                <a:gd name="connsiteX57" fmla="*/ 571956 w 720272"/>
                <a:gd name="connsiteY57" fmla="*/ 443771 h 1335298"/>
                <a:gd name="connsiteX58" fmla="*/ 613667 w 720272"/>
                <a:gd name="connsiteY58" fmla="*/ 443772 h 1335298"/>
                <a:gd name="connsiteX59" fmla="*/ 609504 w 720272"/>
                <a:gd name="connsiteY59" fmla="*/ 448855 h 1335298"/>
                <a:gd name="connsiteX60" fmla="*/ 614995 w 720272"/>
                <a:gd name="connsiteY60" fmla="*/ 448854 h 1335298"/>
                <a:gd name="connsiteX61" fmla="*/ 610833 w 720272"/>
                <a:gd name="connsiteY61" fmla="*/ 453936 h 1335298"/>
                <a:gd name="connsiteX62" fmla="*/ 616323 w 720272"/>
                <a:gd name="connsiteY62" fmla="*/ 453936 h 1335298"/>
                <a:gd name="connsiteX63" fmla="*/ 612161 w 720272"/>
                <a:gd name="connsiteY63" fmla="*/ 459018 h 1335298"/>
                <a:gd name="connsiteX64" fmla="*/ 617650 w 720272"/>
                <a:gd name="connsiteY64" fmla="*/ 459018 h 1335298"/>
                <a:gd name="connsiteX65" fmla="*/ 613488 w 720272"/>
                <a:gd name="connsiteY65" fmla="*/ 464100 h 1335298"/>
                <a:gd name="connsiteX66" fmla="*/ 618979 w 720272"/>
                <a:gd name="connsiteY66" fmla="*/ 464100 h 1335298"/>
                <a:gd name="connsiteX67" fmla="*/ 614816 w 720272"/>
                <a:gd name="connsiteY67" fmla="*/ 469183 h 1335298"/>
                <a:gd name="connsiteX68" fmla="*/ 620307 w 720272"/>
                <a:gd name="connsiteY68" fmla="*/ 469182 h 1335298"/>
                <a:gd name="connsiteX69" fmla="*/ 616144 w 720272"/>
                <a:gd name="connsiteY69" fmla="*/ 474265 h 1335298"/>
                <a:gd name="connsiteX70" fmla="*/ 621635 w 720272"/>
                <a:gd name="connsiteY70" fmla="*/ 474264 h 1335298"/>
                <a:gd name="connsiteX71" fmla="*/ 617474 w 720272"/>
                <a:gd name="connsiteY71" fmla="*/ 479345 h 1335298"/>
                <a:gd name="connsiteX72" fmla="*/ 622962 w 720272"/>
                <a:gd name="connsiteY72" fmla="*/ 479345 h 1335298"/>
                <a:gd name="connsiteX73" fmla="*/ 618799 w 720272"/>
                <a:gd name="connsiteY73" fmla="*/ 484428 h 1335298"/>
                <a:gd name="connsiteX74" fmla="*/ 624290 w 720272"/>
                <a:gd name="connsiteY74" fmla="*/ 484428 h 1335298"/>
                <a:gd name="connsiteX75" fmla="*/ 620128 w 720272"/>
                <a:gd name="connsiteY75" fmla="*/ 489510 h 1335298"/>
                <a:gd name="connsiteX76" fmla="*/ 625619 w 720272"/>
                <a:gd name="connsiteY76" fmla="*/ 489510 h 1335298"/>
                <a:gd name="connsiteX77" fmla="*/ 621456 w 720272"/>
                <a:gd name="connsiteY77" fmla="*/ 494593 h 1335298"/>
                <a:gd name="connsiteX78" fmla="*/ 626947 w 720272"/>
                <a:gd name="connsiteY78" fmla="*/ 494593 h 1335298"/>
                <a:gd name="connsiteX79" fmla="*/ 622785 w 720272"/>
                <a:gd name="connsiteY79" fmla="*/ 499674 h 1335298"/>
                <a:gd name="connsiteX80" fmla="*/ 628275 w 720272"/>
                <a:gd name="connsiteY80" fmla="*/ 499674 h 1335298"/>
                <a:gd name="connsiteX81" fmla="*/ 624112 w 720272"/>
                <a:gd name="connsiteY81" fmla="*/ 504756 h 1335298"/>
                <a:gd name="connsiteX82" fmla="*/ 629602 w 720272"/>
                <a:gd name="connsiteY82" fmla="*/ 504756 h 1335298"/>
                <a:gd name="connsiteX83" fmla="*/ 625440 w 720272"/>
                <a:gd name="connsiteY83" fmla="*/ 509838 h 1335298"/>
                <a:gd name="connsiteX84" fmla="*/ 630931 w 720272"/>
                <a:gd name="connsiteY84" fmla="*/ 509838 h 1335298"/>
                <a:gd name="connsiteX85" fmla="*/ 626768 w 720272"/>
                <a:gd name="connsiteY85" fmla="*/ 514921 h 1335298"/>
                <a:gd name="connsiteX86" fmla="*/ 632259 w 720272"/>
                <a:gd name="connsiteY86" fmla="*/ 514921 h 1335298"/>
                <a:gd name="connsiteX87" fmla="*/ 628097 w 720272"/>
                <a:gd name="connsiteY87" fmla="*/ 520002 h 1335298"/>
                <a:gd name="connsiteX88" fmla="*/ 633586 w 720272"/>
                <a:gd name="connsiteY88" fmla="*/ 520002 h 1335298"/>
                <a:gd name="connsiteX89" fmla="*/ 629424 w 720272"/>
                <a:gd name="connsiteY89" fmla="*/ 525084 h 1335298"/>
                <a:gd name="connsiteX90" fmla="*/ 634914 w 720272"/>
                <a:gd name="connsiteY90" fmla="*/ 525084 h 1335298"/>
                <a:gd name="connsiteX91" fmla="*/ 630751 w 720272"/>
                <a:gd name="connsiteY91" fmla="*/ 530167 h 1335298"/>
                <a:gd name="connsiteX92" fmla="*/ 636242 w 720272"/>
                <a:gd name="connsiteY92" fmla="*/ 530166 h 1335298"/>
                <a:gd name="connsiteX93" fmla="*/ 632080 w 720272"/>
                <a:gd name="connsiteY93" fmla="*/ 535249 h 1335298"/>
                <a:gd name="connsiteX94" fmla="*/ 637570 w 720272"/>
                <a:gd name="connsiteY94" fmla="*/ 535249 h 1335298"/>
                <a:gd name="connsiteX95" fmla="*/ 633408 w 720272"/>
                <a:gd name="connsiteY95" fmla="*/ 540330 h 1335298"/>
                <a:gd name="connsiteX96" fmla="*/ 638898 w 720272"/>
                <a:gd name="connsiteY96" fmla="*/ 540330 h 1335298"/>
                <a:gd name="connsiteX97" fmla="*/ 634734 w 720272"/>
                <a:gd name="connsiteY97" fmla="*/ 545413 h 1335298"/>
                <a:gd name="connsiteX98" fmla="*/ 640226 w 720272"/>
                <a:gd name="connsiteY98" fmla="*/ 545413 h 1335298"/>
                <a:gd name="connsiteX99" fmla="*/ 636064 w 720272"/>
                <a:gd name="connsiteY99" fmla="*/ 550494 h 1335298"/>
                <a:gd name="connsiteX100" fmla="*/ 641554 w 720272"/>
                <a:gd name="connsiteY100" fmla="*/ 550494 h 1335298"/>
                <a:gd name="connsiteX101" fmla="*/ 637391 w 720272"/>
                <a:gd name="connsiteY101" fmla="*/ 555576 h 1335298"/>
                <a:gd name="connsiteX102" fmla="*/ 642882 w 720272"/>
                <a:gd name="connsiteY102" fmla="*/ 555576 h 1335298"/>
                <a:gd name="connsiteX103" fmla="*/ 638720 w 720272"/>
                <a:gd name="connsiteY103" fmla="*/ 560658 h 1335298"/>
                <a:gd name="connsiteX104" fmla="*/ 644209 w 720272"/>
                <a:gd name="connsiteY104" fmla="*/ 560658 h 1335298"/>
                <a:gd name="connsiteX105" fmla="*/ 640047 w 720272"/>
                <a:gd name="connsiteY105" fmla="*/ 565740 h 1335298"/>
                <a:gd name="connsiteX106" fmla="*/ 645538 w 720272"/>
                <a:gd name="connsiteY106" fmla="*/ 565740 h 1335298"/>
                <a:gd name="connsiteX107" fmla="*/ 641375 w 720272"/>
                <a:gd name="connsiteY107" fmla="*/ 570823 h 1335298"/>
                <a:gd name="connsiteX108" fmla="*/ 646866 w 720272"/>
                <a:gd name="connsiteY108" fmla="*/ 570823 h 1335298"/>
                <a:gd name="connsiteX109" fmla="*/ 642704 w 720272"/>
                <a:gd name="connsiteY109" fmla="*/ 575904 h 1335298"/>
                <a:gd name="connsiteX110" fmla="*/ 648194 w 720272"/>
                <a:gd name="connsiteY110" fmla="*/ 575904 h 1335298"/>
                <a:gd name="connsiteX111" fmla="*/ 644031 w 720272"/>
                <a:gd name="connsiteY111" fmla="*/ 580986 h 1335298"/>
                <a:gd name="connsiteX112" fmla="*/ 649521 w 720272"/>
                <a:gd name="connsiteY112" fmla="*/ 580986 h 1335298"/>
                <a:gd name="connsiteX113" fmla="*/ 645358 w 720272"/>
                <a:gd name="connsiteY113" fmla="*/ 586068 h 1335298"/>
                <a:gd name="connsiteX114" fmla="*/ 650850 w 720272"/>
                <a:gd name="connsiteY114" fmla="*/ 586068 h 1335298"/>
                <a:gd name="connsiteX115" fmla="*/ 37183 w 720272"/>
                <a:gd name="connsiteY115" fmla="*/ 1335298 h 1335298"/>
                <a:gd name="connsiteX116" fmla="*/ 42343 w 720272"/>
                <a:gd name="connsiteY116" fmla="*/ 1322294 h 1335298"/>
                <a:gd name="connsiteX117" fmla="*/ 35854 w 720272"/>
                <a:gd name="connsiteY117" fmla="*/ 1330216 h 1335298"/>
                <a:gd name="connsiteX118" fmla="*/ 41013 w 720272"/>
                <a:gd name="connsiteY118" fmla="*/ 1317215 h 1335298"/>
                <a:gd name="connsiteX119" fmla="*/ 34527 w 720272"/>
                <a:gd name="connsiteY119" fmla="*/ 1325134 h 1335298"/>
                <a:gd name="connsiteX120" fmla="*/ 39686 w 720272"/>
                <a:gd name="connsiteY120" fmla="*/ 1312133 h 1335298"/>
                <a:gd name="connsiteX121" fmla="*/ 33199 w 720272"/>
                <a:gd name="connsiteY121" fmla="*/ 1320053 h 1335298"/>
                <a:gd name="connsiteX122" fmla="*/ 38359 w 720272"/>
                <a:gd name="connsiteY122" fmla="*/ 1307049 h 1335298"/>
                <a:gd name="connsiteX123" fmla="*/ 31871 w 720272"/>
                <a:gd name="connsiteY123" fmla="*/ 1314970 h 1335298"/>
                <a:gd name="connsiteX124" fmla="*/ 37031 w 720272"/>
                <a:gd name="connsiteY124" fmla="*/ 1301966 h 1335298"/>
                <a:gd name="connsiteX125" fmla="*/ 30543 w 720272"/>
                <a:gd name="connsiteY125" fmla="*/ 1309888 h 1335298"/>
                <a:gd name="connsiteX126" fmla="*/ 35702 w 720272"/>
                <a:gd name="connsiteY126" fmla="*/ 1296887 h 1335298"/>
                <a:gd name="connsiteX127" fmla="*/ 29215 w 720272"/>
                <a:gd name="connsiteY127" fmla="*/ 1304806 h 1335298"/>
                <a:gd name="connsiteX128" fmla="*/ 34375 w 720272"/>
                <a:gd name="connsiteY128" fmla="*/ 1291802 h 1335298"/>
                <a:gd name="connsiteX129" fmla="*/ 27887 w 720272"/>
                <a:gd name="connsiteY129" fmla="*/ 1299724 h 1335298"/>
                <a:gd name="connsiteX130" fmla="*/ 33046 w 720272"/>
                <a:gd name="connsiteY130" fmla="*/ 1286723 h 1335298"/>
                <a:gd name="connsiteX131" fmla="*/ 26559 w 720272"/>
                <a:gd name="connsiteY131" fmla="*/ 1294643 h 1335298"/>
                <a:gd name="connsiteX132" fmla="*/ 31719 w 720272"/>
                <a:gd name="connsiteY132" fmla="*/ 1281638 h 1335298"/>
                <a:gd name="connsiteX133" fmla="*/ 25231 w 720272"/>
                <a:gd name="connsiteY133" fmla="*/ 1289560 h 1335298"/>
                <a:gd name="connsiteX134" fmla="*/ 30390 w 720272"/>
                <a:gd name="connsiteY134" fmla="*/ 1276559 h 1335298"/>
                <a:gd name="connsiteX135" fmla="*/ 23903 w 720272"/>
                <a:gd name="connsiteY135" fmla="*/ 1284479 h 1335298"/>
                <a:gd name="connsiteX136" fmla="*/ 29063 w 720272"/>
                <a:gd name="connsiteY136" fmla="*/ 1271474 h 1335298"/>
                <a:gd name="connsiteX137" fmla="*/ 22575 w 720272"/>
                <a:gd name="connsiteY137" fmla="*/ 1279396 h 1335298"/>
                <a:gd name="connsiteX138" fmla="*/ 27735 w 720272"/>
                <a:gd name="connsiteY138" fmla="*/ 1266392 h 1335298"/>
                <a:gd name="connsiteX139" fmla="*/ 21246 w 720272"/>
                <a:gd name="connsiteY139" fmla="*/ 1274314 h 1335298"/>
                <a:gd name="connsiteX140" fmla="*/ 26406 w 720272"/>
                <a:gd name="connsiteY140" fmla="*/ 1261313 h 1335298"/>
                <a:gd name="connsiteX141" fmla="*/ 19919 w 720272"/>
                <a:gd name="connsiteY141" fmla="*/ 1269232 h 1335298"/>
                <a:gd name="connsiteX142" fmla="*/ 25078 w 720272"/>
                <a:gd name="connsiteY142" fmla="*/ 1256231 h 1335298"/>
                <a:gd name="connsiteX143" fmla="*/ 18591 w 720272"/>
                <a:gd name="connsiteY143" fmla="*/ 1264150 h 1335298"/>
                <a:gd name="connsiteX144" fmla="*/ 23751 w 720272"/>
                <a:gd name="connsiteY144" fmla="*/ 1251146 h 1335298"/>
                <a:gd name="connsiteX145" fmla="*/ 17263 w 720272"/>
                <a:gd name="connsiteY145" fmla="*/ 1259068 h 1335298"/>
                <a:gd name="connsiteX146" fmla="*/ 22424 w 720272"/>
                <a:gd name="connsiteY146" fmla="*/ 1246063 h 1335298"/>
                <a:gd name="connsiteX147" fmla="*/ 15935 w 720272"/>
                <a:gd name="connsiteY147" fmla="*/ 1253986 h 1335298"/>
                <a:gd name="connsiteX148" fmla="*/ 21094 w 720272"/>
                <a:gd name="connsiteY148" fmla="*/ 1240985 h 1335298"/>
                <a:gd name="connsiteX149" fmla="*/ 14608 w 720272"/>
                <a:gd name="connsiteY149" fmla="*/ 1248904 h 1335298"/>
                <a:gd name="connsiteX150" fmla="*/ 19767 w 720272"/>
                <a:gd name="connsiteY150" fmla="*/ 1235903 h 1335298"/>
                <a:gd name="connsiteX151" fmla="*/ 13280 w 720272"/>
                <a:gd name="connsiteY151" fmla="*/ 1243822 h 1335298"/>
                <a:gd name="connsiteX152" fmla="*/ 18440 w 720272"/>
                <a:gd name="connsiteY152" fmla="*/ 1230818 h 1335298"/>
                <a:gd name="connsiteX153" fmla="*/ 11952 w 720272"/>
                <a:gd name="connsiteY153" fmla="*/ 1238740 h 1335298"/>
                <a:gd name="connsiteX154" fmla="*/ 17112 w 720272"/>
                <a:gd name="connsiteY154" fmla="*/ 1225735 h 1335298"/>
                <a:gd name="connsiteX155" fmla="*/ 10623 w 720272"/>
                <a:gd name="connsiteY155" fmla="*/ 1233658 h 1335298"/>
                <a:gd name="connsiteX156" fmla="*/ 15783 w 720272"/>
                <a:gd name="connsiteY156" fmla="*/ 1220653 h 1335298"/>
                <a:gd name="connsiteX157" fmla="*/ 9295 w 720272"/>
                <a:gd name="connsiteY157" fmla="*/ 1228575 h 1335298"/>
                <a:gd name="connsiteX158" fmla="*/ 14453 w 720272"/>
                <a:gd name="connsiteY158" fmla="*/ 1215577 h 1335298"/>
                <a:gd name="connsiteX159" fmla="*/ 7968 w 720272"/>
                <a:gd name="connsiteY159" fmla="*/ 1223494 h 1335298"/>
                <a:gd name="connsiteX160" fmla="*/ 13128 w 720272"/>
                <a:gd name="connsiteY160" fmla="*/ 1210490 h 1335298"/>
                <a:gd name="connsiteX161" fmla="*/ 6639 w 720272"/>
                <a:gd name="connsiteY161" fmla="*/ 1218412 h 1335298"/>
                <a:gd name="connsiteX162" fmla="*/ 11800 w 720272"/>
                <a:gd name="connsiteY162" fmla="*/ 1205408 h 1335298"/>
                <a:gd name="connsiteX163" fmla="*/ 5311 w 720272"/>
                <a:gd name="connsiteY163" fmla="*/ 1213329 h 1335298"/>
                <a:gd name="connsiteX164" fmla="*/ 10472 w 720272"/>
                <a:gd name="connsiteY164" fmla="*/ 1200325 h 1335298"/>
                <a:gd name="connsiteX165" fmla="*/ 3983 w 720272"/>
                <a:gd name="connsiteY165" fmla="*/ 1208247 h 1335298"/>
                <a:gd name="connsiteX166" fmla="*/ 9142 w 720272"/>
                <a:gd name="connsiteY166" fmla="*/ 1195246 h 1335298"/>
                <a:gd name="connsiteX167" fmla="*/ 2656 w 720272"/>
                <a:gd name="connsiteY167" fmla="*/ 1203165 h 1335298"/>
                <a:gd name="connsiteX168" fmla="*/ 7815 w 720272"/>
                <a:gd name="connsiteY168" fmla="*/ 1190164 h 1335298"/>
                <a:gd name="connsiteX169" fmla="*/ 1328 w 720272"/>
                <a:gd name="connsiteY169" fmla="*/ 1198084 h 1335298"/>
                <a:gd name="connsiteX170" fmla="*/ 6488 w 720272"/>
                <a:gd name="connsiteY170" fmla="*/ 1185080 h 1335298"/>
                <a:gd name="connsiteX171" fmla="*/ 0 w 720272"/>
                <a:gd name="connsiteY171" fmla="*/ 1193001 h 1335298"/>
                <a:gd name="connsiteX172" fmla="*/ 154656 w 720272"/>
                <a:gd name="connsiteY172" fmla="*/ 803252 h 1335298"/>
                <a:gd name="connsiteX173" fmla="*/ 78744 w 720272"/>
                <a:gd name="connsiteY173" fmla="*/ 803251 h 1335298"/>
                <a:gd name="connsiteX174" fmla="*/ 81244 w 720272"/>
                <a:gd name="connsiteY174" fmla="*/ 798169 h 1335298"/>
                <a:gd name="connsiteX175" fmla="*/ 77415 w 720272"/>
                <a:gd name="connsiteY175" fmla="*/ 798169 h 1335298"/>
                <a:gd name="connsiteX176" fmla="*/ 79915 w 720272"/>
                <a:gd name="connsiteY176" fmla="*/ 793087 h 1335298"/>
                <a:gd name="connsiteX177" fmla="*/ 76088 w 720272"/>
                <a:gd name="connsiteY177" fmla="*/ 793087 h 1335298"/>
                <a:gd name="connsiteX178" fmla="*/ 78588 w 720272"/>
                <a:gd name="connsiteY178" fmla="*/ 788005 h 1335298"/>
                <a:gd name="connsiteX179" fmla="*/ 74760 w 720272"/>
                <a:gd name="connsiteY179" fmla="*/ 788006 h 1335298"/>
                <a:gd name="connsiteX180" fmla="*/ 77261 w 720272"/>
                <a:gd name="connsiteY180" fmla="*/ 782923 h 1335298"/>
                <a:gd name="connsiteX181" fmla="*/ 73432 w 720272"/>
                <a:gd name="connsiteY181" fmla="*/ 782923 h 1335298"/>
                <a:gd name="connsiteX182" fmla="*/ 75932 w 720272"/>
                <a:gd name="connsiteY182" fmla="*/ 777841 h 1335298"/>
                <a:gd name="connsiteX183" fmla="*/ 72103 w 720272"/>
                <a:gd name="connsiteY183" fmla="*/ 777841 h 1335298"/>
                <a:gd name="connsiteX184" fmla="*/ 74604 w 720272"/>
                <a:gd name="connsiteY184" fmla="*/ 772759 h 1335298"/>
                <a:gd name="connsiteX185" fmla="*/ 70776 w 720272"/>
                <a:gd name="connsiteY185" fmla="*/ 772759 h 1335298"/>
                <a:gd name="connsiteX186" fmla="*/ 73277 w 720272"/>
                <a:gd name="connsiteY186" fmla="*/ 767677 h 1335298"/>
                <a:gd name="connsiteX187" fmla="*/ 69447 w 720272"/>
                <a:gd name="connsiteY187" fmla="*/ 767677 h 1335298"/>
                <a:gd name="connsiteX188" fmla="*/ 71948 w 720272"/>
                <a:gd name="connsiteY188" fmla="*/ 762595 h 1335298"/>
                <a:gd name="connsiteX189" fmla="*/ 68119 w 720272"/>
                <a:gd name="connsiteY189" fmla="*/ 762595 h 1335298"/>
                <a:gd name="connsiteX190" fmla="*/ 70621 w 720272"/>
                <a:gd name="connsiteY190" fmla="*/ 757513 h 1335298"/>
                <a:gd name="connsiteX191" fmla="*/ 66792 w 720272"/>
                <a:gd name="connsiteY191" fmla="*/ 757513 h 1335298"/>
                <a:gd name="connsiteX192" fmla="*/ 69292 w 720272"/>
                <a:gd name="connsiteY192" fmla="*/ 752431 h 1335298"/>
                <a:gd name="connsiteX193" fmla="*/ 65464 w 720272"/>
                <a:gd name="connsiteY193" fmla="*/ 752431 h 1335298"/>
                <a:gd name="connsiteX194" fmla="*/ 67965 w 720272"/>
                <a:gd name="connsiteY194" fmla="*/ 747349 h 1335298"/>
                <a:gd name="connsiteX195" fmla="*/ 64136 w 720272"/>
                <a:gd name="connsiteY195" fmla="*/ 747349 h 1335298"/>
                <a:gd name="connsiteX196" fmla="*/ 66636 w 720272"/>
                <a:gd name="connsiteY196" fmla="*/ 742267 h 1335298"/>
                <a:gd name="connsiteX197" fmla="*/ 62807 w 720272"/>
                <a:gd name="connsiteY197" fmla="*/ 742267 h 1335298"/>
                <a:gd name="connsiteX198" fmla="*/ 65308 w 720272"/>
                <a:gd name="connsiteY198" fmla="*/ 737185 h 1335298"/>
                <a:gd name="connsiteX199" fmla="*/ 61480 w 720272"/>
                <a:gd name="connsiteY199" fmla="*/ 737185 h 1335298"/>
                <a:gd name="connsiteX200" fmla="*/ 63980 w 720272"/>
                <a:gd name="connsiteY200" fmla="*/ 732103 h 1335298"/>
                <a:gd name="connsiteX201" fmla="*/ 60152 w 720272"/>
                <a:gd name="connsiteY201" fmla="*/ 732103 h 1335298"/>
                <a:gd name="connsiteX202" fmla="*/ 62653 w 720272"/>
                <a:gd name="connsiteY202" fmla="*/ 727021 h 1335298"/>
                <a:gd name="connsiteX203" fmla="*/ 58824 w 720272"/>
                <a:gd name="connsiteY203" fmla="*/ 727020 h 1335298"/>
                <a:gd name="connsiteX204" fmla="*/ 61325 w 720272"/>
                <a:gd name="connsiteY204" fmla="*/ 721939 h 1335298"/>
                <a:gd name="connsiteX205" fmla="*/ 57495 w 720272"/>
                <a:gd name="connsiteY205" fmla="*/ 721938 h 1335298"/>
                <a:gd name="connsiteX206" fmla="*/ 59996 w 720272"/>
                <a:gd name="connsiteY206" fmla="*/ 716857 h 1335298"/>
                <a:gd name="connsiteX207" fmla="*/ 56168 w 720272"/>
                <a:gd name="connsiteY207" fmla="*/ 716856 h 1335298"/>
                <a:gd name="connsiteX208" fmla="*/ 58668 w 720272"/>
                <a:gd name="connsiteY208" fmla="*/ 711775 h 1335298"/>
                <a:gd name="connsiteX209" fmla="*/ 54840 w 720272"/>
                <a:gd name="connsiteY209" fmla="*/ 711775 h 1335298"/>
                <a:gd name="connsiteX210" fmla="*/ 57342 w 720272"/>
                <a:gd name="connsiteY210" fmla="*/ 706693 h 1335298"/>
                <a:gd name="connsiteX211" fmla="*/ 53512 w 720272"/>
                <a:gd name="connsiteY211" fmla="*/ 706692 h 1335298"/>
                <a:gd name="connsiteX212" fmla="*/ 56013 w 720272"/>
                <a:gd name="connsiteY212" fmla="*/ 701611 h 1335298"/>
                <a:gd name="connsiteX213" fmla="*/ 52184 w 720272"/>
                <a:gd name="connsiteY213" fmla="*/ 701610 h 1335298"/>
                <a:gd name="connsiteX214" fmla="*/ 54685 w 720272"/>
                <a:gd name="connsiteY214" fmla="*/ 696528 h 1335298"/>
                <a:gd name="connsiteX215" fmla="*/ 50856 w 720272"/>
                <a:gd name="connsiteY215" fmla="*/ 696528 h 1335298"/>
                <a:gd name="connsiteX216" fmla="*/ 53355 w 720272"/>
                <a:gd name="connsiteY216" fmla="*/ 691447 h 1335298"/>
                <a:gd name="connsiteX217" fmla="*/ 49529 w 720272"/>
                <a:gd name="connsiteY217" fmla="*/ 691447 h 1335298"/>
                <a:gd name="connsiteX218" fmla="*/ 52029 w 720272"/>
                <a:gd name="connsiteY218" fmla="*/ 686365 h 1335298"/>
                <a:gd name="connsiteX219" fmla="*/ 48200 w 720272"/>
                <a:gd name="connsiteY219" fmla="*/ 686365 h 1335298"/>
                <a:gd name="connsiteX220" fmla="*/ 50701 w 720272"/>
                <a:gd name="connsiteY220" fmla="*/ 681282 h 1335298"/>
                <a:gd name="connsiteX221" fmla="*/ 46872 w 720272"/>
                <a:gd name="connsiteY221" fmla="*/ 681282 h 1335298"/>
                <a:gd name="connsiteX222" fmla="*/ 49373 w 720272"/>
                <a:gd name="connsiteY222" fmla="*/ 676200 h 1335298"/>
                <a:gd name="connsiteX223" fmla="*/ 45543 w 720272"/>
                <a:gd name="connsiteY223" fmla="*/ 676200 h 1335298"/>
                <a:gd name="connsiteX224" fmla="*/ 48044 w 720272"/>
                <a:gd name="connsiteY224" fmla="*/ 671118 h 1335298"/>
                <a:gd name="connsiteX225" fmla="*/ 44216 w 720272"/>
                <a:gd name="connsiteY225" fmla="*/ 671118 h 1335298"/>
                <a:gd name="connsiteX226" fmla="*/ 46716 w 720272"/>
                <a:gd name="connsiteY226" fmla="*/ 666037 h 1335298"/>
                <a:gd name="connsiteX227" fmla="*/ 42888 w 720272"/>
                <a:gd name="connsiteY227" fmla="*/ 666037 h 1335298"/>
                <a:gd name="connsiteX228" fmla="*/ 45390 w 720272"/>
                <a:gd name="connsiteY228" fmla="*/ 660954 h 1335298"/>
                <a:gd name="connsiteX229" fmla="*/ 41560 w 720272"/>
                <a:gd name="connsiteY229" fmla="*/ 660954 h 1335298"/>
                <a:gd name="connsiteX230" fmla="*/ 366763 w 720272"/>
                <a:gd name="connsiteY230" fmla="*/ 0 h 1335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Lst>
              <a:rect l="l" t="t" r="r" b="b"/>
              <a:pathLst>
                <a:path w="720272" h="1335298">
                  <a:moveTo>
                    <a:pt x="683089" y="0"/>
                  </a:moveTo>
                  <a:lnTo>
                    <a:pt x="680589" y="5083"/>
                  </a:lnTo>
                  <a:lnTo>
                    <a:pt x="684417" y="5083"/>
                  </a:lnTo>
                  <a:lnTo>
                    <a:pt x="681917" y="10164"/>
                  </a:lnTo>
                  <a:lnTo>
                    <a:pt x="685745" y="10164"/>
                  </a:lnTo>
                  <a:lnTo>
                    <a:pt x="683244" y="15246"/>
                  </a:lnTo>
                  <a:lnTo>
                    <a:pt x="687072" y="15246"/>
                  </a:lnTo>
                  <a:lnTo>
                    <a:pt x="684572" y="20328"/>
                  </a:lnTo>
                  <a:lnTo>
                    <a:pt x="688401" y="20328"/>
                  </a:lnTo>
                  <a:lnTo>
                    <a:pt x="685900" y="25411"/>
                  </a:lnTo>
                  <a:lnTo>
                    <a:pt x="689729" y="25411"/>
                  </a:lnTo>
                  <a:lnTo>
                    <a:pt x="687228" y="30492"/>
                  </a:lnTo>
                  <a:lnTo>
                    <a:pt x="691057" y="30493"/>
                  </a:lnTo>
                  <a:lnTo>
                    <a:pt x="688558" y="35573"/>
                  </a:lnTo>
                  <a:lnTo>
                    <a:pt x="692385" y="35573"/>
                  </a:lnTo>
                  <a:lnTo>
                    <a:pt x="689884" y="40656"/>
                  </a:lnTo>
                  <a:lnTo>
                    <a:pt x="693712" y="40656"/>
                  </a:lnTo>
                  <a:lnTo>
                    <a:pt x="691212" y="45738"/>
                  </a:lnTo>
                  <a:lnTo>
                    <a:pt x="695041" y="45738"/>
                  </a:lnTo>
                  <a:lnTo>
                    <a:pt x="692541" y="50821"/>
                  </a:lnTo>
                  <a:lnTo>
                    <a:pt x="696369" y="50821"/>
                  </a:lnTo>
                  <a:lnTo>
                    <a:pt x="693869" y="55902"/>
                  </a:lnTo>
                  <a:lnTo>
                    <a:pt x="697697" y="55902"/>
                  </a:lnTo>
                  <a:lnTo>
                    <a:pt x="695196" y="60984"/>
                  </a:lnTo>
                  <a:lnTo>
                    <a:pt x="699024" y="60984"/>
                  </a:lnTo>
                  <a:lnTo>
                    <a:pt x="696524" y="66066"/>
                  </a:lnTo>
                  <a:lnTo>
                    <a:pt x="700353" y="66066"/>
                  </a:lnTo>
                  <a:lnTo>
                    <a:pt x="697852" y="71149"/>
                  </a:lnTo>
                  <a:lnTo>
                    <a:pt x="701681" y="71149"/>
                  </a:lnTo>
                  <a:lnTo>
                    <a:pt x="699180" y="76230"/>
                  </a:lnTo>
                  <a:lnTo>
                    <a:pt x="703009" y="76230"/>
                  </a:lnTo>
                  <a:lnTo>
                    <a:pt x="700508" y="81312"/>
                  </a:lnTo>
                  <a:lnTo>
                    <a:pt x="704336" y="81312"/>
                  </a:lnTo>
                  <a:lnTo>
                    <a:pt x="701835" y="86394"/>
                  </a:lnTo>
                  <a:lnTo>
                    <a:pt x="705664" y="86394"/>
                  </a:lnTo>
                  <a:lnTo>
                    <a:pt x="703164" y="91477"/>
                  </a:lnTo>
                  <a:lnTo>
                    <a:pt x="706992" y="91477"/>
                  </a:lnTo>
                  <a:lnTo>
                    <a:pt x="704492" y="96559"/>
                  </a:lnTo>
                  <a:lnTo>
                    <a:pt x="708320" y="96558"/>
                  </a:lnTo>
                  <a:lnTo>
                    <a:pt x="705820" y="101641"/>
                  </a:lnTo>
                  <a:lnTo>
                    <a:pt x="709648" y="101641"/>
                  </a:lnTo>
                  <a:lnTo>
                    <a:pt x="707148" y="106722"/>
                  </a:lnTo>
                  <a:lnTo>
                    <a:pt x="710976" y="106723"/>
                  </a:lnTo>
                  <a:lnTo>
                    <a:pt x="708476" y="111804"/>
                  </a:lnTo>
                  <a:lnTo>
                    <a:pt x="712305" y="111805"/>
                  </a:lnTo>
                  <a:lnTo>
                    <a:pt x="709804" y="116886"/>
                  </a:lnTo>
                  <a:lnTo>
                    <a:pt x="713632" y="116887"/>
                  </a:lnTo>
                  <a:lnTo>
                    <a:pt x="711131" y="121968"/>
                  </a:lnTo>
                  <a:lnTo>
                    <a:pt x="714961" y="121969"/>
                  </a:lnTo>
                  <a:lnTo>
                    <a:pt x="712460" y="127051"/>
                  </a:lnTo>
                  <a:lnTo>
                    <a:pt x="716288" y="127051"/>
                  </a:lnTo>
                  <a:lnTo>
                    <a:pt x="713788" y="132133"/>
                  </a:lnTo>
                  <a:lnTo>
                    <a:pt x="717616" y="132133"/>
                  </a:lnTo>
                  <a:lnTo>
                    <a:pt x="715116" y="137214"/>
                  </a:lnTo>
                  <a:lnTo>
                    <a:pt x="718944" y="137215"/>
                  </a:lnTo>
                  <a:lnTo>
                    <a:pt x="716443" y="142297"/>
                  </a:lnTo>
                  <a:lnTo>
                    <a:pt x="720272" y="142297"/>
                  </a:lnTo>
                  <a:lnTo>
                    <a:pt x="571956" y="443771"/>
                  </a:lnTo>
                  <a:lnTo>
                    <a:pt x="613667" y="443772"/>
                  </a:lnTo>
                  <a:lnTo>
                    <a:pt x="609504" y="448855"/>
                  </a:lnTo>
                  <a:lnTo>
                    <a:pt x="614995" y="448854"/>
                  </a:lnTo>
                  <a:lnTo>
                    <a:pt x="610833" y="453936"/>
                  </a:lnTo>
                  <a:lnTo>
                    <a:pt x="616323" y="453936"/>
                  </a:lnTo>
                  <a:lnTo>
                    <a:pt x="612161" y="459018"/>
                  </a:lnTo>
                  <a:lnTo>
                    <a:pt x="617650" y="459018"/>
                  </a:lnTo>
                  <a:lnTo>
                    <a:pt x="613488" y="464100"/>
                  </a:lnTo>
                  <a:lnTo>
                    <a:pt x="618979" y="464100"/>
                  </a:lnTo>
                  <a:lnTo>
                    <a:pt x="614816" y="469183"/>
                  </a:lnTo>
                  <a:lnTo>
                    <a:pt x="620307" y="469182"/>
                  </a:lnTo>
                  <a:lnTo>
                    <a:pt x="616144" y="474265"/>
                  </a:lnTo>
                  <a:lnTo>
                    <a:pt x="621635" y="474264"/>
                  </a:lnTo>
                  <a:lnTo>
                    <a:pt x="617474" y="479345"/>
                  </a:lnTo>
                  <a:lnTo>
                    <a:pt x="622962" y="479345"/>
                  </a:lnTo>
                  <a:lnTo>
                    <a:pt x="618799" y="484428"/>
                  </a:lnTo>
                  <a:lnTo>
                    <a:pt x="624290" y="484428"/>
                  </a:lnTo>
                  <a:lnTo>
                    <a:pt x="620128" y="489510"/>
                  </a:lnTo>
                  <a:lnTo>
                    <a:pt x="625619" y="489510"/>
                  </a:lnTo>
                  <a:lnTo>
                    <a:pt x="621456" y="494593"/>
                  </a:lnTo>
                  <a:lnTo>
                    <a:pt x="626947" y="494593"/>
                  </a:lnTo>
                  <a:lnTo>
                    <a:pt x="622785" y="499674"/>
                  </a:lnTo>
                  <a:lnTo>
                    <a:pt x="628275" y="499674"/>
                  </a:lnTo>
                  <a:lnTo>
                    <a:pt x="624112" y="504756"/>
                  </a:lnTo>
                  <a:lnTo>
                    <a:pt x="629602" y="504756"/>
                  </a:lnTo>
                  <a:lnTo>
                    <a:pt x="625440" y="509838"/>
                  </a:lnTo>
                  <a:lnTo>
                    <a:pt x="630931" y="509838"/>
                  </a:lnTo>
                  <a:lnTo>
                    <a:pt x="626768" y="514921"/>
                  </a:lnTo>
                  <a:lnTo>
                    <a:pt x="632259" y="514921"/>
                  </a:lnTo>
                  <a:lnTo>
                    <a:pt x="628097" y="520002"/>
                  </a:lnTo>
                  <a:lnTo>
                    <a:pt x="633586" y="520002"/>
                  </a:lnTo>
                  <a:lnTo>
                    <a:pt x="629424" y="525084"/>
                  </a:lnTo>
                  <a:lnTo>
                    <a:pt x="634914" y="525084"/>
                  </a:lnTo>
                  <a:lnTo>
                    <a:pt x="630751" y="530167"/>
                  </a:lnTo>
                  <a:lnTo>
                    <a:pt x="636242" y="530166"/>
                  </a:lnTo>
                  <a:lnTo>
                    <a:pt x="632080" y="535249"/>
                  </a:lnTo>
                  <a:lnTo>
                    <a:pt x="637570" y="535249"/>
                  </a:lnTo>
                  <a:lnTo>
                    <a:pt x="633408" y="540330"/>
                  </a:lnTo>
                  <a:lnTo>
                    <a:pt x="638898" y="540330"/>
                  </a:lnTo>
                  <a:lnTo>
                    <a:pt x="634734" y="545413"/>
                  </a:lnTo>
                  <a:lnTo>
                    <a:pt x="640226" y="545413"/>
                  </a:lnTo>
                  <a:lnTo>
                    <a:pt x="636064" y="550494"/>
                  </a:lnTo>
                  <a:lnTo>
                    <a:pt x="641554" y="550494"/>
                  </a:lnTo>
                  <a:lnTo>
                    <a:pt x="637391" y="555576"/>
                  </a:lnTo>
                  <a:lnTo>
                    <a:pt x="642882" y="555576"/>
                  </a:lnTo>
                  <a:lnTo>
                    <a:pt x="638720" y="560658"/>
                  </a:lnTo>
                  <a:lnTo>
                    <a:pt x="644209" y="560658"/>
                  </a:lnTo>
                  <a:lnTo>
                    <a:pt x="640047" y="565740"/>
                  </a:lnTo>
                  <a:lnTo>
                    <a:pt x="645538" y="565740"/>
                  </a:lnTo>
                  <a:lnTo>
                    <a:pt x="641375" y="570823"/>
                  </a:lnTo>
                  <a:lnTo>
                    <a:pt x="646866" y="570823"/>
                  </a:lnTo>
                  <a:lnTo>
                    <a:pt x="642704" y="575904"/>
                  </a:lnTo>
                  <a:lnTo>
                    <a:pt x="648194" y="575904"/>
                  </a:lnTo>
                  <a:lnTo>
                    <a:pt x="644031" y="580986"/>
                  </a:lnTo>
                  <a:lnTo>
                    <a:pt x="649521" y="580986"/>
                  </a:lnTo>
                  <a:lnTo>
                    <a:pt x="645358" y="586068"/>
                  </a:lnTo>
                  <a:lnTo>
                    <a:pt x="650850" y="586068"/>
                  </a:lnTo>
                  <a:lnTo>
                    <a:pt x="37183" y="1335298"/>
                  </a:lnTo>
                  <a:lnTo>
                    <a:pt x="42343" y="1322294"/>
                  </a:lnTo>
                  <a:lnTo>
                    <a:pt x="35854" y="1330216"/>
                  </a:lnTo>
                  <a:lnTo>
                    <a:pt x="41013" y="1317215"/>
                  </a:lnTo>
                  <a:lnTo>
                    <a:pt x="34527" y="1325134"/>
                  </a:lnTo>
                  <a:lnTo>
                    <a:pt x="39686" y="1312133"/>
                  </a:lnTo>
                  <a:lnTo>
                    <a:pt x="33199" y="1320053"/>
                  </a:lnTo>
                  <a:lnTo>
                    <a:pt x="38359" y="1307049"/>
                  </a:lnTo>
                  <a:lnTo>
                    <a:pt x="31871" y="1314970"/>
                  </a:lnTo>
                  <a:lnTo>
                    <a:pt x="37031" y="1301966"/>
                  </a:lnTo>
                  <a:lnTo>
                    <a:pt x="30543" y="1309888"/>
                  </a:lnTo>
                  <a:lnTo>
                    <a:pt x="35702" y="1296887"/>
                  </a:lnTo>
                  <a:lnTo>
                    <a:pt x="29215" y="1304806"/>
                  </a:lnTo>
                  <a:lnTo>
                    <a:pt x="34375" y="1291802"/>
                  </a:lnTo>
                  <a:lnTo>
                    <a:pt x="27887" y="1299724"/>
                  </a:lnTo>
                  <a:lnTo>
                    <a:pt x="33046" y="1286723"/>
                  </a:lnTo>
                  <a:lnTo>
                    <a:pt x="26559" y="1294643"/>
                  </a:lnTo>
                  <a:lnTo>
                    <a:pt x="31719" y="1281638"/>
                  </a:lnTo>
                  <a:lnTo>
                    <a:pt x="25231" y="1289560"/>
                  </a:lnTo>
                  <a:lnTo>
                    <a:pt x="30390" y="1276559"/>
                  </a:lnTo>
                  <a:lnTo>
                    <a:pt x="23903" y="1284479"/>
                  </a:lnTo>
                  <a:lnTo>
                    <a:pt x="29063" y="1271474"/>
                  </a:lnTo>
                  <a:lnTo>
                    <a:pt x="22575" y="1279396"/>
                  </a:lnTo>
                  <a:lnTo>
                    <a:pt x="27735" y="1266392"/>
                  </a:lnTo>
                  <a:lnTo>
                    <a:pt x="21246" y="1274314"/>
                  </a:lnTo>
                  <a:lnTo>
                    <a:pt x="26406" y="1261313"/>
                  </a:lnTo>
                  <a:lnTo>
                    <a:pt x="19919" y="1269232"/>
                  </a:lnTo>
                  <a:lnTo>
                    <a:pt x="25078" y="1256231"/>
                  </a:lnTo>
                  <a:lnTo>
                    <a:pt x="18591" y="1264150"/>
                  </a:lnTo>
                  <a:lnTo>
                    <a:pt x="23751" y="1251146"/>
                  </a:lnTo>
                  <a:lnTo>
                    <a:pt x="17263" y="1259068"/>
                  </a:lnTo>
                  <a:lnTo>
                    <a:pt x="22424" y="1246063"/>
                  </a:lnTo>
                  <a:lnTo>
                    <a:pt x="15935" y="1253986"/>
                  </a:lnTo>
                  <a:lnTo>
                    <a:pt x="21094" y="1240985"/>
                  </a:lnTo>
                  <a:lnTo>
                    <a:pt x="14608" y="1248904"/>
                  </a:lnTo>
                  <a:lnTo>
                    <a:pt x="19767" y="1235903"/>
                  </a:lnTo>
                  <a:lnTo>
                    <a:pt x="13280" y="1243822"/>
                  </a:lnTo>
                  <a:lnTo>
                    <a:pt x="18440" y="1230818"/>
                  </a:lnTo>
                  <a:lnTo>
                    <a:pt x="11952" y="1238740"/>
                  </a:lnTo>
                  <a:lnTo>
                    <a:pt x="17112" y="1225735"/>
                  </a:lnTo>
                  <a:lnTo>
                    <a:pt x="10623" y="1233658"/>
                  </a:lnTo>
                  <a:lnTo>
                    <a:pt x="15783" y="1220653"/>
                  </a:lnTo>
                  <a:lnTo>
                    <a:pt x="9295" y="1228575"/>
                  </a:lnTo>
                  <a:lnTo>
                    <a:pt x="14453" y="1215577"/>
                  </a:lnTo>
                  <a:lnTo>
                    <a:pt x="7968" y="1223494"/>
                  </a:lnTo>
                  <a:lnTo>
                    <a:pt x="13128" y="1210490"/>
                  </a:lnTo>
                  <a:lnTo>
                    <a:pt x="6639" y="1218412"/>
                  </a:lnTo>
                  <a:lnTo>
                    <a:pt x="11800" y="1205408"/>
                  </a:lnTo>
                  <a:lnTo>
                    <a:pt x="5311" y="1213329"/>
                  </a:lnTo>
                  <a:lnTo>
                    <a:pt x="10472" y="1200325"/>
                  </a:lnTo>
                  <a:lnTo>
                    <a:pt x="3983" y="1208247"/>
                  </a:lnTo>
                  <a:lnTo>
                    <a:pt x="9142" y="1195246"/>
                  </a:lnTo>
                  <a:lnTo>
                    <a:pt x="2656" y="1203165"/>
                  </a:lnTo>
                  <a:lnTo>
                    <a:pt x="7815" y="1190164"/>
                  </a:lnTo>
                  <a:lnTo>
                    <a:pt x="1328" y="1198084"/>
                  </a:lnTo>
                  <a:lnTo>
                    <a:pt x="6488" y="1185080"/>
                  </a:lnTo>
                  <a:lnTo>
                    <a:pt x="0" y="1193001"/>
                  </a:lnTo>
                  <a:lnTo>
                    <a:pt x="154656" y="803252"/>
                  </a:lnTo>
                  <a:lnTo>
                    <a:pt x="78744" y="803251"/>
                  </a:lnTo>
                  <a:lnTo>
                    <a:pt x="81244" y="798169"/>
                  </a:lnTo>
                  <a:lnTo>
                    <a:pt x="77415" y="798169"/>
                  </a:lnTo>
                  <a:lnTo>
                    <a:pt x="79915" y="793087"/>
                  </a:lnTo>
                  <a:lnTo>
                    <a:pt x="76088" y="793087"/>
                  </a:lnTo>
                  <a:lnTo>
                    <a:pt x="78588" y="788005"/>
                  </a:lnTo>
                  <a:lnTo>
                    <a:pt x="74760" y="788006"/>
                  </a:lnTo>
                  <a:lnTo>
                    <a:pt x="77261" y="782923"/>
                  </a:lnTo>
                  <a:lnTo>
                    <a:pt x="73432" y="782923"/>
                  </a:lnTo>
                  <a:lnTo>
                    <a:pt x="75932" y="777841"/>
                  </a:lnTo>
                  <a:lnTo>
                    <a:pt x="72103" y="777841"/>
                  </a:lnTo>
                  <a:lnTo>
                    <a:pt x="74604" y="772759"/>
                  </a:lnTo>
                  <a:lnTo>
                    <a:pt x="70776" y="772759"/>
                  </a:lnTo>
                  <a:lnTo>
                    <a:pt x="73277" y="767677"/>
                  </a:lnTo>
                  <a:lnTo>
                    <a:pt x="69447" y="767677"/>
                  </a:lnTo>
                  <a:lnTo>
                    <a:pt x="71948" y="762595"/>
                  </a:lnTo>
                  <a:lnTo>
                    <a:pt x="68119" y="762595"/>
                  </a:lnTo>
                  <a:lnTo>
                    <a:pt x="70621" y="757513"/>
                  </a:lnTo>
                  <a:lnTo>
                    <a:pt x="66792" y="757513"/>
                  </a:lnTo>
                  <a:lnTo>
                    <a:pt x="69292" y="752431"/>
                  </a:lnTo>
                  <a:lnTo>
                    <a:pt x="65464" y="752431"/>
                  </a:lnTo>
                  <a:lnTo>
                    <a:pt x="67965" y="747349"/>
                  </a:lnTo>
                  <a:lnTo>
                    <a:pt x="64136" y="747349"/>
                  </a:lnTo>
                  <a:lnTo>
                    <a:pt x="66636" y="742267"/>
                  </a:lnTo>
                  <a:lnTo>
                    <a:pt x="62807" y="742267"/>
                  </a:lnTo>
                  <a:lnTo>
                    <a:pt x="65308" y="737185"/>
                  </a:lnTo>
                  <a:lnTo>
                    <a:pt x="61480" y="737185"/>
                  </a:lnTo>
                  <a:lnTo>
                    <a:pt x="63980" y="732103"/>
                  </a:lnTo>
                  <a:lnTo>
                    <a:pt x="60152" y="732103"/>
                  </a:lnTo>
                  <a:lnTo>
                    <a:pt x="62653" y="727021"/>
                  </a:lnTo>
                  <a:lnTo>
                    <a:pt x="58824" y="727020"/>
                  </a:lnTo>
                  <a:lnTo>
                    <a:pt x="61325" y="721939"/>
                  </a:lnTo>
                  <a:lnTo>
                    <a:pt x="57495" y="721938"/>
                  </a:lnTo>
                  <a:lnTo>
                    <a:pt x="59996" y="716857"/>
                  </a:lnTo>
                  <a:lnTo>
                    <a:pt x="56168" y="716856"/>
                  </a:lnTo>
                  <a:lnTo>
                    <a:pt x="58668" y="711775"/>
                  </a:lnTo>
                  <a:lnTo>
                    <a:pt x="54840" y="711775"/>
                  </a:lnTo>
                  <a:lnTo>
                    <a:pt x="57342" y="706693"/>
                  </a:lnTo>
                  <a:lnTo>
                    <a:pt x="53512" y="706692"/>
                  </a:lnTo>
                  <a:lnTo>
                    <a:pt x="56013" y="701611"/>
                  </a:lnTo>
                  <a:lnTo>
                    <a:pt x="52184" y="701610"/>
                  </a:lnTo>
                  <a:lnTo>
                    <a:pt x="54685" y="696528"/>
                  </a:lnTo>
                  <a:lnTo>
                    <a:pt x="50856" y="696528"/>
                  </a:lnTo>
                  <a:lnTo>
                    <a:pt x="53355" y="691447"/>
                  </a:lnTo>
                  <a:lnTo>
                    <a:pt x="49529" y="691447"/>
                  </a:lnTo>
                  <a:lnTo>
                    <a:pt x="52029" y="686365"/>
                  </a:lnTo>
                  <a:lnTo>
                    <a:pt x="48200" y="686365"/>
                  </a:lnTo>
                  <a:lnTo>
                    <a:pt x="50701" y="681282"/>
                  </a:lnTo>
                  <a:lnTo>
                    <a:pt x="46872" y="681282"/>
                  </a:lnTo>
                  <a:lnTo>
                    <a:pt x="49373" y="676200"/>
                  </a:lnTo>
                  <a:lnTo>
                    <a:pt x="45543" y="676200"/>
                  </a:lnTo>
                  <a:lnTo>
                    <a:pt x="48044" y="671118"/>
                  </a:lnTo>
                  <a:lnTo>
                    <a:pt x="44216" y="671118"/>
                  </a:lnTo>
                  <a:lnTo>
                    <a:pt x="46716" y="666037"/>
                  </a:lnTo>
                  <a:lnTo>
                    <a:pt x="42888" y="666037"/>
                  </a:lnTo>
                  <a:lnTo>
                    <a:pt x="45390" y="660954"/>
                  </a:lnTo>
                  <a:lnTo>
                    <a:pt x="41560" y="660954"/>
                  </a:lnTo>
                  <a:lnTo>
                    <a:pt x="366763" y="0"/>
                  </a:lnTo>
                  <a:close/>
                </a:path>
              </a:pathLst>
            </a:custGeom>
            <a:solidFill>
              <a:srgbClr val="000000"/>
            </a:solidFill>
            <a:ln w="9797" cap="flat">
              <a:noFill/>
              <a:prstDash val="solid"/>
              <a:miter/>
            </a:ln>
          </p:spPr>
          <p:txBody>
            <a:bodyPr rtlCol="0" anchor="ctr"/>
            <a:lstStyle/>
            <a:p>
              <a:endParaRPr lang="zh-CN" altLang="en-US"/>
            </a:p>
          </p:txBody>
        </p:sp>
        <p:sp>
          <p:nvSpPr>
            <p:cNvPr id="105" name="任意多边形: 形状 104">
              <a:extLst>
                <a:ext uri="{FF2B5EF4-FFF2-40B4-BE49-F238E27FC236}">
                  <a16:creationId xmlns:a16="http://schemas.microsoft.com/office/drawing/2014/main" id="{888FA9A1-899D-F883-52C1-19C4E1014F0A}"/>
                </a:ext>
              </a:extLst>
            </p:cNvPr>
            <p:cNvSpPr/>
            <p:nvPr/>
          </p:nvSpPr>
          <p:spPr>
            <a:xfrm rot="18933420">
              <a:off x="-8901926" y="4218339"/>
              <a:ext cx="683089" cy="1193001"/>
            </a:xfrm>
            <a:custGeom>
              <a:avLst/>
              <a:gdLst>
                <a:gd name="connsiteX0" fmla="*/ 2262503 w 2518453"/>
                <a:gd name="connsiteY0" fmla="*/ 1636123 h 4398427"/>
                <a:gd name="connsiteX1" fmla="*/ 1713520 w 2518453"/>
                <a:gd name="connsiteY1" fmla="*/ 1636123 h 4398427"/>
                <a:gd name="connsiteX2" fmla="*/ 2518454 w 2518453"/>
                <a:gd name="connsiteY2" fmla="*/ 0 h 4398427"/>
                <a:gd name="connsiteX3" fmla="*/ 1352202 w 2518453"/>
                <a:gd name="connsiteY3" fmla="*/ 0 h 4398427"/>
                <a:gd name="connsiteX4" fmla="*/ 153227 w 2518453"/>
                <a:gd name="connsiteY4" fmla="*/ 2436843 h 4398427"/>
                <a:gd name="connsiteX5" fmla="*/ 778373 w 2518453"/>
                <a:gd name="connsiteY5" fmla="*/ 2436843 h 4398427"/>
                <a:gd name="connsiteX6" fmla="*/ 0 w 2518453"/>
                <a:gd name="connsiteY6" fmla="*/ 4398428 h 4398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18453" h="4398427">
                  <a:moveTo>
                    <a:pt x="2262503" y="1636123"/>
                  </a:moveTo>
                  <a:lnTo>
                    <a:pt x="1713520" y="1636123"/>
                  </a:lnTo>
                  <a:lnTo>
                    <a:pt x="2518454" y="0"/>
                  </a:lnTo>
                  <a:lnTo>
                    <a:pt x="1352202" y="0"/>
                  </a:lnTo>
                  <a:lnTo>
                    <a:pt x="153227" y="2436843"/>
                  </a:lnTo>
                  <a:lnTo>
                    <a:pt x="778373" y="2436843"/>
                  </a:lnTo>
                  <a:lnTo>
                    <a:pt x="0" y="4398428"/>
                  </a:lnTo>
                  <a:close/>
                </a:path>
              </a:pathLst>
            </a:custGeom>
            <a:solidFill>
              <a:srgbClr val="33D5D6"/>
            </a:solidFill>
            <a:ln w="12700" cap="flat">
              <a:solidFill>
                <a:srgbClr val="000000"/>
              </a:solidFill>
              <a:prstDash val="solid"/>
              <a:miter/>
            </a:ln>
          </p:spPr>
          <p:txBody>
            <a:bodyPr rtlCol="0" anchor="ctr"/>
            <a:lstStyle/>
            <a:p>
              <a:endParaRPr lang="zh-CN" altLang="en-US"/>
            </a:p>
          </p:txBody>
        </p:sp>
      </p:grpSp>
      <p:grpSp>
        <p:nvGrpSpPr>
          <p:cNvPr id="110" name="组合 109">
            <a:extLst>
              <a:ext uri="{FF2B5EF4-FFF2-40B4-BE49-F238E27FC236}">
                <a16:creationId xmlns:a16="http://schemas.microsoft.com/office/drawing/2014/main" id="{09D9CFF3-C938-ECFE-0CAE-760EB880347D}"/>
              </a:ext>
            </a:extLst>
          </p:cNvPr>
          <p:cNvGrpSpPr/>
          <p:nvPr/>
        </p:nvGrpSpPr>
        <p:grpSpPr>
          <a:xfrm>
            <a:off x="8614480" y="2526943"/>
            <a:ext cx="1215228" cy="846077"/>
            <a:chOff x="2902292" y="1286915"/>
            <a:chExt cx="1308327" cy="910896"/>
          </a:xfrm>
        </p:grpSpPr>
        <p:grpSp>
          <p:nvGrpSpPr>
            <p:cNvPr id="111" name="组合 110">
              <a:extLst>
                <a:ext uri="{FF2B5EF4-FFF2-40B4-BE49-F238E27FC236}">
                  <a16:creationId xmlns:a16="http://schemas.microsoft.com/office/drawing/2014/main" id="{63904573-63B7-6DB0-C815-370A29B0289F}"/>
                </a:ext>
              </a:extLst>
            </p:cNvPr>
            <p:cNvGrpSpPr/>
            <p:nvPr/>
          </p:nvGrpSpPr>
          <p:grpSpPr>
            <a:xfrm>
              <a:off x="2902292" y="1286915"/>
              <a:ext cx="873755" cy="910896"/>
              <a:chOff x="2902292" y="1286915"/>
              <a:chExt cx="873755" cy="910896"/>
            </a:xfrm>
          </p:grpSpPr>
          <p:sp>
            <p:nvSpPr>
              <p:cNvPr id="115" name="任意多边形: 形状 114">
                <a:extLst>
                  <a:ext uri="{FF2B5EF4-FFF2-40B4-BE49-F238E27FC236}">
                    <a16:creationId xmlns:a16="http://schemas.microsoft.com/office/drawing/2014/main" id="{FBC68623-CD08-B2CF-C5D2-AA93C0551F1A}"/>
                  </a:ext>
                </a:extLst>
              </p:cNvPr>
              <p:cNvSpPr/>
              <p:nvPr/>
            </p:nvSpPr>
            <p:spPr>
              <a:xfrm>
                <a:off x="2902292" y="1286915"/>
                <a:ext cx="873755" cy="910896"/>
              </a:xfrm>
              <a:custGeom>
                <a:avLst/>
                <a:gdLst>
                  <a:gd name="connsiteX0" fmla="*/ 455448 w 873755"/>
                  <a:gd name="connsiteY0" fmla="*/ 0 h 910896"/>
                  <a:gd name="connsiteX1" fmla="*/ 833113 w 873755"/>
                  <a:gd name="connsiteY1" fmla="*/ 200803 h 910896"/>
                  <a:gd name="connsiteX2" fmla="*/ 873755 w 873755"/>
                  <a:gd name="connsiteY2" fmla="*/ 275681 h 910896"/>
                  <a:gd name="connsiteX3" fmla="*/ 464577 w 873755"/>
                  <a:gd name="connsiteY3" fmla="*/ 455449 h 910896"/>
                  <a:gd name="connsiteX4" fmla="*/ 873754 w 873755"/>
                  <a:gd name="connsiteY4" fmla="*/ 635217 h 910896"/>
                  <a:gd name="connsiteX5" fmla="*/ 833113 w 873755"/>
                  <a:gd name="connsiteY5" fmla="*/ 710093 h 910896"/>
                  <a:gd name="connsiteX6" fmla="*/ 455448 w 873755"/>
                  <a:gd name="connsiteY6" fmla="*/ 910896 h 910896"/>
                  <a:gd name="connsiteX7" fmla="*/ 0 w 873755"/>
                  <a:gd name="connsiteY7" fmla="*/ 455448 h 910896"/>
                  <a:gd name="connsiteX8" fmla="*/ 455448 w 873755"/>
                  <a:gd name="connsiteY8" fmla="*/ 0 h 910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73755" h="910896">
                    <a:moveTo>
                      <a:pt x="455448" y="0"/>
                    </a:moveTo>
                    <a:cubicBezTo>
                      <a:pt x="612659" y="0"/>
                      <a:pt x="751265" y="79653"/>
                      <a:pt x="833113" y="200803"/>
                    </a:cubicBezTo>
                    <a:lnTo>
                      <a:pt x="873755" y="275681"/>
                    </a:lnTo>
                    <a:lnTo>
                      <a:pt x="464577" y="455449"/>
                    </a:lnTo>
                    <a:lnTo>
                      <a:pt x="873754" y="635217"/>
                    </a:lnTo>
                    <a:lnTo>
                      <a:pt x="833113" y="710093"/>
                    </a:lnTo>
                    <a:cubicBezTo>
                      <a:pt x="751265" y="831243"/>
                      <a:pt x="612659" y="910896"/>
                      <a:pt x="455448" y="910896"/>
                    </a:cubicBezTo>
                    <a:cubicBezTo>
                      <a:pt x="203911" y="910896"/>
                      <a:pt x="0" y="706985"/>
                      <a:pt x="0" y="455448"/>
                    </a:cubicBezTo>
                    <a:cubicBezTo>
                      <a:pt x="0" y="203911"/>
                      <a:pt x="203911" y="0"/>
                      <a:pt x="455448" y="0"/>
                    </a:cubicBezTo>
                    <a:close/>
                  </a:path>
                </a:pathLst>
              </a:custGeom>
              <a:solidFill>
                <a:srgbClr val="3FFF5F"/>
              </a:solidFill>
              <a:ln>
                <a:solidFill>
                  <a:srgbClr val="000000"/>
                </a:solidFill>
              </a:ln>
              <a:effectLst>
                <a:outerShdw dist="63500" dir="8100000" algn="tr" rotWithShape="0">
                  <a:srgbClr val="000000"/>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6" name="任意多边形: 形状 115">
                <a:extLst>
                  <a:ext uri="{FF2B5EF4-FFF2-40B4-BE49-F238E27FC236}">
                    <a16:creationId xmlns:a16="http://schemas.microsoft.com/office/drawing/2014/main" id="{DA6DE28A-5545-8D95-2A44-5C6D4E0E89DF}"/>
                  </a:ext>
                </a:extLst>
              </p:cNvPr>
              <p:cNvSpPr/>
              <p:nvPr/>
            </p:nvSpPr>
            <p:spPr>
              <a:xfrm>
                <a:off x="3002002" y="1406795"/>
                <a:ext cx="179192" cy="587973"/>
              </a:xfrm>
              <a:custGeom>
                <a:avLst/>
                <a:gdLst>
                  <a:gd name="connsiteX0" fmla="*/ 165075 w 165185"/>
                  <a:gd name="connsiteY0" fmla="*/ 15802 h 588840"/>
                  <a:gd name="connsiteX1" fmla="*/ 69825 w 165185"/>
                  <a:gd name="connsiteY1" fmla="*/ 279327 h 588840"/>
                  <a:gd name="connsiteX2" fmla="*/ 111100 w 165185"/>
                  <a:gd name="connsiteY2" fmla="*/ 563490 h 588840"/>
                  <a:gd name="connsiteX3" fmla="*/ 63475 w 165185"/>
                  <a:gd name="connsiteY3" fmla="*/ 561902 h 588840"/>
                  <a:gd name="connsiteX4" fmla="*/ 22200 w 165185"/>
                  <a:gd name="connsiteY4" fmla="*/ 447602 h 588840"/>
                  <a:gd name="connsiteX5" fmla="*/ 3150 w 165185"/>
                  <a:gd name="connsiteY5" fmla="*/ 222177 h 588840"/>
                  <a:gd name="connsiteX6" fmla="*/ 87288 w 165185"/>
                  <a:gd name="connsiteY6" fmla="*/ 52315 h 588840"/>
                  <a:gd name="connsiteX7" fmla="*/ 165075 w 165185"/>
                  <a:gd name="connsiteY7" fmla="*/ 15802 h 588840"/>
                  <a:gd name="connsiteX0" fmla="*/ 168399 w 168509"/>
                  <a:gd name="connsiteY0" fmla="*/ 15802 h 589067"/>
                  <a:gd name="connsiteX1" fmla="*/ 73149 w 168509"/>
                  <a:gd name="connsiteY1" fmla="*/ 279327 h 589067"/>
                  <a:gd name="connsiteX2" fmla="*/ 114424 w 168509"/>
                  <a:gd name="connsiteY2" fmla="*/ 563490 h 589067"/>
                  <a:gd name="connsiteX3" fmla="*/ 66799 w 168509"/>
                  <a:gd name="connsiteY3" fmla="*/ 561902 h 589067"/>
                  <a:gd name="connsiteX4" fmla="*/ 9649 w 168509"/>
                  <a:gd name="connsiteY4" fmla="*/ 442840 h 589067"/>
                  <a:gd name="connsiteX5" fmla="*/ 6474 w 168509"/>
                  <a:gd name="connsiteY5" fmla="*/ 222177 h 589067"/>
                  <a:gd name="connsiteX6" fmla="*/ 90612 w 168509"/>
                  <a:gd name="connsiteY6" fmla="*/ 52315 h 589067"/>
                  <a:gd name="connsiteX7" fmla="*/ 168399 w 168509"/>
                  <a:gd name="connsiteY7" fmla="*/ 15802 h 589067"/>
                  <a:gd name="connsiteX0" fmla="*/ 168399 w 168458"/>
                  <a:gd name="connsiteY0" fmla="*/ 15919 h 589070"/>
                  <a:gd name="connsiteX1" fmla="*/ 77911 w 168458"/>
                  <a:gd name="connsiteY1" fmla="*/ 281032 h 589070"/>
                  <a:gd name="connsiteX2" fmla="*/ 114424 w 168458"/>
                  <a:gd name="connsiteY2" fmla="*/ 563607 h 589070"/>
                  <a:gd name="connsiteX3" fmla="*/ 66799 w 168458"/>
                  <a:gd name="connsiteY3" fmla="*/ 562019 h 589070"/>
                  <a:gd name="connsiteX4" fmla="*/ 9649 w 168458"/>
                  <a:gd name="connsiteY4" fmla="*/ 442957 h 589070"/>
                  <a:gd name="connsiteX5" fmla="*/ 6474 w 168458"/>
                  <a:gd name="connsiteY5" fmla="*/ 222294 h 589070"/>
                  <a:gd name="connsiteX6" fmla="*/ 90612 w 168458"/>
                  <a:gd name="connsiteY6" fmla="*/ 52432 h 589070"/>
                  <a:gd name="connsiteX7" fmla="*/ 168399 w 168458"/>
                  <a:gd name="connsiteY7" fmla="*/ 15919 h 589070"/>
                  <a:gd name="connsiteX0" fmla="*/ 174397 w 174460"/>
                  <a:gd name="connsiteY0" fmla="*/ 16116 h 589267"/>
                  <a:gd name="connsiteX1" fmla="*/ 83909 w 174460"/>
                  <a:gd name="connsiteY1" fmla="*/ 281229 h 589267"/>
                  <a:gd name="connsiteX2" fmla="*/ 120422 w 174460"/>
                  <a:gd name="connsiteY2" fmla="*/ 563804 h 589267"/>
                  <a:gd name="connsiteX3" fmla="*/ 72797 w 174460"/>
                  <a:gd name="connsiteY3" fmla="*/ 562216 h 589267"/>
                  <a:gd name="connsiteX4" fmla="*/ 15647 w 174460"/>
                  <a:gd name="connsiteY4" fmla="*/ 443154 h 589267"/>
                  <a:gd name="connsiteX5" fmla="*/ 4534 w 174460"/>
                  <a:gd name="connsiteY5" fmla="*/ 244716 h 589267"/>
                  <a:gd name="connsiteX6" fmla="*/ 96610 w 174460"/>
                  <a:gd name="connsiteY6" fmla="*/ 52629 h 589267"/>
                  <a:gd name="connsiteX7" fmla="*/ 174397 w 174460"/>
                  <a:gd name="connsiteY7" fmla="*/ 16116 h 589267"/>
                  <a:gd name="connsiteX0" fmla="*/ 174397 w 174433"/>
                  <a:gd name="connsiteY0" fmla="*/ 16000 h 589265"/>
                  <a:gd name="connsiteX1" fmla="*/ 87084 w 174433"/>
                  <a:gd name="connsiteY1" fmla="*/ 279526 h 589265"/>
                  <a:gd name="connsiteX2" fmla="*/ 120422 w 174433"/>
                  <a:gd name="connsiteY2" fmla="*/ 563688 h 589265"/>
                  <a:gd name="connsiteX3" fmla="*/ 72797 w 174433"/>
                  <a:gd name="connsiteY3" fmla="*/ 562100 h 589265"/>
                  <a:gd name="connsiteX4" fmla="*/ 15647 w 174433"/>
                  <a:gd name="connsiteY4" fmla="*/ 443038 h 589265"/>
                  <a:gd name="connsiteX5" fmla="*/ 4534 w 174433"/>
                  <a:gd name="connsiteY5" fmla="*/ 244600 h 589265"/>
                  <a:gd name="connsiteX6" fmla="*/ 96610 w 174433"/>
                  <a:gd name="connsiteY6" fmla="*/ 52513 h 589265"/>
                  <a:gd name="connsiteX7" fmla="*/ 174397 w 174433"/>
                  <a:gd name="connsiteY7" fmla="*/ 16000 h 589265"/>
                  <a:gd name="connsiteX0" fmla="*/ 179159 w 179192"/>
                  <a:gd name="connsiteY0" fmla="*/ 16296 h 587973"/>
                  <a:gd name="connsiteX1" fmla="*/ 87084 w 179192"/>
                  <a:gd name="connsiteY1" fmla="*/ 278234 h 587973"/>
                  <a:gd name="connsiteX2" fmla="*/ 120422 w 179192"/>
                  <a:gd name="connsiteY2" fmla="*/ 562396 h 587973"/>
                  <a:gd name="connsiteX3" fmla="*/ 72797 w 179192"/>
                  <a:gd name="connsiteY3" fmla="*/ 560808 h 587973"/>
                  <a:gd name="connsiteX4" fmla="*/ 15647 w 179192"/>
                  <a:gd name="connsiteY4" fmla="*/ 441746 h 587973"/>
                  <a:gd name="connsiteX5" fmla="*/ 4534 w 179192"/>
                  <a:gd name="connsiteY5" fmla="*/ 243308 h 587973"/>
                  <a:gd name="connsiteX6" fmla="*/ 96610 w 179192"/>
                  <a:gd name="connsiteY6" fmla="*/ 51221 h 587973"/>
                  <a:gd name="connsiteX7" fmla="*/ 179159 w 179192"/>
                  <a:gd name="connsiteY7" fmla="*/ 16296 h 58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9192" h="587973">
                    <a:moveTo>
                      <a:pt x="179159" y="16296"/>
                    </a:moveTo>
                    <a:cubicBezTo>
                      <a:pt x="177571" y="54132"/>
                      <a:pt x="96873" y="187217"/>
                      <a:pt x="87084" y="278234"/>
                    </a:cubicBezTo>
                    <a:cubicBezTo>
                      <a:pt x="77295" y="369251"/>
                      <a:pt x="122803" y="515301"/>
                      <a:pt x="120422" y="562396"/>
                    </a:cubicBezTo>
                    <a:cubicBezTo>
                      <a:pt x="118041" y="609491"/>
                      <a:pt x="90259" y="580916"/>
                      <a:pt x="72797" y="560808"/>
                    </a:cubicBezTo>
                    <a:cubicBezTo>
                      <a:pt x="55335" y="540700"/>
                      <a:pt x="27024" y="494663"/>
                      <a:pt x="15647" y="441746"/>
                    </a:cubicBezTo>
                    <a:cubicBezTo>
                      <a:pt x="4270" y="388829"/>
                      <a:pt x="-6314" y="309189"/>
                      <a:pt x="4534" y="243308"/>
                    </a:cubicBezTo>
                    <a:cubicBezTo>
                      <a:pt x="15382" y="177427"/>
                      <a:pt x="67506" y="89056"/>
                      <a:pt x="96610" y="51221"/>
                    </a:cubicBezTo>
                    <a:cubicBezTo>
                      <a:pt x="125714" y="13386"/>
                      <a:pt x="180747" y="-21540"/>
                      <a:pt x="179159" y="16296"/>
                    </a:cubicBezTo>
                    <a:close/>
                  </a:path>
                </a:pathLst>
              </a:custGeom>
              <a:solidFill>
                <a:srgbClr val="D4FFD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形状 116">
                <a:extLst>
                  <a:ext uri="{FF2B5EF4-FFF2-40B4-BE49-F238E27FC236}">
                    <a16:creationId xmlns:a16="http://schemas.microsoft.com/office/drawing/2014/main" id="{E666DF33-9242-2458-D16A-E951472A1B27}"/>
                  </a:ext>
                </a:extLst>
              </p:cNvPr>
              <p:cNvSpPr/>
              <p:nvPr/>
            </p:nvSpPr>
            <p:spPr>
              <a:xfrm>
                <a:off x="3353525" y="1754185"/>
                <a:ext cx="410332" cy="424927"/>
              </a:xfrm>
              <a:custGeom>
                <a:avLst/>
                <a:gdLst>
                  <a:gd name="connsiteX0" fmla="*/ 4124 w 430545"/>
                  <a:gd name="connsiteY0" fmla="*/ 2 h 445859"/>
                  <a:gd name="connsiteX1" fmla="*/ 15552 w 430545"/>
                  <a:gd name="connsiteY1" fmla="*/ 814 h 445859"/>
                  <a:gd name="connsiteX2" fmla="*/ 28144 w 430545"/>
                  <a:gd name="connsiteY2" fmla="*/ 2268 h 445859"/>
                  <a:gd name="connsiteX3" fmla="*/ 430545 w 430545"/>
                  <a:gd name="connsiteY3" fmla="*/ 179059 h 445859"/>
                  <a:gd name="connsiteX4" fmla="*/ 389904 w 430545"/>
                  <a:gd name="connsiteY4" fmla="*/ 253935 h 445859"/>
                  <a:gd name="connsiteX5" fmla="*/ 126063 w 430545"/>
                  <a:gd name="connsiteY5" fmla="*/ 440399 h 445859"/>
                  <a:gd name="connsiteX6" fmla="*/ 82727 w 430545"/>
                  <a:gd name="connsiteY6" fmla="*/ 445859 h 445859"/>
                  <a:gd name="connsiteX7" fmla="*/ 110288 w 430545"/>
                  <a:gd name="connsiteY7" fmla="*/ 432199 h 445859"/>
                  <a:gd name="connsiteX8" fmla="*/ 200974 w 430545"/>
                  <a:gd name="connsiteY8" fmla="*/ 381002 h 445859"/>
                  <a:gd name="connsiteX9" fmla="*/ 327974 w 430545"/>
                  <a:gd name="connsiteY9" fmla="*/ 234952 h 445859"/>
                  <a:gd name="connsiteX10" fmla="*/ 264474 w 430545"/>
                  <a:gd name="connsiteY10" fmla="*/ 130177 h 445859"/>
                  <a:gd name="connsiteX11" fmla="*/ 4124 w 430545"/>
                  <a:gd name="connsiteY11" fmla="*/ 2 h 44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30545" h="445859">
                    <a:moveTo>
                      <a:pt x="4124" y="2"/>
                    </a:moveTo>
                    <a:cubicBezTo>
                      <a:pt x="6572" y="35"/>
                      <a:pt x="10439" y="310"/>
                      <a:pt x="15552" y="814"/>
                    </a:cubicBezTo>
                    <a:lnTo>
                      <a:pt x="28144" y="2268"/>
                    </a:lnTo>
                    <a:lnTo>
                      <a:pt x="430545" y="179059"/>
                    </a:lnTo>
                    <a:lnTo>
                      <a:pt x="389904" y="253935"/>
                    </a:lnTo>
                    <a:cubicBezTo>
                      <a:pt x="328518" y="344798"/>
                      <a:pt x="235206" y="412318"/>
                      <a:pt x="126063" y="440399"/>
                    </a:cubicBezTo>
                    <a:lnTo>
                      <a:pt x="82727" y="445859"/>
                    </a:lnTo>
                    <a:lnTo>
                      <a:pt x="110288" y="432199"/>
                    </a:lnTo>
                    <a:cubicBezTo>
                      <a:pt x="140781" y="417912"/>
                      <a:pt x="179278" y="399788"/>
                      <a:pt x="200974" y="381002"/>
                    </a:cubicBezTo>
                    <a:cubicBezTo>
                      <a:pt x="244366" y="343431"/>
                      <a:pt x="317391" y="276756"/>
                      <a:pt x="327974" y="234952"/>
                    </a:cubicBezTo>
                    <a:cubicBezTo>
                      <a:pt x="338557" y="193148"/>
                      <a:pt x="312628" y="165631"/>
                      <a:pt x="264474" y="130177"/>
                    </a:cubicBezTo>
                    <a:cubicBezTo>
                      <a:pt x="216320" y="94723"/>
                      <a:pt x="-35034" y="-527"/>
                      <a:pt x="4124" y="2"/>
                    </a:cubicBezTo>
                    <a:close/>
                  </a:path>
                </a:pathLst>
              </a:custGeom>
              <a:solidFill>
                <a:srgbClr val="00D22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12" name="椭圆 111">
              <a:extLst>
                <a:ext uri="{FF2B5EF4-FFF2-40B4-BE49-F238E27FC236}">
                  <a16:creationId xmlns:a16="http://schemas.microsoft.com/office/drawing/2014/main" id="{3E9EBCD8-CC43-E796-098D-C928F5E1664B}"/>
                </a:ext>
              </a:extLst>
            </p:cNvPr>
            <p:cNvSpPr/>
            <p:nvPr/>
          </p:nvSpPr>
          <p:spPr>
            <a:xfrm>
              <a:off x="3695400" y="1679096"/>
              <a:ext cx="136109" cy="136109"/>
            </a:xfrm>
            <a:prstGeom prst="ellipse">
              <a:avLst/>
            </a:prstGeom>
            <a:solidFill>
              <a:srgbClr val="3FFF5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B95F2F2E-84B7-A7CD-5EAB-FD3808801EE4}"/>
                </a:ext>
              </a:extLst>
            </p:cNvPr>
            <p:cNvSpPr/>
            <p:nvPr/>
          </p:nvSpPr>
          <p:spPr>
            <a:xfrm>
              <a:off x="3884955" y="1679096"/>
              <a:ext cx="136109" cy="136109"/>
            </a:xfrm>
            <a:prstGeom prst="ellipse">
              <a:avLst/>
            </a:prstGeom>
            <a:solidFill>
              <a:srgbClr val="3FFF5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F747B83F-979B-30E2-37CD-E30D4853032E}"/>
                </a:ext>
              </a:extLst>
            </p:cNvPr>
            <p:cNvSpPr/>
            <p:nvPr/>
          </p:nvSpPr>
          <p:spPr>
            <a:xfrm>
              <a:off x="4074510" y="1679096"/>
              <a:ext cx="136109" cy="136109"/>
            </a:xfrm>
            <a:prstGeom prst="ellipse">
              <a:avLst/>
            </a:prstGeom>
            <a:solidFill>
              <a:srgbClr val="3FFF5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a:extLst>
              <a:ext uri="{FF2B5EF4-FFF2-40B4-BE49-F238E27FC236}">
                <a16:creationId xmlns:a16="http://schemas.microsoft.com/office/drawing/2014/main" id="{13124265-134D-BB6C-4099-EC0B3D2E717C}"/>
              </a:ext>
            </a:extLst>
          </p:cNvPr>
          <p:cNvGrpSpPr/>
          <p:nvPr/>
        </p:nvGrpSpPr>
        <p:grpSpPr>
          <a:xfrm>
            <a:off x="10885583" y="4261586"/>
            <a:ext cx="322169" cy="334993"/>
            <a:chOff x="7917681" y="3363453"/>
            <a:chExt cx="619041" cy="643684"/>
          </a:xfrm>
        </p:grpSpPr>
        <p:sp>
          <p:nvSpPr>
            <p:cNvPr id="120" name="任意多边形: 形状 119">
              <a:extLst>
                <a:ext uri="{FF2B5EF4-FFF2-40B4-BE49-F238E27FC236}">
                  <a16:creationId xmlns:a16="http://schemas.microsoft.com/office/drawing/2014/main" id="{529D760B-59B5-F634-66CF-0713F2E49E50}"/>
                </a:ext>
              </a:extLst>
            </p:cNvPr>
            <p:cNvSpPr/>
            <p:nvPr/>
          </p:nvSpPr>
          <p:spPr>
            <a:xfrm>
              <a:off x="7921070" y="3367691"/>
              <a:ext cx="615652" cy="639446"/>
            </a:xfrm>
            <a:custGeom>
              <a:avLst/>
              <a:gdLst>
                <a:gd name="connsiteX0" fmla="*/ 0 w 615652"/>
                <a:gd name="connsiteY0" fmla="*/ 0 h 639446"/>
                <a:gd name="connsiteX1" fmla="*/ 520768 w 615652"/>
                <a:gd name="connsiteY1" fmla="*/ 0 h 639446"/>
                <a:gd name="connsiteX2" fmla="*/ 520768 w 615652"/>
                <a:gd name="connsiteY2" fmla="*/ 4239 h 639446"/>
                <a:gd name="connsiteX3" fmla="*/ 524156 w 615652"/>
                <a:gd name="connsiteY3" fmla="*/ 4239 h 639446"/>
                <a:gd name="connsiteX4" fmla="*/ 524156 w 615652"/>
                <a:gd name="connsiteY4" fmla="*/ 8477 h 639446"/>
                <a:gd name="connsiteX5" fmla="*/ 527545 w 615652"/>
                <a:gd name="connsiteY5" fmla="*/ 8477 h 639446"/>
                <a:gd name="connsiteX6" fmla="*/ 527545 w 615652"/>
                <a:gd name="connsiteY6" fmla="*/ 12716 h 639446"/>
                <a:gd name="connsiteX7" fmla="*/ 530934 w 615652"/>
                <a:gd name="connsiteY7" fmla="*/ 12716 h 639446"/>
                <a:gd name="connsiteX8" fmla="*/ 530934 w 615652"/>
                <a:gd name="connsiteY8" fmla="*/ 16954 h 639446"/>
                <a:gd name="connsiteX9" fmla="*/ 534323 w 615652"/>
                <a:gd name="connsiteY9" fmla="*/ 16954 h 639446"/>
                <a:gd name="connsiteX10" fmla="*/ 534323 w 615652"/>
                <a:gd name="connsiteY10" fmla="*/ 21193 h 639446"/>
                <a:gd name="connsiteX11" fmla="*/ 537711 w 615652"/>
                <a:gd name="connsiteY11" fmla="*/ 21193 h 639446"/>
                <a:gd name="connsiteX12" fmla="*/ 537711 w 615652"/>
                <a:gd name="connsiteY12" fmla="*/ 25431 h 639446"/>
                <a:gd name="connsiteX13" fmla="*/ 541100 w 615652"/>
                <a:gd name="connsiteY13" fmla="*/ 25431 h 639446"/>
                <a:gd name="connsiteX14" fmla="*/ 541100 w 615652"/>
                <a:gd name="connsiteY14" fmla="*/ 29670 h 639446"/>
                <a:gd name="connsiteX15" fmla="*/ 544489 w 615652"/>
                <a:gd name="connsiteY15" fmla="*/ 29670 h 639446"/>
                <a:gd name="connsiteX16" fmla="*/ 544489 w 615652"/>
                <a:gd name="connsiteY16" fmla="*/ 33908 h 639446"/>
                <a:gd name="connsiteX17" fmla="*/ 547878 w 615652"/>
                <a:gd name="connsiteY17" fmla="*/ 33908 h 639446"/>
                <a:gd name="connsiteX18" fmla="*/ 547878 w 615652"/>
                <a:gd name="connsiteY18" fmla="*/ 38147 h 639446"/>
                <a:gd name="connsiteX19" fmla="*/ 551266 w 615652"/>
                <a:gd name="connsiteY19" fmla="*/ 38147 h 639446"/>
                <a:gd name="connsiteX20" fmla="*/ 551266 w 615652"/>
                <a:gd name="connsiteY20" fmla="*/ 42385 h 639446"/>
                <a:gd name="connsiteX21" fmla="*/ 554655 w 615652"/>
                <a:gd name="connsiteY21" fmla="*/ 42385 h 639446"/>
                <a:gd name="connsiteX22" fmla="*/ 554655 w 615652"/>
                <a:gd name="connsiteY22" fmla="*/ 46624 h 639446"/>
                <a:gd name="connsiteX23" fmla="*/ 558044 w 615652"/>
                <a:gd name="connsiteY23" fmla="*/ 46624 h 639446"/>
                <a:gd name="connsiteX24" fmla="*/ 558044 w 615652"/>
                <a:gd name="connsiteY24" fmla="*/ 50862 h 639446"/>
                <a:gd name="connsiteX25" fmla="*/ 561432 w 615652"/>
                <a:gd name="connsiteY25" fmla="*/ 50862 h 639446"/>
                <a:gd name="connsiteX26" fmla="*/ 561432 w 615652"/>
                <a:gd name="connsiteY26" fmla="*/ 55101 h 639446"/>
                <a:gd name="connsiteX27" fmla="*/ 564821 w 615652"/>
                <a:gd name="connsiteY27" fmla="*/ 55101 h 639446"/>
                <a:gd name="connsiteX28" fmla="*/ 564821 w 615652"/>
                <a:gd name="connsiteY28" fmla="*/ 59339 h 639446"/>
                <a:gd name="connsiteX29" fmla="*/ 568210 w 615652"/>
                <a:gd name="connsiteY29" fmla="*/ 59339 h 639446"/>
                <a:gd name="connsiteX30" fmla="*/ 568210 w 615652"/>
                <a:gd name="connsiteY30" fmla="*/ 63577 h 639446"/>
                <a:gd name="connsiteX31" fmla="*/ 571599 w 615652"/>
                <a:gd name="connsiteY31" fmla="*/ 63577 h 639446"/>
                <a:gd name="connsiteX32" fmla="*/ 571599 w 615652"/>
                <a:gd name="connsiteY32" fmla="*/ 67816 h 639446"/>
                <a:gd name="connsiteX33" fmla="*/ 574987 w 615652"/>
                <a:gd name="connsiteY33" fmla="*/ 67816 h 639446"/>
                <a:gd name="connsiteX34" fmla="*/ 574987 w 615652"/>
                <a:gd name="connsiteY34" fmla="*/ 72054 h 639446"/>
                <a:gd name="connsiteX35" fmla="*/ 578376 w 615652"/>
                <a:gd name="connsiteY35" fmla="*/ 72054 h 639446"/>
                <a:gd name="connsiteX36" fmla="*/ 578376 w 615652"/>
                <a:gd name="connsiteY36" fmla="*/ 76293 h 639446"/>
                <a:gd name="connsiteX37" fmla="*/ 581765 w 615652"/>
                <a:gd name="connsiteY37" fmla="*/ 76293 h 639446"/>
                <a:gd name="connsiteX38" fmla="*/ 581765 w 615652"/>
                <a:gd name="connsiteY38" fmla="*/ 80531 h 639446"/>
                <a:gd name="connsiteX39" fmla="*/ 585153 w 615652"/>
                <a:gd name="connsiteY39" fmla="*/ 80531 h 639446"/>
                <a:gd name="connsiteX40" fmla="*/ 585153 w 615652"/>
                <a:gd name="connsiteY40" fmla="*/ 84770 h 639446"/>
                <a:gd name="connsiteX41" fmla="*/ 588542 w 615652"/>
                <a:gd name="connsiteY41" fmla="*/ 84770 h 639446"/>
                <a:gd name="connsiteX42" fmla="*/ 588542 w 615652"/>
                <a:gd name="connsiteY42" fmla="*/ 89008 h 639446"/>
                <a:gd name="connsiteX43" fmla="*/ 591931 w 615652"/>
                <a:gd name="connsiteY43" fmla="*/ 89008 h 639446"/>
                <a:gd name="connsiteX44" fmla="*/ 591931 w 615652"/>
                <a:gd name="connsiteY44" fmla="*/ 93247 h 639446"/>
                <a:gd name="connsiteX45" fmla="*/ 595320 w 615652"/>
                <a:gd name="connsiteY45" fmla="*/ 93247 h 639446"/>
                <a:gd name="connsiteX46" fmla="*/ 595320 w 615652"/>
                <a:gd name="connsiteY46" fmla="*/ 97485 h 639446"/>
                <a:gd name="connsiteX47" fmla="*/ 598708 w 615652"/>
                <a:gd name="connsiteY47" fmla="*/ 97485 h 639446"/>
                <a:gd name="connsiteX48" fmla="*/ 598708 w 615652"/>
                <a:gd name="connsiteY48" fmla="*/ 101724 h 639446"/>
                <a:gd name="connsiteX49" fmla="*/ 602097 w 615652"/>
                <a:gd name="connsiteY49" fmla="*/ 101724 h 639446"/>
                <a:gd name="connsiteX50" fmla="*/ 602097 w 615652"/>
                <a:gd name="connsiteY50" fmla="*/ 105962 h 639446"/>
                <a:gd name="connsiteX51" fmla="*/ 605486 w 615652"/>
                <a:gd name="connsiteY51" fmla="*/ 105962 h 639446"/>
                <a:gd name="connsiteX52" fmla="*/ 605486 w 615652"/>
                <a:gd name="connsiteY52" fmla="*/ 110201 h 639446"/>
                <a:gd name="connsiteX53" fmla="*/ 608875 w 615652"/>
                <a:gd name="connsiteY53" fmla="*/ 110201 h 639446"/>
                <a:gd name="connsiteX54" fmla="*/ 608875 w 615652"/>
                <a:gd name="connsiteY54" fmla="*/ 114439 h 639446"/>
                <a:gd name="connsiteX55" fmla="*/ 612263 w 615652"/>
                <a:gd name="connsiteY55" fmla="*/ 114439 h 639446"/>
                <a:gd name="connsiteX56" fmla="*/ 612263 w 615652"/>
                <a:gd name="connsiteY56" fmla="*/ 118678 h 639446"/>
                <a:gd name="connsiteX57" fmla="*/ 615652 w 615652"/>
                <a:gd name="connsiteY57" fmla="*/ 118678 h 639446"/>
                <a:gd name="connsiteX58" fmla="*/ 615652 w 615652"/>
                <a:gd name="connsiteY58" fmla="*/ 639446 h 639446"/>
                <a:gd name="connsiteX59" fmla="*/ 94884 w 615652"/>
                <a:gd name="connsiteY59" fmla="*/ 639446 h 639446"/>
                <a:gd name="connsiteX60" fmla="*/ 94884 w 615652"/>
                <a:gd name="connsiteY60" fmla="*/ 635207 h 639446"/>
                <a:gd name="connsiteX61" fmla="*/ 91495 w 615652"/>
                <a:gd name="connsiteY61" fmla="*/ 635207 h 639446"/>
                <a:gd name="connsiteX62" fmla="*/ 91495 w 615652"/>
                <a:gd name="connsiteY62" fmla="*/ 630969 h 639446"/>
                <a:gd name="connsiteX63" fmla="*/ 88107 w 615652"/>
                <a:gd name="connsiteY63" fmla="*/ 630969 h 639446"/>
                <a:gd name="connsiteX64" fmla="*/ 88107 w 615652"/>
                <a:gd name="connsiteY64" fmla="*/ 626730 h 639446"/>
                <a:gd name="connsiteX65" fmla="*/ 84718 w 615652"/>
                <a:gd name="connsiteY65" fmla="*/ 626730 h 639446"/>
                <a:gd name="connsiteX66" fmla="*/ 84718 w 615652"/>
                <a:gd name="connsiteY66" fmla="*/ 622492 h 639446"/>
                <a:gd name="connsiteX67" fmla="*/ 81329 w 615652"/>
                <a:gd name="connsiteY67" fmla="*/ 622492 h 639446"/>
                <a:gd name="connsiteX68" fmla="*/ 81329 w 615652"/>
                <a:gd name="connsiteY68" fmla="*/ 618253 h 639446"/>
                <a:gd name="connsiteX69" fmla="*/ 77940 w 615652"/>
                <a:gd name="connsiteY69" fmla="*/ 618253 h 639446"/>
                <a:gd name="connsiteX70" fmla="*/ 77940 w 615652"/>
                <a:gd name="connsiteY70" fmla="*/ 614015 h 639446"/>
                <a:gd name="connsiteX71" fmla="*/ 74552 w 615652"/>
                <a:gd name="connsiteY71" fmla="*/ 614015 h 639446"/>
                <a:gd name="connsiteX72" fmla="*/ 74552 w 615652"/>
                <a:gd name="connsiteY72" fmla="*/ 609776 h 639446"/>
                <a:gd name="connsiteX73" fmla="*/ 71163 w 615652"/>
                <a:gd name="connsiteY73" fmla="*/ 609776 h 639446"/>
                <a:gd name="connsiteX74" fmla="*/ 71163 w 615652"/>
                <a:gd name="connsiteY74" fmla="*/ 605538 h 639446"/>
                <a:gd name="connsiteX75" fmla="*/ 67774 w 615652"/>
                <a:gd name="connsiteY75" fmla="*/ 605538 h 639446"/>
                <a:gd name="connsiteX76" fmla="*/ 67774 w 615652"/>
                <a:gd name="connsiteY76" fmla="*/ 601299 h 639446"/>
                <a:gd name="connsiteX77" fmla="*/ 64385 w 615652"/>
                <a:gd name="connsiteY77" fmla="*/ 601299 h 639446"/>
                <a:gd name="connsiteX78" fmla="*/ 64385 w 615652"/>
                <a:gd name="connsiteY78" fmla="*/ 597061 h 639446"/>
                <a:gd name="connsiteX79" fmla="*/ 60997 w 615652"/>
                <a:gd name="connsiteY79" fmla="*/ 597061 h 639446"/>
                <a:gd name="connsiteX80" fmla="*/ 60997 w 615652"/>
                <a:gd name="connsiteY80" fmla="*/ 592822 h 639446"/>
                <a:gd name="connsiteX81" fmla="*/ 57608 w 615652"/>
                <a:gd name="connsiteY81" fmla="*/ 592822 h 639446"/>
                <a:gd name="connsiteX82" fmla="*/ 57608 w 615652"/>
                <a:gd name="connsiteY82" fmla="*/ 588584 h 639446"/>
                <a:gd name="connsiteX83" fmla="*/ 54219 w 615652"/>
                <a:gd name="connsiteY83" fmla="*/ 588584 h 639446"/>
                <a:gd name="connsiteX84" fmla="*/ 54219 w 615652"/>
                <a:gd name="connsiteY84" fmla="*/ 584345 h 639446"/>
                <a:gd name="connsiteX85" fmla="*/ 50831 w 615652"/>
                <a:gd name="connsiteY85" fmla="*/ 584345 h 639446"/>
                <a:gd name="connsiteX86" fmla="*/ 50831 w 615652"/>
                <a:gd name="connsiteY86" fmla="*/ 580107 h 639446"/>
                <a:gd name="connsiteX87" fmla="*/ 47442 w 615652"/>
                <a:gd name="connsiteY87" fmla="*/ 580107 h 639446"/>
                <a:gd name="connsiteX88" fmla="*/ 47442 w 615652"/>
                <a:gd name="connsiteY88" fmla="*/ 575869 h 639446"/>
                <a:gd name="connsiteX89" fmla="*/ 44053 w 615652"/>
                <a:gd name="connsiteY89" fmla="*/ 575869 h 639446"/>
                <a:gd name="connsiteX90" fmla="*/ 44053 w 615652"/>
                <a:gd name="connsiteY90" fmla="*/ 571630 h 639446"/>
                <a:gd name="connsiteX91" fmla="*/ 40664 w 615652"/>
                <a:gd name="connsiteY91" fmla="*/ 571630 h 639446"/>
                <a:gd name="connsiteX92" fmla="*/ 40664 w 615652"/>
                <a:gd name="connsiteY92" fmla="*/ 567392 h 639446"/>
                <a:gd name="connsiteX93" fmla="*/ 37276 w 615652"/>
                <a:gd name="connsiteY93" fmla="*/ 567392 h 639446"/>
                <a:gd name="connsiteX94" fmla="*/ 37276 w 615652"/>
                <a:gd name="connsiteY94" fmla="*/ 563153 h 639446"/>
                <a:gd name="connsiteX95" fmla="*/ 33887 w 615652"/>
                <a:gd name="connsiteY95" fmla="*/ 563153 h 639446"/>
                <a:gd name="connsiteX96" fmla="*/ 33887 w 615652"/>
                <a:gd name="connsiteY96" fmla="*/ 558915 h 639446"/>
                <a:gd name="connsiteX97" fmla="*/ 30498 w 615652"/>
                <a:gd name="connsiteY97" fmla="*/ 558915 h 639446"/>
                <a:gd name="connsiteX98" fmla="*/ 30498 w 615652"/>
                <a:gd name="connsiteY98" fmla="*/ 554676 h 639446"/>
                <a:gd name="connsiteX99" fmla="*/ 27110 w 615652"/>
                <a:gd name="connsiteY99" fmla="*/ 554676 h 639446"/>
                <a:gd name="connsiteX100" fmla="*/ 27110 w 615652"/>
                <a:gd name="connsiteY100" fmla="*/ 550438 h 639446"/>
                <a:gd name="connsiteX101" fmla="*/ 23721 w 615652"/>
                <a:gd name="connsiteY101" fmla="*/ 550438 h 639446"/>
                <a:gd name="connsiteX102" fmla="*/ 23721 w 615652"/>
                <a:gd name="connsiteY102" fmla="*/ 546199 h 639446"/>
                <a:gd name="connsiteX103" fmla="*/ 20332 w 615652"/>
                <a:gd name="connsiteY103" fmla="*/ 546199 h 639446"/>
                <a:gd name="connsiteX104" fmla="*/ 20332 w 615652"/>
                <a:gd name="connsiteY104" fmla="*/ 541961 h 639446"/>
                <a:gd name="connsiteX105" fmla="*/ 16943 w 615652"/>
                <a:gd name="connsiteY105" fmla="*/ 541961 h 639446"/>
                <a:gd name="connsiteX106" fmla="*/ 16943 w 615652"/>
                <a:gd name="connsiteY106" fmla="*/ 537722 h 639446"/>
                <a:gd name="connsiteX107" fmla="*/ 13555 w 615652"/>
                <a:gd name="connsiteY107" fmla="*/ 537722 h 639446"/>
                <a:gd name="connsiteX108" fmla="*/ 13555 w 615652"/>
                <a:gd name="connsiteY108" fmla="*/ 533484 h 639446"/>
                <a:gd name="connsiteX109" fmla="*/ 10166 w 615652"/>
                <a:gd name="connsiteY109" fmla="*/ 533484 h 639446"/>
                <a:gd name="connsiteX110" fmla="*/ 10166 w 615652"/>
                <a:gd name="connsiteY110" fmla="*/ 529245 h 639446"/>
                <a:gd name="connsiteX111" fmla="*/ 6777 w 615652"/>
                <a:gd name="connsiteY111" fmla="*/ 529245 h 639446"/>
                <a:gd name="connsiteX112" fmla="*/ 6777 w 615652"/>
                <a:gd name="connsiteY112" fmla="*/ 525007 h 639446"/>
                <a:gd name="connsiteX113" fmla="*/ 3388 w 615652"/>
                <a:gd name="connsiteY113" fmla="*/ 525007 h 639446"/>
                <a:gd name="connsiteX114" fmla="*/ 3388 w 615652"/>
                <a:gd name="connsiteY114" fmla="*/ 520768 h 639446"/>
                <a:gd name="connsiteX115" fmla="*/ 0 w 615652"/>
                <a:gd name="connsiteY115" fmla="*/ 520768 h 63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15652" h="639446">
                  <a:moveTo>
                    <a:pt x="0" y="0"/>
                  </a:moveTo>
                  <a:lnTo>
                    <a:pt x="520768" y="0"/>
                  </a:lnTo>
                  <a:lnTo>
                    <a:pt x="520768" y="4239"/>
                  </a:lnTo>
                  <a:lnTo>
                    <a:pt x="524156" y="4239"/>
                  </a:lnTo>
                  <a:lnTo>
                    <a:pt x="524156" y="8477"/>
                  </a:lnTo>
                  <a:lnTo>
                    <a:pt x="527545" y="8477"/>
                  </a:lnTo>
                  <a:lnTo>
                    <a:pt x="527545" y="12716"/>
                  </a:lnTo>
                  <a:lnTo>
                    <a:pt x="530934" y="12716"/>
                  </a:lnTo>
                  <a:lnTo>
                    <a:pt x="530934" y="16954"/>
                  </a:lnTo>
                  <a:lnTo>
                    <a:pt x="534323" y="16954"/>
                  </a:lnTo>
                  <a:lnTo>
                    <a:pt x="534323" y="21193"/>
                  </a:lnTo>
                  <a:lnTo>
                    <a:pt x="537711" y="21193"/>
                  </a:lnTo>
                  <a:lnTo>
                    <a:pt x="537711" y="25431"/>
                  </a:lnTo>
                  <a:lnTo>
                    <a:pt x="541100" y="25431"/>
                  </a:lnTo>
                  <a:lnTo>
                    <a:pt x="541100" y="29670"/>
                  </a:lnTo>
                  <a:lnTo>
                    <a:pt x="544489" y="29670"/>
                  </a:lnTo>
                  <a:lnTo>
                    <a:pt x="544489" y="33908"/>
                  </a:lnTo>
                  <a:lnTo>
                    <a:pt x="547878" y="33908"/>
                  </a:lnTo>
                  <a:lnTo>
                    <a:pt x="547878" y="38147"/>
                  </a:lnTo>
                  <a:lnTo>
                    <a:pt x="551266" y="38147"/>
                  </a:lnTo>
                  <a:lnTo>
                    <a:pt x="551266" y="42385"/>
                  </a:lnTo>
                  <a:lnTo>
                    <a:pt x="554655" y="42385"/>
                  </a:lnTo>
                  <a:lnTo>
                    <a:pt x="554655" y="46624"/>
                  </a:lnTo>
                  <a:lnTo>
                    <a:pt x="558044" y="46624"/>
                  </a:lnTo>
                  <a:lnTo>
                    <a:pt x="558044" y="50862"/>
                  </a:lnTo>
                  <a:lnTo>
                    <a:pt x="561432" y="50862"/>
                  </a:lnTo>
                  <a:lnTo>
                    <a:pt x="561432" y="55101"/>
                  </a:lnTo>
                  <a:lnTo>
                    <a:pt x="564821" y="55101"/>
                  </a:lnTo>
                  <a:lnTo>
                    <a:pt x="564821" y="59339"/>
                  </a:lnTo>
                  <a:lnTo>
                    <a:pt x="568210" y="59339"/>
                  </a:lnTo>
                  <a:lnTo>
                    <a:pt x="568210" y="63577"/>
                  </a:lnTo>
                  <a:lnTo>
                    <a:pt x="571599" y="63577"/>
                  </a:lnTo>
                  <a:lnTo>
                    <a:pt x="571599" y="67816"/>
                  </a:lnTo>
                  <a:lnTo>
                    <a:pt x="574987" y="67816"/>
                  </a:lnTo>
                  <a:lnTo>
                    <a:pt x="574987" y="72054"/>
                  </a:lnTo>
                  <a:lnTo>
                    <a:pt x="578376" y="72054"/>
                  </a:lnTo>
                  <a:lnTo>
                    <a:pt x="578376" y="76293"/>
                  </a:lnTo>
                  <a:lnTo>
                    <a:pt x="581765" y="76293"/>
                  </a:lnTo>
                  <a:lnTo>
                    <a:pt x="581765" y="80531"/>
                  </a:lnTo>
                  <a:lnTo>
                    <a:pt x="585153" y="80531"/>
                  </a:lnTo>
                  <a:lnTo>
                    <a:pt x="585153" y="84770"/>
                  </a:lnTo>
                  <a:lnTo>
                    <a:pt x="588542" y="84770"/>
                  </a:lnTo>
                  <a:lnTo>
                    <a:pt x="588542" y="89008"/>
                  </a:lnTo>
                  <a:lnTo>
                    <a:pt x="591931" y="89008"/>
                  </a:lnTo>
                  <a:lnTo>
                    <a:pt x="591931" y="93247"/>
                  </a:lnTo>
                  <a:lnTo>
                    <a:pt x="595320" y="93247"/>
                  </a:lnTo>
                  <a:lnTo>
                    <a:pt x="595320" y="97485"/>
                  </a:lnTo>
                  <a:lnTo>
                    <a:pt x="598708" y="97485"/>
                  </a:lnTo>
                  <a:lnTo>
                    <a:pt x="598708" y="101724"/>
                  </a:lnTo>
                  <a:lnTo>
                    <a:pt x="602097" y="101724"/>
                  </a:lnTo>
                  <a:lnTo>
                    <a:pt x="602097" y="105962"/>
                  </a:lnTo>
                  <a:lnTo>
                    <a:pt x="605486" y="105962"/>
                  </a:lnTo>
                  <a:lnTo>
                    <a:pt x="605486" y="110201"/>
                  </a:lnTo>
                  <a:lnTo>
                    <a:pt x="608875" y="110201"/>
                  </a:lnTo>
                  <a:lnTo>
                    <a:pt x="608875" y="114439"/>
                  </a:lnTo>
                  <a:lnTo>
                    <a:pt x="612263" y="114439"/>
                  </a:lnTo>
                  <a:lnTo>
                    <a:pt x="612263" y="118678"/>
                  </a:lnTo>
                  <a:lnTo>
                    <a:pt x="615652" y="118678"/>
                  </a:lnTo>
                  <a:lnTo>
                    <a:pt x="615652" y="639446"/>
                  </a:lnTo>
                  <a:lnTo>
                    <a:pt x="94884" y="639446"/>
                  </a:lnTo>
                  <a:lnTo>
                    <a:pt x="94884" y="635207"/>
                  </a:lnTo>
                  <a:lnTo>
                    <a:pt x="91495" y="635207"/>
                  </a:lnTo>
                  <a:lnTo>
                    <a:pt x="91495" y="630969"/>
                  </a:lnTo>
                  <a:lnTo>
                    <a:pt x="88107" y="630969"/>
                  </a:lnTo>
                  <a:lnTo>
                    <a:pt x="88107" y="626730"/>
                  </a:lnTo>
                  <a:lnTo>
                    <a:pt x="84718" y="626730"/>
                  </a:lnTo>
                  <a:lnTo>
                    <a:pt x="84718" y="622492"/>
                  </a:lnTo>
                  <a:lnTo>
                    <a:pt x="81329" y="622492"/>
                  </a:lnTo>
                  <a:lnTo>
                    <a:pt x="81329" y="618253"/>
                  </a:lnTo>
                  <a:lnTo>
                    <a:pt x="77940" y="618253"/>
                  </a:lnTo>
                  <a:lnTo>
                    <a:pt x="77940" y="614015"/>
                  </a:lnTo>
                  <a:lnTo>
                    <a:pt x="74552" y="614015"/>
                  </a:lnTo>
                  <a:lnTo>
                    <a:pt x="74552" y="609776"/>
                  </a:lnTo>
                  <a:lnTo>
                    <a:pt x="71163" y="609776"/>
                  </a:lnTo>
                  <a:lnTo>
                    <a:pt x="71163" y="605538"/>
                  </a:lnTo>
                  <a:lnTo>
                    <a:pt x="67774" y="605538"/>
                  </a:lnTo>
                  <a:lnTo>
                    <a:pt x="67774" y="601299"/>
                  </a:lnTo>
                  <a:lnTo>
                    <a:pt x="64385" y="601299"/>
                  </a:lnTo>
                  <a:lnTo>
                    <a:pt x="64385" y="597061"/>
                  </a:lnTo>
                  <a:lnTo>
                    <a:pt x="60997" y="597061"/>
                  </a:lnTo>
                  <a:lnTo>
                    <a:pt x="60997" y="592822"/>
                  </a:lnTo>
                  <a:lnTo>
                    <a:pt x="57608" y="592822"/>
                  </a:lnTo>
                  <a:lnTo>
                    <a:pt x="57608" y="588584"/>
                  </a:lnTo>
                  <a:lnTo>
                    <a:pt x="54219" y="588584"/>
                  </a:lnTo>
                  <a:lnTo>
                    <a:pt x="54219" y="584345"/>
                  </a:lnTo>
                  <a:lnTo>
                    <a:pt x="50831" y="584345"/>
                  </a:lnTo>
                  <a:lnTo>
                    <a:pt x="50831" y="580107"/>
                  </a:lnTo>
                  <a:lnTo>
                    <a:pt x="47442" y="580107"/>
                  </a:lnTo>
                  <a:lnTo>
                    <a:pt x="47442" y="575869"/>
                  </a:lnTo>
                  <a:lnTo>
                    <a:pt x="44053" y="575869"/>
                  </a:lnTo>
                  <a:lnTo>
                    <a:pt x="44053" y="571630"/>
                  </a:lnTo>
                  <a:lnTo>
                    <a:pt x="40664" y="571630"/>
                  </a:lnTo>
                  <a:lnTo>
                    <a:pt x="40664" y="567392"/>
                  </a:lnTo>
                  <a:lnTo>
                    <a:pt x="37276" y="567392"/>
                  </a:lnTo>
                  <a:lnTo>
                    <a:pt x="37276" y="563153"/>
                  </a:lnTo>
                  <a:lnTo>
                    <a:pt x="33887" y="563153"/>
                  </a:lnTo>
                  <a:lnTo>
                    <a:pt x="33887" y="558915"/>
                  </a:lnTo>
                  <a:lnTo>
                    <a:pt x="30498" y="558915"/>
                  </a:lnTo>
                  <a:lnTo>
                    <a:pt x="30498" y="554676"/>
                  </a:lnTo>
                  <a:lnTo>
                    <a:pt x="27110" y="554676"/>
                  </a:lnTo>
                  <a:lnTo>
                    <a:pt x="27110" y="550438"/>
                  </a:lnTo>
                  <a:lnTo>
                    <a:pt x="23721" y="550438"/>
                  </a:lnTo>
                  <a:lnTo>
                    <a:pt x="23721" y="546199"/>
                  </a:lnTo>
                  <a:lnTo>
                    <a:pt x="20332" y="546199"/>
                  </a:lnTo>
                  <a:lnTo>
                    <a:pt x="20332" y="541961"/>
                  </a:lnTo>
                  <a:lnTo>
                    <a:pt x="16943" y="541961"/>
                  </a:lnTo>
                  <a:lnTo>
                    <a:pt x="16943" y="537722"/>
                  </a:lnTo>
                  <a:lnTo>
                    <a:pt x="13555" y="537722"/>
                  </a:lnTo>
                  <a:lnTo>
                    <a:pt x="13555" y="533484"/>
                  </a:lnTo>
                  <a:lnTo>
                    <a:pt x="10166" y="533484"/>
                  </a:lnTo>
                  <a:lnTo>
                    <a:pt x="10166" y="529245"/>
                  </a:lnTo>
                  <a:lnTo>
                    <a:pt x="6777" y="529245"/>
                  </a:lnTo>
                  <a:lnTo>
                    <a:pt x="6777" y="525007"/>
                  </a:lnTo>
                  <a:lnTo>
                    <a:pt x="3388" y="525007"/>
                  </a:lnTo>
                  <a:lnTo>
                    <a:pt x="3388" y="520768"/>
                  </a:lnTo>
                  <a:lnTo>
                    <a:pt x="0" y="520768"/>
                  </a:lnTo>
                  <a:close/>
                </a:path>
              </a:pathLst>
            </a:custGeom>
            <a:solidFill>
              <a:srgbClr val="0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lumMod val="100000"/>
                  </a:schemeClr>
                </a:solidFill>
              </a:endParaRPr>
            </a:p>
          </p:txBody>
        </p:sp>
        <p:sp>
          <p:nvSpPr>
            <p:cNvPr id="121" name="矩形 120">
              <a:extLst>
                <a:ext uri="{FF2B5EF4-FFF2-40B4-BE49-F238E27FC236}">
                  <a16:creationId xmlns:a16="http://schemas.microsoft.com/office/drawing/2014/main" id="{A60A27D4-A8F2-8418-3B5B-A06A2367AFBF}"/>
                </a:ext>
              </a:extLst>
            </p:cNvPr>
            <p:cNvSpPr/>
            <p:nvPr/>
          </p:nvSpPr>
          <p:spPr>
            <a:xfrm>
              <a:off x="7917681" y="3363453"/>
              <a:ext cx="520768" cy="520768"/>
            </a:xfrm>
            <a:prstGeom prst="rect">
              <a:avLst/>
            </a:prstGeom>
            <a:solidFill>
              <a:srgbClr val="F41DA9"/>
            </a:solidFill>
            <a:ln>
              <a:solidFill>
                <a:srgbClr val="0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形状 121">
              <a:extLst>
                <a:ext uri="{FF2B5EF4-FFF2-40B4-BE49-F238E27FC236}">
                  <a16:creationId xmlns:a16="http://schemas.microsoft.com/office/drawing/2014/main" id="{C10DF512-BE6E-084E-5C33-FECEC9C24837}"/>
                </a:ext>
              </a:extLst>
            </p:cNvPr>
            <p:cNvSpPr/>
            <p:nvPr/>
          </p:nvSpPr>
          <p:spPr>
            <a:xfrm rot="5400000">
              <a:off x="7946248" y="3387350"/>
              <a:ext cx="202141" cy="202141"/>
            </a:xfrm>
            <a:custGeom>
              <a:avLst/>
              <a:gdLst>
                <a:gd name="connsiteX0" fmla="*/ 0 w 188913"/>
                <a:gd name="connsiteY0" fmla="*/ 188913 h 188913"/>
                <a:gd name="connsiteX1" fmla="*/ 0 w 188913"/>
                <a:gd name="connsiteY1" fmla="*/ 0 h 188913"/>
                <a:gd name="connsiteX2" fmla="*/ 5712 w 188913"/>
                <a:gd name="connsiteY2" fmla="*/ 5712 h 188913"/>
                <a:gd name="connsiteX3" fmla="*/ 18338 w 188913"/>
                <a:gd name="connsiteY3" fmla="*/ 46387 h 188913"/>
                <a:gd name="connsiteX4" fmla="*/ 142527 w 188913"/>
                <a:gd name="connsiteY4" fmla="*/ 170575 h 188913"/>
                <a:gd name="connsiteX5" fmla="*/ 183201 w 188913"/>
                <a:gd name="connsiteY5" fmla="*/ 183201 h 188913"/>
                <a:gd name="connsiteX6" fmla="*/ 188913 w 188913"/>
                <a:gd name="connsiteY6" fmla="*/ 188913 h 188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13" h="188913">
                  <a:moveTo>
                    <a:pt x="0" y="188913"/>
                  </a:moveTo>
                  <a:lnTo>
                    <a:pt x="0" y="0"/>
                  </a:lnTo>
                  <a:lnTo>
                    <a:pt x="5712" y="5712"/>
                  </a:lnTo>
                  <a:lnTo>
                    <a:pt x="18338" y="46387"/>
                  </a:lnTo>
                  <a:cubicBezTo>
                    <a:pt x="41955" y="102225"/>
                    <a:pt x="86688" y="146958"/>
                    <a:pt x="142527" y="170575"/>
                  </a:cubicBezTo>
                  <a:lnTo>
                    <a:pt x="183201" y="183201"/>
                  </a:lnTo>
                  <a:lnTo>
                    <a:pt x="188913" y="188913"/>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24" name="星形: 十角 123">
            <a:extLst>
              <a:ext uri="{FF2B5EF4-FFF2-40B4-BE49-F238E27FC236}">
                <a16:creationId xmlns:a16="http://schemas.microsoft.com/office/drawing/2014/main" id="{3E381083-E356-960B-6ECF-8F844D9DDFC6}"/>
              </a:ext>
            </a:extLst>
          </p:cNvPr>
          <p:cNvSpPr/>
          <p:nvPr/>
        </p:nvSpPr>
        <p:spPr>
          <a:xfrm>
            <a:off x="6341838" y="5386783"/>
            <a:ext cx="635163" cy="635163"/>
          </a:xfrm>
          <a:prstGeom prst="star10">
            <a:avLst>
              <a:gd name="adj" fmla="val 26309"/>
              <a:gd name="hf" fmla="val 105146"/>
            </a:avLst>
          </a:prstGeom>
          <a:solidFill>
            <a:srgbClr val="3FFF5F"/>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34755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TotalTime>
  <Words>409</Words>
  <Application>Microsoft Office PowerPoint</Application>
  <PresentationFormat>宽屏</PresentationFormat>
  <Paragraphs>66</Paragraphs>
  <Slides>13</Slides>
  <Notes>4</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13</vt:i4>
      </vt:variant>
    </vt:vector>
  </HeadingPairs>
  <TitlesOfParts>
    <vt:vector size="17" baseType="lpstr">
      <vt:lpstr>等线</vt:lpstr>
      <vt:lpstr>Arial</vt:lpstr>
      <vt:lpstr>Jumble</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潮人达人嗨爆青春ppt模板</dc:title>
  <dc:creator>忘吃药的晓公子 yvonne</dc:creator>
  <cp:keywords>51PPT模板网</cp:keywords>
  <dc:description>www.51pptmoban.com</dc:description>
  <cp:lastModifiedBy>Power user</cp:lastModifiedBy>
  <cp:revision>24</cp:revision>
  <dcterms:created xsi:type="dcterms:W3CDTF">2022-11-30T23:47:07Z</dcterms:created>
  <dcterms:modified xsi:type="dcterms:W3CDTF">2022-12-04T13:35:45Z</dcterms:modified>
</cp:coreProperties>
</file>