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56" r:id="rId3"/>
    <p:sldId id="263" r:id="rId4"/>
    <p:sldId id="262" r:id="rId5"/>
    <p:sldId id="264" r:id="rId6"/>
    <p:sldId id="266" r:id="rId7"/>
    <p:sldId id="259" r:id="rId8"/>
    <p:sldId id="257" r:id="rId9"/>
    <p:sldId id="267" r:id="rId10"/>
    <p:sldId id="268" r:id="rId11"/>
    <p:sldId id="274" r:id="rId12"/>
    <p:sldId id="273" r:id="rId13"/>
    <p:sldId id="269" r:id="rId14"/>
    <p:sldId id="275" r:id="rId15"/>
    <p:sldId id="258" r:id="rId16"/>
    <p:sldId id="271" r:id="rId17"/>
    <p:sldId id="272" r:id="rId18"/>
    <p:sldId id="261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31" userDrawn="1">
          <p15:clr>
            <a:srgbClr val="A4A3A4"/>
          </p15:clr>
        </p15:guide>
        <p15:guide id="4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74" autoAdjust="0"/>
  </p:normalViewPr>
  <p:slideViewPr>
    <p:cSldViewPr snapToGrid="0" showGuides="1">
      <p:cViewPr varScale="1">
        <p:scale>
          <a:sx n="108" d="100"/>
          <a:sy n="108" d="100"/>
        </p:scale>
        <p:origin x="114" y="246"/>
      </p:cViewPr>
      <p:guideLst>
        <p:guide orient="horz" pos="2160"/>
        <p:guide pos="3840"/>
        <p:guide orient="horz" pos="731"/>
        <p:guide orient="horz" pos="363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5493F-E812-4937-AD02-A9B931B41E96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373F4-EE5D-4417-AEA4-D01FB8B69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0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45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099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37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54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95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99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230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07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341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94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33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733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46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21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85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51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57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72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373F4-EE5D-4417-AEA4-D01FB8B69C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981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CD31C-E39F-47C3-3879-A4562F7F1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9B70B0B-3515-3FC8-73CA-4A5B24AC0F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533554-148F-9013-821C-FFE01AF6C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4F2DB-0D92-42C9-8782-EC1110BB7CD0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C19B1D-E250-E788-06D2-FE45FBA8B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9D78AD-AB1D-8B51-580D-EE13EF12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AEB4C-77A1-4CFD-B044-586C46688D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77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43CFAE-8146-C232-EC18-FEF21C547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8FAF67-FB2D-2ABF-0AD8-D24444AD8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B027B6-3BD3-CAB5-A4F3-6A3C51B4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4F2DB-0D92-42C9-8782-EC1110BB7CD0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1337FD-D731-7B4D-29EE-868E06CBC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AF2A90-540C-7468-2C1F-86FDD525F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AEB4C-77A1-4CFD-B044-586C46688D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861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5F07F0-F571-A4E7-1EFF-8D103D738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D29EBB-4824-8C17-4635-C9E8AE84C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A1282E-8F9F-464E-C0FF-E534327A80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4F2DB-0D92-42C9-8782-EC1110BB7CD0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561BE4-1ECF-6DDC-6C97-500D932C34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31CB84-EA7D-EDCC-2DD2-BFFE139EA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AEB4C-77A1-4CFD-B044-586C46688D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9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2">
            <a:extLst>
              <a:ext uri="{FF2B5EF4-FFF2-40B4-BE49-F238E27FC236}">
                <a16:creationId xmlns:a16="http://schemas.microsoft.com/office/drawing/2014/main" id="{AA4A5052-D83D-BAA5-87E2-279CCE2A545F}"/>
              </a:ext>
            </a:extLst>
          </p:cNvPr>
          <p:cNvGrpSpPr/>
          <p:nvPr/>
        </p:nvGrpSpPr>
        <p:grpSpPr>
          <a:xfrm rot="2609856">
            <a:off x="2087883" y="271253"/>
            <a:ext cx="2581404" cy="6315494"/>
            <a:chOff x="1629219" y="623334"/>
            <a:chExt cx="2075559" cy="507793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9E9342E-2E09-A45C-6960-C0A1424BE9A1}"/>
                </a:ext>
              </a:extLst>
            </p:cNvPr>
            <p:cNvSpPr/>
            <p:nvPr/>
          </p:nvSpPr>
          <p:spPr>
            <a:xfrm>
              <a:off x="2386101" y="4482064"/>
              <a:ext cx="559213" cy="1219200"/>
            </a:xfrm>
            <a:custGeom>
              <a:avLst/>
              <a:gdLst>
                <a:gd name="connsiteX0" fmla="*/ 559214 w 559213"/>
                <a:gd name="connsiteY0" fmla="*/ 609600 h 1219200"/>
                <a:gd name="connsiteX1" fmla="*/ 279607 w 559213"/>
                <a:gd name="connsiteY1" fmla="*/ 1219200 h 1219200"/>
                <a:gd name="connsiteX2" fmla="*/ 0 w 559213"/>
                <a:gd name="connsiteY2" fmla="*/ 609600 h 1219200"/>
                <a:gd name="connsiteX3" fmla="*/ 279607 w 559213"/>
                <a:gd name="connsiteY3" fmla="*/ 0 h 1219200"/>
                <a:gd name="connsiteX4" fmla="*/ 559214 w 559213"/>
                <a:gd name="connsiteY4" fmla="*/ 6096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13" h="1219200">
                  <a:moveTo>
                    <a:pt x="559214" y="609600"/>
                  </a:moveTo>
                  <a:cubicBezTo>
                    <a:pt x="559214" y="946273"/>
                    <a:pt x="279607" y="1219200"/>
                    <a:pt x="279607" y="1219200"/>
                  </a:cubicBezTo>
                  <a:cubicBezTo>
                    <a:pt x="279607" y="1219200"/>
                    <a:pt x="0" y="946273"/>
                    <a:pt x="0" y="609600"/>
                  </a:cubicBezTo>
                  <a:cubicBezTo>
                    <a:pt x="0" y="272927"/>
                    <a:pt x="125184" y="0"/>
                    <a:pt x="279607" y="0"/>
                  </a:cubicBezTo>
                  <a:cubicBezTo>
                    <a:pt x="434029" y="0"/>
                    <a:pt x="559214" y="272927"/>
                    <a:pt x="559214" y="609600"/>
                  </a:cubicBezTo>
                  <a:close/>
                </a:path>
              </a:pathLst>
            </a:custGeom>
            <a:solidFill>
              <a:srgbClr val="FFD54F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815ECCD-0B2C-14D5-454A-9E8EB8CB8CF2}"/>
                </a:ext>
              </a:extLst>
            </p:cNvPr>
            <p:cNvSpPr/>
            <p:nvPr/>
          </p:nvSpPr>
          <p:spPr>
            <a:xfrm>
              <a:off x="2418810" y="4482064"/>
              <a:ext cx="493794" cy="1076573"/>
            </a:xfrm>
            <a:custGeom>
              <a:avLst/>
              <a:gdLst>
                <a:gd name="connsiteX0" fmla="*/ 493794 w 493794"/>
                <a:gd name="connsiteY0" fmla="*/ 538288 h 1076573"/>
                <a:gd name="connsiteX1" fmla="*/ 246897 w 493794"/>
                <a:gd name="connsiteY1" fmla="*/ 1076573 h 1076573"/>
                <a:gd name="connsiteX2" fmla="*/ 0 w 493794"/>
                <a:gd name="connsiteY2" fmla="*/ 538288 h 1076573"/>
                <a:gd name="connsiteX3" fmla="*/ 246897 w 493794"/>
                <a:gd name="connsiteY3" fmla="*/ 0 h 1076573"/>
                <a:gd name="connsiteX4" fmla="*/ 493794 w 493794"/>
                <a:gd name="connsiteY4" fmla="*/ 538288 h 107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794" h="1076573">
                  <a:moveTo>
                    <a:pt x="493794" y="538288"/>
                  </a:moveTo>
                  <a:cubicBezTo>
                    <a:pt x="493794" y="835574"/>
                    <a:pt x="246897" y="1076573"/>
                    <a:pt x="246897" y="1076573"/>
                  </a:cubicBezTo>
                  <a:cubicBezTo>
                    <a:pt x="246897" y="1076573"/>
                    <a:pt x="0" y="835574"/>
                    <a:pt x="0" y="538288"/>
                  </a:cubicBezTo>
                  <a:cubicBezTo>
                    <a:pt x="0" y="240999"/>
                    <a:pt x="110539" y="0"/>
                    <a:pt x="246897" y="0"/>
                  </a:cubicBezTo>
                  <a:cubicBezTo>
                    <a:pt x="383256" y="0"/>
                    <a:pt x="493794" y="240999"/>
                    <a:pt x="493794" y="538288"/>
                  </a:cubicBezTo>
                  <a:close/>
                </a:path>
              </a:pathLst>
            </a:custGeom>
            <a:solidFill>
              <a:srgbClr val="FF9F50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D85592D-3220-2DE0-015D-AB9CC21BC06E}"/>
                </a:ext>
              </a:extLst>
            </p:cNvPr>
            <p:cNvSpPr/>
            <p:nvPr/>
          </p:nvSpPr>
          <p:spPr>
            <a:xfrm>
              <a:off x="1629219" y="2139996"/>
              <a:ext cx="2075557" cy="2520501"/>
            </a:xfrm>
            <a:custGeom>
              <a:avLst/>
              <a:gdLst>
                <a:gd name="connsiteX0" fmla="*/ 329112 w 2075557"/>
                <a:gd name="connsiteY0" fmla="*/ 2249785 h 2520501"/>
                <a:gd name="connsiteX1" fmla="*/ 622670 w 2075557"/>
                <a:gd name="connsiteY1" fmla="*/ 2083528 h 2520501"/>
                <a:gd name="connsiteX2" fmla="*/ 1452714 w 2075557"/>
                <a:gd name="connsiteY2" fmla="*/ 2083528 h 2520501"/>
                <a:gd name="connsiteX3" fmla="*/ 1746271 w 2075557"/>
                <a:gd name="connsiteY3" fmla="*/ 2249785 h 2520501"/>
                <a:gd name="connsiteX4" fmla="*/ 1856438 w 2075557"/>
                <a:gd name="connsiteY4" fmla="*/ 2520501 h 2520501"/>
                <a:gd name="connsiteX5" fmla="*/ 2075557 w 2075557"/>
                <a:gd name="connsiteY5" fmla="*/ 1561505 h 2520501"/>
                <a:gd name="connsiteX6" fmla="*/ 1037774 w 2075557"/>
                <a:gd name="connsiteY6" fmla="*/ 0 h 2520501"/>
                <a:gd name="connsiteX7" fmla="*/ 0 w 2075557"/>
                <a:gd name="connsiteY7" fmla="*/ 1561505 h 2520501"/>
                <a:gd name="connsiteX8" fmla="*/ 219118 w 2075557"/>
                <a:gd name="connsiteY8" fmla="*/ 2520501 h 2520501"/>
                <a:gd name="connsiteX9" fmla="*/ 329112 w 2075557"/>
                <a:gd name="connsiteY9" fmla="*/ 2249785 h 25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5557" h="2520501">
                  <a:moveTo>
                    <a:pt x="329112" y="2249785"/>
                  </a:moveTo>
                  <a:cubicBezTo>
                    <a:pt x="410206" y="2138867"/>
                    <a:pt x="516347" y="2083528"/>
                    <a:pt x="622670" y="2083528"/>
                  </a:cubicBezTo>
                  <a:lnTo>
                    <a:pt x="1452714" y="2083528"/>
                  </a:lnTo>
                  <a:cubicBezTo>
                    <a:pt x="1559205" y="2083528"/>
                    <a:pt x="1665176" y="2138867"/>
                    <a:pt x="1746271" y="2249785"/>
                  </a:cubicBezTo>
                  <a:cubicBezTo>
                    <a:pt x="1802839" y="2327162"/>
                    <a:pt x="1839272" y="2421311"/>
                    <a:pt x="1856438" y="2520501"/>
                  </a:cubicBezTo>
                  <a:cubicBezTo>
                    <a:pt x="1993581" y="2256017"/>
                    <a:pt x="2075557" y="1923252"/>
                    <a:pt x="2075557" y="1561505"/>
                  </a:cubicBezTo>
                  <a:cubicBezTo>
                    <a:pt x="2075557" y="699060"/>
                    <a:pt x="1610873" y="0"/>
                    <a:pt x="1037774" y="0"/>
                  </a:cubicBezTo>
                  <a:cubicBezTo>
                    <a:pt x="464677" y="0"/>
                    <a:pt x="0" y="699060"/>
                    <a:pt x="0" y="1561505"/>
                  </a:cubicBezTo>
                  <a:cubicBezTo>
                    <a:pt x="0" y="1923010"/>
                    <a:pt x="81968" y="2255776"/>
                    <a:pt x="219118" y="2520501"/>
                  </a:cubicBezTo>
                  <a:cubicBezTo>
                    <a:pt x="236280" y="2421310"/>
                    <a:pt x="272535" y="2327162"/>
                    <a:pt x="329112" y="2249785"/>
                  </a:cubicBezTo>
                  <a:close/>
                </a:path>
              </a:pathLst>
            </a:custGeom>
            <a:solidFill>
              <a:srgbClr val="3F4A5A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B3ADEEBB-716A-009B-9A05-2924C5130DC4}"/>
                </a:ext>
              </a:extLst>
            </p:cNvPr>
            <p:cNvGrpSpPr/>
            <p:nvPr/>
          </p:nvGrpSpPr>
          <p:grpSpPr>
            <a:xfrm>
              <a:off x="1629221" y="2139996"/>
              <a:ext cx="2075557" cy="2520501"/>
              <a:chOff x="1629221" y="2139996"/>
              <a:chExt cx="2075557" cy="2520501"/>
            </a:xfrm>
            <a:solidFill>
              <a:srgbClr val="5A6777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8396423-434C-0E53-9900-C79AE1034D93}"/>
                  </a:ext>
                </a:extLst>
              </p:cNvPr>
              <p:cNvSpPr/>
              <p:nvPr/>
            </p:nvSpPr>
            <p:spPr>
              <a:xfrm>
                <a:off x="1629221" y="2139996"/>
                <a:ext cx="1037774" cy="2520501"/>
              </a:xfrm>
              <a:custGeom>
                <a:avLst/>
                <a:gdLst>
                  <a:gd name="connsiteX0" fmla="*/ 215346 w 1037774"/>
                  <a:gd name="connsiteY0" fmla="*/ 1561505 h 2520501"/>
                  <a:gd name="connsiteX1" fmla="*/ 1037774 w 1037774"/>
                  <a:gd name="connsiteY1" fmla="*/ 0 h 2520501"/>
                  <a:gd name="connsiteX2" fmla="*/ 1037774 w 1037774"/>
                  <a:gd name="connsiteY2" fmla="*/ 0 h 2520501"/>
                  <a:gd name="connsiteX3" fmla="*/ 0 w 1037774"/>
                  <a:gd name="connsiteY3" fmla="*/ 1561505 h 2520501"/>
                  <a:gd name="connsiteX4" fmla="*/ 219118 w 1037774"/>
                  <a:gd name="connsiteY4" fmla="*/ 2520501 h 2520501"/>
                  <a:gd name="connsiteX5" fmla="*/ 307918 w 1037774"/>
                  <a:gd name="connsiteY5" fmla="*/ 2281056 h 2520501"/>
                  <a:gd name="connsiteX6" fmla="*/ 215346 w 1037774"/>
                  <a:gd name="connsiteY6" fmla="*/ 1561505 h 2520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774" h="2520501">
                    <a:moveTo>
                      <a:pt x="215346" y="1561505"/>
                    </a:moveTo>
                    <a:cubicBezTo>
                      <a:pt x="215346" y="699060"/>
                      <a:pt x="583599" y="1"/>
                      <a:pt x="1037774" y="0"/>
                    </a:cubicBezTo>
                    <a:lnTo>
                      <a:pt x="1037774" y="0"/>
                    </a:lnTo>
                    <a:cubicBezTo>
                      <a:pt x="464677" y="0"/>
                      <a:pt x="0" y="699060"/>
                      <a:pt x="0" y="1561505"/>
                    </a:cubicBezTo>
                    <a:cubicBezTo>
                      <a:pt x="0" y="1923010"/>
                      <a:pt x="81968" y="2255776"/>
                      <a:pt x="219118" y="2520501"/>
                    </a:cubicBezTo>
                    <a:cubicBezTo>
                      <a:pt x="234029" y="2434313"/>
                      <a:pt x="263367" y="2351937"/>
                      <a:pt x="307918" y="2281056"/>
                    </a:cubicBezTo>
                    <a:cubicBezTo>
                      <a:pt x="248824" y="2065706"/>
                      <a:pt x="215346" y="1821012"/>
                      <a:pt x="215346" y="1561505"/>
                    </a:cubicBezTo>
                    <a:close/>
                  </a:path>
                </a:pathLst>
              </a:custGeom>
              <a:solidFill>
                <a:srgbClr val="5A6777"/>
              </a:solidFill>
              <a:ln w="1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48DA81A-9D06-6A07-97EA-BE5828AA4026}"/>
                  </a:ext>
                </a:extLst>
              </p:cNvPr>
              <p:cNvSpPr/>
              <p:nvPr/>
            </p:nvSpPr>
            <p:spPr>
              <a:xfrm>
                <a:off x="2667000" y="2139996"/>
                <a:ext cx="1037778" cy="2520501"/>
              </a:xfrm>
              <a:custGeom>
                <a:avLst/>
                <a:gdLst>
                  <a:gd name="connsiteX0" fmla="*/ 0 w 1037778"/>
                  <a:gd name="connsiteY0" fmla="*/ 0 h 2520501"/>
                  <a:gd name="connsiteX1" fmla="*/ 822434 w 1037778"/>
                  <a:gd name="connsiteY1" fmla="*/ 1561505 h 2520501"/>
                  <a:gd name="connsiteX2" fmla="*/ 729835 w 1037778"/>
                  <a:gd name="connsiteY2" fmla="*/ 2281288 h 2520501"/>
                  <a:gd name="connsiteX3" fmla="*/ 818659 w 1037778"/>
                  <a:gd name="connsiteY3" fmla="*/ 2520501 h 2520501"/>
                  <a:gd name="connsiteX4" fmla="*/ 1037779 w 1037778"/>
                  <a:gd name="connsiteY4" fmla="*/ 1561505 h 2520501"/>
                  <a:gd name="connsiteX5" fmla="*/ 0 w 1037778"/>
                  <a:gd name="connsiteY5" fmla="*/ 0 h 2520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7778" h="2520501">
                    <a:moveTo>
                      <a:pt x="0" y="0"/>
                    </a:moveTo>
                    <a:cubicBezTo>
                      <a:pt x="454175" y="3"/>
                      <a:pt x="822434" y="699062"/>
                      <a:pt x="822434" y="1561505"/>
                    </a:cubicBezTo>
                    <a:cubicBezTo>
                      <a:pt x="822434" y="1821218"/>
                      <a:pt x="788944" y="2065992"/>
                      <a:pt x="729835" y="2281288"/>
                    </a:cubicBezTo>
                    <a:cubicBezTo>
                      <a:pt x="774334" y="2352117"/>
                      <a:pt x="803761" y="2434406"/>
                      <a:pt x="818659" y="2520501"/>
                    </a:cubicBezTo>
                    <a:cubicBezTo>
                      <a:pt x="955803" y="2256017"/>
                      <a:pt x="1037779" y="1923252"/>
                      <a:pt x="1037779" y="1561505"/>
                    </a:cubicBezTo>
                    <a:cubicBezTo>
                      <a:pt x="1037779" y="699060"/>
                      <a:pt x="573096" y="3"/>
                      <a:pt x="0" y="0"/>
                    </a:cubicBezTo>
                    <a:close/>
                  </a:path>
                </a:pathLst>
              </a:custGeom>
              <a:solidFill>
                <a:srgbClr val="5A6777"/>
              </a:solidFill>
              <a:ln w="1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380913B-CBA4-186B-FBA8-9EF6F5187FD6}"/>
                </a:ext>
              </a:extLst>
            </p:cNvPr>
            <p:cNvSpPr/>
            <p:nvPr/>
          </p:nvSpPr>
          <p:spPr>
            <a:xfrm>
              <a:off x="1973744" y="1286684"/>
              <a:ext cx="1386509" cy="3466613"/>
            </a:xfrm>
            <a:custGeom>
              <a:avLst/>
              <a:gdLst>
                <a:gd name="connsiteX0" fmla="*/ 1386509 w 1386509"/>
                <a:gd name="connsiteY0" fmla="*/ 1733308 h 3466613"/>
                <a:gd name="connsiteX1" fmla="*/ 693251 w 1386509"/>
                <a:gd name="connsiteY1" fmla="*/ 3466614 h 3466613"/>
                <a:gd name="connsiteX2" fmla="*/ 0 w 1386509"/>
                <a:gd name="connsiteY2" fmla="*/ 1733308 h 3466613"/>
                <a:gd name="connsiteX3" fmla="*/ 693251 w 1386509"/>
                <a:gd name="connsiteY3" fmla="*/ 0 h 3466613"/>
                <a:gd name="connsiteX4" fmla="*/ 1386509 w 1386509"/>
                <a:gd name="connsiteY4" fmla="*/ 1733308 h 346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6509" h="3466613">
                  <a:moveTo>
                    <a:pt x="1386509" y="1733308"/>
                  </a:moveTo>
                  <a:cubicBezTo>
                    <a:pt x="1386509" y="2690515"/>
                    <a:pt x="1075962" y="3466614"/>
                    <a:pt x="693251" y="3466614"/>
                  </a:cubicBezTo>
                  <a:cubicBezTo>
                    <a:pt x="310375" y="3466614"/>
                    <a:pt x="0" y="2690515"/>
                    <a:pt x="0" y="1733308"/>
                  </a:cubicBezTo>
                  <a:cubicBezTo>
                    <a:pt x="0" y="775923"/>
                    <a:pt x="310373" y="0"/>
                    <a:pt x="693251" y="0"/>
                  </a:cubicBezTo>
                  <a:cubicBezTo>
                    <a:pt x="1075961" y="0"/>
                    <a:pt x="1386509" y="775923"/>
                    <a:pt x="1386509" y="1733308"/>
                  </a:cubicBezTo>
                  <a:close/>
                </a:path>
              </a:pathLst>
            </a:custGeom>
            <a:solidFill>
              <a:srgbClr val="A8C4E5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5ED7D55-2BA5-D919-D812-D0854C0CEB92}"/>
                </a:ext>
              </a:extLst>
            </p:cNvPr>
            <p:cNvSpPr/>
            <p:nvPr/>
          </p:nvSpPr>
          <p:spPr>
            <a:xfrm>
              <a:off x="2332634" y="4538214"/>
              <a:ext cx="668729" cy="215083"/>
            </a:xfrm>
            <a:custGeom>
              <a:avLst/>
              <a:gdLst>
                <a:gd name="connsiteX0" fmla="*/ 0 w 668729"/>
                <a:gd name="connsiteY0" fmla="*/ 0 h 215083"/>
                <a:gd name="connsiteX1" fmla="*/ 334361 w 668729"/>
                <a:gd name="connsiteY1" fmla="*/ 215083 h 215083"/>
                <a:gd name="connsiteX2" fmla="*/ 668730 w 668729"/>
                <a:gd name="connsiteY2" fmla="*/ 0 h 215083"/>
                <a:gd name="connsiteX3" fmla="*/ 0 w 668729"/>
                <a:gd name="connsiteY3" fmla="*/ 0 h 21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729" h="215083">
                  <a:moveTo>
                    <a:pt x="0" y="0"/>
                  </a:moveTo>
                  <a:cubicBezTo>
                    <a:pt x="99133" y="136791"/>
                    <a:pt x="212985" y="215083"/>
                    <a:pt x="334361" y="215083"/>
                  </a:cubicBezTo>
                  <a:cubicBezTo>
                    <a:pt x="455746" y="215083"/>
                    <a:pt x="569592" y="136791"/>
                    <a:pt x="6687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7656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6ADA490-ACF2-720F-69F3-FA3DB14AFB7F}"/>
                </a:ext>
              </a:extLst>
            </p:cNvPr>
            <p:cNvSpPr/>
            <p:nvPr/>
          </p:nvSpPr>
          <p:spPr>
            <a:xfrm>
              <a:off x="2182223" y="4669697"/>
              <a:ext cx="966968" cy="166375"/>
            </a:xfrm>
            <a:custGeom>
              <a:avLst/>
              <a:gdLst>
                <a:gd name="connsiteX0" fmla="*/ 0 w 966968"/>
                <a:gd name="connsiteY0" fmla="*/ 0 h 166375"/>
                <a:gd name="connsiteX1" fmla="*/ 966969 w 966968"/>
                <a:gd name="connsiteY1" fmla="*/ 0 h 166375"/>
                <a:gd name="connsiteX2" fmla="*/ 966969 w 966968"/>
                <a:gd name="connsiteY2" fmla="*/ 166375 h 166375"/>
                <a:gd name="connsiteX3" fmla="*/ 0 w 966968"/>
                <a:gd name="connsiteY3" fmla="*/ 166375 h 16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968" h="166375">
                  <a:moveTo>
                    <a:pt x="0" y="0"/>
                  </a:moveTo>
                  <a:lnTo>
                    <a:pt x="966969" y="0"/>
                  </a:lnTo>
                  <a:lnTo>
                    <a:pt x="966969" y="166375"/>
                  </a:lnTo>
                  <a:lnTo>
                    <a:pt x="0" y="166375"/>
                  </a:lnTo>
                  <a:close/>
                </a:path>
              </a:pathLst>
            </a:custGeom>
            <a:solidFill>
              <a:srgbClr val="A8C4E5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D64D8C9-5417-A711-BE01-9A6002B4E9B5}"/>
                </a:ext>
              </a:extLst>
            </p:cNvPr>
            <p:cNvSpPr/>
            <p:nvPr/>
          </p:nvSpPr>
          <p:spPr>
            <a:xfrm>
              <a:off x="2184800" y="939885"/>
              <a:ext cx="964393" cy="835471"/>
            </a:xfrm>
            <a:custGeom>
              <a:avLst/>
              <a:gdLst>
                <a:gd name="connsiteX0" fmla="*/ 0 w 964393"/>
                <a:gd name="connsiteY0" fmla="*/ 835472 h 835471"/>
                <a:gd name="connsiteX1" fmla="*/ 964393 w 964393"/>
                <a:gd name="connsiteY1" fmla="*/ 835472 h 835471"/>
                <a:gd name="connsiteX2" fmla="*/ 482197 w 964393"/>
                <a:gd name="connsiteY2" fmla="*/ 0 h 835471"/>
                <a:gd name="connsiteX3" fmla="*/ 0 w 964393"/>
                <a:gd name="connsiteY3" fmla="*/ 835472 h 83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4393" h="835471">
                  <a:moveTo>
                    <a:pt x="0" y="835472"/>
                  </a:moveTo>
                  <a:lnTo>
                    <a:pt x="964393" y="835472"/>
                  </a:lnTo>
                  <a:cubicBezTo>
                    <a:pt x="839683" y="533161"/>
                    <a:pt x="669615" y="0"/>
                    <a:pt x="482197" y="0"/>
                  </a:cubicBezTo>
                  <a:cubicBezTo>
                    <a:pt x="294609" y="0"/>
                    <a:pt x="124717" y="533159"/>
                    <a:pt x="0" y="835472"/>
                  </a:cubicBezTo>
                  <a:close/>
                </a:path>
              </a:pathLst>
            </a:custGeom>
            <a:solidFill>
              <a:srgbClr val="F67656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02C70D8-1E63-F9B5-97D6-9D59821BCB94}"/>
                </a:ext>
              </a:extLst>
            </p:cNvPr>
            <p:cNvSpPr/>
            <p:nvPr/>
          </p:nvSpPr>
          <p:spPr>
            <a:xfrm>
              <a:off x="2313491" y="2099008"/>
              <a:ext cx="707014" cy="706802"/>
            </a:xfrm>
            <a:custGeom>
              <a:avLst/>
              <a:gdLst>
                <a:gd name="connsiteX0" fmla="*/ 707014 w 707014"/>
                <a:gd name="connsiteY0" fmla="*/ 353504 h 706802"/>
                <a:gd name="connsiteX1" fmla="*/ 353504 w 707014"/>
                <a:gd name="connsiteY1" fmla="*/ 706802 h 706802"/>
                <a:gd name="connsiteX2" fmla="*/ 0 w 707014"/>
                <a:gd name="connsiteY2" fmla="*/ 353504 h 706802"/>
                <a:gd name="connsiteX3" fmla="*/ 353504 w 707014"/>
                <a:gd name="connsiteY3" fmla="*/ 0 h 706802"/>
                <a:gd name="connsiteX4" fmla="*/ 707014 w 707014"/>
                <a:gd name="connsiteY4" fmla="*/ 353504 h 70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014" h="706802">
                  <a:moveTo>
                    <a:pt x="707014" y="353504"/>
                  </a:moveTo>
                  <a:cubicBezTo>
                    <a:pt x="707014" y="548725"/>
                    <a:pt x="548727" y="706802"/>
                    <a:pt x="353504" y="706802"/>
                  </a:cubicBezTo>
                  <a:cubicBezTo>
                    <a:pt x="158289" y="706802"/>
                    <a:pt x="0" y="548725"/>
                    <a:pt x="0" y="353504"/>
                  </a:cubicBezTo>
                  <a:cubicBezTo>
                    <a:pt x="0" y="158281"/>
                    <a:pt x="158289" y="0"/>
                    <a:pt x="353504" y="0"/>
                  </a:cubicBezTo>
                  <a:cubicBezTo>
                    <a:pt x="548727" y="-1"/>
                    <a:pt x="707014" y="158281"/>
                    <a:pt x="707014" y="353504"/>
                  </a:cubicBezTo>
                  <a:close/>
                </a:path>
              </a:pathLst>
            </a:custGeom>
            <a:solidFill>
              <a:srgbClr val="3F4A5A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AE12C9B-0459-AD90-96AD-DB91993996DB}"/>
                </a:ext>
              </a:extLst>
            </p:cNvPr>
            <p:cNvSpPr/>
            <p:nvPr/>
          </p:nvSpPr>
          <p:spPr>
            <a:xfrm>
              <a:off x="2373877" y="2159382"/>
              <a:ext cx="586245" cy="586256"/>
            </a:xfrm>
            <a:custGeom>
              <a:avLst/>
              <a:gdLst>
                <a:gd name="connsiteX0" fmla="*/ 586246 w 586245"/>
                <a:gd name="connsiteY0" fmla="*/ 293129 h 586256"/>
                <a:gd name="connsiteX1" fmla="*/ 293117 w 586245"/>
                <a:gd name="connsiteY1" fmla="*/ 586257 h 586256"/>
                <a:gd name="connsiteX2" fmla="*/ 0 w 586245"/>
                <a:gd name="connsiteY2" fmla="*/ 293129 h 586256"/>
                <a:gd name="connsiteX3" fmla="*/ 293117 w 586245"/>
                <a:gd name="connsiteY3" fmla="*/ 0 h 586256"/>
                <a:gd name="connsiteX4" fmla="*/ 586246 w 586245"/>
                <a:gd name="connsiteY4" fmla="*/ 293129 h 58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245" h="586256">
                  <a:moveTo>
                    <a:pt x="586246" y="293129"/>
                  </a:moveTo>
                  <a:cubicBezTo>
                    <a:pt x="586246" y="455041"/>
                    <a:pt x="454764" y="586257"/>
                    <a:pt x="293117" y="586257"/>
                  </a:cubicBezTo>
                  <a:cubicBezTo>
                    <a:pt x="131218" y="586257"/>
                    <a:pt x="0" y="455041"/>
                    <a:pt x="0" y="293129"/>
                  </a:cubicBezTo>
                  <a:cubicBezTo>
                    <a:pt x="0" y="131216"/>
                    <a:pt x="131218" y="0"/>
                    <a:pt x="293117" y="0"/>
                  </a:cubicBezTo>
                  <a:cubicBezTo>
                    <a:pt x="454763" y="-1"/>
                    <a:pt x="586246" y="131216"/>
                    <a:pt x="586246" y="293129"/>
                  </a:cubicBezTo>
                  <a:close/>
                </a:path>
              </a:pathLst>
            </a:custGeom>
            <a:solidFill>
              <a:srgbClr val="E6E5E5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352676D-1C03-D1DE-D893-28A60BEF9687}"/>
                </a:ext>
              </a:extLst>
            </p:cNvPr>
            <p:cNvSpPr/>
            <p:nvPr/>
          </p:nvSpPr>
          <p:spPr>
            <a:xfrm>
              <a:off x="2583801" y="623334"/>
              <a:ext cx="166393" cy="359234"/>
            </a:xfrm>
            <a:custGeom>
              <a:avLst/>
              <a:gdLst>
                <a:gd name="connsiteX0" fmla="*/ 96686 w 166393"/>
                <a:gd name="connsiteY0" fmla="*/ 11035 h 359234"/>
                <a:gd name="connsiteX1" fmla="*/ 83194 w 166393"/>
                <a:gd name="connsiteY1" fmla="*/ 0 h 359234"/>
                <a:gd name="connsiteX2" fmla="*/ 69534 w 166393"/>
                <a:gd name="connsiteY2" fmla="*/ 11035 h 359234"/>
                <a:gd name="connsiteX3" fmla="*/ 0 w 166393"/>
                <a:gd name="connsiteY3" fmla="*/ 359234 h 359234"/>
                <a:gd name="connsiteX4" fmla="*/ 166394 w 166393"/>
                <a:gd name="connsiteY4" fmla="*/ 359234 h 359234"/>
                <a:gd name="connsiteX5" fmla="*/ 96686 w 166393"/>
                <a:gd name="connsiteY5" fmla="*/ 11035 h 35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393" h="359234">
                  <a:moveTo>
                    <a:pt x="96686" y="11035"/>
                  </a:moveTo>
                  <a:cubicBezTo>
                    <a:pt x="95460" y="4726"/>
                    <a:pt x="89855" y="0"/>
                    <a:pt x="83194" y="0"/>
                  </a:cubicBezTo>
                  <a:cubicBezTo>
                    <a:pt x="76365" y="0"/>
                    <a:pt x="70936" y="4726"/>
                    <a:pt x="69534" y="11035"/>
                  </a:cubicBezTo>
                  <a:lnTo>
                    <a:pt x="0" y="359234"/>
                  </a:lnTo>
                  <a:lnTo>
                    <a:pt x="166394" y="359234"/>
                  </a:lnTo>
                  <a:lnTo>
                    <a:pt x="96686" y="11035"/>
                  </a:lnTo>
                  <a:close/>
                </a:path>
              </a:pathLst>
            </a:custGeom>
            <a:solidFill>
              <a:srgbClr val="3F4A5A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52953E6-47EB-3CF4-F547-928EDA212A00}"/>
                </a:ext>
              </a:extLst>
            </p:cNvPr>
            <p:cNvSpPr/>
            <p:nvPr/>
          </p:nvSpPr>
          <p:spPr>
            <a:xfrm>
              <a:off x="2007100" y="3552613"/>
              <a:ext cx="1319780" cy="219084"/>
            </a:xfrm>
            <a:custGeom>
              <a:avLst/>
              <a:gdLst>
                <a:gd name="connsiteX0" fmla="*/ 0 w 1319780"/>
                <a:gd name="connsiteY0" fmla="*/ 1 h 219084"/>
                <a:gd name="connsiteX1" fmla="*/ 28510 w 1319780"/>
                <a:gd name="connsiteY1" fmla="*/ 184076 h 219084"/>
                <a:gd name="connsiteX2" fmla="*/ 1291261 w 1319780"/>
                <a:gd name="connsiteY2" fmla="*/ 184067 h 219084"/>
                <a:gd name="connsiteX3" fmla="*/ 1319781 w 1319780"/>
                <a:gd name="connsiteY3" fmla="*/ 0 h 219084"/>
                <a:gd name="connsiteX4" fmla="*/ 0 w 1319780"/>
                <a:gd name="connsiteY4" fmla="*/ 1 h 21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9780" h="219084">
                  <a:moveTo>
                    <a:pt x="0" y="1"/>
                  </a:moveTo>
                  <a:cubicBezTo>
                    <a:pt x="8129" y="63014"/>
                    <a:pt x="17665" y="124445"/>
                    <a:pt x="28510" y="184076"/>
                  </a:cubicBezTo>
                  <a:cubicBezTo>
                    <a:pt x="448030" y="230758"/>
                    <a:pt x="871740" y="230753"/>
                    <a:pt x="1291261" y="184067"/>
                  </a:cubicBezTo>
                  <a:cubicBezTo>
                    <a:pt x="1302110" y="124440"/>
                    <a:pt x="1311649" y="63008"/>
                    <a:pt x="1319781" y="0"/>
                  </a:cubicBezTo>
                  <a:cubicBezTo>
                    <a:pt x="881555" y="52698"/>
                    <a:pt x="438225" y="52700"/>
                    <a:pt x="0" y="1"/>
                  </a:cubicBezTo>
                  <a:close/>
                </a:path>
              </a:pathLst>
            </a:custGeom>
            <a:solidFill>
              <a:srgbClr val="F67656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CDB028F-A8A2-635F-4681-3858E32E5FE9}"/>
              </a:ext>
            </a:extLst>
          </p:cNvPr>
          <p:cNvGrpSpPr/>
          <p:nvPr/>
        </p:nvGrpSpPr>
        <p:grpSpPr>
          <a:xfrm rot="2615938">
            <a:off x="6855582" y="341723"/>
            <a:ext cx="2826954" cy="5902870"/>
            <a:chOff x="7209734" y="1360066"/>
            <a:chExt cx="1981672" cy="4137865"/>
          </a:xfrm>
        </p:grpSpPr>
        <p:grpSp>
          <p:nvGrpSpPr>
            <p:cNvPr id="29" name="图形 24">
              <a:extLst>
                <a:ext uri="{FF2B5EF4-FFF2-40B4-BE49-F238E27FC236}">
                  <a16:creationId xmlns:a16="http://schemas.microsoft.com/office/drawing/2014/main" id="{BF87DCA7-99F7-2E3E-12A6-7319B2B4E3F1}"/>
                </a:ext>
              </a:extLst>
            </p:cNvPr>
            <p:cNvGrpSpPr/>
            <p:nvPr/>
          </p:nvGrpSpPr>
          <p:grpSpPr>
            <a:xfrm>
              <a:off x="7209734" y="3345465"/>
              <a:ext cx="1981672" cy="1185200"/>
              <a:chOff x="7209734" y="3345465"/>
              <a:chExt cx="1981672" cy="1185200"/>
            </a:xfrm>
            <a:solidFill>
              <a:srgbClr val="122C4D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6332AF8-706E-1F59-1EB3-08FD41BD68C7}"/>
                  </a:ext>
                </a:extLst>
              </p:cNvPr>
              <p:cNvSpPr/>
              <p:nvPr/>
            </p:nvSpPr>
            <p:spPr>
              <a:xfrm>
                <a:off x="8558007" y="3345465"/>
                <a:ext cx="633400" cy="1185200"/>
              </a:xfrm>
              <a:custGeom>
                <a:avLst/>
                <a:gdLst>
                  <a:gd name="connsiteX0" fmla="*/ 88626 w 633400"/>
                  <a:gd name="connsiteY0" fmla="*/ 0 h 1185200"/>
                  <a:gd name="connsiteX1" fmla="*/ 572440 w 633400"/>
                  <a:gd name="connsiteY1" fmla="*/ 266700 h 1185200"/>
                  <a:gd name="connsiteX2" fmla="*/ 633400 w 633400"/>
                  <a:gd name="connsiteY2" fmla="*/ 1185201 h 1185200"/>
                  <a:gd name="connsiteX3" fmla="*/ 272481 w 633400"/>
                  <a:gd name="connsiteY3" fmla="*/ 472440 h 1185200"/>
                  <a:gd name="connsiteX4" fmla="*/ 0 w 633400"/>
                  <a:gd name="connsiteY4" fmla="*/ 472440 h 118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400" h="1185200">
                    <a:moveTo>
                      <a:pt x="88626" y="0"/>
                    </a:moveTo>
                    <a:lnTo>
                      <a:pt x="572440" y="266700"/>
                    </a:lnTo>
                    <a:lnTo>
                      <a:pt x="633400" y="1185201"/>
                    </a:lnTo>
                    <a:lnTo>
                      <a:pt x="272481" y="472440"/>
                    </a:lnTo>
                    <a:lnTo>
                      <a:pt x="0" y="472440"/>
                    </a:lnTo>
                    <a:close/>
                  </a:path>
                </a:pathLst>
              </a:custGeom>
              <a:solidFill>
                <a:srgbClr val="122C4D"/>
              </a:solidFill>
              <a:ln w="1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DE3A9F4-42EC-B3E2-419A-0F4AEB46D41F}"/>
                  </a:ext>
                </a:extLst>
              </p:cNvPr>
              <p:cNvSpPr/>
              <p:nvPr/>
            </p:nvSpPr>
            <p:spPr>
              <a:xfrm>
                <a:off x="7209734" y="3345465"/>
                <a:ext cx="633400" cy="1185200"/>
              </a:xfrm>
              <a:custGeom>
                <a:avLst/>
                <a:gdLst>
                  <a:gd name="connsiteX0" fmla="*/ 544774 w 633400"/>
                  <a:gd name="connsiteY0" fmla="*/ 0 h 1185200"/>
                  <a:gd name="connsiteX1" fmla="*/ 60960 w 633400"/>
                  <a:gd name="connsiteY1" fmla="*/ 266700 h 1185200"/>
                  <a:gd name="connsiteX2" fmla="*/ 0 w 633400"/>
                  <a:gd name="connsiteY2" fmla="*/ 1185201 h 1185200"/>
                  <a:gd name="connsiteX3" fmla="*/ 360920 w 633400"/>
                  <a:gd name="connsiteY3" fmla="*/ 472440 h 1185200"/>
                  <a:gd name="connsiteX4" fmla="*/ 633400 w 633400"/>
                  <a:gd name="connsiteY4" fmla="*/ 472440 h 118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400" h="1185200">
                    <a:moveTo>
                      <a:pt x="544774" y="0"/>
                    </a:moveTo>
                    <a:lnTo>
                      <a:pt x="60960" y="266700"/>
                    </a:lnTo>
                    <a:lnTo>
                      <a:pt x="0" y="1185201"/>
                    </a:lnTo>
                    <a:lnTo>
                      <a:pt x="360920" y="472440"/>
                    </a:lnTo>
                    <a:lnTo>
                      <a:pt x="633400" y="472440"/>
                    </a:lnTo>
                    <a:close/>
                  </a:path>
                </a:pathLst>
              </a:custGeom>
              <a:solidFill>
                <a:srgbClr val="122C4D"/>
              </a:solidFill>
              <a:ln w="1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9B9706B-608B-4315-7ECE-58D6FE2DC1F2}"/>
                </a:ext>
              </a:extLst>
            </p:cNvPr>
            <p:cNvSpPr/>
            <p:nvPr/>
          </p:nvSpPr>
          <p:spPr>
            <a:xfrm>
              <a:off x="7676552" y="1360069"/>
              <a:ext cx="1057402" cy="2956342"/>
            </a:xfrm>
            <a:custGeom>
              <a:avLst/>
              <a:gdLst>
                <a:gd name="connsiteX0" fmla="*/ 977465 w 1057402"/>
                <a:gd name="connsiteY0" fmla="*/ 2518602 h 2956342"/>
                <a:gd name="connsiteX1" fmla="*/ 941832 w 1057402"/>
                <a:gd name="connsiteY1" fmla="*/ 2666954 h 2956342"/>
                <a:gd name="connsiteX2" fmla="*/ 849906 w 1057402"/>
                <a:gd name="connsiteY2" fmla="*/ 2956342 h 2956342"/>
                <a:gd name="connsiteX3" fmla="*/ 207502 w 1057402"/>
                <a:gd name="connsiteY3" fmla="*/ 2956342 h 2956342"/>
                <a:gd name="connsiteX4" fmla="*/ 115356 w 1057402"/>
                <a:gd name="connsiteY4" fmla="*/ 2665923 h 2956342"/>
                <a:gd name="connsiteX5" fmla="*/ 79701 w 1057402"/>
                <a:gd name="connsiteY5" fmla="*/ 2517323 h 2956342"/>
                <a:gd name="connsiteX6" fmla="*/ 461143 w 1057402"/>
                <a:gd name="connsiteY6" fmla="*/ 54815 h 2956342"/>
                <a:gd name="connsiteX7" fmla="*/ 528617 w 1057402"/>
                <a:gd name="connsiteY7" fmla="*/ 0 h 2956342"/>
                <a:gd name="connsiteX8" fmla="*/ 596131 w 1057402"/>
                <a:gd name="connsiteY8" fmla="*/ 54815 h 2956342"/>
                <a:gd name="connsiteX9" fmla="*/ 977465 w 1057402"/>
                <a:gd name="connsiteY9" fmla="*/ 2518602 h 295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7402" h="2956342">
                  <a:moveTo>
                    <a:pt x="977465" y="2518602"/>
                  </a:moveTo>
                  <a:cubicBezTo>
                    <a:pt x="966727" y="2568633"/>
                    <a:pt x="954863" y="2618226"/>
                    <a:pt x="941832" y="2666954"/>
                  </a:cubicBezTo>
                  <a:cubicBezTo>
                    <a:pt x="915591" y="2766270"/>
                    <a:pt x="884944" y="2863023"/>
                    <a:pt x="849906" y="2956342"/>
                  </a:cubicBezTo>
                  <a:lnTo>
                    <a:pt x="207502" y="2956342"/>
                  </a:lnTo>
                  <a:cubicBezTo>
                    <a:pt x="172334" y="2862717"/>
                    <a:pt x="141595" y="2765606"/>
                    <a:pt x="115356" y="2665923"/>
                  </a:cubicBezTo>
                  <a:cubicBezTo>
                    <a:pt x="102326" y="2617011"/>
                    <a:pt x="90439" y="2567420"/>
                    <a:pt x="79701" y="2517323"/>
                  </a:cubicBezTo>
                  <a:cubicBezTo>
                    <a:pt x="-96633" y="1699096"/>
                    <a:pt x="14963" y="737063"/>
                    <a:pt x="461143" y="54815"/>
                  </a:cubicBezTo>
                  <a:cubicBezTo>
                    <a:pt x="483061" y="22843"/>
                    <a:pt x="504319" y="0"/>
                    <a:pt x="528617" y="0"/>
                  </a:cubicBezTo>
                  <a:cubicBezTo>
                    <a:pt x="552851" y="0"/>
                    <a:pt x="574349" y="22843"/>
                    <a:pt x="596131" y="54815"/>
                  </a:cubicBezTo>
                  <a:cubicBezTo>
                    <a:pt x="1042666" y="737436"/>
                    <a:pt x="1154132" y="1699973"/>
                    <a:pt x="977465" y="2518602"/>
                  </a:cubicBezTo>
                  <a:close/>
                </a:path>
              </a:pathLst>
            </a:custGeom>
            <a:solidFill>
              <a:srgbClr val="FFF176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C492FAA-B91D-F70A-D7E9-5FEDC8EDDEAF}"/>
                </a:ext>
              </a:extLst>
            </p:cNvPr>
            <p:cNvSpPr/>
            <p:nvPr/>
          </p:nvSpPr>
          <p:spPr>
            <a:xfrm>
              <a:off x="8203934" y="1360066"/>
              <a:ext cx="530019" cy="2956343"/>
            </a:xfrm>
            <a:custGeom>
              <a:avLst/>
              <a:gdLst>
                <a:gd name="connsiteX0" fmla="*/ 68747 w 530019"/>
                <a:gd name="connsiteY0" fmla="*/ 54815 h 2956343"/>
                <a:gd name="connsiteX1" fmla="*/ 1233 w 530019"/>
                <a:gd name="connsiteY1" fmla="*/ 0 h 2956343"/>
                <a:gd name="connsiteX2" fmla="*/ 0 w 530019"/>
                <a:gd name="connsiteY2" fmla="*/ 143 h 2956343"/>
                <a:gd name="connsiteX3" fmla="*/ 0 w 530019"/>
                <a:gd name="connsiteY3" fmla="*/ 2956344 h 2956343"/>
                <a:gd name="connsiteX4" fmla="*/ 322522 w 530019"/>
                <a:gd name="connsiteY4" fmla="*/ 2956344 h 2956343"/>
                <a:gd name="connsiteX5" fmla="*/ 414449 w 530019"/>
                <a:gd name="connsiteY5" fmla="*/ 2666956 h 2956343"/>
                <a:gd name="connsiteX6" fmla="*/ 450081 w 530019"/>
                <a:gd name="connsiteY6" fmla="*/ 2518604 h 2956343"/>
                <a:gd name="connsiteX7" fmla="*/ 68747 w 530019"/>
                <a:gd name="connsiteY7" fmla="*/ 54815 h 29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019" h="2956343">
                  <a:moveTo>
                    <a:pt x="68747" y="54815"/>
                  </a:moveTo>
                  <a:cubicBezTo>
                    <a:pt x="46965" y="22843"/>
                    <a:pt x="25469" y="0"/>
                    <a:pt x="1233" y="0"/>
                  </a:cubicBezTo>
                  <a:cubicBezTo>
                    <a:pt x="837" y="0"/>
                    <a:pt x="462" y="143"/>
                    <a:pt x="0" y="143"/>
                  </a:cubicBezTo>
                  <a:lnTo>
                    <a:pt x="0" y="2956344"/>
                  </a:lnTo>
                  <a:lnTo>
                    <a:pt x="322522" y="2956344"/>
                  </a:lnTo>
                  <a:cubicBezTo>
                    <a:pt x="357561" y="2863026"/>
                    <a:pt x="388209" y="2766272"/>
                    <a:pt x="414449" y="2666956"/>
                  </a:cubicBezTo>
                  <a:cubicBezTo>
                    <a:pt x="427479" y="2618227"/>
                    <a:pt x="439343" y="2568635"/>
                    <a:pt x="450081" y="2518604"/>
                  </a:cubicBezTo>
                  <a:cubicBezTo>
                    <a:pt x="626749" y="1699976"/>
                    <a:pt x="515284" y="737439"/>
                    <a:pt x="68747" y="54815"/>
                  </a:cubicBezTo>
                  <a:close/>
                </a:path>
              </a:pathLst>
            </a:custGeom>
            <a:solidFill>
              <a:srgbClr val="F9E46E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D5247A9-FF35-CBA8-CDCB-652A9485BE98}"/>
                </a:ext>
              </a:extLst>
            </p:cNvPr>
            <p:cNvSpPr/>
            <p:nvPr/>
          </p:nvSpPr>
          <p:spPr>
            <a:xfrm>
              <a:off x="7756251" y="3877391"/>
              <a:ext cx="897765" cy="172733"/>
            </a:xfrm>
            <a:custGeom>
              <a:avLst/>
              <a:gdLst>
                <a:gd name="connsiteX0" fmla="*/ 897766 w 897765"/>
                <a:gd name="connsiteY0" fmla="*/ 1280 h 172733"/>
                <a:gd name="connsiteX1" fmla="*/ 862133 w 897765"/>
                <a:gd name="connsiteY1" fmla="*/ 149633 h 172733"/>
                <a:gd name="connsiteX2" fmla="*/ 35656 w 897765"/>
                <a:gd name="connsiteY2" fmla="*/ 148599 h 172733"/>
                <a:gd name="connsiteX3" fmla="*/ 0 w 897765"/>
                <a:gd name="connsiteY3" fmla="*/ 0 h 172733"/>
                <a:gd name="connsiteX4" fmla="*/ 897766 w 897765"/>
                <a:gd name="connsiteY4" fmla="*/ 1280 h 17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765" h="172733">
                  <a:moveTo>
                    <a:pt x="897766" y="1280"/>
                  </a:moveTo>
                  <a:cubicBezTo>
                    <a:pt x="887027" y="51311"/>
                    <a:pt x="875163" y="100904"/>
                    <a:pt x="862133" y="149633"/>
                  </a:cubicBezTo>
                  <a:cubicBezTo>
                    <a:pt x="587475" y="180789"/>
                    <a:pt x="310200" y="180416"/>
                    <a:pt x="35656" y="148599"/>
                  </a:cubicBezTo>
                  <a:cubicBezTo>
                    <a:pt x="22625" y="99688"/>
                    <a:pt x="10738" y="50097"/>
                    <a:pt x="0" y="0"/>
                  </a:cubicBezTo>
                  <a:cubicBezTo>
                    <a:pt x="297829" y="40750"/>
                    <a:pt x="599781" y="41124"/>
                    <a:pt x="897766" y="1280"/>
                  </a:cubicBezTo>
                  <a:close/>
                </a:path>
              </a:pathLst>
            </a:custGeom>
            <a:solidFill>
              <a:srgbClr val="F72A08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DEB25B2-0D27-8435-0268-5F4D9CA6F065}"/>
                </a:ext>
              </a:extLst>
            </p:cNvPr>
            <p:cNvSpPr/>
            <p:nvPr/>
          </p:nvSpPr>
          <p:spPr>
            <a:xfrm>
              <a:off x="7812306" y="1360066"/>
              <a:ext cx="785858" cy="776455"/>
            </a:xfrm>
            <a:custGeom>
              <a:avLst/>
              <a:gdLst>
                <a:gd name="connsiteX0" fmla="*/ 785858 w 785858"/>
                <a:gd name="connsiteY0" fmla="*/ 776455 h 776455"/>
                <a:gd name="connsiteX1" fmla="*/ 460378 w 785858"/>
                <a:gd name="connsiteY1" fmla="*/ 54815 h 776455"/>
                <a:gd name="connsiteX2" fmla="*/ 392863 w 785858"/>
                <a:gd name="connsiteY2" fmla="*/ 0 h 776455"/>
                <a:gd name="connsiteX3" fmla="*/ 325389 w 785858"/>
                <a:gd name="connsiteY3" fmla="*/ 54815 h 776455"/>
                <a:gd name="connsiteX4" fmla="*/ 0 w 785858"/>
                <a:gd name="connsiteY4" fmla="*/ 776455 h 776455"/>
                <a:gd name="connsiteX5" fmla="*/ 785858 w 785858"/>
                <a:gd name="connsiteY5" fmla="*/ 776455 h 77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858" h="776455">
                  <a:moveTo>
                    <a:pt x="785858" y="776455"/>
                  </a:moveTo>
                  <a:cubicBezTo>
                    <a:pt x="710118" y="516741"/>
                    <a:pt x="602225" y="271623"/>
                    <a:pt x="460378" y="54815"/>
                  </a:cubicBezTo>
                  <a:cubicBezTo>
                    <a:pt x="438595" y="22843"/>
                    <a:pt x="417099" y="0"/>
                    <a:pt x="392863" y="0"/>
                  </a:cubicBezTo>
                  <a:cubicBezTo>
                    <a:pt x="368566" y="0"/>
                    <a:pt x="347307" y="22843"/>
                    <a:pt x="325389" y="54815"/>
                  </a:cubicBezTo>
                  <a:cubicBezTo>
                    <a:pt x="183586" y="271623"/>
                    <a:pt x="75717" y="516741"/>
                    <a:pt x="0" y="776455"/>
                  </a:cubicBezTo>
                  <a:cubicBezTo>
                    <a:pt x="294542" y="645170"/>
                    <a:pt x="448826" y="655956"/>
                    <a:pt x="785858" y="776455"/>
                  </a:cubicBezTo>
                  <a:close/>
                </a:path>
              </a:pathLst>
            </a:custGeom>
            <a:solidFill>
              <a:srgbClr val="BA250D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1D8B37D-A793-69B5-8C54-56461888521E}"/>
                </a:ext>
              </a:extLst>
            </p:cNvPr>
            <p:cNvSpPr/>
            <p:nvPr/>
          </p:nvSpPr>
          <p:spPr>
            <a:xfrm>
              <a:off x="7845821" y="4530665"/>
              <a:ext cx="716732" cy="967265"/>
            </a:xfrm>
            <a:custGeom>
              <a:avLst/>
              <a:gdLst>
                <a:gd name="connsiteX0" fmla="*/ 354716 w 716732"/>
                <a:gd name="connsiteY0" fmla="*/ 967266 h 967265"/>
                <a:gd name="connsiteX1" fmla="*/ 0 w 716732"/>
                <a:gd name="connsiteY1" fmla="*/ 942262 h 967265"/>
                <a:gd name="connsiteX2" fmla="*/ 153534 w 716732"/>
                <a:gd name="connsiteY2" fmla="*/ 11843 h 967265"/>
                <a:gd name="connsiteX3" fmla="*/ 155474 w 716732"/>
                <a:gd name="connsiteY3" fmla="*/ 0 h 967265"/>
                <a:gd name="connsiteX4" fmla="*/ 562426 w 716732"/>
                <a:gd name="connsiteY4" fmla="*/ 0 h 967265"/>
                <a:gd name="connsiteX5" fmla="*/ 564366 w 716732"/>
                <a:gd name="connsiteY5" fmla="*/ 11843 h 967265"/>
                <a:gd name="connsiteX6" fmla="*/ 716733 w 716732"/>
                <a:gd name="connsiteY6" fmla="*/ 941073 h 967265"/>
                <a:gd name="connsiteX7" fmla="*/ 354716 w 716732"/>
                <a:gd name="connsiteY7" fmla="*/ 967266 h 9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732" h="967265">
                  <a:moveTo>
                    <a:pt x="354716" y="967266"/>
                  </a:moveTo>
                  <a:cubicBezTo>
                    <a:pt x="234280" y="967266"/>
                    <a:pt x="115917" y="958733"/>
                    <a:pt x="0" y="942262"/>
                  </a:cubicBezTo>
                  <a:lnTo>
                    <a:pt x="153534" y="11843"/>
                  </a:lnTo>
                  <a:lnTo>
                    <a:pt x="155474" y="0"/>
                  </a:lnTo>
                  <a:lnTo>
                    <a:pt x="562426" y="0"/>
                  </a:lnTo>
                  <a:lnTo>
                    <a:pt x="564366" y="11843"/>
                  </a:lnTo>
                  <a:lnTo>
                    <a:pt x="716733" y="941073"/>
                  </a:lnTo>
                  <a:cubicBezTo>
                    <a:pt x="598548" y="958362"/>
                    <a:pt x="477646" y="967266"/>
                    <a:pt x="354716" y="967266"/>
                  </a:cubicBezTo>
                  <a:close/>
                </a:path>
              </a:pathLst>
            </a:custGeom>
            <a:solidFill>
              <a:srgbClr val="FFD01F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6B02614-2121-96B6-CF20-14AEFFEF57C9}"/>
                </a:ext>
              </a:extLst>
            </p:cNvPr>
            <p:cNvSpPr/>
            <p:nvPr/>
          </p:nvSpPr>
          <p:spPr>
            <a:xfrm>
              <a:off x="7931673" y="4530664"/>
              <a:ext cx="545027" cy="967267"/>
            </a:xfrm>
            <a:custGeom>
              <a:avLst/>
              <a:gdLst>
                <a:gd name="connsiteX0" fmla="*/ 269737 w 545027"/>
                <a:gd name="connsiteY0" fmla="*/ 967268 h 967267"/>
                <a:gd name="connsiteX1" fmla="*/ 0 w 545027"/>
                <a:gd name="connsiteY1" fmla="*/ 942263 h 967267"/>
                <a:gd name="connsiteX2" fmla="*/ 116752 w 545027"/>
                <a:gd name="connsiteY2" fmla="*/ 11843 h 967267"/>
                <a:gd name="connsiteX3" fmla="*/ 118229 w 545027"/>
                <a:gd name="connsiteY3" fmla="*/ 0 h 967267"/>
                <a:gd name="connsiteX4" fmla="*/ 427689 w 545027"/>
                <a:gd name="connsiteY4" fmla="*/ 0 h 967267"/>
                <a:gd name="connsiteX5" fmla="*/ 429165 w 545027"/>
                <a:gd name="connsiteY5" fmla="*/ 11843 h 967267"/>
                <a:gd name="connsiteX6" fmla="*/ 545028 w 545027"/>
                <a:gd name="connsiteY6" fmla="*/ 941074 h 967267"/>
                <a:gd name="connsiteX7" fmla="*/ 269737 w 545027"/>
                <a:gd name="connsiteY7" fmla="*/ 967268 h 96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027" h="967267">
                  <a:moveTo>
                    <a:pt x="269737" y="967268"/>
                  </a:moveTo>
                  <a:cubicBezTo>
                    <a:pt x="178154" y="967268"/>
                    <a:pt x="88146" y="958733"/>
                    <a:pt x="0" y="942263"/>
                  </a:cubicBezTo>
                  <a:lnTo>
                    <a:pt x="116752" y="11843"/>
                  </a:lnTo>
                  <a:lnTo>
                    <a:pt x="118229" y="0"/>
                  </a:lnTo>
                  <a:lnTo>
                    <a:pt x="427689" y="0"/>
                  </a:lnTo>
                  <a:lnTo>
                    <a:pt x="429165" y="11843"/>
                  </a:lnTo>
                  <a:lnTo>
                    <a:pt x="545028" y="941074"/>
                  </a:lnTo>
                  <a:cubicBezTo>
                    <a:pt x="455156" y="958363"/>
                    <a:pt x="363220" y="967268"/>
                    <a:pt x="269737" y="967268"/>
                  </a:cubicBezTo>
                  <a:close/>
                </a:path>
              </a:pathLst>
            </a:custGeom>
            <a:solidFill>
              <a:srgbClr val="FFD550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48DADC1-74BB-35A5-1F60-D96301E1C294}"/>
                </a:ext>
              </a:extLst>
            </p:cNvPr>
            <p:cNvSpPr/>
            <p:nvPr/>
          </p:nvSpPr>
          <p:spPr>
            <a:xfrm>
              <a:off x="8049252" y="4530664"/>
              <a:ext cx="309868" cy="967267"/>
            </a:xfrm>
            <a:custGeom>
              <a:avLst/>
              <a:gdLst>
                <a:gd name="connsiteX0" fmla="*/ 153355 w 309868"/>
                <a:gd name="connsiteY0" fmla="*/ 967268 h 967267"/>
                <a:gd name="connsiteX1" fmla="*/ 0 w 309868"/>
                <a:gd name="connsiteY1" fmla="*/ 942263 h 967267"/>
                <a:gd name="connsiteX2" fmla="*/ 66378 w 309868"/>
                <a:gd name="connsiteY2" fmla="*/ 11843 h 967267"/>
                <a:gd name="connsiteX3" fmla="*/ 67217 w 309868"/>
                <a:gd name="connsiteY3" fmla="*/ 0 h 967267"/>
                <a:gd name="connsiteX4" fmla="*/ 243157 w 309868"/>
                <a:gd name="connsiteY4" fmla="*/ 0 h 967267"/>
                <a:gd name="connsiteX5" fmla="*/ 243996 w 309868"/>
                <a:gd name="connsiteY5" fmla="*/ 11843 h 967267"/>
                <a:gd name="connsiteX6" fmla="*/ 309869 w 309868"/>
                <a:gd name="connsiteY6" fmla="*/ 941074 h 967267"/>
                <a:gd name="connsiteX7" fmla="*/ 153355 w 309868"/>
                <a:gd name="connsiteY7" fmla="*/ 967268 h 96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868" h="967267">
                  <a:moveTo>
                    <a:pt x="153355" y="967268"/>
                  </a:moveTo>
                  <a:cubicBezTo>
                    <a:pt x="101286" y="967268"/>
                    <a:pt x="50115" y="958733"/>
                    <a:pt x="0" y="942263"/>
                  </a:cubicBezTo>
                  <a:lnTo>
                    <a:pt x="66378" y="11843"/>
                  </a:lnTo>
                  <a:lnTo>
                    <a:pt x="67217" y="0"/>
                  </a:lnTo>
                  <a:lnTo>
                    <a:pt x="243157" y="0"/>
                  </a:lnTo>
                  <a:lnTo>
                    <a:pt x="243996" y="11843"/>
                  </a:lnTo>
                  <a:lnTo>
                    <a:pt x="309869" y="941074"/>
                  </a:lnTo>
                  <a:cubicBezTo>
                    <a:pt x="258774" y="958363"/>
                    <a:pt x="206503" y="967268"/>
                    <a:pt x="153355" y="967268"/>
                  </a:cubicBezTo>
                  <a:close/>
                </a:path>
              </a:pathLst>
            </a:custGeom>
            <a:solidFill>
              <a:srgbClr val="FFDC7B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E823349-34D1-CF04-0A44-F1A6C6854A1C}"/>
                </a:ext>
              </a:extLst>
            </p:cNvPr>
            <p:cNvSpPr/>
            <p:nvPr/>
          </p:nvSpPr>
          <p:spPr>
            <a:xfrm>
              <a:off x="7847915" y="4392568"/>
              <a:ext cx="713736" cy="152232"/>
            </a:xfrm>
            <a:custGeom>
              <a:avLst/>
              <a:gdLst>
                <a:gd name="connsiteX0" fmla="*/ 713736 w 713736"/>
                <a:gd name="connsiteY0" fmla="*/ 152233 h 152232"/>
                <a:gd name="connsiteX1" fmla="*/ 0 w 713736"/>
                <a:gd name="connsiteY1" fmla="*/ 152233 h 152232"/>
                <a:gd name="connsiteX2" fmla="*/ 36094 w 713736"/>
                <a:gd name="connsiteY2" fmla="*/ 0 h 152232"/>
                <a:gd name="connsiteX3" fmla="*/ 677685 w 713736"/>
                <a:gd name="connsiteY3" fmla="*/ 0 h 15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736" h="152232">
                  <a:moveTo>
                    <a:pt x="713736" y="152233"/>
                  </a:moveTo>
                  <a:lnTo>
                    <a:pt x="0" y="152233"/>
                  </a:lnTo>
                  <a:lnTo>
                    <a:pt x="36094" y="0"/>
                  </a:lnTo>
                  <a:lnTo>
                    <a:pt x="677685" y="0"/>
                  </a:lnTo>
                  <a:close/>
                </a:path>
              </a:pathLst>
            </a:custGeom>
            <a:solidFill>
              <a:srgbClr val="BA250D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C5A63AB-C6F2-62FB-5957-EF0ABD0F3C2A}"/>
                </a:ext>
              </a:extLst>
            </p:cNvPr>
            <p:cNvSpPr/>
            <p:nvPr/>
          </p:nvSpPr>
          <p:spPr>
            <a:xfrm>
              <a:off x="7798195" y="4316475"/>
              <a:ext cx="813175" cy="152162"/>
            </a:xfrm>
            <a:custGeom>
              <a:avLst/>
              <a:gdLst>
                <a:gd name="connsiteX0" fmla="*/ 813176 w 813175"/>
                <a:gd name="connsiteY0" fmla="*/ 152162 h 152162"/>
                <a:gd name="connsiteX1" fmla="*/ 0 w 813175"/>
                <a:gd name="connsiteY1" fmla="*/ 152162 h 152162"/>
                <a:gd name="connsiteX2" fmla="*/ 41124 w 813175"/>
                <a:gd name="connsiteY2" fmla="*/ 0 h 152162"/>
                <a:gd name="connsiteX3" fmla="*/ 772104 w 813175"/>
                <a:gd name="connsiteY3" fmla="*/ 0 h 15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3175" h="152162">
                  <a:moveTo>
                    <a:pt x="813176" y="152162"/>
                  </a:moveTo>
                  <a:lnTo>
                    <a:pt x="0" y="152162"/>
                  </a:lnTo>
                  <a:lnTo>
                    <a:pt x="41124" y="0"/>
                  </a:lnTo>
                  <a:lnTo>
                    <a:pt x="772104" y="0"/>
                  </a:lnTo>
                  <a:close/>
                </a:path>
              </a:pathLst>
            </a:custGeom>
            <a:solidFill>
              <a:srgbClr val="F72A08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CCC6B78-A3F5-C155-3703-71512D3D6568}"/>
                </a:ext>
              </a:extLst>
            </p:cNvPr>
            <p:cNvSpPr/>
            <p:nvPr/>
          </p:nvSpPr>
          <p:spPr>
            <a:xfrm>
              <a:off x="7911059" y="2444436"/>
              <a:ext cx="587488" cy="587527"/>
            </a:xfrm>
            <a:custGeom>
              <a:avLst/>
              <a:gdLst>
                <a:gd name="connsiteX0" fmla="*/ 587488 w 587488"/>
                <a:gd name="connsiteY0" fmla="*/ 293763 h 587527"/>
                <a:gd name="connsiteX1" fmla="*/ 293699 w 587488"/>
                <a:gd name="connsiteY1" fmla="*/ 587528 h 587527"/>
                <a:gd name="connsiteX2" fmla="*/ 0 w 587488"/>
                <a:gd name="connsiteY2" fmla="*/ 293763 h 587527"/>
                <a:gd name="connsiteX3" fmla="*/ 293699 w 587488"/>
                <a:gd name="connsiteY3" fmla="*/ 0 h 587527"/>
                <a:gd name="connsiteX4" fmla="*/ 587488 w 587488"/>
                <a:gd name="connsiteY4" fmla="*/ 293763 h 58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488" h="587527">
                  <a:moveTo>
                    <a:pt x="587488" y="293763"/>
                  </a:moveTo>
                  <a:cubicBezTo>
                    <a:pt x="587488" y="455944"/>
                    <a:pt x="455989" y="587528"/>
                    <a:pt x="293699" y="587528"/>
                  </a:cubicBezTo>
                  <a:cubicBezTo>
                    <a:pt x="131505" y="587528"/>
                    <a:pt x="0" y="455944"/>
                    <a:pt x="0" y="293763"/>
                  </a:cubicBezTo>
                  <a:cubicBezTo>
                    <a:pt x="0" y="131477"/>
                    <a:pt x="131505" y="0"/>
                    <a:pt x="293699" y="0"/>
                  </a:cubicBezTo>
                  <a:cubicBezTo>
                    <a:pt x="455989" y="0"/>
                    <a:pt x="587488" y="131475"/>
                    <a:pt x="587488" y="293763"/>
                  </a:cubicBezTo>
                  <a:close/>
                </a:path>
              </a:pathLst>
            </a:custGeom>
            <a:solidFill>
              <a:srgbClr val="BDD5FF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E4B0A8-B9F1-E882-E1BA-5E00DEAB5333}"/>
                </a:ext>
              </a:extLst>
            </p:cNvPr>
            <p:cNvSpPr/>
            <p:nvPr/>
          </p:nvSpPr>
          <p:spPr>
            <a:xfrm>
              <a:off x="7946553" y="2643393"/>
              <a:ext cx="551995" cy="317987"/>
            </a:xfrm>
            <a:custGeom>
              <a:avLst/>
              <a:gdLst>
                <a:gd name="connsiteX0" fmla="*/ 532860 w 551995"/>
                <a:gd name="connsiteY0" fmla="*/ 0 h 317987"/>
                <a:gd name="connsiteX1" fmla="*/ 551995 w 551995"/>
                <a:gd name="connsiteY1" fmla="*/ 94806 h 317987"/>
                <a:gd name="connsiteX2" fmla="*/ 549113 w 551995"/>
                <a:gd name="connsiteY2" fmla="*/ 109082 h 317987"/>
                <a:gd name="connsiteX3" fmla="*/ 69290 w 551995"/>
                <a:gd name="connsiteY3" fmla="*/ 317987 h 317987"/>
                <a:gd name="connsiteX4" fmla="*/ 50534 w 551995"/>
                <a:gd name="connsiteY4" fmla="*/ 302506 h 317987"/>
                <a:gd name="connsiteX5" fmla="*/ 14669 w 551995"/>
                <a:gd name="connsiteY5" fmla="*/ 259026 h 317987"/>
                <a:gd name="connsiteX6" fmla="*/ 0 w 551995"/>
                <a:gd name="connsiteY6" fmla="*/ 231996 h 317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995" h="317987">
                  <a:moveTo>
                    <a:pt x="532860" y="0"/>
                  </a:moveTo>
                  <a:lnTo>
                    <a:pt x="551995" y="94806"/>
                  </a:lnTo>
                  <a:lnTo>
                    <a:pt x="549113" y="109082"/>
                  </a:lnTo>
                  <a:lnTo>
                    <a:pt x="69290" y="317987"/>
                  </a:lnTo>
                  <a:lnTo>
                    <a:pt x="50534" y="302506"/>
                  </a:lnTo>
                  <a:cubicBezTo>
                    <a:pt x="37246" y="289214"/>
                    <a:pt x="25226" y="274655"/>
                    <a:pt x="14669" y="259026"/>
                  </a:cubicBezTo>
                  <a:lnTo>
                    <a:pt x="0" y="231996"/>
                  </a:lnTo>
                  <a:close/>
                </a:path>
              </a:pathLst>
            </a:custGeom>
            <a:solidFill>
              <a:srgbClr val="D9E8FF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9B942BD-2119-D933-910D-8D02BF74B715}"/>
                </a:ext>
              </a:extLst>
            </p:cNvPr>
            <p:cNvSpPr/>
            <p:nvPr/>
          </p:nvSpPr>
          <p:spPr>
            <a:xfrm rot="20188359">
              <a:off x="7885433" y="2618130"/>
              <a:ext cx="582211" cy="106502"/>
            </a:xfrm>
            <a:custGeom>
              <a:avLst/>
              <a:gdLst>
                <a:gd name="connsiteX0" fmla="*/ 554442 w 582211"/>
                <a:gd name="connsiteY0" fmla="*/ 0 h 106502"/>
                <a:gd name="connsiteX1" fmla="*/ 563717 w 582211"/>
                <a:gd name="connsiteY1" fmla="*/ 18242 h 106502"/>
                <a:gd name="connsiteX2" fmla="*/ 579252 w 582211"/>
                <a:gd name="connsiteY2" fmla="*/ 72420 h 106502"/>
                <a:gd name="connsiteX3" fmla="*/ 582211 w 582211"/>
                <a:gd name="connsiteY3" fmla="*/ 106502 h 106502"/>
                <a:gd name="connsiteX4" fmla="*/ 0 w 582211"/>
                <a:gd name="connsiteY4" fmla="*/ 106502 h 106502"/>
                <a:gd name="connsiteX5" fmla="*/ 21024 w 582211"/>
                <a:gd name="connsiteY5" fmla="*/ 8539 h 106502"/>
                <a:gd name="connsiteX6" fmla="*/ 26989 w 582211"/>
                <a:gd name="connsiteY6" fmla="*/ 0 h 10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211" h="106502">
                  <a:moveTo>
                    <a:pt x="554442" y="0"/>
                  </a:moveTo>
                  <a:lnTo>
                    <a:pt x="563717" y="18242"/>
                  </a:lnTo>
                  <a:cubicBezTo>
                    <a:pt x="570598" y="35731"/>
                    <a:pt x="575810" y="53877"/>
                    <a:pt x="579252" y="72420"/>
                  </a:cubicBezTo>
                  <a:lnTo>
                    <a:pt x="582211" y="106502"/>
                  </a:lnTo>
                  <a:lnTo>
                    <a:pt x="0" y="106502"/>
                  </a:lnTo>
                  <a:lnTo>
                    <a:pt x="21024" y="8539"/>
                  </a:lnTo>
                  <a:lnTo>
                    <a:pt x="26989" y="0"/>
                  </a:lnTo>
                  <a:close/>
                </a:path>
              </a:pathLst>
            </a:custGeom>
            <a:solidFill>
              <a:srgbClr val="D9E8FF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9B3DCC-9D49-BAA5-A0E2-EE5214172FE3}"/>
                </a:ext>
              </a:extLst>
            </p:cNvPr>
            <p:cNvSpPr/>
            <p:nvPr/>
          </p:nvSpPr>
          <p:spPr>
            <a:xfrm>
              <a:off x="7871966" y="2405297"/>
              <a:ext cx="665675" cy="665695"/>
            </a:xfrm>
            <a:custGeom>
              <a:avLst/>
              <a:gdLst>
                <a:gd name="connsiteX0" fmla="*/ 332793 w 665675"/>
                <a:gd name="connsiteY0" fmla="*/ 665695 h 665695"/>
                <a:gd name="connsiteX1" fmla="*/ 0 w 665675"/>
                <a:gd name="connsiteY1" fmla="*/ 332902 h 665695"/>
                <a:gd name="connsiteX2" fmla="*/ 332793 w 665675"/>
                <a:gd name="connsiteY2" fmla="*/ 0 h 665695"/>
                <a:gd name="connsiteX3" fmla="*/ 665676 w 665675"/>
                <a:gd name="connsiteY3" fmla="*/ 332902 h 665695"/>
                <a:gd name="connsiteX4" fmla="*/ 332793 w 665675"/>
                <a:gd name="connsiteY4" fmla="*/ 665695 h 665695"/>
                <a:gd name="connsiteX5" fmla="*/ 332793 w 665675"/>
                <a:gd name="connsiteY5" fmla="*/ 78169 h 665695"/>
                <a:gd name="connsiteX6" fmla="*/ 78123 w 665675"/>
                <a:gd name="connsiteY6" fmla="*/ 332901 h 665695"/>
                <a:gd name="connsiteX7" fmla="*/ 332793 w 665675"/>
                <a:gd name="connsiteY7" fmla="*/ 587622 h 665695"/>
                <a:gd name="connsiteX8" fmla="*/ 587522 w 665675"/>
                <a:gd name="connsiteY8" fmla="*/ 332901 h 665695"/>
                <a:gd name="connsiteX9" fmla="*/ 332793 w 665675"/>
                <a:gd name="connsiteY9" fmla="*/ 78169 h 66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675" h="665695">
                  <a:moveTo>
                    <a:pt x="332793" y="665695"/>
                  </a:moveTo>
                  <a:cubicBezTo>
                    <a:pt x="149302" y="665695"/>
                    <a:pt x="0" y="516490"/>
                    <a:pt x="0" y="332902"/>
                  </a:cubicBezTo>
                  <a:cubicBezTo>
                    <a:pt x="0" y="149317"/>
                    <a:pt x="149302" y="0"/>
                    <a:pt x="332793" y="0"/>
                  </a:cubicBezTo>
                  <a:cubicBezTo>
                    <a:pt x="516377" y="0"/>
                    <a:pt x="665676" y="149318"/>
                    <a:pt x="665676" y="332902"/>
                  </a:cubicBezTo>
                  <a:cubicBezTo>
                    <a:pt x="665676" y="516490"/>
                    <a:pt x="516377" y="665695"/>
                    <a:pt x="332793" y="665695"/>
                  </a:cubicBezTo>
                  <a:close/>
                  <a:moveTo>
                    <a:pt x="332793" y="78169"/>
                  </a:moveTo>
                  <a:cubicBezTo>
                    <a:pt x="192402" y="78169"/>
                    <a:pt x="78123" y="192452"/>
                    <a:pt x="78123" y="332901"/>
                  </a:cubicBezTo>
                  <a:cubicBezTo>
                    <a:pt x="78123" y="473351"/>
                    <a:pt x="192403" y="587622"/>
                    <a:pt x="332793" y="587622"/>
                  </a:cubicBezTo>
                  <a:cubicBezTo>
                    <a:pt x="473239" y="587622"/>
                    <a:pt x="587522" y="473353"/>
                    <a:pt x="587522" y="332901"/>
                  </a:cubicBezTo>
                  <a:cubicBezTo>
                    <a:pt x="587522" y="192454"/>
                    <a:pt x="473239" y="78169"/>
                    <a:pt x="332793" y="78169"/>
                  </a:cubicBezTo>
                  <a:close/>
                </a:path>
              </a:pathLst>
            </a:custGeom>
            <a:solidFill>
              <a:srgbClr val="122C4D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5BD176-6F54-747F-9FEA-E768926BAA94}"/>
                </a:ext>
              </a:extLst>
            </p:cNvPr>
            <p:cNvSpPr/>
            <p:nvPr/>
          </p:nvSpPr>
          <p:spPr>
            <a:xfrm>
              <a:off x="7850517" y="1360066"/>
              <a:ext cx="714873" cy="671164"/>
            </a:xfrm>
            <a:custGeom>
              <a:avLst/>
              <a:gdLst>
                <a:gd name="connsiteX0" fmla="*/ 287178 w 714873"/>
                <a:gd name="connsiteY0" fmla="*/ 54815 h 671164"/>
                <a:gd name="connsiteX1" fmla="*/ 0 w 714873"/>
                <a:gd name="connsiteY1" fmla="*/ 654788 h 671164"/>
                <a:gd name="connsiteX2" fmla="*/ 714873 w 714873"/>
                <a:gd name="connsiteY2" fmla="*/ 671165 h 671164"/>
                <a:gd name="connsiteX3" fmla="*/ 422166 w 714873"/>
                <a:gd name="connsiteY3" fmla="*/ 54815 h 671164"/>
                <a:gd name="connsiteX4" fmla="*/ 354652 w 714873"/>
                <a:gd name="connsiteY4" fmla="*/ 0 h 671164"/>
                <a:gd name="connsiteX5" fmla="*/ 287178 w 714873"/>
                <a:gd name="connsiteY5" fmla="*/ 54815 h 67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873" h="671164">
                  <a:moveTo>
                    <a:pt x="287178" y="54815"/>
                  </a:moveTo>
                  <a:cubicBezTo>
                    <a:pt x="167725" y="237448"/>
                    <a:pt x="72358" y="440172"/>
                    <a:pt x="0" y="654788"/>
                  </a:cubicBezTo>
                  <a:cubicBezTo>
                    <a:pt x="244741" y="576095"/>
                    <a:pt x="435309" y="586333"/>
                    <a:pt x="714873" y="671165"/>
                  </a:cubicBezTo>
                  <a:cubicBezTo>
                    <a:pt x="641857" y="450488"/>
                    <a:pt x="544688" y="242086"/>
                    <a:pt x="422166" y="54815"/>
                  </a:cubicBezTo>
                  <a:cubicBezTo>
                    <a:pt x="400384" y="22843"/>
                    <a:pt x="378888" y="0"/>
                    <a:pt x="354652" y="0"/>
                  </a:cubicBezTo>
                  <a:cubicBezTo>
                    <a:pt x="330353" y="1"/>
                    <a:pt x="309096" y="22845"/>
                    <a:pt x="287178" y="54815"/>
                  </a:cubicBezTo>
                  <a:close/>
                </a:path>
              </a:pathLst>
            </a:custGeom>
            <a:solidFill>
              <a:srgbClr val="F72A08"/>
            </a:solidFill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图形 24">
              <a:extLst>
                <a:ext uri="{FF2B5EF4-FFF2-40B4-BE49-F238E27FC236}">
                  <a16:creationId xmlns:a16="http://schemas.microsoft.com/office/drawing/2014/main" id="{3BEB938F-869F-81C4-BC20-DA3539C495D7}"/>
                </a:ext>
              </a:extLst>
            </p:cNvPr>
            <p:cNvGrpSpPr/>
            <p:nvPr/>
          </p:nvGrpSpPr>
          <p:grpSpPr>
            <a:xfrm>
              <a:off x="7844372" y="3917149"/>
              <a:ext cx="749751" cy="108807"/>
              <a:chOff x="7844372" y="3917149"/>
              <a:chExt cx="749751" cy="108807"/>
            </a:xfrm>
            <a:solidFill>
              <a:srgbClr val="122C4D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1E85870-5835-D01A-5F75-7C9B2D7042C6}"/>
                  </a:ext>
                </a:extLst>
              </p:cNvPr>
              <p:cNvSpPr/>
              <p:nvPr/>
            </p:nvSpPr>
            <p:spPr>
              <a:xfrm>
                <a:off x="8154663" y="3927412"/>
                <a:ext cx="98544" cy="98544"/>
              </a:xfrm>
              <a:custGeom>
                <a:avLst/>
                <a:gdLst>
                  <a:gd name="connsiteX0" fmla="*/ 98545 w 98544"/>
                  <a:gd name="connsiteY0" fmla="*/ 49273 h 98544"/>
                  <a:gd name="connsiteX1" fmla="*/ 49272 w 98544"/>
                  <a:gd name="connsiteY1" fmla="*/ 98545 h 98544"/>
                  <a:gd name="connsiteX2" fmla="*/ 0 w 98544"/>
                  <a:gd name="connsiteY2" fmla="*/ 49273 h 98544"/>
                  <a:gd name="connsiteX3" fmla="*/ 49272 w 98544"/>
                  <a:gd name="connsiteY3" fmla="*/ 0 h 98544"/>
                  <a:gd name="connsiteX4" fmla="*/ 98545 w 98544"/>
                  <a:gd name="connsiteY4" fmla="*/ 49273 h 9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44" h="98544">
                    <a:moveTo>
                      <a:pt x="98545" y="49273"/>
                    </a:moveTo>
                    <a:cubicBezTo>
                      <a:pt x="98545" y="76485"/>
                      <a:pt x="76485" y="98545"/>
                      <a:pt x="49272" y="98545"/>
                    </a:cubicBezTo>
                    <a:cubicBezTo>
                      <a:pt x="22060" y="98545"/>
                      <a:pt x="0" y="76485"/>
                      <a:pt x="0" y="49273"/>
                    </a:cubicBezTo>
                    <a:cubicBezTo>
                      <a:pt x="0" y="22060"/>
                      <a:pt x="22060" y="0"/>
                      <a:pt x="49272" y="0"/>
                    </a:cubicBezTo>
                    <a:cubicBezTo>
                      <a:pt x="76485" y="0"/>
                      <a:pt x="98545" y="22060"/>
                      <a:pt x="98545" y="49273"/>
                    </a:cubicBezTo>
                    <a:close/>
                  </a:path>
                </a:pathLst>
              </a:custGeom>
              <a:solidFill>
                <a:srgbClr val="122C4D"/>
              </a:solidFill>
              <a:ln w="1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24">
                <a:extLst>
                  <a:ext uri="{FF2B5EF4-FFF2-40B4-BE49-F238E27FC236}">
                    <a16:creationId xmlns:a16="http://schemas.microsoft.com/office/drawing/2014/main" id="{AC8C5087-9674-FBBC-AAE8-BB1BA3B2A21E}"/>
                  </a:ext>
                </a:extLst>
              </p:cNvPr>
              <p:cNvGrpSpPr/>
              <p:nvPr/>
            </p:nvGrpSpPr>
            <p:grpSpPr>
              <a:xfrm>
                <a:off x="8335771" y="3917149"/>
                <a:ext cx="258353" cy="106145"/>
                <a:chOff x="8335771" y="3917149"/>
                <a:chExt cx="258353" cy="106145"/>
              </a:xfrm>
              <a:solidFill>
                <a:srgbClr val="122C4D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8FA1699-609F-1D7B-295A-0547AD1D1CCE}"/>
                    </a:ext>
                  </a:extLst>
                </p:cNvPr>
                <p:cNvSpPr/>
                <p:nvPr/>
              </p:nvSpPr>
              <p:spPr>
                <a:xfrm>
                  <a:off x="8335771" y="3929455"/>
                  <a:ext cx="98547" cy="93838"/>
                </a:xfrm>
                <a:custGeom>
                  <a:avLst/>
                  <a:gdLst>
                    <a:gd name="connsiteX0" fmla="*/ 98548 w 98547"/>
                    <a:gd name="connsiteY0" fmla="*/ 46919 h 93838"/>
                    <a:gd name="connsiteX1" fmla="*/ 49274 w 98547"/>
                    <a:gd name="connsiteY1" fmla="*/ 93839 h 93838"/>
                    <a:gd name="connsiteX2" fmla="*/ 0 w 98547"/>
                    <a:gd name="connsiteY2" fmla="*/ 46919 h 93838"/>
                    <a:gd name="connsiteX3" fmla="*/ 49274 w 98547"/>
                    <a:gd name="connsiteY3" fmla="*/ 0 h 93838"/>
                    <a:gd name="connsiteX4" fmla="*/ 98548 w 98547"/>
                    <a:gd name="connsiteY4" fmla="*/ 46919 h 93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547" h="93838">
                      <a:moveTo>
                        <a:pt x="98548" y="46919"/>
                      </a:moveTo>
                      <a:cubicBezTo>
                        <a:pt x="98548" y="72832"/>
                        <a:pt x="76487" y="93839"/>
                        <a:pt x="49274" y="93839"/>
                      </a:cubicBezTo>
                      <a:cubicBezTo>
                        <a:pt x="22061" y="93839"/>
                        <a:pt x="0" y="72832"/>
                        <a:pt x="0" y="46919"/>
                      </a:cubicBezTo>
                      <a:cubicBezTo>
                        <a:pt x="0" y="21006"/>
                        <a:pt x="22061" y="0"/>
                        <a:pt x="49274" y="0"/>
                      </a:cubicBezTo>
                      <a:cubicBezTo>
                        <a:pt x="76487" y="0"/>
                        <a:pt x="98548" y="21006"/>
                        <a:pt x="98548" y="46919"/>
                      </a:cubicBezTo>
                      <a:close/>
                    </a:path>
                  </a:pathLst>
                </a:custGeom>
                <a:solidFill>
                  <a:srgbClr val="122C4D"/>
                </a:solidFill>
                <a:ln w="1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8F97296D-AB80-6199-BF9E-F47599375E9F}"/>
                    </a:ext>
                  </a:extLst>
                </p:cNvPr>
                <p:cNvSpPr/>
                <p:nvPr/>
              </p:nvSpPr>
              <p:spPr>
                <a:xfrm>
                  <a:off x="8495576" y="3917149"/>
                  <a:ext cx="98547" cy="93835"/>
                </a:xfrm>
                <a:custGeom>
                  <a:avLst/>
                  <a:gdLst>
                    <a:gd name="connsiteX0" fmla="*/ 98548 w 98547"/>
                    <a:gd name="connsiteY0" fmla="*/ 46918 h 93835"/>
                    <a:gd name="connsiteX1" fmla="*/ 49274 w 98547"/>
                    <a:gd name="connsiteY1" fmla="*/ 93836 h 93835"/>
                    <a:gd name="connsiteX2" fmla="*/ 0 w 98547"/>
                    <a:gd name="connsiteY2" fmla="*/ 46918 h 93835"/>
                    <a:gd name="connsiteX3" fmla="*/ 49274 w 98547"/>
                    <a:gd name="connsiteY3" fmla="*/ 0 h 93835"/>
                    <a:gd name="connsiteX4" fmla="*/ 98548 w 98547"/>
                    <a:gd name="connsiteY4" fmla="*/ 46918 h 9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547" h="93835">
                      <a:moveTo>
                        <a:pt x="98548" y="46918"/>
                      </a:moveTo>
                      <a:cubicBezTo>
                        <a:pt x="98548" y="72830"/>
                        <a:pt x="76487" y="93836"/>
                        <a:pt x="49274" y="93836"/>
                      </a:cubicBezTo>
                      <a:cubicBezTo>
                        <a:pt x="22061" y="93836"/>
                        <a:pt x="0" y="72830"/>
                        <a:pt x="0" y="46918"/>
                      </a:cubicBezTo>
                      <a:cubicBezTo>
                        <a:pt x="0" y="21006"/>
                        <a:pt x="22061" y="0"/>
                        <a:pt x="49274" y="0"/>
                      </a:cubicBezTo>
                      <a:cubicBezTo>
                        <a:pt x="76487" y="0"/>
                        <a:pt x="98548" y="21006"/>
                        <a:pt x="98548" y="46918"/>
                      </a:cubicBezTo>
                      <a:close/>
                    </a:path>
                  </a:pathLst>
                </a:custGeom>
                <a:solidFill>
                  <a:srgbClr val="122C4D"/>
                </a:solidFill>
                <a:ln w="1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图形 24">
                <a:extLst>
                  <a:ext uri="{FF2B5EF4-FFF2-40B4-BE49-F238E27FC236}">
                    <a16:creationId xmlns:a16="http://schemas.microsoft.com/office/drawing/2014/main" id="{7BF5A0FA-95AE-C219-578F-ED8F77123CDD}"/>
                  </a:ext>
                </a:extLst>
              </p:cNvPr>
              <p:cNvGrpSpPr/>
              <p:nvPr/>
            </p:nvGrpSpPr>
            <p:grpSpPr>
              <a:xfrm>
                <a:off x="7844372" y="3917149"/>
                <a:ext cx="258353" cy="106145"/>
                <a:chOff x="7844372" y="3917149"/>
                <a:chExt cx="258353" cy="106145"/>
              </a:xfrm>
              <a:solidFill>
                <a:srgbClr val="122C4D"/>
              </a:solidFill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20494F4-4C90-E590-7579-9EE3ACA29518}"/>
                    </a:ext>
                  </a:extLst>
                </p:cNvPr>
                <p:cNvSpPr/>
                <p:nvPr/>
              </p:nvSpPr>
              <p:spPr>
                <a:xfrm>
                  <a:off x="8004177" y="3929455"/>
                  <a:ext cx="98547" cy="93838"/>
                </a:xfrm>
                <a:custGeom>
                  <a:avLst/>
                  <a:gdLst>
                    <a:gd name="connsiteX0" fmla="*/ 98548 w 98547"/>
                    <a:gd name="connsiteY0" fmla="*/ 46919 h 93838"/>
                    <a:gd name="connsiteX1" fmla="*/ 49274 w 98547"/>
                    <a:gd name="connsiteY1" fmla="*/ 93839 h 93838"/>
                    <a:gd name="connsiteX2" fmla="*/ 0 w 98547"/>
                    <a:gd name="connsiteY2" fmla="*/ 46919 h 93838"/>
                    <a:gd name="connsiteX3" fmla="*/ 49274 w 98547"/>
                    <a:gd name="connsiteY3" fmla="*/ 0 h 93838"/>
                    <a:gd name="connsiteX4" fmla="*/ 98548 w 98547"/>
                    <a:gd name="connsiteY4" fmla="*/ 46919 h 93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547" h="93838">
                      <a:moveTo>
                        <a:pt x="98548" y="46919"/>
                      </a:moveTo>
                      <a:cubicBezTo>
                        <a:pt x="98548" y="72832"/>
                        <a:pt x="76487" y="93839"/>
                        <a:pt x="49274" y="93839"/>
                      </a:cubicBezTo>
                      <a:cubicBezTo>
                        <a:pt x="22061" y="93839"/>
                        <a:pt x="0" y="72832"/>
                        <a:pt x="0" y="46919"/>
                      </a:cubicBezTo>
                      <a:cubicBezTo>
                        <a:pt x="0" y="21006"/>
                        <a:pt x="22061" y="0"/>
                        <a:pt x="49274" y="0"/>
                      </a:cubicBezTo>
                      <a:cubicBezTo>
                        <a:pt x="76487" y="0"/>
                        <a:pt x="98548" y="21006"/>
                        <a:pt x="98548" y="46919"/>
                      </a:cubicBezTo>
                      <a:close/>
                    </a:path>
                  </a:pathLst>
                </a:custGeom>
                <a:solidFill>
                  <a:srgbClr val="122C4D"/>
                </a:solidFill>
                <a:ln w="1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128E9D3E-0B43-27C7-CB0F-1E5ED4478625}"/>
                    </a:ext>
                  </a:extLst>
                </p:cNvPr>
                <p:cNvSpPr/>
                <p:nvPr/>
              </p:nvSpPr>
              <p:spPr>
                <a:xfrm>
                  <a:off x="7844372" y="3917149"/>
                  <a:ext cx="98547" cy="93835"/>
                </a:xfrm>
                <a:custGeom>
                  <a:avLst/>
                  <a:gdLst>
                    <a:gd name="connsiteX0" fmla="*/ 98548 w 98547"/>
                    <a:gd name="connsiteY0" fmla="*/ 46918 h 93835"/>
                    <a:gd name="connsiteX1" fmla="*/ 49274 w 98547"/>
                    <a:gd name="connsiteY1" fmla="*/ 93836 h 93835"/>
                    <a:gd name="connsiteX2" fmla="*/ 0 w 98547"/>
                    <a:gd name="connsiteY2" fmla="*/ 46918 h 93835"/>
                    <a:gd name="connsiteX3" fmla="*/ 49274 w 98547"/>
                    <a:gd name="connsiteY3" fmla="*/ 0 h 93835"/>
                    <a:gd name="connsiteX4" fmla="*/ 98548 w 98547"/>
                    <a:gd name="connsiteY4" fmla="*/ 46918 h 9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547" h="93835">
                      <a:moveTo>
                        <a:pt x="98548" y="46918"/>
                      </a:moveTo>
                      <a:cubicBezTo>
                        <a:pt x="98548" y="72830"/>
                        <a:pt x="76487" y="93836"/>
                        <a:pt x="49274" y="93836"/>
                      </a:cubicBezTo>
                      <a:cubicBezTo>
                        <a:pt x="22061" y="93836"/>
                        <a:pt x="0" y="72830"/>
                        <a:pt x="0" y="46918"/>
                      </a:cubicBezTo>
                      <a:cubicBezTo>
                        <a:pt x="0" y="21006"/>
                        <a:pt x="22061" y="0"/>
                        <a:pt x="49274" y="0"/>
                      </a:cubicBezTo>
                      <a:cubicBezTo>
                        <a:pt x="76487" y="0"/>
                        <a:pt x="98548" y="21006"/>
                        <a:pt x="98548" y="46918"/>
                      </a:cubicBezTo>
                      <a:close/>
                    </a:path>
                  </a:pathLst>
                </a:custGeom>
                <a:solidFill>
                  <a:srgbClr val="122C4D"/>
                </a:solidFill>
                <a:ln w="1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5118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045971E9-34FA-2C7D-6965-FA7B240D37B8}"/>
              </a:ext>
            </a:extLst>
          </p:cNvPr>
          <p:cNvGrpSpPr/>
          <p:nvPr/>
        </p:nvGrpSpPr>
        <p:grpSpPr>
          <a:xfrm rot="4826561">
            <a:off x="1069778" y="1494748"/>
            <a:ext cx="4384343" cy="4382572"/>
            <a:chOff x="972620" y="1539844"/>
            <a:chExt cx="4384343" cy="438257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9FF95B0-65F5-BE47-9E26-71F534303B62}"/>
                </a:ext>
              </a:extLst>
            </p:cNvPr>
            <p:cNvSpPr/>
            <p:nvPr/>
          </p:nvSpPr>
          <p:spPr>
            <a:xfrm>
              <a:off x="3377961" y="3754274"/>
              <a:ext cx="1979001" cy="2168143"/>
            </a:xfrm>
            <a:custGeom>
              <a:avLst/>
              <a:gdLst>
                <a:gd name="connsiteX0" fmla="*/ 45 w 1979001"/>
                <a:gd name="connsiteY0" fmla="*/ 935117 h 2168143"/>
                <a:gd name="connsiteX1" fmla="*/ 259544 w 1979001"/>
                <a:gd name="connsiteY1" fmla="*/ 1598943 h 2168143"/>
                <a:gd name="connsiteX2" fmla="*/ 673139 w 1979001"/>
                <a:gd name="connsiteY2" fmla="*/ 2049694 h 2168143"/>
                <a:gd name="connsiteX3" fmla="*/ 729901 w 1979001"/>
                <a:gd name="connsiteY3" fmla="*/ 1779251 h 2168143"/>
                <a:gd name="connsiteX4" fmla="*/ 883987 w 1979001"/>
                <a:gd name="connsiteY4" fmla="*/ 1795634 h 2168143"/>
                <a:gd name="connsiteX5" fmla="*/ 1524638 w 1979001"/>
                <a:gd name="connsiteY5" fmla="*/ 2131648 h 2168143"/>
                <a:gd name="connsiteX6" fmla="*/ 1403004 w 1979001"/>
                <a:gd name="connsiteY6" fmla="*/ 1418644 h 2168143"/>
                <a:gd name="connsiteX7" fmla="*/ 1881464 w 1979001"/>
                <a:gd name="connsiteY7" fmla="*/ 1385859 h 2168143"/>
                <a:gd name="connsiteX8" fmla="*/ 1524648 w 1979001"/>
                <a:gd name="connsiteY8" fmla="*/ 869547 h 2168143"/>
                <a:gd name="connsiteX9" fmla="*/ 1922012 w 1979001"/>
                <a:gd name="connsiteY9" fmla="*/ 763010 h 2168143"/>
                <a:gd name="connsiteX10" fmla="*/ 900360 w 1979001"/>
                <a:gd name="connsiteY10" fmla="*/ 0 h 2168143"/>
                <a:gd name="connsiteX11" fmla="*/ 0 w 1979001"/>
                <a:gd name="connsiteY11" fmla="*/ 935126 h 216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43">
                  <a:moveTo>
                    <a:pt x="45" y="935117"/>
                  </a:moveTo>
                  <a:cubicBezTo>
                    <a:pt x="45" y="935117"/>
                    <a:pt x="121689" y="1295715"/>
                    <a:pt x="259544" y="1598943"/>
                  </a:cubicBezTo>
                  <a:cubicBezTo>
                    <a:pt x="397409" y="1902181"/>
                    <a:pt x="640696" y="2049694"/>
                    <a:pt x="673139" y="2049694"/>
                  </a:cubicBezTo>
                  <a:cubicBezTo>
                    <a:pt x="705570" y="2049694"/>
                    <a:pt x="738011" y="1877597"/>
                    <a:pt x="729901" y="1779251"/>
                  </a:cubicBezTo>
                  <a:cubicBezTo>
                    <a:pt x="721791" y="1680906"/>
                    <a:pt x="494719" y="1484205"/>
                    <a:pt x="883987" y="1795634"/>
                  </a:cubicBezTo>
                  <a:cubicBezTo>
                    <a:pt x="1273245" y="2107064"/>
                    <a:pt x="1548965" y="2238194"/>
                    <a:pt x="1524638" y="2131648"/>
                  </a:cubicBezTo>
                  <a:cubicBezTo>
                    <a:pt x="1565190" y="1869386"/>
                    <a:pt x="1111053" y="1320299"/>
                    <a:pt x="1403004" y="1418644"/>
                  </a:cubicBezTo>
                  <a:cubicBezTo>
                    <a:pt x="1694945" y="1516990"/>
                    <a:pt x="2189626" y="1746466"/>
                    <a:pt x="1881464" y="1385859"/>
                  </a:cubicBezTo>
                  <a:cubicBezTo>
                    <a:pt x="1573301" y="1025262"/>
                    <a:pt x="1257024" y="861346"/>
                    <a:pt x="1524648" y="869547"/>
                  </a:cubicBezTo>
                  <a:cubicBezTo>
                    <a:pt x="1792262" y="877743"/>
                    <a:pt x="2051761" y="1000678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7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FAA5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AE64A052-8765-1920-A0B1-94D0782CD8C1}"/>
                </a:ext>
              </a:extLst>
            </p:cNvPr>
            <p:cNvGrpSpPr/>
            <p:nvPr/>
          </p:nvGrpSpPr>
          <p:grpSpPr>
            <a:xfrm>
              <a:off x="972620" y="1539844"/>
              <a:ext cx="4014358" cy="3804027"/>
              <a:chOff x="972620" y="1539844"/>
              <a:chExt cx="4014358" cy="3804027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9250168-2288-CE5F-8C8E-C511F46F108A}"/>
                  </a:ext>
                </a:extLst>
              </p:cNvPr>
              <p:cNvSpPr/>
              <p:nvPr/>
            </p:nvSpPr>
            <p:spPr>
              <a:xfrm>
                <a:off x="3508594" y="3857753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7F747"/>
              </a:solidFill>
              <a:ln w="166688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" name="图形 2">
                <a:extLst>
                  <a:ext uri="{FF2B5EF4-FFF2-40B4-BE49-F238E27FC236}">
                    <a16:creationId xmlns:a16="http://schemas.microsoft.com/office/drawing/2014/main" id="{92E52930-EDE9-C4C2-D0A8-793A5DCEE507}"/>
                  </a:ext>
                </a:extLst>
              </p:cNvPr>
              <p:cNvGrpSpPr/>
              <p:nvPr/>
            </p:nvGrpSpPr>
            <p:grpSpPr>
              <a:xfrm>
                <a:off x="972620" y="1539844"/>
                <a:ext cx="4014358" cy="3804027"/>
                <a:chOff x="972620" y="1539844"/>
                <a:chExt cx="4014358" cy="3804027"/>
              </a:xfrm>
            </p:grpSpPr>
            <p:grpSp>
              <p:nvGrpSpPr>
                <p:cNvPr id="9" name="图形 2">
                  <a:extLst>
                    <a:ext uri="{FF2B5EF4-FFF2-40B4-BE49-F238E27FC236}">
                      <a16:creationId xmlns:a16="http://schemas.microsoft.com/office/drawing/2014/main" id="{F3CBB1E5-C39B-9037-6E95-52C72549203D}"/>
                    </a:ext>
                  </a:extLst>
                </p:cNvPr>
                <p:cNvGrpSpPr/>
                <p:nvPr/>
              </p:nvGrpSpPr>
              <p:grpSpPr>
                <a:xfrm>
                  <a:off x="972620" y="1539844"/>
                  <a:ext cx="4014358" cy="3804027"/>
                  <a:chOff x="972620" y="1539844"/>
                  <a:chExt cx="4014358" cy="3804027"/>
                </a:xfrm>
              </p:grpSpPr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213DBAC5-1D17-970C-647E-81FD3A3298EC}"/>
                      </a:ext>
                    </a:extLst>
                  </p:cNvPr>
                  <p:cNvSpPr/>
                  <p:nvPr/>
                </p:nvSpPr>
                <p:spPr>
                  <a:xfrm>
                    <a:off x="972620" y="1539844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rgbClr val="00E5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图形 2">
                    <a:extLst>
                      <a:ext uri="{FF2B5EF4-FFF2-40B4-BE49-F238E27FC236}">
                        <a16:creationId xmlns:a16="http://schemas.microsoft.com/office/drawing/2014/main" id="{BF451345-51F8-4A4A-8AD9-AEE738A6C60C}"/>
                      </a:ext>
                    </a:extLst>
                  </p:cNvPr>
                  <p:cNvGrpSpPr/>
                  <p:nvPr/>
                </p:nvGrpSpPr>
                <p:grpSpPr>
                  <a:xfrm>
                    <a:off x="2361784" y="2685221"/>
                    <a:ext cx="2625194" cy="2658651"/>
                    <a:chOff x="2361784" y="2685221"/>
                    <a:chExt cx="2625194" cy="2658651"/>
                  </a:xfrm>
                  <a:solidFill>
                    <a:srgbClr val="5656FF"/>
                  </a:solidFill>
                </p:grpSpPr>
                <p:sp>
                  <p:nvSpPr>
                    <p:cNvPr id="12" name="任意多边形: 形状 11">
                      <a:extLst>
                        <a:ext uri="{FF2B5EF4-FFF2-40B4-BE49-F238E27FC236}">
                          <a16:creationId xmlns:a16="http://schemas.microsoft.com/office/drawing/2014/main" id="{96D8C87A-88EB-AC77-ADF2-8B2CE90BF3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1784" y="4027403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5656F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" name="任意多边形: 形状 12">
                      <a:extLst>
                        <a:ext uri="{FF2B5EF4-FFF2-40B4-BE49-F238E27FC236}">
                          <a16:creationId xmlns:a16="http://schemas.microsoft.com/office/drawing/2014/main" id="{B7C61751-4B95-8C67-8C93-8AAE2C0A62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05571" y="2685221"/>
                      <a:ext cx="1281407" cy="1098160"/>
                    </a:xfrm>
                    <a:custGeom>
                      <a:avLst/>
                      <a:gdLst>
                        <a:gd name="connsiteX0" fmla="*/ 0 w 1281407"/>
                        <a:gd name="connsiteY0" fmla="*/ 14 h 1098160"/>
                        <a:gd name="connsiteX1" fmla="*/ 822760 w 1281407"/>
                        <a:gd name="connsiteY1" fmla="*/ 36599 h 1098160"/>
                        <a:gd name="connsiteX2" fmla="*/ 1281408 w 1281407"/>
                        <a:gd name="connsiteY2" fmla="*/ 1098160 h 1098160"/>
                        <a:gd name="connsiteX3" fmla="*/ 636679 w 1281407"/>
                        <a:gd name="connsiteY3" fmla="*/ 1033843 h 1098160"/>
                        <a:gd name="connsiteX4" fmla="*/ 9 w 1281407"/>
                        <a:gd name="connsiteY4" fmla="*/ 0 h 10981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0">
                          <a:moveTo>
                            <a:pt x="0" y="14"/>
                          </a:moveTo>
                          <a:cubicBezTo>
                            <a:pt x="0" y="14"/>
                            <a:pt x="814683" y="36400"/>
                            <a:pt x="822760" y="36599"/>
                          </a:cubicBezTo>
                          <a:cubicBezTo>
                            <a:pt x="830834" y="36797"/>
                            <a:pt x="1258567" y="1041010"/>
                            <a:pt x="1281408" y="1098160"/>
                          </a:cubicBezTo>
                          <a:lnTo>
                            <a:pt x="636679" y="1033843"/>
                          </a:lnTo>
                          <a:cubicBezTo>
                            <a:pt x="550014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5656F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1B27C8B6-8C09-3395-4EB9-B12E91208AF5}"/>
                      </a:ext>
                    </a:extLst>
                  </p:cNvPr>
                  <p:cNvSpPr/>
                  <p:nvPr/>
                </p:nvSpPr>
                <p:spPr>
                  <a:xfrm>
                    <a:off x="3044441" y="3245496"/>
                    <a:ext cx="949975" cy="1026413"/>
                  </a:xfrm>
                  <a:custGeom>
                    <a:avLst/>
                    <a:gdLst>
                      <a:gd name="connsiteX0" fmla="*/ 0 w 949975"/>
                      <a:gd name="connsiteY0" fmla="*/ 0 h 1026413"/>
                      <a:gd name="connsiteX1" fmla="*/ 158753 w 949975"/>
                      <a:gd name="connsiteY1" fmla="*/ 378009 h 1026413"/>
                      <a:gd name="connsiteX2" fmla="*/ 949976 w 949975"/>
                      <a:gd name="connsiteY2" fmla="*/ 1026414 h 1026413"/>
                      <a:gd name="connsiteX3" fmla="*/ 919697 w 949975"/>
                      <a:gd name="connsiteY3" fmla="*/ 819902 h 1026413"/>
                      <a:gd name="connsiteX4" fmla="*/ 1 w 949975"/>
                      <a:gd name="connsiteY4" fmla="*/ 0 h 1026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9975" h="1026413">
                        <a:moveTo>
                          <a:pt x="0" y="0"/>
                        </a:moveTo>
                        <a:cubicBezTo>
                          <a:pt x="0" y="0"/>
                          <a:pt x="135826" y="325022"/>
                          <a:pt x="158753" y="378009"/>
                        </a:cubicBezTo>
                        <a:cubicBezTo>
                          <a:pt x="186888" y="413712"/>
                          <a:pt x="897788" y="993858"/>
                          <a:pt x="949976" y="1026414"/>
                        </a:cubicBezTo>
                        <a:lnTo>
                          <a:pt x="919697" y="819902"/>
                        </a:lnTo>
                        <a:cubicBezTo>
                          <a:pt x="843552" y="746574"/>
                          <a:pt x="188148" y="17205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7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CEE7E983-5B4E-2E6E-01F8-C8D2A9196137}"/>
                      </a:ext>
                    </a:extLst>
                  </p:cNvPr>
                  <p:cNvSpPr/>
                  <p:nvPr/>
                </p:nvSpPr>
                <p:spPr>
                  <a:xfrm>
                    <a:off x="2859198" y="3238152"/>
                    <a:ext cx="1131446" cy="1216904"/>
                  </a:xfrm>
                  <a:custGeom>
                    <a:avLst/>
                    <a:gdLst>
                      <a:gd name="connsiteX0" fmla="*/ 159715 w 1131446"/>
                      <a:gd name="connsiteY0" fmla="*/ 9 h 1216904"/>
                      <a:gd name="connsiteX1" fmla="*/ 0 w 1131446"/>
                      <a:gd name="connsiteY1" fmla="*/ 231276 h 1216904"/>
                      <a:gd name="connsiteX2" fmla="*/ 196644 w 1131446"/>
                      <a:gd name="connsiteY2" fmla="*/ 571643 h 1216904"/>
                      <a:gd name="connsiteX3" fmla="*/ 1013451 w 1131446"/>
                      <a:gd name="connsiteY3" fmla="*/ 1216904 h 1216904"/>
                      <a:gd name="connsiteX4" fmla="*/ 1131446 w 1131446"/>
                      <a:gd name="connsiteY4" fmla="*/ 1040254 h 1216904"/>
                      <a:gd name="connsiteX5" fmla="*/ 350482 w 1131446"/>
                      <a:gd name="connsiteY5" fmla="*/ 380743 h 1216904"/>
                      <a:gd name="connsiteX6" fmla="*/ 159734 w 1131446"/>
                      <a:gd name="connsiteY6" fmla="*/ 0 h 1216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446" h="1216904">
                        <a:moveTo>
                          <a:pt x="159715" y="9"/>
                        </a:moveTo>
                        <a:lnTo>
                          <a:pt x="0" y="231276"/>
                        </a:lnTo>
                        <a:lnTo>
                          <a:pt x="196644" y="571643"/>
                        </a:lnTo>
                        <a:lnTo>
                          <a:pt x="1013451" y="1216904"/>
                        </a:lnTo>
                        <a:lnTo>
                          <a:pt x="1131446" y="1040254"/>
                        </a:lnTo>
                        <a:lnTo>
                          <a:pt x="350482" y="380743"/>
                        </a:lnTo>
                        <a:lnTo>
                          <a:pt x="159734" y="0"/>
                        </a:lnTo>
                        <a:close/>
                      </a:path>
                    </a:pathLst>
                  </a:custGeom>
                  <a:solidFill>
                    <a:srgbClr val="5656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0777935-3752-BED1-DACA-E30D27C2D4E9}"/>
                    </a:ext>
                  </a:extLst>
                </p:cNvPr>
                <p:cNvSpPr/>
                <p:nvPr/>
              </p:nvSpPr>
              <p:spPr>
                <a:xfrm>
                  <a:off x="1916830" y="2391550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1906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A14FC26C-5793-36A6-37CC-800959B7886E}"/>
                    </a:ext>
                  </a:extLst>
                </p:cNvPr>
                <p:cNvSpPr/>
                <p:nvPr/>
              </p:nvSpPr>
              <p:spPr>
                <a:xfrm>
                  <a:off x="1992233" y="2453654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00FF7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A9BEF9B-A0C2-F16A-4E8F-74E100E42517}"/>
                  </a:ext>
                </a:extLst>
              </p:cNvPr>
              <p:cNvSpPr/>
              <p:nvPr/>
            </p:nvSpPr>
            <p:spPr>
              <a:xfrm>
                <a:off x="2065902" y="2524739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19">
            <a:extLst>
              <a:ext uri="{FF2B5EF4-FFF2-40B4-BE49-F238E27FC236}">
                <a16:creationId xmlns:a16="http://schemas.microsoft.com/office/drawing/2014/main" id="{A25C297B-2FAD-37ED-2DB9-CBA32AFD3FB3}"/>
              </a:ext>
            </a:extLst>
          </p:cNvPr>
          <p:cNvGrpSpPr/>
          <p:nvPr/>
        </p:nvGrpSpPr>
        <p:grpSpPr>
          <a:xfrm rot="4971147">
            <a:off x="6346679" y="1533230"/>
            <a:ext cx="4587074" cy="4346736"/>
            <a:chOff x="6950347" y="1077614"/>
            <a:chExt cx="4014358" cy="3804027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B2FE04-2C33-127F-511C-A850B51F4108}"/>
                </a:ext>
              </a:extLst>
            </p:cNvPr>
            <p:cNvSpPr/>
            <p:nvPr/>
          </p:nvSpPr>
          <p:spPr>
            <a:xfrm>
              <a:off x="9486321" y="3395523"/>
              <a:ext cx="1311569" cy="1263948"/>
            </a:xfrm>
            <a:custGeom>
              <a:avLst/>
              <a:gdLst>
                <a:gd name="connsiteX0" fmla="*/ 0 w 1311569"/>
                <a:gd name="connsiteY0" fmla="*/ 621897 h 1263948"/>
                <a:gd name="connsiteX1" fmla="*/ 185757 w 1311569"/>
                <a:gd name="connsiteY1" fmla="*/ 1179166 h 1263948"/>
                <a:gd name="connsiteX2" fmla="*/ 331137 w 1311569"/>
                <a:gd name="connsiteY2" fmla="*/ 1114558 h 1263948"/>
                <a:gd name="connsiteX3" fmla="*/ 476507 w 1311569"/>
                <a:gd name="connsiteY3" fmla="*/ 953033 h 1263948"/>
                <a:gd name="connsiteX4" fmla="*/ 872262 w 1311569"/>
                <a:gd name="connsiteY4" fmla="*/ 1090327 h 1263948"/>
                <a:gd name="connsiteX5" fmla="*/ 888407 w 1311569"/>
                <a:gd name="connsiteY5" fmla="*/ 823808 h 1263948"/>
                <a:gd name="connsiteX6" fmla="*/ 1041854 w 1311569"/>
                <a:gd name="connsiteY6" fmla="*/ 718814 h 1263948"/>
                <a:gd name="connsiteX7" fmla="*/ 1292228 w 1311569"/>
                <a:gd name="connsiteY7" fmla="*/ 428063 h 1263948"/>
                <a:gd name="connsiteX8" fmla="*/ 557279 w 1311569"/>
                <a:gd name="connsiteY8" fmla="*/ 0 h 1263948"/>
                <a:gd name="connsiteX9" fmla="*/ 0 w 1311569"/>
                <a:gd name="connsiteY9" fmla="*/ 621897 h 126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1569" h="1263948">
                  <a:moveTo>
                    <a:pt x="0" y="621897"/>
                  </a:moveTo>
                  <a:cubicBezTo>
                    <a:pt x="0" y="621897"/>
                    <a:pt x="88840" y="1049950"/>
                    <a:pt x="185757" y="1179166"/>
                  </a:cubicBezTo>
                  <a:cubicBezTo>
                    <a:pt x="282673" y="1308392"/>
                    <a:pt x="306905" y="1292238"/>
                    <a:pt x="331137" y="1114558"/>
                  </a:cubicBezTo>
                  <a:cubicBezTo>
                    <a:pt x="355368" y="936879"/>
                    <a:pt x="185757" y="759190"/>
                    <a:pt x="476507" y="953033"/>
                  </a:cubicBezTo>
                  <a:cubicBezTo>
                    <a:pt x="767267" y="1146867"/>
                    <a:pt x="1017632" y="1389155"/>
                    <a:pt x="872262" y="1090327"/>
                  </a:cubicBezTo>
                  <a:cubicBezTo>
                    <a:pt x="726882" y="791499"/>
                    <a:pt x="686495" y="718814"/>
                    <a:pt x="888407" y="823808"/>
                  </a:cubicBezTo>
                  <a:cubicBezTo>
                    <a:pt x="1090318" y="928802"/>
                    <a:pt x="1284161" y="1009564"/>
                    <a:pt x="1041854" y="718814"/>
                  </a:cubicBezTo>
                  <a:cubicBezTo>
                    <a:pt x="856107" y="508825"/>
                    <a:pt x="1227611" y="452285"/>
                    <a:pt x="1292228" y="428063"/>
                  </a:cubicBezTo>
                  <a:cubicBezTo>
                    <a:pt x="1445686" y="452295"/>
                    <a:pt x="638042" y="0"/>
                    <a:pt x="557279" y="0"/>
                  </a:cubicBezTo>
                  <a:cubicBezTo>
                    <a:pt x="468430" y="16154"/>
                    <a:pt x="32299" y="557279"/>
                    <a:pt x="0" y="621897"/>
                  </a:cubicBezTo>
                  <a:close/>
                </a:path>
              </a:pathLst>
            </a:custGeom>
            <a:solidFill>
              <a:srgbClr val="FFFF33">
                <a:alpha val="70000"/>
              </a:srgbClr>
            </a:solidFill>
            <a:ln w="11906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19">
              <a:extLst>
                <a:ext uri="{FF2B5EF4-FFF2-40B4-BE49-F238E27FC236}">
                  <a16:creationId xmlns:a16="http://schemas.microsoft.com/office/drawing/2014/main" id="{E8DE326A-813D-3A70-A8E0-F625B47C8DAB}"/>
                </a:ext>
              </a:extLst>
            </p:cNvPr>
            <p:cNvGrpSpPr/>
            <p:nvPr/>
          </p:nvGrpSpPr>
          <p:grpSpPr>
            <a:xfrm>
              <a:off x="6950347" y="1077614"/>
              <a:ext cx="4014358" cy="3804027"/>
              <a:chOff x="6950347" y="1077614"/>
              <a:chExt cx="4014358" cy="3804027"/>
            </a:xfrm>
          </p:grpSpPr>
          <p:grpSp>
            <p:nvGrpSpPr>
              <p:cNvPr id="26" name="图形 19">
                <a:extLst>
                  <a:ext uri="{FF2B5EF4-FFF2-40B4-BE49-F238E27FC236}">
                    <a16:creationId xmlns:a16="http://schemas.microsoft.com/office/drawing/2014/main" id="{0BC87F94-7314-6A50-8ABD-0E620F4D430D}"/>
                  </a:ext>
                </a:extLst>
              </p:cNvPr>
              <p:cNvGrpSpPr/>
              <p:nvPr/>
            </p:nvGrpSpPr>
            <p:grpSpPr>
              <a:xfrm>
                <a:off x="6950347" y="1077614"/>
                <a:ext cx="4014358" cy="3804027"/>
                <a:chOff x="6950347" y="1077614"/>
                <a:chExt cx="4014358" cy="3804027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DBAEF88E-D468-60A0-2736-010450E4A05C}"/>
                    </a:ext>
                  </a:extLst>
                </p:cNvPr>
                <p:cNvSpPr/>
                <p:nvPr/>
              </p:nvSpPr>
              <p:spPr>
                <a:xfrm>
                  <a:off x="6950347" y="1077614"/>
                  <a:ext cx="3375945" cy="3166014"/>
                </a:xfrm>
                <a:custGeom>
                  <a:avLst/>
                  <a:gdLst>
                    <a:gd name="connsiteX0" fmla="*/ 0 w 3375945"/>
                    <a:gd name="connsiteY0" fmla="*/ 0 h 3166014"/>
                    <a:gd name="connsiteX1" fmla="*/ 3375946 w 3375945"/>
                    <a:gd name="connsiteY1" fmla="*/ 2188750 h 3166014"/>
                    <a:gd name="connsiteX2" fmla="*/ 2414873 w 3375945"/>
                    <a:gd name="connsiteY2" fmla="*/ 3166015 h 3166014"/>
                    <a:gd name="connsiteX3" fmla="*/ 0 w 3375945"/>
                    <a:gd name="connsiteY3" fmla="*/ 95 h 3166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945" h="3166014">
                      <a:moveTo>
                        <a:pt x="0" y="0"/>
                      </a:moveTo>
                      <a:cubicBezTo>
                        <a:pt x="751113" y="16152"/>
                        <a:pt x="2649093" y="323059"/>
                        <a:pt x="3375946" y="2188750"/>
                      </a:cubicBezTo>
                      <a:cubicBezTo>
                        <a:pt x="3125572" y="2237213"/>
                        <a:pt x="2511771" y="2834869"/>
                        <a:pt x="2414873" y="3166015"/>
                      </a:cubicBezTo>
                      <a:cubicBezTo>
                        <a:pt x="565404" y="2221078"/>
                        <a:pt x="40386" y="726948"/>
                        <a:pt x="0" y="9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8" name="图形 19">
                  <a:extLst>
                    <a:ext uri="{FF2B5EF4-FFF2-40B4-BE49-F238E27FC236}">
                      <a16:creationId xmlns:a16="http://schemas.microsoft.com/office/drawing/2014/main" id="{451D361E-BD03-9D6F-3987-D28932C7AEBC}"/>
                    </a:ext>
                  </a:extLst>
                </p:cNvPr>
                <p:cNvGrpSpPr/>
                <p:nvPr/>
              </p:nvGrpSpPr>
              <p:grpSpPr>
                <a:xfrm>
                  <a:off x="8339511" y="2222991"/>
                  <a:ext cx="2625194" cy="2658651"/>
                  <a:chOff x="8339511" y="2222991"/>
                  <a:chExt cx="2625194" cy="2658651"/>
                </a:xfrm>
                <a:solidFill>
                  <a:srgbClr val="0000FF"/>
                </a:solidFill>
              </p:grpSpPr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39BD209E-BCD0-7E32-5032-8710AD9307DB}"/>
                      </a:ext>
                    </a:extLst>
                  </p:cNvPr>
                  <p:cNvSpPr/>
                  <p:nvPr/>
                </p:nvSpPr>
                <p:spPr>
                  <a:xfrm>
                    <a:off x="8339511" y="3565173"/>
                    <a:ext cx="1082240" cy="1316469"/>
                  </a:xfrm>
                  <a:custGeom>
                    <a:avLst/>
                    <a:gdLst>
                      <a:gd name="connsiteX0" fmla="*/ 0 w 1082240"/>
                      <a:gd name="connsiteY0" fmla="*/ 0 h 1316469"/>
                      <a:gd name="connsiteX1" fmla="*/ 32299 w 1082240"/>
                      <a:gd name="connsiteY1" fmla="*/ 831875 h 1316469"/>
                      <a:gd name="connsiteX2" fmla="*/ 1082240 w 1082240"/>
                      <a:gd name="connsiteY2" fmla="*/ 1316469 h 1316469"/>
                      <a:gd name="connsiteX3" fmla="*/ 1033786 w 1082240"/>
                      <a:gd name="connsiteY3" fmla="*/ 670350 h 1316469"/>
                      <a:gd name="connsiteX4" fmla="*/ 38 w 1082240"/>
                      <a:gd name="connsiteY4" fmla="*/ 0 h 1316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2240" h="1316469">
                        <a:moveTo>
                          <a:pt x="0" y="0"/>
                        </a:moveTo>
                        <a:cubicBezTo>
                          <a:pt x="0" y="0"/>
                          <a:pt x="32299" y="823798"/>
                          <a:pt x="32299" y="831875"/>
                        </a:cubicBezTo>
                        <a:cubicBezTo>
                          <a:pt x="32299" y="839953"/>
                          <a:pt x="1025757" y="1292238"/>
                          <a:pt x="1082240" y="1316469"/>
                        </a:cubicBezTo>
                        <a:lnTo>
                          <a:pt x="1033786" y="670350"/>
                        </a:lnTo>
                        <a:cubicBezTo>
                          <a:pt x="944947" y="678428"/>
                          <a:pt x="153448" y="169611"/>
                          <a:pt x="38" y="0"/>
                        </a:cubicBezTo>
                        <a:close/>
                      </a:path>
                    </a:pathLst>
                  </a:custGeom>
                  <a:solidFill>
                    <a:srgbClr val="0000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FF501B78-49CF-2F96-7839-889B9C86DB4E}"/>
                      </a:ext>
                    </a:extLst>
                  </p:cNvPr>
                  <p:cNvSpPr/>
                  <p:nvPr/>
                </p:nvSpPr>
                <p:spPr>
                  <a:xfrm>
                    <a:off x="9683298" y="2222991"/>
                    <a:ext cx="1281407" cy="1098160"/>
                  </a:xfrm>
                  <a:custGeom>
                    <a:avLst/>
                    <a:gdLst>
                      <a:gd name="connsiteX0" fmla="*/ 0 w 1281407"/>
                      <a:gd name="connsiteY0" fmla="*/ 14 h 1098160"/>
                      <a:gd name="connsiteX1" fmla="*/ 822760 w 1281407"/>
                      <a:gd name="connsiteY1" fmla="*/ 36599 h 1098160"/>
                      <a:gd name="connsiteX2" fmla="*/ 1281408 w 1281407"/>
                      <a:gd name="connsiteY2" fmla="*/ 1098160 h 1098160"/>
                      <a:gd name="connsiteX3" fmla="*/ 636679 w 1281407"/>
                      <a:gd name="connsiteY3" fmla="*/ 1033843 h 1098160"/>
                      <a:gd name="connsiteX4" fmla="*/ 9 w 1281407"/>
                      <a:gd name="connsiteY4" fmla="*/ 0 h 1098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1407" h="1098160">
                        <a:moveTo>
                          <a:pt x="0" y="14"/>
                        </a:moveTo>
                        <a:cubicBezTo>
                          <a:pt x="0" y="14"/>
                          <a:pt x="814683" y="36400"/>
                          <a:pt x="822760" y="36599"/>
                        </a:cubicBezTo>
                        <a:cubicBezTo>
                          <a:pt x="830834" y="36797"/>
                          <a:pt x="1258567" y="1041010"/>
                          <a:pt x="1281408" y="1098160"/>
                        </a:cubicBezTo>
                        <a:lnTo>
                          <a:pt x="636679" y="1033843"/>
                        </a:lnTo>
                        <a:cubicBezTo>
                          <a:pt x="550014" y="719080"/>
                          <a:pt x="190024" y="189929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0000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279EB632-EB73-558A-929F-1ED26EB9D51C}"/>
                      </a:ext>
                    </a:extLst>
                  </p:cNvPr>
                  <p:cNvSpPr/>
                  <p:nvPr/>
                </p:nvSpPr>
                <p:spPr>
                  <a:xfrm>
                    <a:off x="9022168" y="2783266"/>
                    <a:ext cx="949975" cy="1026413"/>
                  </a:xfrm>
                  <a:custGeom>
                    <a:avLst/>
                    <a:gdLst>
                      <a:gd name="connsiteX0" fmla="*/ 0 w 949975"/>
                      <a:gd name="connsiteY0" fmla="*/ 0 h 1026413"/>
                      <a:gd name="connsiteX1" fmla="*/ 158753 w 949975"/>
                      <a:gd name="connsiteY1" fmla="*/ 378009 h 1026413"/>
                      <a:gd name="connsiteX2" fmla="*/ 949976 w 949975"/>
                      <a:gd name="connsiteY2" fmla="*/ 1026414 h 1026413"/>
                      <a:gd name="connsiteX3" fmla="*/ 919697 w 949975"/>
                      <a:gd name="connsiteY3" fmla="*/ 819902 h 1026413"/>
                      <a:gd name="connsiteX4" fmla="*/ 1 w 949975"/>
                      <a:gd name="connsiteY4" fmla="*/ 0 h 1026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9975" h="1026413">
                        <a:moveTo>
                          <a:pt x="0" y="0"/>
                        </a:moveTo>
                        <a:cubicBezTo>
                          <a:pt x="0" y="0"/>
                          <a:pt x="135826" y="325022"/>
                          <a:pt x="158753" y="378009"/>
                        </a:cubicBezTo>
                        <a:cubicBezTo>
                          <a:pt x="186888" y="413712"/>
                          <a:pt x="897788" y="993858"/>
                          <a:pt x="949976" y="1026414"/>
                        </a:cubicBezTo>
                        <a:lnTo>
                          <a:pt x="919697" y="819902"/>
                        </a:lnTo>
                        <a:cubicBezTo>
                          <a:pt x="843552" y="746574"/>
                          <a:pt x="188148" y="17205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824968CF-B040-C82D-91AC-19CC72704189}"/>
                      </a:ext>
                    </a:extLst>
                  </p:cNvPr>
                  <p:cNvSpPr/>
                  <p:nvPr/>
                </p:nvSpPr>
                <p:spPr>
                  <a:xfrm>
                    <a:off x="8836925" y="2775922"/>
                    <a:ext cx="1131446" cy="1216904"/>
                  </a:xfrm>
                  <a:custGeom>
                    <a:avLst/>
                    <a:gdLst>
                      <a:gd name="connsiteX0" fmla="*/ 159715 w 1131446"/>
                      <a:gd name="connsiteY0" fmla="*/ 9 h 1216904"/>
                      <a:gd name="connsiteX1" fmla="*/ 0 w 1131446"/>
                      <a:gd name="connsiteY1" fmla="*/ 231276 h 1216904"/>
                      <a:gd name="connsiteX2" fmla="*/ 196644 w 1131446"/>
                      <a:gd name="connsiteY2" fmla="*/ 571643 h 1216904"/>
                      <a:gd name="connsiteX3" fmla="*/ 1013451 w 1131446"/>
                      <a:gd name="connsiteY3" fmla="*/ 1216904 h 1216904"/>
                      <a:gd name="connsiteX4" fmla="*/ 1131446 w 1131446"/>
                      <a:gd name="connsiteY4" fmla="*/ 1040254 h 1216904"/>
                      <a:gd name="connsiteX5" fmla="*/ 350482 w 1131446"/>
                      <a:gd name="connsiteY5" fmla="*/ 380743 h 1216904"/>
                      <a:gd name="connsiteX6" fmla="*/ 159734 w 1131446"/>
                      <a:gd name="connsiteY6" fmla="*/ 0 h 1216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446" h="1216904">
                        <a:moveTo>
                          <a:pt x="159715" y="9"/>
                        </a:moveTo>
                        <a:lnTo>
                          <a:pt x="0" y="231276"/>
                        </a:lnTo>
                        <a:lnTo>
                          <a:pt x="196644" y="571643"/>
                        </a:lnTo>
                        <a:lnTo>
                          <a:pt x="1013451" y="1216904"/>
                        </a:lnTo>
                        <a:lnTo>
                          <a:pt x="1131446" y="1040254"/>
                        </a:lnTo>
                        <a:lnTo>
                          <a:pt x="350482" y="380743"/>
                        </a:lnTo>
                        <a:lnTo>
                          <a:pt x="159734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64BC3A7-7535-C104-0931-1610C82BDF89}"/>
                  </a:ext>
                </a:extLst>
              </p:cNvPr>
              <p:cNvSpPr/>
              <p:nvPr/>
            </p:nvSpPr>
            <p:spPr>
              <a:xfrm>
                <a:off x="7523130" y="1519765"/>
                <a:ext cx="1004271" cy="934912"/>
              </a:xfrm>
              <a:custGeom>
                <a:avLst/>
                <a:gdLst>
                  <a:gd name="connsiteX0" fmla="*/ 101225 w 1004271"/>
                  <a:gd name="connsiteY0" fmla="*/ 132293 h 934912"/>
                  <a:gd name="connsiteX1" fmla="*/ 869931 w 1004271"/>
                  <a:gd name="connsiteY1" fmla="*/ 786270 h 934912"/>
                  <a:gd name="connsiteX2" fmla="*/ 101225 w 1004271"/>
                  <a:gd name="connsiteY2" fmla="*/ 132293 h 93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4271" h="934912">
                    <a:moveTo>
                      <a:pt x="101225" y="132293"/>
                    </a:moveTo>
                    <a:cubicBezTo>
                      <a:pt x="-277565" y="617496"/>
                      <a:pt x="502275" y="1218714"/>
                      <a:pt x="869931" y="786270"/>
                    </a:cubicBezTo>
                    <a:cubicBezTo>
                      <a:pt x="1315567" y="258870"/>
                      <a:pt x="546862" y="-247479"/>
                      <a:pt x="101225" y="1322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9063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7515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208135A4-60B5-3E54-E804-DC62779DA978}"/>
              </a:ext>
            </a:extLst>
          </p:cNvPr>
          <p:cNvGrpSpPr/>
          <p:nvPr/>
        </p:nvGrpSpPr>
        <p:grpSpPr>
          <a:xfrm rot="2053531">
            <a:off x="2185223" y="535081"/>
            <a:ext cx="3145203" cy="5721914"/>
            <a:chOff x="1628817" y="1619440"/>
            <a:chExt cx="2002659" cy="3643340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3D2FF7C8-A5A7-B233-F0C3-61BAEED11CF8}"/>
                </a:ext>
              </a:extLst>
            </p:cNvPr>
            <p:cNvGrpSpPr/>
            <p:nvPr/>
          </p:nvGrpSpPr>
          <p:grpSpPr>
            <a:xfrm>
              <a:off x="1875729" y="3889744"/>
              <a:ext cx="1508837" cy="1373035"/>
              <a:chOff x="1875729" y="3889744"/>
              <a:chExt cx="1508837" cy="1373035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620E18C-00DE-08F6-3AE9-3D8CCA42FBDC}"/>
                  </a:ext>
                </a:extLst>
              </p:cNvPr>
              <p:cNvSpPr/>
              <p:nvPr/>
            </p:nvSpPr>
            <p:spPr>
              <a:xfrm>
                <a:off x="1875729" y="3889744"/>
                <a:ext cx="1508837" cy="1373035"/>
              </a:xfrm>
              <a:custGeom>
                <a:avLst/>
                <a:gdLst>
                  <a:gd name="connsiteX0" fmla="*/ 355123 w 1508837"/>
                  <a:gd name="connsiteY0" fmla="*/ -557 h 1373035"/>
                  <a:gd name="connsiteX1" fmla="*/ 81924 w 1508837"/>
                  <a:gd name="connsiteY1" fmla="*/ 1314867 h 1373035"/>
                  <a:gd name="connsiteX2" fmla="*/ 466420 w 1508837"/>
                  <a:gd name="connsiteY2" fmla="*/ 821577 h 1373035"/>
                  <a:gd name="connsiteX3" fmla="*/ 618197 w 1508837"/>
                  <a:gd name="connsiteY3" fmla="*/ 1301151 h 1373035"/>
                  <a:gd name="connsiteX4" fmla="*/ 830685 w 1508837"/>
                  <a:gd name="connsiteY4" fmla="*/ 807861 h 1373035"/>
                  <a:gd name="connsiteX5" fmla="*/ 1427669 w 1508837"/>
                  <a:gd name="connsiteY5" fmla="*/ 1342251 h 1373035"/>
                  <a:gd name="connsiteX6" fmla="*/ 1205063 w 1508837"/>
                  <a:gd name="connsiteY6" fmla="*/ 40542 h 137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837" h="1373035">
                    <a:moveTo>
                      <a:pt x="355123" y="-557"/>
                    </a:moveTo>
                    <a:cubicBezTo>
                      <a:pt x="355123" y="-557"/>
                      <a:pt x="-205987" y="1079396"/>
                      <a:pt x="81924" y="1314867"/>
                    </a:cubicBezTo>
                    <a:cubicBezTo>
                      <a:pt x="233052" y="1438463"/>
                      <a:pt x="466420" y="821577"/>
                      <a:pt x="466420" y="821577"/>
                    </a:cubicBezTo>
                    <a:cubicBezTo>
                      <a:pt x="466420" y="821577"/>
                      <a:pt x="490007" y="1290447"/>
                      <a:pt x="618197" y="1301151"/>
                    </a:cubicBezTo>
                    <a:cubicBezTo>
                      <a:pt x="758499" y="1312868"/>
                      <a:pt x="830685" y="807861"/>
                      <a:pt x="830685" y="807861"/>
                    </a:cubicBezTo>
                    <a:cubicBezTo>
                      <a:pt x="830685" y="807861"/>
                      <a:pt x="1231755" y="1526551"/>
                      <a:pt x="1427669" y="1342251"/>
                    </a:cubicBezTo>
                    <a:cubicBezTo>
                      <a:pt x="1697787" y="1088148"/>
                      <a:pt x="1205063" y="40542"/>
                      <a:pt x="1205063" y="40542"/>
                    </a:cubicBezTo>
                  </a:path>
                </a:pathLst>
              </a:custGeom>
              <a:solidFill>
                <a:srgbClr val="FFFF00"/>
              </a:solidFill>
              <a:ln w="41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42A27A8-2126-837E-AF3B-BF456FF4B60F}"/>
                  </a:ext>
                </a:extLst>
              </p:cNvPr>
              <p:cNvSpPr/>
              <p:nvPr/>
            </p:nvSpPr>
            <p:spPr>
              <a:xfrm>
                <a:off x="2069222" y="3971924"/>
                <a:ext cx="1102901" cy="931764"/>
              </a:xfrm>
              <a:custGeom>
                <a:avLst/>
                <a:gdLst>
                  <a:gd name="connsiteX0" fmla="*/ 212239 w 1102901"/>
                  <a:gd name="connsiteY0" fmla="*/ 95391 h 931764"/>
                  <a:gd name="connsiteX1" fmla="*/ -249 w 1102901"/>
                  <a:gd name="connsiteY1" fmla="*/ 807895 h 931764"/>
                  <a:gd name="connsiteX2" fmla="*/ 414598 w 1102901"/>
                  <a:gd name="connsiteY2" fmla="*/ 355723 h 931764"/>
                  <a:gd name="connsiteX3" fmla="*/ 444953 w 1102901"/>
                  <a:gd name="connsiteY3" fmla="*/ 794193 h 931764"/>
                  <a:gd name="connsiteX4" fmla="*/ 758624 w 1102901"/>
                  <a:gd name="connsiteY4" fmla="*/ 396833 h 931764"/>
                  <a:gd name="connsiteX5" fmla="*/ 1102653 w 1102901"/>
                  <a:gd name="connsiteY5" fmla="*/ 931222 h 931764"/>
                  <a:gd name="connsiteX6" fmla="*/ 880047 w 1102901"/>
                  <a:gd name="connsiteY6" fmla="*/ -543 h 93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2901" h="931764">
                    <a:moveTo>
                      <a:pt x="212239" y="95391"/>
                    </a:moveTo>
                    <a:lnTo>
                      <a:pt x="-249" y="807895"/>
                    </a:lnTo>
                    <a:lnTo>
                      <a:pt x="414598" y="355723"/>
                    </a:lnTo>
                    <a:lnTo>
                      <a:pt x="444953" y="794193"/>
                    </a:lnTo>
                    <a:lnTo>
                      <a:pt x="758624" y="396833"/>
                    </a:lnTo>
                    <a:lnTo>
                      <a:pt x="1102653" y="931222"/>
                    </a:lnTo>
                    <a:lnTo>
                      <a:pt x="880047" y="-543"/>
                    </a:lnTo>
                  </a:path>
                </a:pathLst>
              </a:custGeom>
              <a:solidFill>
                <a:srgbClr val="FF0000"/>
              </a:solidFill>
              <a:ln w="41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B366139-2B49-9CE7-4425-015321F7F143}"/>
                </a:ext>
              </a:extLst>
            </p:cNvPr>
            <p:cNvSpPr/>
            <p:nvPr/>
          </p:nvSpPr>
          <p:spPr>
            <a:xfrm>
              <a:off x="1959486" y="1619440"/>
              <a:ext cx="1341311" cy="2511050"/>
            </a:xfrm>
            <a:custGeom>
              <a:avLst/>
              <a:gdLst>
                <a:gd name="connsiteX0" fmla="*/ 670420 w 1341311"/>
                <a:gd name="connsiteY0" fmla="*/ -361 h 2511050"/>
                <a:gd name="connsiteX1" fmla="*/ -264 w 1341311"/>
                <a:gd name="connsiteY1" fmla="*/ 1666544 h 2511050"/>
                <a:gd name="connsiteX2" fmla="*/ 91953 w 1341311"/>
                <a:gd name="connsiteY2" fmla="*/ 2510690 h 2511050"/>
                <a:gd name="connsiteX3" fmla="*/ 1248734 w 1341311"/>
                <a:gd name="connsiteY3" fmla="*/ 2510690 h 2511050"/>
                <a:gd name="connsiteX4" fmla="*/ 1341047 w 1341311"/>
                <a:gd name="connsiteY4" fmla="*/ 1666544 h 2511050"/>
                <a:gd name="connsiteX5" fmla="*/ 670363 w 1341311"/>
                <a:gd name="connsiteY5" fmla="*/ -361 h 251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311" h="2511050">
                  <a:moveTo>
                    <a:pt x="670420" y="-361"/>
                  </a:moveTo>
                  <a:cubicBezTo>
                    <a:pt x="300026" y="-361"/>
                    <a:pt x="-264" y="745905"/>
                    <a:pt x="-264" y="1666544"/>
                  </a:cubicBezTo>
                  <a:cubicBezTo>
                    <a:pt x="-264" y="1974579"/>
                    <a:pt x="33344" y="2263086"/>
                    <a:pt x="91953" y="2510690"/>
                  </a:cubicBezTo>
                  <a:lnTo>
                    <a:pt x="1248734" y="2510690"/>
                  </a:lnTo>
                  <a:cubicBezTo>
                    <a:pt x="1307343" y="2263105"/>
                    <a:pt x="1341047" y="1974574"/>
                    <a:pt x="1341047" y="1666544"/>
                  </a:cubicBezTo>
                  <a:cubicBezTo>
                    <a:pt x="1341047" y="745905"/>
                    <a:pt x="1040781" y="-361"/>
                    <a:pt x="670363" y="-361"/>
                  </a:cubicBezTo>
                  <a:close/>
                </a:path>
              </a:pathLst>
            </a:custGeom>
            <a:solidFill>
              <a:srgbClr val="E6E6E6"/>
            </a:solidFill>
            <a:ln w="4795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B8A872B-6DE4-4846-E8A4-7D14D05F592C}"/>
                </a:ext>
              </a:extLst>
            </p:cNvPr>
            <p:cNvSpPr/>
            <p:nvPr/>
          </p:nvSpPr>
          <p:spPr>
            <a:xfrm>
              <a:off x="2410933" y="2090650"/>
              <a:ext cx="438465" cy="438465"/>
            </a:xfrm>
            <a:custGeom>
              <a:avLst/>
              <a:gdLst>
                <a:gd name="connsiteX0" fmla="*/ 438207 w 438465"/>
                <a:gd name="connsiteY0" fmla="*/ 218827 h 438465"/>
                <a:gd name="connsiteX1" fmla="*/ 218974 w 438465"/>
                <a:gd name="connsiteY1" fmla="*/ 438059 h 438465"/>
                <a:gd name="connsiteX2" fmla="*/ -258 w 438465"/>
                <a:gd name="connsiteY2" fmla="*/ 218827 h 438465"/>
                <a:gd name="connsiteX3" fmla="*/ 218974 w 438465"/>
                <a:gd name="connsiteY3" fmla="*/ -406 h 438465"/>
                <a:gd name="connsiteX4" fmla="*/ 438207 w 438465"/>
                <a:gd name="connsiteY4" fmla="*/ 218827 h 43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465" h="438465">
                  <a:moveTo>
                    <a:pt x="438207" y="218827"/>
                  </a:moveTo>
                  <a:cubicBezTo>
                    <a:pt x="438207" y="339905"/>
                    <a:pt x="340053" y="438059"/>
                    <a:pt x="218974" y="438059"/>
                  </a:cubicBezTo>
                  <a:cubicBezTo>
                    <a:pt x="97896" y="438059"/>
                    <a:pt x="-258" y="339905"/>
                    <a:pt x="-258" y="218827"/>
                  </a:cubicBezTo>
                  <a:cubicBezTo>
                    <a:pt x="-258" y="97749"/>
                    <a:pt x="97896" y="-406"/>
                    <a:pt x="218974" y="-406"/>
                  </a:cubicBezTo>
                  <a:cubicBezTo>
                    <a:pt x="340053" y="-406"/>
                    <a:pt x="438207" y="97749"/>
                    <a:pt x="438207" y="218827"/>
                  </a:cubicBezTo>
                  <a:close/>
                </a:path>
              </a:pathLst>
            </a:custGeom>
            <a:solidFill>
              <a:srgbClr val="00FFFF"/>
            </a:solidFill>
            <a:ln w="4795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D51F56E-FC65-28F4-3D70-A4107B14D99F}"/>
                </a:ext>
              </a:extLst>
            </p:cNvPr>
            <p:cNvSpPr/>
            <p:nvPr/>
          </p:nvSpPr>
          <p:spPr>
            <a:xfrm>
              <a:off x="2571614" y="3575815"/>
              <a:ext cx="117100" cy="875702"/>
            </a:xfrm>
            <a:custGeom>
              <a:avLst/>
              <a:gdLst>
                <a:gd name="connsiteX0" fmla="*/ 57764 w 117100"/>
                <a:gd name="connsiteY0" fmla="*/ -479 h 875702"/>
                <a:gd name="connsiteX1" fmla="*/ 58807 w 117100"/>
                <a:gd name="connsiteY1" fmla="*/ -479 h 875702"/>
                <a:gd name="connsiteX2" fmla="*/ 116836 w 117100"/>
                <a:gd name="connsiteY2" fmla="*/ 57550 h 875702"/>
                <a:gd name="connsiteX3" fmla="*/ 116836 w 117100"/>
                <a:gd name="connsiteY3" fmla="*/ 817195 h 875702"/>
                <a:gd name="connsiteX4" fmla="*/ 58807 w 117100"/>
                <a:gd name="connsiteY4" fmla="*/ 875224 h 875702"/>
                <a:gd name="connsiteX5" fmla="*/ 57764 w 117100"/>
                <a:gd name="connsiteY5" fmla="*/ 875224 h 875702"/>
                <a:gd name="connsiteX6" fmla="*/ -264 w 117100"/>
                <a:gd name="connsiteY6" fmla="*/ 817195 h 875702"/>
                <a:gd name="connsiteX7" fmla="*/ -264 w 117100"/>
                <a:gd name="connsiteY7" fmla="*/ 57550 h 875702"/>
                <a:gd name="connsiteX8" fmla="*/ 57764 w 117100"/>
                <a:gd name="connsiteY8" fmla="*/ -479 h 87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00" h="875702">
                  <a:moveTo>
                    <a:pt x="57764" y="-479"/>
                  </a:moveTo>
                  <a:lnTo>
                    <a:pt x="58807" y="-479"/>
                  </a:lnTo>
                  <a:cubicBezTo>
                    <a:pt x="90855" y="-479"/>
                    <a:pt x="116836" y="25502"/>
                    <a:pt x="116836" y="57550"/>
                  </a:cubicBezTo>
                  <a:lnTo>
                    <a:pt x="116836" y="817195"/>
                  </a:lnTo>
                  <a:cubicBezTo>
                    <a:pt x="116836" y="849244"/>
                    <a:pt x="90855" y="875224"/>
                    <a:pt x="58807" y="875224"/>
                  </a:cubicBezTo>
                  <a:lnTo>
                    <a:pt x="57764" y="875224"/>
                  </a:lnTo>
                  <a:cubicBezTo>
                    <a:pt x="25716" y="875224"/>
                    <a:pt x="-264" y="849244"/>
                    <a:pt x="-264" y="817195"/>
                  </a:cubicBezTo>
                  <a:lnTo>
                    <a:pt x="-264" y="57550"/>
                  </a:lnTo>
                  <a:cubicBezTo>
                    <a:pt x="-264" y="25502"/>
                    <a:pt x="25716" y="-479"/>
                    <a:pt x="57764" y="-479"/>
                  </a:cubicBezTo>
                </a:path>
              </a:pathLst>
            </a:custGeom>
            <a:solidFill>
              <a:srgbClr val="B3B3B3"/>
            </a:solidFill>
            <a:ln w="4795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9CB796C-5719-2DD2-32AA-BEBB8CE81E79}"/>
                </a:ext>
              </a:extLst>
            </p:cNvPr>
            <p:cNvSpPr/>
            <p:nvPr/>
          </p:nvSpPr>
          <p:spPr>
            <a:xfrm>
              <a:off x="1628817" y="3533469"/>
              <a:ext cx="522854" cy="904333"/>
            </a:xfrm>
            <a:custGeom>
              <a:avLst/>
              <a:gdLst>
                <a:gd name="connsiteX0" fmla="*/ 399348 w 522854"/>
                <a:gd name="connsiteY0" fmla="*/ -476 h 904333"/>
                <a:gd name="connsiteX1" fmla="*/ 139006 w 522854"/>
                <a:gd name="connsiteY1" fmla="*/ 903857 h 904333"/>
                <a:gd name="connsiteX2" fmla="*/ 508964 w 522854"/>
                <a:gd name="connsiteY2" fmla="*/ 561302 h 904333"/>
                <a:gd name="connsiteX3" fmla="*/ 522666 w 522854"/>
                <a:gd name="connsiteY3" fmla="*/ 575004 h 90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854" h="904333">
                  <a:moveTo>
                    <a:pt x="399348" y="-476"/>
                  </a:moveTo>
                  <a:cubicBezTo>
                    <a:pt x="-307688" y="372154"/>
                    <a:pt x="139006" y="903857"/>
                    <a:pt x="139006" y="903857"/>
                  </a:cubicBezTo>
                  <a:cubicBezTo>
                    <a:pt x="240561" y="637914"/>
                    <a:pt x="261255" y="616808"/>
                    <a:pt x="508964" y="561302"/>
                  </a:cubicBezTo>
                  <a:lnTo>
                    <a:pt x="522666" y="575004"/>
                  </a:lnTo>
                </a:path>
              </a:pathLst>
            </a:custGeom>
            <a:solidFill>
              <a:srgbClr val="B3B3B3"/>
            </a:solidFill>
            <a:ln w="4795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3DDCB24-FD56-18E5-1934-8FC5BE6851F4}"/>
                </a:ext>
              </a:extLst>
            </p:cNvPr>
            <p:cNvSpPr/>
            <p:nvPr/>
          </p:nvSpPr>
          <p:spPr>
            <a:xfrm rot="10800000" flipV="1">
              <a:off x="3108622" y="3533469"/>
              <a:ext cx="522854" cy="904333"/>
            </a:xfrm>
            <a:custGeom>
              <a:avLst/>
              <a:gdLst>
                <a:gd name="connsiteX0" fmla="*/ 399503 w 522854"/>
                <a:gd name="connsiteY0" fmla="*/ -476 h 904333"/>
                <a:gd name="connsiteX1" fmla="*/ 139162 w 522854"/>
                <a:gd name="connsiteY1" fmla="*/ 903857 h 904333"/>
                <a:gd name="connsiteX2" fmla="*/ 509120 w 522854"/>
                <a:gd name="connsiteY2" fmla="*/ 561302 h 904333"/>
                <a:gd name="connsiteX3" fmla="*/ 522822 w 522854"/>
                <a:gd name="connsiteY3" fmla="*/ 575004 h 90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854" h="904333">
                  <a:moveTo>
                    <a:pt x="399503" y="-476"/>
                  </a:moveTo>
                  <a:cubicBezTo>
                    <a:pt x="-307533" y="372154"/>
                    <a:pt x="139162" y="903857"/>
                    <a:pt x="139162" y="903857"/>
                  </a:cubicBezTo>
                  <a:cubicBezTo>
                    <a:pt x="240716" y="637914"/>
                    <a:pt x="261410" y="616808"/>
                    <a:pt x="509120" y="561302"/>
                  </a:cubicBezTo>
                  <a:lnTo>
                    <a:pt x="522822" y="575004"/>
                  </a:lnTo>
                </a:path>
              </a:pathLst>
            </a:custGeom>
            <a:solidFill>
              <a:srgbClr val="B3B3B3"/>
            </a:solidFill>
            <a:ln w="4795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13">
            <a:extLst>
              <a:ext uri="{FF2B5EF4-FFF2-40B4-BE49-F238E27FC236}">
                <a16:creationId xmlns:a16="http://schemas.microsoft.com/office/drawing/2014/main" id="{C3FC2AE4-4083-CD32-9BD4-997246AFA00A}"/>
              </a:ext>
            </a:extLst>
          </p:cNvPr>
          <p:cNvGrpSpPr/>
          <p:nvPr/>
        </p:nvGrpSpPr>
        <p:grpSpPr>
          <a:xfrm rot="1531115">
            <a:off x="7222257" y="790863"/>
            <a:ext cx="2853707" cy="5042682"/>
            <a:chOff x="7864260" y="44641"/>
            <a:chExt cx="3831039" cy="676969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690D6DE-CF4A-40B1-2D56-8A96C1A22B92}"/>
                </a:ext>
              </a:extLst>
            </p:cNvPr>
            <p:cNvSpPr/>
            <p:nvPr/>
          </p:nvSpPr>
          <p:spPr>
            <a:xfrm>
              <a:off x="8343265" y="45953"/>
              <a:ext cx="2870210" cy="5729291"/>
            </a:xfrm>
            <a:custGeom>
              <a:avLst/>
              <a:gdLst>
                <a:gd name="connsiteX0" fmla="*/ 1422477 w 2870210"/>
                <a:gd name="connsiteY0" fmla="*/ 280 h 5729291"/>
                <a:gd name="connsiteX1" fmla="*/ 611762 w 2870210"/>
                <a:gd name="connsiteY1" fmla="*/ 5729560 h 5729291"/>
                <a:gd name="connsiteX2" fmla="*/ 2259613 w 2870210"/>
                <a:gd name="connsiteY2" fmla="*/ 5729560 h 5729291"/>
                <a:gd name="connsiteX3" fmla="*/ 1448898 w 2870210"/>
                <a:gd name="connsiteY3" fmla="*/ 556 h 5729291"/>
                <a:gd name="connsiteX4" fmla="*/ 1422468 w 2870210"/>
                <a:gd name="connsiteY4" fmla="*/ 269 h 572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0210" h="5729291">
                  <a:moveTo>
                    <a:pt x="1422477" y="280"/>
                  </a:moveTo>
                  <a:cubicBezTo>
                    <a:pt x="1139415" y="225565"/>
                    <a:pt x="-1036291" y="2113758"/>
                    <a:pt x="611762" y="5729560"/>
                  </a:cubicBezTo>
                  <a:lnTo>
                    <a:pt x="2259613" y="5729560"/>
                  </a:lnTo>
                  <a:cubicBezTo>
                    <a:pt x="3907648" y="2113758"/>
                    <a:pt x="1731970" y="225877"/>
                    <a:pt x="1448898" y="556"/>
                  </a:cubicBezTo>
                  <a:lnTo>
                    <a:pt x="1422468" y="269"/>
                  </a:lnTo>
                  <a:close/>
                </a:path>
              </a:pathLst>
            </a:custGeom>
            <a:solidFill>
              <a:srgbClr val="ECECEC"/>
            </a:solidFill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25A4A77-6361-6A6A-0FF4-783F8415F5D1}"/>
                </a:ext>
              </a:extLst>
            </p:cNvPr>
            <p:cNvSpPr/>
            <p:nvPr/>
          </p:nvSpPr>
          <p:spPr>
            <a:xfrm>
              <a:off x="9211696" y="2386924"/>
              <a:ext cx="1243642" cy="1243642"/>
            </a:xfrm>
            <a:custGeom>
              <a:avLst/>
              <a:gdLst>
                <a:gd name="connsiteX0" fmla="*/ 622258 w 1243642"/>
                <a:gd name="connsiteY0" fmla="*/ 269 h 1243642"/>
                <a:gd name="connsiteX1" fmla="*/ 579 w 1243642"/>
                <a:gd name="connsiteY1" fmla="*/ 622232 h 1243642"/>
                <a:gd name="connsiteX2" fmla="*/ 622258 w 1243642"/>
                <a:gd name="connsiteY2" fmla="*/ 1243911 h 1243642"/>
                <a:gd name="connsiteX3" fmla="*/ 1244222 w 1243642"/>
                <a:gd name="connsiteY3" fmla="*/ 622232 h 1243642"/>
                <a:gd name="connsiteX4" fmla="*/ 622258 w 1243642"/>
                <a:gd name="connsiteY4" fmla="*/ 269 h 1243642"/>
                <a:gd name="connsiteX5" fmla="*/ 622258 w 1243642"/>
                <a:gd name="connsiteY5" fmla="*/ 73813 h 1243642"/>
                <a:gd name="connsiteX6" fmla="*/ 1170678 w 1243642"/>
                <a:gd name="connsiteY6" fmla="*/ 622232 h 1243642"/>
                <a:gd name="connsiteX7" fmla="*/ 622258 w 1243642"/>
                <a:gd name="connsiteY7" fmla="*/ 1170367 h 1243642"/>
                <a:gd name="connsiteX8" fmla="*/ 74124 w 1243642"/>
                <a:gd name="connsiteY8" fmla="*/ 622232 h 1243642"/>
                <a:gd name="connsiteX9" fmla="*/ 622258 w 1243642"/>
                <a:gd name="connsiteY9" fmla="*/ 73813 h 12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3642" h="1243642">
                  <a:moveTo>
                    <a:pt x="622258" y="269"/>
                  </a:moveTo>
                  <a:cubicBezTo>
                    <a:pt x="279422" y="269"/>
                    <a:pt x="579" y="279397"/>
                    <a:pt x="579" y="622232"/>
                  </a:cubicBezTo>
                  <a:cubicBezTo>
                    <a:pt x="579" y="965068"/>
                    <a:pt x="279422" y="1243911"/>
                    <a:pt x="622258" y="1243911"/>
                  </a:cubicBezTo>
                  <a:cubicBezTo>
                    <a:pt x="965094" y="1243911"/>
                    <a:pt x="1244222" y="965068"/>
                    <a:pt x="1244222" y="622232"/>
                  </a:cubicBezTo>
                  <a:cubicBezTo>
                    <a:pt x="1244222" y="279397"/>
                    <a:pt x="965094" y="269"/>
                    <a:pt x="622258" y="269"/>
                  </a:cubicBezTo>
                  <a:close/>
                  <a:moveTo>
                    <a:pt x="622258" y="73813"/>
                  </a:moveTo>
                  <a:cubicBezTo>
                    <a:pt x="925306" y="73813"/>
                    <a:pt x="1170678" y="319184"/>
                    <a:pt x="1170678" y="622232"/>
                  </a:cubicBezTo>
                  <a:cubicBezTo>
                    <a:pt x="1170678" y="925281"/>
                    <a:pt x="925306" y="1170367"/>
                    <a:pt x="622258" y="1170367"/>
                  </a:cubicBezTo>
                  <a:cubicBezTo>
                    <a:pt x="319210" y="1170367"/>
                    <a:pt x="74124" y="925281"/>
                    <a:pt x="74124" y="622232"/>
                  </a:cubicBezTo>
                  <a:cubicBezTo>
                    <a:pt x="74124" y="319184"/>
                    <a:pt x="319210" y="73813"/>
                    <a:pt x="622258" y="73813"/>
                  </a:cubicBezTo>
                  <a:close/>
                </a:path>
              </a:pathLst>
            </a:custGeom>
            <a:solidFill>
              <a:srgbClr val="CCCCCC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677913F-5183-0B24-BA90-569C2EEBBE4E}"/>
                </a:ext>
              </a:extLst>
            </p:cNvPr>
            <p:cNvSpPr/>
            <p:nvPr/>
          </p:nvSpPr>
          <p:spPr>
            <a:xfrm>
              <a:off x="8658667" y="44641"/>
              <a:ext cx="2219473" cy="1532248"/>
            </a:xfrm>
            <a:custGeom>
              <a:avLst/>
              <a:gdLst>
                <a:gd name="connsiteX0" fmla="*/ 9886 w 2219473"/>
                <a:gd name="connsiteY0" fmla="*/ 1486083 h 1532248"/>
                <a:gd name="connsiteX1" fmla="*/ 409204 w 2219473"/>
                <a:gd name="connsiteY1" fmla="*/ 752461 h 1532248"/>
                <a:gd name="connsiteX2" fmla="*/ 966385 w 2219473"/>
                <a:gd name="connsiteY2" fmla="*/ 120992 h 1532248"/>
                <a:gd name="connsiteX3" fmla="*/ 1124256 w 2219473"/>
                <a:gd name="connsiteY3" fmla="*/ 269 h 1532248"/>
                <a:gd name="connsiteX4" fmla="*/ 1718586 w 2219473"/>
                <a:gd name="connsiteY4" fmla="*/ 622453 h 1532248"/>
                <a:gd name="connsiteX5" fmla="*/ 2182907 w 2219473"/>
                <a:gd name="connsiteY5" fmla="*/ 1374645 h 1532248"/>
                <a:gd name="connsiteX6" fmla="*/ 2220053 w 2219473"/>
                <a:gd name="connsiteY6" fmla="*/ 1532517 h 1532248"/>
                <a:gd name="connsiteX7" fmla="*/ 579 w 2219473"/>
                <a:gd name="connsiteY7" fmla="*/ 1523230 h 15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19473" h="1532248">
                  <a:moveTo>
                    <a:pt x="9886" y="1486083"/>
                  </a:moveTo>
                  <a:lnTo>
                    <a:pt x="409204" y="752461"/>
                  </a:lnTo>
                  <a:lnTo>
                    <a:pt x="966385" y="120992"/>
                  </a:lnTo>
                  <a:lnTo>
                    <a:pt x="1124256" y="269"/>
                  </a:lnTo>
                  <a:lnTo>
                    <a:pt x="1718586" y="622453"/>
                  </a:lnTo>
                  <a:lnTo>
                    <a:pt x="2182907" y="1374645"/>
                  </a:lnTo>
                  <a:lnTo>
                    <a:pt x="2220053" y="1532517"/>
                  </a:lnTo>
                  <a:lnTo>
                    <a:pt x="579" y="1523230"/>
                  </a:lnTo>
                </a:path>
              </a:pathLst>
            </a:custGeom>
            <a:solidFill>
              <a:srgbClr val="FF0000"/>
            </a:solidFill>
            <a:ln w="919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0BA275-70BF-747D-0EFF-C6F33FAFD5AF}"/>
                </a:ext>
              </a:extLst>
            </p:cNvPr>
            <p:cNvSpPr/>
            <p:nvPr/>
          </p:nvSpPr>
          <p:spPr>
            <a:xfrm>
              <a:off x="7864260" y="4325594"/>
              <a:ext cx="766510" cy="2488738"/>
            </a:xfrm>
            <a:custGeom>
              <a:avLst/>
              <a:gdLst>
                <a:gd name="connsiteX0" fmla="*/ 581363 w 766510"/>
                <a:gd name="connsiteY0" fmla="*/ 270 h 2488738"/>
                <a:gd name="connsiteX1" fmla="*/ 191340 w 766510"/>
                <a:gd name="connsiteY1" fmla="*/ 2489007 h 2488738"/>
                <a:gd name="connsiteX2" fmla="*/ 767090 w 766510"/>
                <a:gd name="connsiteY2" fmla="*/ 658215 h 248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510" h="2488738">
                  <a:moveTo>
                    <a:pt x="581363" y="270"/>
                  </a:moveTo>
                  <a:cubicBezTo>
                    <a:pt x="581363" y="270"/>
                    <a:pt x="-403026" y="-11990"/>
                    <a:pt x="191340" y="2489007"/>
                  </a:cubicBezTo>
                  <a:cubicBezTo>
                    <a:pt x="191340" y="2489007"/>
                    <a:pt x="247057" y="400718"/>
                    <a:pt x="767090" y="658215"/>
                  </a:cubicBezTo>
                </a:path>
              </a:pathLst>
            </a:custGeom>
            <a:solidFill>
              <a:srgbClr val="FF0000"/>
            </a:solidFill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64EC634-CD0A-54F0-9907-D39AB95E7F23}"/>
                </a:ext>
              </a:extLst>
            </p:cNvPr>
            <p:cNvSpPr/>
            <p:nvPr/>
          </p:nvSpPr>
          <p:spPr>
            <a:xfrm>
              <a:off x="10928789" y="4325594"/>
              <a:ext cx="766510" cy="2488738"/>
            </a:xfrm>
            <a:custGeom>
              <a:avLst/>
              <a:gdLst>
                <a:gd name="connsiteX0" fmla="*/ 186306 w 766510"/>
                <a:gd name="connsiteY0" fmla="*/ 270 h 2488738"/>
                <a:gd name="connsiteX1" fmla="*/ 576330 w 766510"/>
                <a:gd name="connsiteY1" fmla="*/ 2489007 h 2488738"/>
                <a:gd name="connsiteX2" fmla="*/ 579 w 766510"/>
                <a:gd name="connsiteY2" fmla="*/ 658215 h 248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510" h="2488738">
                  <a:moveTo>
                    <a:pt x="186306" y="270"/>
                  </a:moveTo>
                  <a:cubicBezTo>
                    <a:pt x="186306" y="270"/>
                    <a:pt x="1170696" y="-11990"/>
                    <a:pt x="576330" y="2489007"/>
                  </a:cubicBezTo>
                  <a:cubicBezTo>
                    <a:pt x="576330" y="2489007"/>
                    <a:pt x="520612" y="400718"/>
                    <a:pt x="579" y="658215"/>
                  </a:cubicBezTo>
                </a:path>
              </a:pathLst>
            </a:custGeom>
            <a:solidFill>
              <a:srgbClr val="FF0000"/>
            </a:solidFill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90C79D6-B238-0165-2FB4-C955EB1171A9}"/>
                </a:ext>
              </a:extLst>
            </p:cNvPr>
            <p:cNvSpPr/>
            <p:nvPr/>
          </p:nvSpPr>
          <p:spPr>
            <a:xfrm>
              <a:off x="8714399" y="5263559"/>
              <a:ext cx="2089456" cy="510748"/>
            </a:xfrm>
            <a:custGeom>
              <a:avLst/>
              <a:gdLst>
                <a:gd name="connsiteX0" fmla="*/ 579 w 2089456"/>
                <a:gd name="connsiteY0" fmla="*/ 270 h 510748"/>
                <a:gd name="connsiteX1" fmla="*/ 242025 w 2089456"/>
                <a:gd name="connsiteY1" fmla="*/ 511017 h 510748"/>
                <a:gd name="connsiteX2" fmla="*/ 1895024 w 2089456"/>
                <a:gd name="connsiteY2" fmla="*/ 501730 h 510748"/>
                <a:gd name="connsiteX3" fmla="*/ 2090036 w 2089456"/>
                <a:gd name="connsiteY3" fmla="*/ 269 h 510748"/>
                <a:gd name="connsiteX4" fmla="*/ 644 w 2089456"/>
                <a:gd name="connsiteY4" fmla="*/ 269 h 5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9456" h="510748">
                  <a:moveTo>
                    <a:pt x="579" y="270"/>
                  </a:moveTo>
                  <a:lnTo>
                    <a:pt x="242025" y="511017"/>
                  </a:lnTo>
                  <a:lnTo>
                    <a:pt x="1895024" y="501730"/>
                  </a:lnTo>
                  <a:lnTo>
                    <a:pt x="2090036" y="269"/>
                  </a:lnTo>
                  <a:lnTo>
                    <a:pt x="644" y="269"/>
                  </a:lnTo>
                  <a:close/>
                </a:path>
              </a:pathLst>
            </a:custGeom>
            <a:solidFill>
              <a:srgbClr val="B3B3B3"/>
            </a:solidFill>
            <a:ln w="919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535B0C1-0633-A19C-9BCB-B8A4A3178757}"/>
                </a:ext>
              </a:extLst>
            </p:cNvPr>
            <p:cNvSpPr/>
            <p:nvPr/>
          </p:nvSpPr>
          <p:spPr>
            <a:xfrm>
              <a:off x="10915238" y="4307080"/>
              <a:ext cx="775820" cy="2433054"/>
            </a:xfrm>
            <a:custGeom>
              <a:avLst/>
              <a:gdLst>
                <a:gd name="connsiteX0" fmla="*/ 427752 w 775820"/>
                <a:gd name="connsiteY0" fmla="*/ 269570 h 2433054"/>
                <a:gd name="connsiteX1" fmla="*/ 242025 w 775820"/>
                <a:gd name="connsiteY1" fmla="*/ 733892 h 2433054"/>
                <a:gd name="connsiteX2" fmla="*/ 130587 w 775820"/>
                <a:gd name="connsiteY2" fmla="*/ 641024 h 2433054"/>
                <a:gd name="connsiteX3" fmla="*/ 579 w 775820"/>
                <a:gd name="connsiteY3" fmla="*/ 696742 h 2433054"/>
                <a:gd name="connsiteX4" fmla="*/ 177021 w 775820"/>
                <a:gd name="connsiteY4" fmla="*/ 269 h 2433054"/>
                <a:gd name="connsiteX5" fmla="*/ 492756 w 775820"/>
                <a:gd name="connsiteY5" fmla="*/ 158141 h 2433054"/>
                <a:gd name="connsiteX6" fmla="*/ 613479 w 775820"/>
                <a:gd name="connsiteY6" fmla="*/ 2433324 h 2433054"/>
                <a:gd name="connsiteX7" fmla="*/ 427752 w 775820"/>
                <a:gd name="connsiteY7" fmla="*/ 269560 h 243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5820" h="2433054">
                  <a:moveTo>
                    <a:pt x="427752" y="269570"/>
                  </a:moveTo>
                  <a:lnTo>
                    <a:pt x="242025" y="733892"/>
                  </a:lnTo>
                  <a:lnTo>
                    <a:pt x="130587" y="641024"/>
                  </a:lnTo>
                  <a:lnTo>
                    <a:pt x="579" y="696742"/>
                  </a:lnTo>
                  <a:lnTo>
                    <a:pt x="177021" y="269"/>
                  </a:lnTo>
                  <a:lnTo>
                    <a:pt x="492756" y="158141"/>
                  </a:lnTo>
                  <a:cubicBezTo>
                    <a:pt x="492756" y="158141"/>
                    <a:pt x="1040651" y="538879"/>
                    <a:pt x="613479" y="2433324"/>
                  </a:cubicBezTo>
                  <a:cubicBezTo>
                    <a:pt x="864209" y="473921"/>
                    <a:pt x="418467" y="269560"/>
                    <a:pt x="427752" y="269560"/>
                  </a:cubicBezTo>
                  <a:close/>
                </a:path>
              </a:pathLst>
            </a:custGeom>
            <a:solidFill>
              <a:srgbClr val="D20000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3B7947D-B3A2-E942-5D1C-7D352F395A73}"/>
                </a:ext>
              </a:extLst>
            </p:cNvPr>
            <p:cNvSpPr/>
            <p:nvPr/>
          </p:nvSpPr>
          <p:spPr>
            <a:xfrm>
              <a:off x="8022468" y="4752793"/>
              <a:ext cx="608431" cy="2033729"/>
            </a:xfrm>
            <a:custGeom>
              <a:avLst/>
              <a:gdLst>
                <a:gd name="connsiteX0" fmla="*/ 5331 w 608431"/>
                <a:gd name="connsiteY0" fmla="*/ 2033953 h 2033729"/>
                <a:gd name="connsiteX1" fmla="*/ 543942 w 608431"/>
                <a:gd name="connsiteY1" fmla="*/ 271 h 2033729"/>
                <a:gd name="connsiteX2" fmla="*/ 608947 w 608431"/>
                <a:gd name="connsiteY2" fmla="*/ 223147 h 2033729"/>
                <a:gd name="connsiteX3" fmla="*/ 358216 w 608431"/>
                <a:gd name="connsiteY3" fmla="*/ 278865 h 2033729"/>
                <a:gd name="connsiteX4" fmla="*/ 163205 w 608431"/>
                <a:gd name="connsiteY4" fmla="*/ 891765 h 2033729"/>
                <a:gd name="connsiteX5" fmla="*/ 5333 w 608431"/>
                <a:gd name="connsiteY5" fmla="*/ 2033998 h 203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8431" h="2033729">
                  <a:moveTo>
                    <a:pt x="5331" y="2033953"/>
                  </a:moveTo>
                  <a:cubicBezTo>
                    <a:pt x="5331" y="2033953"/>
                    <a:pt x="-87159" y="8085"/>
                    <a:pt x="543942" y="271"/>
                  </a:cubicBezTo>
                  <a:cubicBezTo>
                    <a:pt x="613585" y="-596"/>
                    <a:pt x="608947" y="223147"/>
                    <a:pt x="608947" y="223147"/>
                  </a:cubicBezTo>
                  <a:lnTo>
                    <a:pt x="358216" y="278865"/>
                  </a:lnTo>
                  <a:lnTo>
                    <a:pt x="163205" y="891765"/>
                  </a:lnTo>
                  <a:lnTo>
                    <a:pt x="5333" y="2033998"/>
                  </a:lnTo>
                  <a:close/>
                </a:path>
              </a:pathLst>
            </a:custGeom>
            <a:solidFill>
              <a:srgbClr val="D20000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54C8FBE-397C-7CE3-7F61-75F23D1EB517}"/>
                </a:ext>
              </a:extLst>
            </p:cNvPr>
            <p:cNvSpPr/>
            <p:nvPr/>
          </p:nvSpPr>
          <p:spPr>
            <a:xfrm>
              <a:off x="10198154" y="5263552"/>
              <a:ext cx="567669" cy="503325"/>
            </a:xfrm>
            <a:custGeom>
              <a:avLst/>
              <a:gdLst>
                <a:gd name="connsiteX0" fmla="*/ 579 w 567669"/>
                <a:gd name="connsiteY0" fmla="*/ 277 h 503325"/>
                <a:gd name="connsiteX1" fmla="*/ 49129 w 567669"/>
                <a:gd name="connsiteY1" fmla="*/ 492390 h 503325"/>
                <a:gd name="connsiteX2" fmla="*/ 74124 w 567669"/>
                <a:gd name="connsiteY2" fmla="*/ 503594 h 503325"/>
                <a:gd name="connsiteX3" fmla="*/ 411103 w 567669"/>
                <a:gd name="connsiteY3" fmla="*/ 501583 h 503325"/>
                <a:gd name="connsiteX4" fmla="*/ 568249 w 567669"/>
                <a:gd name="connsiteY4" fmla="*/ 97660 h 503325"/>
                <a:gd name="connsiteX5" fmla="*/ 547565 w 567669"/>
                <a:gd name="connsiteY5" fmla="*/ 269 h 503325"/>
                <a:gd name="connsiteX6" fmla="*/ 579 w 567669"/>
                <a:gd name="connsiteY6" fmla="*/ 269 h 5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669" h="503325">
                  <a:moveTo>
                    <a:pt x="579" y="277"/>
                  </a:moveTo>
                  <a:cubicBezTo>
                    <a:pt x="37838" y="112524"/>
                    <a:pt x="59856" y="269155"/>
                    <a:pt x="49129" y="492390"/>
                  </a:cubicBezTo>
                  <a:cubicBezTo>
                    <a:pt x="57056" y="495182"/>
                    <a:pt x="65451" y="499101"/>
                    <a:pt x="74124" y="503594"/>
                  </a:cubicBezTo>
                  <a:lnTo>
                    <a:pt x="411103" y="501583"/>
                  </a:lnTo>
                  <a:lnTo>
                    <a:pt x="568249" y="97660"/>
                  </a:lnTo>
                  <a:cubicBezTo>
                    <a:pt x="561910" y="63147"/>
                    <a:pt x="554585" y="32345"/>
                    <a:pt x="547565" y="269"/>
                  </a:cubicBezTo>
                  <a:lnTo>
                    <a:pt x="579" y="269"/>
                  </a:lnTo>
                  <a:close/>
                </a:path>
              </a:pathLst>
            </a:custGeom>
            <a:solidFill>
              <a:srgbClr val="999999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CCCFBA5-FAF7-2BA3-2940-82B9CE4FB0C1}"/>
                </a:ext>
              </a:extLst>
            </p:cNvPr>
            <p:cNvSpPr/>
            <p:nvPr/>
          </p:nvSpPr>
          <p:spPr>
            <a:xfrm>
              <a:off x="9810048" y="4281968"/>
              <a:ext cx="877355" cy="981734"/>
            </a:xfrm>
            <a:custGeom>
              <a:avLst/>
              <a:gdLst>
                <a:gd name="connsiteX0" fmla="*/ 149391 w 877355"/>
                <a:gd name="connsiteY0" fmla="*/ 1516 h 981734"/>
                <a:gd name="connsiteX1" fmla="*/ 47119 w 877355"/>
                <a:gd name="connsiteY1" fmla="*/ 6687 h 981734"/>
                <a:gd name="connsiteX2" fmla="*/ 579 w 877355"/>
                <a:gd name="connsiteY2" fmla="*/ 721730 h 981734"/>
                <a:gd name="connsiteX3" fmla="*/ 329800 w 877355"/>
                <a:gd name="connsiteY3" fmla="*/ 982003 h 981734"/>
                <a:gd name="connsiteX4" fmla="*/ 877935 w 877355"/>
                <a:gd name="connsiteY4" fmla="*/ 982003 h 981734"/>
                <a:gd name="connsiteX5" fmla="*/ 149387 w 877355"/>
                <a:gd name="connsiteY5" fmla="*/ 1475 h 9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7355" h="981734">
                  <a:moveTo>
                    <a:pt x="149391" y="1516"/>
                  </a:moveTo>
                  <a:cubicBezTo>
                    <a:pt x="86709" y="-3127"/>
                    <a:pt x="47119" y="6687"/>
                    <a:pt x="47119" y="6687"/>
                  </a:cubicBezTo>
                  <a:lnTo>
                    <a:pt x="579" y="721730"/>
                  </a:lnTo>
                  <a:cubicBezTo>
                    <a:pt x="579" y="721730"/>
                    <a:pt x="224292" y="677554"/>
                    <a:pt x="329800" y="982003"/>
                  </a:cubicBezTo>
                  <a:lnTo>
                    <a:pt x="877935" y="982003"/>
                  </a:lnTo>
                  <a:cubicBezTo>
                    <a:pt x="699902" y="151790"/>
                    <a:pt x="329414" y="14805"/>
                    <a:pt x="149387" y="1475"/>
                  </a:cubicBezTo>
                  <a:close/>
                </a:path>
              </a:pathLst>
            </a:custGeom>
            <a:solidFill>
              <a:srgbClr val="CCCCCC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BAEBCDF-B10D-5B2F-6C2E-8B42C7310454}"/>
                </a:ext>
              </a:extLst>
            </p:cNvPr>
            <p:cNvSpPr/>
            <p:nvPr/>
          </p:nvSpPr>
          <p:spPr>
            <a:xfrm>
              <a:off x="8740507" y="5259148"/>
              <a:ext cx="441265" cy="524002"/>
            </a:xfrm>
            <a:custGeom>
              <a:avLst/>
              <a:gdLst>
                <a:gd name="connsiteX0" fmla="*/ 579 w 441265"/>
                <a:gd name="connsiteY0" fmla="*/ 46234 h 524002"/>
                <a:gd name="connsiteX1" fmla="*/ 184440 w 441265"/>
                <a:gd name="connsiteY1" fmla="*/ 505885 h 524002"/>
                <a:gd name="connsiteX2" fmla="*/ 441845 w 441265"/>
                <a:gd name="connsiteY2" fmla="*/ 524271 h 524002"/>
                <a:gd name="connsiteX3" fmla="*/ 368301 w 441265"/>
                <a:gd name="connsiteY3" fmla="*/ 269 h 524002"/>
                <a:gd name="connsiteX4" fmla="*/ 579 w 441265"/>
                <a:gd name="connsiteY4" fmla="*/ 46234 h 52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265" h="524002">
                  <a:moveTo>
                    <a:pt x="579" y="46234"/>
                  </a:moveTo>
                  <a:lnTo>
                    <a:pt x="184440" y="505885"/>
                  </a:lnTo>
                  <a:lnTo>
                    <a:pt x="441845" y="524271"/>
                  </a:lnTo>
                  <a:lnTo>
                    <a:pt x="368301" y="269"/>
                  </a:lnTo>
                  <a:lnTo>
                    <a:pt x="579" y="46234"/>
                  </a:lnTo>
                  <a:close/>
                </a:path>
              </a:pathLst>
            </a:custGeom>
            <a:solidFill>
              <a:srgbClr val="CCCCCC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3BECC2F-EBB5-A02A-AA5F-ECD2904BB58B}"/>
                </a:ext>
              </a:extLst>
            </p:cNvPr>
            <p:cNvSpPr/>
            <p:nvPr/>
          </p:nvSpPr>
          <p:spPr>
            <a:xfrm>
              <a:off x="8343265" y="45953"/>
              <a:ext cx="2870210" cy="5729291"/>
            </a:xfrm>
            <a:custGeom>
              <a:avLst/>
              <a:gdLst>
                <a:gd name="connsiteX0" fmla="*/ 1422477 w 2870210"/>
                <a:gd name="connsiteY0" fmla="*/ 280 h 5729291"/>
                <a:gd name="connsiteX1" fmla="*/ 611762 w 2870210"/>
                <a:gd name="connsiteY1" fmla="*/ 5729560 h 5729291"/>
                <a:gd name="connsiteX2" fmla="*/ 2259613 w 2870210"/>
                <a:gd name="connsiteY2" fmla="*/ 5729560 h 5729291"/>
                <a:gd name="connsiteX3" fmla="*/ 1448898 w 2870210"/>
                <a:gd name="connsiteY3" fmla="*/ 556 h 5729291"/>
                <a:gd name="connsiteX4" fmla="*/ 1422468 w 2870210"/>
                <a:gd name="connsiteY4" fmla="*/ 269 h 572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0210" h="5729291">
                  <a:moveTo>
                    <a:pt x="1422477" y="280"/>
                  </a:moveTo>
                  <a:cubicBezTo>
                    <a:pt x="1139415" y="225565"/>
                    <a:pt x="-1036291" y="2113758"/>
                    <a:pt x="611762" y="5729560"/>
                  </a:cubicBezTo>
                  <a:lnTo>
                    <a:pt x="2259613" y="5729560"/>
                  </a:lnTo>
                  <a:cubicBezTo>
                    <a:pt x="3907648" y="2113758"/>
                    <a:pt x="1731970" y="225877"/>
                    <a:pt x="1448898" y="556"/>
                  </a:cubicBezTo>
                  <a:lnTo>
                    <a:pt x="1422468" y="269"/>
                  </a:lnTo>
                  <a:close/>
                </a:path>
              </a:pathLst>
            </a:custGeom>
            <a:noFill/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9B06E4B-713F-4AA2-D3D9-9C38D9986A04}"/>
                </a:ext>
              </a:extLst>
            </p:cNvPr>
            <p:cNvSpPr/>
            <p:nvPr/>
          </p:nvSpPr>
          <p:spPr>
            <a:xfrm>
              <a:off x="8667974" y="1549025"/>
              <a:ext cx="2182333" cy="9193"/>
            </a:xfrm>
            <a:custGeom>
              <a:avLst/>
              <a:gdLst>
                <a:gd name="connsiteX0" fmla="*/ 579 w 2182333"/>
                <a:gd name="connsiteY0" fmla="*/ 269 h 9193"/>
                <a:gd name="connsiteX1" fmla="*/ 2182913 w 2182333"/>
                <a:gd name="connsiteY1" fmla="*/ 269 h 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2333" h="9193">
                  <a:moveTo>
                    <a:pt x="579" y="269"/>
                  </a:moveTo>
                  <a:lnTo>
                    <a:pt x="2182913" y="269"/>
                  </a:lnTo>
                </a:path>
              </a:pathLst>
            </a:custGeom>
            <a:noFill/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D27AE47-2C9D-4CA2-F32F-6ADB087C2776}"/>
                </a:ext>
              </a:extLst>
            </p:cNvPr>
            <p:cNvSpPr/>
            <p:nvPr/>
          </p:nvSpPr>
          <p:spPr>
            <a:xfrm>
              <a:off x="9193282" y="2368630"/>
              <a:ext cx="1170089" cy="1170088"/>
            </a:xfrm>
            <a:custGeom>
              <a:avLst/>
              <a:gdLst>
                <a:gd name="connsiteX0" fmla="*/ 1170599 w 1170089"/>
                <a:gd name="connsiteY0" fmla="*/ 585295 h 1170088"/>
                <a:gd name="connsiteX1" fmla="*/ 585555 w 1170089"/>
                <a:gd name="connsiteY1" fmla="*/ 1170340 h 1170088"/>
                <a:gd name="connsiteX2" fmla="*/ 510 w 1170089"/>
                <a:gd name="connsiteY2" fmla="*/ 585295 h 1170088"/>
                <a:gd name="connsiteX3" fmla="*/ 585555 w 1170089"/>
                <a:gd name="connsiteY3" fmla="*/ 251 h 1170088"/>
                <a:gd name="connsiteX4" fmla="*/ 1170599 w 1170089"/>
                <a:gd name="connsiteY4" fmla="*/ 585295 h 117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089" h="1170088">
                  <a:moveTo>
                    <a:pt x="1170599" y="585295"/>
                  </a:moveTo>
                  <a:cubicBezTo>
                    <a:pt x="1170599" y="908406"/>
                    <a:pt x="908666" y="1170340"/>
                    <a:pt x="585555" y="1170340"/>
                  </a:cubicBezTo>
                  <a:cubicBezTo>
                    <a:pt x="262444" y="1170340"/>
                    <a:pt x="510" y="908406"/>
                    <a:pt x="510" y="585295"/>
                  </a:cubicBezTo>
                  <a:cubicBezTo>
                    <a:pt x="510" y="262184"/>
                    <a:pt x="262443" y="251"/>
                    <a:pt x="585555" y="251"/>
                  </a:cubicBezTo>
                  <a:cubicBezTo>
                    <a:pt x="908666" y="251"/>
                    <a:pt x="1170599" y="262184"/>
                    <a:pt x="1170599" y="585295"/>
                  </a:cubicBezTo>
                  <a:close/>
                </a:path>
              </a:pathLst>
            </a:custGeom>
            <a:solidFill>
              <a:srgbClr val="B3B3B3"/>
            </a:solidFill>
            <a:ln w="7352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8CE802A-C83D-A0BE-8EE1-029C16076344}"/>
                </a:ext>
              </a:extLst>
            </p:cNvPr>
            <p:cNvSpPr/>
            <p:nvPr/>
          </p:nvSpPr>
          <p:spPr>
            <a:xfrm>
              <a:off x="9397585" y="2572932"/>
              <a:ext cx="761482" cy="761482"/>
            </a:xfrm>
            <a:custGeom>
              <a:avLst/>
              <a:gdLst>
                <a:gd name="connsiteX0" fmla="*/ 761993 w 761482"/>
                <a:gd name="connsiteY0" fmla="*/ 380992 h 761482"/>
                <a:gd name="connsiteX1" fmla="*/ 381251 w 761482"/>
                <a:gd name="connsiteY1" fmla="*/ 761733 h 761482"/>
                <a:gd name="connsiteX2" fmla="*/ 510 w 761482"/>
                <a:gd name="connsiteY2" fmla="*/ 380992 h 761482"/>
                <a:gd name="connsiteX3" fmla="*/ 381251 w 761482"/>
                <a:gd name="connsiteY3" fmla="*/ 251 h 761482"/>
                <a:gd name="connsiteX4" fmla="*/ 761992 w 761482"/>
                <a:gd name="connsiteY4" fmla="*/ 380992 h 76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482" h="761482">
                  <a:moveTo>
                    <a:pt x="761993" y="380992"/>
                  </a:moveTo>
                  <a:cubicBezTo>
                    <a:pt x="761993" y="591269"/>
                    <a:pt x="591529" y="761733"/>
                    <a:pt x="381251" y="761733"/>
                  </a:cubicBezTo>
                  <a:cubicBezTo>
                    <a:pt x="170974" y="761733"/>
                    <a:pt x="510" y="591269"/>
                    <a:pt x="510" y="380992"/>
                  </a:cubicBezTo>
                  <a:cubicBezTo>
                    <a:pt x="510" y="170714"/>
                    <a:pt x="170974" y="251"/>
                    <a:pt x="381251" y="251"/>
                  </a:cubicBezTo>
                  <a:cubicBezTo>
                    <a:pt x="591529" y="251"/>
                    <a:pt x="761992" y="170714"/>
                    <a:pt x="761992" y="380992"/>
                  </a:cubicBezTo>
                  <a:close/>
                </a:path>
              </a:pathLst>
            </a:custGeom>
            <a:solidFill>
              <a:srgbClr val="80E5FF"/>
            </a:solidFill>
            <a:ln w="73525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3A7B320-AFB2-EF91-A3BD-5A09AD2BA106}"/>
                </a:ext>
              </a:extLst>
            </p:cNvPr>
            <p:cNvSpPr/>
            <p:nvPr/>
          </p:nvSpPr>
          <p:spPr>
            <a:xfrm>
              <a:off x="8742254" y="5272845"/>
              <a:ext cx="2061537" cy="9193"/>
            </a:xfrm>
            <a:custGeom>
              <a:avLst/>
              <a:gdLst>
                <a:gd name="connsiteX0" fmla="*/ 579 w 2061537"/>
                <a:gd name="connsiteY0" fmla="*/ 269 h 9193"/>
                <a:gd name="connsiteX1" fmla="*/ 2062116 w 2061537"/>
                <a:gd name="connsiteY1" fmla="*/ 269 h 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1537" h="9193">
                  <a:moveTo>
                    <a:pt x="579" y="269"/>
                  </a:moveTo>
                  <a:lnTo>
                    <a:pt x="2062116" y="269"/>
                  </a:lnTo>
                </a:path>
              </a:pathLst>
            </a:custGeom>
            <a:noFill/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E8E0C3E-C1AD-B73A-7D8C-8265262DE0E4}"/>
                </a:ext>
              </a:extLst>
            </p:cNvPr>
            <p:cNvSpPr/>
            <p:nvPr/>
          </p:nvSpPr>
          <p:spPr>
            <a:xfrm>
              <a:off x="9694836" y="4307026"/>
              <a:ext cx="167157" cy="2507306"/>
            </a:xfrm>
            <a:custGeom>
              <a:avLst/>
              <a:gdLst>
                <a:gd name="connsiteX0" fmla="*/ 579 w 167157"/>
                <a:gd name="connsiteY0" fmla="*/ 269 h 2507306"/>
                <a:gd name="connsiteX1" fmla="*/ 167736 w 167157"/>
                <a:gd name="connsiteY1" fmla="*/ 269 h 2507306"/>
                <a:gd name="connsiteX2" fmla="*/ 167736 w 167157"/>
                <a:gd name="connsiteY2" fmla="*/ 2507576 h 2507306"/>
                <a:gd name="connsiteX3" fmla="*/ 579 w 167157"/>
                <a:gd name="connsiteY3" fmla="*/ 2507576 h 2507306"/>
                <a:gd name="connsiteX4" fmla="*/ 579 w 167157"/>
                <a:gd name="connsiteY4" fmla="*/ 269 h 250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157" h="2507306">
                  <a:moveTo>
                    <a:pt x="579" y="269"/>
                  </a:moveTo>
                  <a:lnTo>
                    <a:pt x="167736" y="269"/>
                  </a:lnTo>
                  <a:lnTo>
                    <a:pt x="167736" y="2507576"/>
                  </a:lnTo>
                  <a:lnTo>
                    <a:pt x="579" y="2507576"/>
                  </a:lnTo>
                  <a:lnTo>
                    <a:pt x="579" y="269"/>
                  </a:lnTo>
                  <a:close/>
                </a:path>
              </a:pathLst>
            </a:custGeom>
            <a:solidFill>
              <a:srgbClr val="FF0000"/>
            </a:solidFill>
            <a:ln w="9190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FDDA6E0-D845-CF20-757D-ADA6F4F9B82F}"/>
                </a:ext>
              </a:extLst>
            </p:cNvPr>
            <p:cNvSpPr/>
            <p:nvPr/>
          </p:nvSpPr>
          <p:spPr>
            <a:xfrm>
              <a:off x="10088748" y="1799719"/>
              <a:ext cx="1001226" cy="3352422"/>
            </a:xfrm>
            <a:custGeom>
              <a:avLst/>
              <a:gdLst>
                <a:gd name="connsiteX0" fmla="*/ 622773 w 1001226"/>
                <a:gd name="connsiteY0" fmla="*/ 3352691 h 3352422"/>
                <a:gd name="connsiteX1" fmla="*/ 771351 w 1001226"/>
                <a:gd name="connsiteY1" fmla="*/ 269 h 3352422"/>
                <a:gd name="connsiteX2" fmla="*/ 579 w 1001226"/>
                <a:gd name="connsiteY2" fmla="*/ 3352691 h 3352422"/>
                <a:gd name="connsiteX3" fmla="*/ 622764 w 1001226"/>
                <a:gd name="connsiteY3" fmla="*/ 3352691 h 335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226" h="3352422">
                  <a:moveTo>
                    <a:pt x="622773" y="3352691"/>
                  </a:moveTo>
                  <a:cubicBezTo>
                    <a:pt x="622773" y="3352691"/>
                    <a:pt x="1365680" y="1643982"/>
                    <a:pt x="771351" y="269"/>
                  </a:cubicBezTo>
                  <a:cubicBezTo>
                    <a:pt x="799210" y="2916206"/>
                    <a:pt x="579" y="3352691"/>
                    <a:pt x="579" y="3352691"/>
                  </a:cubicBezTo>
                  <a:lnTo>
                    <a:pt x="622764" y="3352691"/>
                  </a:lnTo>
                  <a:close/>
                </a:path>
              </a:pathLst>
            </a:custGeom>
            <a:solidFill>
              <a:srgbClr val="CCCCCC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A56A0AC-77D7-3E93-548D-3C69F6783E22}"/>
                </a:ext>
              </a:extLst>
            </p:cNvPr>
            <p:cNvSpPr/>
            <p:nvPr/>
          </p:nvSpPr>
          <p:spPr>
            <a:xfrm>
              <a:off x="9397626" y="2561898"/>
              <a:ext cx="764754" cy="771718"/>
            </a:xfrm>
            <a:custGeom>
              <a:avLst/>
              <a:gdLst>
                <a:gd name="connsiteX0" fmla="*/ 541703 w 764754"/>
                <a:gd name="connsiteY0" fmla="*/ 0 h 771718"/>
                <a:gd name="connsiteX1" fmla="*/ 764755 w 764754"/>
                <a:gd name="connsiteY1" fmla="*/ 225083 h 771718"/>
                <a:gd name="connsiteX2" fmla="*/ 223051 w 764754"/>
                <a:gd name="connsiteY2" fmla="*/ 771719 h 771718"/>
                <a:gd name="connsiteX3" fmla="*/ 0 w 764754"/>
                <a:gd name="connsiteY3" fmla="*/ 546636 h 77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4754" h="771718">
                  <a:moveTo>
                    <a:pt x="541703" y="0"/>
                  </a:moveTo>
                  <a:lnTo>
                    <a:pt x="764755" y="225083"/>
                  </a:lnTo>
                  <a:lnTo>
                    <a:pt x="223051" y="771719"/>
                  </a:lnTo>
                  <a:lnTo>
                    <a:pt x="0" y="546636"/>
                  </a:ln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221E189-30DF-53DF-C2CE-FBBDD2F0B13C}"/>
                </a:ext>
              </a:extLst>
            </p:cNvPr>
            <p:cNvSpPr/>
            <p:nvPr/>
          </p:nvSpPr>
          <p:spPr>
            <a:xfrm>
              <a:off x="9397585" y="2572932"/>
              <a:ext cx="761482" cy="761482"/>
            </a:xfrm>
            <a:custGeom>
              <a:avLst/>
              <a:gdLst>
                <a:gd name="connsiteX0" fmla="*/ 761993 w 761482"/>
                <a:gd name="connsiteY0" fmla="*/ 380992 h 761482"/>
                <a:gd name="connsiteX1" fmla="*/ 381251 w 761482"/>
                <a:gd name="connsiteY1" fmla="*/ 761733 h 761482"/>
                <a:gd name="connsiteX2" fmla="*/ 510 w 761482"/>
                <a:gd name="connsiteY2" fmla="*/ 380992 h 761482"/>
                <a:gd name="connsiteX3" fmla="*/ 381251 w 761482"/>
                <a:gd name="connsiteY3" fmla="*/ 251 h 761482"/>
                <a:gd name="connsiteX4" fmla="*/ 761992 w 761482"/>
                <a:gd name="connsiteY4" fmla="*/ 380992 h 76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482" h="761482">
                  <a:moveTo>
                    <a:pt x="761993" y="380992"/>
                  </a:moveTo>
                  <a:cubicBezTo>
                    <a:pt x="761993" y="591269"/>
                    <a:pt x="591529" y="761733"/>
                    <a:pt x="381251" y="761733"/>
                  </a:cubicBezTo>
                  <a:cubicBezTo>
                    <a:pt x="170974" y="761733"/>
                    <a:pt x="510" y="591269"/>
                    <a:pt x="510" y="380992"/>
                  </a:cubicBezTo>
                  <a:cubicBezTo>
                    <a:pt x="510" y="170714"/>
                    <a:pt x="170974" y="251"/>
                    <a:pt x="381251" y="251"/>
                  </a:cubicBezTo>
                  <a:cubicBezTo>
                    <a:pt x="591529" y="251"/>
                    <a:pt x="761992" y="170714"/>
                    <a:pt x="761992" y="380992"/>
                  </a:cubicBezTo>
                  <a:close/>
                </a:path>
              </a:pathLst>
            </a:custGeom>
            <a:noFill/>
            <a:ln w="73525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29B9E9E-2BFC-22E7-78CE-BF4453D2EFDA}"/>
                </a:ext>
              </a:extLst>
            </p:cNvPr>
            <p:cNvSpPr/>
            <p:nvPr/>
          </p:nvSpPr>
          <p:spPr>
            <a:xfrm>
              <a:off x="9791602" y="258232"/>
              <a:ext cx="835775" cy="1151518"/>
            </a:xfrm>
            <a:custGeom>
              <a:avLst/>
              <a:gdLst>
                <a:gd name="connsiteX0" fmla="*/ 836355 w 835775"/>
                <a:gd name="connsiteY0" fmla="*/ 1151788 h 1151518"/>
                <a:gd name="connsiteX1" fmla="*/ 579 w 835775"/>
                <a:gd name="connsiteY1" fmla="*/ 269 h 1151518"/>
                <a:gd name="connsiteX2" fmla="*/ 242025 w 835775"/>
                <a:gd name="connsiteY2" fmla="*/ 1151788 h 1151518"/>
                <a:gd name="connsiteX3" fmla="*/ 836355 w 835775"/>
                <a:gd name="connsiteY3" fmla="*/ 1151788 h 115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775" h="1151518">
                  <a:moveTo>
                    <a:pt x="836355" y="1151788"/>
                  </a:moveTo>
                  <a:cubicBezTo>
                    <a:pt x="836355" y="1151788"/>
                    <a:pt x="548475" y="399596"/>
                    <a:pt x="579" y="269"/>
                  </a:cubicBezTo>
                  <a:cubicBezTo>
                    <a:pt x="502041" y="966088"/>
                    <a:pt x="242025" y="1151788"/>
                    <a:pt x="242025" y="1151788"/>
                  </a:cubicBezTo>
                  <a:lnTo>
                    <a:pt x="836355" y="1151788"/>
                  </a:lnTo>
                  <a:close/>
                </a:path>
              </a:pathLst>
            </a:custGeom>
            <a:solidFill>
              <a:srgbClr val="D20000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B8FAF9F-071D-53D8-065E-5AFA75C52EF3}"/>
                </a:ext>
              </a:extLst>
            </p:cNvPr>
            <p:cNvSpPr/>
            <p:nvPr/>
          </p:nvSpPr>
          <p:spPr>
            <a:xfrm>
              <a:off x="10928789" y="4325594"/>
              <a:ext cx="766510" cy="2488738"/>
            </a:xfrm>
            <a:custGeom>
              <a:avLst/>
              <a:gdLst>
                <a:gd name="connsiteX0" fmla="*/ 186306 w 766510"/>
                <a:gd name="connsiteY0" fmla="*/ 270 h 2488738"/>
                <a:gd name="connsiteX1" fmla="*/ 576330 w 766510"/>
                <a:gd name="connsiteY1" fmla="*/ 2489007 h 2488738"/>
                <a:gd name="connsiteX2" fmla="*/ 579 w 766510"/>
                <a:gd name="connsiteY2" fmla="*/ 658215 h 248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510" h="2488738">
                  <a:moveTo>
                    <a:pt x="186306" y="270"/>
                  </a:moveTo>
                  <a:cubicBezTo>
                    <a:pt x="186306" y="270"/>
                    <a:pt x="1170696" y="-11990"/>
                    <a:pt x="576330" y="2489007"/>
                  </a:cubicBezTo>
                  <a:cubicBezTo>
                    <a:pt x="576330" y="2489007"/>
                    <a:pt x="520612" y="400718"/>
                    <a:pt x="579" y="658215"/>
                  </a:cubicBezTo>
                </a:path>
              </a:pathLst>
            </a:custGeom>
            <a:noFill/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FD06F82-2A50-2472-CDE5-76996DF63A80}"/>
                </a:ext>
              </a:extLst>
            </p:cNvPr>
            <p:cNvSpPr/>
            <p:nvPr/>
          </p:nvSpPr>
          <p:spPr>
            <a:xfrm>
              <a:off x="7864260" y="4325594"/>
              <a:ext cx="766510" cy="2488738"/>
            </a:xfrm>
            <a:custGeom>
              <a:avLst/>
              <a:gdLst>
                <a:gd name="connsiteX0" fmla="*/ 581363 w 766510"/>
                <a:gd name="connsiteY0" fmla="*/ 270 h 2488738"/>
                <a:gd name="connsiteX1" fmla="*/ 191340 w 766510"/>
                <a:gd name="connsiteY1" fmla="*/ 2489007 h 2488738"/>
                <a:gd name="connsiteX2" fmla="*/ 767090 w 766510"/>
                <a:gd name="connsiteY2" fmla="*/ 658215 h 248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510" h="2488738">
                  <a:moveTo>
                    <a:pt x="581363" y="270"/>
                  </a:moveTo>
                  <a:cubicBezTo>
                    <a:pt x="581363" y="270"/>
                    <a:pt x="-403026" y="-11990"/>
                    <a:pt x="191340" y="2489007"/>
                  </a:cubicBezTo>
                  <a:cubicBezTo>
                    <a:pt x="191340" y="2489007"/>
                    <a:pt x="247057" y="400718"/>
                    <a:pt x="767090" y="658215"/>
                  </a:cubicBezTo>
                </a:path>
              </a:pathLst>
            </a:custGeom>
            <a:noFill/>
            <a:ln w="919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A32B6A9-774C-CF95-B39C-70CC1B955AD0}"/>
                </a:ext>
              </a:extLst>
            </p:cNvPr>
            <p:cNvSpPr/>
            <p:nvPr/>
          </p:nvSpPr>
          <p:spPr>
            <a:xfrm>
              <a:off x="8797964" y="146000"/>
              <a:ext cx="980221" cy="1236069"/>
            </a:xfrm>
            <a:custGeom>
              <a:avLst/>
              <a:gdLst>
                <a:gd name="connsiteX0" fmla="*/ 579 w 980221"/>
                <a:gd name="connsiteY0" fmla="*/ 1236165 h 1236069"/>
                <a:gd name="connsiteX1" fmla="*/ 901358 w 980221"/>
                <a:gd name="connsiteY1" fmla="*/ 28936 h 1236069"/>
                <a:gd name="connsiteX2" fmla="*/ 579 w 980221"/>
                <a:gd name="connsiteY2" fmla="*/ 1236165 h 123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0221" h="1236069">
                  <a:moveTo>
                    <a:pt x="579" y="1236165"/>
                  </a:moveTo>
                  <a:cubicBezTo>
                    <a:pt x="579" y="1236165"/>
                    <a:pt x="492756" y="279630"/>
                    <a:pt x="901358" y="28936"/>
                  </a:cubicBezTo>
                  <a:cubicBezTo>
                    <a:pt x="1309961" y="-221758"/>
                    <a:pt x="9864" y="1254735"/>
                    <a:pt x="579" y="1236165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B81A660-1DAD-F8D8-AA46-15944340DDA7}"/>
                </a:ext>
              </a:extLst>
            </p:cNvPr>
            <p:cNvSpPr/>
            <p:nvPr/>
          </p:nvSpPr>
          <p:spPr>
            <a:xfrm>
              <a:off x="8447664" y="1629884"/>
              <a:ext cx="927725" cy="2298165"/>
            </a:xfrm>
            <a:custGeom>
              <a:avLst/>
              <a:gdLst>
                <a:gd name="connsiteX0" fmla="*/ 60930 w 927725"/>
                <a:gd name="connsiteY0" fmla="*/ 2293969 h 2298165"/>
                <a:gd name="connsiteX1" fmla="*/ 297320 w 927725"/>
                <a:gd name="connsiteY1" fmla="*/ 127080 h 2298165"/>
                <a:gd name="connsiteX2" fmla="*/ 927695 w 927725"/>
                <a:gd name="connsiteY2" fmla="*/ 113947 h 2298165"/>
                <a:gd name="connsiteX3" fmla="*/ 60921 w 927725"/>
                <a:gd name="connsiteY3" fmla="*/ 2293982 h 229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725" h="2298165">
                  <a:moveTo>
                    <a:pt x="60930" y="2293969"/>
                  </a:moveTo>
                  <a:cubicBezTo>
                    <a:pt x="31846" y="2277820"/>
                    <a:pt x="-147972" y="952155"/>
                    <a:pt x="297320" y="127080"/>
                  </a:cubicBezTo>
                  <a:cubicBezTo>
                    <a:pt x="571888" y="-93911"/>
                    <a:pt x="945447" y="22307"/>
                    <a:pt x="927695" y="113947"/>
                  </a:cubicBezTo>
                  <a:cubicBezTo>
                    <a:pt x="773924" y="907775"/>
                    <a:pt x="233907" y="2390050"/>
                    <a:pt x="60921" y="2293982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3514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38BF94A8-D11B-4C4F-5B70-3006E5AB6D45}"/>
              </a:ext>
            </a:extLst>
          </p:cNvPr>
          <p:cNvGrpSpPr/>
          <p:nvPr/>
        </p:nvGrpSpPr>
        <p:grpSpPr>
          <a:xfrm rot="20869332">
            <a:off x="1054588" y="1566058"/>
            <a:ext cx="4473819" cy="4544546"/>
            <a:chOff x="5557466" y="2886503"/>
            <a:chExt cx="1077849" cy="109488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5698920-E689-8FDA-A6A8-0D89971FDAE0}"/>
                </a:ext>
              </a:extLst>
            </p:cNvPr>
            <p:cNvSpPr/>
            <p:nvPr/>
          </p:nvSpPr>
          <p:spPr>
            <a:xfrm>
              <a:off x="5745803" y="2886503"/>
              <a:ext cx="889511" cy="911494"/>
            </a:xfrm>
            <a:custGeom>
              <a:avLst/>
              <a:gdLst>
                <a:gd name="connsiteX0" fmla="*/ -66 w 889511"/>
                <a:gd name="connsiteY0" fmla="*/ 696315 h 911494"/>
                <a:gd name="connsiteX1" fmla="*/ 221752 w 889511"/>
                <a:gd name="connsiteY1" fmla="*/ 911104 h 911494"/>
                <a:gd name="connsiteX2" fmla="*/ 889445 w 889511"/>
                <a:gd name="connsiteY2" fmla="*/ -391 h 911494"/>
                <a:gd name="connsiteX3" fmla="*/ -66 w 889511"/>
                <a:gd name="connsiteY3" fmla="*/ 696324 h 91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511" h="911494">
                  <a:moveTo>
                    <a:pt x="-66" y="696315"/>
                  </a:moveTo>
                  <a:lnTo>
                    <a:pt x="221752" y="911104"/>
                  </a:lnTo>
                  <a:cubicBezTo>
                    <a:pt x="506892" y="672102"/>
                    <a:pt x="869633" y="463943"/>
                    <a:pt x="889445" y="-391"/>
                  </a:cubicBezTo>
                  <a:cubicBezTo>
                    <a:pt x="425987" y="34372"/>
                    <a:pt x="220418" y="397306"/>
                    <a:pt x="-66" y="696324"/>
                  </a:cubicBezTo>
                  <a:close/>
                </a:path>
              </a:pathLst>
            </a:custGeom>
            <a:solidFill>
              <a:srgbClr val="FFFF00"/>
            </a:solidFill>
            <a:ln w="571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C70421C-D114-3F88-1881-06CED387A45B}"/>
                </a:ext>
              </a:extLst>
            </p:cNvPr>
            <p:cNvSpPr/>
            <p:nvPr/>
          </p:nvSpPr>
          <p:spPr>
            <a:xfrm rot="2644589">
              <a:off x="6377209" y="3009456"/>
              <a:ext cx="136004" cy="137579"/>
            </a:xfrm>
            <a:custGeom>
              <a:avLst/>
              <a:gdLst>
                <a:gd name="connsiteX0" fmla="*/ 136045 w 136004"/>
                <a:gd name="connsiteY0" fmla="*/ 68780 h 137579"/>
                <a:gd name="connsiteX1" fmla="*/ 68042 w 136004"/>
                <a:gd name="connsiteY1" fmla="*/ 137570 h 137579"/>
                <a:gd name="connsiteX2" fmla="*/ 40 w 136004"/>
                <a:gd name="connsiteY2" fmla="*/ 68780 h 137579"/>
                <a:gd name="connsiteX3" fmla="*/ 68042 w 136004"/>
                <a:gd name="connsiteY3" fmla="*/ -10 h 137579"/>
                <a:gd name="connsiteX4" fmla="*/ 136045 w 136004"/>
                <a:gd name="connsiteY4" fmla="*/ 68780 h 13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004" h="137579">
                  <a:moveTo>
                    <a:pt x="136045" y="68780"/>
                  </a:moveTo>
                  <a:cubicBezTo>
                    <a:pt x="136045" y="106772"/>
                    <a:pt x="105599" y="137570"/>
                    <a:pt x="68042" y="137570"/>
                  </a:cubicBezTo>
                  <a:cubicBezTo>
                    <a:pt x="30486" y="137570"/>
                    <a:pt x="40" y="106772"/>
                    <a:pt x="40" y="68780"/>
                  </a:cubicBezTo>
                  <a:cubicBezTo>
                    <a:pt x="40" y="30789"/>
                    <a:pt x="30486" y="-10"/>
                    <a:pt x="68042" y="-10"/>
                  </a:cubicBezTo>
                  <a:cubicBezTo>
                    <a:pt x="105599" y="-10"/>
                    <a:pt x="136045" y="30789"/>
                    <a:pt x="136045" y="68780"/>
                  </a:cubicBezTo>
                  <a:close/>
                </a:path>
              </a:pathLst>
            </a:custGeom>
            <a:solidFill>
              <a:srgbClr val="008080"/>
            </a:solidFill>
            <a:ln w="2857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40B3EB8-8AC5-C7B0-3DC4-5483731A257A}"/>
                </a:ext>
              </a:extLst>
            </p:cNvPr>
            <p:cNvSpPr/>
            <p:nvPr/>
          </p:nvSpPr>
          <p:spPr>
            <a:xfrm rot="2644589">
              <a:off x="6242239" y="3148902"/>
              <a:ext cx="136004" cy="137579"/>
            </a:xfrm>
            <a:custGeom>
              <a:avLst/>
              <a:gdLst>
                <a:gd name="connsiteX0" fmla="*/ 136031 w 136004"/>
                <a:gd name="connsiteY0" fmla="*/ 68795 h 137579"/>
                <a:gd name="connsiteX1" fmla="*/ 68028 w 136004"/>
                <a:gd name="connsiteY1" fmla="*/ 137585 h 137579"/>
                <a:gd name="connsiteX2" fmla="*/ 26 w 136004"/>
                <a:gd name="connsiteY2" fmla="*/ 68795 h 137579"/>
                <a:gd name="connsiteX3" fmla="*/ 68028 w 136004"/>
                <a:gd name="connsiteY3" fmla="*/ 5 h 137579"/>
                <a:gd name="connsiteX4" fmla="*/ 136031 w 136004"/>
                <a:gd name="connsiteY4" fmla="*/ 68795 h 13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004" h="137579">
                  <a:moveTo>
                    <a:pt x="136031" y="68795"/>
                  </a:moveTo>
                  <a:cubicBezTo>
                    <a:pt x="136031" y="106787"/>
                    <a:pt x="105585" y="137585"/>
                    <a:pt x="68028" y="137585"/>
                  </a:cubicBezTo>
                  <a:cubicBezTo>
                    <a:pt x="30472" y="137585"/>
                    <a:pt x="26" y="106787"/>
                    <a:pt x="26" y="68795"/>
                  </a:cubicBezTo>
                  <a:cubicBezTo>
                    <a:pt x="26" y="30803"/>
                    <a:pt x="30472" y="5"/>
                    <a:pt x="68028" y="5"/>
                  </a:cubicBezTo>
                  <a:cubicBezTo>
                    <a:pt x="105585" y="5"/>
                    <a:pt x="136031" y="30803"/>
                    <a:pt x="136031" y="68795"/>
                  </a:cubicBezTo>
                  <a:close/>
                </a:path>
              </a:pathLst>
            </a:custGeom>
            <a:solidFill>
              <a:srgbClr val="008080"/>
            </a:solidFill>
            <a:ln w="2857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288F3DB-BC09-0013-E4D6-ED5C96713A16}"/>
                </a:ext>
              </a:extLst>
            </p:cNvPr>
            <p:cNvSpPr/>
            <p:nvPr/>
          </p:nvSpPr>
          <p:spPr>
            <a:xfrm rot="2644589">
              <a:off x="6105460" y="3290158"/>
              <a:ext cx="136004" cy="137579"/>
            </a:xfrm>
            <a:custGeom>
              <a:avLst/>
              <a:gdLst>
                <a:gd name="connsiteX0" fmla="*/ 136016 w 136004"/>
                <a:gd name="connsiteY0" fmla="*/ 68810 h 137579"/>
                <a:gd name="connsiteX1" fmla="*/ 68014 w 136004"/>
                <a:gd name="connsiteY1" fmla="*/ 137600 h 137579"/>
                <a:gd name="connsiteX2" fmla="*/ 12 w 136004"/>
                <a:gd name="connsiteY2" fmla="*/ 68810 h 137579"/>
                <a:gd name="connsiteX3" fmla="*/ 68014 w 136004"/>
                <a:gd name="connsiteY3" fmla="*/ 20 h 137579"/>
                <a:gd name="connsiteX4" fmla="*/ 136016 w 136004"/>
                <a:gd name="connsiteY4" fmla="*/ 68810 h 13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004" h="137579">
                  <a:moveTo>
                    <a:pt x="136016" y="68810"/>
                  </a:moveTo>
                  <a:cubicBezTo>
                    <a:pt x="136016" y="106801"/>
                    <a:pt x="105570" y="137600"/>
                    <a:pt x="68014" y="137600"/>
                  </a:cubicBezTo>
                  <a:cubicBezTo>
                    <a:pt x="30457" y="137600"/>
                    <a:pt x="12" y="106801"/>
                    <a:pt x="12" y="68810"/>
                  </a:cubicBezTo>
                  <a:cubicBezTo>
                    <a:pt x="12" y="30818"/>
                    <a:pt x="30457" y="20"/>
                    <a:pt x="68014" y="20"/>
                  </a:cubicBezTo>
                  <a:cubicBezTo>
                    <a:pt x="105570" y="20"/>
                    <a:pt x="136016" y="30818"/>
                    <a:pt x="136016" y="68810"/>
                  </a:cubicBezTo>
                  <a:close/>
                </a:path>
              </a:pathLst>
            </a:custGeom>
            <a:solidFill>
              <a:srgbClr val="008080"/>
            </a:solidFill>
            <a:ln w="2857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096B945-3192-111C-F3A2-E32EADA5AACD}"/>
                </a:ext>
              </a:extLst>
            </p:cNvPr>
            <p:cNvSpPr/>
            <p:nvPr/>
          </p:nvSpPr>
          <p:spPr>
            <a:xfrm>
              <a:off x="5557466" y="3300015"/>
              <a:ext cx="385772" cy="348516"/>
            </a:xfrm>
            <a:custGeom>
              <a:avLst/>
              <a:gdLst>
                <a:gd name="connsiteX0" fmla="*/ 188271 w 385772"/>
                <a:gd name="connsiteY0" fmla="*/ 282803 h 348516"/>
                <a:gd name="connsiteX1" fmla="*/ -66 w 385772"/>
                <a:gd name="connsiteY1" fmla="*/ 348125 h 348516"/>
                <a:gd name="connsiteX2" fmla="*/ 192110 w 385772"/>
                <a:gd name="connsiteY2" fmla="*/ 17894 h 348516"/>
                <a:gd name="connsiteX3" fmla="*/ 385706 w 385772"/>
                <a:gd name="connsiteY3" fmla="*/ 8957 h 348516"/>
                <a:gd name="connsiteX4" fmla="*/ 188271 w 385772"/>
                <a:gd name="connsiteY4" fmla="*/ 282801 h 34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772" h="348516">
                  <a:moveTo>
                    <a:pt x="188271" y="282803"/>
                  </a:moveTo>
                  <a:lnTo>
                    <a:pt x="-66" y="348125"/>
                  </a:lnTo>
                  <a:cubicBezTo>
                    <a:pt x="40667" y="227358"/>
                    <a:pt x="105128" y="71234"/>
                    <a:pt x="192110" y="17894"/>
                  </a:cubicBezTo>
                  <a:cubicBezTo>
                    <a:pt x="249262" y="-17151"/>
                    <a:pt x="385706" y="8957"/>
                    <a:pt x="385706" y="8957"/>
                  </a:cubicBezTo>
                  <a:lnTo>
                    <a:pt x="188271" y="282801"/>
                  </a:lnTo>
                  <a:close/>
                </a:path>
              </a:pathLst>
            </a:custGeom>
            <a:solidFill>
              <a:srgbClr val="FF0000"/>
            </a:solidFill>
            <a:ln w="571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E060F22-5906-59BA-5D5C-F31B5B3EC0B6}"/>
                </a:ext>
              </a:extLst>
            </p:cNvPr>
            <p:cNvSpPr/>
            <p:nvPr/>
          </p:nvSpPr>
          <p:spPr>
            <a:xfrm>
              <a:off x="5915145" y="3584895"/>
              <a:ext cx="339340" cy="396497"/>
            </a:xfrm>
            <a:custGeom>
              <a:avLst/>
              <a:gdLst>
                <a:gd name="connsiteX0" fmla="*/ 59154 w 339340"/>
                <a:gd name="connsiteY0" fmla="*/ 205758 h 396497"/>
                <a:gd name="connsiteX1" fmla="*/ -66 w 339340"/>
                <a:gd name="connsiteY1" fmla="*/ 396106 h 396497"/>
                <a:gd name="connsiteX2" fmla="*/ 323793 w 339340"/>
                <a:gd name="connsiteY2" fmla="*/ 193385 h 396497"/>
                <a:gd name="connsiteX3" fmla="*/ 326487 w 339340"/>
                <a:gd name="connsiteY3" fmla="*/ -391 h 396497"/>
                <a:gd name="connsiteX4" fmla="*/ 59149 w 339340"/>
                <a:gd name="connsiteY4" fmla="*/ 205758 h 3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340" h="396497">
                  <a:moveTo>
                    <a:pt x="59154" y="205758"/>
                  </a:moveTo>
                  <a:lnTo>
                    <a:pt x="-66" y="396106"/>
                  </a:lnTo>
                  <a:cubicBezTo>
                    <a:pt x="119329" y="351502"/>
                    <a:pt x="273292" y="282044"/>
                    <a:pt x="323793" y="193385"/>
                  </a:cubicBezTo>
                  <a:cubicBezTo>
                    <a:pt x="356977" y="135133"/>
                    <a:pt x="326487" y="-391"/>
                    <a:pt x="326487" y="-391"/>
                  </a:cubicBezTo>
                  <a:lnTo>
                    <a:pt x="59149" y="205758"/>
                  </a:lnTo>
                  <a:close/>
                </a:path>
              </a:pathLst>
            </a:custGeom>
            <a:solidFill>
              <a:srgbClr val="FF0000"/>
            </a:solidFill>
            <a:ln w="571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11">
            <a:extLst>
              <a:ext uri="{FF2B5EF4-FFF2-40B4-BE49-F238E27FC236}">
                <a16:creationId xmlns:a16="http://schemas.microsoft.com/office/drawing/2014/main" id="{9BEFC34D-D0B3-DB3D-539E-1AC0B0A3DF0B}"/>
              </a:ext>
            </a:extLst>
          </p:cNvPr>
          <p:cNvGrpSpPr/>
          <p:nvPr/>
        </p:nvGrpSpPr>
        <p:grpSpPr>
          <a:xfrm rot="4141572">
            <a:off x="5882975" y="297659"/>
            <a:ext cx="5389625" cy="6172356"/>
            <a:chOff x="6476734" y="403338"/>
            <a:chExt cx="5010542" cy="5738219"/>
          </a:xfrm>
        </p:grpSpPr>
        <p:grpSp>
          <p:nvGrpSpPr>
            <p:cNvPr id="14" name="图形 11">
              <a:extLst>
                <a:ext uri="{FF2B5EF4-FFF2-40B4-BE49-F238E27FC236}">
                  <a16:creationId xmlns:a16="http://schemas.microsoft.com/office/drawing/2014/main" id="{1380C319-9910-9F26-B922-916D47A34490}"/>
                </a:ext>
              </a:extLst>
            </p:cNvPr>
            <p:cNvGrpSpPr/>
            <p:nvPr/>
          </p:nvGrpSpPr>
          <p:grpSpPr>
            <a:xfrm>
              <a:off x="6476734" y="403338"/>
              <a:ext cx="4857608" cy="5458020"/>
              <a:chOff x="6476734" y="403338"/>
              <a:chExt cx="4857608" cy="5458020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2A82966-B444-2C0F-8D36-FF235267FA28}"/>
                  </a:ext>
                </a:extLst>
              </p:cNvPr>
              <p:cNvSpPr/>
              <p:nvPr/>
            </p:nvSpPr>
            <p:spPr>
              <a:xfrm rot="-1717552">
                <a:off x="10136411" y="2431955"/>
                <a:ext cx="695566" cy="2274636"/>
              </a:xfrm>
              <a:custGeom>
                <a:avLst/>
                <a:gdLst>
                  <a:gd name="connsiteX0" fmla="*/ -244 w 695566"/>
                  <a:gd name="connsiteY0" fmla="*/ 1149136 h 2274636"/>
                  <a:gd name="connsiteX1" fmla="*/ 666508 w 695566"/>
                  <a:gd name="connsiteY1" fmla="*/ 2149264 h 2274636"/>
                  <a:gd name="connsiteX2" fmla="*/ 224270 w 695566"/>
                  <a:gd name="connsiteY2" fmla="*/ -250 h 227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5566" h="2274636">
                    <a:moveTo>
                      <a:pt x="-244" y="1149136"/>
                    </a:moveTo>
                    <a:cubicBezTo>
                      <a:pt x="-244" y="1149136"/>
                      <a:pt x="425296" y="2720767"/>
                      <a:pt x="666508" y="2149264"/>
                    </a:cubicBezTo>
                    <a:cubicBezTo>
                      <a:pt x="832910" y="1755033"/>
                      <a:pt x="224270" y="-250"/>
                      <a:pt x="224270" y="-250"/>
                    </a:cubicBezTo>
                  </a:path>
                </a:pathLst>
              </a:custGeom>
              <a:solidFill>
                <a:srgbClr val="0000FF"/>
              </a:solidFill>
              <a:ln w="11906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99ED80-6CC8-03E6-F225-6953B9FDE15C}"/>
                  </a:ext>
                </a:extLst>
              </p:cNvPr>
              <p:cNvSpPr/>
              <p:nvPr/>
            </p:nvSpPr>
            <p:spPr>
              <a:xfrm rot="-1717552">
                <a:off x="8071261" y="3559121"/>
                <a:ext cx="695566" cy="2274636"/>
              </a:xfrm>
              <a:custGeom>
                <a:avLst/>
                <a:gdLst>
                  <a:gd name="connsiteX0" fmla="*/ 695352 w 695566"/>
                  <a:gd name="connsiteY0" fmla="*/ 1149254 h 2274636"/>
                  <a:gd name="connsiteX1" fmla="*/ 28600 w 695566"/>
                  <a:gd name="connsiteY1" fmla="*/ 2149383 h 2274636"/>
                  <a:gd name="connsiteX2" fmla="*/ 470838 w 695566"/>
                  <a:gd name="connsiteY2" fmla="*/ -132 h 227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5566" h="2274636">
                    <a:moveTo>
                      <a:pt x="695352" y="1149254"/>
                    </a:moveTo>
                    <a:cubicBezTo>
                      <a:pt x="695352" y="1149254"/>
                      <a:pt x="269812" y="2720885"/>
                      <a:pt x="28600" y="2149383"/>
                    </a:cubicBezTo>
                    <a:cubicBezTo>
                      <a:pt x="-137802" y="1755151"/>
                      <a:pt x="470838" y="-132"/>
                      <a:pt x="470838" y="-132"/>
                    </a:cubicBezTo>
                  </a:path>
                </a:pathLst>
              </a:custGeom>
              <a:solidFill>
                <a:srgbClr val="0000FF"/>
              </a:solidFill>
              <a:ln w="11906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2342E93-93CF-8E37-4025-50296DDFD9C4}"/>
                  </a:ext>
                </a:extLst>
              </p:cNvPr>
              <p:cNvSpPr/>
              <p:nvPr/>
            </p:nvSpPr>
            <p:spPr>
              <a:xfrm rot="-1717552">
                <a:off x="7649085" y="908270"/>
                <a:ext cx="2119042" cy="3733855"/>
              </a:xfrm>
              <a:custGeom>
                <a:avLst/>
                <a:gdLst>
                  <a:gd name="connsiteX0" fmla="*/ 1057158 w 2119042"/>
                  <a:gd name="connsiteY0" fmla="*/ 3733683 h 3733855"/>
                  <a:gd name="connsiteX1" fmla="*/ 104655 w 2119042"/>
                  <a:gd name="connsiteY1" fmla="*/ 3250631 h 3733855"/>
                  <a:gd name="connsiteX2" fmla="*/ 1050358 w 2119042"/>
                  <a:gd name="connsiteY2" fmla="*/ -169 h 3733855"/>
                  <a:gd name="connsiteX3" fmla="*/ 2016482 w 2119042"/>
                  <a:gd name="connsiteY3" fmla="*/ 3250631 h 3733855"/>
                  <a:gd name="connsiteX4" fmla="*/ 1057216 w 2119042"/>
                  <a:gd name="connsiteY4" fmla="*/ 3733683 h 373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9042" h="3733855">
                    <a:moveTo>
                      <a:pt x="1057158" y="3733683"/>
                    </a:moveTo>
                    <a:cubicBezTo>
                      <a:pt x="736765" y="3733225"/>
                      <a:pt x="223480" y="3548174"/>
                      <a:pt x="104655" y="3250631"/>
                    </a:cubicBezTo>
                    <a:cubicBezTo>
                      <a:pt x="-209462" y="2464044"/>
                      <a:pt x="203372" y="2784"/>
                      <a:pt x="1050358" y="-169"/>
                    </a:cubicBezTo>
                    <a:cubicBezTo>
                      <a:pt x="1899419" y="-3053"/>
                      <a:pt x="2329760" y="2461482"/>
                      <a:pt x="2016482" y="3250631"/>
                    </a:cubicBezTo>
                    <a:cubicBezTo>
                      <a:pt x="1897571" y="3550107"/>
                      <a:pt x="1379390" y="3734150"/>
                      <a:pt x="1057216" y="3733683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DE50474-5547-0DEF-D9F6-AE8D31DAC397}"/>
                  </a:ext>
                </a:extLst>
              </p:cNvPr>
              <p:cNvSpPr/>
              <p:nvPr/>
            </p:nvSpPr>
            <p:spPr>
              <a:xfrm rot="-1717552">
                <a:off x="7250783" y="1073734"/>
                <a:ext cx="1626114" cy="1058421"/>
              </a:xfrm>
              <a:custGeom>
                <a:avLst/>
                <a:gdLst>
                  <a:gd name="connsiteX0" fmla="*/ -374 w 1626114"/>
                  <a:gd name="connsiteY0" fmla="*/ 1048646 h 1058421"/>
                  <a:gd name="connsiteX1" fmla="*/ 1625740 w 1626114"/>
                  <a:gd name="connsiteY1" fmla="*/ 1058268 h 1058421"/>
                  <a:gd name="connsiteX2" fmla="*/ 827132 w 1626114"/>
                  <a:gd name="connsiteY2" fmla="*/ -154 h 1058421"/>
                  <a:gd name="connsiteX3" fmla="*/ -336 w 1626114"/>
                  <a:gd name="connsiteY3" fmla="*/ 1048648 h 105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6114" h="1058421">
                    <a:moveTo>
                      <a:pt x="-374" y="1048646"/>
                    </a:moveTo>
                    <a:lnTo>
                      <a:pt x="1625740" y="1058268"/>
                    </a:lnTo>
                    <a:cubicBezTo>
                      <a:pt x="1555986" y="563595"/>
                      <a:pt x="1356657" y="162496"/>
                      <a:pt x="827132" y="-154"/>
                    </a:cubicBezTo>
                    <a:cubicBezTo>
                      <a:pt x="305798" y="119262"/>
                      <a:pt x="114250" y="547869"/>
                      <a:pt x="-336" y="1048648"/>
                    </a:cubicBezTo>
                    <a:close/>
                  </a:path>
                </a:pathLst>
              </a:custGeom>
              <a:solidFill>
                <a:srgbClr val="00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286915D-6D79-A87E-9014-B23F0275533A}"/>
                  </a:ext>
                </a:extLst>
              </p:cNvPr>
              <p:cNvSpPr/>
              <p:nvPr/>
            </p:nvSpPr>
            <p:spPr>
              <a:xfrm rot="-1717552">
                <a:off x="7650030" y="905040"/>
                <a:ext cx="2119046" cy="3733855"/>
              </a:xfrm>
              <a:custGeom>
                <a:avLst/>
                <a:gdLst>
                  <a:gd name="connsiteX0" fmla="*/ 1057162 w 2119046"/>
                  <a:gd name="connsiteY0" fmla="*/ 3733683 h 3733855"/>
                  <a:gd name="connsiteX1" fmla="*/ 104659 w 2119046"/>
                  <a:gd name="connsiteY1" fmla="*/ 3250631 h 3733855"/>
                  <a:gd name="connsiteX2" fmla="*/ 1050361 w 2119046"/>
                  <a:gd name="connsiteY2" fmla="*/ -169 h 3733855"/>
                  <a:gd name="connsiteX3" fmla="*/ 2016486 w 2119046"/>
                  <a:gd name="connsiteY3" fmla="*/ 3250631 h 3733855"/>
                  <a:gd name="connsiteX4" fmla="*/ 1057219 w 2119046"/>
                  <a:gd name="connsiteY4" fmla="*/ 3733683 h 373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9046" h="3733855">
                    <a:moveTo>
                      <a:pt x="1057162" y="3733683"/>
                    </a:moveTo>
                    <a:cubicBezTo>
                      <a:pt x="736769" y="3733225"/>
                      <a:pt x="223483" y="3548174"/>
                      <a:pt x="104659" y="3250631"/>
                    </a:cubicBezTo>
                    <a:cubicBezTo>
                      <a:pt x="-209468" y="2464044"/>
                      <a:pt x="203376" y="2784"/>
                      <a:pt x="1050361" y="-169"/>
                    </a:cubicBezTo>
                    <a:cubicBezTo>
                      <a:pt x="1899423" y="-3053"/>
                      <a:pt x="2329764" y="2461481"/>
                      <a:pt x="2016486" y="3250631"/>
                    </a:cubicBezTo>
                    <a:cubicBezTo>
                      <a:pt x="1897575" y="3550107"/>
                      <a:pt x="1379394" y="3734150"/>
                      <a:pt x="1057219" y="3733683"/>
                    </a:cubicBezTo>
                    <a:close/>
                  </a:path>
                </a:pathLst>
              </a:custGeom>
              <a:noFill/>
              <a:ln w="11906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89CBF00-BE41-A457-381A-97C08E005C05}"/>
                  </a:ext>
                </a:extLst>
              </p:cNvPr>
              <p:cNvSpPr/>
              <p:nvPr/>
            </p:nvSpPr>
            <p:spPr>
              <a:xfrm rot="-1717552">
                <a:off x="7478426" y="2072901"/>
                <a:ext cx="1683836" cy="9525"/>
              </a:xfrm>
              <a:custGeom>
                <a:avLst/>
                <a:gdLst>
                  <a:gd name="connsiteX0" fmla="*/ -347 w 1683836"/>
                  <a:gd name="connsiteY0" fmla="*/ -161 h 9525"/>
                  <a:gd name="connsiteX1" fmla="*/ 1683489 w 1683836"/>
                  <a:gd name="connsiteY1" fmla="*/ -161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3836" h="9525">
                    <a:moveTo>
                      <a:pt x="-347" y="-161"/>
                    </a:moveTo>
                    <a:lnTo>
                      <a:pt x="1683489" y="-161"/>
                    </a:lnTo>
                  </a:path>
                </a:pathLst>
              </a:custGeom>
              <a:noFill/>
              <a:ln w="11906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8050A83-8C9D-CD38-127C-006C95B9DC8F}"/>
                  </a:ext>
                </a:extLst>
              </p:cNvPr>
              <p:cNvSpPr/>
              <p:nvPr/>
            </p:nvSpPr>
            <p:spPr>
              <a:xfrm rot="-1717552" flipV="1">
                <a:off x="8808998" y="3184176"/>
                <a:ext cx="552959" cy="555656"/>
              </a:xfrm>
              <a:custGeom>
                <a:avLst/>
                <a:gdLst>
                  <a:gd name="connsiteX0" fmla="*/ 552817 w 552959"/>
                  <a:gd name="connsiteY0" fmla="*/ 277673 h 555656"/>
                  <a:gd name="connsiteX1" fmla="*/ 277693 w 552959"/>
                  <a:gd name="connsiteY1" fmla="*/ 555498 h 555656"/>
                  <a:gd name="connsiteX2" fmla="*/ -136 w 552959"/>
                  <a:gd name="connsiteY2" fmla="*/ 280378 h 555656"/>
                  <a:gd name="connsiteX3" fmla="*/ -136 w 552959"/>
                  <a:gd name="connsiteY3" fmla="*/ 277673 h 555656"/>
                  <a:gd name="connsiteX4" fmla="*/ 274988 w 552959"/>
                  <a:gd name="connsiteY4" fmla="*/ -152 h 555656"/>
                  <a:gd name="connsiteX5" fmla="*/ 552817 w 552959"/>
                  <a:gd name="connsiteY5" fmla="*/ 274968 h 555656"/>
                  <a:gd name="connsiteX6" fmla="*/ 552817 w 552959"/>
                  <a:gd name="connsiteY6" fmla="*/ 277673 h 55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59" h="555656">
                    <a:moveTo>
                      <a:pt x="552817" y="277673"/>
                    </a:moveTo>
                    <a:cubicBezTo>
                      <a:pt x="553564" y="430365"/>
                      <a:pt x="430386" y="554751"/>
                      <a:pt x="277693" y="555498"/>
                    </a:cubicBezTo>
                    <a:cubicBezTo>
                      <a:pt x="124999" y="556245"/>
                      <a:pt x="611" y="433070"/>
                      <a:pt x="-136" y="280378"/>
                    </a:cubicBezTo>
                    <a:cubicBezTo>
                      <a:pt x="-141" y="279477"/>
                      <a:pt x="-141" y="278575"/>
                      <a:pt x="-136" y="277673"/>
                    </a:cubicBezTo>
                    <a:cubicBezTo>
                      <a:pt x="-883" y="124981"/>
                      <a:pt x="122294" y="595"/>
                      <a:pt x="274988" y="-152"/>
                    </a:cubicBezTo>
                    <a:cubicBezTo>
                      <a:pt x="427681" y="-899"/>
                      <a:pt x="552070" y="122276"/>
                      <a:pt x="552817" y="274968"/>
                    </a:cubicBezTo>
                    <a:cubicBezTo>
                      <a:pt x="552821" y="275870"/>
                      <a:pt x="552821" y="276772"/>
                      <a:pt x="552817" y="277673"/>
                    </a:cubicBezTo>
                    <a:close/>
                  </a:path>
                </a:pathLst>
              </a:custGeom>
              <a:solidFill>
                <a:srgbClr val="FF0000"/>
              </a:solidFill>
              <a:ln w="119532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DF3949B-E4A8-407B-8C8F-E3074114BADE}"/>
                  </a:ext>
                </a:extLst>
              </p:cNvPr>
              <p:cNvSpPr/>
              <p:nvPr/>
            </p:nvSpPr>
            <p:spPr>
              <a:xfrm rot="-1717552" flipV="1">
                <a:off x="8429922" y="2489647"/>
                <a:ext cx="552959" cy="555656"/>
              </a:xfrm>
              <a:custGeom>
                <a:avLst/>
                <a:gdLst>
                  <a:gd name="connsiteX0" fmla="*/ 552777 w 552959"/>
                  <a:gd name="connsiteY0" fmla="*/ 277600 h 555656"/>
                  <a:gd name="connsiteX1" fmla="*/ 277653 w 552959"/>
                  <a:gd name="connsiteY1" fmla="*/ 555425 h 555656"/>
                  <a:gd name="connsiteX2" fmla="*/ -176 w 552959"/>
                  <a:gd name="connsiteY2" fmla="*/ 280305 h 555656"/>
                  <a:gd name="connsiteX3" fmla="*/ -176 w 552959"/>
                  <a:gd name="connsiteY3" fmla="*/ 277600 h 555656"/>
                  <a:gd name="connsiteX4" fmla="*/ 274948 w 552959"/>
                  <a:gd name="connsiteY4" fmla="*/ -225 h 555656"/>
                  <a:gd name="connsiteX5" fmla="*/ 552777 w 552959"/>
                  <a:gd name="connsiteY5" fmla="*/ 274895 h 555656"/>
                  <a:gd name="connsiteX6" fmla="*/ 552777 w 552959"/>
                  <a:gd name="connsiteY6" fmla="*/ 277600 h 55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59" h="555656">
                    <a:moveTo>
                      <a:pt x="552777" y="277600"/>
                    </a:moveTo>
                    <a:cubicBezTo>
                      <a:pt x="553524" y="430292"/>
                      <a:pt x="430347" y="554678"/>
                      <a:pt x="277653" y="555425"/>
                    </a:cubicBezTo>
                    <a:cubicBezTo>
                      <a:pt x="124959" y="556172"/>
                      <a:pt x="571" y="432997"/>
                      <a:pt x="-176" y="280305"/>
                    </a:cubicBezTo>
                    <a:cubicBezTo>
                      <a:pt x="-181" y="279404"/>
                      <a:pt x="-181" y="278502"/>
                      <a:pt x="-176" y="277600"/>
                    </a:cubicBezTo>
                    <a:cubicBezTo>
                      <a:pt x="-923" y="124909"/>
                      <a:pt x="122254" y="522"/>
                      <a:pt x="274948" y="-225"/>
                    </a:cubicBezTo>
                    <a:cubicBezTo>
                      <a:pt x="427642" y="-972"/>
                      <a:pt x="552030" y="122204"/>
                      <a:pt x="552777" y="274895"/>
                    </a:cubicBezTo>
                    <a:cubicBezTo>
                      <a:pt x="552781" y="275797"/>
                      <a:pt x="552781" y="276699"/>
                      <a:pt x="552777" y="277600"/>
                    </a:cubicBezTo>
                    <a:close/>
                  </a:path>
                </a:pathLst>
              </a:custGeom>
              <a:solidFill>
                <a:srgbClr val="FF5400"/>
              </a:solidFill>
              <a:ln w="119532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5D014F7-3BB9-274E-B815-EBF21D985452}"/>
                </a:ext>
              </a:extLst>
            </p:cNvPr>
            <p:cNvSpPr/>
            <p:nvPr/>
          </p:nvSpPr>
          <p:spPr>
            <a:xfrm rot="-1717552">
              <a:off x="9199547" y="4844692"/>
              <a:ext cx="482147" cy="788987"/>
            </a:xfrm>
            <a:custGeom>
              <a:avLst/>
              <a:gdLst>
                <a:gd name="connsiteX0" fmla="*/ 482083 w 482147"/>
                <a:gd name="connsiteY0" fmla="*/ -177 h 788987"/>
                <a:gd name="connsiteX1" fmla="*/ -65 w 482147"/>
                <a:gd name="connsiteY1" fmla="*/ 788810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147" h="788987">
                  <a:moveTo>
                    <a:pt x="482083" y="-177"/>
                  </a:moveTo>
                  <a:lnTo>
                    <a:pt x="-65" y="788810"/>
                  </a:lnTo>
                </a:path>
              </a:pathLst>
            </a:custGeom>
            <a:noFill/>
            <a:ln w="952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1745BD6-4F41-9B4F-B621-7AE5D2060A75}"/>
                </a:ext>
              </a:extLst>
            </p:cNvPr>
            <p:cNvSpPr/>
            <p:nvPr/>
          </p:nvSpPr>
          <p:spPr>
            <a:xfrm rot="-1717552">
              <a:off x="9937384" y="4580256"/>
              <a:ext cx="9525" cy="885199"/>
            </a:xfrm>
            <a:custGeom>
              <a:avLst/>
              <a:gdLst>
                <a:gd name="connsiteX0" fmla="*/ -69 w 9525"/>
                <a:gd name="connsiteY0" fmla="*/ -205 h 885199"/>
                <a:gd name="connsiteX1" fmla="*/ -69 w 9525"/>
                <a:gd name="connsiteY1" fmla="*/ 884995 h 88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85199">
                  <a:moveTo>
                    <a:pt x="-69" y="-205"/>
                  </a:moveTo>
                  <a:lnTo>
                    <a:pt x="-69" y="884995"/>
                  </a:lnTo>
                </a:path>
              </a:pathLst>
            </a:custGeom>
            <a:noFill/>
            <a:ln w="952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5CFE62-9DC9-300E-AE74-CCFEDD7F5A5C}"/>
                </a:ext>
              </a:extLst>
            </p:cNvPr>
            <p:cNvSpPr/>
            <p:nvPr/>
          </p:nvSpPr>
          <p:spPr>
            <a:xfrm rot="-1717552">
              <a:off x="10147063" y="4327535"/>
              <a:ext cx="482147" cy="788987"/>
            </a:xfrm>
            <a:custGeom>
              <a:avLst/>
              <a:gdLst>
                <a:gd name="connsiteX0" fmla="*/ -79 w 482147"/>
                <a:gd name="connsiteY0" fmla="*/ -231 h 788987"/>
                <a:gd name="connsiteX1" fmla="*/ 482069 w 482147"/>
                <a:gd name="connsiteY1" fmla="*/ 788756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147" h="788987">
                  <a:moveTo>
                    <a:pt x="-79" y="-231"/>
                  </a:moveTo>
                  <a:lnTo>
                    <a:pt x="482069" y="788756"/>
                  </a:lnTo>
                </a:path>
              </a:pathLst>
            </a:custGeom>
            <a:noFill/>
            <a:ln w="952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8457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48F936C7-E096-C603-C8B4-29A14024DBBC}"/>
              </a:ext>
            </a:extLst>
          </p:cNvPr>
          <p:cNvGrpSpPr/>
          <p:nvPr/>
        </p:nvGrpSpPr>
        <p:grpSpPr>
          <a:xfrm rot="4955020">
            <a:off x="1157638" y="1242476"/>
            <a:ext cx="4393868" cy="4373047"/>
            <a:chOff x="3784339" y="1196329"/>
            <a:chExt cx="4393868" cy="437304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77A7C26-0EBB-6E37-BED5-F98A92CD5DA5}"/>
                </a:ext>
              </a:extLst>
            </p:cNvPr>
            <p:cNvSpPr/>
            <p:nvPr/>
          </p:nvSpPr>
          <p:spPr>
            <a:xfrm>
              <a:off x="6199205" y="3401234"/>
              <a:ext cx="1979001" cy="2168143"/>
            </a:xfrm>
            <a:custGeom>
              <a:avLst/>
              <a:gdLst>
                <a:gd name="connsiteX0" fmla="*/ 45 w 1979001"/>
                <a:gd name="connsiteY0" fmla="*/ 935117 h 2168143"/>
                <a:gd name="connsiteX1" fmla="*/ 259544 w 1979001"/>
                <a:gd name="connsiteY1" fmla="*/ 1598943 h 2168143"/>
                <a:gd name="connsiteX2" fmla="*/ 673139 w 1979001"/>
                <a:gd name="connsiteY2" fmla="*/ 2049694 h 2168143"/>
                <a:gd name="connsiteX3" fmla="*/ 729901 w 1979001"/>
                <a:gd name="connsiteY3" fmla="*/ 1779251 h 2168143"/>
                <a:gd name="connsiteX4" fmla="*/ 883987 w 1979001"/>
                <a:gd name="connsiteY4" fmla="*/ 1795634 h 2168143"/>
                <a:gd name="connsiteX5" fmla="*/ 1524638 w 1979001"/>
                <a:gd name="connsiteY5" fmla="*/ 2131648 h 2168143"/>
                <a:gd name="connsiteX6" fmla="*/ 1403004 w 1979001"/>
                <a:gd name="connsiteY6" fmla="*/ 1418644 h 2168143"/>
                <a:gd name="connsiteX7" fmla="*/ 1881464 w 1979001"/>
                <a:gd name="connsiteY7" fmla="*/ 1385859 h 2168143"/>
                <a:gd name="connsiteX8" fmla="*/ 1524648 w 1979001"/>
                <a:gd name="connsiteY8" fmla="*/ 869547 h 2168143"/>
                <a:gd name="connsiteX9" fmla="*/ 1922012 w 1979001"/>
                <a:gd name="connsiteY9" fmla="*/ 763010 h 2168143"/>
                <a:gd name="connsiteX10" fmla="*/ 900360 w 1979001"/>
                <a:gd name="connsiteY10" fmla="*/ 0 h 2168143"/>
                <a:gd name="connsiteX11" fmla="*/ 0 w 1979001"/>
                <a:gd name="connsiteY11" fmla="*/ 935126 h 216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43">
                  <a:moveTo>
                    <a:pt x="45" y="935117"/>
                  </a:moveTo>
                  <a:cubicBezTo>
                    <a:pt x="45" y="935117"/>
                    <a:pt x="121689" y="1295715"/>
                    <a:pt x="259544" y="1598943"/>
                  </a:cubicBezTo>
                  <a:cubicBezTo>
                    <a:pt x="397409" y="1902181"/>
                    <a:pt x="640696" y="2049694"/>
                    <a:pt x="673139" y="2049694"/>
                  </a:cubicBezTo>
                  <a:cubicBezTo>
                    <a:pt x="705570" y="2049694"/>
                    <a:pt x="738011" y="1877597"/>
                    <a:pt x="729901" y="1779251"/>
                  </a:cubicBezTo>
                  <a:cubicBezTo>
                    <a:pt x="721791" y="1680906"/>
                    <a:pt x="494719" y="1484205"/>
                    <a:pt x="883987" y="1795634"/>
                  </a:cubicBezTo>
                  <a:cubicBezTo>
                    <a:pt x="1273245" y="2107064"/>
                    <a:pt x="1548965" y="2238194"/>
                    <a:pt x="1524638" y="2131648"/>
                  </a:cubicBezTo>
                  <a:cubicBezTo>
                    <a:pt x="1565190" y="1869386"/>
                    <a:pt x="1111053" y="1320299"/>
                    <a:pt x="1403004" y="1418644"/>
                  </a:cubicBezTo>
                  <a:cubicBezTo>
                    <a:pt x="1694945" y="1516990"/>
                    <a:pt x="2189626" y="1746466"/>
                    <a:pt x="1881464" y="1385859"/>
                  </a:cubicBezTo>
                  <a:cubicBezTo>
                    <a:pt x="1573301" y="1025262"/>
                    <a:pt x="1257024" y="861346"/>
                    <a:pt x="1524648" y="869547"/>
                  </a:cubicBezTo>
                  <a:cubicBezTo>
                    <a:pt x="1792262" y="877743"/>
                    <a:pt x="2051761" y="1000678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7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F400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4E04594B-6EE7-CF82-0CF5-D3A798143753}"/>
                </a:ext>
              </a:extLst>
            </p:cNvPr>
            <p:cNvGrpSpPr/>
            <p:nvPr/>
          </p:nvGrpSpPr>
          <p:grpSpPr>
            <a:xfrm>
              <a:off x="3784339" y="1196329"/>
              <a:ext cx="4014358" cy="3804027"/>
              <a:chOff x="3784339" y="1196329"/>
              <a:chExt cx="4014358" cy="3804027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7567309E-0865-99A0-7D72-91390B7AF246}"/>
                  </a:ext>
                </a:extLst>
              </p:cNvPr>
              <p:cNvSpPr/>
              <p:nvPr/>
            </p:nvSpPr>
            <p:spPr>
              <a:xfrm>
                <a:off x="6320313" y="3514238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" name="图形 2">
                <a:extLst>
                  <a:ext uri="{FF2B5EF4-FFF2-40B4-BE49-F238E27FC236}">
                    <a16:creationId xmlns:a16="http://schemas.microsoft.com/office/drawing/2014/main" id="{79DE4916-98EA-547F-BA4B-FF1E38D852BF}"/>
                  </a:ext>
                </a:extLst>
              </p:cNvPr>
              <p:cNvGrpSpPr/>
              <p:nvPr/>
            </p:nvGrpSpPr>
            <p:grpSpPr>
              <a:xfrm>
                <a:off x="3784339" y="1196329"/>
                <a:ext cx="4014358" cy="3804027"/>
                <a:chOff x="3784339" y="1196329"/>
                <a:chExt cx="4014358" cy="3804027"/>
              </a:xfrm>
            </p:grpSpPr>
            <p:grpSp>
              <p:nvGrpSpPr>
                <p:cNvPr id="9" name="图形 2">
                  <a:extLst>
                    <a:ext uri="{FF2B5EF4-FFF2-40B4-BE49-F238E27FC236}">
                      <a16:creationId xmlns:a16="http://schemas.microsoft.com/office/drawing/2014/main" id="{A4A17C8F-3490-23FD-4FC9-88306C01E037}"/>
                    </a:ext>
                  </a:extLst>
                </p:cNvPr>
                <p:cNvGrpSpPr/>
                <p:nvPr/>
              </p:nvGrpSpPr>
              <p:grpSpPr>
                <a:xfrm>
                  <a:off x="3784339" y="1196329"/>
                  <a:ext cx="4014358" cy="3804027"/>
                  <a:chOff x="3784339" y="1196329"/>
                  <a:chExt cx="4014358" cy="3804027"/>
                </a:xfrm>
              </p:grpSpPr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35BB6C65-F1D5-C376-262A-EF10F579BD9E}"/>
                      </a:ext>
                    </a:extLst>
                  </p:cNvPr>
                  <p:cNvSpPr/>
                  <p:nvPr/>
                </p:nvSpPr>
                <p:spPr>
                  <a:xfrm>
                    <a:off x="3784339" y="1196329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图形 2">
                    <a:extLst>
                      <a:ext uri="{FF2B5EF4-FFF2-40B4-BE49-F238E27FC236}">
                        <a16:creationId xmlns:a16="http://schemas.microsoft.com/office/drawing/2014/main" id="{CDA4A36C-FD56-9D84-75D2-45016D9D3FFA}"/>
                      </a:ext>
                    </a:extLst>
                  </p:cNvPr>
                  <p:cNvGrpSpPr/>
                  <p:nvPr/>
                </p:nvGrpSpPr>
                <p:grpSpPr>
                  <a:xfrm>
                    <a:off x="5173503" y="2341706"/>
                    <a:ext cx="2625194" cy="2658651"/>
                    <a:chOff x="5173503" y="2341706"/>
                    <a:chExt cx="2625194" cy="2658651"/>
                  </a:xfrm>
                  <a:solidFill>
                    <a:srgbClr val="FF0000"/>
                  </a:solidFill>
                </p:grpSpPr>
                <p:sp>
                  <p:nvSpPr>
                    <p:cNvPr id="12" name="任意多边形: 形状 11">
                      <a:extLst>
                        <a:ext uri="{FF2B5EF4-FFF2-40B4-BE49-F238E27FC236}">
                          <a16:creationId xmlns:a16="http://schemas.microsoft.com/office/drawing/2014/main" id="{A4C4C437-910F-E156-F1C9-1D51615712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73503" y="3683888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" name="任意多边形: 形状 12">
                      <a:extLst>
                        <a:ext uri="{FF2B5EF4-FFF2-40B4-BE49-F238E27FC236}">
                          <a16:creationId xmlns:a16="http://schemas.microsoft.com/office/drawing/2014/main" id="{6A388E11-C2D5-360B-6549-3ED3927C75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7290" y="2341706"/>
                      <a:ext cx="1281407" cy="1098160"/>
                    </a:xfrm>
                    <a:custGeom>
                      <a:avLst/>
                      <a:gdLst>
                        <a:gd name="connsiteX0" fmla="*/ 0 w 1281407"/>
                        <a:gd name="connsiteY0" fmla="*/ 14 h 1098160"/>
                        <a:gd name="connsiteX1" fmla="*/ 822760 w 1281407"/>
                        <a:gd name="connsiteY1" fmla="*/ 36599 h 1098160"/>
                        <a:gd name="connsiteX2" fmla="*/ 1281408 w 1281407"/>
                        <a:gd name="connsiteY2" fmla="*/ 1098160 h 1098160"/>
                        <a:gd name="connsiteX3" fmla="*/ 636679 w 1281407"/>
                        <a:gd name="connsiteY3" fmla="*/ 1033843 h 1098160"/>
                        <a:gd name="connsiteX4" fmla="*/ 9 w 1281407"/>
                        <a:gd name="connsiteY4" fmla="*/ 0 h 10981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0">
                          <a:moveTo>
                            <a:pt x="0" y="14"/>
                          </a:moveTo>
                          <a:cubicBezTo>
                            <a:pt x="0" y="14"/>
                            <a:pt x="814683" y="36400"/>
                            <a:pt x="822760" y="36599"/>
                          </a:cubicBezTo>
                          <a:cubicBezTo>
                            <a:pt x="830834" y="36797"/>
                            <a:pt x="1258567" y="1041010"/>
                            <a:pt x="1281408" y="1098160"/>
                          </a:cubicBezTo>
                          <a:lnTo>
                            <a:pt x="636679" y="1033843"/>
                          </a:lnTo>
                          <a:cubicBezTo>
                            <a:pt x="550014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" name="任意多边形: 形状 13">
                      <a:extLst>
                        <a:ext uri="{FF2B5EF4-FFF2-40B4-BE49-F238E27FC236}">
                          <a16:creationId xmlns:a16="http://schemas.microsoft.com/office/drawing/2014/main" id="{A67FC422-86F4-38AC-C162-74AF423A44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56160" y="2901981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" name="任意多边形: 形状 14">
                      <a:extLst>
                        <a:ext uri="{FF2B5EF4-FFF2-40B4-BE49-F238E27FC236}">
                          <a16:creationId xmlns:a16="http://schemas.microsoft.com/office/drawing/2014/main" id="{5FDAE20D-C4E8-1781-E037-23B6986342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70917" y="2894637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925CB52F-16BB-0AAB-19FE-8E64005DEE4B}"/>
                    </a:ext>
                  </a:extLst>
                </p:cNvPr>
                <p:cNvSpPr/>
                <p:nvPr/>
              </p:nvSpPr>
              <p:spPr>
                <a:xfrm>
                  <a:off x="4728549" y="2048035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1906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27079EC-178F-FA55-E690-BFBFDD0C5D86}"/>
                    </a:ext>
                  </a:extLst>
                </p:cNvPr>
                <p:cNvSpPr/>
                <p:nvPr/>
              </p:nvSpPr>
              <p:spPr>
                <a:xfrm>
                  <a:off x="4803952" y="2119664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DAD8BE8-D860-03A6-E44A-7598139263C7}"/>
                  </a:ext>
                </a:extLst>
              </p:cNvPr>
              <p:cNvSpPr/>
              <p:nvPr/>
            </p:nvSpPr>
            <p:spPr>
              <a:xfrm>
                <a:off x="4877621" y="2181224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6B103E6-97CD-A9FF-28F7-DECBE2CCA9DC}"/>
              </a:ext>
            </a:extLst>
          </p:cNvPr>
          <p:cNvGrpSpPr/>
          <p:nvPr/>
        </p:nvGrpSpPr>
        <p:grpSpPr>
          <a:xfrm rot="17853986">
            <a:off x="5961926" y="1611631"/>
            <a:ext cx="5546203" cy="3881224"/>
            <a:chOff x="8326575" y="2048281"/>
            <a:chExt cx="2258489" cy="158048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FB766E1-413D-27D6-35E5-0251178924B2}"/>
                </a:ext>
              </a:extLst>
            </p:cNvPr>
            <p:cNvSpPr/>
            <p:nvPr/>
          </p:nvSpPr>
          <p:spPr>
            <a:xfrm rot="2275882">
              <a:off x="8496632" y="2636017"/>
              <a:ext cx="407375" cy="401998"/>
            </a:xfrm>
            <a:custGeom>
              <a:avLst/>
              <a:gdLst>
                <a:gd name="connsiteX0" fmla="*/ 409011 w 407375"/>
                <a:gd name="connsiteY0" fmla="*/ 368200 h 401998"/>
                <a:gd name="connsiteX1" fmla="*/ 37937 w 407375"/>
                <a:gd name="connsiteY1" fmla="*/ -193 h 401998"/>
                <a:gd name="connsiteX2" fmla="*/ 1635 w 407375"/>
                <a:gd name="connsiteY2" fmla="*/ 72409 h 401998"/>
                <a:gd name="connsiteX3" fmla="*/ 344474 w 407375"/>
                <a:gd name="connsiteY3" fmla="*/ 401805 h 40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375" h="401998">
                  <a:moveTo>
                    <a:pt x="409011" y="368200"/>
                  </a:moveTo>
                  <a:cubicBezTo>
                    <a:pt x="273094" y="251516"/>
                    <a:pt x="152438" y="127199"/>
                    <a:pt x="37937" y="-193"/>
                  </a:cubicBezTo>
                  <a:lnTo>
                    <a:pt x="1635" y="72409"/>
                  </a:lnTo>
                  <a:cubicBezTo>
                    <a:pt x="89401" y="205188"/>
                    <a:pt x="202935" y="315634"/>
                    <a:pt x="344474" y="401805"/>
                  </a:cubicBezTo>
                  <a:close/>
                </a:path>
              </a:pathLst>
            </a:custGeom>
            <a:noFill/>
            <a:ln w="1901" cap="flat">
              <a:solidFill>
                <a:srgbClr val="1A1A1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E5E375B-47C9-FA87-C547-F4585249F7ED}"/>
                </a:ext>
              </a:extLst>
            </p:cNvPr>
            <p:cNvSpPr/>
            <p:nvPr/>
          </p:nvSpPr>
          <p:spPr>
            <a:xfrm>
              <a:off x="8498444" y="2119776"/>
              <a:ext cx="699811" cy="375073"/>
            </a:xfrm>
            <a:custGeom>
              <a:avLst/>
              <a:gdLst>
                <a:gd name="connsiteX0" fmla="*/ 218560 w 699811"/>
                <a:gd name="connsiteY0" fmla="*/ 374657 h 375073"/>
                <a:gd name="connsiteX1" fmla="*/ 699506 w 699811"/>
                <a:gd name="connsiteY1" fmla="*/ 181862 h 375073"/>
                <a:gd name="connsiteX2" fmla="*/ -305 w 699811"/>
                <a:gd name="connsiteY2" fmla="*/ 23404 h 375073"/>
                <a:gd name="connsiteX3" fmla="*/ 218560 w 699811"/>
                <a:gd name="connsiteY3" fmla="*/ 374667 h 37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811" h="375073">
                  <a:moveTo>
                    <a:pt x="218560" y="374657"/>
                  </a:moveTo>
                  <a:cubicBezTo>
                    <a:pt x="381552" y="273083"/>
                    <a:pt x="566603" y="192320"/>
                    <a:pt x="699506" y="181862"/>
                  </a:cubicBezTo>
                  <a:cubicBezTo>
                    <a:pt x="509206" y="59885"/>
                    <a:pt x="315839" y="-50367"/>
                    <a:pt x="-305" y="23404"/>
                  </a:cubicBezTo>
                  <a:cubicBezTo>
                    <a:pt x="96230" y="122045"/>
                    <a:pt x="168592" y="239593"/>
                    <a:pt x="218560" y="374667"/>
                  </a:cubicBezTo>
                  <a:close/>
                </a:path>
              </a:pathLst>
            </a:custGeom>
            <a:solidFill>
              <a:srgbClr val="CCCCCC">
                <a:alpha val="5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1982A67-7A21-F930-A631-D9697A45CAAC}"/>
                </a:ext>
              </a:extLst>
            </p:cNvPr>
            <p:cNvSpPr/>
            <p:nvPr/>
          </p:nvSpPr>
          <p:spPr>
            <a:xfrm>
              <a:off x="8680638" y="3154541"/>
              <a:ext cx="627183" cy="404336"/>
            </a:xfrm>
            <a:custGeom>
              <a:avLst/>
              <a:gdLst>
                <a:gd name="connsiteX0" fmla="*/ 123901 w 627183"/>
                <a:gd name="connsiteY0" fmla="*/ -406 h 404336"/>
                <a:gd name="connsiteX1" fmla="*/ 626878 w 627183"/>
                <a:gd name="connsiteY1" fmla="*/ 69422 h 404336"/>
                <a:gd name="connsiteX2" fmla="*/ -305 w 627183"/>
                <a:gd name="connsiteY2" fmla="*/ 403930 h 404336"/>
                <a:gd name="connsiteX3" fmla="*/ 123901 w 627183"/>
                <a:gd name="connsiteY3" fmla="*/ -406 h 40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183" h="404336">
                  <a:moveTo>
                    <a:pt x="123901" y="-406"/>
                  </a:moveTo>
                  <a:cubicBezTo>
                    <a:pt x="287788" y="49089"/>
                    <a:pt x="454771" y="77068"/>
                    <a:pt x="626878" y="69422"/>
                  </a:cubicBezTo>
                  <a:cubicBezTo>
                    <a:pt x="491270" y="274828"/>
                    <a:pt x="262127" y="360668"/>
                    <a:pt x="-305" y="403930"/>
                  </a:cubicBezTo>
                  <a:cubicBezTo>
                    <a:pt x="82873" y="262598"/>
                    <a:pt x="118309" y="128753"/>
                    <a:pt x="123901" y="-406"/>
                  </a:cubicBezTo>
                  <a:close/>
                </a:path>
              </a:pathLst>
            </a:custGeom>
            <a:solidFill>
              <a:srgbClr val="CCCCCC">
                <a:alpha val="5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3FC6AA4-1267-89AD-8EEA-5CE13408011C}"/>
                </a:ext>
              </a:extLst>
            </p:cNvPr>
            <p:cNvSpPr/>
            <p:nvPr/>
          </p:nvSpPr>
          <p:spPr>
            <a:xfrm>
              <a:off x="8722546" y="2283700"/>
              <a:ext cx="1862518" cy="911807"/>
            </a:xfrm>
            <a:custGeom>
              <a:avLst/>
              <a:gdLst>
                <a:gd name="connsiteX0" fmla="*/ 80278 w 1862518"/>
                <a:gd name="connsiteY0" fmla="*/ 826811 h 911807"/>
                <a:gd name="connsiteX1" fmla="*/ -305 w 1862518"/>
                <a:gd name="connsiteY1" fmla="*/ 269684 h 911807"/>
                <a:gd name="connsiteX2" fmla="*/ 1862213 w 1862518"/>
                <a:gd name="connsiteY2" fmla="*/ 334668 h 911807"/>
                <a:gd name="connsiteX3" fmla="*/ 80276 w 1862518"/>
                <a:gd name="connsiteY3" fmla="*/ 826815 h 911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2518" h="911807">
                  <a:moveTo>
                    <a:pt x="80278" y="826811"/>
                  </a:moveTo>
                  <a:lnTo>
                    <a:pt x="-305" y="269684"/>
                  </a:lnTo>
                  <a:cubicBezTo>
                    <a:pt x="645051" y="-257382"/>
                    <a:pt x="1527124" y="110807"/>
                    <a:pt x="1862213" y="334668"/>
                  </a:cubicBezTo>
                  <a:cubicBezTo>
                    <a:pt x="1414367" y="854466"/>
                    <a:pt x="828465" y="1034974"/>
                    <a:pt x="80276" y="826815"/>
                  </a:cubicBezTo>
                  <a:close/>
                </a:path>
              </a:pathLst>
            </a:custGeom>
            <a:solidFill>
              <a:srgbClr val="CCCCCC">
                <a:alpha val="5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9BC9C5C-04AE-9B8A-B275-10FB4BF2BAAC}"/>
                </a:ext>
              </a:extLst>
            </p:cNvPr>
            <p:cNvSpPr/>
            <p:nvPr/>
          </p:nvSpPr>
          <p:spPr>
            <a:xfrm rot="2275882">
              <a:off x="8918649" y="2048281"/>
              <a:ext cx="1472849" cy="1072189"/>
            </a:xfrm>
            <a:custGeom>
              <a:avLst/>
              <a:gdLst>
                <a:gd name="connsiteX0" fmla="*/ 6044 w 1472849"/>
                <a:gd name="connsiteY0" fmla="*/ 1071347 h 1072189"/>
                <a:gd name="connsiteX1" fmla="*/ 1478893 w 1472849"/>
                <a:gd name="connsiteY1" fmla="*/ -843 h 1072189"/>
                <a:gd name="connsiteX2" fmla="*/ 6044 w 1472849"/>
                <a:gd name="connsiteY2" fmla="*/ 1071347 h 107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2849" h="1072189">
                  <a:moveTo>
                    <a:pt x="6044" y="1071347"/>
                  </a:moveTo>
                  <a:cubicBezTo>
                    <a:pt x="722599" y="918396"/>
                    <a:pt x="1311686" y="642928"/>
                    <a:pt x="1478893" y="-843"/>
                  </a:cubicBezTo>
                  <a:cubicBezTo>
                    <a:pt x="1371115" y="72343"/>
                    <a:pt x="412959" y="-69064"/>
                    <a:pt x="6044" y="1071347"/>
                  </a:cubicBezTo>
                  <a:close/>
                </a:path>
              </a:pathLst>
            </a:custGeom>
            <a:solidFill>
              <a:srgbClr val="FFFFFF">
                <a:alpha val="36000"/>
              </a:srgbClr>
            </a:solidFill>
            <a:ln w="19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F02A0A1-509A-3A38-73C9-95E3EF55E3F9}"/>
                </a:ext>
              </a:extLst>
            </p:cNvPr>
            <p:cNvSpPr/>
            <p:nvPr/>
          </p:nvSpPr>
          <p:spPr>
            <a:xfrm>
              <a:off x="8615213" y="2575574"/>
              <a:ext cx="142863" cy="518674"/>
            </a:xfrm>
            <a:custGeom>
              <a:avLst/>
              <a:gdLst>
                <a:gd name="connsiteX0" fmla="*/ 142558 w 142863"/>
                <a:gd name="connsiteY0" fmla="*/ 518268 h 518674"/>
                <a:gd name="connsiteX1" fmla="*/ 76323 w 142863"/>
                <a:gd name="connsiteY1" fmla="*/ -406 h 518674"/>
                <a:gd name="connsiteX2" fmla="*/ 3061 w 142863"/>
                <a:gd name="connsiteY2" fmla="*/ 34544 h 518674"/>
                <a:gd name="connsiteX3" fmla="*/ 70993 w 142863"/>
                <a:gd name="connsiteY3" fmla="*/ 505108 h 51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63" h="518674">
                  <a:moveTo>
                    <a:pt x="142558" y="518268"/>
                  </a:moveTo>
                  <a:cubicBezTo>
                    <a:pt x="107081" y="342684"/>
                    <a:pt x="88320" y="170463"/>
                    <a:pt x="76323" y="-406"/>
                  </a:cubicBezTo>
                  <a:lnTo>
                    <a:pt x="3061" y="34544"/>
                  </a:lnTo>
                  <a:cubicBezTo>
                    <a:pt x="-9335" y="193221"/>
                    <a:pt x="12323" y="350126"/>
                    <a:pt x="70993" y="50510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555C10F-60C4-4396-11E0-CBF06A2319B2}"/>
                </a:ext>
              </a:extLst>
            </p:cNvPr>
            <p:cNvSpPr/>
            <p:nvPr/>
          </p:nvSpPr>
          <p:spPr>
            <a:xfrm rot="2275866">
              <a:off x="9112804" y="2540701"/>
              <a:ext cx="426047" cy="426047"/>
            </a:xfrm>
            <a:custGeom>
              <a:avLst/>
              <a:gdLst>
                <a:gd name="connsiteX0" fmla="*/ 427551 w 426047"/>
                <a:gd name="connsiteY0" fmla="*/ 213103 h 426047"/>
                <a:gd name="connsiteX1" fmla="*/ 214527 w 426047"/>
                <a:gd name="connsiteY1" fmla="*/ 426127 h 426047"/>
                <a:gd name="connsiteX2" fmla="*/ 1503 w 426047"/>
                <a:gd name="connsiteY2" fmla="*/ 213103 h 426047"/>
                <a:gd name="connsiteX3" fmla="*/ 214527 w 426047"/>
                <a:gd name="connsiteY3" fmla="*/ 80 h 426047"/>
                <a:gd name="connsiteX4" fmla="*/ 427551 w 426047"/>
                <a:gd name="connsiteY4" fmla="*/ 213103 h 42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047" h="426047">
                  <a:moveTo>
                    <a:pt x="427551" y="213103"/>
                  </a:moveTo>
                  <a:cubicBezTo>
                    <a:pt x="427551" y="330752"/>
                    <a:pt x="332176" y="426127"/>
                    <a:pt x="214527" y="426127"/>
                  </a:cubicBezTo>
                  <a:cubicBezTo>
                    <a:pt x="96878" y="426127"/>
                    <a:pt x="1503" y="330755"/>
                    <a:pt x="1503" y="213103"/>
                  </a:cubicBezTo>
                  <a:cubicBezTo>
                    <a:pt x="1503" y="95452"/>
                    <a:pt x="96875" y="80"/>
                    <a:pt x="214527" y="80"/>
                  </a:cubicBezTo>
                  <a:cubicBezTo>
                    <a:pt x="332178" y="80"/>
                    <a:pt x="427551" y="95452"/>
                    <a:pt x="427551" y="213103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2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EDA1141-61A5-9A65-E8DF-08BBADA5AD3F}"/>
                </a:ext>
              </a:extLst>
            </p:cNvPr>
            <p:cNvSpPr/>
            <p:nvPr/>
          </p:nvSpPr>
          <p:spPr>
            <a:xfrm rot="2275825">
              <a:off x="9144196" y="2572141"/>
              <a:ext cx="363329" cy="363329"/>
            </a:xfrm>
            <a:custGeom>
              <a:avLst/>
              <a:gdLst>
                <a:gd name="connsiteX0" fmla="*/ 364833 w 363329"/>
                <a:gd name="connsiteY0" fmla="*/ 181744 h 363329"/>
                <a:gd name="connsiteX1" fmla="*/ 183168 w 363329"/>
                <a:gd name="connsiteY1" fmla="*/ 363409 h 363329"/>
                <a:gd name="connsiteX2" fmla="*/ 1503 w 363329"/>
                <a:gd name="connsiteY2" fmla="*/ 181744 h 363329"/>
                <a:gd name="connsiteX3" fmla="*/ 183168 w 363329"/>
                <a:gd name="connsiteY3" fmla="*/ 80 h 363329"/>
                <a:gd name="connsiteX4" fmla="*/ 364833 w 363329"/>
                <a:gd name="connsiteY4" fmla="*/ 181744 h 36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329" h="363329">
                  <a:moveTo>
                    <a:pt x="364833" y="181744"/>
                  </a:moveTo>
                  <a:cubicBezTo>
                    <a:pt x="364833" y="282074"/>
                    <a:pt x="283498" y="363409"/>
                    <a:pt x="183168" y="363409"/>
                  </a:cubicBezTo>
                  <a:cubicBezTo>
                    <a:pt x="82838" y="363409"/>
                    <a:pt x="1503" y="282076"/>
                    <a:pt x="1503" y="181744"/>
                  </a:cubicBezTo>
                  <a:cubicBezTo>
                    <a:pt x="1503" y="81412"/>
                    <a:pt x="82836" y="80"/>
                    <a:pt x="183168" y="80"/>
                  </a:cubicBezTo>
                  <a:cubicBezTo>
                    <a:pt x="283500" y="80"/>
                    <a:pt x="364833" y="81412"/>
                    <a:pt x="364833" y="181744"/>
                  </a:cubicBezTo>
                  <a:close/>
                </a:path>
              </a:pathLst>
            </a:custGeom>
            <a:solidFill>
              <a:srgbClr val="BCD35F">
                <a:alpha val="95000"/>
              </a:srgbClr>
            </a:solidFill>
            <a:ln w="26163" cap="rnd">
              <a:solidFill>
                <a:srgbClr val="1A1A1A">
                  <a:alpha val="9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2A0E51D-9F85-39F5-D583-432A09C2F997}"/>
                </a:ext>
              </a:extLst>
            </p:cNvPr>
            <p:cNvSpPr/>
            <p:nvPr/>
          </p:nvSpPr>
          <p:spPr>
            <a:xfrm rot="2275831">
              <a:off x="9292139" y="2646955"/>
              <a:ext cx="127550" cy="127550"/>
            </a:xfrm>
            <a:custGeom>
              <a:avLst/>
              <a:gdLst>
                <a:gd name="connsiteX0" fmla="*/ 129057 w 127550"/>
                <a:gd name="connsiteY0" fmla="*/ 63851 h 127550"/>
                <a:gd name="connsiteX1" fmla="*/ 65282 w 127550"/>
                <a:gd name="connsiteY1" fmla="*/ 127626 h 127550"/>
                <a:gd name="connsiteX2" fmla="*/ 1507 w 127550"/>
                <a:gd name="connsiteY2" fmla="*/ 63851 h 127550"/>
                <a:gd name="connsiteX3" fmla="*/ 65282 w 127550"/>
                <a:gd name="connsiteY3" fmla="*/ 75 h 127550"/>
                <a:gd name="connsiteX4" fmla="*/ 129057 w 127550"/>
                <a:gd name="connsiteY4" fmla="*/ 63851 h 1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50" h="127550">
                  <a:moveTo>
                    <a:pt x="129057" y="63851"/>
                  </a:moveTo>
                  <a:cubicBezTo>
                    <a:pt x="129057" y="99072"/>
                    <a:pt x="100504" y="127626"/>
                    <a:pt x="65282" y="127626"/>
                  </a:cubicBezTo>
                  <a:cubicBezTo>
                    <a:pt x="30060" y="127626"/>
                    <a:pt x="1507" y="99073"/>
                    <a:pt x="1507" y="63851"/>
                  </a:cubicBezTo>
                  <a:cubicBezTo>
                    <a:pt x="1507" y="28628"/>
                    <a:pt x="30059" y="75"/>
                    <a:pt x="65282" y="75"/>
                  </a:cubicBezTo>
                  <a:cubicBezTo>
                    <a:pt x="100505" y="75"/>
                    <a:pt x="129057" y="28628"/>
                    <a:pt x="129057" y="63851"/>
                  </a:cubicBezTo>
                  <a:close/>
                </a:path>
              </a:pathLst>
            </a:custGeom>
            <a:solidFill>
              <a:srgbClr val="FFFFFF">
                <a:alpha val="68000"/>
              </a:srgbClr>
            </a:solidFill>
            <a:ln w="9185" cap="rnd">
              <a:solidFill>
                <a:srgbClr val="FFFFFF">
                  <a:alpha val="68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DE0981C-BCAB-C8FC-666D-0BF52F0B1263}"/>
                </a:ext>
              </a:extLst>
            </p:cNvPr>
            <p:cNvSpPr/>
            <p:nvPr/>
          </p:nvSpPr>
          <p:spPr>
            <a:xfrm rot="2275834">
              <a:off x="9574120" y="2570096"/>
              <a:ext cx="266829" cy="266829"/>
            </a:xfrm>
            <a:custGeom>
              <a:avLst/>
              <a:gdLst>
                <a:gd name="connsiteX0" fmla="*/ 268373 w 266829"/>
                <a:gd name="connsiteY0" fmla="*/ 133489 h 266829"/>
                <a:gd name="connsiteX1" fmla="*/ 134958 w 266829"/>
                <a:gd name="connsiteY1" fmla="*/ 266904 h 266829"/>
                <a:gd name="connsiteX2" fmla="*/ 1544 w 266829"/>
                <a:gd name="connsiteY2" fmla="*/ 133489 h 266829"/>
                <a:gd name="connsiteX3" fmla="*/ 134958 w 266829"/>
                <a:gd name="connsiteY3" fmla="*/ 75 h 266829"/>
                <a:gd name="connsiteX4" fmla="*/ 268373 w 266829"/>
                <a:gd name="connsiteY4" fmla="*/ 133489 h 26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29" h="266829">
                  <a:moveTo>
                    <a:pt x="268373" y="133489"/>
                  </a:moveTo>
                  <a:cubicBezTo>
                    <a:pt x="268373" y="207171"/>
                    <a:pt x="208640" y="266904"/>
                    <a:pt x="134958" y="266904"/>
                  </a:cubicBezTo>
                  <a:cubicBezTo>
                    <a:pt x="61276" y="266904"/>
                    <a:pt x="1544" y="207173"/>
                    <a:pt x="1544" y="133489"/>
                  </a:cubicBezTo>
                  <a:cubicBezTo>
                    <a:pt x="1544" y="59805"/>
                    <a:pt x="61274" y="75"/>
                    <a:pt x="134958" y="75"/>
                  </a:cubicBezTo>
                  <a:cubicBezTo>
                    <a:pt x="208642" y="75"/>
                    <a:pt x="268373" y="59805"/>
                    <a:pt x="268373" y="133489"/>
                  </a:cubicBezTo>
                  <a:close/>
                </a:path>
              </a:pathLst>
            </a:custGeom>
            <a:solidFill>
              <a:srgbClr val="FFFFFF">
                <a:alpha val="84000"/>
              </a:srgbClr>
            </a:solidFill>
            <a:ln w="1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EBD9E98-ABF6-EABB-6F65-361A0072C05A}"/>
                </a:ext>
              </a:extLst>
            </p:cNvPr>
            <p:cNvSpPr/>
            <p:nvPr/>
          </p:nvSpPr>
          <p:spPr>
            <a:xfrm rot="2275904">
              <a:off x="9593826" y="2589647"/>
              <a:ext cx="227554" cy="227554"/>
            </a:xfrm>
            <a:custGeom>
              <a:avLst/>
              <a:gdLst>
                <a:gd name="connsiteX0" fmla="*/ 229098 w 227554"/>
                <a:gd name="connsiteY0" fmla="*/ 113852 h 227554"/>
                <a:gd name="connsiteX1" fmla="*/ 115321 w 227554"/>
                <a:gd name="connsiteY1" fmla="*/ 227629 h 227554"/>
                <a:gd name="connsiteX2" fmla="*/ 1544 w 227554"/>
                <a:gd name="connsiteY2" fmla="*/ 113852 h 227554"/>
                <a:gd name="connsiteX3" fmla="*/ 115321 w 227554"/>
                <a:gd name="connsiteY3" fmla="*/ 75 h 227554"/>
                <a:gd name="connsiteX4" fmla="*/ 229098 w 227554"/>
                <a:gd name="connsiteY4" fmla="*/ 113852 h 2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554" h="227554">
                  <a:moveTo>
                    <a:pt x="229098" y="113852"/>
                  </a:moveTo>
                  <a:cubicBezTo>
                    <a:pt x="229098" y="176689"/>
                    <a:pt x="178158" y="227629"/>
                    <a:pt x="115321" y="227629"/>
                  </a:cubicBezTo>
                  <a:cubicBezTo>
                    <a:pt x="52484" y="227629"/>
                    <a:pt x="1544" y="176690"/>
                    <a:pt x="1544" y="113852"/>
                  </a:cubicBezTo>
                  <a:cubicBezTo>
                    <a:pt x="1544" y="51013"/>
                    <a:pt x="52482" y="75"/>
                    <a:pt x="115321" y="75"/>
                  </a:cubicBezTo>
                  <a:cubicBezTo>
                    <a:pt x="178159" y="75"/>
                    <a:pt x="229098" y="51013"/>
                    <a:pt x="229098" y="113852"/>
                  </a:cubicBezTo>
                  <a:close/>
                </a:path>
              </a:pathLst>
            </a:custGeom>
            <a:solidFill>
              <a:srgbClr val="BFD566">
                <a:alpha val="90000"/>
              </a:srgbClr>
            </a:solidFill>
            <a:ln w="16386" cap="rnd">
              <a:solidFill>
                <a:srgbClr val="1A1A1A">
                  <a:alpha val="91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E922DEB-D841-01E6-2782-2013A488911E}"/>
                </a:ext>
              </a:extLst>
            </p:cNvPr>
            <p:cNvSpPr/>
            <p:nvPr/>
          </p:nvSpPr>
          <p:spPr>
            <a:xfrm rot="2275769">
              <a:off x="9686519" y="2636711"/>
              <a:ext cx="79876" cy="79876"/>
            </a:xfrm>
            <a:custGeom>
              <a:avLst/>
              <a:gdLst>
                <a:gd name="connsiteX0" fmla="*/ 81422 w 79876"/>
                <a:gd name="connsiteY0" fmla="*/ 40010 h 79876"/>
                <a:gd name="connsiteX1" fmla="*/ 41484 w 79876"/>
                <a:gd name="connsiteY1" fmla="*/ 79948 h 79876"/>
                <a:gd name="connsiteX2" fmla="*/ 1546 w 79876"/>
                <a:gd name="connsiteY2" fmla="*/ 40010 h 79876"/>
                <a:gd name="connsiteX3" fmla="*/ 41484 w 79876"/>
                <a:gd name="connsiteY3" fmla="*/ 72 h 79876"/>
                <a:gd name="connsiteX4" fmla="*/ 81422 w 79876"/>
                <a:gd name="connsiteY4" fmla="*/ 40010 h 7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76" h="79876">
                  <a:moveTo>
                    <a:pt x="81422" y="40010"/>
                  </a:moveTo>
                  <a:cubicBezTo>
                    <a:pt x="81422" y="62067"/>
                    <a:pt x="63541" y="79948"/>
                    <a:pt x="41484" y="79948"/>
                  </a:cubicBezTo>
                  <a:cubicBezTo>
                    <a:pt x="19427" y="79948"/>
                    <a:pt x="1546" y="62067"/>
                    <a:pt x="1546" y="40010"/>
                  </a:cubicBezTo>
                  <a:cubicBezTo>
                    <a:pt x="1546" y="17952"/>
                    <a:pt x="19426" y="72"/>
                    <a:pt x="41484" y="72"/>
                  </a:cubicBezTo>
                  <a:cubicBezTo>
                    <a:pt x="63541" y="72"/>
                    <a:pt x="81422" y="17952"/>
                    <a:pt x="81422" y="40010"/>
                  </a:cubicBezTo>
                  <a:close/>
                </a:path>
              </a:pathLst>
            </a:custGeom>
            <a:solidFill>
              <a:srgbClr val="FFFFFF">
                <a:alpha val="77000"/>
              </a:srgbClr>
            </a:solidFill>
            <a:ln w="5752" cap="rnd">
              <a:solidFill>
                <a:srgbClr val="FFFFFF">
                  <a:alpha val="7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639FA1B-CD1E-253F-29AD-64FFD7B1AA15}"/>
                </a:ext>
              </a:extLst>
            </p:cNvPr>
            <p:cNvSpPr/>
            <p:nvPr/>
          </p:nvSpPr>
          <p:spPr>
            <a:xfrm rot="2275882">
              <a:off x="8518370" y="2081729"/>
              <a:ext cx="572164" cy="394479"/>
            </a:xfrm>
            <a:custGeom>
              <a:avLst/>
              <a:gdLst>
                <a:gd name="connsiteX0" fmla="*/ 348750 w 572164"/>
                <a:gd name="connsiteY0" fmla="*/ 393457 h 394479"/>
                <a:gd name="connsiteX1" fmla="*/ 578570 w 572164"/>
                <a:gd name="connsiteY1" fmla="*/ -1023 h 394479"/>
                <a:gd name="connsiteX2" fmla="*/ 6406 w 572164"/>
                <a:gd name="connsiteY2" fmla="*/ 267890 h 394479"/>
                <a:gd name="connsiteX3" fmla="*/ 348750 w 572164"/>
                <a:gd name="connsiteY3" fmla="*/ 393457 h 3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2164" h="394479">
                  <a:moveTo>
                    <a:pt x="348750" y="393457"/>
                  </a:moveTo>
                  <a:cubicBezTo>
                    <a:pt x="407010" y="234585"/>
                    <a:pt x="491869" y="78227"/>
                    <a:pt x="578570" y="-1023"/>
                  </a:cubicBezTo>
                  <a:cubicBezTo>
                    <a:pt x="380256" y="17275"/>
                    <a:pt x="186163" y="45388"/>
                    <a:pt x="6406" y="267890"/>
                  </a:cubicBezTo>
                  <a:cubicBezTo>
                    <a:pt x="126922" y="284153"/>
                    <a:pt x="240885" y="326652"/>
                    <a:pt x="348750" y="393457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19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498ACC-1D0D-D84D-FD22-BF206852FF2B}"/>
                </a:ext>
              </a:extLst>
            </p:cNvPr>
            <p:cNvSpPr/>
            <p:nvPr/>
          </p:nvSpPr>
          <p:spPr>
            <a:xfrm rot="2275882">
              <a:off x="8743027" y="3063050"/>
              <a:ext cx="384692" cy="565718"/>
            </a:xfrm>
            <a:custGeom>
              <a:avLst/>
              <a:gdLst>
                <a:gd name="connsiteX0" fmla="*/ 6020 w 384692"/>
                <a:gd name="connsiteY0" fmla="*/ 220067 h 565718"/>
                <a:gd name="connsiteX1" fmla="*/ 389035 w 384692"/>
                <a:gd name="connsiteY1" fmla="*/ -1311 h 565718"/>
                <a:gd name="connsiteX2" fmla="*/ 137216 w 384692"/>
                <a:gd name="connsiteY2" fmla="*/ 564407 h 565718"/>
                <a:gd name="connsiteX3" fmla="*/ 6033 w 384692"/>
                <a:gd name="connsiteY3" fmla="*/ 220048 h 56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692" h="565718">
                  <a:moveTo>
                    <a:pt x="6020" y="220067"/>
                  </a:moveTo>
                  <a:cubicBezTo>
                    <a:pt x="145137" y="166313"/>
                    <a:pt x="274856" y="96115"/>
                    <a:pt x="389035" y="-1311"/>
                  </a:cubicBezTo>
                  <a:cubicBezTo>
                    <a:pt x="405856" y="212461"/>
                    <a:pt x="294367" y="394138"/>
                    <a:pt x="137216" y="564407"/>
                  </a:cubicBezTo>
                  <a:cubicBezTo>
                    <a:pt x="118683" y="422748"/>
                    <a:pt x="71359" y="311808"/>
                    <a:pt x="6033" y="220048"/>
                  </a:cubicBezTo>
                  <a:close/>
                </a:path>
              </a:pathLst>
            </a:custGeom>
            <a:solidFill>
              <a:srgbClr val="FFFFFF">
                <a:alpha val="27000"/>
              </a:srgbClr>
            </a:solidFill>
            <a:ln w="19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6C38A38-58EE-86A2-83C0-CF145A4C1800}"/>
                </a:ext>
              </a:extLst>
            </p:cNvPr>
            <p:cNvSpPr/>
            <p:nvPr/>
          </p:nvSpPr>
          <p:spPr>
            <a:xfrm>
              <a:off x="8326575" y="2593203"/>
              <a:ext cx="288599" cy="554461"/>
            </a:xfrm>
            <a:custGeom>
              <a:avLst/>
              <a:gdLst>
                <a:gd name="connsiteX0" fmla="*/ 216979 w 288599"/>
                <a:gd name="connsiteY0" fmla="*/ 68776 h 554461"/>
                <a:gd name="connsiteX1" fmla="*/ -305 w 288599"/>
                <a:gd name="connsiteY1" fmla="*/ -406 h 554461"/>
                <a:gd name="connsiteX2" fmla="*/ 118338 w 288599"/>
                <a:gd name="connsiteY2" fmla="*/ 163909 h 554461"/>
                <a:gd name="connsiteX3" fmla="*/ 20164 w 288599"/>
                <a:gd name="connsiteY3" fmla="*/ 211104 h 554461"/>
                <a:gd name="connsiteX4" fmla="*/ 145789 w 288599"/>
                <a:gd name="connsiteY4" fmla="*/ 284428 h 554461"/>
                <a:gd name="connsiteX5" fmla="*/ 19649 w 288599"/>
                <a:gd name="connsiteY5" fmla="*/ 485615 h 554461"/>
                <a:gd name="connsiteX6" fmla="*/ 150037 w 288599"/>
                <a:gd name="connsiteY6" fmla="*/ 429497 h 554461"/>
                <a:gd name="connsiteX7" fmla="*/ 139228 w 288599"/>
                <a:gd name="connsiteY7" fmla="*/ 554055 h 554461"/>
                <a:gd name="connsiteX8" fmla="*/ 288294 w 288599"/>
                <a:gd name="connsiteY8" fmla="*/ 413076 h 554461"/>
                <a:gd name="connsiteX9" fmla="*/ 246805 w 288599"/>
                <a:gd name="connsiteY9" fmla="*/ 89578 h 55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599" h="554461">
                  <a:moveTo>
                    <a:pt x="216979" y="68776"/>
                  </a:moveTo>
                  <a:lnTo>
                    <a:pt x="-305" y="-406"/>
                  </a:lnTo>
                  <a:lnTo>
                    <a:pt x="118338" y="163909"/>
                  </a:lnTo>
                  <a:lnTo>
                    <a:pt x="20164" y="211104"/>
                  </a:lnTo>
                  <a:lnTo>
                    <a:pt x="145789" y="284428"/>
                  </a:lnTo>
                  <a:lnTo>
                    <a:pt x="19649" y="485615"/>
                  </a:lnTo>
                  <a:lnTo>
                    <a:pt x="150037" y="429497"/>
                  </a:lnTo>
                  <a:lnTo>
                    <a:pt x="139228" y="554055"/>
                  </a:lnTo>
                  <a:lnTo>
                    <a:pt x="288294" y="413076"/>
                  </a:lnTo>
                  <a:lnTo>
                    <a:pt x="246805" y="89578"/>
                  </a:lnTo>
                  <a:close/>
                </a:path>
              </a:pathLst>
            </a:custGeom>
            <a:solidFill>
              <a:srgbClr val="EEFFAA">
                <a:alpha val="5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760F7EC-52CA-E180-4E01-71F864D2E2FF}"/>
                </a:ext>
              </a:extLst>
            </p:cNvPr>
            <p:cNvSpPr/>
            <p:nvPr/>
          </p:nvSpPr>
          <p:spPr>
            <a:xfrm>
              <a:off x="8355368" y="2616773"/>
              <a:ext cx="245515" cy="503277"/>
            </a:xfrm>
            <a:custGeom>
              <a:avLst/>
              <a:gdLst>
                <a:gd name="connsiteX0" fmla="*/ 182851 w 245515"/>
                <a:gd name="connsiteY0" fmla="*/ 63779 h 503277"/>
                <a:gd name="connsiteX1" fmla="*/ -305 w 245515"/>
                <a:gd name="connsiteY1" fmla="*/ -406 h 503277"/>
                <a:gd name="connsiteX2" fmla="*/ 100583 w 245515"/>
                <a:gd name="connsiteY2" fmla="*/ 149279 h 503277"/>
                <a:gd name="connsiteX3" fmla="*/ 18373 w 245515"/>
                <a:gd name="connsiteY3" fmla="*/ 191352 h 503277"/>
                <a:gd name="connsiteX4" fmla="*/ 124501 w 245515"/>
                <a:gd name="connsiteY4" fmla="*/ 258653 h 503277"/>
                <a:gd name="connsiteX5" fmla="*/ 19850 w 245515"/>
                <a:gd name="connsiteY5" fmla="*/ 440038 h 503277"/>
                <a:gd name="connsiteX6" fmla="*/ 129082 w 245515"/>
                <a:gd name="connsiteY6" fmla="*/ 390105 h 503277"/>
                <a:gd name="connsiteX7" fmla="*/ 120861 w 245515"/>
                <a:gd name="connsiteY7" fmla="*/ 502871 h 503277"/>
                <a:gd name="connsiteX8" fmla="*/ 245210 w 245515"/>
                <a:gd name="connsiteY8" fmla="*/ 376189 h 503277"/>
                <a:gd name="connsiteX9" fmla="*/ 208080 w 245515"/>
                <a:gd name="connsiteY9" fmla="*/ 82828 h 50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515" h="503277">
                  <a:moveTo>
                    <a:pt x="182851" y="63779"/>
                  </a:moveTo>
                  <a:lnTo>
                    <a:pt x="-305" y="-406"/>
                  </a:lnTo>
                  <a:lnTo>
                    <a:pt x="100583" y="149279"/>
                  </a:lnTo>
                  <a:lnTo>
                    <a:pt x="18373" y="191352"/>
                  </a:lnTo>
                  <a:lnTo>
                    <a:pt x="124501" y="258653"/>
                  </a:lnTo>
                  <a:lnTo>
                    <a:pt x="19850" y="440038"/>
                  </a:lnTo>
                  <a:lnTo>
                    <a:pt x="129082" y="390105"/>
                  </a:lnTo>
                  <a:lnTo>
                    <a:pt x="120861" y="502871"/>
                  </a:lnTo>
                  <a:lnTo>
                    <a:pt x="245210" y="376189"/>
                  </a:lnTo>
                  <a:lnTo>
                    <a:pt x="208080" y="82828"/>
                  </a:lnTo>
                  <a:close/>
                </a:path>
              </a:pathLst>
            </a:custGeom>
            <a:solidFill>
              <a:srgbClr val="EEFFAA">
                <a:alpha val="6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51CBAF2-97FA-870F-04DB-2E03E257EEC0}"/>
                </a:ext>
              </a:extLst>
            </p:cNvPr>
            <p:cNvSpPr/>
            <p:nvPr/>
          </p:nvSpPr>
          <p:spPr>
            <a:xfrm rot="2276036">
              <a:off x="9888764" y="2580495"/>
              <a:ext cx="162722" cy="162722"/>
            </a:xfrm>
            <a:custGeom>
              <a:avLst/>
              <a:gdLst>
                <a:gd name="connsiteX0" fmla="*/ 164293 w 162722"/>
                <a:gd name="connsiteY0" fmla="*/ 81431 h 162722"/>
                <a:gd name="connsiteX1" fmla="*/ 82932 w 162722"/>
                <a:gd name="connsiteY1" fmla="*/ 162792 h 162722"/>
                <a:gd name="connsiteX2" fmla="*/ 1571 w 162722"/>
                <a:gd name="connsiteY2" fmla="*/ 81431 h 162722"/>
                <a:gd name="connsiteX3" fmla="*/ 82932 w 162722"/>
                <a:gd name="connsiteY3" fmla="*/ 70 h 162722"/>
                <a:gd name="connsiteX4" fmla="*/ 164293 w 162722"/>
                <a:gd name="connsiteY4" fmla="*/ 81431 h 16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22" h="162722">
                  <a:moveTo>
                    <a:pt x="164293" y="81431"/>
                  </a:moveTo>
                  <a:cubicBezTo>
                    <a:pt x="164293" y="126365"/>
                    <a:pt x="127866" y="162792"/>
                    <a:pt x="82932" y="162792"/>
                  </a:cubicBezTo>
                  <a:cubicBezTo>
                    <a:pt x="37998" y="162792"/>
                    <a:pt x="1571" y="126366"/>
                    <a:pt x="1571" y="81431"/>
                  </a:cubicBezTo>
                  <a:cubicBezTo>
                    <a:pt x="1571" y="36496"/>
                    <a:pt x="37997" y="70"/>
                    <a:pt x="82932" y="70"/>
                  </a:cubicBezTo>
                  <a:cubicBezTo>
                    <a:pt x="127867" y="70"/>
                    <a:pt x="164293" y="36496"/>
                    <a:pt x="164293" y="81431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1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E2D37F-8B5D-A6C4-F303-88BBB315C44A}"/>
                </a:ext>
              </a:extLst>
            </p:cNvPr>
            <p:cNvSpPr/>
            <p:nvPr/>
          </p:nvSpPr>
          <p:spPr>
            <a:xfrm rot="2275849">
              <a:off x="9900646" y="2592481"/>
              <a:ext cx="138776" cy="138776"/>
            </a:xfrm>
            <a:custGeom>
              <a:avLst/>
              <a:gdLst>
                <a:gd name="connsiteX0" fmla="*/ 140347 w 138776"/>
                <a:gd name="connsiteY0" fmla="*/ 69458 h 138776"/>
                <a:gd name="connsiteX1" fmla="*/ 70959 w 138776"/>
                <a:gd name="connsiteY1" fmla="*/ 138846 h 138776"/>
                <a:gd name="connsiteX2" fmla="*/ 1571 w 138776"/>
                <a:gd name="connsiteY2" fmla="*/ 69458 h 138776"/>
                <a:gd name="connsiteX3" fmla="*/ 70959 w 138776"/>
                <a:gd name="connsiteY3" fmla="*/ 70 h 138776"/>
                <a:gd name="connsiteX4" fmla="*/ 140347 w 138776"/>
                <a:gd name="connsiteY4" fmla="*/ 69458 h 13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776" h="138776">
                  <a:moveTo>
                    <a:pt x="140347" y="69458"/>
                  </a:moveTo>
                  <a:cubicBezTo>
                    <a:pt x="140347" y="107780"/>
                    <a:pt x="109281" y="138846"/>
                    <a:pt x="70959" y="138846"/>
                  </a:cubicBezTo>
                  <a:cubicBezTo>
                    <a:pt x="32638" y="138846"/>
                    <a:pt x="1571" y="107781"/>
                    <a:pt x="1571" y="69458"/>
                  </a:cubicBezTo>
                  <a:cubicBezTo>
                    <a:pt x="1571" y="31136"/>
                    <a:pt x="32637" y="70"/>
                    <a:pt x="70959" y="70"/>
                  </a:cubicBezTo>
                  <a:cubicBezTo>
                    <a:pt x="109282" y="70"/>
                    <a:pt x="140347" y="31136"/>
                    <a:pt x="140347" y="69458"/>
                  </a:cubicBezTo>
                  <a:close/>
                </a:path>
              </a:pathLst>
            </a:custGeom>
            <a:solidFill>
              <a:srgbClr val="BCD35F">
                <a:alpha val="95000"/>
              </a:srgbClr>
            </a:solidFill>
            <a:ln w="9993" cap="rnd">
              <a:solidFill>
                <a:srgbClr val="1A1A1A">
                  <a:alpha val="9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3D1340F-2601-A1E6-8015-0AE1F39A67A1}"/>
                </a:ext>
              </a:extLst>
            </p:cNvPr>
            <p:cNvSpPr/>
            <p:nvPr/>
          </p:nvSpPr>
          <p:spPr>
            <a:xfrm rot="2276225">
              <a:off x="9957224" y="2621014"/>
              <a:ext cx="48720" cy="48720"/>
            </a:xfrm>
            <a:custGeom>
              <a:avLst/>
              <a:gdLst>
                <a:gd name="connsiteX0" fmla="*/ 50292 w 48720"/>
                <a:gd name="connsiteY0" fmla="*/ 24428 h 48720"/>
                <a:gd name="connsiteX1" fmla="*/ 25932 w 48720"/>
                <a:gd name="connsiteY1" fmla="*/ 48788 h 48720"/>
                <a:gd name="connsiteX2" fmla="*/ 1572 w 48720"/>
                <a:gd name="connsiteY2" fmla="*/ 24428 h 48720"/>
                <a:gd name="connsiteX3" fmla="*/ 25932 w 48720"/>
                <a:gd name="connsiteY3" fmla="*/ 68 h 48720"/>
                <a:gd name="connsiteX4" fmla="*/ 50292 w 48720"/>
                <a:gd name="connsiteY4" fmla="*/ 24428 h 4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20" h="48720">
                  <a:moveTo>
                    <a:pt x="50292" y="24428"/>
                  </a:moveTo>
                  <a:cubicBezTo>
                    <a:pt x="50292" y="37882"/>
                    <a:pt x="39386" y="48788"/>
                    <a:pt x="25932" y="48788"/>
                  </a:cubicBezTo>
                  <a:cubicBezTo>
                    <a:pt x="12479" y="48788"/>
                    <a:pt x="1572" y="37882"/>
                    <a:pt x="1572" y="24428"/>
                  </a:cubicBezTo>
                  <a:cubicBezTo>
                    <a:pt x="1572" y="10975"/>
                    <a:pt x="12478" y="68"/>
                    <a:pt x="25932" y="68"/>
                  </a:cubicBezTo>
                  <a:cubicBezTo>
                    <a:pt x="39386" y="68"/>
                    <a:pt x="50292" y="10975"/>
                    <a:pt x="50292" y="24428"/>
                  </a:cubicBezTo>
                  <a:close/>
                </a:path>
              </a:pathLst>
            </a:custGeom>
            <a:solidFill>
              <a:srgbClr val="FFFFFF">
                <a:alpha val="68000"/>
              </a:srgbClr>
            </a:solidFill>
            <a:ln w="3508" cap="rnd">
              <a:solidFill>
                <a:srgbClr val="FFFFFF">
                  <a:alpha val="68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4687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7467EBC4-291C-E8D0-BE96-DF605C90B956}"/>
              </a:ext>
            </a:extLst>
          </p:cNvPr>
          <p:cNvGrpSpPr/>
          <p:nvPr/>
        </p:nvGrpSpPr>
        <p:grpSpPr>
          <a:xfrm rot="1870369">
            <a:off x="1720344" y="552093"/>
            <a:ext cx="3585306" cy="5801603"/>
            <a:chOff x="1658700" y="1671601"/>
            <a:chExt cx="2859067" cy="462643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24A4008-B005-CED6-F487-DED4FDCBE819}"/>
                </a:ext>
              </a:extLst>
            </p:cNvPr>
            <p:cNvSpPr/>
            <p:nvPr/>
          </p:nvSpPr>
          <p:spPr>
            <a:xfrm>
              <a:off x="2575521" y="2654285"/>
              <a:ext cx="1012564" cy="1074553"/>
            </a:xfrm>
            <a:custGeom>
              <a:avLst/>
              <a:gdLst>
                <a:gd name="connsiteX0" fmla="*/ 1012464 w 1012564"/>
                <a:gd name="connsiteY0" fmla="*/ 537275 h 1074553"/>
                <a:gd name="connsiteX1" fmla="*/ 506181 w 1012564"/>
                <a:gd name="connsiteY1" fmla="*/ 1074551 h 1074553"/>
                <a:gd name="connsiteX2" fmla="*/ -101 w 1012564"/>
                <a:gd name="connsiteY2" fmla="*/ 537275 h 1074553"/>
                <a:gd name="connsiteX3" fmla="*/ 506181 w 1012564"/>
                <a:gd name="connsiteY3" fmla="*/ -2 h 1074553"/>
                <a:gd name="connsiteX4" fmla="*/ 1012464 w 1012564"/>
                <a:gd name="connsiteY4" fmla="*/ 537275 h 107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64" h="1074553">
                  <a:moveTo>
                    <a:pt x="1012464" y="537275"/>
                  </a:moveTo>
                  <a:cubicBezTo>
                    <a:pt x="1012464" y="834004"/>
                    <a:pt x="785793" y="1074551"/>
                    <a:pt x="506181" y="1074551"/>
                  </a:cubicBezTo>
                  <a:cubicBezTo>
                    <a:pt x="226569" y="1074551"/>
                    <a:pt x="-101" y="834004"/>
                    <a:pt x="-101" y="537275"/>
                  </a:cubicBezTo>
                  <a:cubicBezTo>
                    <a:pt x="-101" y="240545"/>
                    <a:pt x="226569" y="-2"/>
                    <a:pt x="506181" y="-2"/>
                  </a:cubicBezTo>
                  <a:cubicBezTo>
                    <a:pt x="785793" y="-2"/>
                    <a:pt x="1012464" y="240545"/>
                    <a:pt x="1012464" y="537275"/>
                  </a:cubicBezTo>
                  <a:close/>
                </a:path>
              </a:pathLst>
            </a:custGeom>
            <a:solidFill>
              <a:srgbClr val="B2D7D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D72405-4143-20CC-8652-DE5DBBC95288}"/>
                </a:ext>
              </a:extLst>
            </p:cNvPr>
            <p:cNvSpPr/>
            <p:nvPr/>
          </p:nvSpPr>
          <p:spPr>
            <a:xfrm>
              <a:off x="1658700" y="1671601"/>
              <a:ext cx="2859067" cy="3765591"/>
            </a:xfrm>
            <a:custGeom>
              <a:avLst/>
              <a:gdLst>
                <a:gd name="connsiteX0" fmla="*/ 939799 w 2859067"/>
                <a:gd name="connsiteY0" fmla="*/ 521206 h 3765591"/>
                <a:gd name="connsiteX1" fmla="*/ 1425221 w 2859067"/>
                <a:gd name="connsiteY1" fmla="*/ -2 h 3765591"/>
                <a:gd name="connsiteX2" fmla="*/ 1904434 w 2859067"/>
                <a:gd name="connsiteY2" fmla="*/ 511071 h 3765591"/>
                <a:gd name="connsiteX3" fmla="*/ 2369997 w 2859067"/>
                <a:gd name="connsiteY3" fmla="*/ 2126321 h 3765591"/>
                <a:gd name="connsiteX4" fmla="*/ 2674740 w 2859067"/>
                <a:gd name="connsiteY4" fmla="*/ 2378933 h 3765591"/>
                <a:gd name="connsiteX5" fmla="*/ 2850057 w 2859067"/>
                <a:gd name="connsiteY5" fmla="*/ 2905923 h 3765591"/>
                <a:gd name="connsiteX6" fmla="*/ 2705220 w 2859067"/>
                <a:gd name="connsiteY6" fmla="*/ 3628042 h 3765591"/>
                <a:gd name="connsiteX7" fmla="*/ 2411631 w 2859067"/>
                <a:gd name="connsiteY7" fmla="*/ 3729197 h 3765591"/>
                <a:gd name="connsiteX8" fmla="*/ 1926503 w 2859067"/>
                <a:gd name="connsiteY8" fmla="*/ 3315650 h 3765591"/>
                <a:gd name="connsiteX9" fmla="*/ 1467265 w 2859067"/>
                <a:gd name="connsiteY9" fmla="*/ 3523038 h 3765591"/>
                <a:gd name="connsiteX10" fmla="*/ 929598 w 2859067"/>
                <a:gd name="connsiteY10" fmla="*/ 3320708 h 3765591"/>
                <a:gd name="connsiteX11" fmla="*/ 589898 w 2859067"/>
                <a:gd name="connsiteY11" fmla="*/ 3613649 h 3765591"/>
                <a:gd name="connsiteX12" fmla="*/ 423363 w 2859067"/>
                <a:gd name="connsiteY12" fmla="*/ 3746676 h 3765591"/>
                <a:gd name="connsiteX13" fmla="*/ 168598 w 2859067"/>
                <a:gd name="connsiteY13" fmla="*/ 3616326 h 3765591"/>
                <a:gd name="connsiteX14" fmla="*/ 11245 w 2859067"/>
                <a:gd name="connsiteY14" fmla="*/ 2912238 h 3765591"/>
                <a:gd name="connsiteX15" fmla="*/ 196211 w 2859067"/>
                <a:gd name="connsiteY15" fmla="*/ 2363531 h 3765591"/>
                <a:gd name="connsiteX16" fmla="*/ 465225 w 2859067"/>
                <a:gd name="connsiteY16" fmla="*/ 2143542 h 3765591"/>
                <a:gd name="connsiteX17" fmla="*/ 479179 w 2859067"/>
                <a:gd name="connsiteY17" fmla="*/ 2077334 h 3765591"/>
                <a:gd name="connsiteX18" fmla="*/ 939799 w 2859067"/>
                <a:gd name="connsiteY18" fmla="*/ 521234 h 3765591"/>
                <a:gd name="connsiteX19" fmla="*/ 1099847 w 2859067"/>
                <a:gd name="connsiteY19" fmla="*/ 1248268 h 3765591"/>
                <a:gd name="connsiteX20" fmla="*/ 1133071 w 2859067"/>
                <a:gd name="connsiteY20" fmla="*/ 1772638 h 3765591"/>
                <a:gd name="connsiteX21" fmla="*/ 1705580 w 2859067"/>
                <a:gd name="connsiteY21" fmla="*/ 1784926 h 3765591"/>
                <a:gd name="connsiteX22" fmla="*/ 1806574 w 2859067"/>
                <a:gd name="connsiteY22" fmla="*/ 1349909 h 3765591"/>
                <a:gd name="connsiteX23" fmla="*/ 1466808 w 2859067"/>
                <a:gd name="connsiteY23" fmla="*/ 1087105 h 3765591"/>
                <a:gd name="connsiteX24" fmla="*/ 1099847 w 2859067"/>
                <a:gd name="connsiteY24" fmla="*/ 1248268 h 376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59067" h="3765591">
                  <a:moveTo>
                    <a:pt x="939799" y="521206"/>
                  </a:moveTo>
                  <a:cubicBezTo>
                    <a:pt x="1074549" y="326210"/>
                    <a:pt x="1219253" y="124842"/>
                    <a:pt x="1425221" y="-2"/>
                  </a:cubicBezTo>
                  <a:cubicBezTo>
                    <a:pt x="1628323" y="121746"/>
                    <a:pt x="1771608" y="319533"/>
                    <a:pt x="1904434" y="511071"/>
                  </a:cubicBezTo>
                  <a:cubicBezTo>
                    <a:pt x="2217301" y="984978"/>
                    <a:pt x="2408583" y="1554249"/>
                    <a:pt x="2369997" y="2126321"/>
                  </a:cubicBezTo>
                  <a:cubicBezTo>
                    <a:pt x="2471105" y="2211074"/>
                    <a:pt x="2575137" y="2292446"/>
                    <a:pt x="2674740" y="2378933"/>
                  </a:cubicBezTo>
                  <a:cubicBezTo>
                    <a:pt x="2817719" y="2510350"/>
                    <a:pt x="2884480" y="2715347"/>
                    <a:pt x="2850057" y="2905923"/>
                  </a:cubicBezTo>
                  <a:cubicBezTo>
                    <a:pt x="2802089" y="3146667"/>
                    <a:pt x="2755988" y="3387955"/>
                    <a:pt x="2705220" y="3628042"/>
                  </a:cubicBezTo>
                  <a:cubicBezTo>
                    <a:pt x="2676997" y="3751562"/>
                    <a:pt x="2509881" y="3808112"/>
                    <a:pt x="2411631" y="3729197"/>
                  </a:cubicBezTo>
                  <a:cubicBezTo>
                    <a:pt x="2248553" y="3593076"/>
                    <a:pt x="2089533" y="3451944"/>
                    <a:pt x="1926503" y="3315650"/>
                  </a:cubicBezTo>
                  <a:cubicBezTo>
                    <a:pt x="1803154" y="3434351"/>
                    <a:pt x="1639296" y="3513504"/>
                    <a:pt x="1467265" y="3523038"/>
                  </a:cubicBezTo>
                  <a:cubicBezTo>
                    <a:pt x="1269231" y="3537002"/>
                    <a:pt x="1073168" y="3454877"/>
                    <a:pt x="929598" y="3320708"/>
                  </a:cubicBezTo>
                  <a:cubicBezTo>
                    <a:pt x="812631" y="3410253"/>
                    <a:pt x="704179" y="3517742"/>
                    <a:pt x="589898" y="3613649"/>
                  </a:cubicBezTo>
                  <a:cubicBezTo>
                    <a:pt x="534663" y="3658036"/>
                    <a:pt x="488733" y="3716367"/>
                    <a:pt x="423363" y="3746676"/>
                  </a:cubicBezTo>
                  <a:cubicBezTo>
                    <a:pt x="322017" y="3790157"/>
                    <a:pt x="191505" y="3725264"/>
                    <a:pt x="168598" y="3616326"/>
                  </a:cubicBezTo>
                  <a:cubicBezTo>
                    <a:pt x="116410" y="3381611"/>
                    <a:pt x="61889" y="3147315"/>
                    <a:pt x="11245" y="2912238"/>
                  </a:cubicBezTo>
                  <a:cubicBezTo>
                    <a:pt x="-29913" y="2713375"/>
                    <a:pt x="42982" y="2496853"/>
                    <a:pt x="196211" y="2363531"/>
                  </a:cubicBezTo>
                  <a:cubicBezTo>
                    <a:pt x="284917" y="2289027"/>
                    <a:pt x="374862" y="2216018"/>
                    <a:pt x="465225" y="2143542"/>
                  </a:cubicBezTo>
                  <a:cubicBezTo>
                    <a:pt x="490400" y="2130302"/>
                    <a:pt x="477751" y="2099765"/>
                    <a:pt x="479179" y="2077334"/>
                  </a:cubicBezTo>
                  <a:cubicBezTo>
                    <a:pt x="452243" y="1525350"/>
                    <a:pt x="640790" y="979768"/>
                    <a:pt x="939799" y="521234"/>
                  </a:cubicBezTo>
                  <a:close/>
                  <a:moveTo>
                    <a:pt x="1099847" y="1248268"/>
                  </a:moveTo>
                  <a:cubicBezTo>
                    <a:pt x="981509" y="1400611"/>
                    <a:pt x="995825" y="1636583"/>
                    <a:pt x="1133071" y="1772638"/>
                  </a:cubicBezTo>
                  <a:cubicBezTo>
                    <a:pt x="1278374" y="1932744"/>
                    <a:pt x="1553600" y="1938583"/>
                    <a:pt x="1705580" y="1784926"/>
                  </a:cubicBezTo>
                  <a:cubicBezTo>
                    <a:pt x="1822900" y="1677741"/>
                    <a:pt x="1862571" y="1497785"/>
                    <a:pt x="1806574" y="1349909"/>
                  </a:cubicBezTo>
                  <a:cubicBezTo>
                    <a:pt x="1755263" y="1207349"/>
                    <a:pt x="1617893" y="1100402"/>
                    <a:pt x="1466808" y="1087105"/>
                  </a:cubicBezTo>
                  <a:cubicBezTo>
                    <a:pt x="1327285" y="1071046"/>
                    <a:pt x="1182820" y="1135235"/>
                    <a:pt x="1099847" y="1248268"/>
                  </a:cubicBezTo>
                  <a:close/>
                </a:path>
              </a:pathLst>
            </a:custGeom>
            <a:solidFill>
              <a:srgbClr val="B23051"/>
            </a:solidFill>
            <a:ln w="857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B3D13F9-C32F-63E6-3A65-4AC0F8E06493}"/>
                </a:ext>
              </a:extLst>
            </p:cNvPr>
            <p:cNvSpPr/>
            <p:nvPr/>
          </p:nvSpPr>
          <p:spPr>
            <a:xfrm>
              <a:off x="2541702" y="5392041"/>
              <a:ext cx="1085016" cy="905991"/>
            </a:xfrm>
            <a:custGeom>
              <a:avLst/>
              <a:gdLst>
                <a:gd name="connsiteX0" fmla="*/ 314 w 1085016"/>
                <a:gd name="connsiteY0" fmla="*/ 92853 h 905991"/>
                <a:gd name="connsiteX1" fmla="*/ 142636 w 1085016"/>
                <a:gd name="connsiteY1" fmla="*/ 12681 h 905991"/>
                <a:gd name="connsiteX2" fmla="*/ 941746 w 1085016"/>
                <a:gd name="connsiteY2" fmla="*/ 12614 h 905991"/>
                <a:gd name="connsiteX3" fmla="*/ 1084192 w 1085016"/>
                <a:gd name="connsiteY3" fmla="*/ 86938 h 905991"/>
                <a:gd name="connsiteX4" fmla="*/ 1084421 w 1085016"/>
                <a:gd name="connsiteY4" fmla="*/ 528107 h 905991"/>
                <a:gd name="connsiteX5" fmla="*/ 935059 w 1085016"/>
                <a:gd name="connsiteY5" fmla="*/ 600745 h 905991"/>
                <a:gd name="connsiteX6" fmla="*/ 813615 w 1085016"/>
                <a:gd name="connsiteY6" fmla="*/ 482054 h 905991"/>
                <a:gd name="connsiteX7" fmla="*/ 623163 w 1085016"/>
                <a:gd name="connsiteY7" fmla="*/ 860882 h 905991"/>
                <a:gd name="connsiteX8" fmla="*/ 462410 w 1085016"/>
                <a:gd name="connsiteY8" fmla="*/ 861882 h 905991"/>
                <a:gd name="connsiteX9" fmla="*/ 270757 w 1085016"/>
                <a:gd name="connsiteY9" fmla="*/ 482235 h 905991"/>
                <a:gd name="connsiteX10" fmla="*/ 149847 w 1085016"/>
                <a:gd name="connsiteY10" fmla="*/ 600992 h 905991"/>
                <a:gd name="connsiteX11" fmla="*/ 542 w 1085016"/>
                <a:gd name="connsiteY11" fmla="*/ 528155 h 905991"/>
                <a:gd name="connsiteX12" fmla="*/ 314 w 1085016"/>
                <a:gd name="connsiteY12" fmla="*/ 92853 h 905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5016" h="905991">
                  <a:moveTo>
                    <a:pt x="314" y="92853"/>
                  </a:moveTo>
                  <a:cubicBezTo>
                    <a:pt x="-1715" y="23644"/>
                    <a:pt x="84419" y="-23943"/>
                    <a:pt x="142636" y="12681"/>
                  </a:cubicBezTo>
                  <a:cubicBezTo>
                    <a:pt x="389048" y="139554"/>
                    <a:pt x="695344" y="139497"/>
                    <a:pt x="941746" y="12614"/>
                  </a:cubicBezTo>
                  <a:cubicBezTo>
                    <a:pt x="998296" y="-22104"/>
                    <a:pt x="1082106" y="19596"/>
                    <a:pt x="1084192" y="86938"/>
                  </a:cubicBezTo>
                  <a:cubicBezTo>
                    <a:pt x="1085021" y="233928"/>
                    <a:pt x="1085192" y="381070"/>
                    <a:pt x="1084421" y="528107"/>
                  </a:cubicBezTo>
                  <a:cubicBezTo>
                    <a:pt x="1085554" y="599859"/>
                    <a:pt x="990771" y="645617"/>
                    <a:pt x="935059" y="600745"/>
                  </a:cubicBezTo>
                  <a:cubicBezTo>
                    <a:pt x="892654" y="563350"/>
                    <a:pt x="854411" y="521297"/>
                    <a:pt x="813615" y="482054"/>
                  </a:cubicBezTo>
                  <a:cubicBezTo>
                    <a:pt x="749074" y="607793"/>
                    <a:pt x="688238" y="735438"/>
                    <a:pt x="623163" y="860882"/>
                  </a:cubicBezTo>
                  <a:cubicBezTo>
                    <a:pt x="591912" y="920651"/>
                    <a:pt x="494261" y="921061"/>
                    <a:pt x="462410" y="861882"/>
                  </a:cubicBezTo>
                  <a:cubicBezTo>
                    <a:pt x="396973" y="736200"/>
                    <a:pt x="336556" y="607793"/>
                    <a:pt x="270757" y="482235"/>
                  </a:cubicBezTo>
                  <a:cubicBezTo>
                    <a:pt x="230552" y="521830"/>
                    <a:pt x="192195" y="563654"/>
                    <a:pt x="149847" y="600992"/>
                  </a:cubicBezTo>
                  <a:cubicBezTo>
                    <a:pt x="94373" y="646084"/>
                    <a:pt x="-229" y="599449"/>
                    <a:pt x="542" y="528155"/>
                  </a:cubicBezTo>
                  <a:cubicBezTo>
                    <a:pt x="-639" y="383098"/>
                    <a:pt x="133" y="237976"/>
                    <a:pt x="314" y="92853"/>
                  </a:cubicBezTo>
                  <a:close/>
                </a:path>
              </a:pathLst>
            </a:custGeom>
            <a:solidFill>
              <a:srgbClr val="DC95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图形 8">
            <a:extLst>
              <a:ext uri="{FF2B5EF4-FFF2-40B4-BE49-F238E27FC236}">
                <a16:creationId xmlns:a16="http://schemas.microsoft.com/office/drawing/2014/main" id="{8508FBE5-DA37-3622-FF65-D2BAD9C1A10A}"/>
              </a:ext>
            </a:extLst>
          </p:cNvPr>
          <p:cNvSpPr/>
          <p:nvPr/>
        </p:nvSpPr>
        <p:spPr>
          <a:xfrm rot="2098701">
            <a:off x="6722819" y="489807"/>
            <a:ext cx="2854646" cy="5878386"/>
          </a:xfrm>
          <a:custGeom>
            <a:avLst/>
            <a:gdLst>
              <a:gd name="connsiteX0" fmla="*/ 1432575 w 2854646"/>
              <a:gd name="connsiteY0" fmla="*/ -64 h 5878386"/>
              <a:gd name="connsiteX1" fmla="*/ 814428 w 2854646"/>
              <a:gd name="connsiteY1" fmla="*/ 4243194 h 5878386"/>
              <a:gd name="connsiteX2" fmla="*/ 2035528 w 2854646"/>
              <a:gd name="connsiteY2" fmla="*/ 4246520 h 5878386"/>
              <a:gd name="connsiteX3" fmla="*/ 1452099 w 2854646"/>
              <a:gd name="connsiteY3" fmla="*/ 218 h 5878386"/>
              <a:gd name="connsiteX4" fmla="*/ 1441555 w 2854646"/>
              <a:gd name="connsiteY4" fmla="*/ 84223 h 5878386"/>
              <a:gd name="connsiteX5" fmla="*/ 2183695 w 2854646"/>
              <a:gd name="connsiteY5" fmla="*/ 1156498 h 5878386"/>
              <a:gd name="connsiteX6" fmla="*/ 689506 w 2854646"/>
              <a:gd name="connsiteY6" fmla="*/ 1145888 h 5878386"/>
              <a:gd name="connsiteX7" fmla="*/ 1441619 w 2854646"/>
              <a:gd name="connsiteY7" fmla="*/ 84232 h 5878386"/>
              <a:gd name="connsiteX8" fmla="*/ 1488796 w 2854646"/>
              <a:gd name="connsiteY8" fmla="*/ 201830 h 5878386"/>
              <a:gd name="connsiteX9" fmla="*/ 1601529 w 2854646"/>
              <a:gd name="connsiteY9" fmla="*/ 1061475 h 5878386"/>
              <a:gd name="connsiteX10" fmla="*/ 2080760 w 2854646"/>
              <a:gd name="connsiteY10" fmla="*/ 1063436 h 5878386"/>
              <a:gd name="connsiteX11" fmla="*/ 1488796 w 2854646"/>
              <a:gd name="connsiteY11" fmla="*/ 201847 h 5878386"/>
              <a:gd name="connsiteX12" fmla="*/ 1443135 w 2854646"/>
              <a:gd name="connsiteY12" fmla="*/ 1600623 h 5878386"/>
              <a:gd name="connsiteX13" fmla="*/ 1454455 w 2854646"/>
              <a:gd name="connsiteY13" fmla="*/ 1600877 h 5878386"/>
              <a:gd name="connsiteX14" fmla="*/ 1454455 w 2854646"/>
              <a:gd name="connsiteY14" fmla="*/ 1600825 h 5878386"/>
              <a:gd name="connsiteX15" fmla="*/ 1978422 w 2854646"/>
              <a:gd name="connsiteY15" fmla="*/ 1993632 h 5878386"/>
              <a:gd name="connsiteX16" fmla="*/ 1580289 w 2854646"/>
              <a:gd name="connsiteY16" fmla="*/ 2737704 h 5878386"/>
              <a:gd name="connsiteX17" fmla="*/ 858612 w 2854646"/>
              <a:gd name="connsiteY17" fmla="*/ 2253669 h 5878386"/>
              <a:gd name="connsiteX18" fmla="*/ 1431770 w 2854646"/>
              <a:gd name="connsiteY18" fmla="*/ 1600825 h 5878386"/>
              <a:gd name="connsiteX19" fmla="*/ 1443103 w 2854646"/>
              <a:gd name="connsiteY19" fmla="*/ 1600635 h 5878386"/>
              <a:gd name="connsiteX20" fmla="*/ 1432334 w 2854646"/>
              <a:gd name="connsiteY20" fmla="*/ 1941821 h 5878386"/>
              <a:gd name="connsiteX21" fmla="*/ 1198695 w 2854646"/>
              <a:gd name="connsiteY21" fmla="*/ 2207957 h 5878386"/>
              <a:gd name="connsiteX22" fmla="*/ 1492871 w 2854646"/>
              <a:gd name="connsiteY22" fmla="*/ 2405260 h 5878386"/>
              <a:gd name="connsiteX23" fmla="*/ 1655164 w 2854646"/>
              <a:gd name="connsiteY23" fmla="*/ 2101946 h 5878386"/>
              <a:gd name="connsiteX24" fmla="*/ 1441575 w 2854646"/>
              <a:gd name="connsiteY24" fmla="*/ 1941827 h 5878386"/>
              <a:gd name="connsiteX25" fmla="*/ 1441575 w 2854646"/>
              <a:gd name="connsiteY25" fmla="*/ 1941853 h 5878386"/>
              <a:gd name="connsiteX26" fmla="*/ 1432341 w 2854646"/>
              <a:gd name="connsiteY26" fmla="*/ 1941827 h 5878386"/>
              <a:gd name="connsiteX27" fmla="*/ 386861 w 2854646"/>
              <a:gd name="connsiteY27" fmla="*/ 3166510 h 5878386"/>
              <a:gd name="connsiteX28" fmla="*/ 144823 w 2854646"/>
              <a:gd name="connsiteY28" fmla="*/ 5009468 h 5878386"/>
              <a:gd name="connsiteX29" fmla="*/ 522525 w 2854646"/>
              <a:gd name="connsiteY29" fmla="*/ 3654508 h 5878386"/>
              <a:gd name="connsiteX30" fmla="*/ 2474050 w 2854646"/>
              <a:gd name="connsiteY30" fmla="*/ 3175033 h 5878386"/>
              <a:gd name="connsiteX31" fmla="*/ 2334449 w 2854646"/>
              <a:gd name="connsiteY31" fmla="*/ 3661950 h 5878386"/>
              <a:gd name="connsiteX32" fmla="*/ 2701057 w 2854646"/>
              <a:gd name="connsiteY32" fmla="*/ 5019888 h 5878386"/>
              <a:gd name="connsiteX33" fmla="*/ 2474044 w 2854646"/>
              <a:gd name="connsiteY33" fmla="*/ 3175053 h 5878386"/>
              <a:gd name="connsiteX34" fmla="*/ 723415 w 2854646"/>
              <a:gd name="connsiteY34" fmla="*/ 3896250 h 5878386"/>
              <a:gd name="connsiteX35" fmla="*/ 1332935 w 2854646"/>
              <a:gd name="connsiteY35" fmla="*/ 3897906 h 5878386"/>
              <a:gd name="connsiteX36" fmla="*/ 1331683 w 2854646"/>
              <a:gd name="connsiteY36" fmla="*/ 4197361 h 5878386"/>
              <a:gd name="connsiteX37" fmla="*/ 840057 w 2854646"/>
              <a:gd name="connsiteY37" fmla="*/ 4196021 h 5878386"/>
              <a:gd name="connsiteX38" fmla="*/ 723412 w 2854646"/>
              <a:gd name="connsiteY38" fmla="*/ 3896249 h 5878386"/>
              <a:gd name="connsiteX39" fmla="*/ 1522478 w 2854646"/>
              <a:gd name="connsiteY39" fmla="*/ 3898425 h 5878386"/>
              <a:gd name="connsiteX40" fmla="*/ 2136752 w 2854646"/>
              <a:gd name="connsiteY40" fmla="*/ 3900094 h 5878386"/>
              <a:gd name="connsiteX41" fmla="*/ 2012900 w 2854646"/>
              <a:gd name="connsiteY41" fmla="*/ 4199219 h 5878386"/>
              <a:gd name="connsiteX42" fmla="*/ 1521669 w 2854646"/>
              <a:gd name="connsiteY42" fmla="*/ 4197878 h 5878386"/>
              <a:gd name="connsiteX43" fmla="*/ 854811 w 2854646"/>
              <a:gd name="connsiteY43" fmla="*/ 4317791 h 5878386"/>
              <a:gd name="connsiteX44" fmla="*/ 1018963 w 2854646"/>
              <a:gd name="connsiteY44" fmla="*/ 4981836 h 5878386"/>
              <a:gd name="connsiteX45" fmla="*/ 1421998 w 2854646"/>
              <a:gd name="connsiteY45" fmla="*/ 5878323 h 5878386"/>
              <a:gd name="connsiteX46" fmla="*/ 1829903 w 2854646"/>
              <a:gd name="connsiteY46" fmla="*/ 4984038 h 5878386"/>
              <a:gd name="connsiteX47" fmla="*/ 1997669 w 2854646"/>
              <a:gd name="connsiteY47" fmla="*/ 4320899 h 587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854646" h="5878386">
                <a:moveTo>
                  <a:pt x="1432575" y="-64"/>
                </a:moveTo>
                <a:cubicBezTo>
                  <a:pt x="1222140" y="165953"/>
                  <a:pt x="-395902" y="1559173"/>
                  <a:pt x="814428" y="4243194"/>
                </a:cubicBezTo>
                <a:lnTo>
                  <a:pt x="2035528" y="4246520"/>
                </a:lnTo>
                <a:cubicBezTo>
                  <a:pt x="3267766" y="1572469"/>
                  <a:pt x="1661239" y="167978"/>
                  <a:pt x="1452099" y="218"/>
                </a:cubicBezTo>
                <a:close/>
                <a:moveTo>
                  <a:pt x="1441555" y="84223"/>
                </a:moveTo>
                <a:cubicBezTo>
                  <a:pt x="1753869" y="376310"/>
                  <a:pt x="2083526" y="802203"/>
                  <a:pt x="2183695" y="1156498"/>
                </a:cubicBezTo>
                <a:lnTo>
                  <a:pt x="689506" y="1145888"/>
                </a:lnTo>
                <a:cubicBezTo>
                  <a:pt x="866584" y="700293"/>
                  <a:pt x="1144744" y="316932"/>
                  <a:pt x="1441619" y="84232"/>
                </a:cubicBezTo>
                <a:close/>
                <a:moveTo>
                  <a:pt x="1488796" y="201830"/>
                </a:moveTo>
                <a:cubicBezTo>
                  <a:pt x="1857489" y="918838"/>
                  <a:pt x="1601529" y="1061475"/>
                  <a:pt x="1601529" y="1061475"/>
                </a:cubicBezTo>
                <a:lnTo>
                  <a:pt x="2080760" y="1063436"/>
                </a:lnTo>
                <a:cubicBezTo>
                  <a:pt x="2080760" y="1063436"/>
                  <a:pt x="1857593" y="543932"/>
                  <a:pt x="1488796" y="201847"/>
                </a:cubicBezTo>
                <a:close/>
                <a:moveTo>
                  <a:pt x="1443135" y="1600623"/>
                </a:moveTo>
                <a:cubicBezTo>
                  <a:pt x="1446909" y="1600630"/>
                  <a:pt x="1450688" y="1600712"/>
                  <a:pt x="1454455" y="1600877"/>
                </a:cubicBezTo>
                <a:lnTo>
                  <a:pt x="1454455" y="1600825"/>
                </a:lnTo>
                <a:cubicBezTo>
                  <a:pt x="1688113" y="1606300"/>
                  <a:pt x="1899675" y="1777105"/>
                  <a:pt x="1978422" y="1993632"/>
                </a:cubicBezTo>
                <a:cubicBezTo>
                  <a:pt x="2090740" y="2293857"/>
                  <a:pt x="1888731" y="2660267"/>
                  <a:pt x="1580289" y="2737704"/>
                </a:cubicBezTo>
                <a:cubicBezTo>
                  <a:pt x="1262075" y="2823630"/>
                  <a:pt x="898180" y="2581787"/>
                  <a:pt x="858612" y="2253669"/>
                </a:cubicBezTo>
                <a:cubicBezTo>
                  <a:pt x="815029" y="1927357"/>
                  <a:pt x="1101161" y="1597329"/>
                  <a:pt x="1431770" y="1600825"/>
                </a:cubicBezTo>
                <a:cubicBezTo>
                  <a:pt x="1435559" y="1600693"/>
                  <a:pt x="1439330" y="1600628"/>
                  <a:pt x="1443103" y="1600635"/>
                </a:cubicBezTo>
                <a:close/>
                <a:moveTo>
                  <a:pt x="1432334" y="1941821"/>
                </a:moveTo>
                <a:cubicBezTo>
                  <a:pt x="1297563" y="1940413"/>
                  <a:pt x="1180926" y="2074940"/>
                  <a:pt x="1198695" y="2207957"/>
                </a:cubicBezTo>
                <a:cubicBezTo>
                  <a:pt x="1214824" y="2341711"/>
                  <a:pt x="1363151" y="2440282"/>
                  <a:pt x="1492871" y="2405260"/>
                </a:cubicBezTo>
                <a:cubicBezTo>
                  <a:pt x="1618601" y="2373685"/>
                  <a:pt x="1700942" y="2224331"/>
                  <a:pt x="1655164" y="2101946"/>
                </a:cubicBezTo>
                <a:cubicBezTo>
                  <a:pt x="1623062" y="2013683"/>
                  <a:pt x="1536823" y="1944054"/>
                  <a:pt x="1441575" y="1941827"/>
                </a:cubicBezTo>
                <a:lnTo>
                  <a:pt x="1441575" y="1941853"/>
                </a:lnTo>
                <a:cubicBezTo>
                  <a:pt x="1438503" y="1941711"/>
                  <a:pt x="1435430" y="1941707"/>
                  <a:pt x="1432341" y="1941827"/>
                </a:cubicBezTo>
                <a:close/>
                <a:moveTo>
                  <a:pt x="386861" y="3166510"/>
                </a:moveTo>
                <a:cubicBezTo>
                  <a:pt x="386861" y="3166510"/>
                  <a:pt x="-287995" y="3154700"/>
                  <a:pt x="144823" y="5009468"/>
                </a:cubicBezTo>
                <a:cubicBezTo>
                  <a:pt x="144823" y="5009468"/>
                  <a:pt x="137926" y="3462144"/>
                  <a:pt x="522525" y="3654508"/>
                </a:cubicBezTo>
                <a:close/>
                <a:moveTo>
                  <a:pt x="2474050" y="3175033"/>
                </a:moveTo>
                <a:lnTo>
                  <a:pt x="2334449" y="3661950"/>
                </a:lnTo>
                <a:cubicBezTo>
                  <a:pt x="2720608" y="3472746"/>
                  <a:pt x="2701057" y="5019888"/>
                  <a:pt x="2701057" y="5019888"/>
                </a:cubicBezTo>
                <a:cubicBezTo>
                  <a:pt x="3149061" y="3168707"/>
                  <a:pt x="2474044" y="3175053"/>
                  <a:pt x="2474044" y="3175053"/>
                </a:cubicBezTo>
                <a:close/>
                <a:moveTo>
                  <a:pt x="723415" y="3896250"/>
                </a:moveTo>
                <a:lnTo>
                  <a:pt x="1332935" y="3897906"/>
                </a:lnTo>
                <a:lnTo>
                  <a:pt x="1331683" y="4197361"/>
                </a:lnTo>
                <a:lnTo>
                  <a:pt x="840057" y="4196021"/>
                </a:lnTo>
                <a:cubicBezTo>
                  <a:pt x="799653" y="4094109"/>
                  <a:pt x="763770" y="3997869"/>
                  <a:pt x="723412" y="3896249"/>
                </a:cubicBezTo>
                <a:close/>
                <a:moveTo>
                  <a:pt x="1522478" y="3898425"/>
                </a:moveTo>
                <a:lnTo>
                  <a:pt x="2136752" y="3900094"/>
                </a:lnTo>
                <a:lnTo>
                  <a:pt x="2012900" y="4199219"/>
                </a:lnTo>
                <a:lnTo>
                  <a:pt x="1521669" y="4197878"/>
                </a:lnTo>
                <a:close/>
                <a:moveTo>
                  <a:pt x="854811" y="4317791"/>
                </a:moveTo>
                <a:cubicBezTo>
                  <a:pt x="874160" y="4454815"/>
                  <a:pt x="914419" y="4803219"/>
                  <a:pt x="1018963" y="4981836"/>
                </a:cubicBezTo>
                <a:cubicBezTo>
                  <a:pt x="1123504" y="5160479"/>
                  <a:pt x="1306442" y="5288633"/>
                  <a:pt x="1421998" y="5878323"/>
                </a:cubicBezTo>
                <a:cubicBezTo>
                  <a:pt x="1525716" y="5325383"/>
                  <a:pt x="1699575" y="5184947"/>
                  <a:pt x="1829903" y="4984038"/>
                </a:cubicBezTo>
                <a:cubicBezTo>
                  <a:pt x="1960238" y="4783154"/>
                  <a:pt x="1996335" y="4435689"/>
                  <a:pt x="1997669" y="4320899"/>
                </a:cubicBezTo>
                <a:close/>
              </a:path>
            </a:pathLst>
          </a:custGeom>
          <a:solidFill>
            <a:srgbClr val="000000"/>
          </a:solidFill>
          <a:ln w="64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9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0A190D00-BA83-2F8F-C470-5274D0EC7124}"/>
              </a:ext>
            </a:extLst>
          </p:cNvPr>
          <p:cNvGrpSpPr/>
          <p:nvPr/>
        </p:nvGrpSpPr>
        <p:grpSpPr>
          <a:xfrm rot="4753455">
            <a:off x="1651825" y="1304458"/>
            <a:ext cx="4384343" cy="4382572"/>
            <a:chOff x="2188675" y="940062"/>
            <a:chExt cx="4384343" cy="438257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A4E3E7E-C992-5E10-80C9-75078816E41E}"/>
                </a:ext>
              </a:extLst>
            </p:cNvPr>
            <p:cNvSpPr/>
            <p:nvPr/>
          </p:nvSpPr>
          <p:spPr>
            <a:xfrm>
              <a:off x="4594016" y="3154492"/>
              <a:ext cx="1979001" cy="2168143"/>
            </a:xfrm>
            <a:custGeom>
              <a:avLst/>
              <a:gdLst>
                <a:gd name="connsiteX0" fmla="*/ 45 w 1979001"/>
                <a:gd name="connsiteY0" fmla="*/ 935117 h 2168143"/>
                <a:gd name="connsiteX1" fmla="*/ 259544 w 1979001"/>
                <a:gd name="connsiteY1" fmla="*/ 1598943 h 2168143"/>
                <a:gd name="connsiteX2" fmla="*/ 673139 w 1979001"/>
                <a:gd name="connsiteY2" fmla="*/ 2049694 h 2168143"/>
                <a:gd name="connsiteX3" fmla="*/ 729901 w 1979001"/>
                <a:gd name="connsiteY3" fmla="*/ 1779251 h 2168143"/>
                <a:gd name="connsiteX4" fmla="*/ 883987 w 1979001"/>
                <a:gd name="connsiteY4" fmla="*/ 1795634 h 2168143"/>
                <a:gd name="connsiteX5" fmla="*/ 1524638 w 1979001"/>
                <a:gd name="connsiteY5" fmla="*/ 2131648 h 2168143"/>
                <a:gd name="connsiteX6" fmla="*/ 1403004 w 1979001"/>
                <a:gd name="connsiteY6" fmla="*/ 1418644 h 2168143"/>
                <a:gd name="connsiteX7" fmla="*/ 1881464 w 1979001"/>
                <a:gd name="connsiteY7" fmla="*/ 1385859 h 2168143"/>
                <a:gd name="connsiteX8" fmla="*/ 1524648 w 1979001"/>
                <a:gd name="connsiteY8" fmla="*/ 869547 h 2168143"/>
                <a:gd name="connsiteX9" fmla="*/ 1922012 w 1979001"/>
                <a:gd name="connsiteY9" fmla="*/ 763010 h 2168143"/>
                <a:gd name="connsiteX10" fmla="*/ 900360 w 1979001"/>
                <a:gd name="connsiteY10" fmla="*/ 0 h 2168143"/>
                <a:gd name="connsiteX11" fmla="*/ 0 w 1979001"/>
                <a:gd name="connsiteY11" fmla="*/ 935126 h 216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43">
                  <a:moveTo>
                    <a:pt x="45" y="935117"/>
                  </a:moveTo>
                  <a:cubicBezTo>
                    <a:pt x="45" y="935117"/>
                    <a:pt x="121689" y="1295715"/>
                    <a:pt x="259544" y="1598943"/>
                  </a:cubicBezTo>
                  <a:cubicBezTo>
                    <a:pt x="397409" y="1902181"/>
                    <a:pt x="640696" y="2049694"/>
                    <a:pt x="673139" y="2049694"/>
                  </a:cubicBezTo>
                  <a:cubicBezTo>
                    <a:pt x="705570" y="2049694"/>
                    <a:pt x="738011" y="1877597"/>
                    <a:pt x="729901" y="1779251"/>
                  </a:cubicBezTo>
                  <a:cubicBezTo>
                    <a:pt x="721791" y="1680906"/>
                    <a:pt x="494719" y="1484205"/>
                    <a:pt x="883987" y="1795634"/>
                  </a:cubicBezTo>
                  <a:cubicBezTo>
                    <a:pt x="1273245" y="2107064"/>
                    <a:pt x="1548965" y="2238194"/>
                    <a:pt x="1524638" y="2131648"/>
                  </a:cubicBezTo>
                  <a:cubicBezTo>
                    <a:pt x="1565190" y="1869386"/>
                    <a:pt x="1111053" y="1320299"/>
                    <a:pt x="1403004" y="1418644"/>
                  </a:cubicBezTo>
                  <a:cubicBezTo>
                    <a:pt x="1694945" y="1516990"/>
                    <a:pt x="2189626" y="1746466"/>
                    <a:pt x="1881464" y="1385859"/>
                  </a:cubicBezTo>
                  <a:cubicBezTo>
                    <a:pt x="1573301" y="1025262"/>
                    <a:pt x="1257024" y="861346"/>
                    <a:pt x="1524648" y="869547"/>
                  </a:cubicBezTo>
                  <a:cubicBezTo>
                    <a:pt x="1792262" y="877743"/>
                    <a:pt x="2051761" y="1000678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7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A760A414-19DF-705F-5C52-B0445C033694}"/>
                </a:ext>
              </a:extLst>
            </p:cNvPr>
            <p:cNvGrpSpPr/>
            <p:nvPr/>
          </p:nvGrpSpPr>
          <p:grpSpPr>
            <a:xfrm>
              <a:off x="2188675" y="940062"/>
              <a:ext cx="4014358" cy="3804027"/>
              <a:chOff x="2188675" y="940062"/>
              <a:chExt cx="4014358" cy="3804027"/>
            </a:xfrm>
          </p:grpSpPr>
          <p:grpSp>
            <p:nvGrpSpPr>
              <p:cNvPr id="9" name="图形 4">
                <a:extLst>
                  <a:ext uri="{FF2B5EF4-FFF2-40B4-BE49-F238E27FC236}">
                    <a16:creationId xmlns:a16="http://schemas.microsoft.com/office/drawing/2014/main" id="{04F34E82-2B71-076D-22FC-12B2ADF91FF7}"/>
                  </a:ext>
                </a:extLst>
              </p:cNvPr>
              <p:cNvGrpSpPr/>
              <p:nvPr/>
            </p:nvGrpSpPr>
            <p:grpSpPr>
              <a:xfrm>
                <a:off x="2188675" y="940062"/>
                <a:ext cx="4014358" cy="3804027"/>
                <a:chOff x="2188675" y="940062"/>
                <a:chExt cx="4014358" cy="3804027"/>
              </a:xfrm>
              <a:solidFill>
                <a:srgbClr val="FFFFFF"/>
              </a:solidFill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6434F65F-B439-E8F1-C7CF-7CB2D895E042}"/>
                    </a:ext>
                  </a:extLst>
                </p:cNvPr>
                <p:cNvSpPr/>
                <p:nvPr/>
              </p:nvSpPr>
              <p:spPr>
                <a:xfrm>
                  <a:off x="4724649" y="3257971"/>
                  <a:ext cx="1311569" cy="1263948"/>
                </a:xfrm>
                <a:custGeom>
                  <a:avLst/>
                  <a:gdLst>
                    <a:gd name="connsiteX0" fmla="*/ 0 w 1311569"/>
                    <a:gd name="connsiteY0" fmla="*/ 621897 h 1263948"/>
                    <a:gd name="connsiteX1" fmla="*/ 185757 w 1311569"/>
                    <a:gd name="connsiteY1" fmla="*/ 1179166 h 1263948"/>
                    <a:gd name="connsiteX2" fmla="*/ 331137 w 1311569"/>
                    <a:gd name="connsiteY2" fmla="*/ 1114558 h 1263948"/>
                    <a:gd name="connsiteX3" fmla="*/ 476507 w 1311569"/>
                    <a:gd name="connsiteY3" fmla="*/ 953033 h 1263948"/>
                    <a:gd name="connsiteX4" fmla="*/ 872262 w 1311569"/>
                    <a:gd name="connsiteY4" fmla="*/ 1090327 h 1263948"/>
                    <a:gd name="connsiteX5" fmla="*/ 888407 w 1311569"/>
                    <a:gd name="connsiteY5" fmla="*/ 823808 h 1263948"/>
                    <a:gd name="connsiteX6" fmla="*/ 1041854 w 1311569"/>
                    <a:gd name="connsiteY6" fmla="*/ 718814 h 1263948"/>
                    <a:gd name="connsiteX7" fmla="*/ 1292228 w 1311569"/>
                    <a:gd name="connsiteY7" fmla="*/ 428063 h 1263948"/>
                    <a:gd name="connsiteX8" fmla="*/ 557279 w 1311569"/>
                    <a:gd name="connsiteY8" fmla="*/ 0 h 1263948"/>
                    <a:gd name="connsiteX9" fmla="*/ 0 w 1311569"/>
                    <a:gd name="connsiteY9" fmla="*/ 621897 h 1263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11569" h="1263948">
                      <a:moveTo>
                        <a:pt x="0" y="621897"/>
                      </a:moveTo>
                      <a:cubicBezTo>
                        <a:pt x="0" y="621897"/>
                        <a:pt x="88840" y="1049950"/>
                        <a:pt x="185757" y="1179166"/>
                      </a:cubicBezTo>
                      <a:cubicBezTo>
                        <a:pt x="282673" y="1308392"/>
                        <a:pt x="306905" y="1292238"/>
                        <a:pt x="331137" y="1114558"/>
                      </a:cubicBezTo>
                      <a:cubicBezTo>
                        <a:pt x="355368" y="936879"/>
                        <a:pt x="185757" y="759190"/>
                        <a:pt x="476507" y="953033"/>
                      </a:cubicBezTo>
                      <a:cubicBezTo>
                        <a:pt x="767267" y="1146867"/>
                        <a:pt x="1017632" y="1389155"/>
                        <a:pt x="872262" y="1090327"/>
                      </a:cubicBezTo>
                      <a:cubicBezTo>
                        <a:pt x="726882" y="791499"/>
                        <a:pt x="686495" y="718814"/>
                        <a:pt x="888407" y="823808"/>
                      </a:cubicBezTo>
                      <a:cubicBezTo>
                        <a:pt x="1090318" y="928802"/>
                        <a:pt x="1284161" y="1009564"/>
                        <a:pt x="1041854" y="718814"/>
                      </a:cubicBezTo>
                      <a:cubicBezTo>
                        <a:pt x="856107" y="508825"/>
                        <a:pt x="1227611" y="452285"/>
                        <a:pt x="1292228" y="428063"/>
                      </a:cubicBezTo>
                      <a:cubicBezTo>
                        <a:pt x="1445686" y="452295"/>
                        <a:pt x="638042" y="0"/>
                        <a:pt x="557279" y="0"/>
                      </a:cubicBezTo>
                      <a:cubicBezTo>
                        <a:pt x="468430" y="16154"/>
                        <a:pt x="32299" y="557279"/>
                        <a:pt x="0" y="6218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6688" cap="flat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" name="图形 4">
                  <a:extLst>
                    <a:ext uri="{FF2B5EF4-FFF2-40B4-BE49-F238E27FC236}">
                      <a16:creationId xmlns:a16="http://schemas.microsoft.com/office/drawing/2014/main" id="{2EA4E2E6-0A76-CE19-63CE-3181BE0F56E4}"/>
                    </a:ext>
                  </a:extLst>
                </p:cNvPr>
                <p:cNvGrpSpPr/>
                <p:nvPr/>
              </p:nvGrpSpPr>
              <p:grpSpPr>
                <a:xfrm>
                  <a:off x="2188675" y="940062"/>
                  <a:ext cx="4014358" cy="3804027"/>
                  <a:chOff x="2188675" y="940062"/>
                  <a:chExt cx="4014358" cy="3804027"/>
                </a:xfrm>
                <a:solidFill>
                  <a:srgbClr val="FFFFFF"/>
                </a:solidFill>
              </p:grpSpPr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C6F08C63-2E4F-887F-3896-FC4F591B325D}"/>
                      </a:ext>
                    </a:extLst>
                  </p:cNvPr>
                  <p:cNvSpPr/>
                  <p:nvPr/>
                </p:nvSpPr>
                <p:spPr>
                  <a:xfrm>
                    <a:off x="2188675" y="940062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0D5EE3B4-FFF0-68B7-171B-D2797B969CD4}"/>
                      </a:ext>
                    </a:extLst>
                  </p:cNvPr>
                  <p:cNvSpPr/>
                  <p:nvPr/>
                </p:nvSpPr>
                <p:spPr>
                  <a:xfrm>
                    <a:off x="3577839" y="3427621"/>
                    <a:ext cx="1082240" cy="1316469"/>
                  </a:xfrm>
                  <a:custGeom>
                    <a:avLst/>
                    <a:gdLst>
                      <a:gd name="connsiteX0" fmla="*/ 0 w 1082240"/>
                      <a:gd name="connsiteY0" fmla="*/ 0 h 1316469"/>
                      <a:gd name="connsiteX1" fmla="*/ 32299 w 1082240"/>
                      <a:gd name="connsiteY1" fmla="*/ 831875 h 1316469"/>
                      <a:gd name="connsiteX2" fmla="*/ 1082240 w 1082240"/>
                      <a:gd name="connsiteY2" fmla="*/ 1316469 h 1316469"/>
                      <a:gd name="connsiteX3" fmla="*/ 1033786 w 1082240"/>
                      <a:gd name="connsiteY3" fmla="*/ 670350 h 1316469"/>
                      <a:gd name="connsiteX4" fmla="*/ 38 w 1082240"/>
                      <a:gd name="connsiteY4" fmla="*/ 0 h 1316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2240" h="1316469">
                        <a:moveTo>
                          <a:pt x="0" y="0"/>
                        </a:moveTo>
                        <a:cubicBezTo>
                          <a:pt x="0" y="0"/>
                          <a:pt x="32299" y="823798"/>
                          <a:pt x="32299" y="831875"/>
                        </a:cubicBezTo>
                        <a:cubicBezTo>
                          <a:pt x="32299" y="839953"/>
                          <a:pt x="1025757" y="1292238"/>
                          <a:pt x="1082240" y="1316469"/>
                        </a:cubicBezTo>
                        <a:lnTo>
                          <a:pt x="1033786" y="670350"/>
                        </a:lnTo>
                        <a:cubicBezTo>
                          <a:pt x="944947" y="678428"/>
                          <a:pt x="153448" y="169611"/>
                          <a:pt x="3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390C7B6C-7A3F-D042-E3F7-3BA9BED675E2}"/>
                      </a:ext>
                    </a:extLst>
                  </p:cNvPr>
                  <p:cNvSpPr/>
                  <p:nvPr/>
                </p:nvSpPr>
                <p:spPr>
                  <a:xfrm>
                    <a:off x="4921626" y="2085439"/>
                    <a:ext cx="1281407" cy="1098160"/>
                  </a:xfrm>
                  <a:custGeom>
                    <a:avLst/>
                    <a:gdLst>
                      <a:gd name="connsiteX0" fmla="*/ 0 w 1281407"/>
                      <a:gd name="connsiteY0" fmla="*/ 14 h 1098160"/>
                      <a:gd name="connsiteX1" fmla="*/ 822760 w 1281407"/>
                      <a:gd name="connsiteY1" fmla="*/ 36599 h 1098160"/>
                      <a:gd name="connsiteX2" fmla="*/ 1281408 w 1281407"/>
                      <a:gd name="connsiteY2" fmla="*/ 1098160 h 1098160"/>
                      <a:gd name="connsiteX3" fmla="*/ 636679 w 1281407"/>
                      <a:gd name="connsiteY3" fmla="*/ 1033843 h 1098160"/>
                      <a:gd name="connsiteX4" fmla="*/ 9 w 1281407"/>
                      <a:gd name="connsiteY4" fmla="*/ 0 h 1098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1407" h="1098160">
                        <a:moveTo>
                          <a:pt x="0" y="14"/>
                        </a:moveTo>
                        <a:cubicBezTo>
                          <a:pt x="0" y="14"/>
                          <a:pt x="814683" y="36400"/>
                          <a:pt x="822760" y="36599"/>
                        </a:cubicBezTo>
                        <a:cubicBezTo>
                          <a:pt x="830834" y="36797"/>
                          <a:pt x="1258567" y="1041010"/>
                          <a:pt x="1281408" y="1098160"/>
                        </a:cubicBezTo>
                        <a:lnTo>
                          <a:pt x="636679" y="1033843"/>
                        </a:lnTo>
                        <a:cubicBezTo>
                          <a:pt x="550014" y="719080"/>
                          <a:pt x="190024" y="189929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B33A7AA0-B98D-8E31-028F-5AA6B049A313}"/>
                      </a:ext>
                    </a:extLst>
                  </p:cNvPr>
                  <p:cNvSpPr/>
                  <p:nvPr/>
                </p:nvSpPr>
                <p:spPr>
                  <a:xfrm>
                    <a:off x="4260496" y="2645714"/>
                    <a:ext cx="949975" cy="1026413"/>
                  </a:xfrm>
                  <a:custGeom>
                    <a:avLst/>
                    <a:gdLst>
                      <a:gd name="connsiteX0" fmla="*/ 0 w 949975"/>
                      <a:gd name="connsiteY0" fmla="*/ 0 h 1026413"/>
                      <a:gd name="connsiteX1" fmla="*/ 158753 w 949975"/>
                      <a:gd name="connsiteY1" fmla="*/ 378009 h 1026413"/>
                      <a:gd name="connsiteX2" fmla="*/ 949976 w 949975"/>
                      <a:gd name="connsiteY2" fmla="*/ 1026414 h 1026413"/>
                      <a:gd name="connsiteX3" fmla="*/ 919697 w 949975"/>
                      <a:gd name="connsiteY3" fmla="*/ 819902 h 1026413"/>
                      <a:gd name="connsiteX4" fmla="*/ 1 w 949975"/>
                      <a:gd name="connsiteY4" fmla="*/ 0 h 1026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9975" h="1026413">
                        <a:moveTo>
                          <a:pt x="0" y="0"/>
                        </a:moveTo>
                        <a:cubicBezTo>
                          <a:pt x="0" y="0"/>
                          <a:pt x="135826" y="325022"/>
                          <a:pt x="158753" y="378009"/>
                        </a:cubicBezTo>
                        <a:cubicBezTo>
                          <a:pt x="186888" y="413712"/>
                          <a:pt x="897788" y="993858"/>
                          <a:pt x="949976" y="1026414"/>
                        </a:cubicBezTo>
                        <a:lnTo>
                          <a:pt x="919697" y="819902"/>
                        </a:lnTo>
                        <a:cubicBezTo>
                          <a:pt x="843552" y="746574"/>
                          <a:pt x="188148" y="17205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FCA85408-82A5-8545-94A9-EE4CA35CAB9D}"/>
                      </a:ext>
                    </a:extLst>
                  </p:cNvPr>
                  <p:cNvSpPr/>
                  <p:nvPr/>
                </p:nvSpPr>
                <p:spPr>
                  <a:xfrm>
                    <a:off x="4075253" y="2638370"/>
                    <a:ext cx="1131446" cy="1216904"/>
                  </a:xfrm>
                  <a:custGeom>
                    <a:avLst/>
                    <a:gdLst>
                      <a:gd name="connsiteX0" fmla="*/ 159715 w 1131446"/>
                      <a:gd name="connsiteY0" fmla="*/ 9 h 1216904"/>
                      <a:gd name="connsiteX1" fmla="*/ 0 w 1131446"/>
                      <a:gd name="connsiteY1" fmla="*/ 231276 h 1216904"/>
                      <a:gd name="connsiteX2" fmla="*/ 196644 w 1131446"/>
                      <a:gd name="connsiteY2" fmla="*/ 571643 h 1216904"/>
                      <a:gd name="connsiteX3" fmla="*/ 1013451 w 1131446"/>
                      <a:gd name="connsiteY3" fmla="*/ 1216904 h 1216904"/>
                      <a:gd name="connsiteX4" fmla="*/ 1131446 w 1131446"/>
                      <a:gd name="connsiteY4" fmla="*/ 1040254 h 1216904"/>
                      <a:gd name="connsiteX5" fmla="*/ 350482 w 1131446"/>
                      <a:gd name="connsiteY5" fmla="*/ 380743 h 1216904"/>
                      <a:gd name="connsiteX6" fmla="*/ 159734 w 1131446"/>
                      <a:gd name="connsiteY6" fmla="*/ 0 h 1216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446" h="1216904">
                        <a:moveTo>
                          <a:pt x="159715" y="9"/>
                        </a:moveTo>
                        <a:lnTo>
                          <a:pt x="0" y="231276"/>
                        </a:lnTo>
                        <a:lnTo>
                          <a:pt x="196644" y="571643"/>
                        </a:lnTo>
                        <a:lnTo>
                          <a:pt x="1013451" y="1216904"/>
                        </a:lnTo>
                        <a:lnTo>
                          <a:pt x="1131446" y="1040254"/>
                        </a:lnTo>
                        <a:lnTo>
                          <a:pt x="350482" y="380743"/>
                        </a:lnTo>
                        <a:lnTo>
                          <a:pt x="15973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B3B5DE2-0685-4982-BA1A-6FE95475F1EA}"/>
                  </a:ext>
                </a:extLst>
              </p:cNvPr>
              <p:cNvSpPr/>
              <p:nvPr/>
            </p:nvSpPr>
            <p:spPr>
              <a:xfrm>
                <a:off x="3132885" y="1791768"/>
                <a:ext cx="728042" cy="715841"/>
              </a:xfrm>
              <a:custGeom>
                <a:avLst/>
                <a:gdLst>
                  <a:gd name="connsiteX0" fmla="*/ 73384 w 728042"/>
                  <a:gd name="connsiteY0" fmla="*/ 101280 h 715841"/>
                  <a:gd name="connsiteX1" fmla="*/ 630653 w 728042"/>
                  <a:gd name="connsiteY1" fmla="*/ 602019 h 715841"/>
                  <a:gd name="connsiteX2" fmla="*/ 73384 w 728042"/>
                  <a:gd name="connsiteY2" fmla="*/ 101280 h 715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8042" h="715841">
                    <a:moveTo>
                      <a:pt x="73384" y="101280"/>
                    </a:moveTo>
                    <a:cubicBezTo>
                      <a:pt x="-201222" y="472793"/>
                      <a:pt x="364125" y="933156"/>
                      <a:pt x="630653" y="602019"/>
                    </a:cubicBezTo>
                    <a:cubicBezTo>
                      <a:pt x="953713" y="198197"/>
                      <a:pt x="396443" y="-189470"/>
                      <a:pt x="73384" y="10128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19063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4">
                <a:extLst>
                  <a:ext uri="{FF2B5EF4-FFF2-40B4-BE49-F238E27FC236}">
                    <a16:creationId xmlns:a16="http://schemas.microsoft.com/office/drawing/2014/main" id="{C613AF0A-451B-8769-33B1-34194FEFCB95}"/>
                  </a:ext>
                </a:extLst>
              </p:cNvPr>
              <p:cNvGrpSpPr/>
              <p:nvPr/>
            </p:nvGrpSpPr>
            <p:grpSpPr>
              <a:xfrm>
                <a:off x="3208288" y="1863397"/>
                <a:ext cx="584090" cy="566429"/>
                <a:chOff x="3208288" y="1863397"/>
                <a:chExt cx="584090" cy="566429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FE20833-5FBD-0EA0-4A9E-6DE3BDF0A028}"/>
                    </a:ext>
                  </a:extLst>
                </p:cNvPr>
                <p:cNvSpPr/>
                <p:nvPr/>
              </p:nvSpPr>
              <p:spPr>
                <a:xfrm>
                  <a:off x="3208288" y="1863397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4C929910-A8EA-C4C9-13EC-B30F9EE86253}"/>
                    </a:ext>
                  </a:extLst>
                </p:cNvPr>
                <p:cNvSpPr/>
                <p:nvPr/>
              </p:nvSpPr>
              <p:spPr>
                <a:xfrm>
                  <a:off x="3281957" y="1924957"/>
                  <a:ext cx="238497" cy="357766"/>
                </a:xfrm>
                <a:custGeom>
                  <a:avLst/>
                  <a:gdLst>
                    <a:gd name="connsiteX0" fmla="*/ 150530 w 238497"/>
                    <a:gd name="connsiteY0" fmla="*/ 0 h 357766"/>
                    <a:gd name="connsiteX1" fmla="*/ 53613 w 238497"/>
                    <a:gd name="connsiteY1" fmla="*/ 355778 h 357766"/>
                    <a:gd name="connsiteX2" fmla="*/ 150530 w 238497"/>
                    <a:gd name="connsiteY2" fmla="*/ 0 h 357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8497" h="357766">
                      <a:moveTo>
                        <a:pt x="150530" y="0"/>
                      </a:moveTo>
                      <a:cubicBezTo>
                        <a:pt x="85180" y="45126"/>
                        <a:pt x="-86643" y="186919"/>
                        <a:pt x="53613" y="355778"/>
                      </a:cubicBezTo>
                      <a:cubicBezTo>
                        <a:pt x="174762" y="388087"/>
                        <a:pt x="344364" y="16154"/>
                        <a:pt x="15053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5000"/>
                  </a:srgbClr>
                </a:solidFill>
                <a:ln w="119063" cap="flat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" name="图形 21">
            <a:extLst>
              <a:ext uri="{FF2B5EF4-FFF2-40B4-BE49-F238E27FC236}">
                <a16:creationId xmlns:a16="http://schemas.microsoft.com/office/drawing/2014/main" id="{1FD2572A-05CD-E49C-679E-08DC87AD82C0}"/>
              </a:ext>
            </a:extLst>
          </p:cNvPr>
          <p:cNvGrpSpPr/>
          <p:nvPr/>
        </p:nvGrpSpPr>
        <p:grpSpPr>
          <a:xfrm rot="20840024">
            <a:off x="6549900" y="1339884"/>
            <a:ext cx="4179203" cy="4178233"/>
            <a:chOff x="3755379" y="1089286"/>
            <a:chExt cx="4681418" cy="4680332"/>
          </a:xfrm>
          <a:solidFill>
            <a:srgbClr val="000000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B2BB355-3B2C-35F5-9912-648F23BCD6F4}"/>
                </a:ext>
              </a:extLst>
            </p:cNvPr>
            <p:cNvSpPr/>
            <p:nvPr/>
          </p:nvSpPr>
          <p:spPr>
            <a:xfrm>
              <a:off x="4147874" y="1089286"/>
              <a:ext cx="4288923" cy="4288245"/>
            </a:xfrm>
            <a:custGeom>
              <a:avLst/>
              <a:gdLst>
                <a:gd name="connsiteX0" fmla="*/ 4142277 w 4288923"/>
                <a:gd name="connsiteY0" fmla="*/ 145561 h 4288245"/>
                <a:gd name="connsiteX1" fmla="*/ 2348558 w 4288923"/>
                <a:gd name="connsiteY1" fmla="*/ 503025 h 4288245"/>
                <a:gd name="connsiteX2" fmla="*/ 155321 w 4288923"/>
                <a:gd name="connsiteY2" fmla="*/ 3040013 h 4288245"/>
                <a:gd name="connsiteX3" fmla="*/ 702030 w 4288923"/>
                <a:gd name="connsiteY3" fmla="*/ 3586722 h 4288245"/>
                <a:gd name="connsiteX4" fmla="*/ 1248740 w 4288923"/>
                <a:gd name="connsiteY4" fmla="*/ 4133432 h 4288245"/>
                <a:gd name="connsiteX5" fmla="*/ 3785728 w 4288923"/>
                <a:gd name="connsiteY5" fmla="*/ 1940194 h 4288245"/>
                <a:gd name="connsiteX6" fmla="*/ 4143192 w 4288923"/>
                <a:gd name="connsiteY6" fmla="*/ 146475 h 4288245"/>
                <a:gd name="connsiteX7" fmla="*/ 2291876 w 4288923"/>
                <a:gd name="connsiteY7" fmla="*/ 368633 h 4288245"/>
                <a:gd name="connsiteX8" fmla="*/ 4210845 w 4288923"/>
                <a:gd name="connsiteY8" fmla="*/ 2027 h 4288245"/>
                <a:gd name="connsiteX9" fmla="*/ 4210845 w 4288923"/>
                <a:gd name="connsiteY9" fmla="*/ 2027 h 4288245"/>
                <a:gd name="connsiteX10" fmla="*/ 4286726 w 4288923"/>
                <a:gd name="connsiteY10" fmla="*/ 72422 h 4288245"/>
                <a:gd name="connsiteX11" fmla="*/ 4213587 w 4288923"/>
                <a:gd name="connsiteY11" fmla="*/ 75165 h 4288245"/>
                <a:gd name="connsiteX12" fmla="*/ 4286726 w 4288923"/>
                <a:gd name="connsiteY12" fmla="*/ 72422 h 4288245"/>
                <a:gd name="connsiteX13" fmla="*/ 3920120 w 4288923"/>
                <a:gd name="connsiteY13" fmla="*/ 1996877 h 4288245"/>
                <a:gd name="connsiteX14" fmla="*/ 1254225 w 4288923"/>
                <a:gd name="connsiteY14" fmla="*/ 4283366 h 4288245"/>
                <a:gd name="connsiteX15" fmla="*/ 1176515 w 4288923"/>
                <a:gd name="connsiteY15" fmla="*/ 4266910 h 4288245"/>
                <a:gd name="connsiteX16" fmla="*/ 1176515 w 4288923"/>
                <a:gd name="connsiteY16" fmla="*/ 4266910 h 4288245"/>
                <a:gd name="connsiteX17" fmla="*/ 598722 w 4288923"/>
                <a:gd name="connsiteY17" fmla="*/ 3689116 h 4288245"/>
                <a:gd name="connsiteX18" fmla="*/ 22757 w 4288923"/>
                <a:gd name="connsiteY18" fmla="*/ 3113151 h 4288245"/>
                <a:gd name="connsiteX19" fmla="*/ 2644 w 4288923"/>
                <a:gd name="connsiteY19" fmla="*/ 3039099 h 4288245"/>
                <a:gd name="connsiteX20" fmla="*/ 2644 w 4288923"/>
                <a:gd name="connsiteY20" fmla="*/ 3039099 h 4288245"/>
                <a:gd name="connsiteX21" fmla="*/ 2290962 w 4288923"/>
                <a:gd name="connsiteY21" fmla="*/ 367719 h 42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88923" h="4288245">
                  <a:moveTo>
                    <a:pt x="4142277" y="145561"/>
                  </a:moveTo>
                  <a:cubicBezTo>
                    <a:pt x="3863437" y="140990"/>
                    <a:pt x="3130225" y="167502"/>
                    <a:pt x="2348558" y="503025"/>
                  </a:cubicBezTo>
                  <a:cubicBezTo>
                    <a:pt x="1501067" y="865974"/>
                    <a:pt x="597808" y="1592787"/>
                    <a:pt x="155321" y="3040013"/>
                  </a:cubicBezTo>
                  <a:lnTo>
                    <a:pt x="702030" y="3586722"/>
                  </a:lnTo>
                  <a:lnTo>
                    <a:pt x="1248740" y="4133432"/>
                  </a:lnTo>
                  <a:cubicBezTo>
                    <a:pt x="2695966" y="3690945"/>
                    <a:pt x="3422778" y="2787685"/>
                    <a:pt x="3785728" y="1940194"/>
                  </a:cubicBezTo>
                  <a:cubicBezTo>
                    <a:pt x="4120336" y="1158528"/>
                    <a:pt x="4146849" y="426229"/>
                    <a:pt x="4143192" y="146475"/>
                  </a:cubicBezTo>
                  <a:close/>
                  <a:moveTo>
                    <a:pt x="2291876" y="368633"/>
                  </a:moveTo>
                  <a:cubicBezTo>
                    <a:pt x="3169537" y="-7116"/>
                    <a:pt x="3988687" y="-6201"/>
                    <a:pt x="4210845" y="2027"/>
                  </a:cubicBezTo>
                  <a:lnTo>
                    <a:pt x="4210845" y="2027"/>
                  </a:lnTo>
                  <a:cubicBezTo>
                    <a:pt x="4251071" y="198"/>
                    <a:pt x="4284897" y="32196"/>
                    <a:pt x="4286726" y="72422"/>
                  </a:cubicBezTo>
                  <a:lnTo>
                    <a:pt x="4213587" y="75165"/>
                  </a:lnTo>
                  <a:lnTo>
                    <a:pt x="4286726" y="72422"/>
                  </a:lnTo>
                  <a:cubicBezTo>
                    <a:pt x="4294954" y="285438"/>
                    <a:pt x="4299525" y="1111902"/>
                    <a:pt x="3920120" y="1996877"/>
                  </a:cubicBezTo>
                  <a:cubicBezTo>
                    <a:pt x="3540714" y="2883680"/>
                    <a:pt x="2777332" y="3829908"/>
                    <a:pt x="1254225" y="4283366"/>
                  </a:cubicBezTo>
                  <a:cubicBezTo>
                    <a:pt x="1227712" y="4293422"/>
                    <a:pt x="1197543" y="4287937"/>
                    <a:pt x="1176515" y="4266910"/>
                  </a:cubicBezTo>
                  <a:lnTo>
                    <a:pt x="1176515" y="4266910"/>
                  </a:lnTo>
                  <a:lnTo>
                    <a:pt x="598722" y="3689116"/>
                  </a:lnTo>
                  <a:lnTo>
                    <a:pt x="22757" y="3113151"/>
                  </a:lnTo>
                  <a:cubicBezTo>
                    <a:pt x="3558" y="3094867"/>
                    <a:pt x="-4670" y="3066526"/>
                    <a:pt x="2644" y="3039099"/>
                  </a:cubicBezTo>
                  <a:lnTo>
                    <a:pt x="2644" y="3039099"/>
                  </a:lnTo>
                  <a:cubicBezTo>
                    <a:pt x="455188" y="1512335"/>
                    <a:pt x="1403245" y="748038"/>
                    <a:pt x="2290962" y="367719"/>
                  </a:cubicBez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38E066-41D5-A0CA-3733-4CEFC4DCBAB3}"/>
                </a:ext>
              </a:extLst>
            </p:cNvPr>
            <p:cNvSpPr/>
            <p:nvPr/>
          </p:nvSpPr>
          <p:spPr>
            <a:xfrm>
              <a:off x="6038403" y="2173761"/>
              <a:ext cx="1312834" cy="1312834"/>
            </a:xfrm>
            <a:custGeom>
              <a:avLst/>
              <a:gdLst>
                <a:gd name="connsiteX0" fmla="*/ 1120846 w 1312834"/>
                <a:gd name="connsiteY0" fmla="*/ 191988 h 1312834"/>
                <a:gd name="connsiteX1" fmla="*/ 1312834 w 1312834"/>
                <a:gd name="connsiteY1" fmla="*/ 656417 h 1312834"/>
                <a:gd name="connsiteX2" fmla="*/ 1120846 w 1312834"/>
                <a:gd name="connsiteY2" fmla="*/ 1120846 h 1312834"/>
                <a:gd name="connsiteX3" fmla="*/ 656417 w 1312834"/>
                <a:gd name="connsiteY3" fmla="*/ 1312834 h 1312834"/>
                <a:gd name="connsiteX4" fmla="*/ 191988 w 1312834"/>
                <a:gd name="connsiteY4" fmla="*/ 1120846 h 1312834"/>
                <a:gd name="connsiteX5" fmla="*/ 0 w 1312834"/>
                <a:gd name="connsiteY5" fmla="*/ 656417 h 1312834"/>
                <a:gd name="connsiteX6" fmla="*/ 191988 w 1312834"/>
                <a:gd name="connsiteY6" fmla="*/ 191988 h 1312834"/>
                <a:gd name="connsiteX7" fmla="*/ 656417 w 1312834"/>
                <a:gd name="connsiteY7" fmla="*/ 0 h 1312834"/>
                <a:gd name="connsiteX8" fmla="*/ 1120846 w 1312834"/>
                <a:gd name="connsiteY8" fmla="*/ 191988 h 1312834"/>
                <a:gd name="connsiteX9" fmla="*/ 1166557 w 1312834"/>
                <a:gd name="connsiteY9" fmla="*/ 656417 h 1312834"/>
                <a:gd name="connsiteX10" fmla="*/ 1017538 w 1312834"/>
                <a:gd name="connsiteY10" fmla="*/ 295296 h 1312834"/>
                <a:gd name="connsiteX11" fmla="*/ 656417 w 1312834"/>
                <a:gd name="connsiteY11" fmla="*/ 146277 h 1312834"/>
                <a:gd name="connsiteX12" fmla="*/ 295296 w 1312834"/>
                <a:gd name="connsiteY12" fmla="*/ 295296 h 1312834"/>
                <a:gd name="connsiteX13" fmla="*/ 146277 w 1312834"/>
                <a:gd name="connsiteY13" fmla="*/ 656417 h 1312834"/>
                <a:gd name="connsiteX14" fmla="*/ 295296 w 1312834"/>
                <a:gd name="connsiteY14" fmla="*/ 1017538 h 1312834"/>
                <a:gd name="connsiteX15" fmla="*/ 656417 w 1312834"/>
                <a:gd name="connsiteY15" fmla="*/ 1166557 h 1312834"/>
                <a:gd name="connsiteX16" fmla="*/ 1017538 w 1312834"/>
                <a:gd name="connsiteY16" fmla="*/ 1017538 h 1312834"/>
                <a:gd name="connsiteX17" fmla="*/ 1166557 w 1312834"/>
                <a:gd name="connsiteY17" fmla="*/ 656417 h 1312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12834" h="1312834">
                  <a:moveTo>
                    <a:pt x="1120846" y="191988"/>
                  </a:moveTo>
                  <a:cubicBezTo>
                    <a:pt x="1248838" y="319980"/>
                    <a:pt x="1312834" y="488199"/>
                    <a:pt x="1312834" y="656417"/>
                  </a:cubicBezTo>
                  <a:cubicBezTo>
                    <a:pt x="1312834" y="824635"/>
                    <a:pt x="1248838" y="991939"/>
                    <a:pt x="1120846" y="1120846"/>
                  </a:cubicBezTo>
                  <a:cubicBezTo>
                    <a:pt x="992854" y="1248838"/>
                    <a:pt x="824635" y="1312834"/>
                    <a:pt x="656417" y="1312834"/>
                  </a:cubicBezTo>
                  <a:cubicBezTo>
                    <a:pt x="488199" y="1312834"/>
                    <a:pt x="320895" y="1248838"/>
                    <a:pt x="191988" y="1120846"/>
                  </a:cubicBezTo>
                  <a:cubicBezTo>
                    <a:pt x="63996" y="992854"/>
                    <a:pt x="0" y="824635"/>
                    <a:pt x="0" y="656417"/>
                  </a:cubicBezTo>
                  <a:cubicBezTo>
                    <a:pt x="0" y="488199"/>
                    <a:pt x="63996" y="320895"/>
                    <a:pt x="191988" y="191988"/>
                  </a:cubicBezTo>
                  <a:cubicBezTo>
                    <a:pt x="319980" y="63996"/>
                    <a:pt x="488199" y="0"/>
                    <a:pt x="656417" y="0"/>
                  </a:cubicBezTo>
                  <a:cubicBezTo>
                    <a:pt x="824635" y="0"/>
                    <a:pt x="991939" y="63996"/>
                    <a:pt x="1120846" y="191988"/>
                  </a:cubicBezTo>
                  <a:close/>
                  <a:moveTo>
                    <a:pt x="1166557" y="656417"/>
                  </a:moveTo>
                  <a:cubicBezTo>
                    <a:pt x="1166557" y="525682"/>
                    <a:pt x="1117189" y="394947"/>
                    <a:pt x="1017538" y="295296"/>
                  </a:cubicBezTo>
                  <a:cubicBezTo>
                    <a:pt x="917887" y="195645"/>
                    <a:pt x="787152" y="146277"/>
                    <a:pt x="656417" y="146277"/>
                  </a:cubicBezTo>
                  <a:cubicBezTo>
                    <a:pt x="525682" y="146277"/>
                    <a:pt x="394947" y="195645"/>
                    <a:pt x="295296" y="295296"/>
                  </a:cubicBezTo>
                  <a:cubicBezTo>
                    <a:pt x="195645" y="394947"/>
                    <a:pt x="146277" y="525682"/>
                    <a:pt x="146277" y="656417"/>
                  </a:cubicBezTo>
                  <a:cubicBezTo>
                    <a:pt x="146277" y="787152"/>
                    <a:pt x="195645" y="917887"/>
                    <a:pt x="295296" y="1017538"/>
                  </a:cubicBezTo>
                  <a:cubicBezTo>
                    <a:pt x="394947" y="1117189"/>
                    <a:pt x="525682" y="1166557"/>
                    <a:pt x="656417" y="1166557"/>
                  </a:cubicBezTo>
                  <a:cubicBezTo>
                    <a:pt x="787152" y="1166557"/>
                    <a:pt x="917887" y="1117189"/>
                    <a:pt x="1017538" y="1017538"/>
                  </a:cubicBezTo>
                  <a:cubicBezTo>
                    <a:pt x="1117189" y="917887"/>
                    <a:pt x="1166557" y="787152"/>
                    <a:pt x="1166557" y="656417"/>
                  </a:cubicBez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4F9F7DE-A7D6-88E6-8451-476B54E96A2F}"/>
                </a:ext>
              </a:extLst>
            </p:cNvPr>
            <p:cNvSpPr/>
            <p:nvPr/>
          </p:nvSpPr>
          <p:spPr>
            <a:xfrm>
              <a:off x="3755379" y="2569980"/>
              <a:ext cx="1303187" cy="1259674"/>
            </a:xfrm>
            <a:custGeom>
              <a:avLst/>
              <a:gdLst>
                <a:gd name="connsiteX0" fmla="*/ 175724 w 1303187"/>
                <a:gd name="connsiteY0" fmla="*/ 1081177 h 1259674"/>
                <a:gd name="connsiteX1" fmla="*/ 551472 w 1303187"/>
                <a:gd name="connsiteY1" fmla="*/ 1109518 h 1259674"/>
                <a:gd name="connsiteX2" fmla="*/ 824827 w 1303187"/>
                <a:gd name="connsiteY2" fmla="*/ 541781 h 1259674"/>
                <a:gd name="connsiteX3" fmla="*/ 1012244 w 1303187"/>
                <a:gd name="connsiteY3" fmla="*/ 244656 h 1259674"/>
                <a:gd name="connsiteX4" fmla="*/ 658437 w 1303187"/>
                <a:gd name="connsiteY4" fmla="*/ 463157 h 1259674"/>
                <a:gd name="connsiteX5" fmla="*/ 175724 w 1303187"/>
                <a:gd name="connsiteY5" fmla="*/ 1080262 h 1259674"/>
                <a:gd name="connsiteX6" fmla="*/ 593527 w 1303187"/>
                <a:gd name="connsiteY6" fmla="*/ 1259451 h 1259674"/>
                <a:gd name="connsiteX7" fmla="*/ 71501 w 1303187"/>
                <a:gd name="connsiteY7" fmla="*/ 1219225 h 1259674"/>
                <a:gd name="connsiteX8" fmla="*/ 49560 w 1303187"/>
                <a:gd name="connsiteY8" fmla="*/ 1215568 h 1259674"/>
                <a:gd name="connsiteX9" fmla="*/ 3848 w 1303187"/>
                <a:gd name="connsiteY9" fmla="*/ 1123231 h 1259674"/>
                <a:gd name="connsiteX10" fmla="*/ 3848 w 1303187"/>
                <a:gd name="connsiteY10" fmla="*/ 1123231 h 1259674"/>
                <a:gd name="connsiteX11" fmla="*/ 568842 w 1303187"/>
                <a:gd name="connsiteY11" fmla="*/ 347964 h 1259674"/>
                <a:gd name="connsiteX12" fmla="*/ 1202404 w 1303187"/>
                <a:gd name="connsiteY12" fmla="*/ 5128 h 1259674"/>
                <a:gd name="connsiteX13" fmla="*/ 1275542 w 1303187"/>
                <a:gd name="connsiteY13" fmla="*/ 16099 h 1259674"/>
                <a:gd name="connsiteX14" fmla="*/ 1287427 w 1303187"/>
                <a:gd name="connsiteY14" fmla="*/ 118492 h 1259674"/>
                <a:gd name="connsiteX15" fmla="*/ 1287427 w 1303187"/>
                <a:gd name="connsiteY15" fmla="*/ 118492 h 1259674"/>
                <a:gd name="connsiteX16" fmla="*/ 950991 w 1303187"/>
                <a:gd name="connsiteY16" fmla="*/ 614919 h 1259674"/>
                <a:gd name="connsiteX17" fmla="*/ 669408 w 1303187"/>
                <a:gd name="connsiteY17" fmla="*/ 1207340 h 1259674"/>
                <a:gd name="connsiteX18" fmla="*/ 593527 w 1303187"/>
                <a:gd name="connsiteY18" fmla="*/ 1259451 h 1259674"/>
                <a:gd name="connsiteX19" fmla="*/ 593527 w 1303187"/>
                <a:gd name="connsiteY19" fmla="*/ 1259451 h 125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03187" h="1259674">
                  <a:moveTo>
                    <a:pt x="175724" y="1081177"/>
                  </a:moveTo>
                  <a:lnTo>
                    <a:pt x="551472" y="1109518"/>
                  </a:lnTo>
                  <a:cubicBezTo>
                    <a:pt x="633753" y="903816"/>
                    <a:pt x="725176" y="715485"/>
                    <a:pt x="824827" y="541781"/>
                  </a:cubicBezTo>
                  <a:cubicBezTo>
                    <a:pt x="884252" y="437559"/>
                    <a:pt x="947334" y="338822"/>
                    <a:pt x="1012244" y="244656"/>
                  </a:cubicBezTo>
                  <a:cubicBezTo>
                    <a:pt x="899794" y="299510"/>
                    <a:pt x="777287" y="371734"/>
                    <a:pt x="658437" y="463157"/>
                  </a:cubicBezTo>
                  <a:cubicBezTo>
                    <a:pt x="467363" y="611262"/>
                    <a:pt x="286345" y="812393"/>
                    <a:pt x="175724" y="1080262"/>
                  </a:cubicBezTo>
                  <a:close/>
                  <a:moveTo>
                    <a:pt x="593527" y="1259451"/>
                  </a:moveTo>
                  <a:lnTo>
                    <a:pt x="71501" y="1219225"/>
                  </a:lnTo>
                  <a:cubicBezTo>
                    <a:pt x="64187" y="1219225"/>
                    <a:pt x="56874" y="1217397"/>
                    <a:pt x="49560" y="1215568"/>
                  </a:cubicBezTo>
                  <a:cubicBezTo>
                    <a:pt x="11162" y="1202769"/>
                    <a:pt x="-8951" y="1161629"/>
                    <a:pt x="3848" y="1123231"/>
                  </a:cubicBezTo>
                  <a:lnTo>
                    <a:pt x="3848" y="1123231"/>
                  </a:lnTo>
                  <a:cubicBezTo>
                    <a:pt x="119955" y="777652"/>
                    <a:pt x="338456" y="527153"/>
                    <a:pt x="568842" y="347964"/>
                  </a:cubicBezTo>
                  <a:cubicBezTo>
                    <a:pt x="797400" y="171518"/>
                    <a:pt x="1036928" y="64553"/>
                    <a:pt x="1202404" y="5128"/>
                  </a:cubicBezTo>
                  <a:cubicBezTo>
                    <a:pt x="1226174" y="-4014"/>
                    <a:pt x="1253601" y="-1272"/>
                    <a:pt x="1275542" y="16099"/>
                  </a:cubicBezTo>
                  <a:cubicBezTo>
                    <a:pt x="1307540" y="41697"/>
                    <a:pt x="1312111" y="87409"/>
                    <a:pt x="1287427" y="118492"/>
                  </a:cubicBezTo>
                  <a:lnTo>
                    <a:pt x="1287427" y="118492"/>
                  </a:lnTo>
                  <a:cubicBezTo>
                    <a:pt x="1168577" y="266598"/>
                    <a:pt x="1056127" y="432073"/>
                    <a:pt x="950991" y="614919"/>
                  </a:cubicBezTo>
                  <a:cubicBezTo>
                    <a:pt x="847683" y="795937"/>
                    <a:pt x="752603" y="993410"/>
                    <a:pt x="669408" y="1207340"/>
                  </a:cubicBezTo>
                  <a:cubicBezTo>
                    <a:pt x="660265" y="1239338"/>
                    <a:pt x="628267" y="1262194"/>
                    <a:pt x="593527" y="1259451"/>
                  </a:cubicBezTo>
                  <a:lnTo>
                    <a:pt x="593527" y="1259451"/>
                  </a:ln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567744E-0C93-8500-D60D-ED086E56AF86}"/>
                </a:ext>
              </a:extLst>
            </p:cNvPr>
            <p:cNvSpPr/>
            <p:nvPr/>
          </p:nvSpPr>
          <p:spPr>
            <a:xfrm>
              <a:off x="5695343" y="4466046"/>
              <a:ext cx="1259674" cy="1303572"/>
            </a:xfrm>
            <a:custGeom>
              <a:avLst/>
              <a:gdLst>
                <a:gd name="connsiteX0" fmla="*/ 40449 w 1259674"/>
                <a:gd name="connsiteY0" fmla="*/ 1232071 h 1303572"/>
                <a:gd name="connsiteX1" fmla="*/ 223 w 1259674"/>
                <a:gd name="connsiteY1" fmla="*/ 710046 h 1303572"/>
                <a:gd name="connsiteX2" fmla="*/ 223 w 1259674"/>
                <a:gd name="connsiteY2" fmla="*/ 710046 h 1303572"/>
                <a:gd name="connsiteX3" fmla="*/ 52334 w 1259674"/>
                <a:gd name="connsiteY3" fmla="*/ 634165 h 1303572"/>
                <a:gd name="connsiteX4" fmla="*/ 644755 w 1259674"/>
                <a:gd name="connsiteY4" fmla="*/ 352582 h 1303572"/>
                <a:gd name="connsiteX5" fmla="*/ 1141182 w 1259674"/>
                <a:gd name="connsiteY5" fmla="*/ 16145 h 1303572"/>
                <a:gd name="connsiteX6" fmla="*/ 1141182 w 1259674"/>
                <a:gd name="connsiteY6" fmla="*/ 16145 h 1303572"/>
                <a:gd name="connsiteX7" fmla="*/ 1243576 w 1259674"/>
                <a:gd name="connsiteY7" fmla="*/ 28030 h 1303572"/>
                <a:gd name="connsiteX8" fmla="*/ 1254546 w 1259674"/>
                <a:gd name="connsiteY8" fmla="*/ 101169 h 1303572"/>
                <a:gd name="connsiteX9" fmla="*/ 911710 w 1259674"/>
                <a:gd name="connsiteY9" fmla="*/ 734730 h 1303572"/>
                <a:gd name="connsiteX10" fmla="*/ 136443 w 1259674"/>
                <a:gd name="connsiteY10" fmla="*/ 1299724 h 1303572"/>
                <a:gd name="connsiteX11" fmla="*/ 136443 w 1259674"/>
                <a:gd name="connsiteY11" fmla="*/ 1299724 h 1303572"/>
                <a:gd name="connsiteX12" fmla="*/ 44106 w 1259674"/>
                <a:gd name="connsiteY12" fmla="*/ 1254013 h 1303572"/>
                <a:gd name="connsiteX13" fmla="*/ 40449 w 1259674"/>
                <a:gd name="connsiteY13" fmla="*/ 1232071 h 1303572"/>
                <a:gd name="connsiteX14" fmla="*/ 150157 w 1259674"/>
                <a:gd name="connsiteY14" fmla="*/ 752100 h 1303572"/>
                <a:gd name="connsiteX15" fmla="*/ 178498 w 1259674"/>
                <a:gd name="connsiteY15" fmla="*/ 1127849 h 1303572"/>
                <a:gd name="connsiteX16" fmla="*/ 795603 w 1259674"/>
                <a:gd name="connsiteY16" fmla="*/ 645136 h 1303572"/>
                <a:gd name="connsiteX17" fmla="*/ 1014104 w 1259674"/>
                <a:gd name="connsiteY17" fmla="*/ 292243 h 1303572"/>
                <a:gd name="connsiteX18" fmla="*/ 716979 w 1259674"/>
                <a:gd name="connsiteY18" fmla="*/ 479660 h 1303572"/>
                <a:gd name="connsiteX19" fmla="*/ 149242 w 1259674"/>
                <a:gd name="connsiteY19" fmla="*/ 753015 h 130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59674" h="1303572">
                  <a:moveTo>
                    <a:pt x="40449" y="1232071"/>
                  </a:moveTo>
                  <a:lnTo>
                    <a:pt x="223" y="710046"/>
                  </a:lnTo>
                  <a:lnTo>
                    <a:pt x="223" y="710046"/>
                  </a:lnTo>
                  <a:cubicBezTo>
                    <a:pt x="-2520" y="675305"/>
                    <a:pt x="20336" y="644221"/>
                    <a:pt x="52334" y="634165"/>
                  </a:cubicBezTo>
                  <a:cubicBezTo>
                    <a:pt x="267178" y="550970"/>
                    <a:pt x="463738" y="455890"/>
                    <a:pt x="644755" y="352582"/>
                  </a:cubicBezTo>
                  <a:cubicBezTo>
                    <a:pt x="827601" y="247446"/>
                    <a:pt x="992162" y="134995"/>
                    <a:pt x="1141182" y="16145"/>
                  </a:cubicBezTo>
                  <a:lnTo>
                    <a:pt x="1141182" y="16145"/>
                  </a:lnTo>
                  <a:cubicBezTo>
                    <a:pt x="1173180" y="-9453"/>
                    <a:pt x="1218892" y="-3968"/>
                    <a:pt x="1243576" y="28030"/>
                  </a:cubicBezTo>
                  <a:cubicBezTo>
                    <a:pt x="1260946" y="49058"/>
                    <a:pt x="1263689" y="77399"/>
                    <a:pt x="1254546" y="101169"/>
                  </a:cubicBezTo>
                  <a:cubicBezTo>
                    <a:pt x="1195122" y="266644"/>
                    <a:pt x="1088157" y="507087"/>
                    <a:pt x="911710" y="734730"/>
                  </a:cubicBezTo>
                  <a:cubicBezTo>
                    <a:pt x="732521" y="966030"/>
                    <a:pt x="482022" y="1184531"/>
                    <a:pt x="136443" y="1299724"/>
                  </a:cubicBezTo>
                  <a:lnTo>
                    <a:pt x="136443" y="1299724"/>
                  </a:lnTo>
                  <a:cubicBezTo>
                    <a:pt x="98046" y="1312523"/>
                    <a:pt x="56905" y="1292410"/>
                    <a:pt x="44106" y="1254013"/>
                  </a:cubicBezTo>
                  <a:cubicBezTo>
                    <a:pt x="41363" y="1246699"/>
                    <a:pt x="40449" y="1239385"/>
                    <a:pt x="40449" y="1232071"/>
                  </a:cubicBezTo>
                  <a:close/>
                  <a:moveTo>
                    <a:pt x="150157" y="752100"/>
                  </a:moveTo>
                  <a:lnTo>
                    <a:pt x="178498" y="1127849"/>
                  </a:lnTo>
                  <a:cubicBezTo>
                    <a:pt x="447281" y="1017227"/>
                    <a:pt x="647498" y="836210"/>
                    <a:pt x="795603" y="645136"/>
                  </a:cubicBezTo>
                  <a:cubicBezTo>
                    <a:pt x="887026" y="526286"/>
                    <a:pt x="959250" y="403779"/>
                    <a:pt x="1014104" y="292243"/>
                  </a:cubicBezTo>
                  <a:cubicBezTo>
                    <a:pt x="919938" y="358067"/>
                    <a:pt x="821201" y="420235"/>
                    <a:pt x="716979" y="479660"/>
                  </a:cubicBezTo>
                  <a:cubicBezTo>
                    <a:pt x="543276" y="579311"/>
                    <a:pt x="354944" y="670734"/>
                    <a:pt x="149242" y="753015"/>
                  </a:cubicBez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664DC4-4183-3F2C-6489-D23BB7089D1E}"/>
                </a:ext>
              </a:extLst>
            </p:cNvPr>
            <p:cNvSpPr/>
            <p:nvPr/>
          </p:nvSpPr>
          <p:spPr>
            <a:xfrm>
              <a:off x="4112120" y="4247235"/>
              <a:ext cx="1165643" cy="1166557"/>
            </a:xfrm>
            <a:custGeom>
              <a:avLst/>
              <a:gdLst>
                <a:gd name="connsiteX0" fmla="*/ 167304 w 1165643"/>
                <a:gd name="connsiteY0" fmla="*/ 269698 h 1166557"/>
                <a:gd name="connsiteX1" fmla="*/ 895945 w 1165643"/>
                <a:gd name="connsiteY1" fmla="*/ 998339 h 1166557"/>
                <a:gd name="connsiteX2" fmla="*/ 947142 w 1165643"/>
                <a:gd name="connsiteY2" fmla="*/ 1019366 h 1166557"/>
                <a:gd name="connsiteX3" fmla="*/ 997425 w 1165643"/>
                <a:gd name="connsiteY3" fmla="*/ 999253 h 1166557"/>
                <a:gd name="connsiteX4" fmla="*/ 999253 w 1165643"/>
                <a:gd name="connsiteY4" fmla="*/ 997425 h 1166557"/>
                <a:gd name="connsiteX5" fmla="*/ 1019366 w 1165643"/>
                <a:gd name="connsiteY5" fmla="*/ 947142 h 1166557"/>
                <a:gd name="connsiteX6" fmla="*/ 998339 w 1165643"/>
                <a:gd name="connsiteY6" fmla="*/ 895945 h 1166557"/>
                <a:gd name="connsiteX7" fmla="*/ 998339 w 1165643"/>
                <a:gd name="connsiteY7" fmla="*/ 895945 h 1166557"/>
                <a:gd name="connsiteX8" fmla="*/ 269698 w 1165643"/>
                <a:gd name="connsiteY8" fmla="*/ 167304 h 1166557"/>
                <a:gd name="connsiteX9" fmla="*/ 218501 w 1165643"/>
                <a:gd name="connsiteY9" fmla="*/ 146277 h 1166557"/>
                <a:gd name="connsiteX10" fmla="*/ 167304 w 1165643"/>
                <a:gd name="connsiteY10" fmla="*/ 167304 h 1166557"/>
                <a:gd name="connsiteX11" fmla="*/ 167304 w 1165643"/>
                <a:gd name="connsiteY11" fmla="*/ 167304 h 1166557"/>
                <a:gd name="connsiteX12" fmla="*/ 167304 w 1165643"/>
                <a:gd name="connsiteY12" fmla="*/ 167304 h 1166557"/>
                <a:gd name="connsiteX13" fmla="*/ 146277 w 1165643"/>
                <a:gd name="connsiteY13" fmla="*/ 218501 h 1166557"/>
                <a:gd name="connsiteX14" fmla="*/ 146277 w 1165643"/>
                <a:gd name="connsiteY14" fmla="*/ 218501 h 1166557"/>
                <a:gd name="connsiteX15" fmla="*/ 167304 w 1165643"/>
                <a:gd name="connsiteY15" fmla="*/ 269698 h 1166557"/>
                <a:gd name="connsiteX16" fmla="*/ 792637 w 1165643"/>
                <a:gd name="connsiteY16" fmla="*/ 1101647 h 1166557"/>
                <a:gd name="connsiteX17" fmla="*/ 63996 w 1165643"/>
                <a:gd name="connsiteY17" fmla="*/ 373006 h 1166557"/>
                <a:gd name="connsiteX18" fmla="*/ 0 w 1165643"/>
                <a:gd name="connsiteY18" fmla="*/ 218501 h 1166557"/>
                <a:gd name="connsiteX19" fmla="*/ 0 w 1165643"/>
                <a:gd name="connsiteY19" fmla="*/ 218501 h 1166557"/>
                <a:gd name="connsiteX20" fmla="*/ 62168 w 1165643"/>
                <a:gd name="connsiteY20" fmla="*/ 65825 h 1166557"/>
                <a:gd name="connsiteX21" fmla="*/ 65825 w 1165643"/>
                <a:gd name="connsiteY21" fmla="*/ 62168 h 1166557"/>
                <a:gd name="connsiteX22" fmla="*/ 218501 w 1165643"/>
                <a:gd name="connsiteY22" fmla="*/ 0 h 1166557"/>
                <a:gd name="connsiteX23" fmla="*/ 373006 w 1165643"/>
                <a:gd name="connsiteY23" fmla="*/ 63996 h 1166557"/>
                <a:gd name="connsiteX24" fmla="*/ 1101647 w 1165643"/>
                <a:gd name="connsiteY24" fmla="*/ 792637 h 1166557"/>
                <a:gd name="connsiteX25" fmla="*/ 1101647 w 1165643"/>
                <a:gd name="connsiteY25" fmla="*/ 792637 h 1166557"/>
                <a:gd name="connsiteX26" fmla="*/ 1165643 w 1165643"/>
                <a:gd name="connsiteY26" fmla="*/ 947142 h 1166557"/>
                <a:gd name="connsiteX27" fmla="*/ 1102561 w 1165643"/>
                <a:gd name="connsiteY27" fmla="*/ 1101647 h 1166557"/>
                <a:gd name="connsiteX28" fmla="*/ 1101647 w 1165643"/>
                <a:gd name="connsiteY28" fmla="*/ 1102561 h 1166557"/>
                <a:gd name="connsiteX29" fmla="*/ 1101647 w 1165643"/>
                <a:gd name="connsiteY29" fmla="*/ 1102561 h 1166557"/>
                <a:gd name="connsiteX30" fmla="*/ 947142 w 1165643"/>
                <a:gd name="connsiteY30" fmla="*/ 1166557 h 1166557"/>
                <a:gd name="connsiteX31" fmla="*/ 792637 w 1165643"/>
                <a:gd name="connsiteY31" fmla="*/ 1102561 h 11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65643" h="1166557">
                  <a:moveTo>
                    <a:pt x="167304" y="269698"/>
                  </a:moveTo>
                  <a:lnTo>
                    <a:pt x="895945" y="998339"/>
                  </a:lnTo>
                  <a:cubicBezTo>
                    <a:pt x="909659" y="1012053"/>
                    <a:pt x="928858" y="1019366"/>
                    <a:pt x="947142" y="1019366"/>
                  </a:cubicBezTo>
                  <a:cubicBezTo>
                    <a:pt x="965427" y="1019366"/>
                    <a:pt x="983711" y="1012967"/>
                    <a:pt x="997425" y="999253"/>
                  </a:cubicBezTo>
                  <a:cubicBezTo>
                    <a:pt x="998339" y="998339"/>
                    <a:pt x="998339" y="998339"/>
                    <a:pt x="999253" y="997425"/>
                  </a:cubicBezTo>
                  <a:cubicBezTo>
                    <a:pt x="1012967" y="983711"/>
                    <a:pt x="1019366" y="965427"/>
                    <a:pt x="1019366" y="947142"/>
                  </a:cubicBezTo>
                  <a:cubicBezTo>
                    <a:pt x="1019366" y="928858"/>
                    <a:pt x="1012053" y="909659"/>
                    <a:pt x="998339" y="895945"/>
                  </a:cubicBezTo>
                  <a:lnTo>
                    <a:pt x="998339" y="895945"/>
                  </a:lnTo>
                  <a:lnTo>
                    <a:pt x="269698" y="167304"/>
                  </a:lnTo>
                  <a:cubicBezTo>
                    <a:pt x="255984" y="153591"/>
                    <a:pt x="236786" y="146277"/>
                    <a:pt x="218501" y="146277"/>
                  </a:cubicBezTo>
                  <a:cubicBezTo>
                    <a:pt x="200216" y="146277"/>
                    <a:pt x="181018" y="153591"/>
                    <a:pt x="167304" y="167304"/>
                  </a:cubicBezTo>
                  <a:lnTo>
                    <a:pt x="167304" y="167304"/>
                  </a:lnTo>
                  <a:lnTo>
                    <a:pt x="167304" y="167304"/>
                  </a:lnTo>
                  <a:cubicBezTo>
                    <a:pt x="153591" y="181018"/>
                    <a:pt x="146277" y="200216"/>
                    <a:pt x="146277" y="218501"/>
                  </a:cubicBezTo>
                  <a:lnTo>
                    <a:pt x="146277" y="218501"/>
                  </a:lnTo>
                  <a:cubicBezTo>
                    <a:pt x="146277" y="236786"/>
                    <a:pt x="153591" y="255984"/>
                    <a:pt x="167304" y="269698"/>
                  </a:cubicBezTo>
                  <a:close/>
                  <a:moveTo>
                    <a:pt x="792637" y="1101647"/>
                  </a:moveTo>
                  <a:lnTo>
                    <a:pt x="63996" y="373006"/>
                  </a:lnTo>
                  <a:cubicBezTo>
                    <a:pt x="21942" y="330951"/>
                    <a:pt x="0" y="274269"/>
                    <a:pt x="0" y="218501"/>
                  </a:cubicBezTo>
                  <a:lnTo>
                    <a:pt x="0" y="218501"/>
                  </a:lnTo>
                  <a:cubicBezTo>
                    <a:pt x="0" y="162733"/>
                    <a:pt x="21027" y="107879"/>
                    <a:pt x="62168" y="65825"/>
                  </a:cubicBezTo>
                  <a:cubicBezTo>
                    <a:pt x="63082" y="64910"/>
                    <a:pt x="63996" y="63996"/>
                    <a:pt x="65825" y="62168"/>
                  </a:cubicBezTo>
                  <a:cubicBezTo>
                    <a:pt x="107879" y="21027"/>
                    <a:pt x="163647" y="0"/>
                    <a:pt x="218501" y="0"/>
                  </a:cubicBezTo>
                  <a:cubicBezTo>
                    <a:pt x="274269" y="0"/>
                    <a:pt x="330951" y="21027"/>
                    <a:pt x="373006" y="63996"/>
                  </a:cubicBezTo>
                  <a:lnTo>
                    <a:pt x="1101647" y="792637"/>
                  </a:lnTo>
                  <a:lnTo>
                    <a:pt x="1101647" y="792637"/>
                  </a:lnTo>
                  <a:cubicBezTo>
                    <a:pt x="1144616" y="835606"/>
                    <a:pt x="1165643" y="891374"/>
                    <a:pt x="1165643" y="947142"/>
                  </a:cubicBezTo>
                  <a:cubicBezTo>
                    <a:pt x="1165643" y="1002910"/>
                    <a:pt x="1144616" y="1058678"/>
                    <a:pt x="1102561" y="1101647"/>
                  </a:cubicBezTo>
                  <a:lnTo>
                    <a:pt x="1101647" y="1102561"/>
                  </a:lnTo>
                  <a:lnTo>
                    <a:pt x="1101647" y="1102561"/>
                  </a:lnTo>
                  <a:cubicBezTo>
                    <a:pt x="1058678" y="1145530"/>
                    <a:pt x="1002910" y="1166557"/>
                    <a:pt x="947142" y="1166557"/>
                  </a:cubicBezTo>
                  <a:cubicBezTo>
                    <a:pt x="891374" y="1166557"/>
                    <a:pt x="834692" y="1145530"/>
                    <a:pt x="792637" y="1102561"/>
                  </a:cubicBez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E9AFF3A-D4A8-2344-5C34-62EB84891F5A}"/>
                </a:ext>
              </a:extLst>
            </p:cNvPr>
            <p:cNvSpPr/>
            <p:nvPr/>
          </p:nvSpPr>
          <p:spPr>
            <a:xfrm>
              <a:off x="3828443" y="4600283"/>
              <a:ext cx="1089904" cy="1090007"/>
            </a:xfrm>
            <a:custGeom>
              <a:avLst/>
              <a:gdLst>
                <a:gd name="connsiteX0" fmla="*/ 917238 w 1089904"/>
                <a:gd name="connsiteY0" fmla="*/ 907675 h 1090007"/>
                <a:gd name="connsiteX1" fmla="*/ 105402 w 1089904"/>
                <a:gd name="connsiteY1" fmla="*/ 1023782 h 1090007"/>
                <a:gd name="connsiteX2" fmla="*/ 133743 w 1089904"/>
                <a:gd name="connsiteY2" fmla="*/ 956129 h 1090007"/>
                <a:gd name="connsiteX3" fmla="*/ 105402 w 1089904"/>
                <a:gd name="connsiteY3" fmla="*/ 1023782 h 1090007"/>
                <a:gd name="connsiteX4" fmla="*/ 64262 w 1089904"/>
                <a:gd name="connsiteY4" fmla="*/ 979899 h 1090007"/>
                <a:gd name="connsiteX5" fmla="*/ 186768 w 1089904"/>
                <a:gd name="connsiteY5" fmla="*/ 168063 h 1090007"/>
                <a:gd name="connsiteX6" fmla="*/ 186768 w 1089904"/>
                <a:gd name="connsiteY6" fmla="*/ 168063 h 1090007"/>
                <a:gd name="connsiteX7" fmla="*/ 186768 w 1089904"/>
                <a:gd name="connsiteY7" fmla="*/ 168063 h 1090007"/>
                <a:gd name="connsiteX8" fmla="*/ 186768 w 1089904"/>
                <a:gd name="connsiteY8" fmla="*/ 168063 h 1090007"/>
                <a:gd name="connsiteX9" fmla="*/ 190425 w 1089904"/>
                <a:gd name="connsiteY9" fmla="*/ 164406 h 1090007"/>
                <a:gd name="connsiteX10" fmla="*/ 329388 w 1089904"/>
                <a:gd name="connsiteY10" fmla="*/ 55613 h 1090007"/>
                <a:gd name="connsiteX11" fmla="*/ 494864 w 1089904"/>
                <a:gd name="connsiteY11" fmla="*/ 759 h 1090007"/>
                <a:gd name="connsiteX12" fmla="*/ 494864 w 1089904"/>
                <a:gd name="connsiteY12" fmla="*/ 759 h 1090007"/>
                <a:gd name="connsiteX13" fmla="*/ 569831 w 1089904"/>
                <a:gd name="connsiteY13" fmla="*/ 40071 h 1090007"/>
                <a:gd name="connsiteX14" fmla="*/ 572573 w 1089904"/>
                <a:gd name="connsiteY14" fmla="*/ 44642 h 1090007"/>
                <a:gd name="connsiteX15" fmla="*/ 578973 w 1089904"/>
                <a:gd name="connsiteY15" fmla="*/ 51956 h 1090007"/>
                <a:gd name="connsiteX16" fmla="*/ 1046145 w 1089904"/>
                <a:gd name="connsiteY16" fmla="*/ 519127 h 1090007"/>
                <a:gd name="connsiteX17" fmla="*/ 1051630 w 1089904"/>
                <a:gd name="connsiteY17" fmla="*/ 523698 h 1090007"/>
                <a:gd name="connsiteX18" fmla="*/ 1057115 w 1089904"/>
                <a:gd name="connsiteY18" fmla="*/ 528269 h 1090007"/>
                <a:gd name="connsiteX19" fmla="*/ 1016889 w 1089904"/>
                <a:gd name="connsiteY19" fmla="*/ 589523 h 1090007"/>
                <a:gd name="connsiteX20" fmla="*/ 1057115 w 1089904"/>
                <a:gd name="connsiteY20" fmla="*/ 528269 h 1090007"/>
                <a:gd name="connsiteX21" fmla="*/ 1088199 w 1089904"/>
                <a:gd name="connsiteY21" fmla="*/ 605065 h 1090007"/>
                <a:gd name="connsiteX22" fmla="*/ 1034260 w 1089904"/>
                <a:gd name="connsiteY22" fmla="*/ 763227 h 1090007"/>
                <a:gd name="connsiteX23" fmla="*/ 921809 w 1089904"/>
                <a:gd name="connsiteY23" fmla="*/ 904932 h 1090007"/>
                <a:gd name="connsiteX24" fmla="*/ 921809 w 1089904"/>
                <a:gd name="connsiteY24" fmla="*/ 904932 h 1090007"/>
                <a:gd name="connsiteX25" fmla="*/ 917238 w 1089904"/>
                <a:gd name="connsiteY25" fmla="*/ 908589 h 1090007"/>
                <a:gd name="connsiteX26" fmla="*/ 189511 w 1089904"/>
                <a:gd name="connsiteY26" fmla="*/ 900361 h 1090007"/>
                <a:gd name="connsiteX27" fmla="*/ 818501 w 1089904"/>
                <a:gd name="connsiteY27" fmla="*/ 799796 h 1090007"/>
                <a:gd name="connsiteX28" fmla="*/ 822158 w 1089904"/>
                <a:gd name="connsiteY28" fmla="*/ 797053 h 1090007"/>
                <a:gd name="connsiteX29" fmla="*/ 872441 w 1089904"/>
                <a:gd name="connsiteY29" fmla="*/ 850993 h 1090007"/>
                <a:gd name="connsiteX30" fmla="*/ 823072 w 1089904"/>
                <a:gd name="connsiteY30" fmla="*/ 797967 h 1090007"/>
                <a:gd name="connsiteX31" fmla="*/ 906267 w 1089904"/>
                <a:gd name="connsiteY31" fmla="*/ 692831 h 1090007"/>
                <a:gd name="connsiteX32" fmla="*/ 937351 w 1089904"/>
                <a:gd name="connsiteY32" fmla="*/ 616950 h 1090007"/>
                <a:gd name="connsiteX33" fmla="*/ 475665 w 1089904"/>
                <a:gd name="connsiteY33" fmla="*/ 155264 h 1090007"/>
                <a:gd name="connsiteX34" fmla="*/ 474751 w 1089904"/>
                <a:gd name="connsiteY34" fmla="*/ 154349 h 1090007"/>
                <a:gd name="connsiteX35" fmla="*/ 399784 w 1089904"/>
                <a:gd name="connsiteY35" fmla="*/ 184519 h 1090007"/>
                <a:gd name="connsiteX36" fmla="*/ 297390 w 1089904"/>
                <a:gd name="connsiteY36" fmla="*/ 264971 h 1090007"/>
                <a:gd name="connsiteX37" fmla="*/ 294648 w 1089904"/>
                <a:gd name="connsiteY37" fmla="*/ 268628 h 1090007"/>
                <a:gd name="connsiteX38" fmla="*/ 241622 w 1089904"/>
                <a:gd name="connsiteY38" fmla="*/ 218345 h 1090007"/>
                <a:gd name="connsiteX39" fmla="*/ 294648 w 1089904"/>
                <a:gd name="connsiteY39" fmla="*/ 268628 h 1090007"/>
                <a:gd name="connsiteX40" fmla="*/ 191340 w 1089904"/>
                <a:gd name="connsiteY40" fmla="*/ 901275 h 10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89904" h="1090007">
                  <a:moveTo>
                    <a:pt x="917238" y="907675"/>
                  </a:moveTo>
                  <a:cubicBezTo>
                    <a:pt x="875184" y="945158"/>
                    <a:pt x="553375" y="1211199"/>
                    <a:pt x="105402" y="1023782"/>
                  </a:cubicBezTo>
                  <a:lnTo>
                    <a:pt x="133743" y="956129"/>
                  </a:lnTo>
                  <a:lnTo>
                    <a:pt x="105402" y="1023782"/>
                  </a:lnTo>
                  <a:cubicBezTo>
                    <a:pt x="85289" y="1015554"/>
                    <a:pt x="70661" y="999098"/>
                    <a:pt x="64262" y="979899"/>
                  </a:cubicBezTo>
                  <a:cubicBezTo>
                    <a:pt x="-129555" y="509071"/>
                    <a:pt x="175798" y="179948"/>
                    <a:pt x="186768" y="168063"/>
                  </a:cubicBezTo>
                  <a:lnTo>
                    <a:pt x="186768" y="168063"/>
                  </a:lnTo>
                  <a:lnTo>
                    <a:pt x="186768" y="168063"/>
                  </a:lnTo>
                  <a:lnTo>
                    <a:pt x="186768" y="168063"/>
                  </a:lnTo>
                  <a:cubicBezTo>
                    <a:pt x="187683" y="167149"/>
                    <a:pt x="189511" y="165320"/>
                    <a:pt x="190425" y="164406"/>
                  </a:cubicBezTo>
                  <a:cubicBezTo>
                    <a:pt x="234308" y="117780"/>
                    <a:pt x="280934" y="82125"/>
                    <a:pt x="329388" y="55613"/>
                  </a:cubicBezTo>
                  <a:cubicBezTo>
                    <a:pt x="383328" y="26357"/>
                    <a:pt x="439096" y="8073"/>
                    <a:pt x="494864" y="759"/>
                  </a:cubicBezTo>
                  <a:lnTo>
                    <a:pt x="494864" y="759"/>
                  </a:lnTo>
                  <a:cubicBezTo>
                    <a:pt x="525948" y="-3812"/>
                    <a:pt x="556117" y="12644"/>
                    <a:pt x="569831" y="40071"/>
                  </a:cubicBezTo>
                  <a:cubicBezTo>
                    <a:pt x="570745" y="41899"/>
                    <a:pt x="571659" y="42813"/>
                    <a:pt x="572573" y="44642"/>
                  </a:cubicBezTo>
                  <a:cubicBezTo>
                    <a:pt x="573488" y="46470"/>
                    <a:pt x="576230" y="48299"/>
                    <a:pt x="578973" y="51956"/>
                  </a:cubicBezTo>
                  <a:lnTo>
                    <a:pt x="1046145" y="519127"/>
                  </a:lnTo>
                  <a:cubicBezTo>
                    <a:pt x="1047973" y="520956"/>
                    <a:pt x="1049802" y="522784"/>
                    <a:pt x="1051630" y="523698"/>
                  </a:cubicBezTo>
                  <a:cubicBezTo>
                    <a:pt x="1054373" y="525527"/>
                    <a:pt x="1056201" y="527355"/>
                    <a:pt x="1057115" y="528269"/>
                  </a:cubicBezTo>
                  <a:lnTo>
                    <a:pt x="1016889" y="589523"/>
                  </a:lnTo>
                  <a:lnTo>
                    <a:pt x="1057115" y="528269"/>
                  </a:lnTo>
                  <a:cubicBezTo>
                    <a:pt x="1082714" y="545640"/>
                    <a:pt x="1094599" y="576724"/>
                    <a:pt x="1088199" y="605065"/>
                  </a:cubicBezTo>
                  <a:cubicBezTo>
                    <a:pt x="1079971" y="658090"/>
                    <a:pt x="1062601" y="712030"/>
                    <a:pt x="1034260" y="763227"/>
                  </a:cubicBezTo>
                  <a:cubicBezTo>
                    <a:pt x="1006833" y="812595"/>
                    <a:pt x="970264" y="860135"/>
                    <a:pt x="921809" y="904932"/>
                  </a:cubicBezTo>
                  <a:lnTo>
                    <a:pt x="921809" y="904932"/>
                  </a:lnTo>
                  <a:cubicBezTo>
                    <a:pt x="919981" y="906761"/>
                    <a:pt x="919067" y="907675"/>
                    <a:pt x="917238" y="908589"/>
                  </a:cubicBezTo>
                  <a:close/>
                  <a:moveTo>
                    <a:pt x="189511" y="900361"/>
                  </a:moveTo>
                  <a:cubicBezTo>
                    <a:pt x="543318" y="1032010"/>
                    <a:pt x="789246" y="826308"/>
                    <a:pt x="818501" y="799796"/>
                  </a:cubicBezTo>
                  <a:cubicBezTo>
                    <a:pt x="819416" y="798881"/>
                    <a:pt x="820330" y="797967"/>
                    <a:pt x="822158" y="797053"/>
                  </a:cubicBezTo>
                  <a:lnTo>
                    <a:pt x="872441" y="850993"/>
                  </a:lnTo>
                  <a:lnTo>
                    <a:pt x="823072" y="797967"/>
                  </a:lnTo>
                  <a:cubicBezTo>
                    <a:pt x="859642" y="764141"/>
                    <a:pt x="887069" y="728486"/>
                    <a:pt x="906267" y="692831"/>
                  </a:cubicBezTo>
                  <a:cubicBezTo>
                    <a:pt x="919981" y="668147"/>
                    <a:pt x="930037" y="642548"/>
                    <a:pt x="937351" y="616950"/>
                  </a:cubicBezTo>
                  <a:lnTo>
                    <a:pt x="475665" y="155264"/>
                  </a:lnTo>
                  <a:lnTo>
                    <a:pt x="474751" y="154349"/>
                  </a:lnTo>
                  <a:cubicBezTo>
                    <a:pt x="449152" y="160749"/>
                    <a:pt x="424468" y="170806"/>
                    <a:pt x="399784" y="184519"/>
                  </a:cubicBezTo>
                  <a:cubicBezTo>
                    <a:pt x="365043" y="203718"/>
                    <a:pt x="330303" y="230230"/>
                    <a:pt x="297390" y="264971"/>
                  </a:cubicBezTo>
                  <a:cubicBezTo>
                    <a:pt x="296476" y="265885"/>
                    <a:pt x="295562" y="267714"/>
                    <a:pt x="294648" y="268628"/>
                  </a:cubicBezTo>
                  <a:lnTo>
                    <a:pt x="241622" y="218345"/>
                  </a:lnTo>
                  <a:lnTo>
                    <a:pt x="294648" y="268628"/>
                  </a:lnTo>
                  <a:cubicBezTo>
                    <a:pt x="293733" y="269542"/>
                    <a:pt x="50548" y="523698"/>
                    <a:pt x="191340" y="901275"/>
                  </a:cubicBezTo>
                  <a:close/>
                </a:path>
              </a:pathLst>
            </a:custGeom>
            <a:solidFill>
              <a:srgbClr val="000000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F4B51D2-0193-FE1B-8218-1A0A3C3D5D3E}"/>
              </a:ext>
            </a:extLst>
          </p:cNvPr>
          <p:cNvSpPr/>
          <p:nvPr/>
        </p:nvSpPr>
        <p:spPr>
          <a:xfrm>
            <a:off x="3024187" y="357187"/>
            <a:ext cx="6143625" cy="6143625"/>
          </a:xfrm>
          <a:custGeom>
            <a:avLst/>
            <a:gdLst>
              <a:gd name="connsiteX0" fmla="*/ 0 w 6143625"/>
              <a:gd name="connsiteY0" fmla="*/ 0 h 6143625"/>
              <a:gd name="connsiteX1" fmla="*/ 6143625 w 6143625"/>
              <a:gd name="connsiteY1" fmla="*/ 0 h 6143625"/>
              <a:gd name="connsiteX2" fmla="*/ 6143625 w 6143625"/>
              <a:gd name="connsiteY2" fmla="*/ 6143625 h 6143625"/>
              <a:gd name="connsiteX3" fmla="*/ 0 w 6143625"/>
              <a:gd name="connsiteY3" fmla="*/ 6143625 h 614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3625" h="6143625">
                <a:moveTo>
                  <a:pt x="0" y="0"/>
                </a:moveTo>
                <a:lnTo>
                  <a:pt x="6143625" y="0"/>
                </a:lnTo>
                <a:lnTo>
                  <a:pt x="6143625" y="6143625"/>
                </a:lnTo>
                <a:lnTo>
                  <a:pt x="0" y="6143625"/>
                </a:lnTo>
                <a:close/>
              </a:path>
            </a:pathLst>
          </a:custGeom>
          <a:noFill/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21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0AD342F0-50BA-F957-CB3F-03CB0646CA1E}"/>
              </a:ext>
            </a:extLst>
          </p:cNvPr>
          <p:cNvGrpSpPr/>
          <p:nvPr/>
        </p:nvGrpSpPr>
        <p:grpSpPr>
          <a:xfrm rot="5214353">
            <a:off x="1068303" y="1369619"/>
            <a:ext cx="4843040" cy="4589290"/>
            <a:chOff x="1545196" y="1601142"/>
            <a:chExt cx="4014358" cy="3804027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13D00DA-25F3-A6E3-BB2F-5A713CD57D0E}"/>
                </a:ext>
              </a:extLst>
            </p:cNvPr>
            <p:cNvSpPr/>
            <p:nvPr/>
          </p:nvSpPr>
          <p:spPr>
            <a:xfrm>
              <a:off x="4081170" y="3919051"/>
              <a:ext cx="1311569" cy="1263948"/>
            </a:xfrm>
            <a:custGeom>
              <a:avLst/>
              <a:gdLst>
                <a:gd name="connsiteX0" fmla="*/ 0 w 1311569"/>
                <a:gd name="connsiteY0" fmla="*/ 621897 h 1263948"/>
                <a:gd name="connsiteX1" fmla="*/ 185757 w 1311569"/>
                <a:gd name="connsiteY1" fmla="*/ 1179166 h 1263948"/>
                <a:gd name="connsiteX2" fmla="*/ 331137 w 1311569"/>
                <a:gd name="connsiteY2" fmla="*/ 1114558 h 1263948"/>
                <a:gd name="connsiteX3" fmla="*/ 476507 w 1311569"/>
                <a:gd name="connsiteY3" fmla="*/ 953033 h 1263948"/>
                <a:gd name="connsiteX4" fmla="*/ 872262 w 1311569"/>
                <a:gd name="connsiteY4" fmla="*/ 1090327 h 1263948"/>
                <a:gd name="connsiteX5" fmla="*/ 888407 w 1311569"/>
                <a:gd name="connsiteY5" fmla="*/ 823808 h 1263948"/>
                <a:gd name="connsiteX6" fmla="*/ 1041854 w 1311569"/>
                <a:gd name="connsiteY6" fmla="*/ 718814 h 1263948"/>
                <a:gd name="connsiteX7" fmla="*/ 1292228 w 1311569"/>
                <a:gd name="connsiteY7" fmla="*/ 428063 h 1263948"/>
                <a:gd name="connsiteX8" fmla="*/ 557279 w 1311569"/>
                <a:gd name="connsiteY8" fmla="*/ 0 h 1263948"/>
                <a:gd name="connsiteX9" fmla="*/ 0 w 1311569"/>
                <a:gd name="connsiteY9" fmla="*/ 621897 h 126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1569" h="1263948">
                  <a:moveTo>
                    <a:pt x="0" y="621897"/>
                  </a:moveTo>
                  <a:cubicBezTo>
                    <a:pt x="0" y="621897"/>
                    <a:pt x="88840" y="1049950"/>
                    <a:pt x="185757" y="1179166"/>
                  </a:cubicBezTo>
                  <a:cubicBezTo>
                    <a:pt x="282673" y="1308392"/>
                    <a:pt x="306905" y="1292238"/>
                    <a:pt x="331137" y="1114558"/>
                  </a:cubicBezTo>
                  <a:cubicBezTo>
                    <a:pt x="355368" y="936879"/>
                    <a:pt x="185757" y="759190"/>
                    <a:pt x="476507" y="953033"/>
                  </a:cubicBezTo>
                  <a:cubicBezTo>
                    <a:pt x="767267" y="1146867"/>
                    <a:pt x="1017632" y="1389155"/>
                    <a:pt x="872262" y="1090327"/>
                  </a:cubicBezTo>
                  <a:cubicBezTo>
                    <a:pt x="726882" y="791499"/>
                    <a:pt x="686495" y="718814"/>
                    <a:pt x="888407" y="823808"/>
                  </a:cubicBezTo>
                  <a:cubicBezTo>
                    <a:pt x="1090318" y="928802"/>
                    <a:pt x="1284161" y="1009564"/>
                    <a:pt x="1041854" y="718814"/>
                  </a:cubicBezTo>
                  <a:cubicBezTo>
                    <a:pt x="856107" y="508825"/>
                    <a:pt x="1227611" y="452285"/>
                    <a:pt x="1292228" y="428063"/>
                  </a:cubicBezTo>
                  <a:cubicBezTo>
                    <a:pt x="1445686" y="452295"/>
                    <a:pt x="638042" y="0"/>
                    <a:pt x="557279" y="0"/>
                  </a:cubicBezTo>
                  <a:cubicBezTo>
                    <a:pt x="468430" y="16154"/>
                    <a:pt x="32299" y="557279"/>
                    <a:pt x="0" y="62189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1906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D2A38D17-B929-C2C5-3458-B919E3CB75E5}"/>
                </a:ext>
              </a:extLst>
            </p:cNvPr>
            <p:cNvGrpSpPr/>
            <p:nvPr/>
          </p:nvGrpSpPr>
          <p:grpSpPr>
            <a:xfrm>
              <a:off x="1545196" y="1601142"/>
              <a:ext cx="4014358" cy="3804027"/>
              <a:chOff x="1545196" y="1601142"/>
              <a:chExt cx="4014358" cy="3804027"/>
            </a:xfrm>
            <a:solidFill>
              <a:srgbClr val="FFFFFF"/>
            </a:solidFill>
          </p:grpSpPr>
          <p:grpSp>
            <p:nvGrpSpPr>
              <p:cNvPr id="9" name="图形 4">
                <a:extLst>
                  <a:ext uri="{FF2B5EF4-FFF2-40B4-BE49-F238E27FC236}">
                    <a16:creationId xmlns:a16="http://schemas.microsoft.com/office/drawing/2014/main" id="{A8CE4D74-373C-3A6E-A128-7E9BCBC1C242}"/>
                  </a:ext>
                </a:extLst>
              </p:cNvPr>
              <p:cNvGrpSpPr/>
              <p:nvPr/>
            </p:nvGrpSpPr>
            <p:grpSpPr>
              <a:xfrm>
                <a:off x="1545196" y="1601142"/>
                <a:ext cx="4014358" cy="3804027"/>
                <a:chOff x="1545196" y="1601142"/>
                <a:chExt cx="4014358" cy="3804027"/>
              </a:xfrm>
              <a:solidFill>
                <a:srgbClr val="FFFFFF"/>
              </a:solidFill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2A4E092-0179-66FC-F4FA-C9560E1158CC}"/>
                    </a:ext>
                  </a:extLst>
                </p:cNvPr>
                <p:cNvSpPr/>
                <p:nvPr/>
              </p:nvSpPr>
              <p:spPr>
                <a:xfrm>
                  <a:off x="1545196" y="1601142"/>
                  <a:ext cx="3375945" cy="3166014"/>
                </a:xfrm>
                <a:custGeom>
                  <a:avLst/>
                  <a:gdLst>
                    <a:gd name="connsiteX0" fmla="*/ 0 w 3375945"/>
                    <a:gd name="connsiteY0" fmla="*/ 0 h 3166014"/>
                    <a:gd name="connsiteX1" fmla="*/ 3375946 w 3375945"/>
                    <a:gd name="connsiteY1" fmla="*/ 2188750 h 3166014"/>
                    <a:gd name="connsiteX2" fmla="*/ 2414873 w 3375945"/>
                    <a:gd name="connsiteY2" fmla="*/ 3166015 h 3166014"/>
                    <a:gd name="connsiteX3" fmla="*/ 0 w 3375945"/>
                    <a:gd name="connsiteY3" fmla="*/ 95 h 3166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945" h="3166014">
                      <a:moveTo>
                        <a:pt x="0" y="0"/>
                      </a:moveTo>
                      <a:cubicBezTo>
                        <a:pt x="751113" y="16152"/>
                        <a:pt x="2649093" y="323059"/>
                        <a:pt x="3375946" y="2188750"/>
                      </a:cubicBezTo>
                      <a:cubicBezTo>
                        <a:pt x="3125572" y="2237213"/>
                        <a:pt x="2511771" y="2834869"/>
                        <a:pt x="2414873" y="3166015"/>
                      </a:cubicBezTo>
                      <a:cubicBezTo>
                        <a:pt x="565404" y="2221078"/>
                        <a:pt x="40386" y="726948"/>
                        <a:pt x="0" y="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F95F823E-B859-EE80-A42A-ABBB456DBF51}"/>
                    </a:ext>
                  </a:extLst>
                </p:cNvPr>
                <p:cNvSpPr/>
                <p:nvPr/>
              </p:nvSpPr>
              <p:spPr>
                <a:xfrm>
                  <a:off x="2934360" y="4088701"/>
                  <a:ext cx="1082240" cy="1316469"/>
                </a:xfrm>
                <a:custGeom>
                  <a:avLst/>
                  <a:gdLst>
                    <a:gd name="connsiteX0" fmla="*/ 0 w 1082240"/>
                    <a:gd name="connsiteY0" fmla="*/ 0 h 1316469"/>
                    <a:gd name="connsiteX1" fmla="*/ 32299 w 1082240"/>
                    <a:gd name="connsiteY1" fmla="*/ 831875 h 1316469"/>
                    <a:gd name="connsiteX2" fmla="*/ 1082240 w 1082240"/>
                    <a:gd name="connsiteY2" fmla="*/ 1316469 h 1316469"/>
                    <a:gd name="connsiteX3" fmla="*/ 1033786 w 1082240"/>
                    <a:gd name="connsiteY3" fmla="*/ 670350 h 1316469"/>
                    <a:gd name="connsiteX4" fmla="*/ 38 w 1082240"/>
                    <a:gd name="connsiteY4" fmla="*/ 0 h 1316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2240" h="1316469">
                      <a:moveTo>
                        <a:pt x="0" y="0"/>
                      </a:moveTo>
                      <a:cubicBezTo>
                        <a:pt x="0" y="0"/>
                        <a:pt x="32299" y="823798"/>
                        <a:pt x="32299" y="831875"/>
                      </a:cubicBezTo>
                      <a:cubicBezTo>
                        <a:pt x="32299" y="839953"/>
                        <a:pt x="1025757" y="1292238"/>
                        <a:pt x="1082240" y="1316469"/>
                      </a:cubicBezTo>
                      <a:lnTo>
                        <a:pt x="1033786" y="670350"/>
                      </a:lnTo>
                      <a:cubicBezTo>
                        <a:pt x="944947" y="678428"/>
                        <a:pt x="153448" y="169611"/>
                        <a:pt x="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9773A19C-7561-8BBA-7DEC-9C1764F4D90D}"/>
                    </a:ext>
                  </a:extLst>
                </p:cNvPr>
                <p:cNvSpPr/>
                <p:nvPr/>
              </p:nvSpPr>
              <p:spPr>
                <a:xfrm>
                  <a:off x="4278147" y="2746519"/>
                  <a:ext cx="1281407" cy="1098160"/>
                </a:xfrm>
                <a:custGeom>
                  <a:avLst/>
                  <a:gdLst>
                    <a:gd name="connsiteX0" fmla="*/ 0 w 1281407"/>
                    <a:gd name="connsiteY0" fmla="*/ 14 h 1098160"/>
                    <a:gd name="connsiteX1" fmla="*/ 822760 w 1281407"/>
                    <a:gd name="connsiteY1" fmla="*/ 36599 h 1098160"/>
                    <a:gd name="connsiteX2" fmla="*/ 1281408 w 1281407"/>
                    <a:gd name="connsiteY2" fmla="*/ 1098160 h 1098160"/>
                    <a:gd name="connsiteX3" fmla="*/ 636679 w 1281407"/>
                    <a:gd name="connsiteY3" fmla="*/ 1033843 h 1098160"/>
                    <a:gd name="connsiteX4" fmla="*/ 9 w 1281407"/>
                    <a:gd name="connsiteY4" fmla="*/ 0 h 1098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1407" h="1098160">
                      <a:moveTo>
                        <a:pt x="0" y="14"/>
                      </a:moveTo>
                      <a:cubicBezTo>
                        <a:pt x="0" y="14"/>
                        <a:pt x="814683" y="36400"/>
                        <a:pt x="822760" y="36599"/>
                      </a:cubicBezTo>
                      <a:cubicBezTo>
                        <a:pt x="830835" y="36797"/>
                        <a:pt x="1258567" y="1041010"/>
                        <a:pt x="1281408" y="1098160"/>
                      </a:cubicBezTo>
                      <a:lnTo>
                        <a:pt x="636679" y="1033843"/>
                      </a:lnTo>
                      <a:cubicBezTo>
                        <a:pt x="550014" y="719080"/>
                        <a:pt x="190024" y="189929"/>
                        <a:pt x="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BFAFDB27-3075-EBD8-A361-70D6786763CC}"/>
                    </a:ext>
                  </a:extLst>
                </p:cNvPr>
                <p:cNvSpPr/>
                <p:nvPr/>
              </p:nvSpPr>
              <p:spPr>
                <a:xfrm>
                  <a:off x="3617017" y="3306794"/>
                  <a:ext cx="949975" cy="1026413"/>
                </a:xfrm>
                <a:custGeom>
                  <a:avLst/>
                  <a:gdLst>
                    <a:gd name="connsiteX0" fmla="*/ 0 w 949975"/>
                    <a:gd name="connsiteY0" fmla="*/ 0 h 1026413"/>
                    <a:gd name="connsiteX1" fmla="*/ 158753 w 949975"/>
                    <a:gd name="connsiteY1" fmla="*/ 378009 h 1026413"/>
                    <a:gd name="connsiteX2" fmla="*/ 949976 w 949975"/>
                    <a:gd name="connsiteY2" fmla="*/ 1026414 h 1026413"/>
                    <a:gd name="connsiteX3" fmla="*/ 919697 w 949975"/>
                    <a:gd name="connsiteY3" fmla="*/ 819902 h 1026413"/>
                    <a:gd name="connsiteX4" fmla="*/ 1 w 949975"/>
                    <a:gd name="connsiteY4" fmla="*/ 0 h 102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975" h="1026413">
                      <a:moveTo>
                        <a:pt x="0" y="0"/>
                      </a:moveTo>
                      <a:cubicBezTo>
                        <a:pt x="0" y="0"/>
                        <a:pt x="135826" y="325022"/>
                        <a:pt x="158753" y="378009"/>
                      </a:cubicBezTo>
                      <a:cubicBezTo>
                        <a:pt x="186888" y="413712"/>
                        <a:pt x="897788" y="993858"/>
                        <a:pt x="949976" y="1026414"/>
                      </a:cubicBezTo>
                      <a:lnTo>
                        <a:pt x="919697" y="819902"/>
                      </a:lnTo>
                      <a:cubicBezTo>
                        <a:pt x="843552" y="746574"/>
                        <a:pt x="188148" y="17205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0F13F512-570D-09F9-17DE-2ED7B100D656}"/>
                    </a:ext>
                  </a:extLst>
                </p:cNvPr>
                <p:cNvSpPr/>
                <p:nvPr/>
              </p:nvSpPr>
              <p:spPr>
                <a:xfrm>
                  <a:off x="3431774" y="3299450"/>
                  <a:ext cx="1131446" cy="1216904"/>
                </a:xfrm>
                <a:custGeom>
                  <a:avLst/>
                  <a:gdLst>
                    <a:gd name="connsiteX0" fmla="*/ 159715 w 1131446"/>
                    <a:gd name="connsiteY0" fmla="*/ 9 h 1216904"/>
                    <a:gd name="connsiteX1" fmla="*/ 0 w 1131446"/>
                    <a:gd name="connsiteY1" fmla="*/ 231276 h 1216904"/>
                    <a:gd name="connsiteX2" fmla="*/ 196644 w 1131446"/>
                    <a:gd name="connsiteY2" fmla="*/ 571643 h 1216904"/>
                    <a:gd name="connsiteX3" fmla="*/ 1013451 w 1131446"/>
                    <a:gd name="connsiteY3" fmla="*/ 1216904 h 1216904"/>
                    <a:gd name="connsiteX4" fmla="*/ 1131446 w 1131446"/>
                    <a:gd name="connsiteY4" fmla="*/ 1040254 h 1216904"/>
                    <a:gd name="connsiteX5" fmla="*/ 350482 w 1131446"/>
                    <a:gd name="connsiteY5" fmla="*/ 380743 h 1216904"/>
                    <a:gd name="connsiteX6" fmla="*/ 159734 w 1131446"/>
                    <a:gd name="connsiteY6" fmla="*/ 0 h 1216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1446" h="1216904">
                      <a:moveTo>
                        <a:pt x="159715" y="9"/>
                      </a:moveTo>
                      <a:lnTo>
                        <a:pt x="0" y="231276"/>
                      </a:lnTo>
                      <a:lnTo>
                        <a:pt x="196644" y="571643"/>
                      </a:lnTo>
                      <a:lnTo>
                        <a:pt x="1013451" y="1216904"/>
                      </a:lnTo>
                      <a:lnTo>
                        <a:pt x="1131446" y="1040254"/>
                      </a:lnTo>
                      <a:lnTo>
                        <a:pt x="350482" y="380743"/>
                      </a:lnTo>
                      <a:lnTo>
                        <a:pt x="1597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90E2E13A-2B99-7198-5CAB-22AE04E03B8D}"/>
                  </a:ext>
                </a:extLst>
              </p:cNvPr>
              <p:cNvSpPr/>
              <p:nvPr/>
            </p:nvSpPr>
            <p:spPr>
              <a:xfrm>
                <a:off x="2489406" y="2452848"/>
                <a:ext cx="728042" cy="715841"/>
              </a:xfrm>
              <a:custGeom>
                <a:avLst/>
                <a:gdLst>
                  <a:gd name="connsiteX0" fmla="*/ 73384 w 728042"/>
                  <a:gd name="connsiteY0" fmla="*/ 101280 h 715841"/>
                  <a:gd name="connsiteX1" fmla="*/ 630653 w 728042"/>
                  <a:gd name="connsiteY1" fmla="*/ 602019 h 715841"/>
                  <a:gd name="connsiteX2" fmla="*/ 73384 w 728042"/>
                  <a:gd name="connsiteY2" fmla="*/ 101280 h 715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8042" h="715841">
                    <a:moveTo>
                      <a:pt x="73384" y="101280"/>
                    </a:moveTo>
                    <a:cubicBezTo>
                      <a:pt x="-201222" y="472793"/>
                      <a:pt x="364125" y="933156"/>
                      <a:pt x="630653" y="602019"/>
                    </a:cubicBezTo>
                    <a:cubicBezTo>
                      <a:pt x="953713" y="198197"/>
                      <a:pt x="396443" y="-189470"/>
                      <a:pt x="73384" y="101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9063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4809B61-636A-451B-A40A-B7018011F073}"/>
                  </a:ext>
                </a:extLst>
              </p:cNvPr>
              <p:cNvSpPr/>
              <p:nvPr/>
            </p:nvSpPr>
            <p:spPr>
              <a:xfrm>
                <a:off x="2564809" y="2524477"/>
                <a:ext cx="584090" cy="566429"/>
              </a:xfrm>
              <a:custGeom>
                <a:avLst/>
                <a:gdLst>
                  <a:gd name="connsiteX0" fmla="*/ 70751 w 584090"/>
                  <a:gd name="connsiteY0" fmla="*/ 70037 h 566429"/>
                  <a:gd name="connsiteX1" fmla="*/ 531113 w 584090"/>
                  <a:gd name="connsiteY1" fmla="*/ 457715 h 566429"/>
                  <a:gd name="connsiteX2" fmla="*/ 70751 w 584090"/>
                  <a:gd name="connsiteY2" fmla="*/ 70037 h 5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090" h="566429">
                    <a:moveTo>
                      <a:pt x="70751" y="70037"/>
                    </a:moveTo>
                    <a:cubicBezTo>
                      <a:pt x="272662" y="-123796"/>
                      <a:pt x="741092" y="110424"/>
                      <a:pt x="531113" y="457715"/>
                    </a:cubicBezTo>
                    <a:cubicBezTo>
                      <a:pt x="296894" y="756533"/>
                      <a:pt x="-179614" y="376952"/>
                      <a:pt x="70751" y="700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9DF91F7-074A-2607-DA10-513190F2432B}"/>
                </a:ext>
              </a:extLst>
            </p:cNvPr>
            <p:cNvSpPr/>
            <p:nvPr/>
          </p:nvSpPr>
          <p:spPr>
            <a:xfrm>
              <a:off x="2638478" y="2586037"/>
              <a:ext cx="238497" cy="357766"/>
            </a:xfrm>
            <a:custGeom>
              <a:avLst/>
              <a:gdLst>
                <a:gd name="connsiteX0" fmla="*/ 150530 w 238497"/>
                <a:gd name="connsiteY0" fmla="*/ 0 h 357766"/>
                <a:gd name="connsiteX1" fmla="*/ 53613 w 238497"/>
                <a:gd name="connsiteY1" fmla="*/ 355778 h 357766"/>
                <a:gd name="connsiteX2" fmla="*/ 150530 w 238497"/>
                <a:gd name="connsiteY2" fmla="*/ 0 h 35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97" h="357766">
                  <a:moveTo>
                    <a:pt x="150530" y="0"/>
                  </a:moveTo>
                  <a:cubicBezTo>
                    <a:pt x="85180" y="45126"/>
                    <a:pt x="-86643" y="186919"/>
                    <a:pt x="53613" y="355778"/>
                  </a:cubicBezTo>
                  <a:cubicBezTo>
                    <a:pt x="174762" y="388087"/>
                    <a:pt x="344364" y="16154"/>
                    <a:pt x="150530" y="0"/>
                  </a:cubicBez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  <a:ln w="11906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图形 18">
            <a:extLst>
              <a:ext uri="{FF2B5EF4-FFF2-40B4-BE49-F238E27FC236}">
                <a16:creationId xmlns:a16="http://schemas.microsoft.com/office/drawing/2014/main" id="{E1D73545-2B27-FCAD-6D6D-D31FA8F599F2}"/>
              </a:ext>
            </a:extLst>
          </p:cNvPr>
          <p:cNvGrpSpPr/>
          <p:nvPr/>
        </p:nvGrpSpPr>
        <p:grpSpPr>
          <a:xfrm rot="21162793">
            <a:off x="6306266" y="1468099"/>
            <a:ext cx="4206567" cy="4273070"/>
            <a:chOff x="5557456" y="2886503"/>
            <a:chExt cx="1077849" cy="109488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6C87A07-2952-5E4E-4E93-3A81C4B576AA}"/>
                </a:ext>
              </a:extLst>
            </p:cNvPr>
            <p:cNvSpPr/>
            <p:nvPr/>
          </p:nvSpPr>
          <p:spPr>
            <a:xfrm>
              <a:off x="5745794" y="2886503"/>
              <a:ext cx="889511" cy="911494"/>
            </a:xfrm>
            <a:custGeom>
              <a:avLst/>
              <a:gdLst>
                <a:gd name="connsiteX0" fmla="*/ 0 w 889511"/>
                <a:gd name="connsiteY0" fmla="*/ 696706 h 911494"/>
                <a:gd name="connsiteX1" fmla="*/ 221818 w 889511"/>
                <a:gd name="connsiteY1" fmla="*/ 911495 h 911494"/>
                <a:gd name="connsiteX2" fmla="*/ 889511 w 889511"/>
                <a:gd name="connsiteY2" fmla="*/ 0 h 911494"/>
                <a:gd name="connsiteX3" fmla="*/ 0 w 889511"/>
                <a:gd name="connsiteY3" fmla="*/ 696716 h 91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511" h="911494">
                  <a:moveTo>
                    <a:pt x="0" y="696706"/>
                  </a:moveTo>
                  <a:lnTo>
                    <a:pt x="221818" y="911495"/>
                  </a:lnTo>
                  <a:cubicBezTo>
                    <a:pt x="506959" y="672494"/>
                    <a:pt x="869699" y="464334"/>
                    <a:pt x="889511" y="0"/>
                  </a:cubicBezTo>
                  <a:cubicBezTo>
                    <a:pt x="426053" y="34763"/>
                    <a:pt x="220485" y="397697"/>
                    <a:pt x="0" y="696716"/>
                  </a:cubicBezTo>
                  <a:close/>
                </a:path>
              </a:pathLst>
            </a:custGeom>
            <a:solidFill>
              <a:srgbClr val="FFFFFF"/>
            </a:solidFill>
            <a:ln w="571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18">
              <a:extLst>
                <a:ext uri="{FF2B5EF4-FFF2-40B4-BE49-F238E27FC236}">
                  <a16:creationId xmlns:a16="http://schemas.microsoft.com/office/drawing/2014/main" id="{BC1FFAB1-30DD-BB28-C57C-F056C21511EC}"/>
                </a:ext>
              </a:extLst>
            </p:cNvPr>
            <p:cNvGrpSpPr/>
            <p:nvPr/>
          </p:nvGrpSpPr>
          <p:grpSpPr>
            <a:xfrm>
              <a:off x="6105783" y="3009849"/>
              <a:ext cx="407039" cy="417521"/>
              <a:chOff x="6105783" y="3009849"/>
              <a:chExt cx="407039" cy="417521"/>
            </a:xfrm>
            <a:solidFill>
              <a:srgbClr val="000000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723E413-CEFC-A1F4-7B18-46BFAD856546}"/>
                  </a:ext>
                </a:extLst>
              </p:cNvPr>
              <p:cNvSpPr/>
              <p:nvPr/>
            </p:nvSpPr>
            <p:spPr>
              <a:xfrm>
                <a:off x="6377569" y="3009849"/>
                <a:ext cx="135252" cy="136819"/>
              </a:xfrm>
              <a:custGeom>
                <a:avLst/>
                <a:gdLst>
                  <a:gd name="connsiteX0" fmla="*/ 116480 w 135252"/>
                  <a:gd name="connsiteY0" fmla="*/ 115713 h 136819"/>
                  <a:gd name="connsiteX1" fmla="*/ 20865 w 135252"/>
                  <a:gd name="connsiteY1" fmla="*/ 117829 h 136819"/>
                  <a:gd name="connsiteX2" fmla="*/ 18773 w 135252"/>
                  <a:gd name="connsiteY2" fmla="*/ 21107 h 136819"/>
                  <a:gd name="connsiteX3" fmla="*/ 114388 w 135252"/>
                  <a:gd name="connsiteY3" fmla="*/ 18990 h 136819"/>
                  <a:gd name="connsiteX4" fmla="*/ 116480 w 135252"/>
                  <a:gd name="connsiteY4" fmla="*/ 115713 h 13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52" h="136819">
                    <a:moveTo>
                      <a:pt x="116480" y="115713"/>
                    </a:moveTo>
                    <a:cubicBezTo>
                      <a:pt x="90655" y="143006"/>
                      <a:pt x="47846" y="143954"/>
                      <a:pt x="20865" y="117829"/>
                    </a:cubicBezTo>
                    <a:cubicBezTo>
                      <a:pt x="-6116" y="91704"/>
                      <a:pt x="-7053" y="48400"/>
                      <a:pt x="18773" y="21107"/>
                    </a:cubicBezTo>
                    <a:cubicBezTo>
                      <a:pt x="44598" y="-6187"/>
                      <a:pt x="87407" y="-7135"/>
                      <a:pt x="114388" y="18990"/>
                    </a:cubicBezTo>
                    <a:cubicBezTo>
                      <a:pt x="141369" y="45115"/>
                      <a:pt x="142306" y="88419"/>
                      <a:pt x="116480" y="1157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438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51681BA-26F8-FB5B-F70A-E8F5DE364B59}"/>
                  </a:ext>
                </a:extLst>
              </p:cNvPr>
              <p:cNvSpPr/>
              <p:nvPr/>
            </p:nvSpPr>
            <p:spPr>
              <a:xfrm>
                <a:off x="6242609" y="3149247"/>
                <a:ext cx="135252" cy="136819"/>
              </a:xfrm>
              <a:custGeom>
                <a:avLst/>
                <a:gdLst>
                  <a:gd name="connsiteX0" fmla="*/ 116480 w 135252"/>
                  <a:gd name="connsiteY0" fmla="*/ 115713 h 136819"/>
                  <a:gd name="connsiteX1" fmla="*/ 20865 w 135252"/>
                  <a:gd name="connsiteY1" fmla="*/ 117829 h 136819"/>
                  <a:gd name="connsiteX2" fmla="*/ 18773 w 135252"/>
                  <a:gd name="connsiteY2" fmla="*/ 21107 h 136819"/>
                  <a:gd name="connsiteX3" fmla="*/ 114388 w 135252"/>
                  <a:gd name="connsiteY3" fmla="*/ 18990 h 136819"/>
                  <a:gd name="connsiteX4" fmla="*/ 116480 w 135252"/>
                  <a:gd name="connsiteY4" fmla="*/ 115713 h 13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52" h="136819">
                    <a:moveTo>
                      <a:pt x="116480" y="115713"/>
                    </a:moveTo>
                    <a:cubicBezTo>
                      <a:pt x="90655" y="143006"/>
                      <a:pt x="47846" y="143954"/>
                      <a:pt x="20865" y="117829"/>
                    </a:cubicBezTo>
                    <a:cubicBezTo>
                      <a:pt x="-6116" y="91704"/>
                      <a:pt x="-7053" y="48400"/>
                      <a:pt x="18773" y="21107"/>
                    </a:cubicBezTo>
                    <a:cubicBezTo>
                      <a:pt x="44598" y="-6187"/>
                      <a:pt x="87407" y="-7135"/>
                      <a:pt x="114388" y="18990"/>
                    </a:cubicBezTo>
                    <a:cubicBezTo>
                      <a:pt x="141369" y="45115"/>
                      <a:pt x="142306" y="88419"/>
                      <a:pt x="116480" y="1157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438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33C8380-0792-C8EF-1E78-0FC052D000CD}"/>
                  </a:ext>
                </a:extLst>
              </p:cNvPr>
              <p:cNvSpPr/>
              <p:nvPr/>
            </p:nvSpPr>
            <p:spPr>
              <a:xfrm>
                <a:off x="6105783" y="3290551"/>
                <a:ext cx="135252" cy="136819"/>
              </a:xfrm>
              <a:custGeom>
                <a:avLst/>
                <a:gdLst>
                  <a:gd name="connsiteX0" fmla="*/ 116480 w 135252"/>
                  <a:gd name="connsiteY0" fmla="*/ 115713 h 136819"/>
                  <a:gd name="connsiteX1" fmla="*/ 20865 w 135252"/>
                  <a:gd name="connsiteY1" fmla="*/ 117829 h 136819"/>
                  <a:gd name="connsiteX2" fmla="*/ 18773 w 135252"/>
                  <a:gd name="connsiteY2" fmla="*/ 21107 h 136819"/>
                  <a:gd name="connsiteX3" fmla="*/ 114388 w 135252"/>
                  <a:gd name="connsiteY3" fmla="*/ 18990 h 136819"/>
                  <a:gd name="connsiteX4" fmla="*/ 116480 w 135252"/>
                  <a:gd name="connsiteY4" fmla="*/ 115713 h 13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52" h="136819">
                    <a:moveTo>
                      <a:pt x="116480" y="115713"/>
                    </a:moveTo>
                    <a:cubicBezTo>
                      <a:pt x="90655" y="143006"/>
                      <a:pt x="47846" y="143954"/>
                      <a:pt x="20865" y="117829"/>
                    </a:cubicBezTo>
                    <a:cubicBezTo>
                      <a:pt x="-6116" y="91704"/>
                      <a:pt x="-7053" y="48400"/>
                      <a:pt x="18773" y="21107"/>
                    </a:cubicBezTo>
                    <a:cubicBezTo>
                      <a:pt x="44598" y="-6187"/>
                      <a:pt x="87407" y="-7135"/>
                      <a:pt x="114388" y="18990"/>
                    </a:cubicBezTo>
                    <a:cubicBezTo>
                      <a:pt x="141369" y="45115"/>
                      <a:pt x="142306" y="88419"/>
                      <a:pt x="116480" y="1157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438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18">
              <a:extLst>
                <a:ext uri="{FF2B5EF4-FFF2-40B4-BE49-F238E27FC236}">
                  <a16:creationId xmlns:a16="http://schemas.microsoft.com/office/drawing/2014/main" id="{F0AF133F-6C03-2915-650D-390062A4F7FE}"/>
                </a:ext>
              </a:extLst>
            </p:cNvPr>
            <p:cNvGrpSpPr/>
            <p:nvPr/>
          </p:nvGrpSpPr>
          <p:grpSpPr>
            <a:xfrm>
              <a:off x="5557456" y="3300015"/>
              <a:ext cx="697048" cy="681377"/>
              <a:chOff x="5557456" y="3300015"/>
              <a:chExt cx="697048" cy="681377"/>
            </a:xfrm>
            <a:solidFill>
              <a:srgbClr val="FFFFFF"/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6E2421C-44BD-F593-EBCE-726572D94EC2}"/>
                  </a:ext>
                </a:extLst>
              </p:cNvPr>
              <p:cNvSpPr/>
              <p:nvPr/>
            </p:nvSpPr>
            <p:spPr>
              <a:xfrm>
                <a:off x="5557456" y="3300015"/>
                <a:ext cx="385772" cy="348516"/>
              </a:xfrm>
              <a:custGeom>
                <a:avLst/>
                <a:gdLst>
                  <a:gd name="connsiteX0" fmla="*/ 188338 w 385772"/>
                  <a:gd name="connsiteY0" fmla="*/ 283194 h 348516"/>
                  <a:gd name="connsiteX1" fmla="*/ 0 w 385772"/>
                  <a:gd name="connsiteY1" fmla="*/ 348517 h 348516"/>
                  <a:gd name="connsiteX2" fmla="*/ 192176 w 385772"/>
                  <a:gd name="connsiteY2" fmla="*/ 18285 h 348516"/>
                  <a:gd name="connsiteX3" fmla="*/ 385772 w 385772"/>
                  <a:gd name="connsiteY3" fmla="*/ 9349 h 348516"/>
                  <a:gd name="connsiteX4" fmla="*/ 188338 w 385772"/>
                  <a:gd name="connsiteY4" fmla="*/ 283193 h 348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772" h="348516">
                    <a:moveTo>
                      <a:pt x="188338" y="283194"/>
                    </a:moveTo>
                    <a:lnTo>
                      <a:pt x="0" y="348517"/>
                    </a:lnTo>
                    <a:cubicBezTo>
                      <a:pt x="40734" y="227749"/>
                      <a:pt x="105194" y="71625"/>
                      <a:pt x="192176" y="18285"/>
                    </a:cubicBezTo>
                    <a:cubicBezTo>
                      <a:pt x="249328" y="-16760"/>
                      <a:pt x="385772" y="9349"/>
                      <a:pt x="385772" y="9349"/>
                    </a:cubicBezTo>
                    <a:lnTo>
                      <a:pt x="188338" y="283193"/>
                    </a:lnTo>
                    <a:close/>
                  </a:path>
                </a:pathLst>
              </a:custGeom>
              <a:solidFill>
                <a:srgbClr val="FFFFFF"/>
              </a:solidFill>
              <a:ln w="571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56AAE54-80E3-3A1D-7831-1BBA309739AE}"/>
                  </a:ext>
                </a:extLst>
              </p:cNvPr>
              <p:cNvSpPr/>
              <p:nvPr/>
            </p:nvSpPr>
            <p:spPr>
              <a:xfrm>
                <a:off x="5915155" y="3584895"/>
                <a:ext cx="339349" cy="396497"/>
              </a:xfrm>
              <a:custGeom>
                <a:avLst/>
                <a:gdLst>
                  <a:gd name="connsiteX0" fmla="*/ 59220 w 339349"/>
                  <a:gd name="connsiteY0" fmla="*/ 206150 h 396497"/>
                  <a:gd name="connsiteX1" fmla="*/ 0 w 339349"/>
                  <a:gd name="connsiteY1" fmla="*/ 396497 h 396497"/>
                  <a:gd name="connsiteX2" fmla="*/ 323869 w 339349"/>
                  <a:gd name="connsiteY2" fmla="*/ 193777 h 396497"/>
                  <a:gd name="connsiteX3" fmla="*/ 326563 w 339349"/>
                  <a:gd name="connsiteY3" fmla="*/ 0 h 396497"/>
                  <a:gd name="connsiteX4" fmla="*/ 59225 w 339349"/>
                  <a:gd name="connsiteY4" fmla="*/ 206150 h 39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349" h="396497">
                    <a:moveTo>
                      <a:pt x="59220" y="206150"/>
                    </a:moveTo>
                    <a:lnTo>
                      <a:pt x="0" y="396497"/>
                    </a:lnTo>
                    <a:cubicBezTo>
                      <a:pt x="119396" y="351894"/>
                      <a:pt x="273358" y="282435"/>
                      <a:pt x="323869" y="193777"/>
                    </a:cubicBezTo>
                    <a:cubicBezTo>
                      <a:pt x="357053" y="135525"/>
                      <a:pt x="326563" y="0"/>
                      <a:pt x="326563" y="0"/>
                    </a:cubicBezTo>
                    <a:lnTo>
                      <a:pt x="59225" y="206150"/>
                    </a:lnTo>
                    <a:close/>
                  </a:path>
                </a:pathLst>
              </a:custGeom>
              <a:solidFill>
                <a:srgbClr val="FFFFFF"/>
              </a:solidFill>
              <a:ln w="571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7861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1F6CB857-3940-3E9C-B253-F2038668C5C3}"/>
              </a:ext>
            </a:extLst>
          </p:cNvPr>
          <p:cNvGrpSpPr/>
          <p:nvPr/>
        </p:nvGrpSpPr>
        <p:grpSpPr>
          <a:xfrm rot="4095498">
            <a:off x="1761412" y="1334131"/>
            <a:ext cx="3946356" cy="4748345"/>
            <a:chOff x="9958317" y="2030012"/>
            <a:chExt cx="1222959" cy="1471492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D88DD42-6636-26A3-B29B-F05990237F57}"/>
                </a:ext>
              </a:extLst>
            </p:cNvPr>
            <p:cNvSpPr/>
            <p:nvPr/>
          </p:nvSpPr>
          <p:spPr>
            <a:xfrm>
              <a:off x="9961440" y="2030012"/>
              <a:ext cx="920204" cy="1164164"/>
            </a:xfrm>
            <a:custGeom>
              <a:avLst/>
              <a:gdLst>
                <a:gd name="connsiteX0" fmla="*/ 29014 w 920204"/>
                <a:gd name="connsiteY0" fmla="*/ 3321 h 1164164"/>
                <a:gd name="connsiteX1" fmla="*/ 616313 w 920204"/>
                <a:gd name="connsiteY1" fmla="*/ 1164164 h 1164164"/>
                <a:gd name="connsiteX2" fmla="*/ 920205 w 920204"/>
                <a:gd name="connsiteY2" fmla="*/ 952246 h 1164164"/>
                <a:gd name="connsiteX3" fmla="*/ 33935 w 920204"/>
                <a:gd name="connsiteY3" fmla="*/ 0 h 1164164"/>
                <a:gd name="connsiteX4" fmla="*/ 28855 w 920204"/>
                <a:gd name="connsiteY4" fmla="*/ 3302 h 116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204" h="1164164">
                  <a:moveTo>
                    <a:pt x="29014" y="3321"/>
                  </a:moveTo>
                  <a:cubicBezTo>
                    <a:pt x="5786" y="81267"/>
                    <a:pt x="-152628" y="709314"/>
                    <a:pt x="616313" y="1164164"/>
                  </a:cubicBezTo>
                  <a:lnTo>
                    <a:pt x="920205" y="952246"/>
                  </a:lnTo>
                  <a:cubicBezTo>
                    <a:pt x="759124" y="73469"/>
                    <a:pt x="115088" y="5143"/>
                    <a:pt x="33935" y="0"/>
                  </a:cubicBezTo>
                  <a:lnTo>
                    <a:pt x="28855" y="3302"/>
                  </a:lnTo>
                  <a:close/>
                </a:path>
              </a:pathLst>
            </a:custGeom>
            <a:solidFill>
              <a:srgbClr val="ECECEC"/>
            </a:solidFill>
            <a:ln w="20669" cap="flat">
              <a:solidFill>
                <a:srgbClr val="01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87FF8F5-E632-DB94-4BB3-6753765D1034}"/>
                </a:ext>
              </a:extLst>
            </p:cNvPr>
            <p:cNvSpPr/>
            <p:nvPr/>
          </p:nvSpPr>
          <p:spPr>
            <a:xfrm>
              <a:off x="10244388" y="2431243"/>
              <a:ext cx="279516" cy="279498"/>
            </a:xfrm>
            <a:custGeom>
              <a:avLst/>
              <a:gdLst>
                <a:gd name="connsiteX0" fmla="*/ 59756 w 279516"/>
                <a:gd name="connsiteY0" fmla="*/ 25064 h 279498"/>
                <a:gd name="connsiteX1" fmla="*/ 25097 w 279516"/>
                <a:gd name="connsiteY1" fmla="*/ 219717 h 279498"/>
                <a:gd name="connsiteX2" fmla="*/ 219699 w 279516"/>
                <a:gd name="connsiteY2" fmla="*/ 254413 h 279498"/>
                <a:gd name="connsiteX3" fmla="*/ 254453 w 279516"/>
                <a:gd name="connsiteY3" fmla="*/ 59779 h 279498"/>
                <a:gd name="connsiteX4" fmla="*/ 60143 w 279516"/>
                <a:gd name="connsiteY4" fmla="*/ 25108 h 279498"/>
                <a:gd name="connsiteX5" fmla="*/ 69281 w 279516"/>
                <a:gd name="connsiteY5" fmla="*/ 38589 h 279498"/>
                <a:gd name="connsiteX6" fmla="*/ 240947 w 279516"/>
                <a:gd name="connsiteY6" fmla="*/ 69196 h 279498"/>
                <a:gd name="connsiteX7" fmla="*/ 210302 w 279516"/>
                <a:gd name="connsiteY7" fmla="*/ 240811 h 279498"/>
                <a:gd name="connsiteX8" fmla="*/ 38724 w 279516"/>
                <a:gd name="connsiteY8" fmla="*/ 210217 h 279498"/>
                <a:gd name="connsiteX9" fmla="*/ 69205 w 279516"/>
                <a:gd name="connsiteY9" fmla="*/ 38577 h 27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16" h="279498">
                  <a:moveTo>
                    <a:pt x="59756" y="25064"/>
                  </a:moveTo>
                  <a:cubicBezTo>
                    <a:pt x="-3471" y="69152"/>
                    <a:pt x="-18997" y="156490"/>
                    <a:pt x="25097" y="219717"/>
                  </a:cubicBezTo>
                  <a:cubicBezTo>
                    <a:pt x="69192" y="282944"/>
                    <a:pt x="156473" y="298508"/>
                    <a:pt x="219699" y="254413"/>
                  </a:cubicBezTo>
                  <a:cubicBezTo>
                    <a:pt x="282927" y="210325"/>
                    <a:pt x="298541" y="123000"/>
                    <a:pt x="254453" y="59779"/>
                  </a:cubicBezTo>
                  <a:cubicBezTo>
                    <a:pt x="210365" y="-3441"/>
                    <a:pt x="123008" y="-19024"/>
                    <a:pt x="60143" y="25108"/>
                  </a:cubicBezTo>
                  <a:close/>
                  <a:moveTo>
                    <a:pt x="69281" y="38589"/>
                  </a:moveTo>
                  <a:cubicBezTo>
                    <a:pt x="125167" y="-387"/>
                    <a:pt x="201977" y="13310"/>
                    <a:pt x="240947" y="69196"/>
                  </a:cubicBezTo>
                  <a:cubicBezTo>
                    <a:pt x="279917" y="125083"/>
                    <a:pt x="266188" y="201835"/>
                    <a:pt x="210302" y="240811"/>
                  </a:cubicBezTo>
                  <a:cubicBezTo>
                    <a:pt x="154416" y="279788"/>
                    <a:pt x="77695" y="266104"/>
                    <a:pt x="38724" y="210217"/>
                  </a:cubicBezTo>
                  <a:cubicBezTo>
                    <a:pt x="-245" y="154331"/>
                    <a:pt x="13324" y="77566"/>
                    <a:pt x="69205" y="38577"/>
                  </a:cubicBezTo>
                  <a:close/>
                </a:path>
              </a:pathLst>
            </a:custGeom>
            <a:solidFill>
              <a:srgbClr val="CDCCC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" name="图形 2">
              <a:extLst>
                <a:ext uri="{FF2B5EF4-FFF2-40B4-BE49-F238E27FC236}">
                  <a16:creationId xmlns:a16="http://schemas.microsoft.com/office/drawing/2014/main" id="{A4E907B0-C956-B6D0-6F47-DADE2D5BEDE9}"/>
                </a:ext>
              </a:extLst>
            </p:cNvPr>
            <p:cNvGrpSpPr/>
            <p:nvPr/>
          </p:nvGrpSpPr>
          <p:grpSpPr>
            <a:xfrm>
              <a:off x="9958317" y="2030857"/>
              <a:ext cx="1222959" cy="1470647"/>
              <a:chOff x="9958317" y="2030857"/>
              <a:chExt cx="1222959" cy="1470647"/>
            </a:xfrm>
          </p:grpSpPr>
          <p:grpSp>
            <p:nvGrpSpPr>
              <p:cNvPr id="42" name="图形 2">
                <a:extLst>
                  <a:ext uri="{FF2B5EF4-FFF2-40B4-BE49-F238E27FC236}">
                    <a16:creationId xmlns:a16="http://schemas.microsoft.com/office/drawing/2014/main" id="{F3616C17-7F52-3F59-6840-71DD621BD1B8}"/>
                  </a:ext>
                </a:extLst>
              </p:cNvPr>
              <p:cNvGrpSpPr/>
              <p:nvPr/>
            </p:nvGrpSpPr>
            <p:grpSpPr>
              <a:xfrm>
                <a:off x="9958317" y="2030857"/>
                <a:ext cx="1222959" cy="1470647"/>
                <a:chOff x="9958317" y="2030857"/>
                <a:chExt cx="1222959" cy="1470647"/>
              </a:xfrm>
              <a:solidFill>
                <a:srgbClr val="ED2224"/>
              </a:solidFill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3A9156F0-2C4C-57F3-DA47-1200E611053E}"/>
                    </a:ext>
                  </a:extLst>
                </p:cNvPr>
                <p:cNvSpPr/>
                <p:nvPr/>
              </p:nvSpPr>
              <p:spPr>
                <a:xfrm>
                  <a:off x="9958317" y="2030857"/>
                  <a:ext cx="434276" cy="425380"/>
                </a:xfrm>
                <a:custGeom>
                  <a:avLst/>
                  <a:gdLst>
                    <a:gd name="connsiteX0" fmla="*/ 20707 w 434276"/>
                    <a:gd name="connsiteY0" fmla="*/ 417322 h 425380"/>
                    <a:gd name="connsiteX1" fmla="*/ 0 w 434276"/>
                    <a:gd name="connsiteY1" fmla="*/ 230676 h 425380"/>
                    <a:gd name="connsiteX2" fmla="*/ 21545 w 434276"/>
                    <a:gd name="connsiteY2" fmla="*/ 42564 h 425380"/>
                    <a:gd name="connsiteX3" fmla="*/ 35134 w 434276"/>
                    <a:gd name="connsiteY3" fmla="*/ 0 h 425380"/>
                    <a:gd name="connsiteX4" fmla="*/ 224758 w 434276"/>
                    <a:gd name="connsiteY4" fmla="*/ 38309 h 425380"/>
                    <a:gd name="connsiteX5" fmla="*/ 407124 w 434276"/>
                    <a:gd name="connsiteY5" fmla="*/ 117316 h 425380"/>
                    <a:gd name="connsiteX6" fmla="*/ 434277 w 434276"/>
                    <a:gd name="connsiteY6" fmla="*/ 141656 h 425380"/>
                    <a:gd name="connsiteX7" fmla="*/ 23768 w 434276"/>
                    <a:gd name="connsiteY7" fmla="*/ 425380 h 425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4276" h="425380">
                      <a:moveTo>
                        <a:pt x="20707" y="417322"/>
                      </a:moveTo>
                      <a:lnTo>
                        <a:pt x="0" y="230676"/>
                      </a:lnTo>
                      <a:lnTo>
                        <a:pt x="21545" y="42564"/>
                      </a:lnTo>
                      <a:lnTo>
                        <a:pt x="35134" y="0"/>
                      </a:lnTo>
                      <a:lnTo>
                        <a:pt x="224758" y="38309"/>
                      </a:lnTo>
                      <a:lnTo>
                        <a:pt x="407124" y="117316"/>
                      </a:lnTo>
                      <a:lnTo>
                        <a:pt x="434277" y="141656"/>
                      </a:lnTo>
                      <a:lnTo>
                        <a:pt x="23768" y="425380"/>
                      </a:lnTo>
                    </a:path>
                  </a:pathLst>
                </a:custGeom>
                <a:solidFill>
                  <a:srgbClr val="ED2224"/>
                </a:solidFill>
                <a:ln w="2067" cap="flat">
                  <a:solidFill>
                    <a:srgbClr val="01010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">
                  <a:extLst>
                    <a:ext uri="{FF2B5EF4-FFF2-40B4-BE49-F238E27FC236}">
                      <a16:creationId xmlns:a16="http://schemas.microsoft.com/office/drawing/2014/main" id="{BAB0E56B-0889-0639-37EF-0DD4EA61E5ED}"/>
                    </a:ext>
                  </a:extLst>
                </p:cNvPr>
                <p:cNvGrpSpPr/>
                <p:nvPr/>
              </p:nvGrpSpPr>
              <p:grpSpPr>
                <a:xfrm>
                  <a:off x="10258541" y="2635500"/>
                  <a:ext cx="922735" cy="866003"/>
                  <a:chOff x="10258541" y="2635500"/>
                  <a:chExt cx="922735" cy="866003"/>
                </a:xfrm>
                <a:solidFill>
                  <a:srgbClr val="ED2224"/>
                </a:solidFill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6B6B96CA-7261-BC0D-5143-9BED0243B32D}"/>
                      </a:ext>
                    </a:extLst>
                  </p:cNvPr>
                  <p:cNvSpPr/>
                  <p:nvPr/>
                </p:nvSpPr>
                <p:spPr>
                  <a:xfrm>
                    <a:off x="10258541" y="2992373"/>
                    <a:ext cx="286751" cy="509130"/>
                  </a:xfrm>
                  <a:custGeom>
                    <a:avLst/>
                    <a:gdLst>
                      <a:gd name="connsiteX0" fmla="*/ 38618 w 286751"/>
                      <a:gd name="connsiteY0" fmla="*/ 0 h 509130"/>
                      <a:gd name="connsiteX1" fmla="*/ 286751 w 286751"/>
                      <a:gd name="connsiteY1" fmla="*/ 509130 h 509130"/>
                      <a:gd name="connsiteX2" fmla="*/ 157484 w 286751"/>
                      <a:gd name="connsiteY2" fmla="*/ 97454 h 509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6751" h="509130">
                        <a:moveTo>
                          <a:pt x="38618" y="0"/>
                        </a:moveTo>
                        <a:cubicBezTo>
                          <a:pt x="38618" y="0"/>
                          <a:pt x="-144497" y="124333"/>
                          <a:pt x="286751" y="509130"/>
                        </a:cubicBezTo>
                        <a:cubicBezTo>
                          <a:pt x="286751" y="509130"/>
                          <a:pt x="28465" y="116846"/>
                          <a:pt x="157484" y="97454"/>
                        </a:cubicBezTo>
                      </a:path>
                    </a:pathLst>
                  </a:custGeom>
                  <a:solidFill>
                    <a:srgbClr val="ED2224"/>
                  </a:solidFill>
                  <a:ln w="20669" cap="flat">
                    <a:solidFill>
                      <a:srgbClr val="0101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28BB846F-3EB9-149A-E906-4307978C9567}"/>
                      </a:ext>
                    </a:extLst>
                  </p:cNvPr>
                  <p:cNvSpPr/>
                  <p:nvPr/>
                </p:nvSpPr>
                <p:spPr>
                  <a:xfrm>
                    <a:off x="10789284" y="2635500"/>
                    <a:ext cx="391992" cy="422341"/>
                  </a:xfrm>
                  <a:custGeom>
                    <a:avLst/>
                    <a:gdLst>
                      <a:gd name="connsiteX0" fmla="*/ 0 w 391992"/>
                      <a:gd name="connsiteY0" fmla="*/ 13529 h 422341"/>
                      <a:gd name="connsiteX1" fmla="*/ 391992 w 391992"/>
                      <a:gd name="connsiteY1" fmla="*/ 422342 h 422341"/>
                      <a:gd name="connsiteX2" fmla="*/ 50362 w 391992"/>
                      <a:gd name="connsiteY2" fmla="*/ 158753 h 42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91992" h="422341">
                        <a:moveTo>
                          <a:pt x="0" y="13529"/>
                        </a:moveTo>
                        <a:cubicBezTo>
                          <a:pt x="0" y="13529"/>
                          <a:pt x="179966" y="-115332"/>
                          <a:pt x="391992" y="422342"/>
                        </a:cubicBezTo>
                        <a:cubicBezTo>
                          <a:pt x="391992" y="422342"/>
                          <a:pt x="113150" y="44390"/>
                          <a:pt x="50362" y="158753"/>
                        </a:cubicBezTo>
                      </a:path>
                    </a:pathLst>
                  </a:custGeom>
                  <a:solidFill>
                    <a:srgbClr val="ED2224"/>
                  </a:solidFill>
                  <a:ln w="20669" cap="flat">
                    <a:solidFill>
                      <a:srgbClr val="0101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8ACB6B7-4FB4-AF8C-DA54-F102B86146F5}"/>
                  </a:ext>
                </a:extLst>
              </p:cNvPr>
              <p:cNvSpPr/>
              <p:nvPr/>
            </p:nvSpPr>
            <p:spPr>
              <a:xfrm>
                <a:off x="10467340" y="2861964"/>
                <a:ext cx="413860" cy="331851"/>
              </a:xfrm>
              <a:custGeom>
                <a:avLst/>
                <a:gdLst>
                  <a:gd name="connsiteX0" fmla="*/ 0 w 413860"/>
                  <a:gd name="connsiteY0" fmla="*/ 268713 h 331851"/>
                  <a:gd name="connsiteX1" fmla="*/ 110210 w 413860"/>
                  <a:gd name="connsiteY1" fmla="*/ 331851 h 331851"/>
                  <a:gd name="connsiteX2" fmla="*/ 413861 w 413860"/>
                  <a:gd name="connsiteY2" fmla="*/ 117558 h 331851"/>
                  <a:gd name="connsiteX3" fmla="*/ 385337 w 413860"/>
                  <a:gd name="connsiteY3" fmla="*/ 0 h 331851"/>
                  <a:gd name="connsiteX4" fmla="*/ 12 w 413860"/>
                  <a:gd name="connsiteY4" fmla="*/ 268707 h 33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860" h="331851">
                    <a:moveTo>
                      <a:pt x="0" y="268713"/>
                    </a:moveTo>
                    <a:lnTo>
                      <a:pt x="110210" y="331851"/>
                    </a:lnTo>
                    <a:lnTo>
                      <a:pt x="413861" y="117558"/>
                    </a:lnTo>
                    <a:lnTo>
                      <a:pt x="385337" y="0"/>
                    </a:lnTo>
                    <a:lnTo>
                      <a:pt x="12" y="268707"/>
                    </a:lnTo>
                    <a:close/>
                  </a:path>
                </a:pathLst>
              </a:custGeom>
              <a:solidFill>
                <a:srgbClr val="B4B4B4"/>
              </a:solidFill>
              <a:ln w="2067" cap="flat">
                <a:solidFill>
                  <a:srgbClr val="010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2">
              <a:extLst>
                <a:ext uri="{FF2B5EF4-FFF2-40B4-BE49-F238E27FC236}">
                  <a16:creationId xmlns:a16="http://schemas.microsoft.com/office/drawing/2014/main" id="{487BD6A1-E3C1-1353-A2F0-D5F70A22DB02}"/>
                </a:ext>
              </a:extLst>
            </p:cNvPr>
            <p:cNvGrpSpPr/>
            <p:nvPr/>
          </p:nvGrpSpPr>
          <p:grpSpPr>
            <a:xfrm>
              <a:off x="10346273" y="2637066"/>
              <a:ext cx="829834" cy="862863"/>
              <a:chOff x="10346273" y="2637066"/>
              <a:chExt cx="829834" cy="862863"/>
            </a:xfrm>
            <a:solidFill>
              <a:srgbClr val="D12026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246A797-3247-47AB-A626-8ADC72F3827F}"/>
                  </a:ext>
                </a:extLst>
              </p:cNvPr>
              <p:cNvSpPr/>
              <p:nvPr/>
            </p:nvSpPr>
            <p:spPr>
              <a:xfrm>
                <a:off x="10782712" y="2637066"/>
                <a:ext cx="393395" cy="404063"/>
              </a:xfrm>
              <a:custGeom>
                <a:avLst/>
                <a:gdLst>
                  <a:gd name="connsiteX0" fmla="*/ 80868 w 393395"/>
                  <a:gd name="connsiteY0" fmla="*/ 28918 h 404063"/>
                  <a:gd name="connsiteX1" fmla="*/ 106331 w 393395"/>
                  <a:gd name="connsiteY1" fmla="*/ 138430 h 404063"/>
                  <a:gd name="connsiteX2" fmla="*/ 73838 w 393395"/>
                  <a:gd name="connsiteY2" fmla="*/ 135636 h 404063"/>
                  <a:gd name="connsiteX3" fmla="*/ 57030 w 393395"/>
                  <a:gd name="connsiteY3" fmla="*/ 162630 h 404063"/>
                  <a:gd name="connsiteX4" fmla="*/ 0 w 393395"/>
                  <a:gd name="connsiteY4" fmla="*/ 11493 h 404063"/>
                  <a:gd name="connsiteX5" fmla="*/ 78531 w 393395"/>
                  <a:gd name="connsiteY5" fmla="*/ 0 h 404063"/>
                  <a:gd name="connsiteX6" fmla="*/ 393395 w 393395"/>
                  <a:gd name="connsiteY6" fmla="*/ 404063 h 404063"/>
                  <a:gd name="connsiteX7" fmla="*/ 80341 w 393395"/>
                  <a:gd name="connsiteY7" fmla="*/ 28905 h 40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395" h="404063">
                    <a:moveTo>
                      <a:pt x="80868" y="28918"/>
                    </a:moveTo>
                    <a:lnTo>
                      <a:pt x="106331" y="138430"/>
                    </a:lnTo>
                    <a:lnTo>
                      <a:pt x="73838" y="135636"/>
                    </a:lnTo>
                    <a:lnTo>
                      <a:pt x="57030" y="162630"/>
                    </a:lnTo>
                    <a:lnTo>
                      <a:pt x="0" y="11493"/>
                    </a:lnTo>
                    <a:lnTo>
                      <a:pt x="78531" y="0"/>
                    </a:lnTo>
                    <a:cubicBezTo>
                      <a:pt x="78531" y="0"/>
                      <a:pt x="228537" y="-248"/>
                      <a:pt x="393395" y="404063"/>
                    </a:cubicBezTo>
                    <a:cubicBezTo>
                      <a:pt x="187655" y="10490"/>
                      <a:pt x="79070" y="30112"/>
                      <a:pt x="80341" y="28905"/>
                    </a:cubicBezTo>
                    <a:close/>
                  </a:path>
                </a:pathLst>
              </a:custGeom>
              <a:solidFill>
                <a:srgbClr val="D120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C4DCE2C-2FA0-DE6D-542D-2ECDCF98D64E}"/>
                  </a:ext>
                </a:extLst>
              </p:cNvPr>
              <p:cNvSpPr/>
              <p:nvPr/>
            </p:nvSpPr>
            <p:spPr>
              <a:xfrm>
                <a:off x="10346273" y="3054314"/>
                <a:ext cx="190923" cy="445615"/>
              </a:xfrm>
              <a:custGeom>
                <a:avLst/>
                <a:gdLst>
                  <a:gd name="connsiteX0" fmla="*/ 190282 w 190923"/>
                  <a:gd name="connsiteY0" fmla="*/ 445615 h 445615"/>
                  <a:gd name="connsiteX1" fmla="*/ 28071 w 190923"/>
                  <a:gd name="connsiteY1" fmla="*/ 1299 h 445615"/>
                  <a:gd name="connsiteX2" fmla="*/ 68724 w 190923"/>
                  <a:gd name="connsiteY2" fmla="*/ 34040 h 445615"/>
                  <a:gd name="connsiteX3" fmla="*/ 29652 w 190923"/>
                  <a:gd name="connsiteY3" fmla="*/ 76560 h 445615"/>
                  <a:gd name="connsiteX4" fmla="*/ 72509 w 190923"/>
                  <a:gd name="connsiteY4" fmla="*/ 214666 h 445615"/>
                  <a:gd name="connsiteX5" fmla="*/ 190288 w 190923"/>
                  <a:gd name="connsiteY5" fmla="*/ 445615 h 445615"/>
                  <a:gd name="connsiteX6" fmla="*/ 190923 w 190923"/>
                  <a:gd name="connsiteY6" fmla="*/ 445552 h 44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923" h="445615">
                    <a:moveTo>
                      <a:pt x="190282" y="445615"/>
                    </a:moveTo>
                    <a:cubicBezTo>
                      <a:pt x="190282" y="445615"/>
                      <a:pt x="-87309" y="83900"/>
                      <a:pt x="28071" y="1299"/>
                    </a:cubicBezTo>
                    <a:cubicBezTo>
                      <a:pt x="40803" y="-7819"/>
                      <a:pt x="68724" y="34040"/>
                      <a:pt x="68724" y="34040"/>
                    </a:cubicBezTo>
                    <a:lnTo>
                      <a:pt x="29652" y="76560"/>
                    </a:lnTo>
                    <a:lnTo>
                      <a:pt x="72509" y="214666"/>
                    </a:lnTo>
                    <a:lnTo>
                      <a:pt x="190288" y="445615"/>
                    </a:lnTo>
                    <a:lnTo>
                      <a:pt x="190923" y="445552"/>
                    </a:lnTo>
                    <a:close/>
                  </a:path>
                </a:pathLst>
              </a:custGeom>
              <a:solidFill>
                <a:srgbClr val="D120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A47B55B-4DBB-C23B-83AA-C3473B75BADB}"/>
                </a:ext>
              </a:extLst>
            </p:cNvPr>
            <p:cNvSpPr/>
            <p:nvPr/>
          </p:nvSpPr>
          <p:spPr>
            <a:xfrm>
              <a:off x="10740935" y="2869514"/>
              <a:ext cx="140272" cy="154857"/>
            </a:xfrm>
            <a:custGeom>
              <a:avLst/>
              <a:gdLst>
                <a:gd name="connsiteX0" fmla="*/ 89 w 140272"/>
                <a:gd name="connsiteY0" fmla="*/ 70345 h 154857"/>
                <a:gd name="connsiteX1" fmla="*/ 72333 w 140272"/>
                <a:gd name="connsiteY1" fmla="*/ 154857 h 154857"/>
                <a:gd name="connsiteX2" fmla="*/ 78384 w 140272"/>
                <a:gd name="connsiteY2" fmla="*/ 153708 h 154857"/>
                <a:gd name="connsiteX3" fmla="*/ 140272 w 140272"/>
                <a:gd name="connsiteY3" fmla="*/ 110001 h 154857"/>
                <a:gd name="connsiteX4" fmla="*/ 117304 w 140272"/>
                <a:gd name="connsiteY4" fmla="*/ 15304 h 154857"/>
                <a:gd name="connsiteX5" fmla="*/ 100965 w 140272"/>
                <a:gd name="connsiteY5" fmla="*/ 0 h 154857"/>
                <a:gd name="connsiteX6" fmla="*/ 0 w 140272"/>
                <a:gd name="connsiteY6" fmla="*/ 70295 h 15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272" h="154857">
                  <a:moveTo>
                    <a:pt x="89" y="70345"/>
                  </a:moveTo>
                  <a:cubicBezTo>
                    <a:pt x="21393" y="86252"/>
                    <a:pt x="45600" y="112306"/>
                    <a:pt x="72333" y="154857"/>
                  </a:cubicBezTo>
                  <a:cubicBezTo>
                    <a:pt x="74155" y="154356"/>
                    <a:pt x="76207" y="153994"/>
                    <a:pt x="78384" y="153708"/>
                  </a:cubicBezTo>
                  <a:lnTo>
                    <a:pt x="140272" y="110001"/>
                  </a:lnTo>
                  <a:lnTo>
                    <a:pt x="117304" y="15304"/>
                  </a:lnTo>
                  <a:cubicBezTo>
                    <a:pt x="111697" y="9754"/>
                    <a:pt x="106382" y="5017"/>
                    <a:pt x="100965" y="0"/>
                  </a:cubicBezTo>
                  <a:lnTo>
                    <a:pt x="0" y="70295"/>
                  </a:lnTo>
                  <a:close/>
                </a:path>
              </a:pathLst>
            </a:custGeom>
            <a:solidFill>
              <a:srgbClr val="98989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2" name="图形 2">
              <a:extLst>
                <a:ext uri="{FF2B5EF4-FFF2-40B4-BE49-F238E27FC236}">
                  <a16:creationId xmlns:a16="http://schemas.microsoft.com/office/drawing/2014/main" id="{E80DA264-4720-9CEE-7958-0CD16E7AF29F}"/>
                </a:ext>
              </a:extLst>
            </p:cNvPr>
            <p:cNvGrpSpPr/>
            <p:nvPr/>
          </p:nvGrpSpPr>
          <p:grpSpPr>
            <a:xfrm>
              <a:off x="10477500" y="2773937"/>
              <a:ext cx="353796" cy="422182"/>
              <a:chOff x="10477500" y="2773937"/>
              <a:chExt cx="353796" cy="422182"/>
            </a:xfrm>
            <a:solidFill>
              <a:srgbClr val="CDCCCC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5E56A0F-354E-8A64-A55B-0199C38EC153}"/>
                  </a:ext>
                </a:extLst>
              </p:cNvPr>
              <p:cNvSpPr/>
              <p:nvPr/>
            </p:nvSpPr>
            <p:spPr>
              <a:xfrm>
                <a:off x="10552645" y="2773937"/>
                <a:ext cx="278650" cy="173484"/>
              </a:xfrm>
              <a:custGeom>
                <a:avLst/>
                <a:gdLst>
                  <a:gd name="connsiteX0" fmla="*/ 18199 w 278650"/>
                  <a:gd name="connsiteY0" fmla="*/ 15871 h 173484"/>
                  <a:gd name="connsiteX1" fmla="*/ 0 w 278650"/>
                  <a:gd name="connsiteY1" fmla="*/ 29975 h 173484"/>
                  <a:gd name="connsiteX2" fmla="*/ 83376 w 278650"/>
                  <a:gd name="connsiteY2" fmla="*/ 167827 h 173484"/>
                  <a:gd name="connsiteX3" fmla="*/ 177565 w 278650"/>
                  <a:gd name="connsiteY3" fmla="*/ 173485 h 173484"/>
                  <a:gd name="connsiteX4" fmla="*/ 278650 w 278650"/>
                  <a:gd name="connsiteY4" fmla="*/ 102993 h 173484"/>
                  <a:gd name="connsiteX5" fmla="*/ 18193 w 278650"/>
                  <a:gd name="connsiteY5" fmla="*/ 15859 h 173484"/>
                  <a:gd name="connsiteX6" fmla="*/ 18828 w 278650"/>
                  <a:gd name="connsiteY6" fmla="*/ 15859 h 173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650" h="173484">
                    <a:moveTo>
                      <a:pt x="18199" y="15871"/>
                    </a:moveTo>
                    <a:cubicBezTo>
                      <a:pt x="6039" y="23079"/>
                      <a:pt x="0" y="29975"/>
                      <a:pt x="0" y="29975"/>
                    </a:cubicBezTo>
                    <a:lnTo>
                      <a:pt x="83376" y="167827"/>
                    </a:lnTo>
                    <a:cubicBezTo>
                      <a:pt x="83376" y="167827"/>
                      <a:pt x="118949" y="130908"/>
                      <a:pt x="177565" y="173485"/>
                    </a:cubicBezTo>
                    <a:lnTo>
                      <a:pt x="278650" y="102993"/>
                    </a:lnTo>
                    <a:cubicBezTo>
                      <a:pt x="139053" y="-27220"/>
                      <a:pt x="53105" y="-4836"/>
                      <a:pt x="18193" y="15859"/>
                    </a:cubicBezTo>
                    <a:lnTo>
                      <a:pt x="18828" y="15859"/>
                    </a:lnTo>
                    <a:close/>
                  </a:path>
                </a:pathLst>
              </a:custGeom>
              <a:solidFill>
                <a:srgbClr val="CDCCC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7B7BCC1-0F18-53D1-E830-EC140CECB987}"/>
                  </a:ext>
                </a:extLst>
              </p:cNvPr>
              <p:cNvSpPr/>
              <p:nvPr/>
            </p:nvSpPr>
            <p:spPr>
              <a:xfrm>
                <a:off x="10477500" y="3079229"/>
                <a:ext cx="142855" cy="116890"/>
              </a:xfrm>
              <a:custGeom>
                <a:avLst/>
                <a:gdLst>
                  <a:gd name="connsiteX0" fmla="*/ 0 w 142855"/>
                  <a:gd name="connsiteY0" fmla="*/ 55766 h 116890"/>
                  <a:gd name="connsiteX1" fmla="*/ 93021 w 142855"/>
                  <a:gd name="connsiteY1" fmla="*/ 116891 h 116890"/>
                  <a:gd name="connsiteX2" fmla="*/ 142856 w 142855"/>
                  <a:gd name="connsiteY2" fmla="*/ 87179 h 116890"/>
                  <a:gd name="connsiteX3" fmla="*/ 61906 w 142855"/>
                  <a:gd name="connsiteY3" fmla="*/ 0 h 116890"/>
                  <a:gd name="connsiteX4" fmla="*/ 311 w 142855"/>
                  <a:gd name="connsiteY4" fmla="*/ 55753 h 11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55" h="116890">
                    <a:moveTo>
                      <a:pt x="0" y="55766"/>
                    </a:moveTo>
                    <a:lnTo>
                      <a:pt x="93021" y="116891"/>
                    </a:lnTo>
                    <a:lnTo>
                      <a:pt x="142856" y="87179"/>
                    </a:lnTo>
                    <a:lnTo>
                      <a:pt x="61906" y="0"/>
                    </a:lnTo>
                    <a:lnTo>
                      <a:pt x="311" y="55753"/>
                    </a:lnTo>
                    <a:close/>
                  </a:path>
                </a:pathLst>
              </a:custGeom>
              <a:solidFill>
                <a:srgbClr val="CDCCC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图形 2">
              <a:extLst>
                <a:ext uri="{FF2B5EF4-FFF2-40B4-BE49-F238E27FC236}">
                  <a16:creationId xmlns:a16="http://schemas.microsoft.com/office/drawing/2014/main" id="{F8DC9C69-75B1-5E28-2AB0-F4372DFCC13D}"/>
                </a:ext>
              </a:extLst>
            </p:cNvPr>
            <p:cNvGrpSpPr/>
            <p:nvPr/>
          </p:nvGrpSpPr>
          <p:grpSpPr>
            <a:xfrm>
              <a:off x="9961440" y="2030012"/>
              <a:ext cx="920204" cy="1164164"/>
              <a:chOff x="9961440" y="2030012"/>
              <a:chExt cx="920204" cy="1164164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7B45B04-FEF9-1A60-D7B0-EB23E469BF2A}"/>
                  </a:ext>
                </a:extLst>
              </p:cNvPr>
              <p:cNvSpPr/>
              <p:nvPr/>
            </p:nvSpPr>
            <p:spPr>
              <a:xfrm>
                <a:off x="9961440" y="2030012"/>
                <a:ext cx="920204" cy="1164164"/>
              </a:xfrm>
              <a:custGeom>
                <a:avLst/>
                <a:gdLst>
                  <a:gd name="connsiteX0" fmla="*/ 29014 w 920204"/>
                  <a:gd name="connsiteY0" fmla="*/ 3321 h 1164164"/>
                  <a:gd name="connsiteX1" fmla="*/ 616313 w 920204"/>
                  <a:gd name="connsiteY1" fmla="*/ 1164164 h 1164164"/>
                  <a:gd name="connsiteX2" fmla="*/ 920205 w 920204"/>
                  <a:gd name="connsiteY2" fmla="*/ 952246 h 1164164"/>
                  <a:gd name="connsiteX3" fmla="*/ 33935 w 920204"/>
                  <a:gd name="connsiteY3" fmla="*/ 0 h 1164164"/>
                  <a:gd name="connsiteX4" fmla="*/ 28855 w 920204"/>
                  <a:gd name="connsiteY4" fmla="*/ 3302 h 1164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0204" h="1164164">
                    <a:moveTo>
                      <a:pt x="29014" y="3321"/>
                    </a:moveTo>
                    <a:cubicBezTo>
                      <a:pt x="5786" y="81267"/>
                      <a:pt x="-152628" y="709314"/>
                      <a:pt x="616313" y="1164164"/>
                    </a:cubicBezTo>
                    <a:lnTo>
                      <a:pt x="920205" y="952246"/>
                    </a:lnTo>
                    <a:cubicBezTo>
                      <a:pt x="759124" y="73469"/>
                      <a:pt x="115088" y="5143"/>
                      <a:pt x="33935" y="0"/>
                    </a:cubicBezTo>
                    <a:lnTo>
                      <a:pt x="28855" y="3302"/>
                    </a:lnTo>
                    <a:close/>
                  </a:path>
                </a:pathLst>
              </a:custGeom>
              <a:solidFill>
                <a:srgbClr val="FFFFFF"/>
              </a:solidFill>
              <a:ln w="20669" cap="flat">
                <a:solidFill>
                  <a:srgbClr val="010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2CBF225-6D63-3DEC-48DC-58676641E5BE}"/>
                  </a:ext>
                </a:extLst>
              </p:cNvPr>
              <p:cNvSpPr/>
              <p:nvPr/>
            </p:nvSpPr>
            <p:spPr>
              <a:xfrm>
                <a:off x="9981565" y="2170950"/>
                <a:ext cx="402463" cy="280657"/>
              </a:xfrm>
              <a:custGeom>
                <a:avLst/>
                <a:gdLst>
                  <a:gd name="connsiteX0" fmla="*/ 0 w 402463"/>
                  <a:gd name="connsiteY0" fmla="*/ 280657 h 280657"/>
                  <a:gd name="connsiteX1" fmla="*/ 402463 w 402463"/>
                  <a:gd name="connsiteY1" fmla="*/ 0 h 280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2463" h="280657">
                    <a:moveTo>
                      <a:pt x="0" y="280657"/>
                    </a:moveTo>
                    <a:lnTo>
                      <a:pt x="402463" y="0"/>
                    </a:lnTo>
                  </a:path>
                </a:pathLst>
              </a:custGeom>
              <a:noFill/>
              <a:ln w="20669" cap="flat">
                <a:solidFill>
                  <a:srgbClr val="010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图形 2">
              <a:extLst>
                <a:ext uri="{FF2B5EF4-FFF2-40B4-BE49-F238E27FC236}">
                  <a16:creationId xmlns:a16="http://schemas.microsoft.com/office/drawing/2014/main" id="{CE2BE10A-053F-8F0F-A67C-CAC7AE7EAE92}"/>
                </a:ext>
              </a:extLst>
            </p:cNvPr>
            <p:cNvGrpSpPr/>
            <p:nvPr/>
          </p:nvGrpSpPr>
          <p:grpSpPr>
            <a:xfrm>
              <a:off x="10234876" y="2436313"/>
              <a:ext cx="643531" cy="854307"/>
              <a:chOff x="10234876" y="2436313"/>
              <a:chExt cx="643531" cy="854307"/>
            </a:xfrm>
          </p:grpSpPr>
          <p:grpSp>
            <p:nvGrpSpPr>
              <p:cNvPr id="59" name="图形 2">
                <a:extLst>
                  <a:ext uri="{FF2B5EF4-FFF2-40B4-BE49-F238E27FC236}">
                    <a16:creationId xmlns:a16="http://schemas.microsoft.com/office/drawing/2014/main" id="{97B3FCBA-90A6-E0A6-332F-37AEF206CC6C}"/>
                  </a:ext>
                </a:extLst>
              </p:cNvPr>
              <p:cNvGrpSpPr/>
              <p:nvPr/>
            </p:nvGrpSpPr>
            <p:grpSpPr>
              <a:xfrm>
                <a:off x="10234876" y="2436313"/>
                <a:ext cx="263112" cy="263112"/>
                <a:chOff x="10234876" y="2436313"/>
                <a:chExt cx="263112" cy="263112"/>
              </a:xfrm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99D1896-79F5-DB3C-0B2B-D0CA41A8EE06}"/>
                    </a:ext>
                  </a:extLst>
                </p:cNvPr>
                <p:cNvSpPr/>
                <p:nvPr/>
              </p:nvSpPr>
              <p:spPr>
                <a:xfrm>
                  <a:off x="10234876" y="2436313"/>
                  <a:ext cx="263112" cy="263112"/>
                </a:xfrm>
                <a:custGeom>
                  <a:avLst/>
                  <a:gdLst>
                    <a:gd name="connsiteX0" fmla="*/ 239449 w 263112"/>
                    <a:gd name="connsiteY0" fmla="*/ 56315 h 263112"/>
                    <a:gd name="connsiteX1" fmla="*/ 206810 w 263112"/>
                    <a:gd name="connsiteY1" fmla="*/ 239449 h 263112"/>
                    <a:gd name="connsiteX2" fmla="*/ 23676 w 263112"/>
                    <a:gd name="connsiteY2" fmla="*/ 206817 h 263112"/>
                    <a:gd name="connsiteX3" fmla="*/ 23663 w 263112"/>
                    <a:gd name="connsiteY3" fmla="*/ 206798 h 263112"/>
                    <a:gd name="connsiteX4" fmla="*/ 56302 w 263112"/>
                    <a:gd name="connsiteY4" fmla="*/ 23664 h 263112"/>
                    <a:gd name="connsiteX5" fmla="*/ 239436 w 263112"/>
                    <a:gd name="connsiteY5" fmla="*/ 56296 h 26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3112" h="263112">
                      <a:moveTo>
                        <a:pt x="239449" y="56315"/>
                      </a:moveTo>
                      <a:cubicBezTo>
                        <a:pt x="281010" y="115897"/>
                        <a:pt x="266398" y="197888"/>
                        <a:pt x="206810" y="239449"/>
                      </a:cubicBezTo>
                      <a:cubicBezTo>
                        <a:pt x="147228" y="281010"/>
                        <a:pt x="65236" y="266399"/>
                        <a:pt x="23676" y="206817"/>
                      </a:cubicBezTo>
                      <a:cubicBezTo>
                        <a:pt x="23670" y="206810"/>
                        <a:pt x="23663" y="206804"/>
                        <a:pt x="23663" y="206798"/>
                      </a:cubicBezTo>
                      <a:cubicBezTo>
                        <a:pt x="-17897" y="147216"/>
                        <a:pt x="-3286" y="65224"/>
                        <a:pt x="56302" y="23664"/>
                      </a:cubicBezTo>
                      <a:cubicBezTo>
                        <a:pt x="115884" y="-17897"/>
                        <a:pt x="197875" y="-3286"/>
                        <a:pt x="239436" y="562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535" cap="rnd">
                  <a:solidFill>
                    <a:srgbClr val="01010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8538024-EDEE-970E-0CA2-86772EEB419A}"/>
                    </a:ext>
                  </a:extLst>
                </p:cNvPr>
                <p:cNvSpPr/>
                <p:nvPr/>
              </p:nvSpPr>
              <p:spPr>
                <a:xfrm>
                  <a:off x="10281035" y="2482268"/>
                  <a:ext cx="171219" cy="171221"/>
                </a:xfrm>
                <a:custGeom>
                  <a:avLst/>
                  <a:gdLst>
                    <a:gd name="connsiteX0" fmla="*/ 155825 w 171219"/>
                    <a:gd name="connsiteY0" fmla="*/ 36650 h 171221"/>
                    <a:gd name="connsiteX1" fmla="*/ 134572 w 171219"/>
                    <a:gd name="connsiteY1" fmla="*/ 155826 h 171221"/>
                    <a:gd name="connsiteX2" fmla="*/ 15395 w 171219"/>
                    <a:gd name="connsiteY2" fmla="*/ 134573 h 171221"/>
                    <a:gd name="connsiteX3" fmla="*/ 36648 w 171219"/>
                    <a:gd name="connsiteY3" fmla="*/ 15396 h 171221"/>
                    <a:gd name="connsiteX4" fmla="*/ 156028 w 171219"/>
                    <a:gd name="connsiteY4" fmla="*/ 36669 h 171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219" h="171221">
                      <a:moveTo>
                        <a:pt x="155825" y="36650"/>
                      </a:moveTo>
                      <a:cubicBezTo>
                        <a:pt x="182870" y="75429"/>
                        <a:pt x="173351" y="128788"/>
                        <a:pt x="134572" y="155826"/>
                      </a:cubicBezTo>
                      <a:cubicBezTo>
                        <a:pt x="95792" y="182871"/>
                        <a:pt x="42433" y="173353"/>
                        <a:pt x="15395" y="134573"/>
                      </a:cubicBezTo>
                      <a:cubicBezTo>
                        <a:pt x="-11650" y="95793"/>
                        <a:pt x="-2131" y="42435"/>
                        <a:pt x="36648" y="15396"/>
                      </a:cubicBezTo>
                      <a:cubicBezTo>
                        <a:pt x="76018" y="-11655"/>
                        <a:pt x="129358" y="-2130"/>
                        <a:pt x="156028" y="36669"/>
                      </a:cubicBezTo>
                      <a:close/>
                    </a:path>
                  </a:pathLst>
                </a:custGeom>
                <a:solidFill>
                  <a:srgbClr val="8FD7F1"/>
                </a:solidFill>
                <a:ln w="25408" cap="rnd">
                  <a:solidFill>
                    <a:srgbClr val="01010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">
                <a:extLst>
                  <a:ext uri="{FF2B5EF4-FFF2-40B4-BE49-F238E27FC236}">
                    <a16:creationId xmlns:a16="http://schemas.microsoft.com/office/drawing/2014/main" id="{D2C0586A-1070-3CAC-4D52-546BDAC65F8C}"/>
                  </a:ext>
                </a:extLst>
              </p:cNvPr>
              <p:cNvGrpSpPr/>
              <p:nvPr/>
            </p:nvGrpSpPr>
            <p:grpSpPr>
              <a:xfrm>
                <a:off x="10473690" y="2806731"/>
                <a:ext cx="404717" cy="483889"/>
                <a:chOff x="10473690" y="2806731"/>
                <a:chExt cx="404717" cy="483889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43FBB52-4BBB-45BF-C6D3-7C431EA994EA}"/>
                    </a:ext>
                  </a:extLst>
                </p:cNvPr>
                <p:cNvSpPr/>
                <p:nvPr/>
              </p:nvSpPr>
              <p:spPr>
                <a:xfrm>
                  <a:off x="10473690" y="2863710"/>
                  <a:ext cx="380186" cy="265125"/>
                </a:xfrm>
                <a:custGeom>
                  <a:avLst/>
                  <a:gdLst>
                    <a:gd name="connsiteX0" fmla="*/ 0 w 380186"/>
                    <a:gd name="connsiteY0" fmla="*/ 265125 h 265125"/>
                    <a:gd name="connsiteX1" fmla="*/ 380187 w 380186"/>
                    <a:gd name="connsiteY1" fmla="*/ 0 h 26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0186" h="265125">
                      <a:moveTo>
                        <a:pt x="0" y="265125"/>
                      </a:moveTo>
                      <a:lnTo>
                        <a:pt x="380187" y="0"/>
                      </a:lnTo>
                    </a:path>
                  </a:pathLst>
                </a:custGeom>
                <a:noFill/>
                <a:ln w="20669" cap="flat">
                  <a:solidFill>
                    <a:srgbClr val="01010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975E631E-3610-B99F-6C46-EED57040BAE3}"/>
                    </a:ext>
                  </a:extLst>
                </p:cNvPr>
                <p:cNvSpPr/>
                <p:nvPr/>
              </p:nvSpPr>
              <p:spPr>
                <a:xfrm>
                  <a:off x="10524997" y="2806731"/>
                  <a:ext cx="353409" cy="483889"/>
                </a:xfrm>
                <a:custGeom>
                  <a:avLst/>
                  <a:gdLst>
                    <a:gd name="connsiteX0" fmla="*/ 127 w 353409"/>
                    <a:gd name="connsiteY0" fmla="*/ 21495 h 483889"/>
                    <a:gd name="connsiteX1" fmla="*/ 30956 w 353409"/>
                    <a:gd name="connsiteY1" fmla="*/ 0 h 483889"/>
                    <a:gd name="connsiteX2" fmla="*/ 353409 w 353409"/>
                    <a:gd name="connsiteY2" fmla="*/ 462394 h 483889"/>
                    <a:gd name="connsiteX3" fmla="*/ 322580 w 353409"/>
                    <a:gd name="connsiteY3" fmla="*/ 483889 h 483889"/>
                    <a:gd name="connsiteX4" fmla="*/ 0 w 353409"/>
                    <a:gd name="connsiteY4" fmla="*/ 21546 h 483889"/>
                    <a:gd name="connsiteX5" fmla="*/ 0 w 353409"/>
                    <a:gd name="connsiteY5" fmla="*/ 21546 h 483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3409" h="483889">
                      <a:moveTo>
                        <a:pt x="127" y="21495"/>
                      </a:moveTo>
                      <a:lnTo>
                        <a:pt x="30956" y="0"/>
                      </a:lnTo>
                      <a:lnTo>
                        <a:pt x="353409" y="462394"/>
                      </a:lnTo>
                      <a:lnTo>
                        <a:pt x="322580" y="483889"/>
                      </a:lnTo>
                      <a:lnTo>
                        <a:pt x="0" y="21546"/>
                      </a:lnTo>
                      <a:lnTo>
                        <a:pt x="0" y="215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0669" cap="rnd">
                  <a:solidFill>
                    <a:srgbClr val="01010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34DB683-A71C-6320-3CB2-166F438AAC17}"/>
                </a:ext>
              </a:extLst>
            </p:cNvPr>
            <p:cNvSpPr/>
            <p:nvPr/>
          </p:nvSpPr>
          <p:spPr>
            <a:xfrm>
              <a:off x="10388816" y="2178430"/>
              <a:ext cx="456520" cy="790701"/>
            </a:xfrm>
            <a:custGeom>
              <a:avLst/>
              <a:gdLst>
                <a:gd name="connsiteX0" fmla="*/ 456349 w 456520"/>
                <a:gd name="connsiteY0" fmla="*/ 679069 h 790701"/>
                <a:gd name="connsiteX1" fmla="*/ 0 w 456520"/>
                <a:gd name="connsiteY1" fmla="*/ 0 h 790701"/>
                <a:gd name="connsiteX2" fmla="*/ 295351 w 456520"/>
                <a:gd name="connsiteY2" fmla="*/ 790702 h 790701"/>
                <a:gd name="connsiteX3" fmla="*/ 422230 w 456520"/>
                <a:gd name="connsiteY3" fmla="*/ 702247 h 790701"/>
                <a:gd name="connsiteX4" fmla="*/ 456520 w 456520"/>
                <a:gd name="connsiteY4" fmla="*/ 679069 h 79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520" h="790701">
                  <a:moveTo>
                    <a:pt x="456349" y="679069"/>
                  </a:moveTo>
                  <a:cubicBezTo>
                    <a:pt x="456349" y="679069"/>
                    <a:pt x="359511" y="220675"/>
                    <a:pt x="0" y="0"/>
                  </a:cubicBezTo>
                  <a:cubicBezTo>
                    <a:pt x="380143" y="534168"/>
                    <a:pt x="295351" y="790702"/>
                    <a:pt x="295351" y="790702"/>
                  </a:cubicBezTo>
                  <a:lnTo>
                    <a:pt x="422230" y="702247"/>
                  </a:lnTo>
                  <a:lnTo>
                    <a:pt x="456520" y="679069"/>
                  </a:lnTo>
                  <a:close/>
                </a:path>
              </a:pathLst>
            </a:custGeom>
            <a:solidFill>
              <a:srgbClr val="B3B4B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6" name="图形 2">
              <a:extLst>
                <a:ext uri="{FF2B5EF4-FFF2-40B4-BE49-F238E27FC236}">
                  <a16:creationId xmlns:a16="http://schemas.microsoft.com/office/drawing/2014/main" id="{0C17811B-143D-4EDA-ECB4-C96B88A5CAFC}"/>
                </a:ext>
              </a:extLst>
            </p:cNvPr>
            <p:cNvGrpSpPr/>
            <p:nvPr/>
          </p:nvGrpSpPr>
          <p:grpSpPr>
            <a:xfrm>
              <a:off x="10281035" y="2474912"/>
              <a:ext cx="171219" cy="183324"/>
              <a:chOff x="10281035" y="2474912"/>
              <a:chExt cx="171219" cy="183324"/>
            </a:xfrm>
            <a:solidFill>
              <a:srgbClr val="FFFFFF"/>
            </a:solid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33C95DA-0A73-7C47-8070-ACCEC9CA6AC8}"/>
                  </a:ext>
                </a:extLst>
              </p:cNvPr>
              <p:cNvSpPr/>
              <p:nvPr/>
            </p:nvSpPr>
            <p:spPr>
              <a:xfrm>
                <a:off x="10316209" y="2474912"/>
                <a:ext cx="99695" cy="183324"/>
              </a:xfrm>
              <a:custGeom>
                <a:avLst/>
                <a:gdLst>
                  <a:gd name="connsiteX0" fmla="*/ 29845 w 99695"/>
                  <a:gd name="connsiteY0" fmla="*/ 0 h 183324"/>
                  <a:gd name="connsiteX1" fmla="*/ 99695 w 99695"/>
                  <a:gd name="connsiteY1" fmla="*/ 12827 h 183324"/>
                  <a:gd name="connsiteX2" fmla="*/ 70485 w 99695"/>
                  <a:gd name="connsiteY2" fmla="*/ 183324 h 183324"/>
                  <a:gd name="connsiteX3" fmla="*/ 0 w 99695"/>
                  <a:gd name="connsiteY3" fmla="*/ 170498 h 18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5" h="183324">
                    <a:moveTo>
                      <a:pt x="29845" y="0"/>
                    </a:moveTo>
                    <a:lnTo>
                      <a:pt x="99695" y="12827"/>
                    </a:lnTo>
                    <a:lnTo>
                      <a:pt x="70485" y="183324"/>
                    </a:lnTo>
                    <a:lnTo>
                      <a:pt x="0" y="170498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37D2935-49DB-0491-C8F1-5205C09DB035}"/>
                  </a:ext>
                </a:extLst>
              </p:cNvPr>
              <p:cNvSpPr/>
              <p:nvPr/>
            </p:nvSpPr>
            <p:spPr>
              <a:xfrm>
                <a:off x="10281035" y="2482268"/>
                <a:ext cx="171219" cy="171221"/>
              </a:xfrm>
              <a:custGeom>
                <a:avLst/>
                <a:gdLst>
                  <a:gd name="connsiteX0" fmla="*/ 155825 w 171219"/>
                  <a:gd name="connsiteY0" fmla="*/ 36650 h 171221"/>
                  <a:gd name="connsiteX1" fmla="*/ 134572 w 171219"/>
                  <a:gd name="connsiteY1" fmla="*/ 155826 h 171221"/>
                  <a:gd name="connsiteX2" fmla="*/ 15395 w 171219"/>
                  <a:gd name="connsiteY2" fmla="*/ 134573 h 171221"/>
                  <a:gd name="connsiteX3" fmla="*/ 36648 w 171219"/>
                  <a:gd name="connsiteY3" fmla="*/ 15396 h 171221"/>
                  <a:gd name="connsiteX4" fmla="*/ 156028 w 171219"/>
                  <a:gd name="connsiteY4" fmla="*/ 36669 h 17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9" h="171221">
                    <a:moveTo>
                      <a:pt x="155825" y="36650"/>
                    </a:moveTo>
                    <a:cubicBezTo>
                      <a:pt x="182870" y="75429"/>
                      <a:pt x="173351" y="128788"/>
                      <a:pt x="134572" y="155826"/>
                    </a:cubicBezTo>
                    <a:cubicBezTo>
                      <a:pt x="95792" y="182871"/>
                      <a:pt x="42433" y="173353"/>
                      <a:pt x="15395" y="134573"/>
                    </a:cubicBezTo>
                    <a:cubicBezTo>
                      <a:pt x="-11650" y="95793"/>
                      <a:pt x="-2131" y="42435"/>
                      <a:pt x="36648" y="15396"/>
                    </a:cubicBezTo>
                    <a:cubicBezTo>
                      <a:pt x="76018" y="-11655"/>
                      <a:pt x="129358" y="-2130"/>
                      <a:pt x="156028" y="366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8" cap="rnd">
                <a:solidFill>
                  <a:srgbClr val="010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72C9F36-79CE-4D1B-D7B3-ABB4E284BE3A}"/>
                </a:ext>
              </a:extLst>
            </p:cNvPr>
            <p:cNvSpPr/>
            <p:nvPr/>
          </p:nvSpPr>
          <p:spPr>
            <a:xfrm>
              <a:off x="9999135" y="2040578"/>
              <a:ext cx="371716" cy="232105"/>
            </a:xfrm>
            <a:custGeom>
              <a:avLst/>
              <a:gdLst>
                <a:gd name="connsiteX0" fmla="*/ 371684 w 371716"/>
                <a:gd name="connsiteY0" fmla="*/ 126486 h 232105"/>
                <a:gd name="connsiteX1" fmla="*/ 0 w 371716"/>
                <a:gd name="connsiteY1" fmla="*/ 0 h 232105"/>
                <a:gd name="connsiteX2" fmla="*/ 220587 w 371716"/>
                <a:gd name="connsiteY2" fmla="*/ 232105 h 232105"/>
                <a:gd name="connsiteX3" fmla="*/ 371716 w 371716"/>
                <a:gd name="connsiteY3" fmla="*/ 126505 h 23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716" h="232105">
                  <a:moveTo>
                    <a:pt x="371684" y="126486"/>
                  </a:moveTo>
                  <a:cubicBezTo>
                    <a:pt x="371684" y="126486"/>
                    <a:pt x="232835" y="20110"/>
                    <a:pt x="0" y="0"/>
                  </a:cubicBezTo>
                  <a:cubicBezTo>
                    <a:pt x="216688" y="113627"/>
                    <a:pt x="220587" y="232105"/>
                    <a:pt x="220587" y="232105"/>
                  </a:cubicBezTo>
                  <a:lnTo>
                    <a:pt x="371716" y="126505"/>
                  </a:lnTo>
                  <a:close/>
                </a:path>
              </a:pathLst>
            </a:custGeom>
            <a:solidFill>
              <a:srgbClr val="B3B4B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260F114-11B1-0D99-E317-E4F2EC472E56}"/>
                </a:ext>
              </a:extLst>
            </p:cNvPr>
            <p:cNvSpPr/>
            <p:nvPr/>
          </p:nvSpPr>
          <p:spPr>
            <a:xfrm>
              <a:off x="10789284" y="2635500"/>
              <a:ext cx="391992" cy="422341"/>
            </a:xfrm>
            <a:custGeom>
              <a:avLst/>
              <a:gdLst>
                <a:gd name="connsiteX0" fmla="*/ 0 w 391992"/>
                <a:gd name="connsiteY0" fmla="*/ 13529 h 422341"/>
                <a:gd name="connsiteX1" fmla="*/ 391992 w 391992"/>
                <a:gd name="connsiteY1" fmla="*/ 422342 h 422341"/>
                <a:gd name="connsiteX2" fmla="*/ 50362 w 391992"/>
                <a:gd name="connsiteY2" fmla="*/ 158753 h 42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1992" h="422341">
                  <a:moveTo>
                    <a:pt x="0" y="13529"/>
                  </a:moveTo>
                  <a:cubicBezTo>
                    <a:pt x="0" y="13529"/>
                    <a:pt x="179966" y="-115332"/>
                    <a:pt x="391992" y="422342"/>
                  </a:cubicBezTo>
                  <a:cubicBezTo>
                    <a:pt x="391992" y="422342"/>
                    <a:pt x="113150" y="44390"/>
                    <a:pt x="50362" y="158753"/>
                  </a:cubicBezTo>
                </a:path>
              </a:pathLst>
            </a:custGeom>
            <a:solidFill>
              <a:srgbClr val="B3B4B4"/>
            </a:solidFill>
            <a:ln w="20669" cap="flat">
              <a:solidFill>
                <a:srgbClr val="01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11E79FE-B6F5-DB5E-6933-CD143C90ED5D}"/>
                </a:ext>
              </a:extLst>
            </p:cNvPr>
            <p:cNvSpPr/>
            <p:nvPr/>
          </p:nvSpPr>
          <p:spPr>
            <a:xfrm>
              <a:off x="10258541" y="2992373"/>
              <a:ext cx="286751" cy="509130"/>
            </a:xfrm>
            <a:custGeom>
              <a:avLst/>
              <a:gdLst>
                <a:gd name="connsiteX0" fmla="*/ 38618 w 286751"/>
                <a:gd name="connsiteY0" fmla="*/ 0 h 509130"/>
                <a:gd name="connsiteX1" fmla="*/ 286751 w 286751"/>
                <a:gd name="connsiteY1" fmla="*/ 509130 h 509130"/>
                <a:gd name="connsiteX2" fmla="*/ 157484 w 286751"/>
                <a:gd name="connsiteY2" fmla="*/ 97454 h 50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751" h="509130">
                  <a:moveTo>
                    <a:pt x="38618" y="0"/>
                  </a:moveTo>
                  <a:cubicBezTo>
                    <a:pt x="38618" y="0"/>
                    <a:pt x="-144497" y="124333"/>
                    <a:pt x="286751" y="509130"/>
                  </a:cubicBezTo>
                  <a:cubicBezTo>
                    <a:pt x="286751" y="509130"/>
                    <a:pt x="28465" y="116846"/>
                    <a:pt x="157484" y="97454"/>
                  </a:cubicBezTo>
                </a:path>
              </a:pathLst>
            </a:custGeom>
            <a:solidFill>
              <a:srgbClr val="FFFFFF"/>
            </a:solidFill>
            <a:ln w="20669" cap="flat">
              <a:solidFill>
                <a:srgbClr val="01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E16ED58-A5E6-62CE-425E-2E1C7FBA1F30}"/>
                </a:ext>
              </a:extLst>
            </p:cNvPr>
            <p:cNvSpPr/>
            <p:nvPr/>
          </p:nvSpPr>
          <p:spPr>
            <a:xfrm>
              <a:off x="9971886" y="2051154"/>
              <a:ext cx="39999" cy="352955"/>
            </a:xfrm>
            <a:custGeom>
              <a:avLst/>
              <a:gdLst>
                <a:gd name="connsiteX0" fmla="*/ 11583 w 39999"/>
                <a:gd name="connsiteY0" fmla="*/ 352955 h 352955"/>
                <a:gd name="connsiteX1" fmla="*/ 22448 w 39999"/>
                <a:gd name="connsiteY1" fmla="*/ 14475 h 352955"/>
                <a:gd name="connsiteX2" fmla="*/ 11654 w 39999"/>
                <a:gd name="connsiteY2" fmla="*/ 352930 h 35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99" h="352955">
                  <a:moveTo>
                    <a:pt x="11583" y="352955"/>
                  </a:moveTo>
                  <a:cubicBezTo>
                    <a:pt x="11583" y="352955"/>
                    <a:pt x="-20662" y="113255"/>
                    <a:pt x="22448" y="14475"/>
                  </a:cubicBezTo>
                  <a:cubicBezTo>
                    <a:pt x="65629" y="-84331"/>
                    <a:pt x="16098" y="355152"/>
                    <a:pt x="11654" y="352930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B63D314-2750-3E49-B5F3-CAAA6DAEAFB2}"/>
                </a:ext>
              </a:extLst>
            </p:cNvPr>
            <p:cNvSpPr/>
            <p:nvPr/>
          </p:nvSpPr>
          <p:spPr>
            <a:xfrm>
              <a:off x="10022078" y="2390578"/>
              <a:ext cx="246909" cy="519518"/>
            </a:xfrm>
            <a:custGeom>
              <a:avLst/>
              <a:gdLst>
                <a:gd name="connsiteX0" fmla="*/ 235077 w 246909"/>
                <a:gd name="connsiteY0" fmla="*/ 519500 h 519518"/>
                <a:gd name="connsiteX1" fmla="*/ 0 w 246909"/>
                <a:gd name="connsiteY1" fmla="*/ 89484 h 519518"/>
                <a:gd name="connsiteX2" fmla="*/ 114567 w 246909"/>
                <a:gd name="connsiteY2" fmla="*/ 5994 h 519518"/>
                <a:gd name="connsiteX3" fmla="*/ 235217 w 246909"/>
                <a:gd name="connsiteY3" fmla="*/ 519519 h 5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909" h="519518">
                  <a:moveTo>
                    <a:pt x="235077" y="519500"/>
                  </a:moveTo>
                  <a:cubicBezTo>
                    <a:pt x="227635" y="520262"/>
                    <a:pt x="23990" y="298907"/>
                    <a:pt x="0" y="89484"/>
                  </a:cubicBezTo>
                  <a:cubicBezTo>
                    <a:pt x="22212" y="13417"/>
                    <a:pt x="106051" y="-13189"/>
                    <a:pt x="114567" y="5994"/>
                  </a:cubicBezTo>
                  <a:cubicBezTo>
                    <a:pt x="188227" y="172174"/>
                    <a:pt x="279667" y="515010"/>
                    <a:pt x="235217" y="51951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74C58AE-7241-277D-3918-6FA2B013FF85}"/>
                </a:ext>
              </a:extLst>
            </p:cNvPr>
            <p:cNvSpPr/>
            <p:nvPr/>
          </p:nvSpPr>
          <p:spPr>
            <a:xfrm>
              <a:off x="10692130" y="2879344"/>
              <a:ext cx="186689" cy="186118"/>
            </a:xfrm>
            <a:custGeom>
              <a:avLst/>
              <a:gdLst>
                <a:gd name="connsiteX0" fmla="*/ 0 w 186689"/>
                <a:gd name="connsiteY0" fmla="*/ 106363 h 186118"/>
                <a:gd name="connsiteX1" fmla="*/ 157480 w 186689"/>
                <a:gd name="connsiteY1" fmla="*/ 0 h 186118"/>
                <a:gd name="connsiteX2" fmla="*/ 186689 w 186689"/>
                <a:gd name="connsiteY2" fmla="*/ 102108 h 186118"/>
                <a:gd name="connsiteX3" fmla="*/ 56514 w 186689"/>
                <a:gd name="connsiteY3" fmla="*/ 186118 h 18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689" h="186118">
                  <a:moveTo>
                    <a:pt x="0" y="106363"/>
                  </a:moveTo>
                  <a:lnTo>
                    <a:pt x="157480" y="0"/>
                  </a:lnTo>
                  <a:lnTo>
                    <a:pt x="186689" y="102108"/>
                  </a:lnTo>
                  <a:lnTo>
                    <a:pt x="56514" y="186118"/>
                  </a:lnTo>
                </a:path>
              </a:pathLst>
            </a:custGeom>
            <a:solidFill>
              <a:srgbClr val="B3B4B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DD63C5E-8967-4BCB-6940-856B495DCAF1}"/>
                </a:ext>
              </a:extLst>
            </p:cNvPr>
            <p:cNvSpPr/>
            <p:nvPr/>
          </p:nvSpPr>
          <p:spPr>
            <a:xfrm>
              <a:off x="10126097" y="2294788"/>
              <a:ext cx="208857" cy="202076"/>
            </a:xfrm>
            <a:custGeom>
              <a:avLst/>
              <a:gdLst>
                <a:gd name="connsiteX0" fmla="*/ 41888 w 208857"/>
                <a:gd name="connsiteY0" fmla="*/ 143866 h 202076"/>
                <a:gd name="connsiteX1" fmla="*/ 3 w 208857"/>
                <a:gd name="connsiteY1" fmla="*/ 94037 h 202076"/>
                <a:gd name="connsiteX2" fmla="*/ 68100 w 208857"/>
                <a:gd name="connsiteY2" fmla="*/ 53384 h 202076"/>
                <a:gd name="connsiteX3" fmla="*/ 129352 w 208857"/>
                <a:gd name="connsiteY3" fmla="*/ 0 h 202076"/>
                <a:gd name="connsiteX4" fmla="*/ 162258 w 208857"/>
                <a:gd name="connsiteY4" fmla="*/ 56178 h 202076"/>
                <a:gd name="connsiteX5" fmla="*/ 208861 w 208857"/>
                <a:gd name="connsiteY5" fmla="*/ 108629 h 202076"/>
                <a:gd name="connsiteX6" fmla="*/ 138154 w 208857"/>
                <a:gd name="connsiteY6" fmla="*/ 148355 h 202076"/>
                <a:gd name="connsiteX7" fmla="*/ 80350 w 208857"/>
                <a:gd name="connsiteY7" fmla="*/ 202076 h 202076"/>
                <a:gd name="connsiteX8" fmla="*/ 42250 w 208857"/>
                <a:gd name="connsiteY8" fmla="*/ 143846 h 202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857" h="202076">
                  <a:moveTo>
                    <a:pt x="41888" y="143866"/>
                  </a:moveTo>
                  <a:lnTo>
                    <a:pt x="3" y="94037"/>
                  </a:lnTo>
                  <a:lnTo>
                    <a:pt x="68100" y="53384"/>
                  </a:lnTo>
                  <a:lnTo>
                    <a:pt x="129352" y="0"/>
                  </a:lnTo>
                  <a:lnTo>
                    <a:pt x="162258" y="56178"/>
                  </a:lnTo>
                  <a:lnTo>
                    <a:pt x="208861" y="108629"/>
                  </a:lnTo>
                  <a:lnTo>
                    <a:pt x="138154" y="148355"/>
                  </a:lnTo>
                  <a:lnTo>
                    <a:pt x="80350" y="202076"/>
                  </a:lnTo>
                  <a:lnTo>
                    <a:pt x="42250" y="143846"/>
                  </a:lnTo>
                  <a:close/>
                </a:path>
              </a:pathLst>
            </a:custGeom>
            <a:solidFill>
              <a:srgbClr val="FDFDF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5E08F4E5-596D-76F1-1B6E-B69CBF81417E}"/>
              </a:ext>
            </a:extLst>
          </p:cNvPr>
          <p:cNvGrpSpPr/>
          <p:nvPr/>
        </p:nvGrpSpPr>
        <p:grpSpPr>
          <a:xfrm rot="21081507">
            <a:off x="5576641" y="311568"/>
            <a:ext cx="6346390" cy="6333802"/>
            <a:chOff x="6264710" y="1141501"/>
            <a:chExt cx="5078388" cy="5068315"/>
          </a:xfrm>
        </p:grpSpPr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65E6F241-57E6-F105-6331-66C731E9A06D}"/>
                </a:ext>
              </a:extLst>
            </p:cNvPr>
            <p:cNvSpPr/>
            <p:nvPr/>
          </p:nvSpPr>
          <p:spPr>
            <a:xfrm>
              <a:off x="6737152" y="3794082"/>
              <a:ext cx="1948250" cy="1948777"/>
            </a:xfrm>
            <a:custGeom>
              <a:avLst/>
              <a:gdLst>
                <a:gd name="connsiteX0" fmla="*/ 1215311 w 1215407"/>
                <a:gd name="connsiteY0" fmla="*/ -402 h 1215736"/>
                <a:gd name="connsiteX1" fmla="*/ 1215311 w 1215407"/>
                <a:gd name="connsiteY1" fmla="*/ 59922 h 1215736"/>
                <a:gd name="connsiteX2" fmla="*/ 1215311 w 1215407"/>
                <a:gd name="connsiteY2" fmla="*/ 1155010 h 1215736"/>
                <a:gd name="connsiteX3" fmla="*/ 1215311 w 1215407"/>
                <a:gd name="connsiteY3" fmla="*/ 1215334 h 1215736"/>
                <a:gd name="connsiteX4" fmla="*/ -97 w 1215407"/>
                <a:gd name="connsiteY4" fmla="*/ 1215334 h 1215736"/>
                <a:gd name="connsiteX5" fmla="*/ -97 w 1215407"/>
                <a:gd name="connsiteY5" fmla="*/ 1155010 h 1215736"/>
                <a:gd name="connsiteX6" fmla="*/ -97 w 1215407"/>
                <a:gd name="connsiteY6" fmla="*/ 59922 h 1215736"/>
                <a:gd name="connsiteX7" fmla="*/ -97 w 1215407"/>
                <a:gd name="connsiteY7" fmla="*/ -402 h 121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5407" h="1215736">
                  <a:moveTo>
                    <a:pt x="1215311" y="-402"/>
                  </a:moveTo>
                  <a:cubicBezTo>
                    <a:pt x="1215311" y="-402"/>
                    <a:pt x="1215311" y="26606"/>
                    <a:pt x="1215311" y="59922"/>
                  </a:cubicBezTo>
                  <a:lnTo>
                    <a:pt x="1215311" y="1155010"/>
                  </a:lnTo>
                  <a:cubicBezTo>
                    <a:pt x="1215311" y="1188326"/>
                    <a:pt x="1215311" y="1215334"/>
                    <a:pt x="1215311" y="1215334"/>
                  </a:cubicBezTo>
                  <a:lnTo>
                    <a:pt x="-97" y="1215334"/>
                  </a:lnTo>
                  <a:cubicBezTo>
                    <a:pt x="-97" y="1215334"/>
                    <a:pt x="-97" y="1188326"/>
                    <a:pt x="-97" y="1155010"/>
                  </a:cubicBezTo>
                  <a:lnTo>
                    <a:pt x="-97" y="59922"/>
                  </a:lnTo>
                  <a:cubicBezTo>
                    <a:pt x="-97" y="26606"/>
                    <a:pt x="-97" y="-402"/>
                    <a:pt x="-97" y="-402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0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7" name="图形 323">
              <a:extLst>
                <a:ext uri="{FF2B5EF4-FFF2-40B4-BE49-F238E27FC236}">
                  <a16:creationId xmlns:a16="http://schemas.microsoft.com/office/drawing/2014/main" id="{7D412A6C-80F3-34DB-6B4F-3880DBF5A8C6}"/>
                </a:ext>
              </a:extLst>
            </p:cNvPr>
            <p:cNvGrpSpPr/>
            <p:nvPr/>
          </p:nvGrpSpPr>
          <p:grpSpPr>
            <a:xfrm>
              <a:off x="6264710" y="1141501"/>
              <a:ext cx="5078388" cy="5068315"/>
              <a:chOff x="7755897" y="1025130"/>
              <a:chExt cx="3168130" cy="3161846"/>
            </a:xfrm>
            <a:solidFill>
              <a:srgbClr val="000000"/>
            </a:solidFill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AA588C3C-C3EF-B594-2AE7-BC142229E1F9}"/>
                  </a:ext>
                </a:extLst>
              </p:cNvPr>
              <p:cNvSpPr/>
              <p:nvPr/>
            </p:nvSpPr>
            <p:spPr>
              <a:xfrm rot="2711746">
                <a:off x="9071586" y="1230165"/>
                <a:ext cx="1079343" cy="2211676"/>
              </a:xfrm>
              <a:custGeom>
                <a:avLst/>
                <a:gdLst>
                  <a:gd name="connsiteX0" fmla="*/ 539483 w 1079343"/>
                  <a:gd name="connsiteY0" fmla="*/ -536 h 2211676"/>
                  <a:gd name="connsiteX1" fmla="*/ -235 w 1079343"/>
                  <a:gd name="connsiteY1" fmla="*/ 1360383 h 2211676"/>
                  <a:gd name="connsiteX2" fmla="*/ 261061 w 1079343"/>
                  <a:gd name="connsiteY2" fmla="*/ 2211130 h 2211676"/>
                  <a:gd name="connsiteX3" fmla="*/ 818419 w 1079343"/>
                  <a:gd name="connsiteY3" fmla="*/ 2211130 h 2211676"/>
                  <a:gd name="connsiteX4" fmla="*/ 1079109 w 1079343"/>
                  <a:gd name="connsiteY4" fmla="*/ 1360910 h 2211676"/>
                  <a:gd name="connsiteX5" fmla="*/ 539483 w 1079343"/>
                  <a:gd name="connsiteY5" fmla="*/ 123 h 2211676"/>
                  <a:gd name="connsiteX6" fmla="*/ 539483 w 1079343"/>
                  <a:gd name="connsiteY6" fmla="*/ -546 h 2211676"/>
                  <a:gd name="connsiteX7" fmla="*/ 539444 w 1079343"/>
                  <a:gd name="connsiteY7" fmla="*/ 791287 h 2211676"/>
                  <a:gd name="connsiteX8" fmla="*/ 753356 w 1079343"/>
                  <a:gd name="connsiteY8" fmla="*/ 1005258 h 2211676"/>
                  <a:gd name="connsiteX9" fmla="*/ 539444 w 1079343"/>
                  <a:gd name="connsiteY9" fmla="*/ 1219228 h 2211676"/>
                  <a:gd name="connsiteX10" fmla="*/ 325531 w 1079343"/>
                  <a:gd name="connsiteY10" fmla="*/ 1005258 h 2211676"/>
                  <a:gd name="connsiteX11" fmla="*/ 539444 w 1079343"/>
                  <a:gd name="connsiteY11" fmla="*/ 791287 h 2211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9343" h="2211676">
                    <a:moveTo>
                      <a:pt x="539483" y="-536"/>
                    </a:moveTo>
                    <a:cubicBezTo>
                      <a:pt x="377015" y="253424"/>
                      <a:pt x="-149" y="839151"/>
                      <a:pt x="-235" y="1360383"/>
                    </a:cubicBezTo>
                    <a:cubicBezTo>
                      <a:pt x="-64" y="1711492"/>
                      <a:pt x="97421" y="2038373"/>
                      <a:pt x="261061" y="2211130"/>
                    </a:cubicBezTo>
                    <a:lnTo>
                      <a:pt x="818419" y="2211130"/>
                    </a:lnTo>
                    <a:cubicBezTo>
                      <a:pt x="981710" y="2038137"/>
                      <a:pt x="1078938" y="1711571"/>
                      <a:pt x="1079109" y="1360910"/>
                    </a:cubicBezTo>
                    <a:cubicBezTo>
                      <a:pt x="1079021" y="839717"/>
                      <a:pt x="701991" y="254122"/>
                      <a:pt x="539483" y="123"/>
                    </a:cubicBezTo>
                    <a:lnTo>
                      <a:pt x="539483" y="-546"/>
                    </a:lnTo>
                    <a:close/>
                    <a:moveTo>
                      <a:pt x="539444" y="791287"/>
                    </a:moveTo>
                    <a:cubicBezTo>
                      <a:pt x="657584" y="791287"/>
                      <a:pt x="753356" y="887085"/>
                      <a:pt x="753356" y="1005258"/>
                    </a:cubicBezTo>
                    <a:cubicBezTo>
                      <a:pt x="753356" y="1123430"/>
                      <a:pt x="657584" y="1219228"/>
                      <a:pt x="539444" y="1219228"/>
                    </a:cubicBezTo>
                    <a:cubicBezTo>
                      <a:pt x="421303" y="1219228"/>
                      <a:pt x="325531" y="1123430"/>
                      <a:pt x="325531" y="1005258"/>
                    </a:cubicBezTo>
                    <a:cubicBezTo>
                      <a:pt x="325531" y="887085"/>
                      <a:pt x="421303" y="791287"/>
                      <a:pt x="539444" y="7912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AF11B7D5-2FF0-DA59-16E4-EE8A35EA0507}"/>
                  </a:ext>
                </a:extLst>
              </p:cNvPr>
              <p:cNvSpPr/>
              <p:nvPr/>
            </p:nvSpPr>
            <p:spPr>
              <a:xfrm rot="2711746">
                <a:off x="8247171" y="2406993"/>
                <a:ext cx="377999" cy="613740"/>
              </a:xfrm>
              <a:custGeom>
                <a:avLst/>
                <a:gdLst>
                  <a:gd name="connsiteX0" fmla="*/ 248926 w 377999"/>
                  <a:gd name="connsiteY0" fmla="*/ -676 h 613740"/>
                  <a:gd name="connsiteX1" fmla="*/ 107875 w 377999"/>
                  <a:gd name="connsiteY1" fmla="*/ 613064 h 613740"/>
                  <a:gd name="connsiteX2" fmla="*/ 377734 w 377999"/>
                  <a:gd name="connsiteY2" fmla="*/ 297046 h 613740"/>
                  <a:gd name="connsiteX3" fmla="*/ 293959 w 377999"/>
                  <a:gd name="connsiteY3" fmla="*/ 131275 h 613740"/>
                  <a:gd name="connsiteX4" fmla="*/ 248924 w 377999"/>
                  <a:gd name="connsiteY4" fmla="*/ -670 h 61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999" h="613740">
                    <a:moveTo>
                      <a:pt x="248926" y="-676"/>
                    </a:moveTo>
                    <a:cubicBezTo>
                      <a:pt x="-114397" y="125409"/>
                      <a:pt x="-4722" y="469717"/>
                      <a:pt x="107875" y="613064"/>
                    </a:cubicBezTo>
                    <a:cubicBezTo>
                      <a:pt x="177907" y="459400"/>
                      <a:pt x="237697" y="381087"/>
                      <a:pt x="377734" y="297046"/>
                    </a:cubicBezTo>
                    <a:cubicBezTo>
                      <a:pt x="349290" y="245088"/>
                      <a:pt x="313378" y="180330"/>
                      <a:pt x="293959" y="131275"/>
                    </a:cubicBezTo>
                    <a:cubicBezTo>
                      <a:pt x="274541" y="82220"/>
                      <a:pt x="270289" y="58196"/>
                      <a:pt x="248924" y="-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2FA4A9A0-8DA9-81F9-3E6A-7AD765DC9A7D}"/>
                  </a:ext>
                </a:extLst>
              </p:cNvPr>
              <p:cNvSpPr/>
              <p:nvPr/>
            </p:nvSpPr>
            <p:spPr>
              <a:xfrm rot="2711746">
                <a:off x="9037009" y="3202462"/>
                <a:ext cx="377999" cy="613740"/>
              </a:xfrm>
              <a:custGeom>
                <a:avLst/>
                <a:gdLst>
                  <a:gd name="connsiteX0" fmla="*/ 128450 w 377999"/>
                  <a:gd name="connsiteY0" fmla="*/ -597 h 613740"/>
                  <a:gd name="connsiteX1" fmla="*/ 269501 w 377999"/>
                  <a:gd name="connsiteY1" fmla="*/ 613143 h 613740"/>
                  <a:gd name="connsiteX2" fmla="*/ -358 w 377999"/>
                  <a:gd name="connsiteY2" fmla="*/ 297125 h 613740"/>
                  <a:gd name="connsiteX3" fmla="*/ 83417 w 377999"/>
                  <a:gd name="connsiteY3" fmla="*/ 131353 h 613740"/>
                  <a:gd name="connsiteX4" fmla="*/ 128452 w 377999"/>
                  <a:gd name="connsiteY4" fmla="*/ -591 h 61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999" h="613740">
                    <a:moveTo>
                      <a:pt x="128450" y="-597"/>
                    </a:moveTo>
                    <a:cubicBezTo>
                      <a:pt x="491773" y="125487"/>
                      <a:pt x="382098" y="469795"/>
                      <a:pt x="269501" y="613143"/>
                    </a:cubicBezTo>
                    <a:cubicBezTo>
                      <a:pt x="199469" y="459479"/>
                      <a:pt x="139679" y="381166"/>
                      <a:pt x="-358" y="297125"/>
                    </a:cubicBezTo>
                    <a:cubicBezTo>
                      <a:pt x="28086" y="245167"/>
                      <a:pt x="63998" y="180408"/>
                      <a:pt x="83417" y="131353"/>
                    </a:cubicBezTo>
                    <a:cubicBezTo>
                      <a:pt x="102835" y="82298"/>
                      <a:pt x="107087" y="58274"/>
                      <a:pt x="128452" y="-5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35DFEAAA-F22E-C5D9-8BA8-CC3799781EF6}"/>
                  </a:ext>
                </a:extLst>
              </p:cNvPr>
              <p:cNvSpPr/>
              <p:nvPr/>
            </p:nvSpPr>
            <p:spPr>
              <a:xfrm rot="2711746">
                <a:off x="8362840" y="3045749"/>
                <a:ext cx="348749" cy="714635"/>
              </a:xfrm>
              <a:custGeom>
                <a:avLst/>
                <a:gdLst>
                  <a:gd name="connsiteX0" fmla="*/ 174047 w 348749"/>
                  <a:gd name="connsiteY0" fmla="*/ 713965 h 714635"/>
                  <a:gd name="connsiteX1" fmla="*/ -341 w 348749"/>
                  <a:gd name="connsiteY1" fmla="*/ 274226 h 714635"/>
                  <a:gd name="connsiteX2" fmla="*/ 84086 w 348749"/>
                  <a:gd name="connsiteY2" fmla="*/ -671 h 714635"/>
                  <a:gd name="connsiteX3" fmla="*/ 264174 w 348749"/>
                  <a:gd name="connsiteY3" fmla="*/ -671 h 714635"/>
                  <a:gd name="connsiteX4" fmla="*/ 348409 w 348749"/>
                  <a:gd name="connsiteY4" fmla="*/ 274054 h 714635"/>
                  <a:gd name="connsiteX5" fmla="*/ 174047 w 348749"/>
                  <a:gd name="connsiteY5" fmla="*/ 713747 h 714635"/>
                  <a:gd name="connsiteX6" fmla="*/ 174047 w 348749"/>
                  <a:gd name="connsiteY6" fmla="*/ 713963 h 71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749" h="714635">
                    <a:moveTo>
                      <a:pt x="174047" y="713965"/>
                    </a:moveTo>
                    <a:cubicBezTo>
                      <a:pt x="121553" y="631905"/>
                      <a:pt x="-314" y="442656"/>
                      <a:pt x="-341" y="274226"/>
                    </a:cubicBezTo>
                    <a:cubicBezTo>
                      <a:pt x="-288" y="160775"/>
                      <a:pt x="31212" y="55166"/>
                      <a:pt x="84086" y="-671"/>
                    </a:cubicBezTo>
                    <a:lnTo>
                      <a:pt x="264174" y="-671"/>
                    </a:lnTo>
                    <a:cubicBezTo>
                      <a:pt x="316935" y="55227"/>
                      <a:pt x="348350" y="160742"/>
                      <a:pt x="348409" y="274054"/>
                    </a:cubicBezTo>
                    <a:cubicBezTo>
                      <a:pt x="348383" y="442459"/>
                      <a:pt x="226558" y="631668"/>
                      <a:pt x="174047" y="713747"/>
                    </a:cubicBezTo>
                    <a:lnTo>
                      <a:pt x="174047" y="713963"/>
                    </a:lnTo>
                    <a:close/>
                  </a:path>
                </a:pathLst>
              </a:custGeom>
              <a:solidFill>
                <a:srgbClr val="000000"/>
              </a:solidFill>
              <a:ln w="6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6044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465A77B-4D17-4CEB-C8DC-D8ABC83C4E43}"/>
              </a:ext>
            </a:extLst>
          </p:cNvPr>
          <p:cNvGrpSpPr/>
          <p:nvPr/>
        </p:nvGrpSpPr>
        <p:grpSpPr>
          <a:xfrm rot="2287200">
            <a:off x="1705636" y="253376"/>
            <a:ext cx="3159981" cy="6770140"/>
            <a:chOff x="4584983" y="649502"/>
            <a:chExt cx="2743191" cy="587718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008B622-DB63-F86D-BB96-9B9A7278955D}"/>
                </a:ext>
              </a:extLst>
            </p:cNvPr>
            <p:cNvSpPr/>
            <p:nvPr/>
          </p:nvSpPr>
          <p:spPr>
            <a:xfrm>
              <a:off x="5453062" y="1692666"/>
              <a:ext cx="1006331" cy="1006331"/>
            </a:xfrm>
            <a:custGeom>
              <a:avLst/>
              <a:gdLst>
                <a:gd name="connsiteX0" fmla="*/ 503166 w 1006331"/>
                <a:gd name="connsiteY0" fmla="*/ 1006331 h 1006331"/>
                <a:gd name="connsiteX1" fmla="*/ 0 w 1006331"/>
                <a:gd name="connsiteY1" fmla="*/ 503166 h 1006331"/>
                <a:gd name="connsiteX2" fmla="*/ 503166 w 1006331"/>
                <a:gd name="connsiteY2" fmla="*/ 0 h 1006331"/>
                <a:gd name="connsiteX3" fmla="*/ 1006331 w 1006331"/>
                <a:gd name="connsiteY3" fmla="*/ 503166 h 1006331"/>
                <a:gd name="connsiteX4" fmla="*/ 1006331 w 1006331"/>
                <a:gd name="connsiteY4" fmla="*/ 503233 h 1006331"/>
                <a:gd name="connsiteX5" fmla="*/ 503166 w 1006331"/>
                <a:gd name="connsiteY5" fmla="*/ 1006331 h 1006331"/>
                <a:gd name="connsiteX6" fmla="*/ 503166 w 1006331"/>
                <a:gd name="connsiteY6" fmla="*/ 67040 h 1006331"/>
                <a:gd name="connsiteX7" fmla="*/ 66973 w 1006331"/>
                <a:gd name="connsiteY7" fmla="*/ 503233 h 1006331"/>
                <a:gd name="connsiteX8" fmla="*/ 503166 w 1006331"/>
                <a:gd name="connsiteY8" fmla="*/ 939426 h 1006331"/>
                <a:gd name="connsiteX9" fmla="*/ 939359 w 1006331"/>
                <a:gd name="connsiteY9" fmla="*/ 503233 h 1006331"/>
                <a:gd name="connsiteX10" fmla="*/ 503166 w 1006331"/>
                <a:gd name="connsiteY10" fmla="*/ 66705 h 10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31" h="1006331">
                  <a:moveTo>
                    <a:pt x="503166" y="1006331"/>
                  </a:moveTo>
                  <a:cubicBezTo>
                    <a:pt x="225275" y="1006331"/>
                    <a:pt x="0" y="781056"/>
                    <a:pt x="0" y="503166"/>
                  </a:cubicBezTo>
                  <a:cubicBezTo>
                    <a:pt x="0" y="225275"/>
                    <a:pt x="225275" y="0"/>
                    <a:pt x="503166" y="0"/>
                  </a:cubicBezTo>
                  <a:cubicBezTo>
                    <a:pt x="781056" y="0"/>
                    <a:pt x="1006331" y="225275"/>
                    <a:pt x="1006331" y="503166"/>
                  </a:cubicBezTo>
                  <a:cubicBezTo>
                    <a:pt x="1006331" y="503188"/>
                    <a:pt x="1006331" y="503210"/>
                    <a:pt x="1006331" y="503233"/>
                  </a:cubicBezTo>
                  <a:cubicBezTo>
                    <a:pt x="1005999" y="780975"/>
                    <a:pt x="780908" y="1006036"/>
                    <a:pt x="503166" y="1006331"/>
                  </a:cubicBezTo>
                  <a:close/>
                  <a:moveTo>
                    <a:pt x="503166" y="67040"/>
                  </a:moveTo>
                  <a:cubicBezTo>
                    <a:pt x="262263" y="67040"/>
                    <a:pt x="66973" y="262330"/>
                    <a:pt x="66973" y="503233"/>
                  </a:cubicBezTo>
                  <a:cubicBezTo>
                    <a:pt x="66973" y="744135"/>
                    <a:pt x="262263" y="939426"/>
                    <a:pt x="503166" y="939426"/>
                  </a:cubicBezTo>
                  <a:cubicBezTo>
                    <a:pt x="744068" y="939426"/>
                    <a:pt x="939359" y="744135"/>
                    <a:pt x="939359" y="503233"/>
                  </a:cubicBezTo>
                  <a:cubicBezTo>
                    <a:pt x="939285" y="262306"/>
                    <a:pt x="744092" y="66963"/>
                    <a:pt x="503166" y="66705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F698296-28FF-39C1-3280-2B15BEF42C99}"/>
                </a:ext>
              </a:extLst>
            </p:cNvPr>
            <p:cNvSpPr/>
            <p:nvPr/>
          </p:nvSpPr>
          <p:spPr>
            <a:xfrm>
              <a:off x="5453062" y="1692398"/>
              <a:ext cx="1006331" cy="1006331"/>
            </a:xfrm>
            <a:custGeom>
              <a:avLst/>
              <a:gdLst>
                <a:gd name="connsiteX0" fmla="*/ 503166 w 1006331"/>
                <a:gd name="connsiteY0" fmla="*/ 0 h 1006331"/>
                <a:gd name="connsiteX1" fmla="*/ 0 w 1006331"/>
                <a:gd name="connsiteY1" fmla="*/ 503166 h 1006331"/>
                <a:gd name="connsiteX2" fmla="*/ 503166 w 1006331"/>
                <a:gd name="connsiteY2" fmla="*/ 1006331 h 1006331"/>
                <a:gd name="connsiteX3" fmla="*/ 1006331 w 1006331"/>
                <a:gd name="connsiteY3" fmla="*/ 503166 h 1006331"/>
                <a:gd name="connsiteX4" fmla="*/ 503166 w 1006331"/>
                <a:gd name="connsiteY4" fmla="*/ 0 h 1006331"/>
                <a:gd name="connsiteX5" fmla="*/ 503166 w 1006331"/>
                <a:gd name="connsiteY5" fmla="*/ 939292 h 1006331"/>
                <a:gd name="connsiteX6" fmla="*/ 66973 w 1006331"/>
                <a:gd name="connsiteY6" fmla="*/ 503099 h 1006331"/>
                <a:gd name="connsiteX7" fmla="*/ 503166 w 1006331"/>
                <a:gd name="connsiteY7" fmla="*/ 66906 h 1006331"/>
                <a:gd name="connsiteX8" fmla="*/ 939359 w 1006331"/>
                <a:gd name="connsiteY8" fmla="*/ 503099 h 1006331"/>
                <a:gd name="connsiteX9" fmla="*/ 939359 w 1006331"/>
                <a:gd name="connsiteY9" fmla="*/ 503166 h 1006331"/>
                <a:gd name="connsiteX10" fmla="*/ 503166 w 1006331"/>
                <a:gd name="connsiteY10" fmla="*/ 939627 h 10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31" h="1006331">
                  <a:moveTo>
                    <a:pt x="503166" y="0"/>
                  </a:moveTo>
                  <a:cubicBezTo>
                    <a:pt x="225275" y="0"/>
                    <a:pt x="0" y="225275"/>
                    <a:pt x="0" y="503166"/>
                  </a:cubicBezTo>
                  <a:cubicBezTo>
                    <a:pt x="0" y="781056"/>
                    <a:pt x="225275" y="1006331"/>
                    <a:pt x="503166" y="1006331"/>
                  </a:cubicBezTo>
                  <a:cubicBezTo>
                    <a:pt x="781056" y="1006331"/>
                    <a:pt x="1006331" y="781056"/>
                    <a:pt x="1006331" y="503166"/>
                  </a:cubicBezTo>
                  <a:cubicBezTo>
                    <a:pt x="1006036" y="225397"/>
                    <a:pt x="780934" y="295"/>
                    <a:pt x="503166" y="0"/>
                  </a:cubicBezTo>
                  <a:close/>
                  <a:moveTo>
                    <a:pt x="503166" y="939292"/>
                  </a:moveTo>
                  <a:cubicBezTo>
                    <a:pt x="262263" y="939292"/>
                    <a:pt x="66973" y="744001"/>
                    <a:pt x="66973" y="503099"/>
                  </a:cubicBezTo>
                  <a:cubicBezTo>
                    <a:pt x="66973" y="262196"/>
                    <a:pt x="262263" y="66906"/>
                    <a:pt x="503166" y="66906"/>
                  </a:cubicBezTo>
                  <a:cubicBezTo>
                    <a:pt x="744068" y="66906"/>
                    <a:pt x="939359" y="262196"/>
                    <a:pt x="939359" y="503099"/>
                  </a:cubicBezTo>
                  <a:cubicBezTo>
                    <a:pt x="939359" y="503121"/>
                    <a:pt x="939359" y="503143"/>
                    <a:pt x="939359" y="503166"/>
                  </a:cubicBezTo>
                  <a:cubicBezTo>
                    <a:pt x="939285" y="744081"/>
                    <a:pt x="744081" y="939405"/>
                    <a:pt x="503166" y="939627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2636637-8502-F8B8-5CC9-FA58200CC757}"/>
                </a:ext>
              </a:extLst>
            </p:cNvPr>
            <p:cNvSpPr/>
            <p:nvPr/>
          </p:nvSpPr>
          <p:spPr>
            <a:xfrm>
              <a:off x="6344267" y="4262675"/>
              <a:ext cx="7299" cy="4152"/>
            </a:xfrm>
            <a:custGeom>
              <a:avLst/>
              <a:gdLst>
                <a:gd name="connsiteX0" fmla="*/ 0 w 7299"/>
                <a:gd name="connsiteY0" fmla="*/ 0 h 4152"/>
                <a:gd name="connsiteX1" fmla="*/ 7300 w 7299"/>
                <a:gd name="connsiteY1" fmla="*/ 4152 h 4152"/>
                <a:gd name="connsiteX2" fmla="*/ 7300 w 7299"/>
                <a:gd name="connsiteY2" fmla="*/ 4152 h 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9" h="4152">
                  <a:moveTo>
                    <a:pt x="0" y="0"/>
                  </a:moveTo>
                  <a:lnTo>
                    <a:pt x="7300" y="4152"/>
                  </a:lnTo>
                  <a:lnTo>
                    <a:pt x="7300" y="4152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4CBD74B-C76F-A17F-3DCB-044ED49963CD}"/>
                </a:ext>
              </a:extLst>
            </p:cNvPr>
            <p:cNvSpPr/>
            <p:nvPr/>
          </p:nvSpPr>
          <p:spPr>
            <a:xfrm>
              <a:off x="5453062" y="1692666"/>
              <a:ext cx="1006331" cy="1006331"/>
            </a:xfrm>
            <a:custGeom>
              <a:avLst/>
              <a:gdLst>
                <a:gd name="connsiteX0" fmla="*/ 503166 w 1006331"/>
                <a:gd name="connsiteY0" fmla="*/ 1006331 h 1006331"/>
                <a:gd name="connsiteX1" fmla="*/ 0 w 1006331"/>
                <a:gd name="connsiteY1" fmla="*/ 503166 h 1006331"/>
                <a:gd name="connsiteX2" fmla="*/ 503166 w 1006331"/>
                <a:gd name="connsiteY2" fmla="*/ 0 h 1006331"/>
                <a:gd name="connsiteX3" fmla="*/ 1006331 w 1006331"/>
                <a:gd name="connsiteY3" fmla="*/ 503166 h 1006331"/>
                <a:gd name="connsiteX4" fmla="*/ 1006331 w 1006331"/>
                <a:gd name="connsiteY4" fmla="*/ 503233 h 1006331"/>
                <a:gd name="connsiteX5" fmla="*/ 503166 w 1006331"/>
                <a:gd name="connsiteY5" fmla="*/ 1006331 h 1006331"/>
                <a:gd name="connsiteX6" fmla="*/ 503166 w 1006331"/>
                <a:gd name="connsiteY6" fmla="*/ 67040 h 1006331"/>
                <a:gd name="connsiteX7" fmla="*/ 66973 w 1006331"/>
                <a:gd name="connsiteY7" fmla="*/ 503233 h 1006331"/>
                <a:gd name="connsiteX8" fmla="*/ 503166 w 1006331"/>
                <a:gd name="connsiteY8" fmla="*/ 939426 h 1006331"/>
                <a:gd name="connsiteX9" fmla="*/ 939359 w 1006331"/>
                <a:gd name="connsiteY9" fmla="*/ 503233 h 1006331"/>
                <a:gd name="connsiteX10" fmla="*/ 503166 w 1006331"/>
                <a:gd name="connsiteY10" fmla="*/ 66705 h 10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31" h="1006331">
                  <a:moveTo>
                    <a:pt x="503166" y="1006331"/>
                  </a:moveTo>
                  <a:cubicBezTo>
                    <a:pt x="225275" y="1006331"/>
                    <a:pt x="0" y="781056"/>
                    <a:pt x="0" y="503166"/>
                  </a:cubicBezTo>
                  <a:cubicBezTo>
                    <a:pt x="0" y="225275"/>
                    <a:pt x="225275" y="0"/>
                    <a:pt x="503166" y="0"/>
                  </a:cubicBezTo>
                  <a:cubicBezTo>
                    <a:pt x="781056" y="0"/>
                    <a:pt x="1006331" y="225275"/>
                    <a:pt x="1006331" y="503166"/>
                  </a:cubicBezTo>
                  <a:cubicBezTo>
                    <a:pt x="1006331" y="503188"/>
                    <a:pt x="1006331" y="503210"/>
                    <a:pt x="1006331" y="503233"/>
                  </a:cubicBezTo>
                  <a:cubicBezTo>
                    <a:pt x="1005999" y="780975"/>
                    <a:pt x="780908" y="1006036"/>
                    <a:pt x="503166" y="1006331"/>
                  </a:cubicBezTo>
                  <a:close/>
                  <a:moveTo>
                    <a:pt x="503166" y="67040"/>
                  </a:moveTo>
                  <a:cubicBezTo>
                    <a:pt x="262263" y="67040"/>
                    <a:pt x="66973" y="262330"/>
                    <a:pt x="66973" y="503233"/>
                  </a:cubicBezTo>
                  <a:cubicBezTo>
                    <a:pt x="66973" y="744135"/>
                    <a:pt x="262263" y="939426"/>
                    <a:pt x="503166" y="939426"/>
                  </a:cubicBezTo>
                  <a:cubicBezTo>
                    <a:pt x="744068" y="939426"/>
                    <a:pt x="939359" y="744135"/>
                    <a:pt x="939359" y="503233"/>
                  </a:cubicBezTo>
                  <a:cubicBezTo>
                    <a:pt x="939285" y="262306"/>
                    <a:pt x="744092" y="66963"/>
                    <a:pt x="503166" y="66705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A324FD4-7693-D0F2-E89B-BFA24BD0F204}"/>
                </a:ext>
              </a:extLst>
            </p:cNvPr>
            <p:cNvSpPr/>
            <p:nvPr/>
          </p:nvSpPr>
          <p:spPr>
            <a:xfrm>
              <a:off x="5812959" y="1847093"/>
              <a:ext cx="113980" cy="80045"/>
            </a:xfrm>
            <a:custGeom>
              <a:avLst/>
              <a:gdLst>
                <a:gd name="connsiteX0" fmla="*/ 33634 w 113980"/>
                <a:gd name="connsiteY0" fmla="*/ 80045 h 80045"/>
                <a:gd name="connsiteX1" fmla="*/ 0 w 113980"/>
                <a:gd name="connsiteY1" fmla="*/ 46707 h 80045"/>
                <a:gd name="connsiteX2" fmla="*/ 22249 w 113980"/>
                <a:gd name="connsiteY2" fmla="*/ 15015 h 80045"/>
                <a:gd name="connsiteX3" fmla="*/ 73751 w 113980"/>
                <a:gd name="connsiteY3" fmla="*/ 682 h 80045"/>
                <a:gd name="connsiteX4" fmla="*/ 113298 w 113980"/>
                <a:gd name="connsiteY4" fmla="*/ 26835 h 80045"/>
                <a:gd name="connsiteX5" fmla="*/ 87145 w 113980"/>
                <a:gd name="connsiteY5" fmla="*/ 66382 h 80045"/>
                <a:gd name="connsiteX6" fmla="*/ 45220 w 113980"/>
                <a:gd name="connsiteY6" fmla="*/ 78036 h 80045"/>
                <a:gd name="connsiteX7" fmla="*/ 33634 w 113980"/>
                <a:gd name="connsiteY7" fmla="*/ 80045 h 8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80" h="80045">
                  <a:moveTo>
                    <a:pt x="33634" y="80045"/>
                  </a:moveTo>
                  <a:cubicBezTo>
                    <a:pt x="15141" y="80127"/>
                    <a:pt x="82" y="65201"/>
                    <a:pt x="0" y="46707"/>
                  </a:cubicBezTo>
                  <a:cubicBezTo>
                    <a:pt x="-62" y="32491"/>
                    <a:pt x="8857" y="19785"/>
                    <a:pt x="22249" y="15015"/>
                  </a:cubicBezTo>
                  <a:cubicBezTo>
                    <a:pt x="39034" y="8959"/>
                    <a:pt x="56250" y="4168"/>
                    <a:pt x="73751" y="682"/>
                  </a:cubicBezTo>
                  <a:cubicBezTo>
                    <a:pt x="91893" y="-3016"/>
                    <a:pt x="109599" y="8693"/>
                    <a:pt x="113298" y="26835"/>
                  </a:cubicBezTo>
                  <a:cubicBezTo>
                    <a:pt x="116997" y="44978"/>
                    <a:pt x="105288" y="62684"/>
                    <a:pt x="87145" y="66382"/>
                  </a:cubicBezTo>
                  <a:cubicBezTo>
                    <a:pt x="72898" y="69211"/>
                    <a:pt x="58884" y="73107"/>
                    <a:pt x="45220" y="78036"/>
                  </a:cubicBezTo>
                  <a:cubicBezTo>
                    <a:pt x="41507" y="79384"/>
                    <a:pt x="37584" y="80064"/>
                    <a:pt x="33634" y="80045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8614B14-C917-0CAE-A289-8994F44E3580}"/>
                </a:ext>
              </a:extLst>
            </p:cNvPr>
            <p:cNvSpPr/>
            <p:nvPr/>
          </p:nvSpPr>
          <p:spPr>
            <a:xfrm>
              <a:off x="5601750" y="1923403"/>
              <a:ext cx="173289" cy="521098"/>
            </a:xfrm>
            <a:custGeom>
              <a:avLst/>
              <a:gdLst>
                <a:gd name="connsiteX0" fmla="*/ 116189 w 173289"/>
                <a:gd name="connsiteY0" fmla="*/ 521098 h 521098"/>
                <a:gd name="connsiteX1" fmla="*/ 91342 w 173289"/>
                <a:gd name="connsiteY1" fmla="*/ 510048 h 521098"/>
                <a:gd name="connsiteX2" fmla="*/ 116792 w 173289"/>
                <a:gd name="connsiteY2" fmla="*/ 9159 h 521098"/>
                <a:gd name="connsiteX3" fmla="*/ 164130 w 173289"/>
                <a:gd name="connsiteY3" fmla="*/ 10475 h 521098"/>
                <a:gd name="connsiteX4" fmla="*/ 162814 w 173289"/>
                <a:gd name="connsiteY4" fmla="*/ 57814 h 521098"/>
                <a:gd name="connsiteX5" fmla="*/ 161663 w 173289"/>
                <a:gd name="connsiteY5" fmla="*/ 58853 h 521098"/>
                <a:gd name="connsiteX6" fmla="*/ 141036 w 173289"/>
                <a:gd name="connsiteY6" fmla="*/ 465176 h 521098"/>
                <a:gd name="connsiteX7" fmla="*/ 138612 w 173289"/>
                <a:gd name="connsiteY7" fmla="*/ 512471 h 521098"/>
                <a:gd name="connsiteX8" fmla="*/ 116189 w 173289"/>
                <a:gd name="connsiteY8" fmla="*/ 521098 h 52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289" h="521098">
                  <a:moveTo>
                    <a:pt x="116189" y="521098"/>
                  </a:moveTo>
                  <a:cubicBezTo>
                    <a:pt x="106716" y="521095"/>
                    <a:pt x="97689" y="517080"/>
                    <a:pt x="91342" y="510048"/>
                  </a:cubicBezTo>
                  <a:cubicBezTo>
                    <a:pt x="-39769" y="364640"/>
                    <a:pt x="-28382" y="140529"/>
                    <a:pt x="116792" y="9159"/>
                  </a:cubicBezTo>
                  <a:cubicBezTo>
                    <a:pt x="130227" y="-3550"/>
                    <a:pt x="151421" y="-2960"/>
                    <a:pt x="164130" y="10475"/>
                  </a:cubicBezTo>
                  <a:cubicBezTo>
                    <a:pt x="176839" y="23911"/>
                    <a:pt x="176250" y="45105"/>
                    <a:pt x="162814" y="57814"/>
                  </a:cubicBezTo>
                  <a:cubicBezTo>
                    <a:pt x="162439" y="58169"/>
                    <a:pt x="162055" y="58515"/>
                    <a:pt x="161663" y="58853"/>
                  </a:cubicBezTo>
                  <a:cubicBezTo>
                    <a:pt x="43925" y="165436"/>
                    <a:pt x="34697" y="347217"/>
                    <a:pt x="141036" y="465176"/>
                  </a:cubicBezTo>
                  <a:cubicBezTo>
                    <a:pt x="153427" y="478905"/>
                    <a:pt x="152342" y="500080"/>
                    <a:pt x="138612" y="512471"/>
                  </a:cubicBezTo>
                  <a:cubicBezTo>
                    <a:pt x="132462" y="518021"/>
                    <a:pt x="124473" y="521095"/>
                    <a:pt x="116189" y="521098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08010E1-D154-5932-1274-A60F00887449}"/>
                </a:ext>
              </a:extLst>
            </p:cNvPr>
            <p:cNvSpPr/>
            <p:nvPr/>
          </p:nvSpPr>
          <p:spPr>
            <a:xfrm>
              <a:off x="5922741" y="5713838"/>
              <a:ext cx="66972" cy="812847"/>
            </a:xfrm>
            <a:custGeom>
              <a:avLst/>
              <a:gdLst>
                <a:gd name="connsiteX0" fmla="*/ 33486 w 66972"/>
                <a:gd name="connsiteY0" fmla="*/ 812848 h 812847"/>
                <a:gd name="connsiteX1" fmla="*/ 0 w 66972"/>
                <a:gd name="connsiteY1" fmla="*/ 779361 h 812847"/>
                <a:gd name="connsiteX2" fmla="*/ 0 w 66972"/>
                <a:gd name="connsiteY2" fmla="*/ 33486 h 812847"/>
                <a:gd name="connsiteX3" fmla="*/ 33486 w 66972"/>
                <a:gd name="connsiteY3" fmla="*/ 0 h 812847"/>
                <a:gd name="connsiteX4" fmla="*/ 66973 w 66972"/>
                <a:gd name="connsiteY4" fmla="*/ 33486 h 812847"/>
                <a:gd name="connsiteX5" fmla="*/ 66973 w 66972"/>
                <a:gd name="connsiteY5" fmla="*/ 779361 h 812847"/>
                <a:gd name="connsiteX6" fmla="*/ 33486 w 66972"/>
                <a:gd name="connsiteY6" fmla="*/ 812848 h 81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72" h="812847">
                  <a:moveTo>
                    <a:pt x="33486" y="812848"/>
                  </a:moveTo>
                  <a:cubicBezTo>
                    <a:pt x="14992" y="812848"/>
                    <a:pt x="0" y="797855"/>
                    <a:pt x="0" y="779361"/>
                  </a:cubicBezTo>
                  <a:lnTo>
                    <a:pt x="0" y="33486"/>
                  </a:lnTo>
                  <a:cubicBezTo>
                    <a:pt x="0" y="14992"/>
                    <a:pt x="14992" y="0"/>
                    <a:pt x="33486" y="0"/>
                  </a:cubicBezTo>
                  <a:cubicBezTo>
                    <a:pt x="51980" y="0"/>
                    <a:pt x="66973" y="14992"/>
                    <a:pt x="66973" y="33486"/>
                  </a:cubicBezTo>
                  <a:lnTo>
                    <a:pt x="66973" y="779361"/>
                  </a:lnTo>
                  <a:cubicBezTo>
                    <a:pt x="66973" y="797855"/>
                    <a:pt x="51980" y="812848"/>
                    <a:pt x="33486" y="812848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39C5A7A-A974-2EC4-02F7-C1062056EA4E}"/>
                </a:ext>
              </a:extLst>
            </p:cNvPr>
            <p:cNvSpPr/>
            <p:nvPr/>
          </p:nvSpPr>
          <p:spPr>
            <a:xfrm>
              <a:off x="6287876" y="5381989"/>
              <a:ext cx="66972" cy="746611"/>
            </a:xfrm>
            <a:custGeom>
              <a:avLst/>
              <a:gdLst>
                <a:gd name="connsiteX0" fmla="*/ 33486 w 66972"/>
                <a:gd name="connsiteY0" fmla="*/ 746611 h 746611"/>
                <a:gd name="connsiteX1" fmla="*/ 0 w 66972"/>
                <a:gd name="connsiteY1" fmla="*/ 713125 h 746611"/>
                <a:gd name="connsiteX2" fmla="*/ 0 w 66972"/>
                <a:gd name="connsiteY2" fmla="*/ 33486 h 746611"/>
                <a:gd name="connsiteX3" fmla="*/ 33486 w 66972"/>
                <a:gd name="connsiteY3" fmla="*/ 0 h 746611"/>
                <a:gd name="connsiteX4" fmla="*/ 66973 w 66972"/>
                <a:gd name="connsiteY4" fmla="*/ 33486 h 746611"/>
                <a:gd name="connsiteX5" fmla="*/ 66973 w 66972"/>
                <a:gd name="connsiteY5" fmla="*/ 713125 h 746611"/>
                <a:gd name="connsiteX6" fmla="*/ 33486 w 66972"/>
                <a:gd name="connsiteY6" fmla="*/ 746611 h 74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72" h="746611">
                  <a:moveTo>
                    <a:pt x="33486" y="746611"/>
                  </a:moveTo>
                  <a:cubicBezTo>
                    <a:pt x="14992" y="746611"/>
                    <a:pt x="0" y="731619"/>
                    <a:pt x="0" y="713125"/>
                  </a:cubicBezTo>
                  <a:lnTo>
                    <a:pt x="0" y="33486"/>
                  </a:lnTo>
                  <a:cubicBezTo>
                    <a:pt x="0" y="14992"/>
                    <a:pt x="14992" y="0"/>
                    <a:pt x="33486" y="0"/>
                  </a:cubicBezTo>
                  <a:cubicBezTo>
                    <a:pt x="51980" y="0"/>
                    <a:pt x="66973" y="14992"/>
                    <a:pt x="66973" y="33486"/>
                  </a:cubicBezTo>
                  <a:lnTo>
                    <a:pt x="66973" y="713125"/>
                  </a:lnTo>
                  <a:cubicBezTo>
                    <a:pt x="66973" y="731619"/>
                    <a:pt x="51980" y="746611"/>
                    <a:pt x="33486" y="746611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DCA5F12-8B47-ADAD-5591-A5497DB27300}"/>
                </a:ext>
              </a:extLst>
            </p:cNvPr>
            <p:cNvSpPr/>
            <p:nvPr/>
          </p:nvSpPr>
          <p:spPr>
            <a:xfrm>
              <a:off x="5557673" y="5381989"/>
              <a:ext cx="66972" cy="746611"/>
            </a:xfrm>
            <a:custGeom>
              <a:avLst/>
              <a:gdLst>
                <a:gd name="connsiteX0" fmla="*/ 33486 w 66972"/>
                <a:gd name="connsiteY0" fmla="*/ 746611 h 746611"/>
                <a:gd name="connsiteX1" fmla="*/ 0 w 66972"/>
                <a:gd name="connsiteY1" fmla="*/ 713125 h 746611"/>
                <a:gd name="connsiteX2" fmla="*/ 0 w 66972"/>
                <a:gd name="connsiteY2" fmla="*/ 33486 h 746611"/>
                <a:gd name="connsiteX3" fmla="*/ 33486 w 66972"/>
                <a:gd name="connsiteY3" fmla="*/ 0 h 746611"/>
                <a:gd name="connsiteX4" fmla="*/ 66973 w 66972"/>
                <a:gd name="connsiteY4" fmla="*/ 33486 h 746611"/>
                <a:gd name="connsiteX5" fmla="*/ 66973 w 66972"/>
                <a:gd name="connsiteY5" fmla="*/ 713125 h 746611"/>
                <a:gd name="connsiteX6" fmla="*/ 33486 w 66972"/>
                <a:gd name="connsiteY6" fmla="*/ 746611 h 74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72" h="746611">
                  <a:moveTo>
                    <a:pt x="33486" y="746611"/>
                  </a:moveTo>
                  <a:cubicBezTo>
                    <a:pt x="14992" y="746611"/>
                    <a:pt x="0" y="731619"/>
                    <a:pt x="0" y="713125"/>
                  </a:cubicBezTo>
                  <a:lnTo>
                    <a:pt x="0" y="33486"/>
                  </a:lnTo>
                  <a:cubicBezTo>
                    <a:pt x="0" y="14992"/>
                    <a:pt x="14992" y="0"/>
                    <a:pt x="33486" y="0"/>
                  </a:cubicBezTo>
                  <a:cubicBezTo>
                    <a:pt x="51980" y="0"/>
                    <a:pt x="66973" y="14992"/>
                    <a:pt x="66973" y="33486"/>
                  </a:cubicBezTo>
                  <a:lnTo>
                    <a:pt x="66973" y="713125"/>
                  </a:lnTo>
                  <a:cubicBezTo>
                    <a:pt x="66973" y="731619"/>
                    <a:pt x="51980" y="746611"/>
                    <a:pt x="33486" y="746611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DEDA028-FEDA-4008-C10C-A9A230B2FC9A}"/>
                </a:ext>
              </a:extLst>
            </p:cNvPr>
            <p:cNvSpPr/>
            <p:nvPr/>
          </p:nvSpPr>
          <p:spPr>
            <a:xfrm>
              <a:off x="4584983" y="649502"/>
              <a:ext cx="2743191" cy="4858261"/>
            </a:xfrm>
            <a:custGeom>
              <a:avLst/>
              <a:gdLst>
                <a:gd name="connsiteX0" fmla="*/ 2693084 w 2743191"/>
                <a:gd name="connsiteY0" fmla="*/ 2414295 h 4858261"/>
                <a:gd name="connsiteX1" fmla="*/ 2293793 w 2743191"/>
                <a:gd name="connsiteY1" fmla="*/ 2183440 h 4858261"/>
                <a:gd name="connsiteX2" fmla="*/ 2293391 w 2743191"/>
                <a:gd name="connsiteY2" fmla="*/ 2183440 h 4858261"/>
                <a:gd name="connsiteX3" fmla="*/ 2293391 w 2743191"/>
                <a:gd name="connsiteY3" fmla="*/ 2149083 h 4858261"/>
                <a:gd name="connsiteX4" fmla="*/ 2159111 w 2743191"/>
                <a:gd name="connsiteY4" fmla="*/ 1321100 h 4858261"/>
                <a:gd name="connsiteX5" fmla="*/ 1861350 w 2743191"/>
                <a:gd name="connsiteY5" fmla="*/ 641261 h 4858261"/>
                <a:gd name="connsiteX6" fmla="*/ 1843268 w 2743191"/>
                <a:gd name="connsiteY6" fmla="*/ 608980 h 4858261"/>
                <a:gd name="connsiteX7" fmla="*/ 1843268 w 2743191"/>
                <a:gd name="connsiteY7" fmla="*/ 608980 h 4858261"/>
                <a:gd name="connsiteX8" fmla="*/ 1827931 w 2743191"/>
                <a:gd name="connsiteY8" fmla="*/ 582593 h 4858261"/>
                <a:gd name="connsiteX9" fmla="*/ 1448263 w 2743191"/>
                <a:gd name="connsiteY9" fmla="*/ 35962 h 4858261"/>
                <a:gd name="connsiteX10" fmla="*/ 1306745 w 2743191"/>
                <a:gd name="connsiteY10" fmla="*/ 23443 h 4858261"/>
                <a:gd name="connsiteX11" fmla="*/ 1294226 w 2743191"/>
                <a:gd name="connsiteY11" fmla="*/ 35962 h 4858261"/>
                <a:gd name="connsiteX12" fmla="*/ 914558 w 2743191"/>
                <a:gd name="connsiteY12" fmla="*/ 582593 h 4858261"/>
                <a:gd name="connsiteX13" fmla="*/ 899221 w 2743191"/>
                <a:gd name="connsiteY13" fmla="*/ 608913 h 4858261"/>
                <a:gd name="connsiteX14" fmla="*/ 881005 w 2743191"/>
                <a:gd name="connsiteY14" fmla="*/ 641462 h 4858261"/>
                <a:gd name="connsiteX15" fmla="*/ 583244 w 2743191"/>
                <a:gd name="connsiteY15" fmla="*/ 1321235 h 4858261"/>
                <a:gd name="connsiteX16" fmla="*/ 449299 w 2743191"/>
                <a:gd name="connsiteY16" fmla="*/ 2149218 h 4858261"/>
                <a:gd name="connsiteX17" fmla="*/ 449299 w 2743191"/>
                <a:gd name="connsiteY17" fmla="*/ 2183373 h 4858261"/>
                <a:gd name="connsiteX18" fmla="*/ 449299 w 2743191"/>
                <a:gd name="connsiteY18" fmla="*/ 2183373 h 4858261"/>
                <a:gd name="connsiteX19" fmla="*/ 49874 w 2743191"/>
                <a:gd name="connsiteY19" fmla="*/ 2414496 h 4858261"/>
                <a:gd name="connsiteX20" fmla="*/ 2993 w 2743191"/>
                <a:gd name="connsiteY20" fmla="*/ 2525872 h 4858261"/>
                <a:gd name="connsiteX21" fmla="*/ 339330 w 2743191"/>
                <a:gd name="connsiteY21" fmla="*/ 3868808 h 4858261"/>
                <a:gd name="connsiteX22" fmla="*/ 378241 w 2743191"/>
                <a:gd name="connsiteY22" fmla="*/ 3899213 h 4858261"/>
                <a:gd name="connsiteX23" fmla="*/ 398333 w 2743191"/>
                <a:gd name="connsiteY23" fmla="*/ 3893788 h 4858261"/>
                <a:gd name="connsiteX24" fmla="*/ 722212 w 2743191"/>
                <a:gd name="connsiteY24" fmla="*/ 3706265 h 4858261"/>
                <a:gd name="connsiteX25" fmla="*/ 729780 w 2743191"/>
                <a:gd name="connsiteY25" fmla="*/ 3723343 h 4858261"/>
                <a:gd name="connsiteX26" fmla="*/ 768825 w 2743191"/>
                <a:gd name="connsiteY26" fmla="*/ 3754619 h 4858261"/>
                <a:gd name="connsiteX27" fmla="*/ 778871 w 2743191"/>
                <a:gd name="connsiteY27" fmla="*/ 3755557 h 4858261"/>
                <a:gd name="connsiteX28" fmla="*/ 816644 w 2743191"/>
                <a:gd name="connsiteY28" fmla="*/ 3740019 h 4858261"/>
                <a:gd name="connsiteX29" fmla="*/ 976776 w 2743191"/>
                <a:gd name="connsiteY29" fmla="*/ 3617392 h 4858261"/>
                <a:gd name="connsiteX30" fmla="*/ 975034 w 2743191"/>
                <a:gd name="connsiteY30" fmla="*/ 3634805 h 4858261"/>
                <a:gd name="connsiteX31" fmla="*/ 964252 w 2743191"/>
                <a:gd name="connsiteY31" fmla="*/ 3862110 h 4858261"/>
                <a:gd name="connsiteX32" fmla="*/ 997738 w 2743191"/>
                <a:gd name="connsiteY32" fmla="*/ 4142994 h 4858261"/>
                <a:gd name="connsiteX33" fmla="*/ 1346800 w 2743191"/>
                <a:gd name="connsiteY33" fmla="*/ 4829865 h 4858261"/>
                <a:gd name="connsiteX34" fmla="*/ 1371914 w 2743191"/>
                <a:gd name="connsiteY34" fmla="*/ 4858262 h 4858261"/>
                <a:gd name="connsiteX35" fmla="*/ 1397029 w 2743191"/>
                <a:gd name="connsiteY35" fmla="*/ 4829865 h 4858261"/>
                <a:gd name="connsiteX36" fmla="*/ 1746157 w 2743191"/>
                <a:gd name="connsiteY36" fmla="*/ 4142994 h 4858261"/>
                <a:gd name="connsiteX37" fmla="*/ 1779644 w 2743191"/>
                <a:gd name="connsiteY37" fmla="*/ 3862110 h 4858261"/>
                <a:gd name="connsiteX38" fmla="*/ 1768928 w 2743191"/>
                <a:gd name="connsiteY38" fmla="*/ 3634805 h 4858261"/>
                <a:gd name="connsiteX39" fmla="*/ 1767254 w 2743191"/>
                <a:gd name="connsiteY39" fmla="*/ 3617392 h 4858261"/>
                <a:gd name="connsiteX40" fmla="*/ 1759954 w 2743191"/>
                <a:gd name="connsiteY40" fmla="*/ 3613240 h 4858261"/>
                <a:gd name="connsiteX41" fmla="*/ 1767254 w 2743191"/>
                <a:gd name="connsiteY41" fmla="*/ 3617258 h 4858261"/>
                <a:gd name="connsiteX42" fmla="*/ 1767254 w 2743191"/>
                <a:gd name="connsiteY42" fmla="*/ 3617258 h 4858261"/>
                <a:gd name="connsiteX43" fmla="*/ 1927252 w 2743191"/>
                <a:gd name="connsiteY43" fmla="*/ 3739885 h 4858261"/>
                <a:gd name="connsiteX44" fmla="*/ 2003023 w 2743191"/>
                <a:gd name="connsiteY44" fmla="*/ 3739854 h 4858261"/>
                <a:gd name="connsiteX45" fmla="*/ 2014316 w 2743191"/>
                <a:gd name="connsiteY45" fmla="*/ 3723209 h 4858261"/>
                <a:gd name="connsiteX46" fmla="*/ 2021549 w 2743191"/>
                <a:gd name="connsiteY46" fmla="*/ 3706332 h 4858261"/>
                <a:gd name="connsiteX47" fmla="*/ 2345697 w 2743191"/>
                <a:gd name="connsiteY47" fmla="*/ 3893855 h 4858261"/>
                <a:gd name="connsiteX48" fmla="*/ 2365789 w 2743191"/>
                <a:gd name="connsiteY48" fmla="*/ 3899280 h 4858261"/>
                <a:gd name="connsiteX49" fmla="*/ 2381393 w 2743191"/>
                <a:gd name="connsiteY49" fmla="*/ 3896133 h 4858261"/>
                <a:gd name="connsiteX50" fmla="*/ 2404700 w 2743191"/>
                <a:gd name="connsiteY50" fmla="*/ 3868875 h 4858261"/>
                <a:gd name="connsiteX51" fmla="*/ 2740232 w 2743191"/>
                <a:gd name="connsiteY51" fmla="*/ 2525671 h 4858261"/>
                <a:gd name="connsiteX52" fmla="*/ 2693084 w 2743191"/>
                <a:gd name="connsiteY52" fmla="*/ 2414295 h 4858261"/>
                <a:gd name="connsiteX53" fmla="*/ 1345594 w 2743191"/>
                <a:gd name="connsiteY53" fmla="*/ 78490 h 4858261"/>
                <a:gd name="connsiteX54" fmla="*/ 1392771 w 2743191"/>
                <a:gd name="connsiteY54" fmla="*/ 74366 h 4858261"/>
                <a:gd name="connsiteX55" fmla="*/ 1396895 w 2743191"/>
                <a:gd name="connsiteY55" fmla="*/ 78490 h 4858261"/>
                <a:gd name="connsiteX56" fmla="*/ 1754328 w 2743191"/>
                <a:gd name="connsiteY56" fmla="*/ 588955 h 4858261"/>
                <a:gd name="connsiteX57" fmla="*/ 988161 w 2743191"/>
                <a:gd name="connsiteY57" fmla="*/ 588955 h 4858261"/>
                <a:gd name="connsiteX58" fmla="*/ 1345594 w 2743191"/>
                <a:gd name="connsiteY58" fmla="*/ 78490 h 4858261"/>
                <a:gd name="connsiteX59" fmla="*/ 394917 w 2743191"/>
                <a:gd name="connsiteY59" fmla="*/ 3817573 h 4858261"/>
                <a:gd name="connsiteX60" fmla="*/ 67220 w 2743191"/>
                <a:gd name="connsiteY60" fmla="*/ 2509396 h 4858261"/>
                <a:gd name="connsiteX61" fmla="*/ 82959 w 2743191"/>
                <a:gd name="connsiteY61" fmla="*/ 2472227 h 4858261"/>
                <a:gd name="connsiteX62" fmla="*/ 384335 w 2743191"/>
                <a:gd name="connsiteY62" fmla="*/ 2298098 h 4858261"/>
                <a:gd name="connsiteX63" fmla="*/ 637760 w 2743191"/>
                <a:gd name="connsiteY63" fmla="*/ 3677734 h 4858261"/>
                <a:gd name="connsiteX64" fmla="*/ 1680256 w 2743191"/>
                <a:gd name="connsiteY64" fmla="*/ 4127657 h 4858261"/>
                <a:gd name="connsiteX65" fmla="*/ 1371245 w 2743191"/>
                <a:gd name="connsiteY65" fmla="*/ 4754789 h 4858261"/>
                <a:gd name="connsiteX66" fmla="*/ 1062300 w 2743191"/>
                <a:gd name="connsiteY66" fmla="*/ 4127657 h 4858261"/>
                <a:gd name="connsiteX67" fmla="*/ 1030555 w 2743191"/>
                <a:gd name="connsiteY67" fmla="*/ 3862043 h 4858261"/>
                <a:gd name="connsiteX68" fmla="*/ 1039395 w 2743191"/>
                <a:gd name="connsiteY68" fmla="*/ 3658915 h 4858261"/>
                <a:gd name="connsiteX69" fmla="*/ 1060223 w 2743191"/>
                <a:gd name="connsiteY69" fmla="*/ 3648534 h 4858261"/>
                <a:gd name="connsiteX70" fmla="*/ 1682400 w 2743191"/>
                <a:gd name="connsiteY70" fmla="*/ 3648534 h 4858261"/>
                <a:gd name="connsiteX71" fmla="*/ 1703228 w 2743191"/>
                <a:gd name="connsiteY71" fmla="*/ 3658915 h 4858261"/>
                <a:gd name="connsiteX72" fmla="*/ 1712001 w 2743191"/>
                <a:gd name="connsiteY72" fmla="*/ 3862043 h 4858261"/>
                <a:gd name="connsiteX73" fmla="*/ 1680256 w 2743191"/>
                <a:gd name="connsiteY73" fmla="*/ 4127657 h 4858261"/>
                <a:gd name="connsiteX74" fmla="*/ 1973597 w 2743191"/>
                <a:gd name="connsiteY74" fmla="*/ 3645453 h 4858261"/>
                <a:gd name="connsiteX75" fmla="*/ 1959733 w 2743191"/>
                <a:gd name="connsiteY75" fmla="*/ 3678940 h 4858261"/>
                <a:gd name="connsiteX76" fmla="*/ 782823 w 2743191"/>
                <a:gd name="connsiteY76" fmla="*/ 3678940 h 4858261"/>
                <a:gd name="connsiteX77" fmla="*/ 515937 w 2743191"/>
                <a:gd name="connsiteY77" fmla="*/ 2148950 h 4858261"/>
                <a:gd name="connsiteX78" fmla="*/ 921791 w 2743191"/>
                <a:gd name="connsiteY78" fmla="*/ 705555 h 4858261"/>
                <a:gd name="connsiteX79" fmla="*/ 1820698 w 2743191"/>
                <a:gd name="connsiteY79" fmla="*/ 705555 h 4858261"/>
                <a:gd name="connsiteX80" fmla="*/ 2226619 w 2743191"/>
                <a:gd name="connsiteY80" fmla="*/ 2148950 h 4858261"/>
                <a:gd name="connsiteX81" fmla="*/ 2226619 w 2743191"/>
                <a:gd name="connsiteY81" fmla="*/ 2202059 h 4858261"/>
                <a:gd name="connsiteX82" fmla="*/ 1973597 w 2743191"/>
                <a:gd name="connsiteY82" fmla="*/ 3645453 h 4858261"/>
                <a:gd name="connsiteX83" fmla="*/ 2675269 w 2743191"/>
                <a:gd name="connsiteY83" fmla="*/ 2509396 h 4858261"/>
                <a:gd name="connsiteX84" fmla="*/ 2347572 w 2743191"/>
                <a:gd name="connsiteY84" fmla="*/ 3817573 h 4858261"/>
                <a:gd name="connsiteX85" fmla="*/ 2105064 w 2743191"/>
                <a:gd name="connsiteY85" fmla="*/ 3677534 h 4858261"/>
                <a:gd name="connsiteX86" fmla="*/ 2358488 w 2743191"/>
                <a:gd name="connsiteY86" fmla="*/ 2297897 h 4858261"/>
                <a:gd name="connsiteX87" fmla="*/ 2659865 w 2743191"/>
                <a:gd name="connsiteY87" fmla="*/ 2472026 h 4858261"/>
                <a:gd name="connsiteX88" fmla="*/ 2675269 w 2743191"/>
                <a:gd name="connsiteY88" fmla="*/ 2509396 h 485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743191" h="4858261">
                  <a:moveTo>
                    <a:pt x="2693084" y="2414295"/>
                  </a:moveTo>
                  <a:lnTo>
                    <a:pt x="2293793" y="2183440"/>
                  </a:lnTo>
                  <a:lnTo>
                    <a:pt x="2293391" y="2183440"/>
                  </a:lnTo>
                  <a:cubicBezTo>
                    <a:pt x="2293391" y="2171988"/>
                    <a:pt x="2293391" y="2160603"/>
                    <a:pt x="2293391" y="2149083"/>
                  </a:cubicBezTo>
                  <a:cubicBezTo>
                    <a:pt x="2293391" y="1880858"/>
                    <a:pt x="2248252" y="1602252"/>
                    <a:pt x="2159111" y="1321100"/>
                  </a:cubicBezTo>
                  <a:cubicBezTo>
                    <a:pt x="2083160" y="1084980"/>
                    <a:pt x="1983393" y="857194"/>
                    <a:pt x="1861350" y="641261"/>
                  </a:cubicBezTo>
                  <a:lnTo>
                    <a:pt x="1843268" y="608980"/>
                  </a:lnTo>
                  <a:lnTo>
                    <a:pt x="1843268" y="608980"/>
                  </a:lnTo>
                  <a:lnTo>
                    <a:pt x="1827931" y="582593"/>
                  </a:lnTo>
                  <a:cubicBezTo>
                    <a:pt x="1716607" y="390262"/>
                    <a:pt x="1589621" y="207433"/>
                    <a:pt x="1448263" y="35962"/>
                  </a:cubicBezTo>
                  <a:cubicBezTo>
                    <a:pt x="1412641" y="-6574"/>
                    <a:pt x="1349281" y="-12179"/>
                    <a:pt x="1306745" y="23443"/>
                  </a:cubicBezTo>
                  <a:cubicBezTo>
                    <a:pt x="1302212" y="27239"/>
                    <a:pt x="1298023" y="31429"/>
                    <a:pt x="1294226" y="35962"/>
                  </a:cubicBezTo>
                  <a:cubicBezTo>
                    <a:pt x="1152884" y="207445"/>
                    <a:pt x="1025899" y="390273"/>
                    <a:pt x="914558" y="582593"/>
                  </a:cubicBezTo>
                  <a:lnTo>
                    <a:pt x="899221" y="608913"/>
                  </a:lnTo>
                  <a:lnTo>
                    <a:pt x="881005" y="641462"/>
                  </a:lnTo>
                  <a:cubicBezTo>
                    <a:pt x="759030" y="857406"/>
                    <a:pt x="659266" y="1085162"/>
                    <a:pt x="583244" y="1321235"/>
                  </a:cubicBezTo>
                  <a:cubicBezTo>
                    <a:pt x="494171" y="1602520"/>
                    <a:pt x="449299" y="1880992"/>
                    <a:pt x="449299" y="2149218"/>
                  </a:cubicBezTo>
                  <a:cubicBezTo>
                    <a:pt x="449299" y="2160603"/>
                    <a:pt x="449299" y="2171988"/>
                    <a:pt x="449299" y="2183373"/>
                  </a:cubicBezTo>
                  <a:lnTo>
                    <a:pt x="449299" y="2183373"/>
                  </a:lnTo>
                  <a:lnTo>
                    <a:pt x="49874" y="2414496"/>
                  </a:lnTo>
                  <a:cubicBezTo>
                    <a:pt x="11275" y="2437116"/>
                    <a:pt x="-7810" y="2482458"/>
                    <a:pt x="2993" y="2525872"/>
                  </a:cubicBezTo>
                  <a:lnTo>
                    <a:pt x="339330" y="3868808"/>
                  </a:lnTo>
                  <a:cubicBezTo>
                    <a:pt x="343808" y="3886657"/>
                    <a:pt x="359838" y="3899184"/>
                    <a:pt x="378241" y="3899213"/>
                  </a:cubicBezTo>
                  <a:cubicBezTo>
                    <a:pt x="385301" y="3899220"/>
                    <a:pt x="392235" y="3897347"/>
                    <a:pt x="398333" y="3893788"/>
                  </a:cubicBezTo>
                  <a:lnTo>
                    <a:pt x="722212" y="3706265"/>
                  </a:lnTo>
                  <a:lnTo>
                    <a:pt x="729780" y="3723343"/>
                  </a:lnTo>
                  <a:cubicBezTo>
                    <a:pt x="736830" y="3739577"/>
                    <a:pt x="751443" y="3751283"/>
                    <a:pt x="768825" y="3754619"/>
                  </a:cubicBezTo>
                  <a:cubicBezTo>
                    <a:pt x="772135" y="3755263"/>
                    <a:pt x="775500" y="3755577"/>
                    <a:pt x="778871" y="3755557"/>
                  </a:cubicBezTo>
                  <a:cubicBezTo>
                    <a:pt x="793020" y="3755568"/>
                    <a:pt x="806598" y="3749982"/>
                    <a:pt x="816644" y="3740019"/>
                  </a:cubicBezTo>
                  <a:cubicBezTo>
                    <a:pt x="864532" y="3692434"/>
                    <a:pt x="918352" y="3651219"/>
                    <a:pt x="976776" y="3617392"/>
                  </a:cubicBezTo>
                  <a:lnTo>
                    <a:pt x="975034" y="3634805"/>
                  </a:lnTo>
                  <a:cubicBezTo>
                    <a:pt x="967868" y="3708475"/>
                    <a:pt x="964252" y="3785158"/>
                    <a:pt x="964252" y="3862110"/>
                  </a:cubicBezTo>
                  <a:cubicBezTo>
                    <a:pt x="964636" y="3956710"/>
                    <a:pt x="975872" y="4050954"/>
                    <a:pt x="997738" y="4142994"/>
                  </a:cubicBezTo>
                  <a:cubicBezTo>
                    <a:pt x="1089758" y="4535654"/>
                    <a:pt x="1336352" y="4818078"/>
                    <a:pt x="1346800" y="4829865"/>
                  </a:cubicBezTo>
                  <a:lnTo>
                    <a:pt x="1371914" y="4858262"/>
                  </a:lnTo>
                  <a:lnTo>
                    <a:pt x="1397029" y="4829865"/>
                  </a:lnTo>
                  <a:cubicBezTo>
                    <a:pt x="1407477" y="4818078"/>
                    <a:pt x="1654137" y="4535654"/>
                    <a:pt x="1746157" y="4142994"/>
                  </a:cubicBezTo>
                  <a:cubicBezTo>
                    <a:pt x="1768023" y="4050954"/>
                    <a:pt x="1779259" y="3956710"/>
                    <a:pt x="1779644" y="3862110"/>
                  </a:cubicBezTo>
                  <a:cubicBezTo>
                    <a:pt x="1779644" y="3785427"/>
                    <a:pt x="1776027" y="3708944"/>
                    <a:pt x="1768928" y="3634805"/>
                  </a:cubicBezTo>
                  <a:lnTo>
                    <a:pt x="1767254" y="3617392"/>
                  </a:lnTo>
                  <a:lnTo>
                    <a:pt x="1759954" y="3613240"/>
                  </a:lnTo>
                  <a:lnTo>
                    <a:pt x="1767254" y="3617258"/>
                  </a:lnTo>
                  <a:lnTo>
                    <a:pt x="1767254" y="3617258"/>
                  </a:lnTo>
                  <a:cubicBezTo>
                    <a:pt x="1825608" y="3651127"/>
                    <a:pt x="1879380" y="3692339"/>
                    <a:pt x="1927252" y="3739885"/>
                  </a:cubicBezTo>
                  <a:cubicBezTo>
                    <a:pt x="1948184" y="3760800"/>
                    <a:pt x="1982108" y="3760786"/>
                    <a:pt x="2003023" y="3739854"/>
                  </a:cubicBezTo>
                  <a:cubicBezTo>
                    <a:pt x="2007804" y="3735068"/>
                    <a:pt x="2011636" y="3729420"/>
                    <a:pt x="2014316" y="3723209"/>
                  </a:cubicBezTo>
                  <a:cubicBezTo>
                    <a:pt x="2016727" y="3717650"/>
                    <a:pt x="2019138" y="3711957"/>
                    <a:pt x="2021549" y="3706332"/>
                  </a:cubicBezTo>
                  <a:lnTo>
                    <a:pt x="2345697" y="3893855"/>
                  </a:lnTo>
                  <a:cubicBezTo>
                    <a:pt x="2351794" y="3897414"/>
                    <a:pt x="2358729" y="3899287"/>
                    <a:pt x="2365789" y="3899280"/>
                  </a:cubicBezTo>
                  <a:cubicBezTo>
                    <a:pt x="2371146" y="3899264"/>
                    <a:pt x="2376448" y="3898195"/>
                    <a:pt x="2381393" y="3896133"/>
                  </a:cubicBezTo>
                  <a:cubicBezTo>
                    <a:pt x="2393010" y="3891210"/>
                    <a:pt x="2401641" y="3881116"/>
                    <a:pt x="2404700" y="3868875"/>
                  </a:cubicBezTo>
                  <a:lnTo>
                    <a:pt x="2740232" y="2525671"/>
                  </a:lnTo>
                  <a:cubicBezTo>
                    <a:pt x="2750987" y="2482195"/>
                    <a:pt x="2731784" y="2436835"/>
                    <a:pt x="2693084" y="2414295"/>
                  </a:cubicBezTo>
                  <a:close/>
                  <a:moveTo>
                    <a:pt x="1345594" y="78490"/>
                  </a:moveTo>
                  <a:cubicBezTo>
                    <a:pt x="1357482" y="64323"/>
                    <a:pt x="1378604" y="62477"/>
                    <a:pt x="1392771" y="74366"/>
                  </a:cubicBezTo>
                  <a:cubicBezTo>
                    <a:pt x="1394263" y="75618"/>
                    <a:pt x="1395643" y="76998"/>
                    <a:pt x="1396895" y="78490"/>
                  </a:cubicBezTo>
                  <a:cubicBezTo>
                    <a:pt x="1529281" y="238978"/>
                    <a:pt x="1648796" y="409663"/>
                    <a:pt x="1754328" y="588955"/>
                  </a:cubicBezTo>
                  <a:cubicBezTo>
                    <a:pt x="1521232" y="739867"/>
                    <a:pt x="1221256" y="739867"/>
                    <a:pt x="988161" y="588955"/>
                  </a:cubicBezTo>
                  <a:cubicBezTo>
                    <a:pt x="1093710" y="409675"/>
                    <a:pt x="1213224" y="238991"/>
                    <a:pt x="1345594" y="78490"/>
                  </a:cubicBezTo>
                  <a:close/>
                  <a:moveTo>
                    <a:pt x="394917" y="3817573"/>
                  </a:moveTo>
                  <a:lnTo>
                    <a:pt x="67220" y="2509396"/>
                  </a:lnTo>
                  <a:cubicBezTo>
                    <a:pt x="63570" y="2494882"/>
                    <a:pt x="69995" y="2479707"/>
                    <a:pt x="82959" y="2472227"/>
                  </a:cubicBezTo>
                  <a:lnTo>
                    <a:pt x="384335" y="2298098"/>
                  </a:lnTo>
                  <a:cubicBezTo>
                    <a:pt x="398935" y="2814591"/>
                    <a:pt x="488210" y="3301147"/>
                    <a:pt x="637760" y="3677734"/>
                  </a:cubicBezTo>
                  <a:close/>
                  <a:moveTo>
                    <a:pt x="1680256" y="4127657"/>
                  </a:moveTo>
                  <a:cubicBezTo>
                    <a:pt x="1609064" y="4431512"/>
                    <a:pt x="1436074" y="4672345"/>
                    <a:pt x="1371245" y="4754789"/>
                  </a:cubicBezTo>
                  <a:cubicBezTo>
                    <a:pt x="1306415" y="4672480"/>
                    <a:pt x="1133625" y="4432048"/>
                    <a:pt x="1062300" y="4127657"/>
                  </a:cubicBezTo>
                  <a:cubicBezTo>
                    <a:pt x="1041583" y="4040626"/>
                    <a:pt x="1030931" y="3951504"/>
                    <a:pt x="1030555" y="3862043"/>
                  </a:cubicBezTo>
                  <a:cubicBezTo>
                    <a:pt x="1030555" y="3793396"/>
                    <a:pt x="1033501" y="3725151"/>
                    <a:pt x="1039395" y="3658915"/>
                  </a:cubicBezTo>
                  <a:cubicBezTo>
                    <a:pt x="1046092" y="3655432"/>
                    <a:pt x="1052789" y="3652218"/>
                    <a:pt x="1060223" y="3648534"/>
                  </a:cubicBezTo>
                  <a:cubicBezTo>
                    <a:pt x="1257020" y="3554780"/>
                    <a:pt x="1485603" y="3554780"/>
                    <a:pt x="1682400" y="3648534"/>
                  </a:cubicBezTo>
                  <a:cubicBezTo>
                    <a:pt x="1689097" y="3651883"/>
                    <a:pt x="1696330" y="3655232"/>
                    <a:pt x="1703228" y="3658915"/>
                  </a:cubicBezTo>
                  <a:cubicBezTo>
                    <a:pt x="1709055" y="3725352"/>
                    <a:pt x="1712001" y="3793597"/>
                    <a:pt x="1712001" y="3862043"/>
                  </a:cubicBezTo>
                  <a:cubicBezTo>
                    <a:pt x="1711629" y="3951505"/>
                    <a:pt x="1700977" y="4040627"/>
                    <a:pt x="1680256" y="4127657"/>
                  </a:cubicBezTo>
                  <a:close/>
                  <a:moveTo>
                    <a:pt x="1973597" y="3645453"/>
                  </a:moveTo>
                  <a:cubicBezTo>
                    <a:pt x="1969043" y="3656705"/>
                    <a:pt x="1964354" y="3667823"/>
                    <a:pt x="1959733" y="3678940"/>
                  </a:cubicBezTo>
                  <a:cubicBezTo>
                    <a:pt x="1629879" y="3365897"/>
                    <a:pt x="1112677" y="3365897"/>
                    <a:pt x="782823" y="3678940"/>
                  </a:cubicBezTo>
                  <a:cubicBezTo>
                    <a:pt x="610636" y="3274425"/>
                    <a:pt x="515937" y="2732147"/>
                    <a:pt x="515937" y="2148950"/>
                  </a:cubicBezTo>
                  <a:cubicBezTo>
                    <a:pt x="515937" y="1682083"/>
                    <a:pt x="652494" y="1196665"/>
                    <a:pt x="921791" y="705555"/>
                  </a:cubicBezTo>
                  <a:cubicBezTo>
                    <a:pt x="1196104" y="879767"/>
                    <a:pt x="1546385" y="879767"/>
                    <a:pt x="1820698" y="705555"/>
                  </a:cubicBezTo>
                  <a:cubicBezTo>
                    <a:pt x="2090062" y="1196598"/>
                    <a:pt x="2226619" y="1682083"/>
                    <a:pt x="2226619" y="2148950"/>
                  </a:cubicBezTo>
                  <a:cubicBezTo>
                    <a:pt x="2226619" y="2166809"/>
                    <a:pt x="2226619" y="2184512"/>
                    <a:pt x="2226619" y="2202059"/>
                  </a:cubicBezTo>
                  <a:cubicBezTo>
                    <a:pt x="2220927" y="2746011"/>
                    <a:pt x="2131116" y="3258419"/>
                    <a:pt x="1973597" y="3645453"/>
                  </a:cubicBezTo>
                  <a:close/>
                  <a:moveTo>
                    <a:pt x="2675269" y="2509396"/>
                  </a:moveTo>
                  <a:lnTo>
                    <a:pt x="2347572" y="3817573"/>
                  </a:lnTo>
                  <a:lnTo>
                    <a:pt x="2105064" y="3677534"/>
                  </a:lnTo>
                  <a:cubicBezTo>
                    <a:pt x="2254748" y="3301147"/>
                    <a:pt x="2344156" y="2814189"/>
                    <a:pt x="2358488" y="2297897"/>
                  </a:cubicBezTo>
                  <a:lnTo>
                    <a:pt x="2659865" y="2472026"/>
                  </a:lnTo>
                  <a:cubicBezTo>
                    <a:pt x="2672787" y="2479630"/>
                    <a:pt x="2679079" y="2494896"/>
                    <a:pt x="2675269" y="2509396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图形 13">
            <a:extLst>
              <a:ext uri="{FF2B5EF4-FFF2-40B4-BE49-F238E27FC236}">
                <a16:creationId xmlns:a16="http://schemas.microsoft.com/office/drawing/2014/main" id="{E58766F6-D33C-BB73-3CCD-91E609A8F445}"/>
              </a:ext>
            </a:extLst>
          </p:cNvPr>
          <p:cNvSpPr/>
          <p:nvPr/>
        </p:nvSpPr>
        <p:spPr>
          <a:xfrm>
            <a:off x="6096000" y="1294720"/>
            <a:ext cx="4331486" cy="4331486"/>
          </a:xfrm>
          <a:custGeom>
            <a:avLst/>
            <a:gdLst>
              <a:gd name="connsiteX0" fmla="*/ 2874862 w 3237956"/>
              <a:gd name="connsiteY0" fmla="*/ 0 h 3237956"/>
              <a:gd name="connsiteX1" fmla="*/ 1128073 w 3237956"/>
              <a:gd name="connsiteY1" fmla="*/ 1004898 h 3237956"/>
              <a:gd name="connsiteX2" fmla="*/ 725712 w 3237956"/>
              <a:gd name="connsiteY2" fmla="*/ 1004898 h 3237956"/>
              <a:gd name="connsiteX3" fmla="*/ 153599 w 3237956"/>
              <a:gd name="connsiteY3" fmla="*/ 1451399 h 3237956"/>
              <a:gd name="connsiteX4" fmla="*/ 0 w 3237956"/>
              <a:gd name="connsiteY4" fmla="*/ 1758571 h 3237956"/>
              <a:gd name="connsiteX5" fmla="*/ 725712 w 3237956"/>
              <a:gd name="connsiteY5" fmla="*/ 1758571 h 3237956"/>
              <a:gd name="connsiteX6" fmla="*/ 1102549 w 3237956"/>
              <a:gd name="connsiteY6" fmla="*/ 2135408 h 3237956"/>
              <a:gd name="connsiteX7" fmla="*/ 1479386 w 3237956"/>
              <a:gd name="connsiteY7" fmla="*/ 2512245 h 3237956"/>
              <a:gd name="connsiteX8" fmla="*/ 1479386 w 3237956"/>
              <a:gd name="connsiteY8" fmla="*/ 3237957 h 3237956"/>
              <a:gd name="connsiteX9" fmla="*/ 1786558 w 3237956"/>
              <a:gd name="connsiteY9" fmla="*/ 3084383 h 3237956"/>
              <a:gd name="connsiteX10" fmla="*/ 2233059 w 3237956"/>
              <a:gd name="connsiteY10" fmla="*/ 2512245 h 3237956"/>
              <a:gd name="connsiteX11" fmla="*/ 2233059 w 3237956"/>
              <a:gd name="connsiteY11" fmla="*/ 2109884 h 3237956"/>
              <a:gd name="connsiteX12" fmla="*/ 3237957 w 3237956"/>
              <a:gd name="connsiteY12" fmla="*/ 363095 h 3237956"/>
              <a:gd name="connsiteX13" fmla="*/ 3237957 w 3237956"/>
              <a:gd name="connsiteY13" fmla="*/ 0 h 3237956"/>
              <a:gd name="connsiteX14" fmla="*/ 2874862 w 3237956"/>
              <a:gd name="connsiteY14" fmla="*/ 0 h 3237956"/>
              <a:gd name="connsiteX15" fmla="*/ 2233059 w 3237956"/>
              <a:gd name="connsiteY15" fmla="*/ 753673 h 3237956"/>
              <a:gd name="connsiteX16" fmla="*/ 2484284 w 3237956"/>
              <a:gd name="connsiteY16" fmla="*/ 1004898 h 3237956"/>
              <a:gd name="connsiteX17" fmla="*/ 2233059 w 3237956"/>
              <a:gd name="connsiteY17" fmla="*/ 1256122 h 3237956"/>
              <a:gd name="connsiteX18" fmla="*/ 1981835 w 3237956"/>
              <a:gd name="connsiteY18" fmla="*/ 1004898 h 3237956"/>
              <a:gd name="connsiteX19" fmla="*/ 2233059 w 3237956"/>
              <a:gd name="connsiteY19" fmla="*/ 753673 h 3237956"/>
              <a:gd name="connsiteX20" fmla="*/ 600100 w 3237956"/>
              <a:gd name="connsiteY20" fmla="*/ 2261020 h 3237956"/>
              <a:gd name="connsiteX21" fmla="*/ 474488 w 3237956"/>
              <a:gd name="connsiteY21" fmla="*/ 2386633 h 3237956"/>
              <a:gd name="connsiteX22" fmla="*/ 223263 w 3237956"/>
              <a:gd name="connsiteY22" fmla="*/ 3014694 h 3237956"/>
              <a:gd name="connsiteX23" fmla="*/ 851324 w 3237956"/>
              <a:gd name="connsiteY23" fmla="*/ 2763469 h 3237956"/>
              <a:gd name="connsiteX24" fmla="*/ 976937 w 3237956"/>
              <a:gd name="connsiteY24" fmla="*/ 2637857 h 3237956"/>
              <a:gd name="connsiteX25" fmla="*/ 600100 w 3237956"/>
              <a:gd name="connsiteY25" fmla="*/ 2261020 h 323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37956" h="3237956">
                <a:moveTo>
                  <a:pt x="2874862" y="0"/>
                </a:moveTo>
                <a:cubicBezTo>
                  <a:pt x="2336212" y="0"/>
                  <a:pt x="1613439" y="369551"/>
                  <a:pt x="1128073" y="1004898"/>
                </a:cubicBezTo>
                <a:lnTo>
                  <a:pt x="725712" y="1004898"/>
                </a:lnTo>
                <a:cubicBezTo>
                  <a:pt x="434970" y="1004898"/>
                  <a:pt x="268333" y="1221906"/>
                  <a:pt x="153599" y="1451399"/>
                </a:cubicBezTo>
                <a:lnTo>
                  <a:pt x="0" y="1758571"/>
                </a:lnTo>
                <a:lnTo>
                  <a:pt x="725712" y="1758571"/>
                </a:lnTo>
                <a:lnTo>
                  <a:pt x="1102549" y="2135408"/>
                </a:lnTo>
                <a:lnTo>
                  <a:pt x="1479386" y="2512245"/>
                </a:lnTo>
                <a:lnTo>
                  <a:pt x="1479386" y="3237957"/>
                </a:lnTo>
                <a:lnTo>
                  <a:pt x="1786558" y="3084383"/>
                </a:lnTo>
                <a:cubicBezTo>
                  <a:pt x="2016051" y="2969624"/>
                  <a:pt x="2233059" y="2802987"/>
                  <a:pt x="2233059" y="2512245"/>
                </a:cubicBezTo>
                <a:lnTo>
                  <a:pt x="2233059" y="2109884"/>
                </a:lnTo>
                <a:cubicBezTo>
                  <a:pt x="2868406" y="1624518"/>
                  <a:pt x="3237957" y="901745"/>
                  <a:pt x="3237957" y="363095"/>
                </a:cubicBezTo>
                <a:lnTo>
                  <a:pt x="3237957" y="0"/>
                </a:lnTo>
                <a:lnTo>
                  <a:pt x="2874862" y="0"/>
                </a:lnTo>
                <a:close/>
                <a:moveTo>
                  <a:pt x="2233059" y="753673"/>
                </a:moveTo>
                <a:cubicBezTo>
                  <a:pt x="2371810" y="753673"/>
                  <a:pt x="2484284" y="866147"/>
                  <a:pt x="2484284" y="1004898"/>
                </a:cubicBezTo>
                <a:cubicBezTo>
                  <a:pt x="2484284" y="1143649"/>
                  <a:pt x="2371810" y="1256122"/>
                  <a:pt x="2233059" y="1256122"/>
                </a:cubicBezTo>
                <a:cubicBezTo>
                  <a:pt x="2094308" y="1256122"/>
                  <a:pt x="1981835" y="1143649"/>
                  <a:pt x="1981835" y="1004898"/>
                </a:cubicBezTo>
                <a:cubicBezTo>
                  <a:pt x="1981835" y="866147"/>
                  <a:pt x="2094308" y="753673"/>
                  <a:pt x="2233059" y="753673"/>
                </a:cubicBezTo>
                <a:close/>
                <a:moveTo>
                  <a:pt x="600100" y="2261020"/>
                </a:moveTo>
                <a:lnTo>
                  <a:pt x="474488" y="2386633"/>
                </a:lnTo>
                <a:cubicBezTo>
                  <a:pt x="293053" y="2568067"/>
                  <a:pt x="223263" y="3014694"/>
                  <a:pt x="223263" y="3014694"/>
                </a:cubicBezTo>
                <a:cubicBezTo>
                  <a:pt x="223263" y="3014694"/>
                  <a:pt x="649842" y="2964951"/>
                  <a:pt x="851324" y="2763469"/>
                </a:cubicBezTo>
                <a:lnTo>
                  <a:pt x="976937" y="2637857"/>
                </a:lnTo>
                <a:lnTo>
                  <a:pt x="600100" y="2261020"/>
                </a:lnTo>
                <a:close/>
              </a:path>
            </a:pathLst>
          </a:custGeom>
          <a:solidFill>
            <a:srgbClr val="000000"/>
          </a:solidFill>
          <a:ln w="2508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01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BBD8D8-0458-A18B-9F6E-88D9CCC45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848299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563CFE-8F2C-C61F-8972-17F7E7F41167}"/>
              </a:ext>
            </a:extLst>
          </p:cNvPr>
          <p:cNvGrpSpPr/>
          <p:nvPr/>
        </p:nvGrpSpPr>
        <p:grpSpPr>
          <a:xfrm rot="5118624">
            <a:off x="1363391" y="1171532"/>
            <a:ext cx="4393877" cy="4372882"/>
            <a:chOff x="1238807" y="749163"/>
            <a:chExt cx="4393877" cy="437288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0C07BB9-83EB-6F5B-C73D-A02A321233C7}"/>
                </a:ext>
              </a:extLst>
            </p:cNvPr>
            <p:cNvSpPr/>
            <p:nvPr/>
          </p:nvSpPr>
          <p:spPr>
            <a:xfrm>
              <a:off x="3653705" y="2953973"/>
              <a:ext cx="1978979" cy="2168072"/>
            </a:xfrm>
            <a:custGeom>
              <a:avLst/>
              <a:gdLst>
                <a:gd name="connsiteX0" fmla="*/ 19 w 1978979"/>
                <a:gd name="connsiteY0" fmla="*/ 935089 h 2168072"/>
                <a:gd name="connsiteX1" fmla="*/ 259521 w 1978979"/>
                <a:gd name="connsiteY1" fmla="*/ 1598892 h 2168072"/>
                <a:gd name="connsiteX2" fmla="*/ 673118 w 1978979"/>
                <a:gd name="connsiteY2" fmla="*/ 2049630 h 2168072"/>
                <a:gd name="connsiteX3" fmla="*/ 729881 w 1978979"/>
                <a:gd name="connsiteY3" fmla="*/ 1779193 h 2168072"/>
                <a:gd name="connsiteX4" fmla="*/ 883968 w 1978979"/>
                <a:gd name="connsiteY4" fmla="*/ 1795575 h 2168072"/>
                <a:gd name="connsiteX5" fmla="*/ 1524615 w 1978979"/>
                <a:gd name="connsiteY5" fmla="*/ 2131579 h 2168072"/>
                <a:gd name="connsiteX6" fmla="*/ 1402980 w 1978979"/>
                <a:gd name="connsiteY6" fmla="*/ 1418600 h 2168072"/>
                <a:gd name="connsiteX7" fmla="*/ 1881441 w 1978979"/>
                <a:gd name="connsiteY7" fmla="*/ 1385817 h 2168072"/>
                <a:gd name="connsiteX8" fmla="*/ 1524625 w 1978979"/>
                <a:gd name="connsiteY8" fmla="*/ 869521 h 2168072"/>
                <a:gd name="connsiteX9" fmla="*/ 1921992 w 1978979"/>
                <a:gd name="connsiteY9" fmla="*/ 762984 h 2168072"/>
                <a:gd name="connsiteX10" fmla="*/ 900360 w 1978979"/>
                <a:gd name="connsiteY10" fmla="*/ -2 h 2168072"/>
                <a:gd name="connsiteX11" fmla="*/ 0 w 1978979"/>
                <a:gd name="connsiteY11" fmla="*/ 935089 h 216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8979" h="2168072">
                  <a:moveTo>
                    <a:pt x="19" y="935089"/>
                  </a:moveTo>
                  <a:cubicBezTo>
                    <a:pt x="19" y="935089"/>
                    <a:pt x="121665" y="1295671"/>
                    <a:pt x="259521" y="1598892"/>
                  </a:cubicBezTo>
                  <a:cubicBezTo>
                    <a:pt x="397377" y="1902112"/>
                    <a:pt x="640677" y="2049630"/>
                    <a:pt x="673118" y="2049630"/>
                  </a:cubicBezTo>
                  <a:cubicBezTo>
                    <a:pt x="705559" y="2049630"/>
                    <a:pt x="737991" y="1877534"/>
                    <a:pt x="729881" y="1779193"/>
                  </a:cubicBezTo>
                  <a:cubicBezTo>
                    <a:pt x="721771" y="1680851"/>
                    <a:pt x="494701" y="1484158"/>
                    <a:pt x="883968" y="1795575"/>
                  </a:cubicBezTo>
                  <a:cubicBezTo>
                    <a:pt x="1273234" y="2106991"/>
                    <a:pt x="1548946" y="2238117"/>
                    <a:pt x="1524615" y="2131579"/>
                  </a:cubicBezTo>
                  <a:cubicBezTo>
                    <a:pt x="1565167" y="1869329"/>
                    <a:pt x="1111028" y="1320259"/>
                    <a:pt x="1402980" y="1418600"/>
                  </a:cubicBezTo>
                  <a:cubicBezTo>
                    <a:pt x="1694923" y="1516942"/>
                    <a:pt x="2189604" y="1746409"/>
                    <a:pt x="1881441" y="1385817"/>
                  </a:cubicBezTo>
                  <a:cubicBezTo>
                    <a:pt x="1573277" y="1025225"/>
                    <a:pt x="1257004" y="861325"/>
                    <a:pt x="1524625" y="869521"/>
                  </a:cubicBezTo>
                  <a:cubicBezTo>
                    <a:pt x="1792246" y="877717"/>
                    <a:pt x="2051738" y="1000647"/>
                    <a:pt x="1921992" y="762984"/>
                  </a:cubicBezTo>
                  <a:cubicBezTo>
                    <a:pt x="1792246" y="525321"/>
                    <a:pt x="1167991" y="155711"/>
                    <a:pt x="900360" y="-2"/>
                  </a:cubicBezTo>
                  <a:cubicBezTo>
                    <a:pt x="689511" y="106536"/>
                    <a:pt x="275732" y="386009"/>
                    <a:pt x="0" y="935089"/>
                  </a:cubicBezTo>
                  <a:close/>
                </a:path>
              </a:pathLst>
            </a:custGeom>
            <a:solidFill>
              <a:srgbClr val="FF4000"/>
            </a:solidFill>
            <a:ln w="9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E43108D-6E2F-2C3F-EAFB-2BC92E522F7F}"/>
                </a:ext>
              </a:extLst>
            </p:cNvPr>
            <p:cNvSpPr/>
            <p:nvPr/>
          </p:nvSpPr>
          <p:spPr>
            <a:xfrm>
              <a:off x="3774781" y="3067072"/>
              <a:ext cx="1311569" cy="1263944"/>
            </a:xfrm>
            <a:custGeom>
              <a:avLst/>
              <a:gdLst>
                <a:gd name="connsiteX0" fmla="*/ 0 w 1311569"/>
                <a:gd name="connsiteY0" fmla="*/ 621897 h 1263944"/>
                <a:gd name="connsiteX1" fmla="*/ 185757 w 1311569"/>
                <a:gd name="connsiteY1" fmla="*/ 1179166 h 1263944"/>
                <a:gd name="connsiteX2" fmla="*/ 331137 w 1311569"/>
                <a:gd name="connsiteY2" fmla="*/ 1114558 h 1263944"/>
                <a:gd name="connsiteX3" fmla="*/ 476507 w 1311569"/>
                <a:gd name="connsiteY3" fmla="*/ 953033 h 1263944"/>
                <a:gd name="connsiteX4" fmla="*/ 872262 w 1311569"/>
                <a:gd name="connsiteY4" fmla="*/ 1090327 h 1263944"/>
                <a:gd name="connsiteX5" fmla="*/ 888407 w 1311569"/>
                <a:gd name="connsiteY5" fmla="*/ 823808 h 1263944"/>
                <a:gd name="connsiteX6" fmla="*/ 1041854 w 1311569"/>
                <a:gd name="connsiteY6" fmla="*/ 718814 h 1263944"/>
                <a:gd name="connsiteX7" fmla="*/ 1292228 w 1311569"/>
                <a:gd name="connsiteY7" fmla="*/ 428063 h 1263944"/>
                <a:gd name="connsiteX8" fmla="*/ 557279 w 1311569"/>
                <a:gd name="connsiteY8" fmla="*/ 0 h 1263944"/>
                <a:gd name="connsiteX9" fmla="*/ 0 w 1311569"/>
                <a:gd name="connsiteY9" fmla="*/ 621897 h 126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1569" h="1263944">
                  <a:moveTo>
                    <a:pt x="0" y="621897"/>
                  </a:moveTo>
                  <a:cubicBezTo>
                    <a:pt x="0" y="621897"/>
                    <a:pt x="88840" y="1049950"/>
                    <a:pt x="185757" y="1179166"/>
                  </a:cubicBezTo>
                  <a:cubicBezTo>
                    <a:pt x="282673" y="1308383"/>
                    <a:pt x="306905" y="1292238"/>
                    <a:pt x="331137" y="1114558"/>
                  </a:cubicBezTo>
                  <a:cubicBezTo>
                    <a:pt x="355368" y="936879"/>
                    <a:pt x="185757" y="759190"/>
                    <a:pt x="476507" y="953033"/>
                  </a:cubicBezTo>
                  <a:cubicBezTo>
                    <a:pt x="767258" y="1146877"/>
                    <a:pt x="1017632" y="1389155"/>
                    <a:pt x="872262" y="1090327"/>
                  </a:cubicBezTo>
                  <a:cubicBezTo>
                    <a:pt x="726891" y="791499"/>
                    <a:pt x="686495" y="718814"/>
                    <a:pt x="888407" y="823808"/>
                  </a:cubicBezTo>
                  <a:cubicBezTo>
                    <a:pt x="1090318" y="928802"/>
                    <a:pt x="1284161" y="1009564"/>
                    <a:pt x="1041854" y="718814"/>
                  </a:cubicBezTo>
                  <a:cubicBezTo>
                    <a:pt x="856107" y="508825"/>
                    <a:pt x="1227611" y="452285"/>
                    <a:pt x="1292228" y="428063"/>
                  </a:cubicBezTo>
                  <a:cubicBezTo>
                    <a:pt x="1445686" y="452295"/>
                    <a:pt x="638042" y="0"/>
                    <a:pt x="557279" y="0"/>
                  </a:cubicBezTo>
                  <a:cubicBezTo>
                    <a:pt x="468430" y="16154"/>
                    <a:pt x="32299" y="557279"/>
                    <a:pt x="0" y="621897"/>
                  </a:cubicBezTo>
                  <a:close/>
                </a:path>
              </a:pathLst>
            </a:custGeom>
            <a:solidFill>
              <a:srgbClr val="FFFF33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DA571A7-4B62-6389-6819-CBB9211C0227}"/>
                </a:ext>
              </a:extLst>
            </p:cNvPr>
            <p:cNvSpPr/>
            <p:nvPr/>
          </p:nvSpPr>
          <p:spPr>
            <a:xfrm>
              <a:off x="1238807" y="749163"/>
              <a:ext cx="3375945" cy="3166014"/>
            </a:xfrm>
            <a:custGeom>
              <a:avLst/>
              <a:gdLst>
                <a:gd name="connsiteX0" fmla="*/ -25 w 3375945"/>
                <a:gd name="connsiteY0" fmla="*/ -30 h 3166014"/>
                <a:gd name="connsiteX1" fmla="*/ 3375921 w 3375945"/>
                <a:gd name="connsiteY1" fmla="*/ 2188720 h 3166014"/>
                <a:gd name="connsiteX2" fmla="*/ 2414848 w 3375945"/>
                <a:gd name="connsiteY2" fmla="*/ 3165985 h 3166014"/>
                <a:gd name="connsiteX3" fmla="*/ -25 w 3375945"/>
                <a:gd name="connsiteY3" fmla="*/ 66 h 316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5945" h="3166014">
                  <a:moveTo>
                    <a:pt x="-25" y="-30"/>
                  </a:moveTo>
                  <a:cubicBezTo>
                    <a:pt x="751088" y="16122"/>
                    <a:pt x="2649068" y="323030"/>
                    <a:pt x="3375921" y="2188720"/>
                  </a:cubicBezTo>
                  <a:cubicBezTo>
                    <a:pt x="3125546" y="2237183"/>
                    <a:pt x="2511746" y="2834839"/>
                    <a:pt x="2414848" y="3165985"/>
                  </a:cubicBezTo>
                  <a:cubicBezTo>
                    <a:pt x="565379" y="2221048"/>
                    <a:pt x="40361" y="726918"/>
                    <a:pt x="-25" y="66"/>
                  </a:cubicBezTo>
                  <a:close/>
                </a:path>
              </a:pathLst>
            </a:custGeom>
            <a:solidFill>
              <a:srgbClr val="D9D9D9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7531B6-E869-2584-D594-2E8FA2985A73}"/>
                </a:ext>
              </a:extLst>
            </p:cNvPr>
            <p:cNvSpPr/>
            <p:nvPr/>
          </p:nvSpPr>
          <p:spPr>
            <a:xfrm>
              <a:off x="2627990" y="3236751"/>
              <a:ext cx="1082240" cy="1316469"/>
            </a:xfrm>
            <a:custGeom>
              <a:avLst/>
              <a:gdLst>
                <a:gd name="connsiteX0" fmla="*/ -25 w 1082240"/>
                <a:gd name="connsiteY0" fmla="*/ -30 h 1316469"/>
                <a:gd name="connsiteX1" fmla="*/ 32274 w 1082240"/>
                <a:gd name="connsiteY1" fmla="*/ 831846 h 1316469"/>
                <a:gd name="connsiteX2" fmla="*/ 1082215 w 1082240"/>
                <a:gd name="connsiteY2" fmla="*/ 1316440 h 1316469"/>
                <a:gd name="connsiteX3" fmla="*/ 1033761 w 1082240"/>
                <a:gd name="connsiteY3" fmla="*/ 670321 h 1316469"/>
                <a:gd name="connsiteX4" fmla="*/ 13 w 1082240"/>
                <a:gd name="connsiteY4" fmla="*/ -30 h 131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240" h="1316469">
                  <a:moveTo>
                    <a:pt x="-25" y="-30"/>
                  </a:moveTo>
                  <a:cubicBezTo>
                    <a:pt x="-25" y="-30"/>
                    <a:pt x="32274" y="823769"/>
                    <a:pt x="32274" y="831846"/>
                  </a:cubicBezTo>
                  <a:cubicBezTo>
                    <a:pt x="32274" y="839923"/>
                    <a:pt x="1025731" y="1292208"/>
                    <a:pt x="1082215" y="1316440"/>
                  </a:cubicBezTo>
                  <a:lnTo>
                    <a:pt x="1033761" y="670321"/>
                  </a:lnTo>
                  <a:cubicBezTo>
                    <a:pt x="944921" y="678398"/>
                    <a:pt x="153422" y="169582"/>
                    <a:pt x="13" y="-30"/>
                  </a:cubicBezTo>
                  <a:close/>
                </a:path>
              </a:pathLst>
            </a:custGeom>
            <a:solidFill>
              <a:srgbClr val="BFBFB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0ACD977-6BC1-E8BB-0CCC-BF899C14D3F2}"/>
                </a:ext>
              </a:extLst>
            </p:cNvPr>
            <p:cNvSpPr/>
            <p:nvPr/>
          </p:nvSpPr>
          <p:spPr>
            <a:xfrm rot="5484491" flipV="1">
              <a:off x="4079304" y="1789632"/>
              <a:ext cx="1066297" cy="1308004"/>
            </a:xfrm>
            <a:custGeom>
              <a:avLst/>
              <a:gdLst>
                <a:gd name="connsiteX0" fmla="*/ 125 w 1066297"/>
                <a:gd name="connsiteY0" fmla="*/ -182 h 1308004"/>
                <a:gd name="connsiteX1" fmla="*/ 16480 w 1066297"/>
                <a:gd name="connsiteY1" fmla="*/ 823227 h 1308004"/>
                <a:gd name="connsiteX2" fmla="*/ 1066423 w 1066297"/>
                <a:gd name="connsiteY2" fmla="*/ 1307822 h 1308004"/>
                <a:gd name="connsiteX3" fmla="*/ 1017969 w 1066297"/>
                <a:gd name="connsiteY3" fmla="*/ 661701 h 1308004"/>
                <a:gd name="connsiteX4" fmla="*/ 125 w 1066297"/>
                <a:gd name="connsiteY4" fmla="*/ -182 h 13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6297" h="1308004">
                  <a:moveTo>
                    <a:pt x="125" y="-182"/>
                  </a:moveTo>
                  <a:cubicBezTo>
                    <a:pt x="125" y="-182"/>
                    <a:pt x="16480" y="815150"/>
                    <a:pt x="16480" y="823227"/>
                  </a:cubicBezTo>
                  <a:cubicBezTo>
                    <a:pt x="16480" y="831304"/>
                    <a:pt x="1009939" y="1283590"/>
                    <a:pt x="1066423" y="1307822"/>
                  </a:cubicBezTo>
                  <a:lnTo>
                    <a:pt x="1017969" y="661701"/>
                  </a:lnTo>
                  <a:cubicBezTo>
                    <a:pt x="705434" y="567328"/>
                    <a:pt x="185282" y="194442"/>
                    <a:pt x="125" y="-182"/>
                  </a:cubicBezTo>
                  <a:close/>
                </a:path>
              </a:pathLst>
            </a:custGeom>
            <a:solidFill>
              <a:srgbClr val="BFBFB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820A527-E960-60DC-EC6E-177B943D194A}"/>
                </a:ext>
              </a:extLst>
            </p:cNvPr>
            <p:cNvSpPr/>
            <p:nvPr/>
          </p:nvSpPr>
          <p:spPr>
            <a:xfrm>
              <a:off x="3310628" y="2454815"/>
              <a:ext cx="949975" cy="1026413"/>
            </a:xfrm>
            <a:custGeom>
              <a:avLst/>
              <a:gdLst>
                <a:gd name="connsiteX0" fmla="*/ 0 w 949975"/>
                <a:gd name="connsiteY0" fmla="*/ 0 h 1026413"/>
                <a:gd name="connsiteX1" fmla="*/ 158753 w 949975"/>
                <a:gd name="connsiteY1" fmla="*/ 378009 h 1026413"/>
                <a:gd name="connsiteX2" fmla="*/ 949976 w 949975"/>
                <a:gd name="connsiteY2" fmla="*/ 1026414 h 1026413"/>
                <a:gd name="connsiteX3" fmla="*/ 919698 w 949975"/>
                <a:gd name="connsiteY3" fmla="*/ 819902 h 1026413"/>
                <a:gd name="connsiteX4" fmla="*/ 2 w 949975"/>
                <a:gd name="connsiteY4" fmla="*/ 0 h 102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975" h="1026413">
                  <a:moveTo>
                    <a:pt x="0" y="0"/>
                  </a:moveTo>
                  <a:cubicBezTo>
                    <a:pt x="0" y="0"/>
                    <a:pt x="135826" y="325022"/>
                    <a:pt x="158753" y="378009"/>
                  </a:cubicBezTo>
                  <a:cubicBezTo>
                    <a:pt x="186888" y="413712"/>
                    <a:pt x="897788" y="993858"/>
                    <a:pt x="949976" y="1026414"/>
                  </a:cubicBezTo>
                  <a:lnTo>
                    <a:pt x="919698" y="819902"/>
                  </a:lnTo>
                  <a:cubicBezTo>
                    <a:pt x="843553" y="746574"/>
                    <a:pt x="188149" y="172050"/>
                    <a:pt x="2" y="0"/>
                  </a:cubicBezTo>
                  <a:close/>
                </a:path>
              </a:pathLst>
            </a:custGeom>
            <a:solidFill>
              <a:srgbClr val="BFBFB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167E9E7-DDF4-F7DC-5F4D-6B5EB54C183B}"/>
                </a:ext>
              </a:extLst>
            </p:cNvPr>
            <p:cNvSpPr/>
            <p:nvPr/>
          </p:nvSpPr>
          <p:spPr>
            <a:xfrm>
              <a:off x="3125385" y="2447480"/>
              <a:ext cx="1131446" cy="1216894"/>
            </a:xfrm>
            <a:custGeom>
              <a:avLst/>
              <a:gdLst>
                <a:gd name="connsiteX0" fmla="*/ 159715 w 1131446"/>
                <a:gd name="connsiteY0" fmla="*/ 0 h 1216894"/>
                <a:gd name="connsiteX1" fmla="*/ 0 w 1131446"/>
                <a:gd name="connsiteY1" fmla="*/ 231267 h 1216894"/>
                <a:gd name="connsiteX2" fmla="*/ 196644 w 1131446"/>
                <a:gd name="connsiteY2" fmla="*/ 571633 h 1216894"/>
                <a:gd name="connsiteX3" fmla="*/ 1013451 w 1131446"/>
                <a:gd name="connsiteY3" fmla="*/ 1216895 h 1216894"/>
                <a:gd name="connsiteX4" fmla="*/ 1131446 w 1131446"/>
                <a:gd name="connsiteY4" fmla="*/ 1040254 h 1216894"/>
                <a:gd name="connsiteX5" fmla="*/ 350482 w 1131446"/>
                <a:gd name="connsiteY5" fmla="*/ 380743 h 1216894"/>
                <a:gd name="connsiteX6" fmla="*/ 159734 w 1131446"/>
                <a:gd name="connsiteY6" fmla="*/ 0 h 121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1446" h="1216894">
                  <a:moveTo>
                    <a:pt x="159715" y="0"/>
                  </a:moveTo>
                  <a:lnTo>
                    <a:pt x="0" y="231267"/>
                  </a:lnTo>
                  <a:lnTo>
                    <a:pt x="196644" y="571633"/>
                  </a:lnTo>
                  <a:lnTo>
                    <a:pt x="1013451" y="1216895"/>
                  </a:lnTo>
                  <a:lnTo>
                    <a:pt x="1131446" y="1040254"/>
                  </a:lnTo>
                  <a:lnTo>
                    <a:pt x="350482" y="380743"/>
                  </a:lnTo>
                  <a:lnTo>
                    <a:pt x="159734" y="0"/>
                  </a:lnTo>
                  <a:close/>
                </a:path>
              </a:pathLst>
            </a:custGeom>
            <a:solidFill>
              <a:srgbClr val="BFBFB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72B1F24-31D0-11E0-A5C4-E66042A05A33}"/>
                </a:ext>
              </a:extLst>
            </p:cNvPr>
            <p:cNvSpPr/>
            <p:nvPr/>
          </p:nvSpPr>
          <p:spPr>
            <a:xfrm>
              <a:off x="2183017" y="1600869"/>
              <a:ext cx="728042" cy="715841"/>
            </a:xfrm>
            <a:custGeom>
              <a:avLst/>
              <a:gdLst>
                <a:gd name="connsiteX0" fmla="*/ 73384 w 728042"/>
                <a:gd name="connsiteY0" fmla="*/ 101280 h 715841"/>
                <a:gd name="connsiteX1" fmla="*/ 630653 w 728042"/>
                <a:gd name="connsiteY1" fmla="*/ 602019 h 715841"/>
                <a:gd name="connsiteX2" fmla="*/ 73384 w 728042"/>
                <a:gd name="connsiteY2" fmla="*/ 101280 h 71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8042" h="715841">
                  <a:moveTo>
                    <a:pt x="73384" y="101280"/>
                  </a:moveTo>
                  <a:cubicBezTo>
                    <a:pt x="-201222" y="472793"/>
                    <a:pt x="364125" y="933156"/>
                    <a:pt x="630653" y="602019"/>
                  </a:cubicBezTo>
                  <a:cubicBezTo>
                    <a:pt x="953713" y="198197"/>
                    <a:pt x="396443" y="-189470"/>
                    <a:pt x="73384" y="101280"/>
                  </a:cubicBezTo>
                  <a:close/>
                </a:path>
              </a:pathLst>
            </a:custGeom>
            <a:solidFill>
              <a:srgbClr val="BFBFBF"/>
            </a:solidFill>
            <a:ln w="119063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90AD38F-1728-D41A-B750-7BE5B008263D}"/>
                </a:ext>
              </a:extLst>
            </p:cNvPr>
            <p:cNvSpPr/>
            <p:nvPr/>
          </p:nvSpPr>
          <p:spPr>
            <a:xfrm>
              <a:off x="2258420" y="1672498"/>
              <a:ext cx="584090" cy="566429"/>
            </a:xfrm>
            <a:custGeom>
              <a:avLst/>
              <a:gdLst>
                <a:gd name="connsiteX0" fmla="*/ 70751 w 584090"/>
                <a:gd name="connsiteY0" fmla="*/ 70037 h 566429"/>
                <a:gd name="connsiteX1" fmla="*/ 531113 w 584090"/>
                <a:gd name="connsiteY1" fmla="*/ 457714 h 566429"/>
                <a:gd name="connsiteX2" fmla="*/ 70751 w 584090"/>
                <a:gd name="connsiteY2" fmla="*/ 70037 h 56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90" h="566429">
                  <a:moveTo>
                    <a:pt x="70751" y="70037"/>
                  </a:moveTo>
                  <a:cubicBezTo>
                    <a:pt x="272662" y="-123796"/>
                    <a:pt x="741092" y="110423"/>
                    <a:pt x="531113" y="457714"/>
                  </a:cubicBezTo>
                  <a:cubicBezTo>
                    <a:pt x="296894" y="756533"/>
                    <a:pt x="-179614" y="376952"/>
                    <a:pt x="70751" y="70037"/>
                  </a:cubicBezTo>
                  <a:close/>
                </a:path>
              </a:pathLst>
            </a:custGeom>
            <a:solidFill>
              <a:srgbClr val="AE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7B99C89-56F4-764F-98CE-0793A6B72B60}"/>
                </a:ext>
              </a:extLst>
            </p:cNvPr>
            <p:cNvSpPr/>
            <p:nvPr/>
          </p:nvSpPr>
          <p:spPr>
            <a:xfrm>
              <a:off x="2332085" y="1734058"/>
              <a:ext cx="238501" cy="357766"/>
            </a:xfrm>
            <a:custGeom>
              <a:avLst/>
              <a:gdLst>
                <a:gd name="connsiteX0" fmla="*/ 150534 w 238501"/>
                <a:gd name="connsiteY0" fmla="*/ 0 h 357766"/>
                <a:gd name="connsiteX1" fmla="*/ 53617 w 238501"/>
                <a:gd name="connsiteY1" fmla="*/ 355778 h 357766"/>
                <a:gd name="connsiteX2" fmla="*/ 150534 w 238501"/>
                <a:gd name="connsiteY2" fmla="*/ 0 h 35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01" h="357766">
                  <a:moveTo>
                    <a:pt x="150534" y="0"/>
                  </a:moveTo>
                  <a:cubicBezTo>
                    <a:pt x="85184" y="45126"/>
                    <a:pt x="-86648" y="186919"/>
                    <a:pt x="53617" y="355778"/>
                  </a:cubicBezTo>
                  <a:cubicBezTo>
                    <a:pt x="174766" y="388087"/>
                    <a:pt x="344368" y="16154"/>
                    <a:pt x="150534" y="0"/>
                  </a:cubicBez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2" name="图形 329">
            <a:extLst>
              <a:ext uri="{FF2B5EF4-FFF2-40B4-BE49-F238E27FC236}">
                <a16:creationId xmlns:a16="http://schemas.microsoft.com/office/drawing/2014/main" id="{211F9B24-92B8-98D2-4728-E3318032B67C}"/>
              </a:ext>
            </a:extLst>
          </p:cNvPr>
          <p:cNvGrpSpPr/>
          <p:nvPr/>
        </p:nvGrpSpPr>
        <p:grpSpPr>
          <a:xfrm rot="2499278">
            <a:off x="7366791" y="609262"/>
            <a:ext cx="2545586" cy="5639475"/>
            <a:chOff x="5323899" y="584465"/>
            <a:chExt cx="1897232" cy="4203116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D7B97A8-BF54-4431-5DEF-06316975B454}"/>
                </a:ext>
              </a:extLst>
            </p:cNvPr>
            <p:cNvSpPr/>
            <p:nvPr/>
          </p:nvSpPr>
          <p:spPr>
            <a:xfrm>
              <a:off x="5909824" y="1923336"/>
              <a:ext cx="356526" cy="219888"/>
            </a:xfrm>
            <a:custGeom>
              <a:avLst/>
              <a:gdLst>
                <a:gd name="connsiteX0" fmla="*/ 61 w 356526"/>
                <a:gd name="connsiteY0" fmla="*/ 219889 h 219888"/>
                <a:gd name="connsiteX1" fmla="*/ 289140 w 356526"/>
                <a:gd name="connsiteY1" fmla="*/ 160238 h 219888"/>
                <a:gd name="connsiteX2" fmla="*/ 356348 w 356526"/>
                <a:gd name="connsiteY2" fmla="*/ 36077 h 219888"/>
                <a:gd name="connsiteX3" fmla="*/ 61 w 356526"/>
                <a:gd name="connsiteY3" fmla="*/ 219889 h 2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526" h="219888">
                  <a:moveTo>
                    <a:pt x="61" y="219889"/>
                  </a:moveTo>
                  <a:cubicBezTo>
                    <a:pt x="257290" y="216380"/>
                    <a:pt x="233537" y="169685"/>
                    <a:pt x="289140" y="160238"/>
                  </a:cubicBezTo>
                  <a:cubicBezTo>
                    <a:pt x="318020" y="118941"/>
                    <a:pt x="359587" y="78723"/>
                    <a:pt x="356348" y="36077"/>
                  </a:cubicBezTo>
                  <a:cubicBezTo>
                    <a:pt x="223280" y="-59743"/>
                    <a:pt x="-4258" y="46873"/>
                    <a:pt x="61" y="219889"/>
                  </a:cubicBezTo>
                  <a:close/>
                </a:path>
              </a:pathLst>
            </a:custGeom>
            <a:solidFill>
              <a:srgbClr val="F022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EAD0FFB-5748-410A-4978-6A5FE234AD8C}"/>
                </a:ext>
              </a:extLst>
            </p:cNvPr>
            <p:cNvSpPr/>
            <p:nvPr/>
          </p:nvSpPr>
          <p:spPr>
            <a:xfrm>
              <a:off x="5487738" y="1518641"/>
              <a:ext cx="1072642" cy="322453"/>
            </a:xfrm>
            <a:custGeom>
              <a:avLst/>
              <a:gdLst>
                <a:gd name="connsiteX0" fmla="*/ 25372 w 1072642"/>
                <a:gd name="connsiteY0" fmla="*/ 72607 h 322453"/>
                <a:gd name="connsiteX1" fmla="*/ 0 w 1072642"/>
                <a:gd name="connsiteY1" fmla="*/ 245353 h 322453"/>
                <a:gd name="connsiteX2" fmla="*/ 51554 w 1072642"/>
                <a:gd name="connsiteY2" fmla="*/ 269915 h 322453"/>
                <a:gd name="connsiteX3" fmla="*/ 106347 w 1072642"/>
                <a:gd name="connsiteY3" fmla="*/ 292588 h 322453"/>
                <a:gd name="connsiteX4" fmla="*/ 649685 w 1072642"/>
                <a:gd name="connsiteY4" fmla="*/ 295557 h 322453"/>
                <a:gd name="connsiteX5" fmla="*/ 1072642 w 1072642"/>
                <a:gd name="connsiteY5" fmla="*/ 120922 h 322453"/>
                <a:gd name="connsiteX6" fmla="*/ 1012721 w 1072642"/>
                <a:gd name="connsiteY6" fmla="*/ 0 h 322453"/>
                <a:gd name="connsiteX7" fmla="*/ 992477 w 1072642"/>
                <a:gd name="connsiteY7" fmla="*/ 26182 h 322453"/>
                <a:gd name="connsiteX8" fmla="*/ 965756 w 1072642"/>
                <a:gd name="connsiteY8" fmla="*/ 40487 h 322453"/>
                <a:gd name="connsiteX9" fmla="*/ 565472 w 1072642"/>
                <a:gd name="connsiteY9" fmla="*/ 180843 h 322453"/>
                <a:gd name="connsiteX10" fmla="*/ 23753 w 1072642"/>
                <a:gd name="connsiteY10" fmla="*/ 110935 h 322453"/>
                <a:gd name="connsiteX11" fmla="*/ 25372 w 1072642"/>
                <a:gd name="connsiteY11" fmla="*/ 72607 h 32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2642" h="322453">
                  <a:moveTo>
                    <a:pt x="25372" y="72607"/>
                  </a:moveTo>
                  <a:lnTo>
                    <a:pt x="0" y="245353"/>
                  </a:lnTo>
                  <a:cubicBezTo>
                    <a:pt x="22943" y="252640"/>
                    <a:pt x="28341" y="259658"/>
                    <a:pt x="51554" y="269915"/>
                  </a:cubicBezTo>
                  <a:cubicBezTo>
                    <a:pt x="71527" y="278822"/>
                    <a:pt x="93930" y="279902"/>
                    <a:pt x="106347" y="292588"/>
                  </a:cubicBezTo>
                  <a:cubicBezTo>
                    <a:pt x="200007" y="288809"/>
                    <a:pt x="287459" y="359527"/>
                    <a:pt x="649685" y="295557"/>
                  </a:cubicBezTo>
                  <a:cubicBezTo>
                    <a:pt x="901246" y="251021"/>
                    <a:pt x="1054288" y="127400"/>
                    <a:pt x="1072642" y="120922"/>
                  </a:cubicBezTo>
                  <a:lnTo>
                    <a:pt x="1012721" y="0"/>
                  </a:lnTo>
                  <a:cubicBezTo>
                    <a:pt x="1006243" y="20244"/>
                    <a:pt x="1016770" y="9987"/>
                    <a:pt x="992477" y="26182"/>
                  </a:cubicBezTo>
                  <a:cubicBezTo>
                    <a:pt x="982761" y="32930"/>
                    <a:pt x="977092" y="34819"/>
                    <a:pt x="965756" y="40487"/>
                  </a:cubicBezTo>
                  <a:cubicBezTo>
                    <a:pt x="836467" y="105537"/>
                    <a:pt x="713385" y="161139"/>
                    <a:pt x="565472" y="180843"/>
                  </a:cubicBezTo>
                  <a:cubicBezTo>
                    <a:pt x="431054" y="198927"/>
                    <a:pt x="112824" y="178414"/>
                    <a:pt x="23753" y="110935"/>
                  </a:cubicBezTo>
                  <a:lnTo>
                    <a:pt x="25372" y="72607"/>
                  </a:lnTo>
                  <a:close/>
                </a:path>
              </a:pathLst>
            </a:custGeom>
            <a:solidFill>
              <a:srgbClr val="00515F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79419AF-1AAF-70C4-EED7-C41D20688994}"/>
                </a:ext>
              </a:extLst>
            </p:cNvPr>
            <p:cNvSpPr/>
            <p:nvPr/>
          </p:nvSpPr>
          <p:spPr>
            <a:xfrm>
              <a:off x="5878665" y="1896761"/>
              <a:ext cx="514179" cy="507768"/>
            </a:xfrm>
            <a:custGeom>
              <a:avLst/>
              <a:gdLst>
                <a:gd name="connsiteX0" fmla="*/ 31220 w 514179"/>
                <a:gd name="connsiteY0" fmla="*/ 246464 h 507768"/>
                <a:gd name="connsiteX1" fmla="*/ 387507 w 514179"/>
                <a:gd name="connsiteY1" fmla="*/ 62652 h 507768"/>
                <a:gd name="connsiteX2" fmla="*/ 320299 w 514179"/>
                <a:gd name="connsiteY2" fmla="*/ 186813 h 507768"/>
                <a:gd name="connsiteX3" fmla="*/ 31220 w 514179"/>
                <a:gd name="connsiteY3" fmla="*/ 246464 h 507768"/>
                <a:gd name="connsiteX4" fmla="*/ 510859 w 514179"/>
                <a:gd name="connsiteY4" fmla="*/ 309084 h 507768"/>
                <a:gd name="connsiteX5" fmla="*/ 311931 w 514179"/>
                <a:gd name="connsiteY5" fmla="*/ 6240 h 507768"/>
                <a:gd name="connsiteX6" fmla="*/ 9087 w 514179"/>
                <a:gd name="connsiteY6" fmla="*/ 195720 h 507768"/>
                <a:gd name="connsiteX7" fmla="*/ 510859 w 514179"/>
                <a:gd name="connsiteY7" fmla="*/ 309084 h 50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179" h="507768">
                  <a:moveTo>
                    <a:pt x="31220" y="246464"/>
                  </a:moveTo>
                  <a:cubicBezTo>
                    <a:pt x="26901" y="73448"/>
                    <a:pt x="254439" y="-33168"/>
                    <a:pt x="387507" y="62652"/>
                  </a:cubicBezTo>
                  <a:cubicBezTo>
                    <a:pt x="390746" y="105298"/>
                    <a:pt x="349180" y="145516"/>
                    <a:pt x="320299" y="186813"/>
                  </a:cubicBezTo>
                  <a:cubicBezTo>
                    <a:pt x="264696" y="196260"/>
                    <a:pt x="288449" y="242955"/>
                    <a:pt x="31220" y="246464"/>
                  </a:cubicBezTo>
                  <a:close/>
                  <a:moveTo>
                    <a:pt x="510859" y="309084"/>
                  </a:moveTo>
                  <a:cubicBezTo>
                    <a:pt x="534881" y="159281"/>
                    <a:pt x="424486" y="31072"/>
                    <a:pt x="311931" y="6240"/>
                  </a:cubicBezTo>
                  <a:cubicBezTo>
                    <a:pt x="157810" y="-27500"/>
                    <a:pt x="37698" y="81276"/>
                    <a:pt x="9087" y="195720"/>
                  </a:cubicBezTo>
                  <a:cubicBezTo>
                    <a:pt x="-75667" y="536083"/>
                    <a:pt x="459035" y="633252"/>
                    <a:pt x="510859" y="309084"/>
                  </a:cubicBezTo>
                  <a:close/>
                </a:path>
              </a:pathLst>
            </a:custGeom>
            <a:solidFill>
              <a:srgbClr val="F000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E439428-5D90-42B7-CE1A-667079F12D84}"/>
                </a:ext>
              </a:extLst>
            </p:cNvPr>
            <p:cNvSpPr/>
            <p:nvPr/>
          </p:nvSpPr>
          <p:spPr>
            <a:xfrm>
              <a:off x="5998609" y="2876326"/>
              <a:ext cx="318444" cy="323403"/>
            </a:xfrm>
            <a:custGeom>
              <a:avLst/>
              <a:gdLst>
                <a:gd name="connsiteX0" fmla="*/ 3856 w 318444"/>
                <a:gd name="connsiteY0" fmla="*/ 190818 h 323403"/>
                <a:gd name="connsiteX1" fmla="*/ 314528 w 318444"/>
                <a:gd name="connsiteY1" fmla="*/ 132786 h 323403"/>
                <a:gd name="connsiteX2" fmla="*/ 3856 w 318444"/>
                <a:gd name="connsiteY2" fmla="*/ 190818 h 32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444" h="323403">
                  <a:moveTo>
                    <a:pt x="3856" y="190818"/>
                  </a:moveTo>
                  <a:cubicBezTo>
                    <a:pt x="46233" y="389745"/>
                    <a:pt x="356635" y="360324"/>
                    <a:pt x="314528" y="132786"/>
                  </a:cubicBezTo>
                  <a:cubicBezTo>
                    <a:pt x="273501" y="-90164"/>
                    <a:pt x="-37981" y="-5950"/>
                    <a:pt x="3856" y="190818"/>
                  </a:cubicBezTo>
                  <a:close/>
                </a:path>
              </a:pathLst>
            </a:custGeom>
            <a:solidFill>
              <a:srgbClr val="F000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63099DB-91A5-0F5B-C0D8-E2DA3281CE5A}"/>
                </a:ext>
              </a:extLst>
            </p:cNvPr>
            <p:cNvSpPr/>
            <p:nvPr/>
          </p:nvSpPr>
          <p:spPr>
            <a:xfrm>
              <a:off x="5323899" y="2923549"/>
              <a:ext cx="364925" cy="1212458"/>
            </a:xfrm>
            <a:custGeom>
              <a:avLst/>
              <a:gdLst>
                <a:gd name="connsiteX0" fmla="*/ 0 w 364925"/>
                <a:gd name="connsiteY0" fmla="*/ 281791 h 1212458"/>
                <a:gd name="connsiteX1" fmla="*/ 0 w 364925"/>
                <a:gd name="connsiteY1" fmla="*/ 439152 h 1212458"/>
                <a:gd name="connsiteX2" fmla="*/ 95820 w 364925"/>
                <a:gd name="connsiteY2" fmla="*/ 825400 h 1212458"/>
                <a:gd name="connsiteX3" fmla="*/ 189480 w 364925"/>
                <a:gd name="connsiteY3" fmla="*/ 1212458 h 1212458"/>
                <a:gd name="connsiteX4" fmla="*/ 194609 w 364925"/>
                <a:gd name="connsiteY4" fmla="*/ 957119 h 1212458"/>
                <a:gd name="connsiteX5" fmla="*/ 178414 w 364925"/>
                <a:gd name="connsiteY5" fmla="*/ 582746 h 1212458"/>
                <a:gd name="connsiteX6" fmla="*/ 350350 w 364925"/>
                <a:gd name="connsiteY6" fmla="*/ 377611 h 1212458"/>
                <a:gd name="connsiteX7" fmla="*/ 355748 w 364925"/>
                <a:gd name="connsiteY7" fmla="*/ 380310 h 1212458"/>
                <a:gd name="connsiteX8" fmla="*/ 364925 w 364925"/>
                <a:gd name="connsiteY8" fmla="*/ 386248 h 1212458"/>
                <a:gd name="connsiteX9" fmla="*/ 343062 w 364925"/>
                <a:gd name="connsiteY9" fmla="*/ 341173 h 1212458"/>
                <a:gd name="connsiteX10" fmla="*/ 329836 w 364925"/>
                <a:gd name="connsiteY10" fmla="*/ 288809 h 1212458"/>
                <a:gd name="connsiteX11" fmla="*/ 268026 w 364925"/>
                <a:gd name="connsiteY11" fmla="*/ 96360 h 1212458"/>
                <a:gd name="connsiteX12" fmla="*/ 238605 w 364925"/>
                <a:gd name="connsiteY12" fmla="*/ 0 h 1212458"/>
                <a:gd name="connsiteX13" fmla="*/ 178144 w 364925"/>
                <a:gd name="connsiteY13" fmla="*/ 72607 h 1212458"/>
                <a:gd name="connsiteX14" fmla="*/ 160599 w 364925"/>
                <a:gd name="connsiteY14" fmla="*/ 90422 h 1212458"/>
                <a:gd name="connsiteX15" fmla="*/ 0 w 364925"/>
                <a:gd name="connsiteY15" fmla="*/ 281791 h 121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4925" h="1212458">
                  <a:moveTo>
                    <a:pt x="0" y="281791"/>
                  </a:moveTo>
                  <a:lnTo>
                    <a:pt x="0" y="439152"/>
                  </a:lnTo>
                  <a:cubicBezTo>
                    <a:pt x="20244" y="473701"/>
                    <a:pt x="82594" y="761700"/>
                    <a:pt x="95820" y="825400"/>
                  </a:cubicBezTo>
                  <a:cubicBezTo>
                    <a:pt x="107966" y="883702"/>
                    <a:pt x="172746" y="1184927"/>
                    <a:pt x="189480" y="1212458"/>
                  </a:cubicBezTo>
                  <a:lnTo>
                    <a:pt x="194609" y="957119"/>
                  </a:lnTo>
                  <a:cubicBezTo>
                    <a:pt x="193529" y="842405"/>
                    <a:pt x="189210" y="698270"/>
                    <a:pt x="178414" y="582746"/>
                  </a:cubicBezTo>
                  <a:cubicBezTo>
                    <a:pt x="168697" y="478559"/>
                    <a:pt x="233207" y="507980"/>
                    <a:pt x="350350" y="377611"/>
                  </a:cubicBezTo>
                  <a:cubicBezTo>
                    <a:pt x="351969" y="378961"/>
                    <a:pt x="354938" y="379770"/>
                    <a:pt x="355748" y="380310"/>
                  </a:cubicBezTo>
                  <a:lnTo>
                    <a:pt x="364925" y="386248"/>
                  </a:lnTo>
                  <a:cubicBezTo>
                    <a:pt x="358447" y="353589"/>
                    <a:pt x="354668" y="375182"/>
                    <a:pt x="343062" y="341173"/>
                  </a:cubicBezTo>
                  <a:cubicBezTo>
                    <a:pt x="336314" y="321739"/>
                    <a:pt x="336044" y="306084"/>
                    <a:pt x="329836" y="288809"/>
                  </a:cubicBezTo>
                  <a:cubicBezTo>
                    <a:pt x="304734" y="218631"/>
                    <a:pt x="287729" y="174095"/>
                    <a:pt x="268026" y="96360"/>
                  </a:cubicBezTo>
                  <a:cubicBezTo>
                    <a:pt x="252101" y="32390"/>
                    <a:pt x="259388" y="5668"/>
                    <a:pt x="238605" y="0"/>
                  </a:cubicBezTo>
                  <a:lnTo>
                    <a:pt x="178144" y="72607"/>
                  </a:lnTo>
                  <a:cubicBezTo>
                    <a:pt x="168697" y="83944"/>
                    <a:pt x="170586" y="79355"/>
                    <a:pt x="160599" y="90422"/>
                  </a:cubicBezTo>
                  <a:lnTo>
                    <a:pt x="0" y="281791"/>
                  </a:lnTo>
                  <a:close/>
                </a:path>
              </a:pathLst>
            </a:custGeom>
            <a:solidFill>
              <a:srgbClr val="F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56A7E7B-C87F-0240-DE80-D04C8BB408F2}"/>
                </a:ext>
              </a:extLst>
            </p:cNvPr>
            <p:cNvSpPr/>
            <p:nvPr/>
          </p:nvSpPr>
          <p:spPr>
            <a:xfrm>
              <a:off x="6772533" y="2708156"/>
              <a:ext cx="448598" cy="1174130"/>
            </a:xfrm>
            <a:custGeom>
              <a:avLst/>
              <a:gdLst>
                <a:gd name="connsiteX0" fmla="*/ 0 w 448598"/>
                <a:gd name="connsiteY0" fmla="*/ 574379 h 1174130"/>
                <a:gd name="connsiteX1" fmla="*/ 20244 w 448598"/>
                <a:gd name="connsiteY1" fmla="*/ 443200 h 1174130"/>
                <a:gd name="connsiteX2" fmla="*/ 288269 w 448598"/>
                <a:gd name="connsiteY2" fmla="*/ 587605 h 1174130"/>
                <a:gd name="connsiteX3" fmla="*/ 358177 w 448598"/>
                <a:gd name="connsiteY3" fmla="*/ 1174130 h 1174130"/>
                <a:gd name="connsiteX4" fmla="*/ 392186 w 448598"/>
                <a:gd name="connsiteY4" fmla="*/ 1174130 h 1174130"/>
                <a:gd name="connsiteX5" fmla="*/ 397585 w 448598"/>
                <a:gd name="connsiteY5" fmla="*/ 1122576 h 1174130"/>
                <a:gd name="connsiteX6" fmla="*/ 448599 w 448598"/>
                <a:gd name="connsiteY6" fmla="*/ 382200 h 1174130"/>
                <a:gd name="connsiteX7" fmla="*/ 383279 w 448598"/>
                <a:gd name="connsiteY7" fmla="*/ 302575 h 1174130"/>
                <a:gd name="connsiteX8" fmla="*/ 94740 w 448598"/>
                <a:gd name="connsiteY8" fmla="*/ 45076 h 1174130"/>
                <a:gd name="connsiteX9" fmla="*/ 38058 w 448598"/>
                <a:gd name="connsiteY9" fmla="*/ 0 h 1174130"/>
                <a:gd name="connsiteX10" fmla="*/ 37788 w 448598"/>
                <a:gd name="connsiteY10" fmla="*/ 157091 h 1174130"/>
                <a:gd name="connsiteX11" fmla="*/ 26991 w 448598"/>
                <a:gd name="connsiteY11" fmla="*/ 293128 h 1174130"/>
                <a:gd name="connsiteX12" fmla="*/ 0 w 448598"/>
                <a:gd name="connsiteY12" fmla="*/ 574379 h 11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598" h="1174130">
                  <a:moveTo>
                    <a:pt x="0" y="574379"/>
                  </a:moveTo>
                  <a:cubicBezTo>
                    <a:pt x="11336" y="553866"/>
                    <a:pt x="18084" y="466413"/>
                    <a:pt x="20244" y="443200"/>
                  </a:cubicBezTo>
                  <a:cubicBezTo>
                    <a:pt x="46695" y="444280"/>
                    <a:pt x="257499" y="565472"/>
                    <a:pt x="288269" y="587605"/>
                  </a:cubicBezTo>
                  <a:lnTo>
                    <a:pt x="358177" y="1174130"/>
                  </a:lnTo>
                  <a:cubicBezTo>
                    <a:pt x="378961" y="1172781"/>
                    <a:pt x="377071" y="1167382"/>
                    <a:pt x="392186" y="1174130"/>
                  </a:cubicBezTo>
                  <a:lnTo>
                    <a:pt x="397585" y="1122576"/>
                  </a:lnTo>
                  <a:lnTo>
                    <a:pt x="448599" y="382200"/>
                  </a:lnTo>
                  <a:cubicBezTo>
                    <a:pt x="445900" y="337934"/>
                    <a:pt x="404603" y="321469"/>
                    <a:pt x="383279" y="302575"/>
                  </a:cubicBezTo>
                  <a:lnTo>
                    <a:pt x="94740" y="45076"/>
                  </a:lnTo>
                  <a:cubicBezTo>
                    <a:pt x="82054" y="34549"/>
                    <a:pt x="54253" y="7018"/>
                    <a:pt x="38058" y="0"/>
                  </a:cubicBezTo>
                  <a:cubicBezTo>
                    <a:pt x="36439" y="51284"/>
                    <a:pt x="38598" y="104997"/>
                    <a:pt x="37788" y="157091"/>
                  </a:cubicBezTo>
                  <a:cubicBezTo>
                    <a:pt x="36169" y="265596"/>
                    <a:pt x="36439" y="207025"/>
                    <a:pt x="26991" y="293128"/>
                  </a:cubicBezTo>
                  <a:lnTo>
                    <a:pt x="0" y="574379"/>
                  </a:lnTo>
                  <a:close/>
                </a:path>
              </a:pathLst>
            </a:custGeom>
            <a:solidFill>
              <a:srgbClr val="F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2455C07-0CD2-9931-4B72-05D313B3B39C}"/>
                </a:ext>
              </a:extLst>
            </p:cNvPr>
            <p:cNvSpPr/>
            <p:nvPr/>
          </p:nvSpPr>
          <p:spPr>
            <a:xfrm>
              <a:off x="5806131" y="1835999"/>
              <a:ext cx="665076" cy="644189"/>
            </a:xfrm>
            <a:custGeom>
              <a:avLst/>
              <a:gdLst>
                <a:gd name="connsiteX0" fmla="*/ 583392 w 665076"/>
                <a:gd name="connsiteY0" fmla="*/ 369846 h 644189"/>
                <a:gd name="connsiteX1" fmla="*/ 81620 w 665076"/>
                <a:gd name="connsiteY1" fmla="*/ 256482 h 644189"/>
                <a:gd name="connsiteX2" fmla="*/ 384465 w 665076"/>
                <a:gd name="connsiteY2" fmla="*/ 67001 h 644189"/>
                <a:gd name="connsiteX3" fmla="*/ 583392 w 665076"/>
                <a:gd name="connsiteY3" fmla="*/ 369846 h 644189"/>
                <a:gd name="connsiteX4" fmla="*/ 278119 w 665076"/>
                <a:gd name="connsiteY4" fmla="*/ 12209 h 644189"/>
                <a:gd name="connsiteX5" fmla="*/ 69474 w 665076"/>
                <a:gd name="connsiteY5" fmla="*/ 125573 h 644189"/>
                <a:gd name="connsiteX6" fmla="*/ 389054 w 665076"/>
                <a:gd name="connsiteY6" fmla="*/ 641110 h 644189"/>
                <a:gd name="connsiteX7" fmla="*/ 511055 w 665076"/>
                <a:gd name="connsiteY7" fmla="*/ 603052 h 644189"/>
                <a:gd name="connsiteX8" fmla="*/ 559910 w 665076"/>
                <a:gd name="connsiteY8" fmla="*/ 574441 h 644189"/>
                <a:gd name="connsiteX9" fmla="*/ 598778 w 665076"/>
                <a:gd name="connsiteY9" fmla="*/ 530445 h 644189"/>
                <a:gd name="connsiteX10" fmla="*/ 657619 w 665076"/>
                <a:gd name="connsiteY10" fmla="*/ 270247 h 644189"/>
                <a:gd name="connsiteX11" fmla="*/ 278119 w 665076"/>
                <a:gd name="connsiteY11" fmla="*/ 12209 h 64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5076" h="644189">
                  <a:moveTo>
                    <a:pt x="583392" y="369846"/>
                  </a:moveTo>
                  <a:cubicBezTo>
                    <a:pt x="531569" y="694014"/>
                    <a:pt x="-3133" y="596844"/>
                    <a:pt x="81620" y="256482"/>
                  </a:cubicBezTo>
                  <a:cubicBezTo>
                    <a:pt x="110231" y="142038"/>
                    <a:pt x="230344" y="33262"/>
                    <a:pt x="384465" y="67001"/>
                  </a:cubicBezTo>
                  <a:cubicBezTo>
                    <a:pt x="497020" y="91833"/>
                    <a:pt x="607415" y="220043"/>
                    <a:pt x="583392" y="369846"/>
                  </a:cubicBezTo>
                  <a:close/>
                  <a:moveTo>
                    <a:pt x="278119" y="12209"/>
                  </a:moveTo>
                  <a:cubicBezTo>
                    <a:pt x="204162" y="37311"/>
                    <a:pt x="130205" y="46488"/>
                    <a:pt x="69474" y="125573"/>
                  </a:cubicBezTo>
                  <a:cubicBezTo>
                    <a:pt x="-103811" y="351492"/>
                    <a:pt x="63536" y="679438"/>
                    <a:pt x="389054" y="641110"/>
                  </a:cubicBezTo>
                  <a:cubicBezTo>
                    <a:pt x="449245" y="633823"/>
                    <a:pt x="465170" y="625995"/>
                    <a:pt x="511055" y="603052"/>
                  </a:cubicBezTo>
                  <a:cubicBezTo>
                    <a:pt x="526980" y="595225"/>
                    <a:pt x="547494" y="584968"/>
                    <a:pt x="559910" y="574441"/>
                  </a:cubicBezTo>
                  <a:lnTo>
                    <a:pt x="598778" y="530445"/>
                  </a:lnTo>
                  <a:cubicBezTo>
                    <a:pt x="645743" y="462697"/>
                    <a:pt x="681102" y="373625"/>
                    <a:pt x="657619" y="270247"/>
                  </a:cubicBezTo>
                  <a:cubicBezTo>
                    <a:pt x="622260" y="115046"/>
                    <a:pt x="450324" y="-46093"/>
                    <a:pt x="278119" y="12209"/>
                  </a:cubicBezTo>
                  <a:close/>
                </a:path>
              </a:pathLst>
            </a:custGeom>
            <a:solidFill>
              <a:srgbClr val="F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0F13283-BE27-5B25-F41F-2EB695BF4D3D}"/>
                </a:ext>
              </a:extLst>
            </p:cNvPr>
            <p:cNvSpPr/>
            <p:nvPr/>
          </p:nvSpPr>
          <p:spPr>
            <a:xfrm>
              <a:off x="5938766" y="2816612"/>
              <a:ext cx="444516" cy="456281"/>
            </a:xfrm>
            <a:custGeom>
              <a:avLst/>
              <a:gdLst>
                <a:gd name="connsiteX0" fmla="*/ 63700 w 444516"/>
                <a:gd name="connsiteY0" fmla="*/ 250531 h 456281"/>
                <a:gd name="connsiteX1" fmla="*/ 374372 w 444516"/>
                <a:gd name="connsiteY1" fmla="*/ 192500 h 456281"/>
                <a:gd name="connsiteX2" fmla="*/ 63700 w 444516"/>
                <a:gd name="connsiteY2" fmla="*/ 250531 h 456281"/>
                <a:gd name="connsiteX3" fmla="*/ 0 w 444516"/>
                <a:gd name="connsiteY3" fmla="*/ 177115 h 456281"/>
                <a:gd name="connsiteX4" fmla="*/ 44536 w 444516"/>
                <a:gd name="connsiteY4" fmla="*/ 362276 h 456281"/>
                <a:gd name="connsiteX5" fmla="*/ 181113 w 444516"/>
                <a:gd name="connsiteY5" fmla="*/ 449999 h 456281"/>
                <a:gd name="connsiteX6" fmla="*/ 412160 w 444516"/>
                <a:gd name="connsiteY6" fmla="*/ 350400 h 456281"/>
                <a:gd name="connsiteX7" fmla="*/ 306623 w 444516"/>
                <a:gd name="connsiteY7" fmla="*/ 15435 h 456281"/>
                <a:gd name="connsiteX8" fmla="*/ 60191 w 444516"/>
                <a:gd name="connsiteY8" fmla="*/ 70498 h 456281"/>
                <a:gd name="connsiteX9" fmla="*/ 25372 w 444516"/>
                <a:gd name="connsiteY9" fmla="*/ 118813 h 456281"/>
                <a:gd name="connsiteX10" fmla="*/ 0 w 444516"/>
                <a:gd name="connsiteY10" fmla="*/ 177115 h 456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516" h="456281">
                  <a:moveTo>
                    <a:pt x="63700" y="250531"/>
                  </a:moveTo>
                  <a:cubicBezTo>
                    <a:pt x="21863" y="53763"/>
                    <a:pt x="333345" y="-30450"/>
                    <a:pt x="374372" y="192500"/>
                  </a:cubicBezTo>
                  <a:cubicBezTo>
                    <a:pt x="416479" y="420038"/>
                    <a:pt x="106077" y="449459"/>
                    <a:pt x="63700" y="250531"/>
                  </a:cubicBezTo>
                  <a:close/>
                  <a:moveTo>
                    <a:pt x="0" y="177115"/>
                  </a:moveTo>
                  <a:cubicBezTo>
                    <a:pt x="9447" y="259439"/>
                    <a:pt x="-1619" y="303705"/>
                    <a:pt x="44536" y="362276"/>
                  </a:cubicBezTo>
                  <a:cubicBezTo>
                    <a:pt x="81784" y="409511"/>
                    <a:pt x="122811" y="431644"/>
                    <a:pt x="181113" y="449999"/>
                  </a:cubicBezTo>
                  <a:cubicBezTo>
                    <a:pt x="297176" y="471592"/>
                    <a:pt x="352779" y="437313"/>
                    <a:pt x="412160" y="350400"/>
                  </a:cubicBezTo>
                  <a:cubicBezTo>
                    <a:pt x="482878" y="246753"/>
                    <a:pt x="433214" y="47825"/>
                    <a:pt x="306623" y="15435"/>
                  </a:cubicBezTo>
                  <a:cubicBezTo>
                    <a:pt x="209994" y="-9127"/>
                    <a:pt x="144135" y="-13176"/>
                    <a:pt x="60191" y="70498"/>
                  </a:cubicBezTo>
                  <a:cubicBezTo>
                    <a:pt x="44266" y="86423"/>
                    <a:pt x="37788" y="95600"/>
                    <a:pt x="25372" y="118813"/>
                  </a:cubicBezTo>
                  <a:lnTo>
                    <a:pt x="0" y="177115"/>
                  </a:lnTo>
                  <a:close/>
                </a:path>
              </a:pathLst>
            </a:custGeom>
            <a:solidFill>
              <a:srgbClr val="F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F60F331-C699-14A6-D019-5FA60BCC63D5}"/>
                </a:ext>
              </a:extLst>
            </p:cNvPr>
            <p:cNvSpPr/>
            <p:nvPr/>
          </p:nvSpPr>
          <p:spPr>
            <a:xfrm>
              <a:off x="6032966" y="3709811"/>
              <a:ext cx="540583" cy="810554"/>
            </a:xfrm>
            <a:custGeom>
              <a:avLst/>
              <a:gdLst>
                <a:gd name="connsiteX0" fmla="*/ 0 w 540583"/>
                <a:gd name="connsiteY0" fmla="*/ 66939 h 810554"/>
                <a:gd name="connsiteX1" fmla="*/ 110935 w 540583"/>
                <a:gd name="connsiteY1" fmla="*/ 60191 h 810554"/>
                <a:gd name="connsiteX2" fmla="*/ 110125 w 540583"/>
                <a:gd name="connsiteY2" fmla="*/ 313911 h 810554"/>
                <a:gd name="connsiteX3" fmla="*/ 145754 w 540583"/>
                <a:gd name="connsiteY3" fmla="*/ 538211 h 810554"/>
                <a:gd name="connsiteX4" fmla="*/ 199467 w 540583"/>
                <a:gd name="connsiteY4" fmla="*/ 483148 h 810554"/>
                <a:gd name="connsiteX5" fmla="*/ 237525 w 540583"/>
                <a:gd name="connsiteY5" fmla="*/ 566822 h 810554"/>
                <a:gd name="connsiteX6" fmla="*/ 277203 w 540583"/>
                <a:gd name="connsiteY6" fmla="*/ 651845 h 810554"/>
                <a:gd name="connsiteX7" fmla="*/ 363576 w 540583"/>
                <a:gd name="connsiteY7" fmla="*/ 810555 h 810554"/>
                <a:gd name="connsiteX8" fmla="*/ 424846 w 540583"/>
                <a:gd name="connsiteY8" fmla="*/ 615946 h 810554"/>
                <a:gd name="connsiteX9" fmla="*/ 443470 w 540583"/>
                <a:gd name="connsiteY9" fmla="*/ 372483 h 810554"/>
                <a:gd name="connsiteX10" fmla="*/ 526874 w 540583"/>
                <a:gd name="connsiteY10" fmla="*/ 432944 h 810554"/>
                <a:gd name="connsiteX11" fmla="*/ 461555 w 540583"/>
                <a:gd name="connsiteY11" fmla="*/ 0 h 810554"/>
                <a:gd name="connsiteX12" fmla="*/ 0 w 540583"/>
                <a:gd name="connsiteY12" fmla="*/ 66939 h 8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0583" h="810554">
                  <a:moveTo>
                    <a:pt x="0" y="66939"/>
                  </a:moveTo>
                  <a:lnTo>
                    <a:pt x="110935" y="60191"/>
                  </a:lnTo>
                  <a:cubicBezTo>
                    <a:pt x="106347" y="150882"/>
                    <a:pt x="95820" y="223220"/>
                    <a:pt x="110125" y="313911"/>
                  </a:cubicBezTo>
                  <a:cubicBezTo>
                    <a:pt x="117953" y="365195"/>
                    <a:pt x="127940" y="503391"/>
                    <a:pt x="145754" y="538211"/>
                  </a:cubicBezTo>
                  <a:cubicBezTo>
                    <a:pt x="173016" y="524715"/>
                    <a:pt x="171936" y="501502"/>
                    <a:pt x="199467" y="483148"/>
                  </a:cubicBezTo>
                  <a:lnTo>
                    <a:pt x="237525" y="566822"/>
                  </a:lnTo>
                  <a:cubicBezTo>
                    <a:pt x="249132" y="593543"/>
                    <a:pt x="263707" y="626743"/>
                    <a:pt x="277203" y="651845"/>
                  </a:cubicBezTo>
                  <a:lnTo>
                    <a:pt x="363576" y="810555"/>
                  </a:lnTo>
                  <a:cubicBezTo>
                    <a:pt x="387058" y="744426"/>
                    <a:pt x="411890" y="686124"/>
                    <a:pt x="424846" y="615946"/>
                  </a:cubicBezTo>
                  <a:cubicBezTo>
                    <a:pt x="441311" y="524985"/>
                    <a:pt x="438342" y="465873"/>
                    <a:pt x="443470" y="372483"/>
                  </a:cubicBezTo>
                  <a:cubicBezTo>
                    <a:pt x="477480" y="383819"/>
                    <a:pt x="489896" y="419718"/>
                    <a:pt x="526874" y="432944"/>
                  </a:cubicBezTo>
                  <a:cubicBezTo>
                    <a:pt x="578968" y="226189"/>
                    <a:pt x="466143" y="38868"/>
                    <a:pt x="461555" y="0"/>
                  </a:cubicBezTo>
                  <a:lnTo>
                    <a:pt x="0" y="66939"/>
                  </a:lnTo>
                  <a:close/>
                </a:path>
              </a:pathLst>
            </a:custGeom>
            <a:solidFill>
              <a:srgbClr val="F0F0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8B02708-1F34-35D2-0F7D-11FBDB741313}"/>
                </a:ext>
              </a:extLst>
            </p:cNvPr>
            <p:cNvSpPr/>
            <p:nvPr/>
          </p:nvSpPr>
          <p:spPr>
            <a:xfrm>
              <a:off x="5976704" y="3679311"/>
              <a:ext cx="738438" cy="1108270"/>
            </a:xfrm>
            <a:custGeom>
              <a:avLst/>
              <a:gdLst>
                <a:gd name="connsiteX0" fmla="*/ 517816 w 738438"/>
                <a:gd name="connsiteY0" fmla="*/ 30500 h 1108270"/>
                <a:gd name="connsiteX1" fmla="*/ 583136 w 738438"/>
                <a:gd name="connsiteY1" fmla="*/ 463444 h 1108270"/>
                <a:gd name="connsiteX2" fmla="*/ 499732 w 738438"/>
                <a:gd name="connsiteY2" fmla="*/ 402983 h 1108270"/>
                <a:gd name="connsiteX3" fmla="*/ 481108 w 738438"/>
                <a:gd name="connsiteY3" fmla="*/ 646446 h 1108270"/>
                <a:gd name="connsiteX4" fmla="*/ 419837 w 738438"/>
                <a:gd name="connsiteY4" fmla="*/ 841055 h 1108270"/>
                <a:gd name="connsiteX5" fmla="*/ 333465 w 738438"/>
                <a:gd name="connsiteY5" fmla="*/ 682345 h 1108270"/>
                <a:gd name="connsiteX6" fmla="*/ 293787 w 738438"/>
                <a:gd name="connsiteY6" fmla="*/ 597322 h 1108270"/>
                <a:gd name="connsiteX7" fmla="*/ 255729 w 738438"/>
                <a:gd name="connsiteY7" fmla="*/ 513648 h 1108270"/>
                <a:gd name="connsiteX8" fmla="*/ 202016 w 738438"/>
                <a:gd name="connsiteY8" fmla="*/ 568711 h 1108270"/>
                <a:gd name="connsiteX9" fmla="*/ 166387 w 738438"/>
                <a:gd name="connsiteY9" fmla="*/ 344412 h 1108270"/>
                <a:gd name="connsiteX10" fmla="*/ 167197 w 738438"/>
                <a:gd name="connsiteY10" fmla="*/ 90691 h 1108270"/>
                <a:gd name="connsiteX11" fmla="*/ 56262 w 738438"/>
                <a:gd name="connsiteY11" fmla="*/ 97439 h 1108270"/>
                <a:gd name="connsiteX12" fmla="*/ 20903 w 738438"/>
                <a:gd name="connsiteY12" fmla="*/ 454267 h 1108270"/>
                <a:gd name="connsiteX13" fmla="*/ 136966 w 738438"/>
                <a:gd name="connsiteY13" fmla="*/ 763590 h 1108270"/>
                <a:gd name="connsiteX14" fmla="*/ 214162 w 738438"/>
                <a:gd name="connsiteY14" fmla="*/ 652654 h 1108270"/>
                <a:gd name="connsiteX15" fmla="*/ 280831 w 738438"/>
                <a:gd name="connsiteY15" fmla="*/ 776545 h 1108270"/>
                <a:gd name="connsiteX16" fmla="*/ 520786 w 738438"/>
                <a:gd name="connsiteY16" fmla="*/ 1108271 h 1108270"/>
                <a:gd name="connsiteX17" fmla="*/ 588534 w 738438"/>
                <a:gd name="connsiteY17" fmla="*/ 580857 h 1108270"/>
                <a:gd name="connsiteX18" fmla="*/ 687593 w 738438"/>
                <a:gd name="connsiteY18" fmla="*/ 656433 h 1108270"/>
                <a:gd name="connsiteX19" fmla="*/ 737797 w 738438"/>
                <a:gd name="connsiteY19" fmla="*/ 302305 h 1108270"/>
                <a:gd name="connsiteX20" fmla="*/ 702438 w 738438"/>
                <a:gd name="connsiteY20" fmla="*/ 134958 h 1108270"/>
                <a:gd name="connsiteX21" fmla="*/ 628752 w 738438"/>
                <a:gd name="connsiteY21" fmla="*/ 0 h 1108270"/>
                <a:gd name="connsiteX22" fmla="*/ 517816 w 738438"/>
                <a:gd name="connsiteY22" fmla="*/ 30500 h 110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38438" h="1108270">
                  <a:moveTo>
                    <a:pt x="517816" y="30500"/>
                  </a:moveTo>
                  <a:cubicBezTo>
                    <a:pt x="522405" y="69368"/>
                    <a:pt x="635230" y="256689"/>
                    <a:pt x="583136" y="463444"/>
                  </a:cubicBezTo>
                  <a:cubicBezTo>
                    <a:pt x="546158" y="450218"/>
                    <a:pt x="533741" y="414320"/>
                    <a:pt x="499732" y="402983"/>
                  </a:cubicBezTo>
                  <a:cubicBezTo>
                    <a:pt x="494604" y="496374"/>
                    <a:pt x="497573" y="555485"/>
                    <a:pt x="481108" y="646446"/>
                  </a:cubicBezTo>
                  <a:cubicBezTo>
                    <a:pt x="468152" y="716624"/>
                    <a:pt x="443320" y="774926"/>
                    <a:pt x="419837" y="841055"/>
                  </a:cubicBezTo>
                  <a:lnTo>
                    <a:pt x="333465" y="682345"/>
                  </a:lnTo>
                  <a:cubicBezTo>
                    <a:pt x="319969" y="657243"/>
                    <a:pt x="305393" y="624043"/>
                    <a:pt x="293787" y="597322"/>
                  </a:cubicBezTo>
                  <a:lnTo>
                    <a:pt x="255729" y="513648"/>
                  </a:lnTo>
                  <a:cubicBezTo>
                    <a:pt x="228198" y="532002"/>
                    <a:pt x="229277" y="555215"/>
                    <a:pt x="202016" y="568711"/>
                  </a:cubicBezTo>
                  <a:cubicBezTo>
                    <a:pt x="184202" y="533892"/>
                    <a:pt x="174215" y="395695"/>
                    <a:pt x="166387" y="344412"/>
                  </a:cubicBezTo>
                  <a:cubicBezTo>
                    <a:pt x="152082" y="253720"/>
                    <a:pt x="162608" y="181383"/>
                    <a:pt x="167197" y="90691"/>
                  </a:cubicBezTo>
                  <a:lnTo>
                    <a:pt x="56262" y="97439"/>
                  </a:lnTo>
                  <a:cubicBezTo>
                    <a:pt x="12806" y="235096"/>
                    <a:pt x="-24983" y="261548"/>
                    <a:pt x="20903" y="454267"/>
                  </a:cubicBezTo>
                  <a:cubicBezTo>
                    <a:pt x="36558" y="520396"/>
                    <a:pt x="106466" y="717974"/>
                    <a:pt x="136966" y="763590"/>
                  </a:cubicBezTo>
                  <a:cubicBezTo>
                    <a:pt x="175834" y="756032"/>
                    <a:pt x="173675" y="682345"/>
                    <a:pt x="214162" y="652654"/>
                  </a:cubicBezTo>
                  <a:cubicBezTo>
                    <a:pt x="240884" y="669929"/>
                    <a:pt x="263287" y="741187"/>
                    <a:pt x="280831" y="776545"/>
                  </a:cubicBezTo>
                  <a:cubicBezTo>
                    <a:pt x="308362" y="832418"/>
                    <a:pt x="470851" y="1102873"/>
                    <a:pt x="520786" y="1108271"/>
                  </a:cubicBezTo>
                  <a:cubicBezTo>
                    <a:pt x="534281" y="1000305"/>
                    <a:pt x="566401" y="658863"/>
                    <a:pt x="588534" y="580857"/>
                  </a:cubicBezTo>
                  <a:cubicBezTo>
                    <a:pt x="624163" y="594353"/>
                    <a:pt x="614716" y="624313"/>
                    <a:pt x="687593" y="656433"/>
                  </a:cubicBezTo>
                  <a:cubicBezTo>
                    <a:pt x="716474" y="609738"/>
                    <a:pt x="742926" y="377881"/>
                    <a:pt x="737797" y="302305"/>
                  </a:cubicBezTo>
                  <a:cubicBezTo>
                    <a:pt x="733749" y="240224"/>
                    <a:pt x="721332" y="190290"/>
                    <a:pt x="702438" y="134958"/>
                  </a:cubicBezTo>
                  <a:cubicBezTo>
                    <a:pt x="681115" y="73687"/>
                    <a:pt x="652504" y="45346"/>
                    <a:pt x="628752" y="0"/>
                  </a:cubicBezTo>
                  <a:lnTo>
                    <a:pt x="517816" y="30500"/>
                  </a:lnTo>
                  <a:close/>
                </a:path>
              </a:pathLst>
            </a:custGeom>
            <a:solidFill>
              <a:srgbClr val="F000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FA962E1-4AD4-8BAE-0D69-26B52845A464}"/>
                </a:ext>
              </a:extLst>
            </p:cNvPr>
            <p:cNvSpPr/>
            <p:nvPr/>
          </p:nvSpPr>
          <p:spPr>
            <a:xfrm>
              <a:off x="5472845" y="1763994"/>
              <a:ext cx="1060273" cy="1780899"/>
            </a:xfrm>
            <a:custGeom>
              <a:avLst/>
              <a:gdLst>
                <a:gd name="connsiteX0" fmla="*/ 89659 w 1060273"/>
                <a:gd name="connsiteY0" fmla="*/ 1159555 h 1780899"/>
                <a:gd name="connsiteX1" fmla="*/ 119080 w 1060273"/>
                <a:gd name="connsiteY1" fmla="*/ 1255914 h 1780899"/>
                <a:gd name="connsiteX2" fmla="*/ 180891 w 1060273"/>
                <a:gd name="connsiteY2" fmla="*/ 1448364 h 1780899"/>
                <a:gd name="connsiteX3" fmla="*/ 194117 w 1060273"/>
                <a:gd name="connsiteY3" fmla="*/ 1500727 h 1780899"/>
                <a:gd name="connsiteX4" fmla="*/ 215980 w 1060273"/>
                <a:gd name="connsiteY4" fmla="*/ 1545803 h 1780899"/>
                <a:gd name="connsiteX5" fmla="*/ 289666 w 1060273"/>
                <a:gd name="connsiteY5" fmla="*/ 1758226 h 1780899"/>
                <a:gd name="connsiteX6" fmla="*/ 292636 w 1060273"/>
                <a:gd name="connsiteY6" fmla="*/ 1762005 h 1780899"/>
                <a:gd name="connsiteX7" fmla="*/ 295605 w 1060273"/>
                <a:gd name="connsiteY7" fmla="*/ 1765784 h 1780899"/>
                <a:gd name="connsiteX8" fmla="*/ 315578 w 1060273"/>
                <a:gd name="connsiteY8" fmla="*/ 1780899 h 1780899"/>
                <a:gd name="connsiteX9" fmla="*/ 522063 w 1060273"/>
                <a:gd name="connsiteY9" fmla="*/ 1778200 h 1780899"/>
                <a:gd name="connsiteX10" fmla="*/ 712353 w 1060273"/>
                <a:gd name="connsiteY10" fmla="*/ 1763355 h 1780899"/>
                <a:gd name="connsiteX11" fmla="*/ 1050827 w 1060273"/>
                <a:gd name="connsiteY11" fmla="*/ 1690748 h 1780899"/>
                <a:gd name="connsiteX12" fmla="*/ 1060274 w 1060273"/>
                <a:gd name="connsiteY12" fmla="*/ 1683460 h 1780899"/>
                <a:gd name="connsiteX13" fmla="*/ 829227 w 1060273"/>
                <a:gd name="connsiteY13" fmla="*/ 1619220 h 1780899"/>
                <a:gd name="connsiteX14" fmla="*/ 634618 w 1060273"/>
                <a:gd name="connsiteY14" fmla="*/ 1522860 h 1780899"/>
                <a:gd name="connsiteX15" fmla="*/ 638936 w 1060273"/>
                <a:gd name="connsiteY15" fmla="*/ 1520971 h 1780899"/>
                <a:gd name="connsiteX16" fmla="*/ 643525 w 1060273"/>
                <a:gd name="connsiteY16" fmla="*/ 1519352 h 1780899"/>
                <a:gd name="connsiteX17" fmla="*/ 670247 w 1060273"/>
                <a:gd name="connsiteY17" fmla="*/ 1514763 h 1780899"/>
                <a:gd name="connsiteX18" fmla="*/ 647034 w 1060273"/>
                <a:gd name="connsiteY18" fmla="*/ 1502617 h 1780899"/>
                <a:gd name="connsiteX19" fmla="*/ 510457 w 1060273"/>
                <a:gd name="connsiteY19" fmla="*/ 1414894 h 1780899"/>
                <a:gd name="connsiteX20" fmla="*/ 465921 w 1060273"/>
                <a:gd name="connsiteY20" fmla="*/ 1229733 h 1780899"/>
                <a:gd name="connsiteX21" fmla="*/ 277790 w 1060273"/>
                <a:gd name="connsiteY21" fmla="*/ 1030535 h 1780899"/>
                <a:gd name="connsiteX22" fmla="*/ 156328 w 1060273"/>
                <a:gd name="connsiteY22" fmla="*/ 755222 h 1780899"/>
                <a:gd name="connsiteX23" fmla="*/ 100186 w 1060273"/>
                <a:gd name="connsiteY23" fmla="*/ 222140 h 1780899"/>
                <a:gd name="connsiteX24" fmla="*/ 106394 w 1060273"/>
                <a:gd name="connsiteY24" fmla="*/ 79085 h 1780899"/>
                <a:gd name="connsiteX25" fmla="*/ 99916 w 1060273"/>
                <a:gd name="connsiteY25" fmla="*/ 45346 h 1780899"/>
                <a:gd name="connsiteX26" fmla="*/ 121240 w 1060273"/>
                <a:gd name="connsiteY26" fmla="*/ 47235 h 1780899"/>
                <a:gd name="connsiteX27" fmla="*/ 66447 w 1060273"/>
                <a:gd name="connsiteY27" fmla="*/ 24562 h 1780899"/>
                <a:gd name="connsiteX28" fmla="*/ 14893 w 1060273"/>
                <a:gd name="connsiteY28" fmla="*/ 0 h 1780899"/>
                <a:gd name="connsiteX29" fmla="*/ 48 w 1060273"/>
                <a:gd name="connsiteY29" fmla="*/ 305274 h 1780899"/>
                <a:gd name="connsiteX30" fmla="*/ 11924 w 1060273"/>
                <a:gd name="connsiteY30" fmla="*/ 613517 h 1780899"/>
                <a:gd name="connsiteX31" fmla="*/ 69956 w 1060273"/>
                <a:gd name="connsiteY31" fmla="*/ 1036204 h 1780899"/>
                <a:gd name="connsiteX32" fmla="*/ 89659 w 1060273"/>
                <a:gd name="connsiteY32" fmla="*/ 1159555 h 178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60273" h="1780899">
                  <a:moveTo>
                    <a:pt x="89659" y="1159555"/>
                  </a:moveTo>
                  <a:cubicBezTo>
                    <a:pt x="110443" y="1165223"/>
                    <a:pt x="103155" y="1191945"/>
                    <a:pt x="119080" y="1255914"/>
                  </a:cubicBezTo>
                  <a:cubicBezTo>
                    <a:pt x="138784" y="1333650"/>
                    <a:pt x="155789" y="1378186"/>
                    <a:pt x="180891" y="1448364"/>
                  </a:cubicBezTo>
                  <a:cubicBezTo>
                    <a:pt x="187099" y="1465638"/>
                    <a:pt x="187369" y="1481294"/>
                    <a:pt x="194117" y="1500727"/>
                  </a:cubicBezTo>
                  <a:cubicBezTo>
                    <a:pt x="205723" y="1534737"/>
                    <a:pt x="209502" y="1513143"/>
                    <a:pt x="215980" y="1545803"/>
                  </a:cubicBezTo>
                  <a:cubicBezTo>
                    <a:pt x="224077" y="1600326"/>
                    <a:pt x="287507" y="1703164"/>
                    <a:pt x="289666" y="1758226"/>
                  </a:cubicBezTo>
                  <a:cubicBezTo>
                    <a:pt x="290746" y="1759306"/>
                    <a:pt x="292096" y="1759846"/>
                    <a:pt x="292636" y="1762005"/>
                  </a:cubicBezTo>
                  <a:cubicBezTo>
                    <a:pt x="293175" y="1764164"/>
                    <a:pt x="294795" y="1764974"/>
                    <a:pt x="295605" y="1765784"/>
                  </a:cubicBezTo>
                  <a:lnTo>
                    <a:pt x="315578" y="1780899"/>
                  </a:lnTo>
                  <a:cubicBezTo>
                    <a:pt x="360924" y="1772532"/>
                    <a:pt x="469700" y="1778200"/>
                    <a:pt x="522063" y="1778200"/>
                  </a:cubicBezTo>
                  <a:cubicBezTo>
                    <a:pt x="594131" y="1778200"/>
                    <a:pt x="648114" y="1771452"/>
                    <a:pt x="712353" y="1763355"/>
                  </a:cubicBezTo>
                  <a:cubicBezTo>
                    <a:pt x="773624" y="1755527"/>
                    <a:pt x="1024915" y="1715850"/>
                    <a:pt x="1050827" y="1690748"/>
                  </a:cubicBezTo>
                  <a:lnTo>
                    <a:pt x="1060274" y="1683460"/>
                  </a:lnTo>
                  <a:cubicBezTo>
                    <a:pt x="976600" y="1661327"/>
                    <a:pt x="909121" y="1649181"/>
                    <a:pt x="829227" y="1619220"/>
                  </a:cubicBezTo>
                  <a:cubicBezTo>
                    <a:pt x="778483" y="1600326"/>
                    <a:pt x="664578" y="1549582"/>
                    <a:pt x="634618" y="1522860"/>
                  </a:cubicBezTo>
                  <a:cubicBezTo>
                    <a:pt x="635967" y="1522051"/>
                    <a:pt x="638127" y="1519621"/>
                    <a:pt x="638936" y="1520971"/>
                  </a:cubicBezTo>
                  <a:cubicBezTo>
                    <a:pt x="639746" y="1522321"/>
                    <a:pt x="642445" y="1519621"/>
                    <a:pt x="643525" y="1519352"/>
                  </a:cubicBezTo>
                  <a:lnTo>
                    <a:pt x="670247" y="1514763"/>
                  </a:lnTo>
                  <a:cubicBezTo>
                    <a:pt x="635428" y="1510174"/>
                    <a:pt x="654861" y="1511524"/>
                    <a:pt x="647034" y="1502617"/>
                  </a:cubicBezTo>
                  <a:cubicBezTo>
                    <a:pt x="588732" y="1484263"/>
                    <a:pt x="547705" y="1462130"/>
                    <a:pt x="510457" y="1414894"/>
                  </a:cubicBezTo>
                  <a:cubicBezTo>
                    <a:pt x="464301" y="1356323"/>
                    <a:pt x="475368" y="1312057"/>
                    <a:pt x="465921" y="1229733"/>
                  </a:cubicBezTo>
                  <a:cubicBezTo>
                    <a:pt x="462952" y="1176559"/>
                    <a:pt x="392504" y="1209219"/>
                    <a:pt x="277790" y="1030535"/>
                  </a:cubicBezTo>
                  <a:lnTo>
                    <a:pt x="156328" y="755222"/>
                  </a:lnTo>
                  <a:cubicBezTo>
                    <a:pt x="104775" y="526064"/>
                    <a:pt x="89390" y="460745"/>
                    <a:pt x="100186" y="222140"/>
                  </a:cubicBezTo>
                  <a:lnTo>
                    <a:pt x="106394" y="79085"/>
                  </a:lnTo>
                  <a:cubicBezTo>
                    <a:pt x="108823" y="40487"/>
                    <a:pt x="119080" y="58302"/>
                    <a:pt x="99916" y="45346"/>
                  </a:cubicBezTo>
                  <a:lnTo>
                    <a:pt x="121240" y="47235"/>
                  </a:lnTo>
                  <a:cubicBezTo>
                    <a:pt x="108823" y="34549"/>
                    <a:pt x="86420" y="33469"/>
                    <a:pt x="66447" y="24562"/>
                  </a:cubicBezTo>
                  <a:cubicBezTo>
                    <a:pt x="43234" y="14305"/>
                    <a:pt x="37836" y="7288"/>
                    <a:pt x="14893" y="0"/>
                  </a:cubicBezTo>
                  <a:cubicBezTo>
                    <a:pt x="17052" y="93661"/>
                    <a:pt x="588" y="205405"/>
                    <a:pt x="48" y="305274"/>
                  </a:cubicBezTo>
                  <a:cubicBezTo>
                    <a:pt x="-492" y="409731"/>
                    <a:pt x="3557" y="509330"/>
                    <a:pt x="11924" y="613517"/>
                  </a:cubicBezTo>
                  <a:cubicBezTo>
                    <a:pt x="20831" y="721753"/>
                    <a:pt x="47823" y="924729"/>
                    <a:pt x="69956" y="1036204"/>
                  </a:cubicBezTo>
                  <a:cubicBezTo>
                    <a:pt x="76164" y="1067244"/>
                    <a:pt x="105045" y="1135802"/>
                    <a:pt x="89659" y="1159555"/>
                  </a:cubicBezTo>
                  <a:close/>
                </a:path>
              </a:pathLst>
            </a:custGeom>
            <a:solidFill>
              <a:srgbClr val="2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0A41D18-C1EF-BAA4-DD7A-229309D4FFEE}"/>
                </a:ext>
              </a:extLst>
            </p:cNvPr>
            <p:cNvSpPr/>
            <p:nvPr/>
          </p:nvSpPr>
          <p:spPr>
            <a:xfrm>
              <a:off x="5511490" y="584465"/>
              <a:ext cx="988968" cy="1121269"/>
            </a:xfrm>
            <a:custGeom>
              <a:avLst/>
              <a:gdLst>
                <a:gd name="connsiteX0" fmla="*/ 1619 w 988968"/>
                <a:gd name="connsiteY0" fmla="*/ 1006783 h 1121269"/>
                <a:gd name="connsiteX1" fmla="*/ 0 w 988968"/>
                <a:gd name="connsiteY1" fmla="*/ 1045111 h 1121269"/>
                <a:gd name="connsiteX2" fmla="*/ 541719 w 988968"/>
                <a:gd name="connsiteY2" fmla="*/ 1115019 h 1121269"/>
                <a:gd name="connsiteX3" fmla="*/ 942003 w 988968"/>
                <a:gd name="connsiteY3" fmla="*/ 974663 h 1121269"/>
                <a:gd name="connsiteX4" fmla="*/ 968725 w 988968"/>
                <a:gd name="connsiteY4" fmla="*/ 960358 h 1121269"/>
                <a:gd name="connsiteX5" fmla="*/ 988969 w 988968"/>
                <a:gd name="connsiteY5" fmla="*/ 934176 h 1121269"/>
                <a:gd name="connsiteX6" fmla="*/ 915282 w 988968"/>
                <a:gd name="connsiteY6" fmla="*/ 810285 h 1121269"/>
                <a:gd name="connsiteX7" fmla="*/ 897737 w 988968"/>
                <a:gd name="connsiteY7" fmla="*/ 835117 h 1121269"/>
                <a:gd name="connsiteX8" fmla="*/ 608658 w 988968"/>
                <a:gd name="connsiteY8" fmla="*/ 934716 h 1121269"/>
                <a:gd name="connsiteX9" fmla="*/ 535781 w 988968"/>
                <a:gd name="connsiteY9" fmla="*/ 955229 h 1121269"/>
                <a:gd name="connsiteX10" fmla="*/ 459935 w 988968"/>
                <a:gd name="connsiteY10" fmla="*/ 966566 h 1121269"/>
                <a:gd name="connsiteX11" fmla="*/ 378691 w 988968"/>
                <a:gd name="connsiteY11" fmla="*/ 959548 h 1121269"/>
                <a:gd name="connsiteX12" fmla="*/ 317150 w 988968"/>
                <a:gd name="connsiteY12" fmla="*/ 931207 h 1121269"/>
                <a:gd name="connsiteX13" fmla="*/ 369244 w 988968"/>
                <a:gd name="connsiteY13" fmla="*/ 497183 h 1121269"/>
                <a:gd name="connsiteX14" fmla="*/ 386248 w 988968"/>
                <a:gd name="connsiteY14" fmla="*/ 367084 h 1121269"/>
                <a:gd name="connsiteX15" fmla="*/ 390297 w 988968"/>
                <a:gd name="connsiteY15" fmla="*/ 353049 h 1121269"/>
                <a:gd name="connsiteX16" fmla="*/ 333075 w 988968"/>
                <a:gd name="connsiteY16" fmla="*/ 0 h 1121269"/>
                <a:gd name="connsiteX17" fmla="*/ 297446 w 988968"/>
                <a:gd name="connsiteY17" fmla="*/ 0 h 1121269"/>
                <a:gd name="connsiteX18" fmla="*/ 363845 w 988968"/>
                <a:gd name="connsiteY18" fmla="*/ 356288 h 1121269"/>
                <a:gd name="connsiteX19" fmla="*/ 229968 w 988968"/>
                <a:gd name="connsiteY19" fmla="*/ 471002 h 1121269"/>
                <a:gd name="connsiteX20" fmla="*/ 1619 w 988968"/>
                <a:gd name="connsiteY20" fmla="*/ 1006783 h 11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88968" h="1121269">
                  <a:moveTo>
                    <a:pt x="1619" y="1006783"/>
                  </a:moveTo>
                  <a:lnTo>
                    <a:pt x="0" y="1045111"/>
                  </a:lnTo>
                  <a:cubicBezTo>
                    <a:pt x="89072" y="1112590"/>
                    <a:pt x="407302" y="1133103"/>
                    <a:pt x="541719" y="1115019"/>
                  </a:cubicBezTo>
                  <a:cubicBezTo>
                    <a:pt x="689633" y="1095315"/>
                    <a:pt x="812714" y="1039713"/>
                    <a:pt x="942003" y="974663"/>
                  </a:cubicBezTo>
                  <a:cubicBezTo>
                    <a:pt x="953340" y="968995"/>
                    <a:pt x="959008" y="967105"/>
                    <a:pt x="968725" y="960358"/>
                  </a:cubicBezTo>
                  <a:cubicBezTo>
                    <a:pt x="993017" y="944163"/>
                    <a:pt x="982491" y="954419"/>
                    <a:pt x="988969" y="934176"/>
                  </a:cubicBezTo>
                  <a:cubicBezTo>
                    <a:pt x="971154" y="888290"/>
                    <a:pt x="956039" y="830798"/>
                    <a:pt x="915282" y="810285"/>
                  </a:cubicBezTo>
                  <a:cubicBezTo>
                    <a:pt x="912583" y="834847"/>
                    <a:pt x="926348" y="817303"/>
                    <a:pt x="897737" y="835117"/>
                  </a:cubicBezTo>
                  <a:cubicBezTo>
                    <a:pt x="849692" y="865078"/>
                    <a:pt x="649146" y="933096"/>
                    <a:pt x="608658" y="934716"/>
                  </a:cubicBezTo>
                  <a:cubicBezTo>
                    <a:pt x="599211" y="957658"/>
                    <a:pt x="559804" y="950101"/>
                    <a:pt x="535781" y="955229"/>
                  </a:cubicBezTo>
                  <a:cubicBezTo>
                    <a:pt x="500422" y="962787"/>
                    <a:pt x="501502" y="966566"/>
                    <a:pt x="459935" y="966566"/>
                  </a:cubicBezTo>
                  <a:cubicBezTo>
                    <a:pt x="428085" y="966566"/>
                    <a:pt x="408381" y="969805"/>
                    <a:pt x="378691" y="959548"/>
                  </a:cubicBezTo>
                  <a:cubicBezTo>
                    <a:pt x="347111" y="948751"/>
                    <a:pt x="331186" y="955229"/>
                    <a:pt x="317150" y="931207"/>
                  </a:cubicBezTo>
                  <a:cubicBezTo>
                    <a:pt x="291238" y="884242"/>
                    <a:pt x="353589" y="575459"/>
                    <a:pt x="369244" y="497183"/>
                  </a:cubicBezTo>
                  <a:cubicBezTo>
                    <a:pt x="381660" y="435643"/>
                    <a:pt x="407302" y="427815"/>
                    <a:pt x="386248" y="367084"/>
                  </a:cubicBezTo>
                  <a:lnTo>
                    <a:pt x="390297" y="353049"/>
                  </a:lnTo>
                  <a:cubicBezTo>
                    <a:pt x="384629" y="350620"/>
                    <a:pt x="356828" y="43996"/>
                    <a:pt x="333075" y="0"/>
                  </a:cubicBezTo>
                  <a:lnTo>
                    <a:pt x="297446" y="0"/>
                  </a:lnTo>
                  <a:cubicBezTo>
                    <a:pt x="293937" y="18624"/>
                    <a:pt x="356828" y="314721"/>
                    <a:pt x="363845" y="356288"/>
                  </a:cubicBezTo>
                  <a:cubicBezTo>
                    <a:pt x="289079" y="392726"/>
                    <a:pt x="301495" y="378421"/>
                    <a:pt x="229968" y="471002"/>
                  </a:cubicBezTo>
                  <a:cubicBezTo>
                    <a:pt x="138466" y="588955"/>
                    <a:pt x="18084" y="859139"/>
                    <a:pt x="1619" y="1006783"/>
                  </a:cubicBezTo>
                  <a:close/>
                </a:path>
              </a:pathLst>
            </a:custGeom>
            <a:solidFill>
              <a:srgbClr val="96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98AC1A9-EF53-55DA-1387-352C88D0EDEE}"/>
                </a:ext>
              </a:extLst>
            </p:cNvPr>
            <p:cNvSpPr/>
            <p:nvPr/>
          </p:nvSpPr>
          <p:spPr>
            <a:xfrm>
              <a:off x="6766325" y="3151357"/>
              <a:ext cx="403792" cy="802646"/>
            </a:xfrm>
            <a:custGeom>
              <a:avLst/>
              <a:gdLst>
                <a:gd name="connsiteX0" fmla="*/ 6208 w 403792"/>
                <a:gd name="connsiteY0" fmla="*/ 131179 h 802646"/>
                <a:gd name="connsiteX1" fmla="*/ 0 w 403792"/>
                <a:gd name="connsiteY1" fmla="*/ 225379 h 802646"/>
                <a:gd name="connsiteX2" fmla="*/ 134688 w 403792"/>
                <a:gd name="connsiteY2" fmla="*/ 328217 h 802646"/>
                <a:gd name="connsiteX3" fmla="*/ 309323 w 403792"/>
                <a:gd name="connsiteY3" fmla="*/ 747665 h 802646"/>
                <a:gd name="connsiteX4" fmla="*/ 382739 w 403792"/>
                <a:gd name="connsiteY4" fmla="*/ 801378 h 802646"/>
                <a:gd name="connsiteX5" fmla="*/ 403793 w 403792"/>
                <a:gd name="connsiteY5" fmla="*/ 679376 h 802646"/>
                <a:gd name="connsiteX6" fmla="*/ 398395 w 403792"/>
                <a:gd name="connsiteY6" fmla="*/ 730930 h 802646"/>
                <a:gd name="connsiteX7" fmla="*/ 364385 w 403792"/>
                <a:gd name="connsiteY7" fmla="*/ 730930 h 802646"/>
                <a:gd name="connsiteX8" fmla="*/ 294477 w 403792"/>
                <a:gd name="connsiteY8" fmla="*/ 144405 h 802646"/>
                <a:gd name="connsiteX9" fmla="*/ 26452 w 403792"/>
                <a:gd name="connsiteY9" fmla="*/ 0 h 802646"/>
                <a:gd name="connsiteX10" fmla="*/ 6208 w 403792"/>
                <a:gd name="connsiteY10" fmla="*/ 131179 h 80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792" h="802646">
                  <a:moveTo>
                    <a:pt x="6208" y="131179"/>
                  </a:moveTo>
                  <a:lnTo>
                    <a:pt x="0" y="225379"/>
                  </a:lnTo>
                  <a:cubicBezTo>
                    <a:pt x="58302" y="262087"/>
                    <a:pt x="106077" y="257769"/>
                    <a:pt x="134688" y="328217"/>
                  </a:cubicBezTo>
                  <a:lnTo>
                    <a:pt x="309323" y="747665"/>
                  </a:lnTo>
                  <a:cubicBezTo>
                    <a:pt x="326327" y="785723"/>
                    <a:pt x="328756" y="808395"/>
                    <a:pt x="382739" y="801378"/>
                  </a:cubicBezTo>
                  <a:cubicBezTo>
                    <a:pt x="408381" y="767098"/>
                    <a:pt x="398664" y="730930"/>
                    <a:pt x="403793" y="679376"/>
                  </a:cubicBezTo>
                  <a:lnTo>
                    <a:pt x="398395" y="730930"/>
                  </a:lnTo>
                  <a:cubicBezTo>
                    <a:pt x="383279" y="724182"/>
                    <a:pt x="385169" y="729580"/>
                    <a:pt x="364385" y="730930"/>
                  </a:cubicBezTo>
                  <a:lnTo>
                    <a:pt x="294477" y="144405"/>
                  </a:lnTo>
                  <a:cubicBezTo>
                    <a:pt x="263707" y="122271"/>
                    <a:pt x="52903" y="1080"/>
                    <a:pt x="26452" y="0"/>
                  </a:cubicBezTo>
                  <a:cubicBezTo>
                    <a:pt x="24292" y="23213"/>
                    <a:pt x="17544" y="110665"/>
                    <a:pt x="6208" y="131179"/>
                  </a:cubicBezTo>
                  <a:close/>
                </a:path>
              </a:pathLst>
            </a:custGeom>
            <a:solidFill>
              <a:srgbClr val="F00C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016114F-A7D5-4510-6F45-BDD36F7A5FCA}"/>
                </a:ext>
              </a:extLst>
            </p:cNvPr>
            <p:cNvSpPr/>
            <p:nvPr/>
          </p:nvSpPr>
          <p:spPr>
            <a:xfrm>
              <a:off x="5501353" y="3301160"/>
              <a:ext cx="261158" cy="851388"/>
            </a:xfrm>
            <a:custGeom>
              <a:avLst/>
              <a:gdLst>
                <a:gd name="connsiteX0" fmla="*/ 12027 w 261158"/>
                <a:gd name="connsiteY0" fmla="*/ 834847 h 851388"/>
                <a:gd name="connsiteX1" fmla="*/ 98130 w 261158"/>
                <a:gd name="connsiteY1" fmla="*/ 723102 h 851388"/>
                <a:gd name="connsiteX2" fmla="*/ 129440 w 261158"/>
                <a:gd name="connsiteY2" fmla="*/ 536321 h 851388"/>
                <a:gd name="connsiteX3" fmla="*/ 194489 w 261158"/>
                <a:gd name="connsiteY3" fmla="*/ 268835 h 851388"/>
                <a:gd name="connsiteX4" fmla="*/ 261158 w 261158"/>
                <a:gd name="connsiteY4" fmla="*/ 221060 h 851388"/>
                <a:gd name="connsiteX5" fmla="*/ 187471 w 261158"/>
                <a:gd name="connsiteY5" fmla="*/ 8637 h 851388"/>
                <a:gd name="connsiteX6" fmla="*/ 178294 w 261158"/>
                <a:gd name="connsiteY6" fmla="*/ 2699 h 851388"/>
                <a:gd name="connsiteX7" fmla="*/ 172896 w 261158"/>
                <a:gd name="connsiteY7" fmla="*/ 0 h 851388"/>
                <a:gd name="connsiteX8" fmla="*/ 960 w 261158"/>
                <a:gd name="connsiteY8" fmla="*/ 205135 h 851388"/>
                <a:gd name="connsiteX9" fmla="*/ 17155 w 261158"/>
                <a:gd name="connsiteY9" fmla="*/ 579508 h 851388"/>
                <a:gd name="connsiteX10" fmla="*/ 12027 w 261158"/>
                <a:gd name="connsiteY10" fmla="*/ 834847 h 85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58" h="851388">
                  <a:moveTo>
                    <a:pt x="12027" y="834847"/>
                  </a:moveTo>
                  <a:cubicBezTo>
                    <a:pt x="78426" y="897197"/>
                    <a:pt x="91112" y="766289"/>
                    <a:pt x="98130" y="723102"/>
                  </a:cubicBezTo>
                  <a:cubicBezTo>
                    <a:pt x="107307" y="665071"/>
                    <a:pt x="119453" y="594083"/>
                    <a:pt x="129440" y="536321"/>
                  </a:cubicBezTo>
                  <a:cubicBezTo>
                    <a:pt x="145635" y="442661"/>
                    <a:pt x="148874" y="320929"/>
                    <a:pt x="194489" y="268835"/>
                  </a:cubicBezTo>
                  <a:cubicBezTo>
                    <a:pt x="220401" y="239145"/>
                    <a:pt x="232547" y="242114"/>
                    <a:pt x="261158" y="221060"/>
                  </a:cubicBezTo>
                  <a:cubicBezTo>
                    <a:pt x="258999" y="165998"/>
                    <a:pt x="195569" y="63160"/>
                    <a:pt x="187471" y="8637"/>
                  </a:cubicBezTo>
                  <a:lnTo>
                    <a:pt x="178294" y="2699"/>
                  </a:lnTo>
                  <a:cubicBezTo>
                    <a:pt x="177485" y="2159"/>
                    <a:pt x="174516" y="1350"/>
                    <a:pt x="172896" y="0"/>
                  </a:cubicBezTo>
                  <a:cubicBezTo>
                    <a:pt x="55753" y="130369"/>
                    <a:pt x="-8757" y="100948"/>
                    <a:pt x="960" y="205135"/>
                  </a:cubicBezTo>
                  <a:cubicBezTo>
                    <a:pt x="11757" y="320659"/>
                    <a:pt x="16075" y="464794"/>
                    <a:pt x="17155" y="579508"/>
                  </a:cubicBezTo>
                  <a:lnTo>
                    <a:pt x="12027" y="834847"/>
                  </a:lnTo>
                  <a:close/>
                </a:path>
              </a:pathLst>
            </a:custGeom>
            <a:solidFill>
              <a:srgbClr val="F00C0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AA33613-0A15-3BC5-1291-A1EF2FECCE61}"/>
                </a:ext>
              </a:extLst>
            </p:cNvPr>
            <p:cNvSpPr/>
            <p:nvPr/>
          </p:nvSpPr>
          <p:spPr>
            <a:xfrm>
              <a:off x="5569774" y="1639563"/>
              <a:ext cx="1240816" cy="1815178"/>
            </a:xfrm>
            <a:custGeom>
              <a:avLst/>
              <a:gdLst>
                <a:gd name="connsiteX0" fmla="*/ 514475 w 1240816"/>
                <a:gd name="connsiteY0" fmla="*/ 208644 h 1815178"/>
                <a:gd name="connsiteX1" fmla="*/ 893976 w 1240816"/>
                <a:gd name="connsiteY1" fmla="*/ 466683 h 1815178"/>
                <a:gd name="connsiteX2" fmla="*/ 835134 w 1240816"/>
                <a:gd name="connsiteY2" fmla="*/ 726881 h 1815178"/>
                <a:gd name="connsiteX3" fmla="*/ 796267 w 1240816"/>
                <a:gd name="connsiteY3" fmla="*/ 770877 h 1815178"/>
                <a:gd name="connsiteX4" fmla="*/ 747412 w 1240816"/>
                <a:gd name="connsiteY4" fmla="*/ 799488 h 1815178"/>
                <a:gd name="connsiteX5" fmla="*/ 625410 w 1240816"/>
                <a:gd name="connsiteY5" fmla="*/ 837546 h 1815178"/>
                <a:gd name="connsiteX6" fmla="*/ 305831 w 1240816"/>
                <a:gd name="connsiteY6" fmla="*/ 322009 h 1815178"/>
                <a:gd name="connsiteX7" fmla="*/ 514475 w 1240816"/>
                <a:gd name="connsiteY7" fmla="*/ 208644 h 1815178"/>
                <a:gd name="connsiteX8" fmla="*/ 24310 w 1240816"/>
                <a:gd name="connsiteY8" fmla="*/ 171666 h 1815178"/>
                <a:gd name="connsiteX9" fmla="*/ 2986 w 1240816"/>
                <a:gd name="connsiteY9" fmla="*/ 169777 h 1815178"/>
                <a:gd name="connsiteX10" fmla="*/ 9464 w 1240816"/>
                <a:gd name="connsiteY10" fmla="*/ 203516 h 1815178"/>
                <a:gd name="connsiteX11" fmla="*/ 3256 w 1240816"/>
                <a:gd name="connsiteY11" fmla="*/ 346571 h 1815178"/>
                <a:gd name="connsiteX12" fmla="*/ 59399 w 1240816"/>
                <a:gd name="connsiteY12" fmla="*/ 879653 h 1815178"/>
                <a:gd name="connsiteX13" fmla="*/ 180860 w 1240816"/>
                <a:gd name="connsiteY13" fmla="*/ 1154966 h 1815178"/>
                <a:gd name="connsiteX14" fmla="*/ 368991 w 1240816"/>
                <a:gd name="connsiteY14" fmla="*/ 1354164 h 1815178"/>
                <a:gd name="connsiteX15" fmla="*/ 394363 w 1240816"/>
                <a:gd name="connsiteY15" fmla="*/ 1295862 h 1815178"/>
                <a:gd name="connsiteX16" fmla="*/ 429182 w 1240816"/>
                <a:gd name="connsiteY16" fmla="*/ 1247547 h 1815178"/>
                <a:gd name="connsiteX17" fmla="*/ 675615 w 1240816"/>
                <a:gd name="connsiteY17" fmla="*/ 1192484 h 1815178"/>
                <a:gd name="connsiteX18" fmla="*/ 781151 w 1240816"/>
                <a:gd name="connsiteY18" fmla="*/ 1527449 h 1815178"/>
                <a:gd name="connsiteX19" fmla="*/ 550104 w 1240816"/>
                <a:gd name="connsiteY19" fmla="*/ 1627048 h 1815178"/>
                <a:gd name="connsiteX20" fmla="*/ 573317 w 1240816"/>
                <a:gd name="connsiteY20" fmla="*/ 1639194 h 1815178"/>
                <a:gd name="connsiteX21" fmla="*/ 546595 w 1240816"/>
                <a:gd name="connsiteY21" fmla="*/ 1643782 h 1815178"/>
                <a:gd name="connsiteX22" fmla="*/ 542007 w 1240816"/>
                <a:gd name="connsiteY22" fmla="*/ 1645402 h 1815178"/>
                <a:gd name="connsiteX23" fmla="*/ 537688 w 1240816"/>
                <a:gd name="connsiteY23" fmla="*/ 1647291 h 1815178"/>
                <a:gd name="connsiteX24" fmla="*/ 732297 w 1240816"/>
                <a:gd name="connsiteY24" fmla="*/ 1743651 h 1815178"/>
                <a:gd name="connsiteX25" fmla="*/ 963344 w 1240816"/>
                <a:gd name="connsiteY25" fmla="*/ 1807891 h 1815178"/>
                <a:gd name="connsiteX26" fmla="*/ 953897 w 1240816"/>
                <a:gd name="connsiteY26" fmla="*/ 1815178 h 1815178"/>
                <a:gd name="connsiteX27" fmla="*/ 1177926 w 1240816"/>
                <a:gd name="connsiteY27" fmla="*/ 1754178 h 1815178"/>
                <a:gd name="connsiteX28" fmla="*/ 1196551 w 1240816"/>
                <a:gd name="connsiteY28" fmla="*/ 1737173 h 1815178"/>
                <a:gd name="connsiteX29" fmla="*/ 1202759 w 1240816"/>
                <a:gd name="connsiteY29" fmla="*/ 1642973 h 1815178"/>
                <a:gd name="connsiteX30" fmla="*/ 1229750 w 1240816"/>
                <a:gd name="connsiteY30" fmla="*/ 1361721 h 1815178"/>
                <a:gd name="connsiteX31" fmla="*/ 1240547 w 1240816"/>
                <a:gd name="connsiteY31" fmla="*/ 1225684 h 1815178"/>
                <a:gd name="connsiteX32" fmla="*/ 1240817 w 1240816"/>
                <a:gd name="connsiteY32" fmla="*/ 1068593 h 1815178"/>
                <a:gd name="connsiteX33" fmla="*/ 1162271 w 1240816"/>
                <a:gd name="connsiteY33" fmla="*/ 488546 h 1815178"/>
                <a:gd name="connsiteX34" fmla="*/ 1085616 w 1240816"/>
                <a:gd name="connsiteY34" fmla="*/ 238335 h 1815178"/>
                <a:gd name="connsiteX35" fmla="*/ 990605 w 1240816"/>
                <a:gd name="connsiteY35" fmla="*/ 0 h 1815178"/>
                <a:gd name="connsiteX36" fmla="*/ 567649 w 1240816"/>
                <a:gd name="connsiteY36" fmla="*/ 174635 h 1815178"/>
                <a:gd name="connsiteX37" fmla="*/ 24310 w 1240816"/>
                <a:gd name="connsiteY37" fmla="*/ 171666 h 181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40816" h="1815178">
                  <a:moveTo>
                    <a:pt x="514475" y="208644"/>
                  </a:moveTo>
                  <a:cubicBezTo>
                    <a:pt x="686681" y="150343"/>
                    <a:pt x="858617" y="311482"/>
                    <a:pt x="893976" y="466683"/>
                  </a:cubicBezTo>
                  <a:cubicBezTo>
                    <a:pt x="917459" y="570060"/>
                    <a:pt x="882100" y="659132"/>
                    <a:pt x="835134" y="726881"/>
                  </a:cubicBezTo>
                  <a:lnTo>
                    <a:pt x="796267" y="770877"/>
                  </a:lnTo>
                  <a:cubicBezTo>
                    <a:pt x="783851" y="781404"/>
                    <a:pt x="763337" y="791661"/>
                    <a:pt x="747412" y="799488"/>
                  </a:cubicBezTo>
                  <a:cubicBezTo>
                    <a:pt x="701527" y="822431"/>
                    <a:pt x="685602" y="830259"/>
                    <a:pt x="625410" y="837546"/>
                  </a:cubicBezTo>
                  <a:cubicBezTo>
                    <a:pt x="299893" y="875874"/>
                    <a:pt x="132546" y="547927"/>
                    <a:pt x="305831" y="322009"/>
                  </a:cubicBezTo>
                  <a:cubicBezTo>
                    <a:pt x="366562" y="242923"/>
                    <a:pt x="440519" y="233746"/>
                    <a:pt x="514475" y="208644"/>
                  </a:cubicBezTo>
                  <a:close/>
                  <a:moveTo>
                    <a:pt x="24310" y="171666"/>
                  </a:moveTo>
                  <a:lnTo>
                    <a:pt x="2986" y="169777"/>
                  </a:lnTo>
                  <a:cubicBezTo>
                    <a:pt x="22150" y="182732"/>
                    <a:pt x="11894" y="164918"/>
                    <a:pt x="9464" y="203516"/>
                  </a:cubicBezTo>
                  <a:lnTo>
                    <a:pt x="3256" y="346571"/>
                  </a:lnTo>
                  <a:cubicBezTo>
                    <a:pt x="-7540" y="585176"/>
                    <a:pt x="7845" y="650495"/>
                    <a:pt x="59399" y="879653"/>
                  </a:cubicBezTo>
                  <a:lnTo>
                    <a:pt x="180860" y="1154966"/>
                  </a:lnTo>
                  <a:cubicBezTo>
                    <a:pt x="295574" y="1333650"/>
                    <a:pt x="366022" y="1300990"/>
                    <a:pt x="368991" y="1354164"/>
                  </a:cubicBezTo>
                  <a:lnTo>
                    <a:pt x="394363" y="1295862"/>
                  </a:lnTo>
                  <a:cubicBezTo>
                    <a:pt x="406779" y="1272649"/>
                    <a:pt x="413257" y="1263472"/>
                    <a:pt x="429182" y="1247547"/>
                  </a:cubicBezTo>
                  <a:cubicBezTo>
                    <a:pt x="513126" y="1163873"/>
                    <a:pt x="578985" y="1167922"/>
                    <a:pt x="675615" y="1192484"/>
                  </a:cubicBezTo>
                  <a:cubicBezTo>
                    <a:pt x="802205" y="1224874"/>
                    <a:pt x="851869" y="1423802"/>
                    <a:pt x="781151" y="1527449"/>
                  </a:cubicBezTo>
                  <a:cubicBezTo>
                    <a:pt x="721770" y="1614362"/>
                    <a:pt x="666168" y="1648641"/>
                    <a:pt x="550104" y="1627048"/>
                  </a:cubicBezTo>
                  <a:cubicBezTo>
                    <a:pt x="557932" y="1635955"/>
                    <a:pt x="538498" y="1634605"/>
                    <a:pt x="573317" y="1639194"/>
                  </a:cubicBezTo>
                  <a:lnTo>
                    <a:pt x="546595" y="1643782"/>
                  </a:lnTo>
                  <a:cubicBezTo>
                    <a:pt x="545516" y="1644052"/>
                    <a:pt x="542816" y="1646751"/>
                    <a:pt x="542007" y="1645402"/>
                  </a:cubicBezTo>
                  <a:cubicBezTo>
                    <a:pt x="541197" y="1644052"/>
                    <a:pt x="539038" y="1646481"/>
                    <a:pt x="537688" y="1647291"/>
                  </a:cubicBezTo>
                  <a:cubicBezTo>
                    <a:pt x="567649" y="1674013"/>
                    <a:pt x="681553" y="1724757"/>
                    <a:pt x="732297" y="1743651"/>
                  </a:cubicBezTo>
                  <a:cubicBezTo>
                    <a:pt x="812192" y="1773611"/>
                    <a:pt x="879670" y="1785758"/>
                    <a:pt x="963344" y="1807891"/>
                  </a:cubicBezTo>
                  <a:lnTo>
                    <a:pt x="953897" y="1815178"/>
                  </a:lnTo>
                  <a:cubicBezTo>
                    <a:pt x="1006530" y="1813829"/>
                    <a:pt x="1118815" y="1767403"/>
                    <a:pt x="1177926" y="1754178"/>
                  </a:cubicBezTo>
                  <a:cubicBezTo>
                    <a:pt x="1189803" y="1749589"/>
                    <a:pt x="1185214" y="1749319"/>
                    <a:pt x="1196551" y="1737173"/>
                  </a:cubicBezTo>
                  <a:lnTo>
                    <a:pt x="1202759" y="1642973"/>
                  </a:lnTo>
                  <a:lnTo>
                    <a:pt x="1229750" y="1361721"/>
                  </a:lnTo>
                  <a:cubicBezTo>
                    <a:pt x="1239197" y="1275618"/>
                    <a:pt x="1238927" y="1334190"/>
                    <a:pt x="1240547" y="1225684"/>
                  </a:cubicBezTo>
                  <a:cubicBezTo>
                    <a:pt x="1241357" y="1173590"/>
                    <a:pt x="1239197" y="1119877"/>
                    <a:pt x="1240817" y="1068593"/>
                  </a:cubicBezTo>
                  <a:cubicBezTo>
                    <a:pt x="1231909" y="1034584"/>
                    <a:pt x="1228940" y="740377"/>
                    <a:pt x="1162271" y="488546"/>
                  </a:cubicBezTo>
                  <a:cubicBezTo>
                    <a:pt x="1140948" y="407572"/>
                    <a:pt x="1113417" y="315531"/>
                    <a:pt x="1085616" y="238335"/>
                  </a:cubicBezTo>
                  <a:lnTo>
                    <a:pt x="990605" y="0"/>
                  </a:lnTo>
                  <a:cubicBezTo>
                    <a:pt x="972251" y="6478"/>
                    <a:pt x="819209" y="130099"/>
                    <a:pt x="567649" y="174635"/>
                  </a:cubicBezTo>
                  <a:cubicBezTo>
                    <a:pt x="205423" y="238605"/>
                    <a:pt x="117970" y="167887"/>
                    <a:pt x="24310" y="171666"/>
                  </a:cubicBezTo>
                  <a:close/>
                </a:path>
              </a:pathLst>
            </a:custGeom>
            <a:solidFill>
              <a:srgbClr val="53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92C4122-7B3C-13DA-6F60-E6C381EF816D}"/>
                </a:ext>
              </a:extLst>
            </p:cNvPr>
            <p:cNvSpPr/>
            <p:nvPr/>
          </p:nvSpPr>
          <p:spPr>
            <a:xfrm>
              <a:off x="5788423" y="3393741"/>
              <a:ext cx="959277" cy="384628"/>
            </a:xfrm>
            <a:custGeom>
              <a:avLst/>
              <a:gdLst>
                <a:gd name="connsiteX0" fmla="*/ 735248 w 959277"/>
                <a:gd name="connsiteY0" fmla="*/ 61001 h 384628"/>
                <a:gd name="connsiteX1" fmla="*/ 396775 w 959277"/>
                <a:gd name="connsiteY1" fmla="*/ 133608 h 384628"/>
                <a:gd name="connsiteX2" fmla="*/ 206485 w 959277"/>
                <a:gd name="connsiteY2" fmla="*/ 148453 h 384628"/>
                <a:gd name="connsiteX3" fmla="*/ 0 w 959277"/>
                <a:gd name="connsiteY3" fmla="*/ 151152 h 384628"/>
                <a:gd name="connsiteX4" fmla="*/ 93661 w 959277"/>
                <a:gd name="connsiteY4" fmla="*/ 384629 h 384628"/>
                <a:gd name="connsiteX5" fmla="*/ 244543 w 959277"/>
                <a:gd name="connsiteY5" fmla="*/ 383009 h 384628"/>
                <a:gd name="connsiteX6" fmla="*/ 706098 w 959277"/>
                <a:gd name="connsiteY6" fmla="*/ 316070 h 384628"/>
                <a:gd name="connsiteX7" fmla="*/ 817033 w 959277"/>
                <a:gd name="connsiteY7" fmla="*/ 285570 h 384628"/>
                <a:gd name="connsiteX8" fmla="*/ 931207 w 959277"/>
                <a:gd name="connsiteY8" fmla="*/ 190020 h 384628"/>
                <a:gd name="connsiteX9" fmla="*/ 959278 w 959277"/>
                <a:gd name="connsiteY9" fmla="*/ 0 h 384628"/>
                <a:gd name="connsiteX10" fmla="*/ 735248 w 959277"/>
                <a:gd name="connsiteY10" fmla="*/ 61001 h 38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9277" h="384628">
                  <a:moveTo>
                    <a:pt x="735248" y="61001"/>
                  </a:moveTo>
                  <a:cubicBezTo>
                    <a:pt x="709337" y="86103"/>
                    <a:pt x="458046" y="125780"/>
                    <a:pt x="396775" y="133608"/>
                  </a:cubicBezTo>
                  <a:cubicBezTo>
                    <a:pt x="332535" y="141705"/>
                    <a:pt x="278552" y="148453"/>
                    <a:pt x="206485" y="148453"/>
                  </a:cubicBezTo>
                  <a:cubicBezTo>
                    <a:pt x="154121" y="148453"/>
                    <a:pt x="45346" y="142785"/>
                    <a:pt x="0" y="151152"/>
                  </a:cubicBezTo>
                  <a:cubicBezTo>
                    <a:pt x="10527" y="190290"/>
                    <a:pt x="72067" y="357637"/>
                    <a:pt x="93661" y="384629"/>
                  </a:cubicBezTo>
                  <a:lnTo>
                    <a:pt x="244543" y="383009"/>
                  </a:lnTo>
                  <a:lnTo>
                    <a:pt x="706098" y="316070"/>
                  </a:lnTo>
                  <a:lnTo>
                    <a:pt x="817033" y="285570"/>
                  </a:lnTo>
                  <a:cubicBezTo>
                    <a:pt x="900976" y="265596"/>
                    <a:pt x="911233" y="273154"/>
                    <a:pt x="931207" y="190020"/>
                  </a:cubicBezTo>
                  <a:cubicBezTo>
                    <a:pt x="944702" y="133068"/>
                    <a:pt x="957658" y="59921"/>
                    <a:pt x="959278" y="0"/>
                  </a:cubicBezTo>
                  <a:cubicBezTo>
                    <a:pt x="900167" y="13226"/>
                    <a:pt x="787882" y="59651"/>
                    <a:pt x="735248" y="61001"/>
                  </a:cubicBezTo>
                  <a:close/>
                </a:path>
              </a:pathLst>
            </a:custGeom>
            <a:solidFill>
              <a:srgbClr val="00DF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A85BCC8-DF71-1CD3-7743-FC7C2F40B30A}"/>
                </a:ext>
              </a:extLst>
            </p:cNvPr>
            <p:cNvSpPr/>
            <p:nvPr/>
          </p:nvSpPr>
          <p:spPr>
            <a:xfrm>
              <a:off x="5897739" y="937514"/>
              <a:ext cx="530033" cy="592193"/>
            </a:xfrm>
            <a:custGeom>
              <a:avLst/>
              <a:gdLst>
                <a:gd name="connsiteX0" fmla="*/ 0 w 530033"/>
                <a:gd name="connsiteY0" fmla="*/ 14036 h 592193"/>
                <a:gd name="connsiteX1" fmla="*/ 42916 w 530033"/>
                <a:gd name="connsiteY1" fmla="*/ 69368 h 592193"/>
                <a:gd name="connsiteX2" fmla="*/ 148453 w 530033"/>
                <a:gd name="connsiteY2" fmla="*/ 424846 h 592193"/>
                <a:gd name="connsiteX3" fmla="*/ 161409 w 530033"/>
                <a:gd name="connsiteY3" fmla="*/ 592194 h 592193"/>
                <a:gd name="connsiteX4" fmla="*/ 222410 w 530033"/>
                <a:gd name="connsiteY4" fmla="*/ 581667 h 592193"/>
                <a:gd name="connsiteX5" fmla="*/ 511489 w 530033"/>
                <a:gd name="connsiteY5" fmla="*/ 482068 h 592193"/>
                <a:gd name="connsiteX6" fmla="*/ 529033 w 530033"/>
                <a:gd name="connsiteY6" fmla="*/ 457236 h 592193"/>
                <a:gd name="connsiteX7" fmla="*/ 304194 w 530033"/>
                <a:gd name="connsiteY7" fmla="*/ 194069 h 592193"/>
                <a:gd name="connsiteX8" fmla="*/ 4049 w 530033"/>
                <a:gd name="connsiteY8" fmla="*/ 0 h 592193"/>
                <a:gd name="connsiteX9" fmla="*/ 0 w 530033"/>
                <a:gd name="connsiteY9" fmla="*/ 14036 h 59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033" h="592193">
                  <a:moveTo>
                    <a:pt x="0" y="14036"/>
                  </a:moveTo>
                  <a:cubicBezTo>
                    <a:pt x="32660" y="27801"/>
                    <a:pt x="21863" y="40757"/>
                    <a:pt x="42916" y="69368"/>
                  </a:cubicBezTo>
                  <a:cubicBezTo>
                    <a:pt x="118493" y="171396"/>
                    <a:pt x="144944" y="297446"/>
                    <a:pt x="148453" y="424846"/>
                  </a:cubicBezTo>
                  <a:cubicBezTo>
                    <a:pt x="150073" y="485037"/>
                    <a:pt x="158170" y="534972"/>
                    <a:pt x="161409" y="592194"/>
                  </a:cubicBezTo>
                  <a:cubicBezTo>
                    <a:pt x="189480" y="591384"/>
                    <a:pt x="198118" y="583556"/>
                    <a:pt x="222410" y="581667"/>
                  </a:cubicBezTo>
                  <a:cubicBezTo>
                    <a:pt x="262897" y="580047"/>
                    <a:pt x="463444" y="512029"/>
                    <a:pt x="511489" y="482068"/>
                  </a:cubicBezTo>
                  <a:cubicBezTo>
                    <a:pt x="540100" y="464254"/>
                    <a:pt x="526334" y="481798"/>
                    <a:pt x="529033" y="457236"/>
                  </a:cubicBezTo>
                  <a:cubicBezTo>
                    <a:pt x="506900" y="392726"/>
                    <a:pt x="344142" y="236176"/>
                    <a:pt x="304194" y="194069"/>
                  </a:cubicBezTo>
                  <a:cubicBezTo>
                    <a:pt x="243463" y="130099"/>
                    <a:pt x="87722" y="1889"/>
                    <a:pt x="4049" y="0"/>
                  </a:cubicBezTo>
                  <a:lnTo>
                    <a:pt x="0" y="14036"/>
                  </a:lnTo>
                  <a:close/>
                </a:path>
              </a:pathLst>
            </a:custGeom>
            <a:solidFill>
              <a:srgbClr val="F0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F6C2672-3505-17F8-8922-5B5B5CF3A9CA}"/>
                </a:ext>
              </a:extLst>
            </p:cNvPr>
            <p:cNvSpPr/>
            <p:nvPr/>
          </p:nvSpPr>
          <p:spPr>
            <a:xfrm>
              <a:off x="5822414" y="951550"/>
              <a:ext cx="297734" cy="599966"/>
            </a:xfrm>
            <a:custGeom>
              <a:avLst/>
              <a:gdLst>
                <a:gd name="connsiteX0" fmla="*/ 297734 w 297734"/>
                <a:gd name="connsiteY0" fmla="*/ 567631 h 599966"/>
                <a:gd name="connsiteX1" fmla="*/ 236734 w 297734"/>
                <a:gd name="connsiteY1" fmla="*/ 578158 h 599966"/>
                <a:gd name="connsiteX2" fmla="*/ 223778 w 297734"/>
                <a:gd name="connsiteY2" fmla="*/ 410811 h 599966"/>
                <a:gd name="connsiteX3" fmla="*/ 118241 w 297734"/>
                <a:gd name="connsiteY3" fmla="*/ 55333 h 599966"/>
                <a:gd name="connsiteX4" fmla="*/ 75324 w 297734"/>
                <a:gd name="connsiteY4" fmla="*/ 0 h 599966"/>
                <a:gd name="connsiteX5" fmla="*/ 58320 w 297734"/>
                <a:gd name="connsiteY5" fmla="*/ 130099 h 599966"/>
                <a:gd name="connsiteX6" fmla="*/ 6226 w 297734"/>
                <a:gd name="connsiteY6" fmla="*/ 564122 h 599966"/>
                <a:gd name="connsiteX7" fmla="*/ 67767 w 297734"/>
                <a:gd name="connsiteY7" fmla="*/ 592463 h 599966"/>
                <a:gd name="connsiteX8" fmla="*/ 149011 w 297734"/>
                <a:gd name="connsiteY8" fmla="*/ 599481 h 599966"/>
                <a:gd name="connsiteX9" fmla="*/ 224857 w 297734"/>
                <a:gd name="connsiteY9" fmla="*/ 588145 h 599966"/>
                <a:gd name="connsiteX10" fmla="*/ 297734 w 297734"/>
                <a:gd name="connsiteY10" fmla="*/ 567631 h 59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7734" h="599966">
                  <a:moveTo>
                    <a:pt x="297734" y="567631"/>
                  </a:moveTo>
                  <a:cubicBezTo>
                    <a:pt x="273442" y="569521"/>
                    <a:pt x="264805" y="577348"/>
                    <a:pt x="236734" y="578158"/>
                  </a:cubicBezTo>
                  <a:cubicBezTo>
                    <a:pt x="233495" y="520936"/>
                    <a:pt x="225397" y="471002"/>
                    <a:pt x="223778" y="410811"/>
                  </a:cubicBezTo>
                  <a:cubicBezTo>
                    <a:pt x="220269" y="283411"/>
                    <a:pt x="193817" y="157360"/>
                    <a:pt x="118241" y="55333"/>
                  </a:cubicBezTo>
                  <a:cubicBezTo>
                    <a:pt x="97188" y="26722"/>
                    <a:pt x="107984" y="13766"/>
                    <a:pt x="75324" y="0"/>
                  </a:cubicBezTo>
                  <a:cubicBezTo>
                    <a:pt x="96378" y="60731"/>
                    <a:pt x="70736" y="68558"/>
                    <a:pt x="58320" y="130099"/>
                  </a:cubicBezTo>
                  <a:cubicBezTo>
                    <a:pt x="42665" y="208374"/>
                    <a:pt x="-19686" y="517157"/>
                    <a:pt x="6226" y="564122"/>
                  </a:cubicBezTo>
                  <a:cubicBezTo>
                    <a:pt x="20262" y="588145"/>
                    <a:pt x="36187" y="581667"/>
                    <a:pt x="67767" y="592463"/>
                  </a:cubicBezTo>
                  <a:cubicBezTo>
                    <a:pt x="97457" y="602720"/>
                    <a:pt x="117161" y="599481"/>
                    <a:pt x="149011" y="599481"/>
                  </a:cubicBezTo>
                  <a:cubicBezTo>
                    <a:pt x="190578" y="599481"/>
                    <a:pt x="189498" y="595702"/>
                    <a:pt x="224857" y="588145"/>
                  </a:cubicBezTo>
                  <a:cubicBezTo>
                    <a:pt x="248880" y="583016"/>
                    <a:pt x="288287" y="590574"/>
                    <a:pt x="297734" y="567631"/>
                  </a:cubicBezTo>
                  <a:close/>
                </a:path>
              </a:pathLst>
            </a:custGeom>
            <a:solidFill>
              <a:srgbClr val="CFF0F0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7184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图形 4">
            <a:extLst>
              <a:ext uri="{FF2B5EF4-FFF2-40B4-BE49-F238E27FC236}">
                <a16:creationId xmlns:a16="http://schemas.microsoft.com/office/drawing/2014/main" id="{9408A0B6-5D8A-93BF-E1F6-BE8135F1BDAB}"/>
              </a:ext>
            </a:extLst>
          </p:cNvPr>
          <p:cNvGrpSpPr/>
          <p:nvPr/>
        </p:nvGrpSpPr>
        <p:grpSpPr>
          <a:xfrm rot="1998482">
            <a:off x="2575955" y="437028"/>
            <a:ext cx="1873766" cy="6215671"/>
            <a:chOff x="5449879" y="365540"/>
            <a:chExt cx="1873766" cy="6215671"/>
          </a:xfrm>
        </p:grpSpPr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57E4C0CA-4D8B-A355-2DD6-C6F060D1F657}"/>
                </a:ext>
              </a:extLst>
            </p:cNvPr>
            <p:cNvGrpSpPr/>
            <p:nvPr/>
          </p:nvGrpSpPr>
          <p:grpSpPr>
            <a:xfrm>
              <a:off x="6015389" y="1715014"/>
              <a:ext cx="1041381" cy="3383498"/>
              <a:chOff x="6015389" y="1715014"/>
              <a:chExt cx="1041381" cy="3383498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A4FC0FE-7ABB-C0D3-A7FE-96E06A9C76FD}"/>
                  </a:ext>
                </a:extLst>
              </p:cNvPr>
              <p:cNvSpPr/>
              <p:nvPr/>
            </p:nvSpPr>
            <p:spPr>
              <a:xfrm>
                <a:off x="6015389" y="1715014"/>
                <a:ext cx="1041381" cy="3383498"/>
              </a:xfrm>
              <a:custGeom>
                <a:avLst/>
                <a:gdLst>
                  <a:gd name="connsiteX0" fmla="*/ 677361 w 1041381"/>
                  <a:gd name="connsiteY0" fmla="*/ 3378337 h 3383498"/>
                  <a:gd name="connsiteX1" fmla="*/ 64837 w 1041381"/>
                  <a:gd name="connsiteY1" fmla="*/ 3383499 h 3383498"/>
                  <a:gd name="connsiteX2" fmla="*/ 0 w 1041381"/>
                  <a:gd name="connsiteY2" fmla="*/ 3199114 h 3383498"/>
                  <a:gd name="connsiteX3" fmla="*/ 650396 w 1041381"/>
                  <a:gd name="connsiteY3" fmla="*/ 2311651 h 3383498"/>
                  <a:gd name="connsiteX4" fmla="*/ 815350 w 1041381"/>
                  <a:gd name="connsiteY4" fmla="*/ 1522524 h 3383498"/>
                  <a:gd name="connsiteX5" fmla="*/ 832181 w 1041381"/>
                  <a:gd name="connsiteY5" fmla="*/ 108385 h 3383498"/>
                  <a:gd name="connsiteX6" fmla="*/ 828590 w 1041381"/>
                  <a:gd name="connsiteY6" fmla="*/ 0 h 3383498"/>
                  <a:gd name="connsiteX7" fmla="*/ 939442 w 1041381"/>
                  <a:gd name="connsiteY7" fmla="*/ 9182 h 3383498"/>
                  <a:gd name="connsiteX8" fmla="*/ 1004145 w 1041381"/>
                  <a:gd name="connsiteY8" fmla="*/ 446437 h 3383498"/>
                  <a:gd name="connsiteX9" fmla="*/ 1041216 w 1041381"/>
                  <a:gd name="connsiteY9" fmla="*/ 1007421 h 3383498"/>
                  <a:gd name="connsiteX10" fmla="*/ 1000906 w 1041381"/>
                  <a:gd name="connsiteY10" fmla="*/ 1787661 h 3383498"/>
                  <a:gd name="connsiteX11" fmla="*/ 838419 w 1041381"/>
                  <a:gd name="connsiteY11" fmla="*/ 2839146 h 3383498"/>
                  <a:gd name="connsiteX12" fmla="*/ 677361 w 1041381"/>
                  <a:gd name="connsiteY12" fmla="*/ 3378337 h 3383498"/>
                  <a:gd name="connsiteX13" fmla="*/ 677361 w 1041381"/>
                  <a:gd name="connsiteY13" fmla="*/ 3378337 h 3383498"/>
                  <a:gd name="connsiteX14" fmla="*/ 939442 w 1041381"/>
                  <a:gd name="connsiteY14" fmla="*/ 9182 h 3383498"/>
                  <a:gd name="connsiteX15" fmla="*/ 939442 w 1041381"/>
                  <a:gd name="connsiteY15" fmla="*/ 9182 h 338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1381" h="3383498">
                    <a:moveTo>
                      <a:pt x="677361" y="3378337"/>
                    </a:moveTo>
                    <a:cubicBezTo>
                      <a:pt x="493605" y="3379879"/>
                      <a:pt x="248593" y="3381947"/>
                      <a:pt x="64837" y="3383499"/>
                    </a:cubicBezTo>
                    <a:cubicBezTo>
                      <a:pt x="64827" y="3383480"/>
                      <a:pt x="19450" y="3254426"/>
                      <a:pt x="0" y="3199114"/>
                    </a:cubicBezTo>
                    <a:cubicBezTo>
                      <a:pt x="67" y="3199028"/>
                      <a:pt x="518046" y="2614041"/>
                      <a:pt x="650396" y="2311651"/>
                    </a:cubicBezTo>
                    <a:cubicBezTo>
                      <a:pt x="747379" y="2090090"/>
                      <a:pt x="787756" y="1762801"/>
                      <a:pt x="815350" y="1522524"/>
                    </a:cubicBezTo>
                    <a:cubicBezTo>
                      <a:pt x="863746" y="1101014"/>
                      <a:pt x="838305" y="532609"/>
                      <a:pt x="832181" y="108385"/>
                    </a:cubicBezTo>
                    <a:cubicBezTo>
                      <a:pt x="831704" y="75857"/>
                      <a:pt x="829666" y="32518"/>
                      <a:pt x="828590" y="0"/>
                    </a:cubicBezTo>
                    <a:cubicBezTo>
                      <a:pt x="828599" y="0"/>
                      <a:pt x="906180" y="6429"/>
                      <a:pt x="939442" y="9182"/>
                    </a:cubicBezTo>
                    <a:cubicBezTo>
                      <a:pt x="958853" y="140360"/>
                      <a:pt x="989924" y="314592"/>
                      <a:pt x="1004145" y="446437"/>
                    </a:cubicBezTo>
                    <a:cubicBezTo>
                      <a:pt x="1022223" y="614124"/>
                      <a:pt x="1039683" y="838772"/>
                      <a:pt x="1041216" y="1007421"/>
                    </a:cubicBezTo>
                    <a:cubicBezTo>
                      <a:pt x="1043350" y="1241793"/>
                      <a:pt x="1024509" y="1554470"/>
                      <a:pt x="1000906" y="1787661"/>
                    </a:cubicBezTo>
                    <a:cubicBezTo>
                      <a:pt x="968750" y="2105225"/>
                      <a:pt x="909942" y="2528078"/>
                      <a:pt x="838419" y="2839146"/>
                    </a:cubicBezTo>
                    <a:cubicBezTo>
                      <a:pt x="800586" y="3003671"/>
                      <a:pt x="725681" y="3216583"/>
                      <a:pt x="677361" y="3378337"/>
                    </a:cubicBezTo>
                    <a:cubicBezTo>
                      <a:pt x="677361" y="3378337"/>
                      <a:pt x="677361" y="3378337"/>
                      <a:pt x="677361" y="3378337"/>
                    </a:cubicBezTo>
                    <a:moveTo>
                      <a:pt x="939442" y="9182"/>
                    </a:moveTo>
                    <a:cubicBezTo>
                      <a:pt x="939442" y="9182"/>
                      <a:pt x="939442" y="9182"/>
                      <a:pt x="939442" y="9182"/>
                    </a:cubicBezTo>
                    <a:close/>
                  </a:path>
                </a:pathLst>
              </a:custGeom>
              <a:solidFill>
                <a:srgbClr val="DFE4E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8088B45-C8DA-0886-4BA3-B88F11BF5909}"/>
                  </a:ext>
                </a:extLst>
              </p:cNvPr>
              <p:cNvSpPr/>
              <p:nvPr/>
            </p:nvSpPr>
            <p:spPr>
              <a:xfrm>
                <a:off x="6015389" y="1715014"/>
                <a:ext cx="1041381" cy="3383498"/>
              </a:xfrm>
              <a:custGeom>
                <a:avLst/>
                <a:gdLst>
                  <a:gd name="connsiteX0" fmla="*/ 64837 w 1041381"/>
                  <a:gd name="connsiteY0" fmla="*/ 3383499 h 3383498"/>
                  <a:gd name="connsiteX1" fmla="*/ 64837 w 1041381"/>
                  <a:gd name="connsiteY1" fmla="*/ 3383499 h 3383498"/>
                  <a:gd name="connsiteX2" fmla="*/ 677361 w 1041381"/>
                  <a:gd name="connsiteY2" fmla="*/ 3378337 h 3383498"/>
                  <a:gd name="connsiteX3" fmla="*/ 677361 w 1041381"/>
                  <a:gd name="connsiteY3" fmla="*/ 3378337 h 3383498"/>
                  <a:gd name="connsiteX4" fmla="*/ 838419 w 1041381"/>
                  <a:gd name="connsiteY4" fmla="*/ 2839146 h 3383498"/>
                  <a:gd name="connsiteX5" fmla="*/ 1000906 w 1041381"/>
                  <a:gd name="connsiteY5" fmla="*/ 1787661 h 3383498"/>
                  <a:gd name="connsiteX6" fmla="*/ 1041216 w 1041381"/>
                  <a:gd name="connsiteY6" fmla="*/ 1007421 h 3383498"/>
                  <a:gd name="connsiteX7" fmla="*/ 1004145 w 1041381"/>
                  <a:gd name="connsiteY7" fmla="*/ 446437 h 3383498"/>
                  <a:gd name="connsiteX8" fmla="*/ 939442 w 1041381"/>
                  <a:gd name="connsiteY8" fmla="*/ 9182 h 3383498"/>
                  <a:gd name="connsiteX9" fmla="*/ 939442 w 1041381"/>
                  <a:gd name="connsiteY9" fmla="*/ 9182 h 3383498"/>
                  <a:gd name="connsiteX10" fmla="*/ 828590 w 1041381"/>
                  <a:gd name="connsiteY10" fmla="*/ 0 h 3383498"/>
                  <a:gd name="connsiteX11" fmla="*/ 828590 w 1041381"/>
                  <a:gd name="connsiteY11" fmla="*/ 0 h 3383498"/>
                  <a:gd name="connsiteX12" fmla="*/ 832181 w 1041381"/>
                  <a:gd name="connsiteY12" fmla="*/ 108385 h 3383498"/>
                  <a:gd name="connsiteX13" fmla="*/ 815350 w 1041381"/>
                  <a:gd name="connsiteY13" fmla="*/ 1522524 h 3383498"/>
                  <a:gd name="connsiteX14" fmla="*/ 650396 w 1041381"/>
                  <a:gd name="connsiteY14" fmla="*/ 2311651 h 3383498"/>
                  <a:gd name="connsiteX15" fmla="*/ 0 w 1041381"/>
                  <a:gd name="connsiteY15" fmla="*/ 3199114 h 3383498"/>
                  <a:gd name="connsiteX16" fmla="*/ 0 w 1041381"/>
                  <a:gd name="connsiteY16" fmla="*/ 3199114 h 3383498"/>
                  <a:gd name="connsiteX17" fmla="*/ 64837 w 1041381"/>
                  <a:gd name="connsiteY17" fmla="*/ 3383499 h 338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1381" h="3383498">
                    <a:moveTo>
                      <a:pt x="64837" y="3383499"/>
                    </a:moveTo>
                    <a:cubicBezTo>
                      <a:pt x="64837" y="3383499"/>
                      <a:pt x="64837" y="3383499"/>
                      <a:pt x="64837" y="3383499"/>
                    </a:cubicBezTo>
                    <a:cubicBezTo>
                      <a:pt x="248593" y="3381947"/>
                      <a:pt x="493605" y="3379879"/>
                      <a:pt x="677361" y="3378337"/>
                    </a:cubicBezTo>
                    <a:cubicBezTo>
                      <a:pt x="677361" y="3378337"/>
                      <a:pt x="677361" y="3378337"/>
                      <a:pt x="677361" y="3378337"/>
                    </a:cubicBezTo>
                    <a:cubicBezTo>
                      <a:pt x="725681" y="3216583"/>
                      <a:pt x="800586" y="3003671"/>
                      <a:pt x="838419" y="2839146"/>
                    </a:cubicBezTo>
                    <a:cubicBezTo>
                      <a:pt x="909942" y="2528078"/>
                      <a:pt x="968750" y="2105225"/>
                      <a:pt x="1000906" y="1787661"/>
                    </a:cubicBezTo>
                    <a:cubicBezTo>
                      <a:pt x="1024509" y="1554470"/>
                      <a:pt x="1043350" y="1241793"/>
                      <a:pt x="1041216" y="1007421"/>
                    </a:cubicBezTo>
                    <a:cubicBezTo>
                      <a:pt x="1039683" y="838772"/>
                      <a:pt x="1022223" y="614124"/>
                      <a:pt x="1004145" y="446437"/>
                    </a:cubicBezTo>
                    <a:cubicBezTo>
                      <a:pt x="989924" y="314592"/>
                      <a:pt x="958853" y="140360"/>
                      <a:pt x="939442" y="9182"/>
                    </a:cubicBezTo>
                    <a:cubicBezTo>
                      <a:pt x="939442" y="9182"/>
                      <a:pt x="939442" y="9182"/>
                      <a:pt x="939442" y="9182"/>
                    </a:cubicBezTo>
                    <a:cubicBezTo>
                      <a:pt x="906180" y="6429"/>
                      <a:pt x="828599" y="0"/>
                      <a:pt x="828590" y="0"/>
                    </a:cubicBezTo>
                    <a:cubicBezTo>
                      <a:pt x="828590" y="0"/>
                      <a:pt x="828590" y="0"/>
                      <a:pt x="828590" y="0"/>
                    </a:cubicBezTo>
                    <a:cubicBezTo>
                      <a:pt x="829666" y="32518"/>
                      <a:pt x="831704" y="75857"/>
                      <a:pt x="832181" y="108385"/>
                    </a:cubicBezTo>
                    <a:cubicBezTo>
                      <a:pt x="838305" y="532609"/>
                      <a:pt x="863746" y="1101014"/>
                      <a:pt x="815350" y="1522524"/>
                    </a:cubicBezTo>
                    <a:cubicBezTo>
                      <a:pt x="787756" y="1762801"/>
                      <a:pt x="747379" y="2090090"/>
                      <a:pt x="650396" y="2311651"/>
                    </a:cubicBezTo>
                    <a:cubicBezTo>
                      <a:pt x="518046" y="2614041"/>
                      <a:pt x="67" y="3199028"/>
                      <a:pt x="0" y="3199114"/>
                    </a:cubicBezTo>
                    <a:cubicBezTo>
                      <a:pt x="0" y="3199114"/>
                      <a:pt x="0" y="3199114"/>
                      <a:pt x="0" y="3199114"/>
                    </a:cubicBezTo>
                    <a:cubicBezTo>
                      <a:pt x="19450" y="3254426"/>
                      <a:pt x="64827" y="3383480"/>
                      <a:pt x="64837" y="3383499"/>
                    </a:cubicBezTo>
                  </a:path>
                </a:pathLst>
              </a:custGeom>
              <a:noFill/>
              <a:ln w="9525" cap="rnd">
                <a:solidFill>
                  <a:srgbClr val="DFE4E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F80DC891-A813-B45E-76F5-3F47797599D1}"/>
                </a:ext>
              </a:extLst>
            </p:cNvPr>
            <p:cNvGrpSpPr/>
            <p:nvPr/>
          </p:nvGrpSpPr>
          <p:grpSpPr>
            <a:xfrm>
              <a:off x="5717589" y="1684745"/>
              <a:ext cx="1213150" cy="3251757"/>
              <a:chOff x="5717589" y="1684745"/>
              <a:chExt cx="1213150" cy="3251757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95BEEF1-CA5F-A6D1-5D87-0FE1762A1FEE}"/>
                  </a:ext>
                </a:extLst>
              </p:cNvPr>
              <p:cNvSpPr/>
              <p:nvPr/>
            </p:nvSpPr>
            <p:spPr>
              <a:xfrm>
                <a:off x="5717589" y="1684745"/>
                <a:ext cx="1213150" cy="3251757"/>
              </a:xfrm>
              <a:custGeom>
                <a:avLst/>
                <a:gdLst>
                  <a:gd name="connsiteX0" fmla="*/ 1019434 w 1213150"/>
                  <a:gd name="connsiteY0" fmla="*/ 2623088 h 3251757"/>
                  <a:gd name="connsiteX1" fmla="*/ 865757 w 1213150"/>
                  <a:gd name="connsiteY1" fmla="*/ 3244766 h 3251757"/>
                  <a:gd name="connsiteX2" fmla="*/ 306945 w 1213150"/>
                  <a:gd name="connsiteY2" fmla="*/ 3251757 h 3251757"/>
                  <a:gd name="connsiteX3" fmla="*/ 205666 w 1213150"/>
                  <a:gd name="connsiteY3" fmla="*/ 2860585 h 3251757"/>
                  <a:gd name="connsiteX4" fmla="*/ 51989 w 1213150"/>
                  <a:gd name="connsiteY4" fmla="*/ 1949023 h 3251757"/>
                  <a:gd name="connsiteX5" fmla="*/ 8412 w 1213150"/>
                  <a:gd name="connsiteY5" fmla="*/ 1328336 h 3251757"/>
                  <a:gd name="connsiteX6" fmla="*/ 8412 w 1213150"/>
                  <a:gd name="connsiteY6" fmla="*/ 661624 h 3251757"/>
                  <a:gd name="connsiteX7" fmla="*/ 88403 w 1213150"/>
                  <a:gd name="connsiteY7" fmla="*/ 112927 h 3251757"/>
                  <a:gd name="connsiteX8" fmla="*/ 113587 w 1213150"/>
                  <a:gd name="connsiteY8" fmla="*/ 47452 h 3251757"/>
                  <a:gd name="connsiteX9" fmla="*/ 570301 w 1213150"/>
                  <a:gd name="connsiteY9" fmla="*/ 1580 h 3251757"/>
                  <a:gd name="connsiteX10" fmla="*/ 1039731 w 1213150"/>
                  <a:gd name="connsiteY10" fmla="*/ 26278 h 3251757"/>
                  <a:gd name="connsiteX11" fmla="*/ 1150917 w 1213150"/>
                  <a:gd name="connsiteY11" fmla="*/ 63340 h 3251757"/>
                  <a:gd name="connsiteX12" fmla="*/ 1203647 w 1213150"/>
                  <a:gd name="connsiteY12" fmla="*/ 432367 h 3251757"/>
                  <a:gd name="connsiteX13" fmla="*/ 1207305 w 1213150"/>
                  <a:gd name="connsiteY13" fmla="*/ 1062341 h 3251757"/>
                  <a:gd name="connsiteX14" fmla="*/ 1141582 w 1213150"/>
                  <a:gd name="connsiteY14" fmla="*/ 1993086 h 3251757"/>
                  <a:gd name="connsiteX15" fmla="*/ 1019434 w 1213150"/>
                  <a:gd name="connsiteY15" fmla="*/ 2623088 h 3251757"/>
                  <a:gd name="connsiteX16" fmla="*/ 1150917 w 1213150"/>
                  <a:gd name="connsiteY16" fmla="*/ 63340 h 3251757"/>
                  <a:gd name="connsiteX17" fmla="*/ 1150917 w 1213150"/>
                  <a:gd name="connsiteY17" fmla="*/ 63340 h 325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3150" h="3251757">
                    <a:moveTo>
                      <a:pt x="1019434" y="2623088"/>
                    </a:moveTo>
                    <a:cubicBezTo>
                      <a:pt x="978086" y="2810702"/>
                      <a:pt x="911868" y="3058267"/>
                      <a:pt x="865757" y="3244766"/>
                    </a:cubicBezTo>
                    <a:cubicBezTo>
                      <a:pt x="865710" y="3244775"/>
                      <a:pt x="474594" y="3249662"/>
                      <a:pt x="306945" y="3251757"/>
                    </a:cubicBezTo>
                    <a:cubicBezTo>
                      <a:pt x="306935" y="3251719"/>
                      <a:pt x="231354" y="2979057"/>
                      <a:pt x="205666" y="2860585"/>
                    </a:cubicBezTo>
                    <a:cubicBezTo>
                      <a:pt x="146887" y="2589560"/>
                      <a:pt x="84269" y="2224467"/>
                      <a:pt x="51989" y="1949023"/>
                    </a:cubicBezTo>
                    <a:cubicBezTo>
                      <a:pt x="30262" y="1763628"/>
                      <a:pt x="14994" y="1514883"/>
                      <a:pt x="8412" y="1328336"/>
                    </a:cubicBezTo>
                    <a:cubicBezTo>
                      <a:pt x="1354" y="1128444"/>
                      <a:pt x="-6323" y="861097"/>
                      <a:pt x="8412" y="661624"/>
                    </a:cubicBezTo>
                    <a:cubicBezTo>
                      <a:pt x="20661" y="495727"/>
                      <a:pt x="43502" y="273099"/>
                      <a:pt x="88403" y="112927"/>
                    </a:cubicBezTo>
                    <a:cubicBezTo>
                      <a:pt x="94080" y="92658"/>
                      <a:pt x="106034" y="67093"/>
                      <a:pt x="113587" y="47452"/>
                    </a:cubicBezTo>
                    <a:cubicBezTo>
                      <a:pt x="113635" y="47452"/>
                      <a:pt x="432637" y="4875"/>
                      <a:pt x="570301" y="1580"/>
                    </a:cubicBezTo>
                    <a:cubicBezTo>
                      <a:pt x="711290" y="-1802"/>
                      <a:pt x="901619" y="-2211"/>
                      <a:pt x="1039731" y="26278"/>
                    </a:cubicBezTo>
                    <a:cubicBezTo>
                      <a:pt x="1074174" y="33384"/>
                      <a:pt x="1117560" y="52224"/>
                      <a:pt x="1150917" y="63340"/>
                    </a:cubicBezTo>
                    <a:cubicBezTo>
                      <a:pt x="1166738" y="174049"/>
                      <a:pt x="1195008" y="320867"/>
                      <a:pt x="1203647" y="432367"/>
                    </a:cubicBezTo>
                    <a:cubicBezTo>
                      <a:pt x="1218258" y="620800"/>
                      <a:pt x="1213134" y="873441"/>
                      <a:pt x="1207305" y="1062341"/>
                    </a:cubicBezTo>
                    <a:cubicBezTo>
                      <a:pt x="1198666" y="1342128"/>
                      <a:pt x="1178768" y="1715642"/>
                      <a:pt x="1141582" y="1993086"/>
                    </a:cubicBezTo>
                    <a:cubicBezTo>
                      <a:pt x="1116008" y="2183900"/>
                      <a:pt x="1060867" y="2435084"/>
                      <a:pt x="1019434" y="2623088"/>
                    </a:cubicBezTo>
                    <a:moveTo>
                      <a:pt x="1150917" y="63340"/>
                    </a:moveTo>
                    <a:cubicBezTo>
                      <a:pt x="1150917" y="63340"/>
                      <a:pt x="1150917" y="63340"/>
                      <a:pt x="1150917" y="633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995934A-7760-7781-154E-8A43F54666F6}"/>
                  </a:ext>
                </a:extLst>
              </p:cNvPr>
              <p:cNvSpPr/>
              <p:nvPr/>
            </p:nvSpPr>
            <p:spPr>
              <a:xfrm>
                <a:off x="5717589" y="1684745"/>
                <a:ext cx="1213150" cy="3251757"/>
              </a:xfrm>
              <a:custGeom>
                <a:avLst/>
                <a:gdLst>
                  <a:gd name="connsiteX0" fmla="*/ 865757 w 1213150"/>
                  <a:gd name="connsiteY0" fmla="*/ 3244766 h 3251757"/>
                  <a:gd name="connsiteX1" fmla="*/ 865757 w 1213150"/>
                  <a:gd name="connsiteY1" fmla="*/ 3244766 h 3251757"/>
                  <a:gd name="connsiteX2" fmla="*/ 1019434 w 1213150"/>
                  <a:gd name="connsiteY2" fmla="*/ 2623088 h 3251757"/>
                  <a:gd name="connsiteX3" fmla="*/ 1141582 w 1213150"/>
                  <a:gd name="connsiteY3" fmla="*/ 1993086 h 3251757"/>
                  <a:gd name="connsiteX4" fmla="*/ 1207305 w 1213150"/>
                  <a:gd name="connsiteY4" fmla="*/ 1062341 h 3251757"/>
                  <a:gd name="connsiteX5" fmla="*/ 1203647 w 1213150"/>
                  <a:gd name="connsiteY5" fmla="*/ 432367 h 3251757"/>
                  <a:gd name="connsiteX6" fmla="*/ 1150917 w 1213150"/>
                  <a:gd name="connsiteY6" fmla="*/ 63340 h 3251757"/>
                  <a:gd name="connsiteX7" fmla="*/ 1150917 w 1213150"/>
                  <a:gd name="connsiteY7" fmla="*/ 63340 h 3251757"/>
                  <a:gd name="connsiteX8" fmla="*/ 1039731 w 1213150"/>
                  <a:gd name="connsiteY8" fmla="*/ 26278 h 3251757"/>
                  <a:gd name="connsiteX9" fmla="*/ 570301 w 1213150"/>
                  <a:gd name="connsiteY9" fmla="*/ 1580 h 3251757"/>
                  <a:gd name="connsiteX10" fmla="*/ 113587 w 1213150"/>
                  <a:gd name="connsiteY10" fmla="*/ 47452 h 3251757"/>
                  <a:gd name="connsiteX11" fmla="*/ 113587 w 1213150"/>
                  <a:gd name="connsiteY11" fmla="*/ 47452 h 3251757"/>
                  <a:gd name="connsiteX12" fmla="*/ 88403 w 1213150"/>
                  <a:gd name="connsiteY12" fmla="*/ 112927 h 3251757"/>
                  <a:gd name="connsiteX13" fmla="*/ 8412 w 1213150"/>
                  <a:gd name="connsiteY13" fmla="*/ 661624 h 3251757"/>
                  <a:gd name="connsiteX14" fmla="*/ 8412 w 1213150"/>
                  <a:gd name="connsiteY14" fmla="*/ 1328336 h 3251757"/>
                  <a:gd name="connsiteX15" fmla="*/ 51989 w 1213150"/>
                  <a:gd name="connsiteY15" fmla="*/ 1949023 h 3251757"/>
                  <a:gd name="connsiteX16" fmla="*/ 205666 w 1213150"/>
                  <a:gd name="connsiteY16" fmla="*/ 2860585 h 3251757"/>
                  <a:gd name="connsiteX17" fmla="*/ 306945 w 1213150"/>
                  <a:gd name="connsiteY17" fmla="*/ 3251757 h 3251757"/>
                  <a:gd name="connsiteX18" fmla="*/ 306945 w 1213150"/>
                  <a:gd name="connsiteY18" fmla="*/ 3251757 h 3251757"/>
                  <a:gd name="connsiteX19" fmla="*/ 865757 w 1213150"/>
                  <a:gd name="connsiteY19" fmla="*/ 3244766 h 325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3150" h="3251757">
                    <a:moveTo>
                      <a:pt x="865757" y="3244766"/>
                    </a:moveTo>
                    <a:cubicBezTo>
                      <a:pt x="865757" y="3244766"/>
                      <a:pt x="865757" y="3244766"/>
                      <a:pt x="865757" y="3244766"/>
                    </a:cubicBezTo>
                    <a:cubicBezTo>
                      <a:pt x="911868" y="3058267"/>
                      <a:pt x="978086" y="2810702"/>
                      <a:pt x="1019434" y="2623088"/>
                    </a:cubicBezTo>
                    <a:cubicBezTo>
                      <a:pt x="1060867" y="2435084"/>
                      <a:pt x="1116008" y="2183900"/>
                      <a:pt x="1141582" y="1993086"/>
                    </a:cubicBezTo>
                    <a:cubicBezTo>
                      <a:pt x="1178768" y="1715642"/>
                      <a:pt x="1198666" y="1342128"/>
                      <a:pt x="1207305" y="1062341"/>
                    </a:cubicBezTo>
                    <a:cubicBezTo>
                      <a:pt x="1213134" y="873441"/>
                      <a:pt x="1218258" y="620800"/>
                      <a:pt x="1203647" y="432367"/>
                    </a:cubicBezTo>
                    <a:cubicBezTo>
                      <a:pt x="1195008" y="320867"/>
                      <a:pt x="1166738" y="174049"/>
                      <a:pt x="1150917" y="63340"/>
                    </a:cubicBezTo>
                    <a:cubicBezTo>
                      <a:pt x="1150917" y="63340"/>
                      <a:pt x="1150917" y="63340"/>
                      <a:pt x="1150917" y="63340"/>
                    </a:cubicBezTo>
                    <a:cubicBezTo>
                      <a:pt x="1117560" y="52224"/>
                      <a:pt x="1074174" y="33384"/>
                      <a:pt x="1039731" y="26278"/>
                    </a:cubicBezTo>
                    <a:cubicBezTo>
                      <a:pt x="901619" y="-2211"/>
                      <a:pt x="711290" y="-1802"/>
                      <a:pt x="570301" y="1580"/>
                    </a:cubicBezTo>
                    <a:cubicBezTo>
                      <a:pt x="432637" y="4875"/>
                      <a:pt x="113635" y="47452"/>
                      <a:pt x="113587" y="47452"/>
                    </a:cubicBezTo>
                    <a:cubicBezTo>
                      <a:pt x="113587" y="47452"/>
                      <a:pt x="113587" y="47452"/>
                      <a:pt x="113587" y="47452"/>
                    </a:cubicBezTo>
                    <a:cubicBezTo>
                      <a:pt x="106034" y="67093"/>
                      <a:pt x="94080" y="92658"/>
                      <a:pt x="88403" y="112927"/>
                    </a:cubicBezTo>
                    <a:cubicBezTo>
                      <a:pt x="43502" y="273099"/>
                      <a:pt x="20661" y="495727"/>
                      <a:pt x="8412" y="661624"/>
                    </a:cubicBezTo>
                    <a:cubicBezTo>
                      <a:pt x="-6323" y="861097"/>
                      <a:pt x="1354" y="1128444"/>
                      <a:pt x="8412" y="1328336"/>
                    </a:cubicBezTo>
                    <a:cubicBezTo>
                      <a:pt x="14994" y="1514883"/>
                      <a:pt x="30262" y="1763628"/>
                      <a:pt x="51989" y="1949023"/>
                    </a:cubicBezTo>
                    <a:cubicBezTo>
                      <a:pt x="84269" y="2224467"/>
                      <a:pt x="146887" y="2589560"/>
                      <a:pt x="205666" y="2860585"/>
                    </a:cubicBezTo>
                    <a:cubicBezTo>
                      <a:pt x="231354" y="2979057"/>
                      <a:pt x="306935" y="3251719"/>
                      <a:pt x="306945" y="3251757"/>
                    </a:cubicBezTo>
                    <a:cubicBezTo>
                      <a:pt x="306945" y="3251757"/>
                      <a:pt x="306945" y="3251757"/>
                      <a:pt x="306945" y="3251757"/>
                    </a:cubicBezTo>
                    <a:cubicBezTo>
                      <a:pt x="474594" y="3249662"/>
                      <a:pt x="865710" y="3244775"/>
                      <a:pt x="865757" y="3244766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C1260DE5-8072-901E-9974-46EBB5CA9B59}"/>
                </a:ext>
              </a:extLst>
            </p:cNvPr>
            <p:cNvGrpSpPr/>
            <p:nvPr/>
          </p:nvGrpSpPr>
          <p:grpSpPr>
            <a:xfrm>
              <a:off x="6376168" y="366560"/>
              <a:ext cx="593350" cy="1425559"/>
              <a:chOff x="6376168" y="366560"/>
              <a:chExt cx="593350" cy="1425559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2BE5B46-69F7-AEE7-9779-40B99D251B3B}"/>
                  </a:ext>
                </a:extLst>
              </p:cNvPr>
              <p:cNvSpPr/>
              <p:nvPr/>
            </p:nvSpPr>
            <p:spPr>
              <a:xfrm>
                <a:off x="6376168" y="366560"/>
                <a:ext cx="593350" cy="1425559"/>
              </a:xfrm>
              <a:custGeom>
                <a:avLst/>
                <a:gdLst>
                  <a:gd name="connsiteX0" fmla="*/ 557013 w 593350"/>
                  <a:gd name="connsiteY0" fmla="*/ 1273559 h 1425559"/>
                  <a:gd name="connsiteX1" fmla="*/ 593350 w 593350"/>
                  <a:gd name="connsiteY1" fmla="*/ 1425559 h 1425559"/>
                  <a:gd name="connsiteX2" fmla="*/ 430216 w 593350"/>
                  <a:gd name="connsiteY2" fmla="*/ 1397803 h 1425559"/>
                  <a:gd name="connsiteX3" fmla="*/ 357559 w 593350"/>
                  <a:gd name="connsiteY3" fmla="*/ 1133418 h 1425559"/>
                  <a:gd name="connsiteX4" fmla="*/ 287731 w 593350"/>
                  <a:gd name="connsiteY4" fmla="*/ 848154 h 1425559"/>
                  <a:gd name="connsiteX5" fmla="*/ 176660 w 593350"/>
                  <a:gd name="connsiteY5" fmla="*/ 548154 h 1425559"/>
                  <a:gd name="connsiteX6" fmla="*/ 69380 w 593350"/>
                  <a:gd name="connsiteY6" fmla="*/ 254860 h 1425559"/>
                  <a:gd name="connsiteX7" fmla="*/ 15326 w 593350"/>
                  <a:gd name="connsiteY7" fmla="*/ 87973 h 1425559"/>
                  <a:gd name="connsiteX8" fmla="*/ 0 w 593350"/>
                  <a:gd name="connsiteY8" fmla="*/ 28527 h 1425559"/>
                  <a:gd name="connsiteX9" fmla="*/ 6763 w 593350"/>
                  <a:gd name="connsiteY9" fmla="*/ 0 h 1425559"/>
                  <a:gd name="connsiteX10" fmla="*/ 107890 w 593350"/>
                  <a:gd name="connsiteY10" fmla="*/ 156829 h 1425559"/>
                  <a:gd name="connsiteX11" fmla="*/ 259566 w 593350"/>
                  <a:gd name="connsiteY11" fmla="*/ 449828 h 1425559"/>
                  <a:gd name="connsiteX12" fmla="*/ 433197 w 593350"/>
                  <a:gd name="connsiteY12" fmla="*/ 878395 h 1425559"/>
                  <a:gd name="connsiteX13" fmla="*/ 557013 w 593350"/>
                  <a:gd name="connsiteY13" fmla="*/ 1273559 h 1425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3350" h="1425559">
                    <a:moveTo>
                      <a:pt x="557013" y="1273559"/>
                    </a:moveTo>
                    <a:cubicBezTo>
                      <a:pt x="569338" y="1318793"/>
                      <a:pt x="582444" y="1379953"/>
                      <a:pt x="593350" y="1425559"/>
                    </a:cubicBezTo>
                    <a:cubicBezTo>
                      <a:pt x="593331" y="1425550"/>
                      <a:pt x="479155" y="1406128"/>
                      <a:pt x="430216" y="1397803"/>
                    </a:cubicBezTo>
                    <a:cubicBezTo>
                      <a:pt x="430216" y="1397775"/>
                      <a:pt x="378247" y="1213028"/>
                      <a:pt x="357559" y="1133418"/>
                    </a:cubicBezTo>
                    <a:cubicBezTo>
                      <a:pt x="335404" y="1048150"/>
                      <a:pt x="313506" y="932412"/>
                      <a:pt x="287731" y="848154"/>
                    </a:cubicBezTo>
                    <a:cubicBezTo>
                      <a:pt x="259661" y="756380"/>
                      <a:pt x="209798" y="638223"/>
                      <a:pt x="176660" y="548154"/>
                    </a:cubicBezTo>
                    <a:cubicBezTo>
                      <a:pt x="144304" y="460229"/>
                      <a:pt x="99822" y="343462"/>
                      <a:pt x="69380" y="254860"/>
                    </a:cubicBezTo>
                    <a:cubicBezTo>
                      <a:pt x="52292" y="205083"/>
                      <a:pt x="29861" y="138551"/>
                      <a:pt x="15326" y="87973"/>
                    </a:cubicBezTo>
                    <a:cubicBezTo>
                      <a:pt x="10239" y="70275"/>
                      <a:pt x="4600" y="46368"/>
                      <a:pt x="0" y="28527"/>
                    </a:cubicBezTo>
                    <a:cubicBezTo>
                      <a:pt x="0" y="28527"/>
                      <a:pt x="6763" y="0"/>
                      <a:pt x="6763" y="0"/>
                    </a:cubicBezTo>
                    <a:cubicBezTo>
                      <a:pt x="37100" y="47044"/>
                      <a:pt x="79686" y="108471"/>
                      <a:pt x="107890" y="156829"/>
                    </a:cubicBezTo>
                    <a:cubicBezTo>
                      <a:pt x="157743" y="242345"/>
                      <a:pt x="218047" y="359978"/>
                      <a:pt x="259566" y="449828"/>
                    </a:cubicBezTo>
                    <a:cubicBezTo>
                      <a:pt x="317764" y="575758"/>
                      <a:pt x="386439" y="747798"/>
                      <a:pt x="433197" y="878395"/>
                    </a:cubicBezTo>
                    <a:cubicBezTo>
                      <a:pt x="475079" y="995362"/>
                      <a:pt x="524351" y="1153697"/>
                      <a:pt x="557013" y="1273559"/>
                    </a:cubicBezTo>
                    <a:close/>
                  </a:path>
                </a:pathLst>
              </a:custGeom>
              <a:solidFill>
                <a:srgbClr val="D547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1A2B147-2FC8-5A02-FFB0-DEFDFDC5B70C}"/>
                  </a:ext>
                </a:extLst>
              </p:cNvPr>
              <p:cNvSpPr/>
              <p:nvPr/>
            </p:nvSpPr>
            <p:spPr>
              <a:xfrm>
                <a:off x="6376168" y="366560"/>
                <a:ext cx="593350" cy="1425559"/>
              </a:xfrm>
              <a:custGeom>
                <a:avLst/>
                <a:gdLst>
                  <a:gd name="connsiteX0" fmla="*/ 593350 w 593350"/>
                  <a:gd name="connsiteY0" fmla="*/ 1425559 h 1425559"/>
                  <a:gd name="connsiteX1" fmla="*/ 593350 w 593350"/>
                  <a:gd name="connsiteY1" fmla="*/ 1425559 h 1425559"/>
                  <a:gd name="connsiteX2" fmla="*/ 557013 w 593350"/>
                  <a:gd name="connsiteY2" fmla="*/ 1273559 h 1425559"/>
                  <a:gd name="connsiteX3" fmla="*/ 433197 w 593350"/>
                  <a:gd name="connsiteY3" fmla="*/ 878395 h 1425559"/>
                  <a:gd name="connsiteX4" fmla="*/ 259566 w 593350"/>
                  <a:gd name="connsiteY4" fmla="*/ 449828 h 1425559"/>
                  <a:gd name="connsiteX5" fmla="*/ 107890 w 593350"/>
                  <a:gd name="connsiteY5" fmla="*/ 156829 h 1425559"/>
                  <a:gd name="connsiteX6" fmla="*/ 6763 w 593350"/>
                  <a:gd name="connsiteY6" fmla="*/ 0 h 1425559"/>
                  <a:gd name="connsiteX7" fmla="*/ 0 w 593350"/>
                  <a:gd name="connsiteY7" fmla="*/ 28527 h 1425559"/>
                  <a:gd name="connsiteX8" fmla="*/ 0 w 593350"/>
                  <a:gd name="connsiteY8" fmla="*/ 28527 h 1425559"/>
                  <a:gd name="connsiteX9" fmla="*/ 15326 w 593350"/>
                  <a:gd name="connsiteY9" fmla="*/ 87973 h 1425559"/>
                  <a:gd name="connsiteX10" fmla="*/ 69380 w 593350"/>
                  <a:gd name="connsiteY10" fmla="*/ 254860 h 1425559"/>
                  <a:gd name="connsiteX11" fmla="*/ 176660 w 593350"/>
                  <a:gd name="connsiteY11" fmla="*/ 548154 h 1425559"/>
                  <a:gd name="connsiteX12" fmla="*/ 287731 w 593350"/>
                  <a:gd name="connsiteY12" fmla="*/ 848154 h 1425559"/>
                  <a:gd name="connsiteX13" fmla="*/ 357559 w 593350"/>
                  <a:gd name="connsiteY13" fmla="*/ 1133418 h 1425559"/>
                  <a:gd name="connsiteX14" fmla="*/ 430216 w 593350"/>
                  <a:gd name="connsiteY14" fmla="*/ 1397803 h 1425559"/>
                  <a:gd name="connsiteX15" fmla="*/ 430216 w 593350"/>
                  <a:gd name="connsiteY15" fmla="*/ 1397803 h 1425559"/>
                  <a:gd name="connsiteX16" fmla="*/ 593350 w 593350"/>
                  <a:gd name="connsiteY16" fmla="*/ 1425559 h 1425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3350" h="1425559">
                    <a:moveTo>
                      <a:pt x="593350" y="1425559"/>
                    </a:moveTo>
                    <a:cubicBezTo>
                      <a:pt x="593350" y="1425559"/>
                      <a:pt x="593350" y="1425559"/>
                      <a:pt x="593350" y="1425559"/>
                    </a:cubicBezTo>
                    <a:cubicBezTo>
                      <a:pt x="582444" y="1379953"/>
                      <a:pt x="569338" y="1318793"/>
                      <a:pt x="557013" y="1273559"/>
                    </a:cubicBezTo>
                    <a:cubicBezTo>
                      <a:pt x="524351" y="1153697"/>
                      <a:pt x="475079" y="995362"/>
                      <a:pt x="433197" y="878395"/>
                    </a:cubicBezTo>
                    <a:cubicBezTo>
                      <a:pt x="386439" y="747798"/>
                      <a:pt x="317764" y="575758"/>
                      <a:pt x="259566" y="449828"/>
                    </a:cubicBezTo>
                    <a:cubicBezTo>
                      <a:pt x="218047" y="359978"/>
                      <a:pt x="157743" y="242345"/>
                      <a:pt x="107890" y="156829"/>
                    </a:cubicBezTo>
                    <a:cubicBezTo>
                      <a:pt x="79686" y="108471"/>
                      <a:pt x="37100" y="47044"/>
                      <a:pt x="6763" y="0"/>
                    </a:cubicBezTo>
                    <a:cubicBezTo>
                      <a:pt x="6763" y="0"/>
                      <a:pt x="0" y="28527"/>
                      <a:pt x="0" y="28527"/>
                    </a:cubicBezTo>
                    <a:cubicBezTo>
                      <a:pt x="0" y="28527"/>
                      <a:pt x="0" y="28527"/>
                      <a:pt x="0" y="28527"/>
                    </a:cubicBezTo>
                    <a:cubicBezTo>
                      <a:pt x="4600" y="46368"/>
                      <a:pt x="10239" y="70275"/>
                      <a:pt x="15326" y="87973"/>
                    </a:cubicBezTo>
                    <a:cubicBezTo>
                      <a:pt x="29861" y="138551"/>
                      <a:pt x="52292" y="205083"/>
                      <a:pt x="69380" y="254860"/>
                    </a:cubicBezTo>
                    <a:cubicBezTo>
                      <a:pt x="99822" y="343462"/>
                      <a:pt x="144304" y="460229"/>
                      <a:pt x="176660" y="548154"/>
                    </a:cubicBezTo>
                    <a:cubicBezTo>
                      <a:pt x="209798" y="638223"/>
                      <a:pt x="259661" y="756380"/>
                      <a:pt x="287731" y="848154"/>
                    </a:cubicBezTo>
                    <a:cubicBezTo>
                      <a:pt x="313506" y="932412"/>
                      <a:pt x="335404" y="1048150"/>
                      <a:pt x="357559" y="1133418"/>
                    </a:cubicBezTo>
                    <a:cubicBezTo>
                      <a:pt x="378247" y="1213028"/>
                      <a:pt x="430216" y="1397775"/>
                      <a:pt x="430216" y="1397803"/>
                    </a:cubicBezTo>
                    <a:cubicBezTo>
                      <a:pt x="430216" y="1397803"/>
                      <a:pt x="430216" y="1397803"/>
                      <a:pt x="430216" y="1397803"/>
                    </a:cubicBezTo>
                    <a:cubicBezTo>
                      <a:pt x="479155" y="1406128"/>
                      <a:pt x="593331" y="1425550"/>
                      <a:pt x="593350" y="1425559"/>
                    </a:cubicBezTo>
                  </a:path>
                </a:pathLst>
              </a:custGeom>
              <a:noFill/>
              <a:ln w="9525" cap="rnd">
                <a:solidFill>
                  <a:srgbClr val="D5472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4">
              <a:extLst>
                <a:ext uri="{FF2B5EF4-FFF2-40B4-BE49-F238E27FC236}">
                  <a16:creationId xmlns:a16="http://schemas.microsoft.com/office/drawing/2014/main" id="{D842BE9C-FD3F-87E1-F87B-DD52694CD707}"/>
                </a:ext>
              </a:extLst>
            </p:cNvPr>
            <p:cNvGrpSpPr/>
            <p:nvPr/>
          </p:nvGrpSpPr>
          <p:grpSpPr>
            <a:xfrm>
              <a:off x="5449879" y="365540"/>
              <a:ext cx="1873766" cy="5063318"/>
              <a:chOff x="5449879" y="365540"/>
              <a:chExt cx="1873766" cy="5063318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CAAE8E4-11F9-197F-11F9-088D5152BA20}"/>
                  </a:ext>
                </a:extLst>
              </p:cNvPr>
              <p:cNvSpPr/>
              <p:nvPr/>
            </p:nvSpPr>
            <p:spPr>
              <a:xfrm>
                <a:off x="5809450" y="365540"/>
                <a:ext cx="1057036" cy="1422873"/>
              </a:xfrm>
              <a:custGeom>
                <a:avLst/>
                <a:gdLst>
                  <a:gd name="connsiteX0" fmla="*/ 1030167 w 1057036"/>
                  <a:gd name="connsiteY0" fmla="*/ 1254014 h 1422873"/>
                  <a:gd name="connsiteX1" fmla="*/ 1057037 w 1057036"/>
                  <a:gd name="connsiteY1" fmla="*/ 1410348 h 1422873"/>
                  <a:gd name="connsiteX2" fmla="*/ 770858 w 1057036"/>
                  <a:gd name="connsiteY2" fmla="*/ 1377334 h 1422873"/>
                  <a:gd name="connsiteX3" fmla="*/ 339042 w 1057036"/>
                  <a:gd name="connsiteY3" fmla="*/ 1377334 h 1422873"/>
                  <a:gd name="connsiteX4" fmla="*/ 131569 w 1057036"/>
                  <a:gd name="connsiteY4" fmla="*/ 1392508 h 1422873"/>
                  <a:gd name="connsiteX5" fmla="*/ 0 w 1057036"/>
                  <a:gd name="connsiteY5" fmla="*/ 1422873 h 1422873"/>
                  <a:gd name="connsiteX6" fmla="*/ 20250 w 1057036"/>
                  <a:gd name="connsiteY6" fmla="*/ 1276121 h 1422873"/>
                  <a:gd name="connsiteX7" fmla="*/ 146752 w 1057036"/>
                  <a:gd name="connsiteY7" fmla="*/ 861184 h 1422873"/>
                  <a:gd name="connsiteX8" fmla="*/ 358883 w 1057036"/>
                  <a:gd name="connsiteY8" fmla="*/ 380895 h 1422873"/>
                  <a:gd name="connsiteX9" fmla="*/ 493928 w 1057036"/>
                  <a:gd name="connsiteY9" fmla="*/ 118748 h 1422873"/>
                  <a:gd name="connsiteX10" fmla="*/ 569319 w 1057036"/>
                  <a:gd name="connsiteY10" fmla="*/ 0 h 1422873"/>
                  <a:gd name="connsiteX11" fmla="*/ 670179 w 1057036"/>
                  <a:gd name="connsiteY11" fmla="*/ 196415 h 1422873"/>
                  <a:gd name="connsiteX12" fmla="*/ 775421 w 1057036"/>
                  <a:gd name="connsiteY12" fmla="*/ 466354 h 1422873"/>
                  <a:gd name="connsiteX13" fmla="*/ 934774 w 1057036"/>
                  <a:gd name="connsiteY13" fmla="*/ 920925 h 1422873"/>
                  <a:gd name="connsiteX14" fmla="*/ 1030167 w 1057036"/>
                  <a:gd name="connsiteY14" fmla="*/ 1254014 h 142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57036" h="1422873">
                    <a:moveTo>
                      <a:pt x="1030167" y="1254014"/>
                    </a:moveTo>
                    <a:cubicBezTo>
                      <a:pt x="1040568" y="1300448"/>
                      <a:pt x="1048969" y="1363447"/>
                      <a:pt x="1057037" y="1410348"/>
                    </a:cubicBezTo>
                    <a:cubicBezTo>
                      <a:pt x="1057008" y="1410338"/>
                      <a:pt x="857126" y="1382487"/>
                      <a:pt x="770858" y="1377334"/>
                    </a:cubicBezTo>
                    <a:cubicBezTo>
                      <a:pt x="641547" y="1369600"/>
                      <a:pt x="468487" y="1372267"/>
                      <a:pt x="339042" y="1377334"/>
                    </a:cubicBezTo>
                    <a:cubicBezTo>
                      <a:pt x="276682" y="1379763"/>
                      <a:pt x="193253" y="1382992"/>
                      <a:pt x="131569" y="1392508"/>
                    </a:cubicBezTo>
                    <a:cubicBezTo>
                      <a:pt x="91535" y="1398689"/>
                      <a:pt x="39471" y="1413767"/>
                      <a:pt x="0" y="1422873"/>
                    </a:cubicBezTo>
                    <a:cubicBezTo>
                      <a:pt x="9" y="1422864"/>
                      <a:pt x="11039" y="1319603"/>
                      <a:pt x="20250" y="1276121"/>
                    </a:cubicBezTo>
                    <a:cubicBezTo>
                      <a:pt x="47206" y="1148810"/>
                      <a:pt x="101546" y="983218"/>
                      <a:pt x="146752" y="861184"/>
                    </a:cubicBezTo>
                    <a:cubicBezTo>
                      <a:pt x="201473" y="713480"/>
                      <a:pt x="290732" y="522903"/>
                      <a:pt x="358883" y="380895"/>
                    </a:cubicBezTo>
                    <a:cubicBezTo>
                      <a:pt x="397164" y="301142"/>
                      <a:pt x="449675" y="195348"/>
                      <a:pt x="493928" y="118748"/>
                    </a:cubicBezTo>
                    <a:cubicBezTo>
                      <a:pt x="515035" y="82210"/>
                      <a:pt x="569319" y="0"/>
                      <a:pt x="569319" y="0"/>
                    </a:cubicBezTo>
                    <a:cubicBezTo>
                      <a:pt x="602856" y="57121"/>
                      <a:pt x="642899" y="136055"/>
                      <a:pt x="670179" y="196415"/>
                    </a:cubicBezTo>
                    <a:cubicBezTo>
                      <a:pt x="705974" y="275615"/>
                      <a:pt x="745179" y="384867"/>
                      <a:pt x="775421" y="466354"/>
                    </a:cubicBezTo>
                    <a:cubicBezTo>
                      <a:pt x="825694" y="601837"/>
                      <a:pt x="891092" y="783184"/>
                      <a:pt x="934774" y="920925"/>
                    </a:cubicBezTo>
                    <a:cubicBezTo>
                      <a:pt x="966197" y="1020013"/>
                      <a:pt x="1007430" y="1152592"/>
                      <a:pt x="1030167" y="1254014"/>
                    </a:cubicBezTo>
                    <a:close/>
                  </a:path>
                </a:pathLst>
              </a:custGeom>
              <a:solidFill>
                <a:srgbClr val="FB60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1E734D2-C046-8135-1584-26AD0EF2B774}"/>
                  </a:ext>
                </a:extLst>
              </p:cNvPr>
              <p:cNvSpPr/>
              <p:nvPr/>
            </p:nvSpPr>
            <p:spPr>
              <a:xfrm>
                <a:off x="5809450" y="365540"/>
                <a:ext cx="1057036" cy="1422873"/>
              </a:xfrm>
              <a:custGeom>
                <a:avLst/>
                <a:gdLst>
                  <a:gd name="connsiteX0" fmla="*/ 1057037 w 1057036"/>
                  <a:gd name="connsiteY0" fmla="*/ 1410348 h 1422873"/>
                  <a:gd name="connsiteX1" fmla="*/ 1057037 w 1057036"/>
                  <a:gd name="connsiteY1" fmla="*/ 1410348 h 1422873"/>
                  <a:gd name="connsiteX2" fmla="*/ 1030167 w 1057036"/>
                  <a:gd name="connsiteY2" fmla="*/ 1254014 h 1422873"/>
                  <a:gd name="connsiteX3" fmla="*/ 934774 w 1057036"/>
                  <a:gd name="connsiteY3" fmla="*/ 920925 h 1422873"/>
                  <a:gd name="connsiteX4" fmla="*/ 775421 w 1057036"/>
                  <a:gd name="connsiteY4" fmla="*/ 466354 h 1422873"/>
                  <a:gd name="connsiteX5" fmla="*/ 670179 w 1057036"/>
                  <a:gd name="connsiteY5" fmla="*/ 196415 h 1422873"/>
                  <a:gd name="connsiteX6" fmla="*/ 569319 w 1057036"/>
                  <a:gd name="connsiteY6" fmla="*/ 0 h 1422873"/>
                  <a:gd name="connsiteX7" fmla="*/ 493928 w 1057036"/>
                  <a:gd name="connsiteY7" fmla="*/ 118748 h 1422873"/>
                  <a:gd name="connsiteX8" fmla="*/ 358883 w 1057036"/>
                  <a:gd name="connsiteY8" fmla="*/ 380895 h 1422873"/>
                  <a:gd name="connsiteX9" fmla="*/ 146752 w 1057036"/>
                  <a:gd name="connsiteY9" fmla="*/ 861184 h 1422873"/>
                  <a:gd name="connsiteX10" fmla="*/ 20250 w 1057036"/>
                  <a:gd name="connsiteY10" fmla="*/ 1276121 h 1422873"/>
                  <a:gd name="connsiteX11" fmla="*/ 0 w 1057036"/>
                  <a:gd name="connsiteY11" fmla="*/ 1422873 h 1422873"/>
                  <a:gd name="connsiteX12" fmla="*/ 0 w 1057036"/>
                  <a:gd name="connsiteY12" fmla="*/ 1422873 h 1422873"/>
                  <a:gd name="connsiteX13" fmla="*/ 131569 w 1057036"/>
                  <a:gd name="connsiteY13" fmla="*/ 1392508 h 1422873"/>
                  <a:gd name="connsiteX14" fmla="*/ 339042 w 1057036"/>
                  <a:gd name="connsiteY14" fmla="*/ 1377334 h 1422873"/>
                  <a:gd name="connsiteX15" fmla="*/ 770858 w 1057036"/>
                  <a:gd name="connsiteY15" fmla="*/ 1377334 h 1422873"/>
                  <a:gd name="connsiteX16" fmla="*/ 1057037 w 1057036"/>
                  <a:gd name="connsiteY16" fmla="*/ 1410348 h 142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7036" h="1422873">
                    <a:moveTo>
                      <a:pt x="1057037" y="1410348"/>
                    </a:moveTo>
                    <a:cubicBezTo>
                      <a:pt x="1057037" y="1410348"/>
                      <a:pt x="1057037" y="1410348"/>
                      <a:pt x="1057037" y="1410348"/>
                    </a:cubicBezTo>
                    <a:cubicBezTo>
                      <a:pt x="1048969" y="1363447"/>
                      <a:pt x="1040568" y="1300448"/>
                      <a:pt x="1030167" y="1254014"/>
                    </a:cubicBezTo>
                    <a:cubicBezTo>
                      <a:pt x="1007430" y="1152592"/>
                      <a:pt x="966197" y="1020013"/>
                      <a:pt x="934774" y="920925"/>
                    </a:cubicBezTo>
                    <a:cubicBezTo>
                      <a:pt x="891092" y="783184"/>
                      <a:pt x="825694" y="601837"/>
                      <a:pt x="775421" y="466354"/>
                    </a:cubicBezTo>
                    <a:cubicBezTo>
                      <a:pt x="745179" y="384867"/>
                      <a:pt x="705974" y="275615"/>
                      <a:pt x="670179" y="196415"/>
                    </a:cubicBezTo>
                    <a:cubicBezTo>
                      <a:pt x="642899" y="136055"/>
                      <a:pt x="602856" y="57121"/>
                      <a:pt x="569319" y="0"/>
                    </a:cubicBezTo>
                    <a:cubicBezTo>
                      <a:pt x="569319" y="0"/>
                      <a:pt x="515035" y="82210"/>
                      <a:pt x="493928" y="118748"/>
                    </a:cubicBezTo>
                    <a:cubicBezTo>
                      <a:pt x="449675" y="195348"/>
                      <a:pt x="397164" y="301142"/>
                      <a:pt x="358883" y="380895"/>
                    </a:cubicBezTo>
                    <a:cubicBezTo>
                      <a:pt x="290732" y="522903"/>
                      <a:pt x="201473" y="713480"/>
                      <a:pt x="146752" y="861184"/>
                    </a:cubicBezTo>
                    <a:cubicBezTo>
                      <a:pt x="101546" y="983218"/>
                      <a:pt x="47206" y="1148810"/>
                      <a:pt x="20250" y="1276121"/>
                    </a:cubicBezTo>
                    <a:cubicBezTo>
                      <a:pt x="11039" y="1319603"/>
                      <a:pt x="9" y="1422864"/>
                      <a:pt x="0" y="1422873"/>
                    </a:cubicBezTo>
                    <a:cubicBezTo>
                      <a:pt x="0" y="1422873"/>
                      <a:pt x="0" y="1422873"/>
                      <a:pt x="0" y="1422873"/>
                    </a:cubicBezTo>
                    <a:cubicBezTo>
                      <a:pt x="39471" y="1413767"/>
                      <a:pt x="91535" y="1398689"/>
                      <a:pt x="131569" y="1392508"/>
                    </a:cubicBezTo>
                    <a:cubicBezTo>
                      <a:pt x="193253" y="1382992"/>
                      <a:pt x="276682" y="1379763"/>
                      <a:pt x="339042" y="1377334"/>
                    </a:cubicBezTo>
                    <a:cubicBezTo>
                      <a:pt x="468487" y="1372267"/>
                      <a:pt x="641547" y="1369600"/>
                      <a:pt x="770858" y="1377334"/>
                    </a:cubicBezTo>
                    <a:cubicBezTo>
                      <a:pt x="857126" y="1382487"/>
                      <a:pt x="1057008" y="1410338"/>
                      <a:pt x="1057037" y="1410348"/>
                    </a:cubicBezTo>
                  </a:path>
                </a:pathLst>
              </a:custGeom>
              <a:noFill/>
              <a:ln w="9525" cap="rnd">
                <a:solidFill>
                  <a:srgbClr val="FB602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064B617-454D-1C06-F644-D8284B74361A}"/>
                  </a:ext>
                </a:extLst>
              </p:cNvPr>
              <p:cNvSpPr/>
              <p:nvPr/>
            </p:nvSpPr>
            <p:spPr>
              <a:xfrm>
                <a:off x="6642735" y="3822077"/>
                <a:ext cx="680910" cy="1606781"/>
              </a:xfrm>
              <a:custGeom>
                <a:avLst/>
                <a:gdLst>
                  <a:gd name="connsiteX0" fmla="*/ 643347 w 680910"/>
                  <a:gd name="connsiteY0" fmla="*/ 1251185 h 1606781"/>
                  <a:gd name="connsiteX1" fmla="*/ 548335 w 680910"/>
                  <a:gd name="connsiteY1" fmla="*/ 1606782 h 1606781"/>
                  <a:gd name="connsiteX2" fmla="*/ 523904 w 680910"/>
                  <a:gd name="connsiteY2" fmla="*/ 1457487 h 1606781"/>
                  <a:gd name="connsiteX3" fmla="*/ 428901 w 680910"/>
                  <a:gd name="connsiteY3" fmla="*/ 1186034 h 1606781"/>
                  <a:gd name="connsiteX4" fmla="*/ 314887 w 680910"/>
                  <a:gd name="connsiteY4" fmla="*/ 1042159 h 1606781"/>
                  <a:gd name="connsiteX5" fmla="*/ 157439 w 680910"/>
                  <a:gd name="connsiteY5" fmla="*/ 936298 h 1606781"/>
                  <a:gd name="connsiteX6" fmla="*/ 0 w 680910"/>
                  <a:gd name="connsiteY6" fmla="*/ 895579 h 1606781"/>
                  <a:gd name="connsiteX7" fmla="*/ 53301 w 680910"/>
                  <a:gd name="connsiteY7" fmla="*/ 0 h 1606781"/>
                  <a:gd name="connsiteX8" fmla="*/ 296046 w 680910"/>
                  <a:gd name="connsiteY8" fmla="*/ 40119 h 1606781"/>
                  <a:gd name="connsiteX9" fmla="*/ 464353 w 680910"/>
                  <a:gd name="connsiteY9" fmla="*/ 136950 h 1606781"/>
                  <a:gd name="connsiteX10" fmla="*/ 602685 w 680910"/>
                  <a:gd name="connsiteY10" fmla="*/ 349072 h 1606781"/>
                  <a:gd name="connsiteX11" fmla="*/ 671855 w 680910"/>
                  <a:gd name="connsiteY11" fmla="*/ 607295 h 1606781"/>
                  <a:gd name="connsiteX12" fmla="*/ 678637 w 680910"/>
                  <a:gd name="connsiteY12" fmla="*/ 884720 h 1606781"/>
                  <a:gd name="connsiteX13" fmla="*/ 643347 w 680910"/>
                  <a:gd name="connsiteY13" fmla="*/ 1251185 h 1606781"/>
                  <a:gd name="connsiteX14" fmla="*/ 53301 w 680910"/>
                  <a:gd name="connsiteY14" fmla="*/ 0 h 1606781"/>
                  <a:gd name="connsiteX15" fmla="*/ 53301 w 680910"/>
                  <a:gd name="connsiteY15" fmla="*/ 0 h 1606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0910" h="1606781">
                    <a:moveTo>
                      <a:pt x="643347" y="1251185"/>
                    </a:moveTo>
                    <a:cubicBezTo>
                      <a:pt x="623735" y="1359846"/>
                      <a:pt x="576843" y="1500102"/>
                      <a:pt x="548335" y="1606782"/>
                    </a:cubicBezTo>
                    <a:cubicBezTo>
                      <a:pt x="548335" y="1606772"/>
                      <a:pt x="534867" y="1501531"/>
                      <a:pt x="523904" y="1457487"/>
                    </a:cubicBezTo>
                    <a:cubicBezTo>
                      <a:pt x="503063" y="1373762"/>
                      <a:pt x="471078" y="1261300"/>
                      <a:pt x="428901" y="1186034"/>
                    </a:cubicBezTo>
                    <a:cubicBezTo>
                      <a:pt x="401974" y="1137990"/>
                      <a:pt x="355302" y="1079573"/>
                      <a:pt x="314887" y="1042159"/>
                    </a:cubicBezTo>
                    <a:cubicBezTo>
                      <a:pt x="273119" y="1003497"/>
                      <a:pt x="209416" y="959501"/>
                      <a:pt x="157439" y="936298"/>
                    </a:cubicBezTo>
                    <a:cubicBezTo>
                      <a:pt x="112890" y="916410"/>
                      <a:pt x="47234" y="907790"/>
                      <a:pt x="0" y="895579"/>
                    </a:cubicBezTo>
                    <a:cubicBezTo>
                      <a:pt x="9" y="895483"/>
                      <a:pt x="37319" y="268672"/>
                      <a:pt x="53301" y="0"/>
                    </a:cubicBezTo>
                    <a:cubicBezTo>
                      <a:pt x="126130" y="12030"/>
                      <a:pt x="226637" y="15002"/>
                      <a:pt x="296046" y="40119"/>
                    </a:cubicBezTo>
                    <a:cubicBezTo>
                      <a:pt x="350825" y="59941"/>
                      <a:pt x="421777" y="97193"/>
                      <a:pt x="464353" y="136950"/>
                    </a:cubicBezTo>
                    <a:cubicBezTo>
                      <a:pt x="519884" y="188804"/>
                      <a:pt x="571662" y="279721"/>
                      <a:pt x="602685" y="349072"/>
                    </a:cubicBezTo>
                    <a:cubicBezTo>
                      <a:pt x="635441" y="422272"/>
                      <a:pt x="660387" y="527923"/>
                      <a:pt x="671855" y="607295"/>
                    </a:cubicBezTo>
                    <a:cubicBezTo>
                      <a:pt x="683761" y="689686"/>
                      <a:pt x="681475" y="801519"/>
                      <a:pt x="678637" y="884720"/>
                    </a:cubicBezTo>
                    <a:cubicBezTo>
                      <a:pt x="674865" y="995105"/>
                      <a:pt x="662959" y="1142486"/>
                      <a:pt x="643347" y="1251185"/>
                    </a:cubicBezTo>
                    <a:moveTo>
                      <a:pt x="53301" y="0"/>
                    </a:moveTo>
                    <a:cubicBezTo>
                      <a:pt x="53301" y="0"/>
                      <a:pt x="53301" y="0"/>
                      <a:pt x="53301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85E705E-7A37-8CB9-3FFA-1D3082E7732F}"/>
                  </a:ext>
                </a:extLst>
              </p:cNvPr>
              <p:cNvSpPr/>
              <p:nvPr/>
            </p:nvSpPr>
            <p:spPr>
              <a:xfrm>
                <a:off x="6642735" y="3822077"/>
                <a:ext cx="680910" cy="1606781"/>
              </a:xfrm>
              <a:custGeom>
                <a:avLst/>
                <a:gdLst>
                  <a:gd name="connsiteX0" fmla="*/ 548335 w 680910"/>
                  <a:gd name="connsiteY0" fmla="*/ 1606782 h 1606781"/>
                  <a:gd name="connsiteX1" fmla="*/ 548335 w 680910"/>
                  <a:gd name="connsiteY1" fmla="*/ 1606782 h 1606781"/>
                  <a:gd name="connsiteX2" fmla="*/ 643347 w 680910"/>
                  <a:gd name="connsiteY2" fmla="*/ 1251185 h 1606781"/>
                  <a:gd name="connsiteX3" fmla="*/ 678637 w 680910"/>
                  <a:gd name="connsiteY3" fmla="*/ 884720 h 1606781"/>
                  <a:gd name="connsiteX4" fmla="*/ 671855 w 680910"/>
                  <a:gd name="connsiteY4" fmla="*/ 607295 h 1606781"/>
                  <a:gd name="connsiteX5" fmla="*/ 602685 w 680910"/>
                  <a:gd name="connsiteY5" fmla="*/ 349072 h 1606781"/>
                  <a:gd name="connsiteX6" fmla="*/ 464353 w 680910"/>
                  <a:gd name="connsiteY6" fmla="*/ 136950 h 1606781"/>
                  <a:gd name="connsiteX7" fmla="*/ 296046 w 680910"/>
                  <a:gd name="connsiteY7" fmla="*/ 40119 h 1606781"/>
                  <a:gd name="connsiteX8" fmla="*/ 53301 w 680910"/>
                  <a:gd name="connsiteY8" fmla="*/ 0 h 1606781"/>
                  <a:gd name="connsiteX9" fmla="*/ 53301 w 680910"/>
                  <a:gd name="connsiteY9" fmla="*/ 0 h 1606781"/>
                  <a:gd name="connsiteX10" fmla="*/ 0 w 680910"/>
                  <a:gd name="connsiteY10" fmla="*/ 895579 h 1606781"/>
                  <a:gd name="connsiteX11" fmla="*/ 0 w 680910"/>
                  <a:gd name="connsiteY11" fmla="*/ 895579 h 1606781"/>
                  <a:gd name="connsiteX12" fmla="*/ 157439 w 680910"/>
                  <a:gd name="connsiteY12" fmla="*/ 936298 h 1606781"/>
                  <a:gd name="connsiteX13" fmla="*/ 314887 w 680910"/>
                  <a:gd name="connsiteY13" fmla="*/ 1042159 h 1606781"/>
                  <a:gd name="connsiteX14" fmla="*/ 428901 w 680910"/>
                  <a:gd name="connsiteY14" fmla="*/ 1186034 h 1606781"/>
                  <a:gd name="connsiteX15" fmla="*/ 523904 w 680910"/>
                  <a:gd name="connsiteY15" fmla="*/ 1457487 h 1606781"/>
                  <a:gd name="connsiteX16" fmla="*/ 548335 w 680910"/>
                  <a:gd name="connsiteY16" fmla="*/ 1606782 h 1606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80910" h="1606781">
                    <a:moveTo>
                      <a:pt x="548335" y="1606782"/>
                    </a:moveTo>
                    <a:cubicBezTo>
                      <a:pt x="548335" y="1606782"/>
                      <a:pt x="548335" y="1606782"/>
                      <a:pt x="548335" y="1606782"/>
                    </a:cubicBezTo>
                    <a:cubicBezTo>
                      <a:pt x="576843" y="1500102"/>
                      <a:pt x="623735" y="1359846"/>
                      <a:pt x="643347" y="1251185"/>
                    </a:cubicBezTo>
                    <a:cubicBezTo>
                      <a:pt x="662959" y="1142486"/>
                      <a:pt x="674865" y="995105"/>
                      <a:pt x="678637" y="884720"/>
                    </a:cubicBezTo>
                    <a:cubicBezTo>
                      <a:pt x="681475" y="801519"/>
                      <a:pt x="683761" y="689686"/>
                      <a:pt x="671855" y="607295"/>
                    </a:cubicBezTo>
                    <a:cubicBezTo>
                      <a:pt x="660387" y="527923"/>
                      <a:pt x="635441" y="422272"/>
                      <a:pt x="602685" y="349072"/>
                    </a:cubicBezTo>
                    <a:cubicBezTo>
                      <a:pt x="571662" y="279721"/>
                      <a:pt x="519884" y="188804"/>
                      <a:pt x="464353" y="136950"/>
                    </a:cubicBezTo>
                    <a:cubicBezTo>
                      <a:pt x="421777" y="97193"/>
                      <a:pt x="350825" y="59941"/>
                      <a:pt x="296046" y="40119"/>
                    </a:cubicBezTo>
                    <a:cubicBezTo>
                      <a:pt x="226637" y="15002"/>
                      <a:pt x="126130" y="12030"/>
                      <a:pt x="53301" y="0"/>
                    </a:cubicBezTo>
                    <a:cubicBezTo>
                      <a:pt x="53301" y="0"/>
                      <a:pt x="53301" y="0"/>
                      <a:pt x="53301" y="0"/>
                    </a:cubicBezTo>
                    <a:cubicBezTo>
                      <a:pt x="37319" y="268672"/>
                      <a:pt x="9" y="895483"/>
                      <a:pt x="0" y="895579"/>
                    </a:cubicBezTo>
                    <a:cubicBezTo>
                      <a:pt x="0" y="895579"/>
                      <a:pt x="0" y="895579"/>
                      <a:pt x="0" y="895579"/>
                    </a:cubicBezTo>
                    <a:cubicBezTo>
                      <a:pt x="47234" y="907790"/>
                      <a:pt x="112890" y="916410"/>
                      <a:pt x="157439" y="936298"/>
                    </a:cubicBezTo>
                    <a:cubicBezTo>
                      <a:pt x="209416" y="959501"/>
                      <a:pt x="273119" y="1003497"/>
                      <a:pt x="314887" y="1042159"/>
                    </a:cubicBezTo>
                    <a:cubicBezTo>
                      <a:pt x="355302" y="1079573"/>
                      <a:pt x="401974" y="1137990"/>
                      <a:pt x="428901" y="1186034"/>
                    </a:cubicBezTo>
                    <a:cubicBezTo>
                      <a:pt x="471078" y="1261300"/>
                      <a:pt x="503063" y="1373762"/>
                      <a:pt x="523904" y="1457487"/>
                    </a:cubicBezTo>
                    <a:cubicBezTo>
                      <a:pt x="534867" y="1501531"/>
                      <a:pt x="548335" y="1606772"/>
                      <a:pt x="548335" y="1606782"/>
                    </a:cubicBezTo>
                  </a:path>
                </a:pathLst>
              </a:custGeom>
              <a:noFill/>
              <a:ln w="9525" cap="rnd">
                <a:solidFill>
                  <a:srgbClr val="DE3F1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D022305-E51E-6090-7497-C29E1256207D}"/>
                  </a:ext>
                </a:extLst>
              </p:cNvPr>
              <p:cNvSpPr/>
              <p:nvPr/>
            </p:nvSpPr>
            <p:spPr>
              <a:xfrm>
                <a:off x="5449879" y="3815800"/>
                <a:ext cx="672419" cy="1606791"/>
              </a:xfrm>
              <a:custGeom>
                <a:avLst/>
                <a:gdLst>
                  <a:gd name="connsiteX0" fmla="*/ 37102 w 672419"/>
                  <a:gd name="connsiteY0" fmla="*/ 1251185 h 1606791"/>
                  <a:gd name="connsiteX1" fmla="*/ 130923 w 672419"/>
                  <a:gd name="connsiteY1" fmla="*/ 1606792 h 1606791"/>
                  <a:gd name="connsiteX2" fmla="*/ 155050 w 672419"/>
                  <a:gd name="connsiteY2" fmla="*/ 1457487 h 1606791"/>
                  <a:gd name="connsiteX3" fmla="*/ 248871 w 672419"/>
                  <a:gd name="connsiteY3" fmla="*/ 1186034 h 1606791"/>
                  <a:gd name="connsiteX4" fmla="*/ 361457 w 672419"/>
                  <a:gd name="connsiteY4" fmla="*/ 1042168 h 1606791"/>
                  <a:gd name="connsiteX5" fmla="*/ 516943 w 672419"/>
                  <a:gd name="connsiteY5" fmla="*/ 936307 h 1606791"/>
                  <a:gd name="connsiteX6" fmla="*/ 672419 w 672419"/>
                  <a:gd name="connsiteY6" fmla="*/ 895579 h 1606791"/>
                  <a:gd name="connsiteX7" fmla="*/ 619784 w 672419"/>
                  <a:gd name="connsiteY7" fmla="*/ 0 h 1606791"/>
                  <a:gd name="connsiteX8" fmla="*/ 380059 w 672419"/>
                  <a:gd name="connsiteY8" fmla="*/ 40129 h 1606791"/>
                  <a:gd name="connsiteX9" fmla="*/ 213857 w 672419"/>
                  <a:gd name="connsiteY9" fmla="*/ 136960 h 1606791"/>
                  <a:gd name="connsiteX10" fmla="*/ 77250 w 672419"/>
                  <a:gd name="connsiteY10" fmla="*/ 349072 h 1606791"/>
                  <a:gd name="connsiteX11" fmla="*/ 8937 w 672419"/>
                  <a:gd name="connsiteY11" fmla="*/ 607305 h 1606791"/>
                  <a:gd name="connsiteX12" fmla="*/ 2250 w 672419"/>
                  <a:gd name="connsiteY12" fmla="*/ 884720 h 1606791"/>
                  <a:gd name="connsiteX13" fmla="*/ 37102 w 672419"/>
                  <a:gd name="connsiteY13" fmla="*/ 1251185 h 1606791"/>
                  <a:gd name="connsiteX14" fmla="*/ 619784 w 672419"/>
                  <a:gd name="connsiteY14" fmla="*/ 0 h 1606791"/>
                  <a:gd name="connsiteX15" fmla="*/ 619784 w 672419"/>
                  <a:gd name="connsiteY15" fmla="*/ 0 h 160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2419" h="1606791">
                    <a:moveTo>
                      <a:pt x="37102" y="1251185"/>
                    </a:moveTo>
                    <a:cubicBezTo>
                      <a:pt x="56457" y="1359808"/>
                      <a:pt x="102777" y="1500111"/>
                      <a:pt x="130923" y="1606792"/>
                    </a:cubicBezTo>
                    <a:cubicBezTo>
                      <a:pt x="130923" y="1606772"/>
                      <a:pt x="144211" y="1501550"/>
                      <a:pt x="155050" y="1457487"/>
                    </a:cubicBezTo>
                    <a:cubicBezTo>
                      <a:pt x="175624" y="1373819"/>
                      <a:pt x="207123" y="1261405"/>
                      <a:pt x="248871" y="1186034"/>
                    </a:cubicBezTo>
                    <a:cubicBezTo>
                      <a:pt x="275427" y="1138095"/>
                      <a:pt x="321461" y="1079630"/>
                      <a:pt x="361457" y="1042168"/>
                    </a:cubicBezTo>
                    <a:cubicBezTo>
                      <a:pt x="402643" y="1003592"/>
                      <a:pt x="465517" y="959529"/>
                      <a:pt x="516943" y="936307"/>
                    </a:cubicBezTo>
                    <a:cubicBezTo>
                      <a:pt x="560882" y="916457"/>
                      <a:pt x="625776" y="907799"/>
                      <a:pt x="672419" y="895579"/>
                    </a:cubicBezTo>
                    <a:cubicBezTo>
                      <a:pt x="672419" y="895493"/>
                      <a:pt x="635577" y="268672"/>
                      <a:pt x="619784" y="0"/>
                    </a:cubicBezTo>
                    <a:cubicBezTo>
                      <a:pt x="547861" y="12039"/>
                      <a:pt x="448534" y="15059"/>
                      <a:pt x="380059" y="40129"/>
                    </a:cubicBezTo>
                    <a:cubicBezTo>
                      <a:pt x="325871" y="59969"/>
                      <a:pt x="255815" y="97346"/>
                      <a:pt x="213857" y="136960"/>
                    </a:cubicBezTo>
                    <a:cubicBezTo>
                      <a:pt x="158812" y="188919"/>
                      <a:pt x="107854" y="279854"/>
                      <a:pt x="77250" y="349072"/>
                    </a:cubicBezTo>
                    <a:cubicBezTo>
                      <a:pt x="44846" y="422367"/>
                      <a:pt x="20262" y="527971"/>
                      <a:pt x="8937" y="607305"/>
                    </a:cubicBezTo>
                    <a:cubicBezTo>
                      <a:pt x="-2827" y="689715"/>
                      <a:pt x="-551" y="801519"/>
                      <a:pt x="2250" y="884720"/>
                    </a:cubicBezTo>
                    <a:cubicBezTo>
                      <a:pt x="5965" y="995096"/>
                      <a:pt x="17719" y="1142466"/>
                      <a:pt x="37102" y="1251185"/>
                    </a:cubicBezTo>
                    <a:moveTo>
                      <a:pt x="619784" y="0"/>
                    </a:moveTo>
                    <a:cubicBezTo>
                      <a:pt x="619784" y="0"/>
                      <a:pt x="619784" y="0"/>
                      <a:pt x="619784" y="0"/>
                    </a:cubicBezTo>
                    <a:close/>
                  </a:path>
                </a:pathLst>
              </a:custGeom>
              <a:solidFill>
                <a:srgbClr val="FB60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B9EF19A-44F2-69DF-88E6-41FBCE60805E}"/>
                  </a:ext>
                </a:extLst>
              </p:cNvPr>
              <p:cNvSpPr/>
              <p:nvPr/>
            </p:nvSpPr>
            <p:spPr>
              <a:xfrm>
                <a:off x="5449879" y="3815800"/>
                <a:ext cx="672419" cy="1606791"/>
              </a:xfrm>
              <a:custGeom>
                <a:avLst/>
                <a:gdLst>
                  <a:gd name="connsiteX0" fmla="*/ 130923 w 672419"/>
                  <a:gd name="connsiteY0" fmla="*/ 1606792 h 1606791"/>
                  <a:gd name="connsiteX1" fmla="*/ 130923 w 672419"/>
                  <a:gd name="connsiteY1" fmla="*/ 1606792 h 1606791"/>
                  <a:gd name="connsiteX2" fmla="*/ 37102 w 672419"/>
                  <a:gd name="connsiteY2" fmla="*/ 1251185 h 1606791"/>
                  <a:gd name="connsiteX3" fmla="*/ 2250 w 672419"/>
                  <a:gd name="connsiteY3" fmla="*/ 884720 h 1606791"/>
                  <a:gd name="connsiteX4" fmla="*/ 8937 w 672419"/>
                  <a:gd name="connsiteY4" fmla="*/ 607305 h 1606791"/>
                  <a:gd name="connsiteX5" fmla="*/ 77250 w 672419"/>
                  <a:gd name="connsiteY5" fmla="*/ 349072 h 1606791"/>
                  <a:gd name="connsiteX6" fmla="*/ 213857 w 672419"/>
                  <a:gd name="connsiteY6" fmla="*/ 136960 h 1606791"/>
                  <a:gd name="connsiteX7" fmla="*/ 380059 w 672419"/>
                  <a:gd name="connsiteY7" fmla="*/ 40129 h 1606791"/>
                  <a:gd name="connsiteX8" fmla="*/ 619784 w 672419"/>
                  <a:gd name="connsiteY8" fmla="*/ 0 h 1606791"/>
                  <a:gd name="connsiteX9" fmla="*/ 619784 w 672419"/>
                  <a:gd name="connsiteY9" fmla="*/ 0 h 1606791"/>
                  <a:gd name="connsiteX10" fmla="*/ 672419 w 672419"/>
                  <a:gd name="connsiteY10" fmla="*/ 895579 h 1606791"/>
                  <a:gd name="connsiteX11" fmla="*/ 672419 w 672419"/>
                  <a:gd name="connsiteY11" fmla="*/ 895579 h 1606791"/>
                  <a:gd name="connsiteX12" fmla="*/ 516943 w 672419"/>
                  <a:gd name="connsiteY12" fmla="*/ 936307 h 1606791"/>
                  <a:gd name="connsiteX13" fmla="*/ 361457 w 672419"/>
                  <a:gd name="connsiteY13" fmla="*/ 1042168 h 1606791"/>
                  <a:gd name="connsiteX14" fmla="*/ 248871 w 672419"/>
                  <a:gd name="connsiteY14" fmla="*/ 1186034 h 1606791"/>
                  <a:gd name="connsiteX15" fmla="*/ 155050 w 672419"/>
                  <a:gd name="connsiteY15" fmla="*/ 1457487 h 1606791"/>
                  <a:gd name="connsiteX16" fmla="*/ 130923 w 672419"/>
                  <a:gd name="connsiteY16" fmla="*/ 1606792 h 160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419" h="1606791">
                    <a:moveTo>
                      <a:pt x="130923" y="1606792"/>
                    </a:moveTo>
                    <a:cubicBezTo>
                      <a:pt x="130923" y="1606792"/>
                      <a:pt x="130923" y="1606792"/>
                      <a:pt x="130923" y="1606792"/>
                    </a:cubicBezTo>
                    <a:cubicBezTo>
                      <a:pt x="102777" y="1500111"/>
                      <a:pt x="56457" y="1359808"/>
                      <a:pt x="37102" y="1251185"/>
                    </a:cubicBezTo>
                    <a:cubicBezTo>
                      <a:pt x="17719" y="1142466"/>
                      <a:pt x="5965" y="995096"/>
                      <a:pt x="2250" y="884720"/>
                    </a:cubicBezTo>
                    <a:cubicBezTo>
                      <a:pt x="-551" y="801519"/>
                      <a:pt x="-2827" y="689715"/>
                      <a:pt x="8937" y="607305"/>
                    </a:cubicBezTo>
                    <a:cubicBezTo>
                      <a:pt x="20262" y="527971"/>
                      <a:pt x="44846" y="422367"/>
                      <a:pt x="77250" y="349072"/>
                    </a:cubicBezTo>
                    <a:cubicBezTo>
                      <a:pt x="107854" y="279854"/>
                      <a:pt x="158812" y="188919"/>
                      <a:pt x="213857" y="136960"/>
                    </a:cubicBezTo>
                    <a:cubicBezTo>
                      <a:pt x="255815" y="97346"/>
                      <a:pt x="325871" y="59969"/>
                      <a:pt x="380059" y="40129"/>
                    </a:cubicBezTo>
                    <a:cubicBezTo>
                      <a:pt x="448534" y="15059"/>
                      <a:pt x="547861" y="12039"/>
                      <a:pt x="619784" y="0"/>
                    </a:cubicBezTo>
                    <a:cubicBezTo>
                      <a:pt x="619784" y="0"/>
                      <a:pt x="619784" y="0"/>
                      <a:pt x="619784" y="0"/>
                    </a:cubicBezTo>
                    <a:cubicBezTo>
                      <a:pt x="635577" y="268672"/>
                      <a:pt x="672419" y="895493"/>
                      <a:pt x="672419" y="895579"/>
                    </a:cubicBezTo>
                    <a:cubicBezTo>
                      <a:pt x="672419" y="895579"/>
                      <a:pt x="672419" y="895579"/>
                      <a:pt x="672419" y="895579"/>
                    </a:cubicBezTo>
                    <a:cubicBezTo>
                      <a:pt x="625776" y="907799"/>
                      <a:pt x="560882" y="916457"/>
                      <a:pt x="516943" y="936307"/>
                    </a:cubicBezTo>
                    <a:cubicBezTo>
                      <a:pt x="465517" y="959529"/>
                      <a:pt x="402643" y="1003592"/>
                      <a:pt x="361457" y="1042168"/>
                    </a:cubicBezTo>
                    <a:cubicBezTo>
                      <a:pt x="321461" y="1079630"/>
                      <a:pt x="275427" y="1138095"/>
                      <a:pt x="248871" y="1186034"/>
                    </a:cubicBezTo>
                    <a:cubicBezTo>
                      <a:pt x="207123" y="1261405"/>
                      <a:pt x="175624" y="1373819"/>
                      <a:pt x="155050" y="1457487"/>
                    </a:cubicBezTo>
                    <a:cubicBezTo>
                      <a:pt x="144211" y="1501550"/>
                      <a:pt x="130923" y="1606772"/>
                      <a:pt x="130923" y="1606792"/>
                    </a:cubicBezTo>
                  </a:path>
                </a:pathLst>
              </a:custGeom>
              <a:noFill/>
              <a:ln w="9525" cap="rnd">
                <a:solidFill>
                  <a:srgbClr val="FB602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A86F7A4-FB79-48A1-099A-99ABEF69C9FA}"/>
                  </a:ext>
                </a:extLst>
              </p:cNvPr>
              <p:cNvSpPr/>
              <p:nvPr/>
            </p:nvSpPr>
            <p:spPr>
              <a:xfrm>
                <a:off x="6097828" y="2069601"/>
                <a:ext cx="587330" cy="582320"/>
              </a:xfrm>
              <a:custGeom>
                <a:avLst/>
                <a:gdLst>
                  <a:gd name="connsiteX0" fmla="*/ 293665 w 587330"/>
                  <a:gd name="connsiteY0" fmla="*/ 0 h 582320"/>
                  <a:gd name="connsiteX1" fmla="*/ 0 w 587330"/>
                  <a:gd name="connsiteY1" fmla="*/ 291160 h 582320"/>
                  <a:gd name="connsiteX2" fmla="*/ 293665 w 587330"/>
                  <a:gd name="connsiteY2" fmla="*/ 582320 h 582320"/>
                  <a:gd name="connsiteX3" fmla="*/ 587330 w 587330"/>
                  <a:gd name="connsiteY3" fmla="*/ 291160 h 582320"/>
                  <a:gd name="connsiteX4" fmla="*/ 293665 w 587330"/>
                  <a:gd name="connsiteY4" fmla="*/ 0 h 58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330" h="582320">
                    <a:moveTo>
                      <a:pt x="293665" y="0"/>
                    </a:moveTo>
                    <a:cubicBezTo>
                      <a:pt x="150180" y="0"/>
                      <a:pt x="0" y="108585"/>
                      <a:pt x="0" y="291160"/>
                    </a:cubicBezTo>
                    <a:cubicBezTo>
                      <a:pt x="0" y="473735"/>
                      <a:pt x="150180" y="582320"/>
                      <a:pt x="293665" y="582320"/>
                    </a:cubicBezTo>
                    <a:cubicBezTo>
                      <a:pt x="437149" y="582330"/>
                      <a:pt x="587330" y="473735"/>
                      <a:pt x="587330" y="291160"/>
                    </a:cubicBezTo>
                    <a:cubicBezTo>
                      <a:pt x="587330" y="108585"/>
                      <a:pt x="437149" y="0"/>
                      <a:pt x="293665" y="0"/>
                    </a:cubicBezTo>
                    <a:close/>
                  </a:path>
                </a:pathLst>
              </a:custGeom>
              <a:solidFill>
                <a:srgbClr val="DD4520"/>
              </a:solidFill>
              <a:ln w="9525" cap="rnd">
                <a:solidFill>
                  <a:srgbClr val="DD452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3F6A339-CEDD-015A-1CDE-F1AFDFB31B1D}"/>
                  </a:ext>
                </a:extLst>
              </p:cNvPr>
              <p:cNvSpPr/>
              <p:nvPr/>
            </p:nvSpPr>
            <p:spPr>
              <a:xfrm>
                <a:off x="6166637" y="2134914"/>
                <a:ext cx="436568" cy="440759"/>
              </a:xfrm>
              <a:custGeom>
                <a:avLst/>
                <a:gdLst>
                  <a:gd name="connsiteX0" fmla="*/ 218284 w 436568"/>
                  <a:gd name="connsiteY0" fmla="*/ 0 h 440759"/>
                  <a:gd name="connsiteX1" fmla="*/ 0 w 436568"/>
                  <a:gd name="connsiteY1" fmla="*/ 220380 h 440759"/>
                  <a:gd name="connsiteX2" fmla="*/ 218284 w 436568"/>
                  <a:gd name="connsiteY2" fmla="*/ 440760 h 440759"/>
                  <a:gd name="connsiteX3" fmla="*/ 436569 w 436568"/>
                  <a:gd name="connsiteY3" fmla="*/ 220380 h 440759"/>
                  <a:gd name="connsiteX4" fmla="*/ 218284 w 436568"/>
                  <a:gd name="connsiteY4" fmla="*/ 0 h 44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568" h="440759">
                    <a:moveTo>
                      <a:pt x="218284" y="0"/>
                    </a:moveTo>
                    <a:cubicBezTo>
                      <a:pt x="122491" y="0"/>
                      <a:pt x="0" y="66513"/>
                      <a:pt x="0" y="220380"/>
                    </a:cubicBezTo>
                    <a:cubicBezTo>
                      <a:pt x="0" y="374237"/>
                      <a:pt x="122491" y="440760"/>
                      <a:pt x="218284" y="440760"/>
                    </a:cubicBezTo>
                    <a:cubicBezTo>
                      <a:pt x="314067" y="440760"/>
                      <a:pt x="436569" y="374237"/>
                      <a:pt x="436569" y="220380"/>
                    </a:cubicBezTo>
                    <a:cubicBezTo>
                      <a:pt x="436569" y="66513"/>
                      <a:pt x="314067" y="0"/>
                      <a:pt x="218284" y="0"/>
                    </a:cubicBezTo>
                    <a:close/>
                  </a:path>
                </a:pathLst>
              </a:custGeom>
              <a:solidFill>
                <a:srgbClr val="D2F0FB"/>
              </a:solidFill>
              <a:ln w="9525" cap="rnd">
                <a:solidFill>
                  <a:srgbClr val="D2F0F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4">
              <a:extLst>
                <a:ext uri="{FF2B5EF4-FFF2-40B4-BE49-F238E27FC236}">
                  <a16:creationId xmlns:a16="http://schemas.microsoft.com/office/drawing/2014/main" id="{2FCF3122-51D9-E289-2292-DE2677233353}"/>
                </a:ext>
              </a:extLst>
            </p:cNvPr>
            <p:cNvGrpSpPr/>
            <p:nvPr/>
          </p:nvGrpSpPr>
          <p:grpSpPr>
            <a:xfrm>
              <a:off x="6106801" y="5062889"/>
              <a:ext cx="544744" cy="1518323"/>
              <a:chOff x="6106801" y="5062889"/>
              <a:chExt cx="544744" cy="1518323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28320AE-709C-8EDA-1080-594415C2AC30}"/>
                  </a:ext>
                </a:extLst>
              </p:cNvPr>
              <p:cNvSpPr/>
              <p:nvPr/>
            </p:nvSpPr>
            <p:spPr>
              <a:xfrm>
                <a:off x="6123355" y="5170484"/>
                <a:ext cx="523877" cy="1410728"/>
              </a:xfrm>
              <a:custGeom>
                <a:avLst/>
                <a:gdLst>
                  <a:gd name="connsiteX0" fmla="*/ 338414 w 523877"/>
                  <a:gd name="connsiteY0" fmla="*/ 1297410 h 1410728"/>
                  <a:gd name="connsiteX1" fmla="*/ 266186 w 523877"/>
                  <a:gd name="connsiteY1" fmla="*/ 1410728 h 1410728"/>
                  <a:gd name="connsiteX2" fmla="*/ 161592 w 523877"/>
                  <a:gd name="connsiteY2" fmla="*/ 1245118 h 1410728"/>
                  <a:gd name="connsiteX3" fmla="*/ 66952 w 523877"/>
                  <a:gd name="connsiteY3" fmla="*/ 1003545 h 1410728"/>
                  <a:gd name="connsiteX4" fmla="*/ 6573 w 523877"/>
                  <a:gd name="connsiteY4" fmla="*/ 753685 h 1410728"/>
                  <a:gd name="connsiteX5" fmla="*/ 858 w 523877"/>
                  <a:gd name="connsiteY5" fmla="*/ 606285 h 1410728"/>
                  <a:gd name="connsiteX6" fmla="*/ 6001 w 523877"/>
                  <a:gd name="connsiteY6" fmla="*/ 340166 h 1410728"/>
                  <a:gd name="connsiteX7" fmla="*/ 39215 w 523877"/>
                  <a:gd name="connsiteY7" fmla="*/ 151209 h 1410728"/>
                  <a:gd name="connsiteX8" fmla="*/ 94869 w 523877"/>
                  <a:gd name="connsiteY8" fmla="*/ 1048 h 1410728"/>
                  <a:gd name="connsiteX9" fmla="*/ 396250 w 523877"/>
                  <a:gd name="connsiteY9" fmla="*/ 0 h 1410728"/>
                  <a:gd name="connsiteX10" fmla="*/ 461763 w 523877"/>
                  <a:gd name="connsiteY10" fmla="*/ 133007 h 1410728"/>
                  <a:gd name="connsiteX11" fmla="*/ 514598 w 523877"/>
                  <a:gd name="connsiteY11" fmla="*/ 345481 h 1410728"/>
                  <a:gd name="connsiteX12" fmla="*/ 523780 w 523877"/>
                  <a:gd name="connsiteY12" fmla="*/ 595846 h 1410728"/>
                  <a:gd name="connsiteX13" fmla="*/ 518408 w 523877"/>
                  <a:gd name="connsiteY13" fmla="*/ 747113 h 1410728"/>
                  <a:gd name="connsiteX14" fmla="*/ 467745 w 523877"/>
                  <a:gd name="connsiteY14" fmla="*/ 1005821 h 1410728"/>
                  <a:gd name="connsiteX15" fmla="*/ 338414 w 523877"/>
                  <a:gd name="connsiteY15" fmla="*/ 1297410 h 1410728"/>
                  <a:gd name="connsiteX16" fmla="*/ 396250 w 523877"/>
                  <a:gd name="connsiteY16" fmla="*/ 0 h 1410728"/>
                  <a:gd name="connsiteX17" fmla="*/ 396250 w 523877"/>
                  <a:gd name="connsiteY17" fmla="*/ 0 h 141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23877" h="1410728">
                    <a:moveTo>
                      <a:pt x="338414" y="1297410"/>
                    </a:moveTo>
                    <a:cubicBezTo>
                      <a:pt x="319136" y="1332814"/>
                      <a:pt x="287856" y="1376734"/>
                      <a:pt x="266186" y="1410728"/>
                    </a:cubicBezTo>
                    <a:cubicBezTo>
                      <a:pt x="266177" y="1410710"/>
                      <a:pt x="188253" y="1297477"/>
                      <a:pt x="161592" y="1245118"/>
                    </a:cubicBezTo>
                    <a:cubicBezTo>
                      <a:pt x="126264" y="1175756"/>
                      <a:pt x="90336" y="1077783"/>
                      <a:pt x="66952" y="1003545"/>
                    </a:cubicBezTo>
                    <a:cubicBezTo>
                      <a:pt x="43778" y="929992"/>
                      <a:pt x="16765" y="830123"/>
                      <a:pt x="6573" y="753685"/>
                    </a:cubicBezTo>
                    <a:cubicBezTo>
                      <a:pt x="724" y="709822"/>
                      <a:pt x="1363" y="650529"/>
                      <a:pt x="858" y="606285"/>
                    </a:cubicBezTo>
                    <a:cubicBezTo>
                      <a:pt x="-47" y="526437"/>
                      <a:pt x="-1904" y="419624"/>
                      <a:pt x="6001" y="340166"/>
                    </a:cubicBezTo>
                    <a:cubicBezTo>
                      <a:pt x="11697" y="282893"/>
                      <a:pt x="24080" y="206740"/>
                      <a:pt x="39215" y="151209"/>
                    </a:cubicBezTo>
                    <a:cubicBezTo>
                      <a:pt x="51854" y="104851"/>
                      <a:pt x="78172" y="46091"/>
                      <a:pt x="94869" y="1048"/>
                    </a:cubicBezTo>
                    <a:cubicBezTo>
                      <a:pt x="94908" y="1048"/>
                      <a:pt x="305839" y="315"/>
                      <a:pt x="396250" y="0"/>
                    </a:cubicBezTo>
                    <a:cubicBezTo>
                      <a:pt x="415910" y="39900"/>
                      <a:pt x="446314" y="91297"/>
                      <a:pt x="461763" y="133007"/>
                    </a:cubicBezTo>
                    <a:cubicBezTo>
                      <a:pt x="484585" y="194596"/>
                      <a:pt x="505321" y="280454"/>
                      <a:pt x="514598" y="345481"/>
                    </a:cubicBezTo>
                    <a:cubicBezTo>
                      <a:pt x="525199" y="419891"/>
                      <a:pt x="523866" y="520684"/>
                      <a:pt x="523780" y="595846"/>
                    </a:cubicBezTo>
                    <a:cubicBezTo>
                      <a:pt x="523723" y="641252"/>
                      <a:pt x="523400" y="701983"/>
                      <a:pt x="518408" y="747113"/>
                    </a:cubicBezTo>
                    <a:cubicBezTo>
                      <a:pt x="509712" y="825722"/>
                      <a:pt x="491367" y="930345"/>
                      <a:pt x="467745" y="1005821"/>
                    </a:cubicBezTo>
                    <a:cubicBezTo>
                      <a:pt x="439170" y="1097146"/>
                      <a:pt x="384173" y="1213361"/>
                      <a:pt x="338414" y="1297410"/>
                    </a:cubicBezTo>
                    <a:moveTo>
                      <a:pt x="396250" y="0"/>
                    </a:moveTo>
                    <a:cubicBezTo>
                      <a:pt x="396250" y="0"/>
                      <a:pt x="396250" y="0"/>
                      <a:pt x="396250" y="0"/>
                    </a:cubicBezTo>
                    <a:close/>
                  </a:path>
                </a:pathLst>
              </a:custGeom>
              <a:solidFill>
                <a:srgbClr val="FCBF0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B51470F-48E7-21DF-D3DD-D73F55A265B2}"/>
                  </a:ext>
                </a:extLst>
              </p:cNvPr>
              <p:cNvSpPr/>
              <p:nvPr/>
            </p:nvSpPr>
            <p:spPr>
              <a:xfrm>
                <a:off x="6123355" y="5170484"/>
                <a:ext cx="523877" cy="1410728"/>
              </a:xfrm>
              <a:custGeom>
                <a:avLst/>
                <a:gdLst>
                  <a:gd name="connsiteX0" fmla="*/ 266186 w 523877"/>
                  <a:gd name="connsiteY0" fmla="*/ 1410728 h 1410728"/>
                  <a:gd name="connsiteX1" fmla="*/ 266186 w 523877"/>
                  <a:gd name="connsiteY1" fmla="*/ 1410728 h 1410728"/>
                  <a:gd name="connsiteX2" fmla="*/ 338414 w 523877"/>
                  <a:gd name="connsiteY2" fmla="*/ 1297410 h 1410728"/>
                  <a:gd name="connsiteX3" fmla="*/ 467745 w 523877"/>
                  <a:gd name="connsiteY3" fmla="*/ 1005821 h 1410728"/>
                  <a:gd name="connsiteX4" fmla="*/ 518408 w 523877"/>
                  <a:gd name="connsiteY4" fmla="*/ 747113 h 1410728"/>
                  <a:gd name="connsiteX5" fmla="*/ 523780 w 523877"/>
                  <a:gd name="connsiteY5" fmla="*/ 595846 h 1410728"/>
                  <a:gd name="connsiteX6" fmla="*/ 514598 w 523877"/>
                  <a:gd name="connsiteY6" fmla="*/ 345481 h 1410728"/>
                  <a:gd name="connsiteX7" fmla="*/ 461763 w 523877"/>
                  <a:gd name="connsiteY7" fmla="*/ 133007 h 1410728"/>
                  <a:gd name="connsiteX8" fmla="*/ 396250 w 523877"/>
                  <a:gd name="connsiteY8" fmla="*/ 0 h 1410728"/>
                  <a:gd name="connsiteX9" fmla="*/ 396250 w 523877"/>
                  <a:gd name="connsiteY9" fmla="*/ 0 h 1410728"/>
                  <a:gd name="connsiteX10" fmla="*/ 94869 w 523877"/>
                  <a:gd name="connsiteY10" fmla="*/ 1048 h 1410728"/>
                  <a:gd name="connsiteX11" fmla="*/ 94869 w 523877"/>
                  <a:gd name="connsiteY11" fmla="*/ 1048 h 1410728"/>
                  <a:gd name="connsiteX12" fmla="*/ 39215 w 523877"/>
                  <a:gd name="connsiteY12" fmla="*/ 151209 h 1410728"/>
                  <a:gd name="connsiteX13" fmla="*/ 6001 w 523877"/>
                  <a:gd name="connsiteY13" fmla="*/ 340166 h 1410728"/>
                  <a:gd name="connsiteX14" fmla="*/ 858 w 523877"/>
                  <a:gd name="connsiteY14" fmla="*/ 606285 h 1410728"/>
                  <a:gd name="connsiteX15" fmla="*/ 6573 w 523877"/>
                  <a:gd name="connsiteY15" fmla="*/ 753685 h 1410728"/>
                  <a:gd name="connsiteX16" fmla="*/ 66952 w 523877"/>
                  <a:gd name="connsiteY16" fmla="*/ 1003545 h 1410728"/>
                  <a:gd name="connsiteX17" fmla="*/ 161592 w 523877"/>
                  <a:gd name="connsiteY17" fmla="*/ 1245118 h 1410728"/>
                  <a:gd name="connsiteX18" fmla="*/ 266186 w 523877"/>
                  <a:gd name="connsiteY18" fmla="*/ 1410728 h 141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3877" h="1410728">
                    <a:moveTo>
                      <a:pt x="266186" y="1410728"/>
                    </a:moveTo>
                    <a:cubicBezTo>
                      <a:pt x="266186" y="1410728"/>
                      <a:pt x="266186" y="1410728"/>
                      <a:pt x="266186" y="1410728"/>
                    </a:cubicBezTo>
                    <a:cubicBezTo>
                      <a:pt x="287856" y="1376734"/>
                      <a:pt x="319136" y="1332814"/>
                      <a:pt x="338414" y="1297410"/>
                    </a:cubicBezTo>
                    <a:cubicBezTo>
                      <a:pt x="384173" y="1213361"/>
                      <a:pt x="439170" y="1097146"/>
                      <a:pt x="467745" y="1005821"/>
                    </a:cubicBezTo>
                    <a:cubicBezTo>
                      <a:pt x="491367" y="930345"/>
                      <a:pt x="509712" y="825722"/>
                      <a:pt x="518408" y="747113"/>
                    </a:cubicBezTo>
                    <a:cubicBezTo>
                      <a:pt x="523400" y="701983"/>
                      <a:pt x="523723" y="641252"/>
                      <a:pt x="523780" y="595846"/>
                    </a:cubicBezTo>
                    <a:cubicBezTo>
                      <a:pt x="523866" y="520684"/>
                      <a:pt x="525199" y="419891"/>
                      <a:pt x="514598" y="345481"/>
                    </a:cubicBezTo>
                    <a:cubicBezTo>
                      <a:pt x="505321" y="280454"/>
                      <a:pt x="484585" y="194596"/>
                      <a:pt x="461763" y="133007"/>
                    </a:cubicBezTo>
                    <a:cubicBezTo>
                      <a:pt x="446314" y="91297"/>
                      <a:pt x="415910" y="39900"/>
                      <a:pt x="396250" y="0"/>
                    </a:cubicBezTo>
                    <a:cubicBezTo>
                      <a:pt x="396250" y="0"/>
                      <a:pt x="396250" y="0"/>
                      <a:pt x="396250" y="0"/>
                    </a:cubicBezTo>
                    <a:cubicBezTo>
                      <a:pt x="305839" y="315"/>
                      <a:pt x="94908" y="1048"/>
                      <a:pt x="94869" y="1048"/>
                    </a:cubicBezTo>
                    <a:cubicBezTo>
                      <a:pt x="94869" y="1048"/>
                      <a:pt x="94869" y="1048"/>
                      <a:pt x="94869" y="1048"/>
                    </a:cubicBezTo>
                    <a:cubicBezTo>
                      <a:pt x="78172" y="46091"/>
                      <a:pt x="51854" y="104851"/>
                      <a:pt x="39215" y="151209"/>
                    </a:cubicBezTo>
                    <a:cubicBezTo>
                      <a:pt x="24080" y="206740"/>
                      <a:pt x="11697" y="282893"/>
                      <a:pt x="6001" y="340166"/>
                    </a:cubicBezTo>
                    <a:cubicBezTo>
                      <a:pt x="-1904" y="419624"/>
                      <a:pt x="-47" y="526437"/>
                      <a:pt x="858" y="606285"/>
                    </a:cubicBezTo>
                    <a:cubicBezTo>
                      <a:pt x="1363" y="650529"/>
                      <a:pt x="724" y="709822"/>
                      <a:pt x="6573" y="753685"/>
                    </a:cubicBezTo>
                    <a:cubicBezTo>
                      <a:pt x="16765" y="830123"/>
                      <a:pt x="43778" y="929992"/>
                      <a:pt x="66952" y="1003545"/>
                    </a:cubicBezTo>
                    <a:cubicBezTo>
                      <a:pt x="90336" y="1077783"/>
                      <a:pt x="126264" y="1175756"/>
                      <a:pt x="161592" y="1245118"/>
                    </a:cubicBezTo>
                    <a:cubicBezTo>
                      <a:pt x="188253" y="1297477"/>
                      <a:pt x="266177" y="1410710"/>
                      <a:pt x="266186" y="1410728"/>
                    </a:cubicBezTo>
                  </a:path>
                </a:pathLst>
              </a:custGeom>
              <a:noFill/>
              <a:ln w="9525" cap="rnd">
                <a:solidFill>
                  <a:srgbClr val="FCB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386D584-A9B5-3966-CFDF-3BFB66B9FEF1}"/>
                  </a:ext>
                </a:extLst>
              </p:cNvPr>
              <p:cNvSpPr/>
              <p:nvPr/>
            </p:nvSpPr>
            <p:spPr>
              <a:xfrm>
                <a:off x="6234584" y="5189134"/>
                <a:ext cx="287911" cy="655167"/>
              </a:xfrm>
              <a:custGeom>
                <a:avLst/>
                <a:gdLst>
                  <a:gd name="connsiteX0" fmla="*/ 271371 w 287911"/>
                  <a:gd name="connsiteY0" fmla="*/ 386686 h 655167"/>
                  <a:gd name="connsiteX1" fmla="*/ 160100 w 287911"/>
                  <a:gd name="connsiteY1" fmla="*/ 655168 h 655167"/>
                  <a:gd name="connsiteX2" fmla="*/ 26113 w 287911"/>
                  <a:gd name="connsiteY2" fmla="*/ 399850 h 655167"/>
                  <a:gd name="connsiteX3" fmla="*/ 15559 w 287911"/>
                  <a:gd name="connsiteY3" fmla="*/ 81229 h 655167"/>
                  <a:gd name="connsiteX4" fmla="*/ 64956 w 287911"/>
                  <a:gd name="connsiteY4" fmla="*/ 3067 h 655167"/>
                  <a:gd name="connsiteX5" fmla="*/ 227509 w 287911"/>
                  <a:gd name="connsiteY5" fmla="*/ 0 h 655167"/>
                  <a:gd name="connsiteX6" fmla="*/ 271371 w 287911"/>
                  <a:gd name="connsiteY6" fmla="*/ 79000 h 655167"/>
                  <a:gd name="connsiteX7" fmla="*/ 271371 w 287911"/>
                  <a:gd name="connsiteY7" fmla="*/ 386686 h 655167"/>
                  <a:gd name="connsiteX8" fmla="*/ 227509 w 287911"/>
                  <a:gd name="connsiteY8" fmla="*/ 0 h 655167"/>
                  <a:gd name="connsiteX9" fmla="*/ 227509 w 287911"/>
                  <a:gd name="connsiteY9" fmla="*/ 0 h 655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7911" h="655167">
                    <a:moveTo>
                      <a:pt x="271371" y="386686"/>
                    </a:moveTo>
                    <a:cubicBezTo>
                      <a:pt x="254255" y="472183"/>
                      <a:pt x="193486" y="574624"/>
                      <a:pt x="160100" y="655168"/>
                    </a:cubicBezTo>
                    <a:cubicBezTo>
                      <a:pt x="160082" y="655139"/>
                      <a:pt x="48391" y="483432"/>
                      <a:pt x="26113" y="399850"/>
                    </a:cubicBezTo>
                    <a:cubicBezTo>
                      <a:pt x="1481" y="307438"/>
                      <a:pt x="-12616" y="172621"/>
                      <a:pt x="15559" y="81229"/>
                    </a:cubicBezTo>
                    <a:cubicBezTo>
                      <a:pt x="23731" y="54721"/>
                      <a:pt x="50134" y="26518"/>
                      <a:pt x="64956" y="3067"/>
                    </a:cubicBezTo>
                    <a:cubicBezTo>
                      <a:pt x="64974" y="3067"/>
                      <a:pt x="178741" y="914"/>
                      <a:pt x="227509" y="0"/>
                    </a:cubicBezTo>
                    <a:cubicBezTo>
                      <a:pt x="240673" y="23698"/>
                      <a:pt x="263838" y="52959"/>
                      <a:pt x="271371" y="79000"/>
                    </a:cubicBezTo>
                    <a:cubicBezTo>
                      <a:pt x="297032" y="167668"/>
                      <a:pt x="289498" y="296180"/>
                      <a:pt x="271371" y="386686"/>
                    </a:cubicBezTo>
                    <a:moveTo>
                      <a:pt x="227509" y="0"/>
                    </a:moveTo>
                    <a:cubicBezTo>
                      <a:pt x="227509" y="0"/>
                      <a:pt x="227509" y="0"/>
                      <a:pt x="227509" y="0"/>
                    </a:cubicBezTo>
                    <a:close/>
                  </a:path>
                </a:pathLst>
              </a:custGeom>
              <a:solidFill>
                <a:srgbClr val="FEE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736865D-EC15-BC1B-A366-98F115562E51}"/>
                  </a:ext>
                </a:extLst>
              </p:cNvPr>
              <p:cNvSpPr/>
              <p:nvPr/>
            </p:nvSpPr>
            <p:spPr>
              <a:xfrm>
                <a:off x="6234584" y="5189134"/>
                <a:ext cx="287911" cy="655167"/>
              </a:xfrm>
              <a:custGeom>
                <a:avLst/>
                <a:gdLst>
                  <a:gd name="connsiteX0" fmla="*/ 160100 w 287911"/>
                  <a:gd name="connsiteY0" fmla="*/ 655168 h 655167"/>
                  <a:gd name="connsiteX1" fmla="*/ 160100 w 287911"/>
                  <a:gd name="connsiteY1" fmla="*/ 655168 h 655167"/>
                  <a:gd name="connsiteX2" fmla="*/ 271371 w 287911"/>
                  <a:gd name="connsiteY2" fmla="*/ 386686 h 655167"/>
                  <a:gd name="connsiteX3" fmla="*/ 271371 w 287911"/>
                  <a:gd name="connsiteY3" fmla="*/ 79000 h 655167"/>
                  <a:gd name="connsiteX4" fmla="*/ 227509 w 287911"/>
                  <a:gd name="connsiteY4" fmla="*/ 0 h 655167"/>
                  <a:gd name="connsiteX5" fmla="*/ 227509 w 287911"/>
                  <a:gd name="connsiteY5" fmla="*/ 0 h 655167"/>
                  <a:gd name="connsiteX6" fmla="*/ 64956 w 287911"/>
                  <a:gd name="connsiteY6" fmla="*/ 3067 h 655167"/>
                  <a:gd name="connsiteX7" fmla="*/ 64956 w 287911"/>
                  <a:gd name="connsiteY7" fmla="*/ 3067 h 655167"/>
                  <a:gd name="connsiteX8" fmla="*/ 15559 w 287911"/>
                  <a:gd name="connsiteY8" fmla="*/ 81229 h 655167"/>
                  <a:gd name="connsiteX9" fmla="*/ 26113 w 287911"/>
                  <a:gd name="connsiteY9" fmla="*/ 399850 h 655167"/>
                  <a:gd name="connsiteX10" fmla="*/ 160100 w 287911"/>
                  <a:gd name="connsiteY10" fmla="*/ 655168 h 655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911" h="655167">
                    <a:moveTo>
                      <a:pt x="160100" y="655168"/>
                    </a:moveTo>
                    <a:cubicBezTo>
                      <a:pt x="160100" y="655168"/>
                      <a:pt x="160100" y="655168"/>
                      <a:pt x="160100" y="655168"/>
                    </a:cubicBezTo>
                    <a:cubicBezTo>
                      <a:pt x="193486" y="574624"/>
                      <a:pt x="254255" y="472183"/>
                      <a:pt x="271371" y="386686"/>
                    </a:cubicBezTo>
                    <a:cubicBezTo>
                      <a:pt x="289498" y="296180"/>
                      <a:pt x="297032" y="167668"/>
                      <a:pt x="271371" y="79000"/>
                    </a:cubicBezTo>
                    <a:cubicBezTo>
                      <a:pt x="263838" y="52959"/>
                      <a:pt x="240673" y="23698"/>
                      <a:pt x="227509" y="0"/>
                    </a:cubicBezTo>
                    <a:cubicBezTo>
                      <a:pt x="227509" y="0"/>
                      <a:pt x="227509" y="0"/>
                      <a:pt x="227509" y="0"/>
                    </a:cubicBezTo>
                    <a:cubicBezTo>
                      <a:pt x="178741" y="914"/>
                      <a:pt x="64974" y="3067"/>
                      <a:pt x="64956" y="3067"/>
                    </a:cubicBezTo>
                    <a:cubicBezTo>
                      <a:pt x="64956" y="3067"/>
                      <a:pt x="64956" y="3067"/>
                      <a:pt x="64956" y="3067"/>
                    </a:cubicBezTo>
                    <a:cubicBezTo>
                      <a:pt x="50134" y="26518"/>
                      <a:pt x="23731" y="54721"/>
                      <a:pt x="15559" y="81229"/>
                    </a:cubicBezTo>
                    <a:cubicBezTo>
                      <a:pt x="-12616" y="172621"/>
                      <a:pt x="1481" y="307438"/>
                      <a:pt x="26113" y="399850"/>
                    </a:cubicBezTo>
                    <a:cubicBezTo>
                      <a:pt x="48391" y="483432"/>
                      <a:pt x="160082" y="655139"/>
                      <a:pt x="160100" y="655168"/>
                    </a:cubicBezTo>
                  </a:path>
                </a:pathLst>
              </a:custGeom>
              <a:noFill/>
              <a:ln w="9525" cap="rnd">
                <a:solidFill>
                  <a:srgbClr val="FEE56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EE25E49-4B3B-0617-B49D-738B634F62DC}"/>
                  </a:ext>
                </a:extLst>
              </p:cNvPr>
              <p:cNvSpPr/>
              <p:nvPr/>
            </p:nvSpPr>
            <p:spPr>
              <a:xfrm>
                <a:off x="6142234" y="5149253"/>
                <a:ext cx="472773" cy="75895"/>
              </a:xfrm>
              <a:custGeom>
                <a:avLst/>
                <a:gdLst>
                  <a:gd name="connsiteX0" fmla="*/ 472773 w 472773"/>
                  <a:gd name="connsiteY0" fmla="*/ 0 h 75895"/>
                  <a:gd name="connsiteX1" fmla="*/ 0 w 472773"/>
                  <a:gd name="connsiteY1" fmla="*/ 0 h 75895"/>
                  <a:gd name="connsiteX2" fmla="*/ 0 w 472773"/>
                  <a:gd name="connsiteY2" fmla="*/ 75895 h 75895"/>
                  <a:gd name="connsiteX3" fmla="*/ 472773 w 472773"/>
                  <a:gd name="connsiteY3" fmla="*/ 75895 h 75895"/>
                  <a:gd name="connsiteX4" fmla="*/ 472773 w 472773"/>
                  <a:gd name="connsiteY4" fmla="*/ 0 h 7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2773" h="75895">
                    <a:moveTo>
                      <a:pt x="472773" y="0"/>
                    </a:moveTo>
                    <a:cubicBezTo>
                      <a:pt x="472726" y="0"/>
                      <a:pt x="48" y="0"/>
                      <a:pt x="0" y="0"/>
                    </a:cubicBezTo>
                    <a:cubicBezTo>
                      <a:pt x="0" y="9"/>
                      <a:pt x="0" y="75885"/>
                      <a:pt x="0" y="75895"/>
                    </a:cubicBezTo>
                    <a:cubicBezTo>
                      <a:pt x="48" y="75895"/>
                      <a:pt x="472726" y="75895"/>
                      <a:pt x="472773" y="75895"/>
                    </a:cubicBezTo>
                    <a:cubicBezTo>
                      <a:pt x="472773" y="75885"/>
                      <a:pt x="472773" y="9"/>
                      <a:pt x="472773" y="0"/>
                    </a:cubicBezTo>
                    <a:close/>
                  </a:path>
                </a:pathLst>
              </a:custGeom>
              <a:solidFill>
                <a:srgbClr val="0E3753"/>
              </a:solidFill>
              <a:ln w="9525" cap="rnd">
                <a:solidFill>
                  <a:srgbClr val="0E375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FAE2121-DCBA-F09B-65A2-AFA7765E3A1A}"/>
                  </a:ext>
                </a:extLst>
              </p:cNvPr>
              <p:cNvSpPr/>
              <p:nvPr/>
            </p:nvSpPr>
            <p:spPr>
              <a:xfrm>
                <a:off x="6106801" y="5062889"/>
                <a:ext cx="544744" cy="93011"/>
              </a:xfrm>
              <a:custGeom>
                <a:avLst/>
                <a:gdLst>
                  <a:gd name="connsiteX0" fmla="*/ 544745 w 544744"/>
                  <a:gd name="connsiteY0" fmla="*/ 0 h 93011"/>
                  <a:gd name="connsiteX1" fmla="*/ 0 w 544744"/>
                  <a:gd name="connsiteY1" fmla="*/ 0 h 93011"/>
                  <a:gd name="connsiteX2" fmla="*/ 0 w 544744"/>
                  <a:gd name="connsiteY2" fmla="*/ 93012 h 93011"/>
                  <a:gd name="connsiteX3" fmla="*/ 544745 w 544744"/>
                  <a:gd name="connsiteY3" fmla="*/ 93012 h 93011"/>
                  <a:gd name="connsiteX4" fmla="*/ 544745 w 544744"/>
                  <a:gd name="connsiteY4" fmla="*/ 0 h 9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44" h="93011">
                    <a:moveTo>
                      <a:pt x="544745" y="0"/>
                    </a:moveTo>
                    <a:cubicBezTo>
                      <a:pt x="544697" y="0"/>
                      <a:pt x="58" y="0"/>
                      <a:pt x="0" y="0"/>
                    </a:cubicBezTo>
                    <a:cubicBezTo>
                      <a:pt x="0" y="10"/>
                      <a:pt x="0" y="93002"/>
                      <a:pt x="0" y="93012"/>
                    </a:cubicBezTo>
                    <a:cubicBezTo>
                      <a:pt x="58" y="93012"/>
                      <a:pt x="544697" y="93012"/>
                      <a:pt x="544745" y="93012"/>
                    </a:cubicBezTo>
                    <a:cubicBezTo>
                      <a:pt x="544745" y="93002"/>
                      <a:pt x="544745" y="10"/>
                      <a:pt x="544745" y="0"/>
                    </a:cubicBezTo>
                    <a:close/>
                  </a:path>
                </a:pathLst>
              </a:custGeom>
              <a:solidFill>
                <a:srgbClr val="196193"/>
              </a:solidFill>
              <a:ln w="9525" cap="rnd">
                <a:solidFill>
                  <a:srgbClr val="19619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图形 48">
            <a:extLst>
              <a:ext uri="{FF2B5EF4-FFF2-40B4-BE49-F238E27FC236}">
                <a16:creationId xmlns:a16="http://schemas.microsoft.com/office/drawing/2014/main" id="{8BEB3F08-3CF8-4172-1542-82A4CF4871FB}"/>
              </a:ext>
            </a:extLst>
          </p:cNvPr>
          <p:cNvGrpSpPr/>
          <p:nvPr/>
        </p:nvGrpSpPr>
        <p:grpSpPr>
          <a:xfrm rot="1688007">
            <a:off x="7177943" y="888102"/>
            <a:ext cx="2404050" cy="5191478"/>
            <a:chOff x="7646334" y="1011576"/>
            <a:chExt cx="2404050" cy="519147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43FCC69-7CB9-F7F2-74C7-6F2E9CED4570}"/>
                </a:ext>
              </a:extLst>
            </p:cNvPr>
            <p:cNvSpPr/>
            <p:nvPr/>
          </p:nvSpPr>
          <p:spPr>
            <a:xfrm>
              <a:off x="8301212" y="4799564"/>
              <a:ext cx="1098056" cy="1403491"/>
            </a:xfrm>
            <a:custGeom>
              <a:avLst/>
              <a:gdLst>
                <a:gd name="connsiteX0" fmla="*/ 1098056 w 1098056"/>
                <a:gd name="connsiteY0" fmla="*/ 493965 h 1403491"/>
                <a:gd name="connsiteX1" fmla="*/ 549042 w 1098056"/>
                <a:gd name="connsiteY1" fmla="*/ 1403491 h 1403491"/>
                <a:gd name="connsiteX2" fmla="*/ 0 w 1098056"/>
                <a:gd name="connsiteY2" fmla="*/ 493965 h 1403491"/>
                <a:gd name="connsiteX3" fmla="*/ 549042 w 1098056"/>
                <a:gd name="connsiteY3" fmla="*/ 0 h 1403491"/>
                <a:gd name="connsiteX4" fmla="*/ 1098056 w 1098056"/>
                <a:gd name="connsiteY4" fmla="*/ 493965 h 14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056" h="1403491">
                  <a:moveTo>
                    <a:pt x="1098056" y="493965"/>
                  </a:moveTo>
                  <a:cubicBezTo>
                    <a:pt x="1098056" y="881535"/>
                    <a:pt x="549042" y="1403491"/>
                    <a:pt x="549042" y="1403491"/>
                  </a:cubicBezTo>
                  <a:cubicBezTo>
                    <a:pt x="549042" y="1403491"/>
                    <a:pt x="0" y="881535"/>
                    <a:pt x="0" y="493965"/>
                  </a:cubicBezTo>
                  <a:cubicBezTo>
                    <a:pt x="0" y="106415"/>
                    <a:pt x="245817" y="0"/>
                    <a:pt x="549042" y="0"/>
                  </a:cubicBezTo>
                  <a:cubicBezTo>
                    <a:pt x="852243" y="0"/>
                    <a:pt x="1098056" y="106419"/>
                    <a:pt x="1098056" y="493965"/>
                  </a:cubicBezTo>
                  <a:close/>
                </a:path>
              </a:pathLst>
            </a:custGeom>
            <a:solidFill>
              <a:srgbClr val="F17F21"/>
            </a:solidFill>
            <a:ln w="39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A7689D8-79F5-1DBF-2E9F-044887EACBD1}"/>
                </a:ext>
              </a:extLst>
            </p:cNvPr>
            <p:cNvSpPr/>
            <p:nvPr/>
          </p:nvSpPr>
          <p:spPr>
            <a:xfrm>
              <a:off x="8471311" y="4875951"/>
              <a:ext cx="757866" cy="968679"/>
            </a:xfrm>
            <a:custGeom>
              <a:avLst/>
              <a:gdLst>
                <a:gd name="connsiteX0" fmla="*/ 757866 w 757866"/>
                <a:gd name="connsiteY0" fmla="*/ 340954 h 968679"/>
                <a:gd name="connsiteX1" fmla="*/ 378927 w 757866"/>
                <a:gd name="connsiteY1" fmla="*/ 968680 h 968679"/>
                <a:gd name="connsiteX2" fmla="*/ 0 w 757866"/>
                <a:gd name="connsiteY2" fmla="*/ 340954 h 968679"/>
                <a:gd name="connsiteX3" fmla="*/ 378927 w 757866"/>
                <a:gd name="connsiteY3" fmla="*/ 0 h 968679"/>
                <a:gd name="connsiteX4" fmla="*/ 757866 w 757866"/>
                <a:gd name="connsiteY4" fmla="*/ 340954 h 9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7866" h="968679">
                  <a:moveTo>
                    <a:pt x="757866" y="340954"/>
                  </a:moveTo>
                  <a:cubicBezTo>
                    <a:pt x="757866" y="608436"/>
                    <a:pt x="378927" y="968680"/>
                    <a:pt x="378927" y="968680"/>
                  </a:cubicBezTo>
                  <a:cubicBezTo>
                    <a:pt x="378927" y="968680"/>
                    <a:pt x="0" y="608436"/>
                    <a:pt x="0" y="340954"/>
                  </a:cubicBezTo>
                  <a:cubicBezTo>
                    <a:pt x="0" y="73445"/>
                    <a:pt x="169658" y="0"/>
                    <a:pt x="378927" y="0"/>
                  </a:cubicBezTo>
                  <a:cubicBezTo>
                    <a:pt x="588213" y="8"/>
                    <a:pt x="757866" y="73445"/>
                    <a:pt x="757866" y="340954"/>
                  </a:cubicBezTo>
                  <a:close/>
                </a:path>
              </a:pathLst>
            </a:custGeom>
            <a:solidFill>
              <a:srgbClr val="EDB420"/>
            </a:solidFill>
            <a:ln w="39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A7AF319-714D-A91D-31AB-4B3C82C63F57}"/>
                </a:ext>
              </a:extLst>
            </p:cNvPr>
            <p:cNvSpPr/>
            <p:nvPr/>
          </p:nvSpPr>
          <p:spPr>
            <a:xfrm>
              <a:off x="8630770" y="4891333"/>
              <a:ext cx="438978" cy="561095"/>
            </a:xfrm>
            <a:custGeom>
              <a:avLst/>
              <a:gdLst>
                <a:gd name="connsiteX0" fmla="*/ 438979 w 438978"/>
                <a:gd name="connsiteY0" fmla="*/ 197491 h 561095"/>
                <a:gd name="connsiteX1" fmla="*/ 219484 w 438978"/>
                <a:gd name="connsiteY1" fmla="*/ 561096 h 561095"/>
                <a:gd name="connsiteX2" fmla="*/ 0 w 438978"/>
                <a:gd name="connsiteY2" fmla="*/ 197491 h 561095"/>
                <a:gd name="connsiteX3" fmla="*/ 219484 w 438978"/>
                <a:gd name="connsiteY3" fmla="*/ 0 h 561095"/>
                <a:gd name="connsiteX4" fmla="*/ 438979 w 438978"/>
                <a:gd name="connsiteY4" fmla="*/ 197491 h 56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978" h="561095">
                  <a:moveTo>
                    <a:pt x="438979" y="197491"/>
                  </a:moveTo>
                  <a:cubicBezTo>
                    <a:pt x="438979" y="352413"/>
                    <a:pt x="219484" y="561096"/>
                    <a:pt x="219484" y="561096"/>
                  </a:cubicBezTo>
                  <a:cubicBezTo>
                    <a:pt x="219484" y="561096"/>
                    <a:pt x="0" y="352413"/>
                    <a:pt x="0" y="197491"/>
                  </a:cubicBezTo>
                  <a:cubicBezTo>
                    <a:pt x="0" y="42534"/>
                    <a:pt x="98257" y="0"/>
                    <a:pt x="219484" y="0"/>
                  </a:cubicBezTo>
                  <a:cubicBezTo>
                    <a:pt x="340698" y="0"/>
                    <a:pt x="438979" y="42534"/>
                    <a:pt x="438979" y="197491"/>
                  </a:cubicBezTo>
                  <a:close/>
                </a:path>
              </a:pathLst>
            </a:custGeom>
            <a:solidFill>
              <a:srgbClr val="F7CB6D"/>
            </a:solidFill>
            <a:ln w="39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48">
              <a:extLst>
                <a:ext uri="{FF2B5EF4-FFF2-40B4-BE49-F238E27FC236}">
                  <a16:creationId xmlns:a16="http://schemas.microsoft.com/office/drawing/2014/main" id="{DB81D8B2-A05A-1A1C-9FEF-5D67D8F6D8BE}"/>
                </a:ext>
              </a:extLst>
            </p:cNvPr>
            <p:cNvGrpSpPr/>
            <p:nvPr/>
          </p:nvGrpSpPr>
          <p:grpSpPr>
            <a:xfrm>
              <a:off x="7646334" y="2097827"/>
              <a:ext cx="2404050" cy="3102759"/>
              <a:chOff x="7646334" y="2097827"/>
              <a:chExt cx="2404050" cy="3102759"/>
            </a:xfrm>
          </p:grpSpPr>
          <p:grpSp>
            <p:nvGrpSpPr>
              <p:cNvPr id="59" name="图形 48">
                <a:extLst>
                  <a:ext uri="{FF2B5EF4-FFF2-40B4-BE49-F238E27FC236}">
                    <a16:creationId xmlns:a16="http://schemas.microsoft.com/office/drawing/2014/main" id="{94E13B25-0A18-B090-FC3A-DFD3C6BDE307}"/>
                  </a:ext>
                </a:extLst>
              </p:cNvPr>
              <p:cNvGrpSpPr/>
              <p:nvPr/>
            </p:nvGrpSpPr>
            <p:grpSpPr>
              <a:xfrm>
                <a:off x="7646334" y="3906822"/>
                <a:ext cx="2404050" cy="1293763"/>
                <a:chOff x="7646334" y="3906822"/>
                <a:chExt cx="2404050" cy="1293763"/>
              </a:xfrm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D0EFF1AE-9A40-7119-6317-EE2C5C38ABCF}"/>
                    </a:ext>
                  </a:extLst>
                </p:cNvPr>
                <p:cNvSpPr/>
                <p:nvPr/>
              </p:nvSpPr>
              <p:spPr>
                <a:xfrm>
                  <a:off x="7646334" y="3906822"/>
                  <a:ext cx="756018" cy="1293763"/>
                </a:xfrm>
                <a:custGeom>
                  <a:avLst/>
                  <a:gdLst>
                    <a:gd name="connsiteX0" fmla="*/ 756019 w 756018"/>
                    <a:gd name="connsiteY0" fmla="*/ 0 h 1293763"/>
                    <a:gd name="connsiteX1" fmla="*/ 0 w 756018"/>
                    <a:gd name="connsiteY1" fmla="*/ 1256846 h 1293763"/>
                    <a:gd name="connsiteX2" fmla="*/ 122865 w 756018"/>
                    <a:gd name="connsiteY2" fmla="*/ 1237934 h 1293763"/>
                    <a:gd name="connsiteX3" fmla="*/ 746561 w 756018"/>
                    <a:gd name="connsiteY3" fmla="*/ 812695 h 1293763"/>
                    <a:gd name="connsiteX4" fmla="*/ 756019 w 756018"/>
                    <a:gd name="connsiteY4" fmla="*/ 0 h 129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6018" h="1293763">
                      <a:moveTo>
                        <a:pt x="756019" y="0"/>
                      </a:moveTo>
                      <a:cubicBezTo>
                        <a:pt x="756019" y="0"/>
                        <a:pt x="0" y="396882"/>
                        <a:pt x="0" y="1256846"/>
                      </a:cubicBezTo>
                      <a:cubicBezTo>
                        <a:pt x="0" y="1256846"/>
                        <a:pt x="47266" y="1351361"/>
                        <a:pt x="122865" y="1237934"/>
                      </a:cubicBezTo>
                      <a:cubicBezTo>
                        <a:pt x="198457" y="1124535"/>
                        <a:pt x="264618" y="812695"/>
                        <a:pt x="746561" y="812695"/>
                      </a:cubicBezTo>
                      <a:lnTo>
                        <a:pt x="756019" y="0"/>
                      </a:lnTo>
                      <a:close/>
                    </a:path>
                  </a:pathLst>
                </a:custGeom>
                <a:solidFill>
                  <a:srgbClr val="EA395A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1ED54C63-373A-8FBE-21D6-95B33BC4D74E}"/>
                    </a:ext>
                  </a:extLst>
                </p:cNvPr>
                <p:cNvSpPr/>
                <p:nvPr/>
              </p:nvSpPr>
              <p:spPr>
                <a:xfrm>
                  <a:off x="9294369" y="3906822"/>
                  <a:ext cx="756014" cy="1293763"/>
                </a:xfrm>
                <a:custGeom>
                  <a:avLst/>
                  <a:gdLst>
                    <a:gd name="connsiteX0" fmla="*/ 0 w 756014"/>
                    <a:gd name="connsiteY0" fmla="*/ 0 h 1293763"/>
                    <a:gd name="connsiteX1" fmla="*/ 756014 w 756014"/>
                    <a:gd name="connsiteY1" fmla="*/ 1256846 h 1293763"/>
                    <a:gd name="connsiteX2" fmla="*/ 633161 w 756014"/>
                    <a:gd name="connsiteY2" fmla="*/ 1237934 h 1293763"/>
                    <a:gd name="connsiteX3" fmla="*/ 9458 w 756014"/>
                    <a:gd name="connsiteY3" fmla="*/ 812695 h 1293763"/>
                    <a:gd name="connsiteX4" fmla="*/ 0 w 756014"/>
                    <a:gd name="connsiteY4" fmla="*/ 0 h 129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6014" h="1293763">
                      <a:moveTo>
                        <a:pt x="0" y="0"/>
                      </a:moveTo>
                      <a:cubicBezTo>
                        <a:pt x="0" y="0"/>
                        <a:pt x="756014" y="396882"/>
                        <a:pt x="756014" y="1256846"/>
                      </a:cubicBezTo>
                      <a:cubicBezTo>
                        <a:pt x="756014" y="1256846"/>
                        <a:pt x="708753" y="1351361"/>
                        <a:pt x="633161" y="1237934"/>
                      </a:cubicBezTo>
                      <a:cubicBezTo>
                        <a:pt x="557542" y="1124535"/>
                        <a:pt x="491420" y="812695"/>
                        <a:pt x="9458" y="81269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C3749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48">
                <a:extLst>
                  <a:ext uri="{FF2B5EF4-FFF2-40B4-BE49-F238E27FC236}">
                    <a16:creationId xmlns:a16="http://schemas.microsoft.com/office/drawing/2014/main" id="{C8D8241C-21F6-8F82-A538-60869E64110D}"/>
                  </a:ext>
                </a:extLst>
              </p:cNvPr>
              <p:cNvGrpSpPr/>
              <p:nvPr/>
            </p:nvGrpSpPr>
            <p:grpSpPr>
              <a:xfrm>
                <a:off x="8008988" y="2097827"/>
                <a:ext cx="1678748" cy="2851017"/>
                <a:chOff x="8008988" y="2097827"/>
                <a:chExt cx="1678748" cy="2851017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0D9EDCFF-D26C-71D3-3E53-858F21BD4C64}"/>
                    </a:ext>
                  </a:extLst>
                </p:cNvPr>
                <p:cNvSpPr/>
                <p:nvPr/>
              </p:nvSpPr>
              <p:spPr>
                <a:xfrm>
                  <a:off x="8848363" y="2097827"/>
                  <a:ext cx="839374" cy="2708555"/>
                </a:xfrm>
                <a:custGeom>
                  <a:avLst/>
                  <a:gdLst>
                    <a:gd name="connsiteX0" fmla="*/ 839374 w 839374"/>
                    <a:gd name="connsiteY0" fmla="*/ 973391 h 2708555"/>
                    <a:gd name="connsiteX1" fmla="*/ 691303 w 839374"/>
                    <a:gd name="connsiteY1" fmla="*/ 0 h 2708555"/>
                    <a:gd name="connsiteX2" fmla="*/ 0 w 839374"/>
                    <a:gd name="connsiteY2" fmla="*/ 0 h 2708555"/>
                    <a:gd name="connsiteX3" fmla="*/ 0 w 839374"/>
                    <a:gd name="connsiteY3" fmla="*/ 294142 h 2708555"/>
                    <a:gd name="connsiteX4" fmla="*/ 463094 w 839374"/>
                    <a:gd name="connsiteY4" fmla="*/ 757220 h 2708555"/>
                    <a:gd name="connsiteX5" fmla="*/ 0 w 839374"/>
                    <a:gd name="connsiteY5" fmla="*/ 1220303 h 2708555"/>
                    <a:gd name="connsiteX6" fmla="*/ 0 w 839374"/>
                    <a:gd name="connsiteY6" fmla="*/ 2708556 h 2708555"/>
                    <a:gd name="connsiteX7" fmla="*/ 452416 w 839374"/>
                    <a:gd name="connsiteY7" fmla="*/ 2708556 h 2708555"/>
                    <a:gd name="connsiteX8" fmla="*/ 839374 w 839374"/>
                    <a:gd name="connsiteY8" fmla="*/ 973391 h 2708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9374" h="2708555">
                      <a:moveTo>
                        <a:pt x="839374" y="973391"/>
                      </a:moveTo>
                      <a:cubicBezTo>
                        <a:pt x="839374" y="621301"/>
                        <a:pt x="779902" y="289832"/>
                        <a:pt x="691303" y="0"/>
                      </a:cubicBezTo>
                      <a:lnTo>
                        <a:pt x="0" y="0"/>
                      </a:lnTo>
                      <a:lnTo>
                        <a:pt x="0" y="294142"/>
                      </a:lnTo>
                      <a:cubicBezTo>
                        <a:pt x="255751" y="294142"/>
                        <a:pt x="463094" y="501481"/>
                        <a:pt x="463094" y="757220"/>
                      </a:cubicBezTo>
                      <a:cubicBezTo>
                        <a:pt x="463094" y="1012959"/>
                        <a:pt x="255743" y="1220303"/>
                        <a:pt x="0" y="1220303"/>
                      </a:cubicBezTo>
                      <a:lnTo>
                        <a:pt x="0" y="2708556"/>
                      </a:lnTo>
                      <a:lnTo>
                        <a:pt x="452416" y="2708556"/>
                      </a:lnTo>
                      <a:cubicBezTo>
                        <a:pt x="685138" y="2342439"/>
                        <a:pt x="839374" y="1702108"/>
                        <a:pt x="839374" y="973391"/>
                      </a:cubicBezTo>
                      <a:close/>
                    </a:path>
                  </a:pathLst>
                </a:custGeom>
                <a:solidFill>
                  <a:srgbClr val="1C3F57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8AF66AB4-90CC-4921-27AB-8DB1CB26D20A}"/>
                    </a:ext>
                  </a:extLst>
                </p:cNvPr>
                <p:cNvSpPr/>
                <p:nvPr/>
              </p:nvSpPr>
              <p:spPr>
                <a:xfrm>
                  <a:off x="8008988" y="2097827"/>
                  <a:ext cx="839370" cy="2708555"/>
                </a:xfrm>
                <a:custGeom>
                  <a:avLst/>
                  <a:gdLst>
                    <a:gd name="connsiteX0" fmla="*/ 376292 w 839370"/>
                    <a:gd name="connsiteY0" fmla="*/ 757220 h 2708555"/>
                    <a:gd name="connsiteX1" fmla="*/ 839367 w 839370"/>
                    <a:gd name="connsiteY1" fmla="*/ 294142 h 2708555"/>
                    <a:gd name="connsiteX2" fmla="*/ 839367 w 839370"/>
                    <a:gd name="connsiteY2" fmla="*/ 0 h 2708555"/>
                    <a:gd name="connsiteX3" fmla="*/ 148079 w 839370"/>
                    <a:gd name="connsiteY3" fmla="*/ 0 h 2708555"/>
                    <a:gd name="connsiteX4" fmla="*/ 0 w 839370"/>
                    <a:gd name="connsiteY4" fmla="*/ 973391 h 2708555"/>
                    <a:gd name="connsiteX5" fmla="*/ 386967 w 839370"/>
                    <a:gd name="connsiteY5" fmla="*/ 2708556 h 2708555"/>
                    <a:gd name="connsiteX6" fmla="*/ 839370 w 839370"/>
                    <a:gd name="connsiteY6" fmla="*/ 2708556 h 2708555"/>
                    <a:gd name="connsiteX7" fmla="*/ 839370 w 839370"/>
                    <a:gd name="connsiteY7" fmla="*/ 1220303 h 2708555"/>
                    <a:gd name="connsiteX8" fmla="*/ 376292 w 839370"/>
                    <a:gd name="connsiteY8" fmla="*/ 757220 h 2708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9370" h="2708555">
                      <a:moveTo>
                        <a:pt x="376292" y="757220"/>
                      </a:moveTo>
                      <a:cubicBezTo>
                        <a:pt x="376292" y="501481"/>
                        <a:pt x="583627" y="294142"/>
                        <a:pt x="839367" y="294142"/>
                      </a:cubicBezTo>
                      <a:lnTo>
                        <a:pt x="839367" y="0"/>
                      </a:lnTo>
                      <a:lnTo>
                        <a:pt x="148079" y="0"/>
                      </a:lnTo>
                      <a:cubicBezTo>
                        <a:pt x="59489" y="289836"/>
                        <a:pt x="0" y="621301"/>
                        <a:pt x="0" y="973391"/>
                      </a:cubicBezTo>
                      <a:cubicBezTo>
                        <a:pt x="0" y="1702108"/>
                        <a:pt x="154236" y="2342439"/>
                        <a:pt x="386967" y="2708556"/>
                      </a:cubicBezTo>
                      <a:lnTo>
                        <a:pt x="839370" y="2708556"/>
                      </a:lnTo>
                      <a:lnTo>
                        <a:pt x="839370" y="1220303"/>
                      </a:lnTo>
                      <a:cubicBezTo>
                        <a:pt x="583627" y="1220303"/>
                        <a:pt x="376292" y="1012963"/>
                        <a:pt x="376292" y="757220"/>
                      </a:cubicBezTo>
                      <a:close/>
                    </a:path>
                  </a:pathLst>
                </a:custGeom>
                <a:solidFill>
                  <a:srgbClr val="325E78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A890F8A3-5967-80F4-B2B7-E7B668EF1D4A}"/>
                    </a:ext>
                  </a:extLst>
                </p:cNvPr>
                <p:cNvSpPr/>
                <p:nvPr/>
              </p:nvSpPr>
              <p:spPr>
                <a:xfrm>
                  <a:off x="8381223" y="4807788"/>
                  <a:ext cx="467128" cy="141051"/>
                </a:xfrm>
                <a:custGeom>
                  <a:avLst/>
                  <a:gdLst>
                    <a:gd name="connsiteX0" fmla="*/ 21192 w 467128"/>
                    <a:gd name="connsiteY0" fmla="*/ 4 h 141051"/>
                    <a:gd name="connsiteX1" fmla="*/ 0 w 467128"/>
                    <a:gd name="connsiteY1" fmla="*/ 21180 h 141051"/>
                    <a:gd name="connsiteX2" fmla="*/ 0 w 467128"/>
                    <a:gd name="connsiteY2" fmla="*/ 119922 h 141051"/>
                    <a:gd name="connsiteX3" fmla="*/ 21192 w 467128"/>
                    <a:gd name="connsiteY3" fmla="*/ 141052 h 141051"/>
                    <a:gd name="connsiteX4" fmla="*/ 467128 w 467128"/>
                    <a:gd name="connsiteY4" fmla="*/ 141052 h 141051"/>
                    <a:gd name="connsiteX5" fmla="*/ 467128 w 467128"/>
                    <a:gd name="connsiteY5" fmla="*/ 0 h 141051"/>
                    <a:gd name="connsiteX6" fmla="*/ 21192 w 467128"/>
                    <a:gd name="connsiteY6" fmla="*/ 0 h 141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7128" h="141051">
                      <a:moveTo>
                        <a:pt x="21192" y="4"/>
                      </a:moveTo>
                      <a:cubicBezTo>
                        <a:pt x="9485" y="4"/>
                        <a:pt x="0" y="9481"/>
                        <a:pt x="0" y="21180"/>
                      </a:cubicBezTo>
                      <a:lnTo>
                        <a:pt x="0" y="119922"/>
                      </a:lnTo>
                      <a:cubicBezTo>
                        <a:pt x="0" y="131602"/>
                        <a:pt x="9485" y="141052"/>
                        <a:pt x="21192" y="141052"/>
                      </a:cubicBezTo>
                      <a:lnTo>
                        <a:pt x="467128" y="141052"/>
                      </a:lnTo>
                      <a:lnTo>
                        <a:pt x="467128" y="0"/>
                      </a:lnTo>
                      <a:lnTo>
                        <a:pt x="21192" y="0"/>
                      </a:lnTo>
                      <a:close/>
                    </a:path>
                  </a:pathLst>
                </a:custGeom>
                <a:solidFill>
                  <a:srgbClr val="E7C634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ECCCD6F-3AB4-8BE7-5568-1FBA8B2DBC20}"/>
                    </a:ext>
                  </a:extLst>
                </p:cNvPr>
                <p:cNvSpPr/>
                <p:nvPr/>
              </p:nvSpPr>
              <p:spPr>
                <a:xfrm>
                  <a:off x="8848363" y="4807792"/>
                  <a:ext cx="466706" cy="141051"/>
                </a:xfrm>
                <a:custGeom>
                  <a:avLst/>
                  <a:gdLst>
                    <a:gd name="connsiteX0" fmla="*/ 445554 w 466706"/>
                    <a:gd name="connsiteY0" fmla="*/ 0 h 141051"/>
                    <a:gd name="connsiteX1" fmla="*/ 0 w 466706"/>
                    <a:gd name="connsiteY1" fmla="*/ 0 h 141051"/>
                    <a:gd name="connsiteX2" fmla="*/ 0 w 466706"/>
                    <a:gd name="connsiteY2" fmla="*/ 141052 h 141051"/>
                    <a:gd name="connsiteX3" fmla="*/ 445554 w 466706"/>
                    <a:gd name="connsiteY3" fmla="*/ 141052 h 141051"/>
                    <a:gd name="connsiteX4" fmla="*/ 466707 w 466706"/>
                    <a:gd name="connsiteY4" fmla="*/ 119922 h 141051"/>
                    <a:gd name="connsiteX5" fmla="*/ 466707 w 466706"/>
                    <a:gd name="connsiteY5" fmla="*/ 21180 h 141051"/>
                    <a:gd name="connsiteX6" fmla="*/ 445554 w 466706"/>
                    <a:gd name="connsiteY6" fmla="*/ 0 h 141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6706" h="141051">
                      <a:moveTo>
                        <a:pt x="445554" y="0"/>
                      </a:moveTo>
                      <a:lnTo>
                        <a:pt x="0" y="0"/>
                      </a:lnTo>
                      <a:lnTo>
                        <a:pt x="0" y="141052"/>
                      </a:lnTo>
                      <a:lnTo>
                        <a:pt x="445554" y="141052"/>
                      </a:lnTo>
                      <a:cubicBezTo>
                        <a:pt x="457233" y="141052"/>
                        <a:pt x="466707" y="131602"/>
                        <a:pt x="466707" y="119922"/>
                      </a:cubicBezTo>
                      <a:lnTo>
                        <a:pt x="466707" y="21180"/>
                      </a:lnTo>
                      <a:cubicBezTo>
                        <a:pt x="466707" y="9478"/>
                        <a:pt x="457233" y="0"/>
                        <a:pt x="445554" y="0"/>
                      </a:cubicBezTo>
                      <a:close/>
                    </a:path>
                  </a:pathLst>
                </a:custGeom>
                <a:solidFill>
                  <a:srgbClr val="CEAE2D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B7E2E8C-C3B5-B774-18B4-CD5ADB953B08}"/>
                    </a:ext>
                  </a:extLst>
                </p:cNvPr>
                <p:cNvSpPr/>
                <p:nvPr/>
              </p:nvSpPr>
              <p:spPr>
                <a:xfrm>
                  <a:off x="8848347" y="2391968"/>
                  <a:ext cx="463094" cy="926160"/>
                </a:xfrm>
                <a:custGeom>
                  <a:avLst/>
                  <a:gdLst>
                    <a:gd name="connsiteX0" fmla="*/ 317304 w 463094"/>
                    <a:gd name="connsiteY0" fmla="*/ 463079 h 926160"/>
                    <a:gd name="connsiteX1" fmla="*/ 0 w 463094"/>
                    <a:gd name="connsiteY1" fmla="*/ 780378 h 926160"/>
                    <a:gd name="connsiteX2" fmla="*/ 0 w 463094"/>
                    <a:gd name="connsiteY2" fmla="*/ 926161 h 926160"/>
                    <a:gd name="connsiteX3" fmla="*/ 463094 w 463094"/>
                    <a:gd name="connsiteY3" fmla="*/ 463079 h 926160"/>
                    <a:gd name="connsiteX4" fmla="*/ 0 w 463094"/>
                    <a:gd name="connsiteY4" fmla="*/ 0 h 926160"/>
                    <a:gd name="connsiteX5" fmla="*/ 0 w 463094"/>
                    <a:gd name="connsiteY5" fmla="*/ 145810 h 926160"/>
                    <a:gd name="connsiteX6" fmla="*/ 317304 w 463094"/>
                    <a:gd name="connsiteY6" fmla="*/ 463079 h 926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3094" h="926160">
                      <a:moveTo>
                        <a:pt x="317304" y="463079"/>
                      </a:moveTo>
                      <a:cubicBezTo>
                        <a:pt x="317304" y="638314"/>
                        <a:pt x="175247" y="780378"/>
                        <a:pt x="0" y="780378"/>
                      </a:cubicBezTo>
                      <a:lnTo>
                        <a:pt x="0" y="926161"/>
                      </a:lnTo>
                      <a:cubicBezTo>
                        <a:pt x="255755" y="926161"/>
                        <a:pt x="463094" y="718822"/>
                        <a:pt x="463094" y="463079"/>
                      </a:cubicBezTo>
                      <a:cubicBezTo>
                        <a:pt x="463094" y="207335"/>
                        <a:pt x="255743" y="0"/>
                        <a:pt x="0" y="0"/>
                      </a:cubicBezTo>
                      <a:lnTo>
                        <a:pt x="0" y="145810"/>
                      </a:lnTo>
                      <a:cubicBezTo>
                        <a:pt x="175251" y="145810"/>
                        <a:pt x="317304" y="287843"/>
                        <a:pt x="317304" y="463079"/>
                      </a:cubicBezTo>
                      <a:close/>
                    </a:path>
                  </a:pathLst>
                </a:custGeom>
                <a:solidFill>
                  <a:srgbClr val="CEAE2D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3BE27FB-E6BC-DC6A-B006-F4E5FA4F0A2E}"/>
                    </a:ext>
                  </a:extLst>
                </p:cNvPr>
                <p:cNvSpPr/>
                <p:nvPr/>
              </p:nvSpPr>
              <p:spPr>
                <a:xfrm>
                  <a:off x="8385281" y="2391968"/>
                  <a:ext cx="463074" cy="926160"/>
                </a:xfrm>
                <a:custGeom>
                  <a:avLst/>
                  <a:gdLst>
                    <a:gd name="connsiteX0" fmla="*/ 0 w 463074"/>
                    <a:gd name="connsiteY0" fmla="*/ 463079 h 926160"/>
                    <a:gd name="connsiteX1" fmla="*/ 463074 w 463074"/>
                    <a:gd name="connsiteY1" fmla="*/ 926161 h 926160"/>
                    <a:gd name="connsiteX2" fmla="*/ 463074 w 463074"/>
                    <a:gd name="connsiteY2" fmla="*/ 780378 h 926160"/>
                    <a:gd name="connsiteX3" fmla="*/ 145791 w 463074"/>
                    <a:gd name="connsiteY3" fmla="*/ 463079 h 926160"/>
                    <a:gd name="connsiteX4" fmla="*/ 463074 w 463074"/>
                    <a:gd name="connsiteY4" fmla="*/ 145803 h 926160"/>
                    <a:gd name="connsiteX5" fmla="*/ 463074 w 463074"/>
                    <a:gd name="connsiteY5" fmla="*/ 0 h 926160"/>
                    <a:gd name="connsiteX6" fmla="*/ 0 w 463074"/>
                    <a:gd name="connsiteY6" fmla="*/ 463079 h 926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3074" h="926160">
                      <a:moveTo>
                        <a:pt x="0" y="463079"/>
                      </a:moveTo>
                      <a:cubicBezTo>
                        <a:pt x="0" y="718818"/>
                        <a:pt x="207335" y="926161"/>
                        <a:pt x="463074" y="926161"/>
                      </a:cubicBezTo>
                      <a:lnTo>
                        <a:pt x="463074" y="780378"/>
                      </a:lnTo>
                      <a:cubicBezTo>
                        <a:pt x="287863" y="780378"/>
                        <a:pt x="145791" y="638318"/>
                        <a:pt x="145791" y="463079"/>
                      </a:cubicBezTo>
                      <a:cubicBezTo>
                        <a:pt x="145791" y="287839"/>
                        <a:pt x="287863" y="145803"/>
                        <a:pt x="463074" y="145803"/>
                      </a:cubicBezTo>
                      <a:lnTo>
                        <a:pt x="463074" y="0"/>
                      </a:lnTo>
                      <a:cubicBezTo>
                        <a:pt x="207335" y="0"/>
                        <a:pt x="0" y="207339"/>
                        <a:pt x="0" y="463079"/>
                      </a:cubicBezTo>
                      <a:close/>
                    </a:path>
                  </a:pathLst>
                </a:custGeom>
                <a:solidFill>
                  <a:srgbClr val="E7C634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8EEA77DE-B579-7726-8EF4-60C3AAE88989}"/>
                    </a:ext>
                  </a:extLst>
                </p:cNvPr>
                <p:cNvSpPr/>
                <p:nvPr/>
              </p:nvSpPr>
              <p:spPr>
                <a:xfrm>
                  <a:off x="8848347" y="2537778"/>
                  <a:ext cx="317303" cy="634567"/>
                </a:xfrm>
                <a:custGeom>
                  <a:avLst/>
                  <a:gdLst>
                    <a:gd name="connsiteX0" fmla="*/ 317304 w 317303"/>
                    <a:gd name="connsiteY0" fmla="*/ 317268 h 634567"/>
                    <a:gd name="connsiteX1" fmla="*/ 0 w 317303"/>
                    <a:gd name="connsiteY1" fmla="*/ 0 h 634567"/>
                    <a:gd name="connsiteX2" fmla="*/ 0 w 317303"/>
                    <a:gd name="connsiteY2" fmla="*/ 634568 h 634567"/>
                    <a:gd name="connsiteX3" fmla="*/ 317304 w 317303"/>
                    <a:gd name="connsiteY3" fmla="*/ 317268 h 634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303" h="634567">
                      <a:moveTo>
                        <a:pt x="317304" y="317268"/>
                      </a:moveTo>
                      <a:cubicBezTo>
                        <a:pt x="317304" y="142037"/>
                        <a:pt x="175247" y="0"/>
                        <a:pt x="0" y="0"/>
                      </a:cubicBezTo>
                      <a:lnTo>
                        <a:pt x="0" y="634568"/>
                      </a:lnTo>
                      <a:cubicBezTo>
                        <a:pt x="175251" y="634568"/>
                        <a:pt x="317304" y="492508"/>
                        <a:pt x="317304" y="317268"/>
                      </a:cubicBezTo>
                      <a:close/>
                    </a:path>
                  </a:pathLst>
                </a:custGeom>
                <a:solidFill>
                  <a:srgbClr val="84D0D1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241C03A1-FBEC-1B46-BA8F-E0CB33A87712}"/>
                    </a:ext>
                  </a:extLst>
                </p:cNvPr>
                <p:cNvSpPr/>
                <p:nvPr/>
              </p:nvSpPr>
              <p:spPr>
                <a:xfrm>
                  <a:off x="8531063" y="2537778"/>
                  <a:ext cx="317287" cy="634567"/>
                </a:xfrm>
                <a:custGeom>
                  <a:avLst/>
                  <a:gdLst>
                    <a:gd name="connsiteX0" fmla="*/ 0 w 317287"/>
                    <a:gd name="connsiteY0" fmla="*/ 317268 h 634567"/>
                    <a:gd name="connsiteX1" fmla="*/ 317288 w 317287"/>
                    <a:gd name="connsiteY1" fmla="*/ 634568 h 634567"/>
                    <a:gd name="connsiteX2" fmla="*/ 317288 w 317287"/>
                    <a:gd name="connsiteY2" fmla="*/ 0 h 634567"/>
                    <a:gd name="connsiteX3" fmla="*/ 0 w 317287"/>
                    <a:gd name="connsiteY3" fmla="*/ 317268 h 634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287" h="634567">
                      <a:moveTo>
                        <a:pt x="0" y="317268"/>
                      </a:moveTo>
                      <a:cubicBezTo>
                        <a:pt x="0" y="492504"/>
                        <a:pt x="142072" y="634568"/>
                        <a:pt x="317288" y="634568"/>
                      </a:cubicBezTo>
                      <a:lnTo>
                        <a:pt x="317288" y="0"/>
                      </a:lnTo>
                      <a:cubicBezTo>
                        <a:pt x="142072" y="0"/>
                        <a:pt x="0" y="142033"/>
                        <a:pt x="0" y="317268"/>
                      </a:cubicBezTo>
                      <a:close/>
                    </a:path>
                  </a:pathLst>
                </a:custGeom>
                <a:solidFill>
                  <a:srgbClr val="A7DDE3"/>
                </a:solidFill>
                <a:ln w="3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" name="图形 48">
              <a:extLst>
                <a:ext uri="{FF2B5EF4-FFF2-40B4-BE49-F238E27FC236}">
                  <a16:creationId xmlns:a16="http://schemas.microsoft.com/office/drawing/2014/main" id="{AB7640E2-1E86-F53F-67A3-22B782A346EF}"/>
                </a:ext>
              </a:extLst>
            </p:cNvPr>
            <p:cNvGrpSpPr/>
            <p:nvPr/>
          </p:nvGrpSpPr>
          <p:grpSpPr>
            <a:xfrm>
              <a:off x="8157060" y="1011576"/>
              <a:ext cx="1382597" cy="4190119"/>
              <a:chOff x="8157060" y="1011576"/>
              <a:chExt cx="1382597" cy="4190119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112568C-8209-E84C-0EB1-39EBCEBC2A37}"/>
                  </a:ext>
                </a:extLst>
              </p:cNvPr>
              <p:cNvSpPr/>
              <p:nvPr/>
            </p:nvSpPr>
            <p:spPr>
              <a:xfrm>
                <a:off x="8848351" y="1011576"/>
                <a:ext cx="691306" cy="1086258"/>
              </a:xfrm>
              <a:custGeom>
                <a:avLst/>
                <a:gdLst>
                  <a:gd name="connsiteX0" fmla="*/ 0 w 691306"/>
                  <a:gd name="connsiteY0" fmla="*/ 0 h 1086258"/>
                  <a:gd name="connsiteX1" fmla="*/ 0 w 691306"/>
                  <a:gd name="connsiteY1" fmla="*/ 1086258 h 1086258"/>
                  <a:gd name="connsiteX2" fmla="*/ 691307 w 691306"/>
                  <a:gd name="connsiteY2" fmla="*/ 1086258 h 1086258"/>
                  <a:gd name="connsiteX3" fmla="*/ 0 w 691306"/>
                  <a:gd name="connsiteY3" fmla="*/ 0 h 108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306" h="1086258">
                    <a:moveTo>
                      <a:pt x="0" y="0"/>
                    </a:moveTo>
                    <a:lnTo>
                      <a:pt x="0" y="1086258"/>
                    </a:lnTo>
                    <a:lnTo>
                      <a:pt x="691307" y="1086258"/>
                    </a:lnTo>
                    <a:cubicBezTo>
                      <a:pt x="493634" y="439645"/>
                      <a:pt x="150990" y="0"/>
                      <a:pt x="0" y="0"/>
                    </a:cubicBezTo>
                    <a:close/>
                  </a:path>
                </a:pathLst>
              </a:custGeom>
              <a:solidFill>
                <a:srgbClr val="BC3749"/>
              </a:solidFill>
              <a:ln w="3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3F2FD3F-374C-3F41-2869-37AC9E2CF34D}"/>
                  </a:ext>
                </a:extLst>
              </p:cNvPr>
              <p:cNvSpPr/>
              <p:nvPr/>
            </p:nvSpPr>
            <p:spPr>
              <a:xfrm>
                <a:off x="8157060" y="1011576"/>
                <a:ext cx="691291" cy="1086258"/>
              </a:xfrm>
              <a:custGeom>
                <a:avLst/>
                <a:gdLst>
                  <a:gd name="connsiteX0" fmla="*/ 691291 w 691291"/>
                  <a:gd name="connsiteY0" fmla="*/ 0 h 1086258"/>
                  <a:gd name="connsiteX1" fmla="*/ 0 w 691291"/>
                  <a:gd name="connsiteY1" fmla="*/ 1086258 h 1086258"/>
                  <a:gd name="connsiteX2" fmla="*/ 691291 w 691291"/>
                  <a:gd name="connsiteY2" fmla="*/ 1086258 h 1086258"/>
                  <a:gd name="connsiteX3" fmla="*/ 691291 w 691291"/>
                  <a:gd name="connsiteY3" fmla="*/ 0 h 1086258"/>
                  <a:gd name="connsiteX4" fmla="*/ 691291 w 691291"/>
                  <a:gd name="connsiteY4" fmla="*/ 0 h 108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1291" h="1086258">
                    <a:moveTo>
                      <a:pt x="691291" y="0"/>
                    </a:moveTo>
                    <a:cubicBezTo>
                      <a:pt x="540324" y="0"/>
                      <a:pt x="197669" y="439641"/>
                      <a:pt x="0" y="1086258"/>
                    </a:cubicBezTo>
                    <a:lnTo>
                      <a:pt x="691291" y="1086258"/>
                    </a:lnTo>
                    <a:lnTo>
                      <a:pt x="691291" y="0"/>
                    </a:lnTo>
                    <a:lnTo>
                      <a:pt x="691291" y="0"/>
                    </a:lnTo>
                    <a:close/>
                  </a:path>
                </a:pathLst>
              </a:custGeom>
              <a:solidFill>
                <a:srgbClr val="EA395A"/>
              </a:solidFill>
              <a:ln w="3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9A0B9E3-E44F-B8CA-E710-C1778C66C02C}"/>
                  </a:ext>
                </a:extLst>
              </p:cNvPr>
              <p:cNvSpPr/>
              <p:nvPr/>
            </p:nvSpPr>
            <p:spPr>
              <a:xfrm>
                <a:off x="8848351" y="4140979"/>
                <a:ext cx="116416" cy="1060713"/>
              </a:xfrm>
              <a:custGeom>
                <a:avLst/>
                <a:gdLst>
                  <a:gd name="connsiteX0" fmla="*/ 29138 w 116416"/>
                  <a:gd name="connsiteY0" fmla="*/ 1154 h 1060713"/>
                  <a:gd name="connsiteX1" fmla="*/ 21842 w 116416"/>
                  <a:gd name="connsiteY1" fmla="*/ 0 h 1060713"/>
                  <a:gd name="connsiteX2" fmla="*/ 21200 w 116416"/>
                  <a:gd name="connsiteY2" fmla="*/ 0 h 1060713"/>
                  <a:gd name="connsiteX3" fmla="*/ 0 w 116416"/>
                  <a:gd name="connsiteY3" fmla="*/ 0 h 1060713"/>
                  <a:gd name="connsiteX4" fmla="*/ 0 w 116416"/>
                  <a:gd name="connsiteY4" fmla="*/ 1060713 h 1060713"/>
                  <a:gd name="connsiteX5" fmla="*/ 23843 w 116416"/>
                  <a:gd name="connsiteY5" fmla="*/ 1060713 h 1060713"/>
                  <a:gd name="connsiteX6" fmla="*/ 24478 w 116416"/>
                  <a:gd name="connsiteY6" fmla="*/ 1060713 h 1060713"/>
                  <a:gd name="connsiteX7" fmla="*/ 48581 w 116416"/>
                  <a:gd name="connsiteY7" fmla="*/ 1036614 h 1060713"/>
                  <a:gd name="connsiteX8" fmla="*/ 48581 w 116416"/>
                  <a:gd name="connsiteY8" fmla="*/ 1004415 h 1060713"/>
                  <a:gd name="connsiteX9" fmla="*/ 49507 w 116416"/>
                  <a:gd name="connsiteY9" fmla="*/ 957883 h 1060713"/>
                  <a:gd name="connsiteX10" fmla="*/ 116416 w 116416"/>
                  <a:gd name="connsiteY10" fmla="*/ 104927 h 1060713"/>
                  <a:gd name="connsiteX11" fmla="*/ 29138 w 116416"/>
                  <a:gd name="connsiteY11" fmla="*/ 1154 h 106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416" h="1060713">
                    <a:moveTo>
                      <a:pt x="29138" y="1154"/>
                    </a:moveTo>
                    <a:cubicBezTo>
                      <a:pt x="26829" y="414"/>
                      <a:pt x="24371" y="0"/>
                      <a:pt x="21842" y="0"/>
                    </a:cubicBezTo>
                    <a:lnTo>
                      <a:pt x="21200" y="0"/>
                    </a:lnTo>
                    <a:lnTo>
                      <a:pt x="0" y="0"/>
                    </a:lnTo>
                    <a:lnTo>
                      <a:pt x="0" y="1060713"/>
                    </a:lnTo>
                    <a:lnTo>
                      <a:pt x="23843" y="1060713"/>
                    </a:lnTo>
                    <a:lnTo>
                      <a:pt x="24478" y="1060713"/>
                    </a:lnTo>
                    <a:cubicBezTo>
                      <a:pt x="37792" y="1060713"/>
                      <a:pt x="48581" y="1049924"/>
                      <a:pt x="48581" y="1036614"/>
                    </a:cubicBezTo>
                    <a:lnTo>
                      <a:pt x="48581" y="1004415"/>
                    </a:lnTo>
                    <a:lnTo>
                      <a:pt x="49507" y="957883"/>
                    </a:lnTo>
                    <a:lnTo>
                      <a:pt x="116416" y="104927"/>
                    </a:lnTo>
                    <a:cubicBezTo>
                      <a:pt x="116428" y="18467"/>
                      <a:pt x="43854" y="4869"/>
                      <a:pt x="29138" y="1154"/>
                    </a:cubicBezTo>
                    <a:close/>
                  </a:path>
                </a:pathLst>
              </a:custGeom>
              <a:solidFill>
                <a:srgbClr val="BC3749"/>
              </a:solidFill>
              <a:ln w="3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FF6D9C8-225F-9C1C-1B11-D5EB10475C0D}"/>
                  </a:ext>
                </a:extLst>
              </p:cNvPr>
              <p:cNvSpPr/>
              <p:nvPr/>
            </p:nvSpPr>
            <p:spPr>
              <a:xfrm>
                <a:off x="8731950" y="4140979"/>
                <a:ext cx="116404" cy="1060717"/>
              </a:xfrm>
              <a:custGeom>
                <a:avLst/>
                <a:gdLst>
                  <a:gd name="connsiteX0" fmla="*/ 92577 w 116404"/>
                  <a:gd name="connsiteY0" fmla="*/ 0 h 1060717"/>
                  <a:gd name="connsiteX1" fmla="*/ 91939 w 116404"/>
                  <a:gd name="connsiteY1" fmla="*/ 0 h 1060717"/>
                  <a:gd name="connsiteX2" fmla="*/ 84675 w 116404"/>
                  <a:gd name="connsiteY2" fmla="*/ 1154 h 1060717"/>
                  <a:gd name="connsiteX3" fmla="*/ 71078 w 116404"/>
                  <a:gd name="connsiteY3" fmla="*/ 6791 h 1060717"/>
                  <a:gd name="connsiteX4" fmla="*/ 0 w 116404"/>
                  <a:gd name="connsiteY4" fmla="*/ 106191 h 1060717"/>
                  <a:gd name="connsiteX5" fmla="*/ 66981 w 116404"/>
                  <a:gd name="connsiteY5" fmla="*/ 959955 h 1060717"/>
                  <a:gd name="connsiteX6" fmla="*/ 67831 w 116404"/>
                  <a:gd name="connsiteY6" fmla="*/ 1003159 h 1060717"/>
                  <a:gd name="connsiteX7" fmla="*/ 67831 w 116404"/>
                  <a:gd name="connsiteY7" fmla="*/ 1035357 h 1060717"/>
                  <a:gd name="connsiteX8" fmla="*/ 82910 w 116404"/>
                  <a:gd name="connsiteY8" fmla="*/ 1057684 h 1060717"/>
                  <a:gd name="connsiteX9" fmla="*/ 94590 w 116404"/>
                  <a:gd name="connsiteY9" fmla="*/ 1060717 h 1060717"/>
                  <a:gd name="connsiteX10" fmla="*/ 95209 w 116404"/>
                  <a:gd name="connsiteY10" fmla="*/ 1060717 h 1060717"/>
                  <a:gd name="connsiteX11" fmla="*/ 116405 w 116404"/>
                  <a:gd name="connsiteY11" fmla="*/ 1060717 h 1060717"/>
                  <a:gd name="connsiteX12" fmla="*/ 116405 w 116404"/>
                  <a:gd name="connsiteY12" fmla="*/ 0 h 1060717"/>
                  <a:gd name="connsiteX13" fmla="*/ 92577 w 116404"/>
                  <a:gd name="connsiteY13" fmla="*/ 0 h 1060717"/>
                  <a:gd name="connsiteX14" fmla="*/ 92577 w 116404"/>
                  <a:gd name="connsiteY14" fmla="*/ 0 h 106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6404" h="1060717">
                    <a:moveTo>
                      <a:pt x="92577" y="0"/>
                    </a:moveTo>
                    <a:lnTo>
                      <a:pt x="91939" y="0"/>
                    </a:lnTo>
                    <a:cubicBezTo>
                      <a:pt x="89406" y="0"/>
                      <a:pt x="86956" y="410"/>
                      <a:pt x="84675" y="1154"/>
                    </a:cubicBezTo>
                    <a:cubicBezTo>
                      <a:pt x="80429" y="2214"/>
                      <a:pt x="75694" y="4069"/>
                      <a:pt x="71078" y="6791"/>
                    </a:cubicBezTo>
                    <a:cubicBezTo>
                      <a:pt x="44697" y="15351"/>
                      <a:pt x="0" y="38300"/>
                      <a:pt x="0" y="106191"/>
                    </a:cubicBezTo>
                    <a:lnTo>
                      <a:pt x="66981" y="959955"/>
                    </a:lnTo>
                    <a:lnTo>
                      <a:pt x="67831" y="1003159"/>
                    </a:lnTo>
                    <a:lnTo>
                      <a:pt x="67831" y="1035357"/>
                    </a:lnTo>
                    <a:cubicBezTo>
                      <a:pt x="67831" y="1045485"/>
                      <a:pt x="74091" y="1054127"/>
                      <a:pt x="82910" y="1057684"/>
                    </a:cubicBezTo>
                    <a:cubicBezTo>
                      <a:pt x="86357" y="1059626"/>
                      <a:pt x="90352" y="1060717"/>
                      <a:pt x="94590" y="1060717"/>
                    </a:cubicBezTo>
                    <a:lnTo>
                      <a:pt x="95209" y="1060717"/>
                    </a:lnTo>
                    <a:lnTo>
                      <a:pt x="116405" y="1060717"/>
                    </a:lnTo>
                    <a:lnTo>
                      <a:pt x="116405" y="0"/>
                    </a:lnTo>
                    <a:lnTo>
                      <a:pt x="92577" y="0"/>
                    </a:lnTo>
                    <a:lnTo>
                      <a:pt x="92577" y="0"/>
                    </a:lnTo>
                    <a:close/>
                  </a:path>
                </a:pathLst>
              </a:custGeom>
              <a:solidFill>
                <a:srgbClr val="EA395A"/>
              </a:solidFill>
              <a:ln w="3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1514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2">
            <a:extLst>
              <a:ext uri="{FF2B5EF4-FFF2-40B4-BE49-F238E27FC236}">
                <a16:creationId xmlns:a16="http://schemas.microsoft.com/office/drawing/2014/main" id="{01BDDA7E-8E84-CB4C-CD78-BE372FA8344C}"/>
              </a:ext>
            </a:extLst>
          </p:cNvPr>
          <p:cNvGrpSpPr/>
          <p:nvPr/>
        </p:nvGrpSpPr>
        <p:grpSpPr>
          <a:xfrm rot="21284709">
            <a:off x="929297" y="951114"/>
            <a:ext cx="4948253" cy="4955774"/>
            <a:chOff x="914194" y="522857"/>
            <a:chExt cx="5515217" cy="5523600"/>
          </a:xfrm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91D979C7-38F1-160D-00F5-D9B0556DFE17}"/>
                </a:ext>
              </a:extLst>
            </p:cNvPr>
            <p:cNvGrpSpPr/>
            <p:nvPr/>
          </p:nvGrpSpPr>
          <p:grpSpPr>
            <a:xfrm>
              <a:off x="1593317" y="2473197"/>
              <a:ext cx="1586611" cy="1246590"/>
              <a:chOff x="1593317" y="2473197"/>
              <a:chExt cx="1586611" cy="124659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5BDD74E-9E66-D915-237F-162E367A6918}"/>
                  </a:ext>
                </a:extLst>
              </p:cNvPr>
              <p:cNvSpPr/>
              <p:nvPr/>
            </p:nvSpPr>
            <p:spPr>
              <a:xfrm>
                <a:off x="1593317" y="2473198"/>
                <a:ext cx="1586611" cy="1246590"/>
              </a:xfrm>
              <a:custGeom>
                <a:avLst/>
                <a:gdLst>
                  <a:gd name="connsiteX0" fmla="*/ 17478 w 1586611"/>
                  <a:gd name="connsiteY0" fmla="*/ 955514 h 1246590"/>
                  <a:gd name="connsiteX1" fmla="*/ 45020 w 1586611"/>
                  <a:gd name="connsiteY1" fmla="*/ 1159674 h 1246590"/>
                  <a:gd name="connsiteX2" fmla="*/ 241364 w 1586611"/>
                  <a:gd name="connsiteY2" fmla="*/ 1222983 h 1246590"/>
                  <a:gd name="connsiteX3" fmla="*/ 976778 w 1586611"/>
                  <a:gd name="connsiteY3" fmla="*/ 1246590 h 1246590"/>
                  <a:gd name="connsiteX4" fmla="*/ 1586612 w 1586611"/>
                  <a:gd name="connsiteY4" fmla="*/ 17648 h 1246590"/>
                  <a:gd name="connsiteX5" fmla="*/ 17478 w 1586611"/>
                  <a:gd name="connsiteY5" fmla="*/ 955514 h 124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6611" h="1246590">
                    <a:moveTo>
                      <a:pt x="17478" y="955514"/>
                    </a:moveTo>
                    <a:cubicBezTo>
                      <a:pt x="-13426" y="1023216"/>
                      <a:pt x="-2801" y="1102666"/>
                      <a:pt x="45020" y="1159674"/>
                    </a:cubicBezTo>
                    <a:cubicBezTo>
                      <a:pt x="92674" y="1216749"/>
                      <a:pt x="169035" y="1241515"/>
                      <a:pt x="241364" y="1222983"/>
                    </a:cubicBezTo>
                    <a:cubicBezTo>
                      <a:pt x="455092" y="1167977"/>
                      <a:pt x="729508" y="1140312"/>
                      <a:pt x="976778" y="1246590"/>
                    </a:cubicBezTo>
                    <a:cubicBezTo>
                      <a:pt x="1169236" y="735984"/>
                      <a:pt x="1387789" y="328311"/>
                      <a:pt x="1586612" y="17648"/>
                    </a:cubicBezTo>
                    <a:cubicBezTo>
                      <a:pt x="1221766" y="-38206"/>
                      <a:pt x="462832" y="-17947"/>
                      <a:pt x="17478" y="955514"/>
                    </a:cubicBezTo>
                    <a:close/>
                  </a:path>
                </a:pathLst>
              </a:custGeom>
              <a:solidFill>
                <a:srgbClr val="F05C4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68592CC-E962-BD3B-48A0-957514637D12}"/>
                  </a:ext>
                </a:extLst>
              </p:cNvPr>
              <p:cNvSpPr/>
              <p:nvPr/>
            </p:nvSpPr>
            <p:spPr>
              <a:xfrm>
                <a:off x="1594576" y="2473197"/>
                <a:ext cx="1585350" cy="1014859"/>
              </a:xfrm>
              <a:custGeom>
                <a:avLst/>
                <a:gdLst>
                  <a:gd name="connsiteX0" fmla="*/ 618868 w 1585350"/>
                  <a:gd name="connsiteY0" fmla="*/ 421461 h 1014859"/>
                  <a:gd name="connsiteX1" fmla="*/ 1433420 w 1585350"/>
                  <a:gd name="connsiteY1" fmla="*/ 268642 h 1014859"/>
                  <a:gd name="connsiteX2" fmla="*/ 1585350 w 1585350"/>
                  <a:gd name="connsiteY2" fmla="*/ 17649 h 1014859"/>
                  <a:gd name="connsiteX3" fmla="*/ 16217 w 1585350"/>
                  <a:gd name="connsiteY3" fmla="*/ 955514 h 1014859"/>
                  <a:gd name="connsiteX4" fmla="*/ 0 w 1585350"/>
                  <a:gd name="connsiteY4" fmla="*/ 1014859 h 1014859"/>
                  <a:gd name="connsiteX5" fmla="*/ 618868 w 1585350"/>
                  <a:gd name="connsiteY5" fmla="*/ 421461 h 101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5350" h="1014859">
                    <a:moveTo>
                      <a:pt x="618868" y="421461"/>
                    </a:moveTo>
                    <a:cubicBezTo>
                      <a:pt x="907158" y="275681"/>
                      <a:pt x="1204521" y="226701"/>
                      <a:pt x="1433420" y="268642"/>
                    </a:cubicBezTo>
                    <a:cubicBezTo>
                      <a:pt x="1484821" y="178862"/>
                      <a:pt x="1535707" y="95226"/>
                      <a:pt x="1585350" y="17649"/>
                    </a:cubicBezTo>
                    <a:cubicBezTo>
                      <a:pt x="1220507" y="-38207"/>
                      <a:pt x="461573" y="-17947"/>
                      <a:pt x="16217" y="955514"/>
                    </a:cubicBezTo>
                    <a:cubicBezTo>
                      <a:pt x="7500" y="974621"/>
                      <a:pt x="2206" y="994660"/>
                      <a:pt x="0" y="1014859"/>
                    </a:cubicBezTo>
                    <a:cubicBezTo>
                      <a:pt x="95735" y="796589"/>
                      <a:pt x="317740" y="573743"/>
                      <a:pt x="618868" y="421461"/>
                    </a:cubicBezTo>
                    <a:close/>
                  </a:path>
                </a:pathLst>
              </a:custGeom>
              <a:solidFill>
                <a:srgbClr val="F76C59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87F17407-FAAA-2306-80F1-C8F2E9C71B73}"/>
                </a:ext>
              </a:extLst>
            </p:cNvPr>
            <p:cNvGrpSpPr/>
            <p:nvPr/>
          </p:nvGrpSpPr>
          <p:grpSpPr>
            <a:xfrm>
              <a:off x="3258418" y="3798284"/>
              <a:ext cx="1246592" cy="1586603"/>
              <a:chOff x="3258418" y="3798284"/>
              <a:chExt cx="1246592" cy="1586603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3E00854-3824-2790-C59E-E3F7EA748DA1}"/>
                  </a:ext>
                </a:extLst>
              </p:cNvPr>
              <p:cNvSpPr/>
              <p:nvPr/>
            </p:nvSpPr>
            <p:spPr>
              <a:xfrm>
                <a:off x="3258418" y="3798284"/>
                <a:ext cx="1246592" cy="1586603"/>
              </a:xfrm>
              <a:custGeom>
                <a:avLst/>
                <a:gdLst>
                  <a:gd name="connsiteX0" fmla="*/ 291083 w 1246592"/>
                  <a:gd name="connsiteY0" fmla="*/ 1569131 h 1586603"/>
                  <a:gd name="connsiteX1" fmla="*/ 86923 w 1246592"/>
                  <a:gd name="connsiteY1" fmla="*/ 1541598 h 1586603"/>
                  <a:gd name="connsiteX2" fmla="*/ 23614 w 1246592"/>
                  <a:gd name="connsiteY2" fmla="*/ 1345247 h 1586603"/>
                  <a:gd name="connsiteX3" fmla="*/ 0 w 1246592"/>
                  <a:gd name="connsiteY3" fmla="*/ 609834 h 1586603"/>
                  <a:gd name="connsiteX4" fmla="*/ 1228942 w 1246592"/>
                  <a:gd name="connsiteY4" fmla="*/ 0 h 1586603"/>
                  <a:gd name="connsiteX5" fmla="*/ 291083 w 1246592"/>
                  <a:gd name="connsiteY5" fmla="*/ 1569131 h 15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6592" h="1586603">
                    <a:moveTo>
                      <a:pt x="291083" y="1569131"/>
                    </a:moveTo>
                    <a:cubicBezTo>
                      <a:pt x="223374" y="1600026"/>
                      <a:pt x="143922" y="1589403"/>
                      <a:pt x="86923" y="1541598"/>
                    </a:cubicBezTo>
                    <a:cubicBezTo>
                      <a:pt x="29848" y="1493933"/>
                      <a:pt x="5068" y="1417571"/>
                      <a:pt x="23614" y="1345247"/>
                    </a:cubicBezTo>
                    <a:cubicBezTo>
                      <a:pt x="78616" y="1131524"/>
                      <a:pt x="106272" y="857097"/>
                      <a:pt x="0" y="609834"/>
                    </a:cubicBezTo>
                    <a:cubicBezTo>
                      <a:pt x="510605" y="417369"/>
                      <a:pt x="918289" y="198816"/>
                      <a:pt x="1228942" y="0"/>
                    </a:cubicBezTo>
                    <a:cubicBezTo>
                      <a:pt x="1284805" y="364850"/>
                      <a:pt x="1264531" y="1123770"/>
                      <a:pt x="291083" y="1569131"/>
                    </a:cubicBezTo>
                    <a:close/>
                  </a:path>
                </a:pathLst>
              </a:custGeom>
              <a:solidFill>
                <a:srgbClr val="F05C4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B4FECCC-FCFA-9ED9-C2E4-373A06DB57C3}"/>
                  </a:ext>
                </a:extLst>
              </p:cNvPr>
              <p:cNvSpPr/>
              <p:nvPr/>
            </p:nvSpPr>
            <p:spPr>
              <a:xfrm>
                <a:off x="3490157" y="3798287"/>
                <a:ext cx="1014853" cy="1585356"/>
              </a:xfrm>
              <a:custGeom>
                <a:avLst/>
                <a:gdLst>
                  <a:gd name="connsiteX0" fmla="*/ 593398 w 1014853"/>
                  <a:gd name="connsiteY0" fmla="*/ 966475 h 1585356"/>
                  <a:gd name="connsiteX1" fmla="*/ 746217 w 1014853"/>
                  <a:gd name="connsiteY1" fmla="*/ 151934 h 1585356"/>
                  <a:gd name="connsiteX2" fmla="*/ 997203 w 1014853"/>
                  <a:gd name="connsiteY2" fmla="*/ 0 h 1585356"/>
                  <a:gd name="connsiteX3" fmla="*/ 59344 w 1014853"/>
                  <a:gd name="connsiteY3" fmla="*/ 1569129 h 1585356"/>
                  <a:gd name="connsiteX4" fmla="*/ 0 w 1014853"/>
                  <a:gd name="connsiteY4" fmla="*/ 1585357 h 1585356"/>
                  <a:gd name="connsiteX5" fmla="*/ 593398 w 1014853"/>
                  <a:gd name="connsiteY5" fmla="*/ 966475 h 1585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4853" h="1585356">
                    <a:moveTo>
                      <a:pt x="593398" y="966475"/>
                    </a:moveTo>
                    <a:cubicBezTo>
                      <a:pt x="739178" y="678185"/>
                      <a:pt x="788153" y="380820"/>
                      <a:pt x="746217" y="151934"/>
                    </a:cubicBezTo>
                    <a:cubicBezTo>
                      <a:pt x="835999" y="100533"/>
                      <a:pt x="919635" y="49654"/>
                      <a:pt x="997203" y="0"/>
                    </a:cubicBezTo>
                    <a:cubicBezTo>
                      <a:pt x="1053066" y="364848"/>
                      <a:pt x="1032792" y="1123768"/>
                      <a:pt x="59344" y="1569129"/>
                    </a:cubicBezTo>
                    <a:cubicBezTo>
                      <a:pt x="40238" y="1577854"/>
                      <a:pt x="20199" y="1583146"/>
                      <a:pt x="0" y="1585357"/>
                    </a:cubicBezTo>
                    <a:cubicBezTo>
                      <a:pt x="218279" y="1489620"/>
                      <a:pt x="441116" y="1267619"/>
                      <a:pt x="593398" y="966475"/>
                    </a:cubicBezTo>
                    <a:close/>
                  </a:path>
                </a:pathLst>
              </a:custGeom>
              <a:solidFill>
                <a:srgbClr val="F76C59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2">
              <a:extLst>
                <a:ext uri="{FF2B5EF4-FFF2-40B4-BE49-F238E27FC236}">
                  <a16:creationId xmlns:a16="http://schemas.microsoft.com/office/drawing/2014/main" id="{516DD039-1316-5A05-05F5-D8642D6F3100}"/>
                </a:ext>
              </a:extLst>
            </p:cNvPr>
            <p:cNvGrpSpPr/>
            <p:nvPr/>
          </p:nvGrpSpPr>
          <p:grpSpPr>
            <a:xfrm>
              <a:off x="914194" y="4179081"/>
              <a:ext cx="1867393" cy="1867376"/>
              <a:chOff x="914194" y="4179081"/>
              <a:chExt cx="1867393" cy="1867376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5C89C15-85B2-4FFB-A33F-6F860A482823}"/>
                  </a:ext>
                </a:extLst>
              </p:cNvPr>
              <p:cNvSpPr/>
              <p:nvPr/>
            </p:nvSpPr>
            <p:spPr>
              <a:xfrm>
                <a:off x="914194" y="4179081"/>
                <a:ext cx="1867393" cy="1867376"/>
              </a:xfrm>
              <a:custGeom>
                <a:avLst/>
                <a:gdLst>
                  <a:gd name="connsiteX0" fmla="*/ 1690351 w 1867393"/>
                  <a:gd name="connsiteY0" fmla="*/ 1031946 h 1867376"/>
                  <a:gd name="connsiteX1" fmla="*/ 0 w 1867393"/>
                  <a:gd name="connsiteY1" fmla="*/ 1867376 h 1867376"/>
                  <a:gd name="connsiteX2" fmla="*/ 835439 w 1867393"/>
                  <a:gd name="connsiteY2" fmla="*/ 177046 h 1867376"/>
                  <a:gd name="connsiteX3" fmla="*/ 1690328 w 1867393"/>
                  <a:gd name="connsiteY3" fmla="*/ 177053 h 1867376"/>
                  <a:gd name="connsiteX4" fmla="*/ 1690351 w 1867393"/>
                  <a:gd name="connsiteY4" fmla="*/ 1031946 h 186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393" h="1867376">
                    <a:moveTo>
                      <a:pt x="1690351" y="1031946"/>
                    </a:moveTo>
                    <a:cubicBezTo>
                      <a:pt x="1454262" y="1268038"/>
                      <a:pt x="0" y="1867376"/>
                      <a:pt x="0" y="1867376"/>
                    </a:cubicBezTo>
                    <a:cubicBezTo>
                      <a:pt x="0" y="1867376"/>
                      <a:pt x="599359" y="413126"/>
                      <a:pt x="835439" y="177046"/>
                    </a:cubicBezTo>
                    <a:cubicBezTo>
                      <a:pt x="1071508" y="-59020"/>
                      <a:pt x="1454259" y="-59013"/>
                      <a:pt x="1690328" y="177053"/>
                    </a:cubicBezTo>
                    <a:cubicBezTo>
                      <a:pt x="1926412" y="413133"/>
                      <a:pt x="1926412" y="795889"/>
                      <a:pt x="1690351" y="1031946"/>
                    </a:cubicBezTo>
                    <a:close/>
                  </a:path>
                </a:pathLst>
              </a:custGeom>
              <a:solidFill>
                <a:srgbClr val="FFEF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25EF99F-C9C1-26B6-6D43-DA2ED64B6CD3}"/>
                  </a:ext>
                </a:extLst>
              </p:cNvPr>
              <p:cNvSpPr/>
              <p:nvPr/>
            </p:nvSpPr>
            <p:spPr>
              <a:xfrm>
                <a:off x="1088017" y="4212879"/>
                <a:ext cx="1659773" cy="1659753"/>
              </a:xfrm>
              <a:custGeom>
                <a:avLst/>
                <a:gdLst>
                  <a:gd name="connsiteX0" fmla="*/ 1502412 w 1659773"/>
                  <a:gd name="connsiteY0" fmla="*/ 917215 h 1659753"/>
                  <a:gd name="connsiteX1" fmla="*/ 0 w 1659773"/>
                  <a:gd name="connsiteY1" fmla="*/ 1659754 h 1659753"/>
                  <a:gd name="connsiteX2" fmla="*/ 742555 w 1659773"/>
                  <a:gd name="connsiteY2" fmla="*/ 157362 h 1659753"/>
                  <a:gd name="connsiteX3" fmla="*/ 1502396 w 1659773"/>
                  <a:gd name="connsiteY3" fmla="*/ 157367 h 1659753"/>
                  <a:gd name="connsiteX4" fmla="*/ 1502412 w 1659773"/>
                  <a:gd name="connsiteY4" fmla="*/ 917215 h 165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9773" h="1659753">
                    <a:moveTo>
                      <a:pt x="1502412" y="917215"/>
                    </a:moveTo>
                    <a:cubicBezTo>
                      <a:pt x="1292573" y="1127056"/>
                      <a:pt x="0" y="1659754"/>
                      <a:pt x="0" y="1659754"/>
                    </a:cubicBezTo>
                    <a:cubicBezTo>
                      <a:pt x="0" y="1659754"/>
                      <a:pt x="532723" y="367196"/>
                      <a:pt x="742555" y="157362"/>
                    </a:cubicBezTo>
                    <a:cubicBezTo>
                      <a:pt x="952377" y="-52456"/>
                      <a:pt x="1292573" y="-52454"/>
                      <a:pt x="1502396" y="157367"/>
                    </a:cubicBezTo>
                    <a:cubicBezTo>
                      <a:pt x="1712230" y="367196"/>
                      <a:pt x="1712230" y="707397"/>
                      <a:pt x="1502412" y="917215"/>
                    </a:cubicBezTo>
                    <a:close/>
                  </a:path>
                </a:pathLst>
              </a:custGeom>
              <a:solidFill>
                <a:srgbClr val="FFD5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6A003AF-200F-F090-B084-A64B94397DE6}"/>
                  </a:ext>
                </a:extLst>
              </p:cNvPr>
              <p:cNvSpPr/>
              <p:nvPr/>
            </p:nvSpPr>
            <p:spPr>
              <a:xfrm>
                <a:off x="1261844" y="4246678"/>
                <a:ext cx="1452148" cy="1452133"/>
              </a:xfrm>
              <a:custGeom>
                <a:avLst/>
                <a:gdLst>
                  <a:gd name="connsiteX0" fmla="*/ 1314468 w 1452148"/>
                  <a:gd name="connsiteY0" fmla="*/ 802480 h 1452133"/>
                  <a:gd name="connsiteX1" fmla="*/ 0 w 1452148"/>
                  <a:gd name="connsiteY1" fmla="*/ 1452133 h 1452133"/>
                  <a:gd name="connsiteX2" fmla="*/ 649665 w 1452148"/>
                  <a:gd name="connsiteY2" fmla="*/ 137681 h 1452133"/>
                  <a:gd name="connsiteX3" fmla="*/ 1314459 w 1452148"/>
                  <a:gd name="connsiteY3" fmla="*/ 137681 h 1452133"/>
                  <a:gd name="connsiteX4" fmla="*/ 1314468 w 1452148"/>
                  <a:gd name="connsiteY4" fmla="*/ 802480 h 145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2148" h="1452133">
                    <a:moveTo>
                      <a:pt x="1314468" y="802480"/>
                    </a:moveTo>
                    <a:cubicBezTo>
                      <a:pt x="1130882" y="986075"/>
                      <a:pt x="0" y="1452133"/>
                      <a:pt x="0" y="1452133"/>
                    </a:cubicBezTo>
                    <a:cubicBezTo>
                      <a:pt x="0" y="1452133"/>
                      <a:pt x="466083" y="321268"/>
                      <a:pt x="649665" y="137681"/>
                    </a:cubicBezTo>
                    <a:cubicBezTo>
                      <a:pt x="833242" y="-45894"/>
                      <a:pt x="1130880" y="-45894"/>
                      <a:pt x="1314459" y="137681"/>
                    </a:cubicBezTo>
                    <a:cubicBezTo>
                      <a:pt x="1498043" y="321263"/>
                      <a:pt x="1498043" y="618905"/>
                      <a:pt x="1314468" y="802480"/>
                    </a:cubicBezTo>
                    <a:close/>
                  </a:path>
                </a:pathLst>
              </a:custGeom>
              <a:solidFill>
                <a:srgbClr val="FFBA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081CE88-AECB-6039-BC0D-8B35BC2AE1DC}"/>
                  </a:ext>
                </a:extLst>
              </p:cNvPr>
              <p:cNvSpPr/>
              <p:nvPr/>
            </p:nvSpPr>
            <p:spPr>
              <a:xfrm>
                <a:off x="1435669" y="4280473"/>
                <a:ext cx="1244525" cy="1244513"/>
              </a:xfrm>
              <a:custGeom>
                <a:avLst/>
                <a:gdLst>
                  <a:gd name="connsiteX0" fmla="*/ 1126527 w 1244525"/>
                  <a:gd name="connsiteY0" fmla="*/ 687749 h 1244513"/>
                  <a:gd name="connsiteX1" fmla="*/ 0 w 1244525"/>
                  <a:gd name="connsiteY1" fmla="*/ 1244514 h 1244513"/>
                  <a:gd name="connsiteX2" fmla="*/ 556778 w 1244525"/>
                  <a:gd name="connsiteY2" fmla="*/ 118000 h 1244513"/>
                  <a:gd name="connsiteX3" fmla="*/ 1126523 w 1244525"/>
                  <a:gd name="connsiteY3" fmla="*/ 117996 h 1244513"/>
                  <a:gd name="connsiteX4" fmla="*/ 1126527 w 1244525"/>
                  <a:gd name="connsiteY4" fmla="*/ 687749 h 124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525" h="1244513">
                    <a:moveTo>
                      <a:pt x="1126527" y="687749"/>
                    </a:moveTo>
                    <a:cubicBezTo>
                      <a:pt x="969191" y="845092"/>
                      <a:pt x="0" y="1244514"/>
                      <a:pt x="0" y="1244514"/>
                    </a:cubicBezTo>
                    <a:cubicBezTo>
                      <a:pt x="0" y="1244514"/>
                      <a:pt x="399444" y="275336"/>
                      <a:pt x="556778" y="118000"/>
                    </a:cubicBezTo>
                    <a:cubicBezTo>
                      <a:pt x="714110" y="-39332"/>
                      <a:pt x="969189" y="-39334"/>
                      <a:pt x="1126523" y="117996"/>
                    </a:cubicBezTo>
                    <a:cubicBezTo>
                      <a:pt x="1283859" y="275329"/>
                      <a:pt x="1283859" y="530417"/>
                      <a:pt x="1126527" y="687749"/>
                    </a:cubicBezTo>
                    <a:close/>
                  </a:path>
                </a:pathLst>
              </a:custGeom>
              <a:solidFill>
                <a:srgbClr val="FFA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E58DBDF-6567-8C25-03CA-3C3006B564A7}"/>
                  </a:ext>
                </a:extLst>
              </p:cNvPr>
              <p:cNvSpPr/>
              <p:nvPr/>
            </p:nvSpPr>
            <p:spPr>
              <a:xfrm>
                <a:off x="1609492" y="4314269"/>
                <a:ext cx="1036904" cy="1036892"/>
              </a:xfrm>
              <a:custGeom>
                <a:avLst/>
                <a:gdLst>
                  <a:gd name="connsiteX0" fmla="*/ 938588 w 1036904"/>
                  <a:gd name="connsiteY0" fmla="*/ 573020 h 1036892"/>
                  <a:gd name="connsiteX1" fmla="*/ 0 w 1036904"/>
                  <a:gd name="connsiteY1" fmla="*/ 1036892 h 1036892"/>
                  <a:gd name="connsiteX2" fmla="*/ 463893 w 1036904"/>
                  <a:gd name="connsiteY2" fmla="*/ 98318 h 1036892"/>
                  <a:gd name="connsiteX3" fmla="*/ 938588 w 1036904"/>
                  <a:gd name="connsiteY3" fmla="*/ 98311 h 1036892"/>
                  <a:gd name="connsiteX4" fmla="*/ 938588 w 1036904"/>
                  <a:gd name="connsiteY4" fmla="*/ 573020 h 1036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6904" h="1036892">
                    <a:moveTo>
                      <a:pt x="938588" y="573020"/>
                    </a:moveTo>
                    <a:cubicBezTo>
                      <a:pt x="807502" y="704113"/>
                      <a:pt x="0" y="1036892"/>
                      <a:pt x="0" y="1036892"/>
                    </a:cubicBezTo>
                    <a:cubicBezTo>
                      <a:pt x="0" y="1036892"/>
                      <a:pt x="332807" y="229411"/>
                      <a:pt x="463893" y="98318"/>
                    </a:cubicBezTo>
                    <a:cubicBezTo>
                      <a:pt x="594980" y="-32768"/>
                      <a:pt x="807500" y="-32775"/>
                      <a:pt x="938588" y="98311"/>
                    </a:cubicBezTo>
                    <a:cubicBezTo>
                      <a:pt x="1069677" y="229397"/>
                      <a:pt x="1069677" y="441927"/>
                      <a:pt x="938588" y="573020"/>
                    </a:cubicBezTo>
                    <a:close/>
                  </a:path>
                </a:pathLst>
              </a:custGeom>
              <a:solidFill>
                <a:srgbClr val="FF85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3450D67-EDCE-3F1B-D2CA-44492CD29B41}"/>
                </a:ext>
              </a:extLst>
            </p:cNvPr>
            <p:cNvSpPr/>
            <p:nvPr/>
          </p:nvSpPr>
          <p:spPr>
            <a:xfrm>
              <a:off x="2189716" y="3858374"/>
              <a:ext cx="931362" cy="932782"/>
            </a:xfrm>
            <a:custGeom>
              <a:avLst/>
              <a:gdLst>
                <a:gd name="connsiteX0" fmla="*/ 569811 w 931362"/>
                <a:gd name="connsiteY0" fmla="*/ 0 h 932782"/>
                <a:gd name="connsiteX1" fmla="*/ 1461 w 931362"/>
                <a:gd name="connsiteY1" fmla="*/ 284975 h 932782"/>
                <a:gd name="connsiteX2" fmla="*/ 236270 w 931362"/>
                <a:gd name="connsiteY2" fmla="*/ 689743 h 932782"/>
                <a:gd name="connsiteX3" fmla="*/ 634413 w 931362"/>
                <a:gd name="connsiteY3" fmla="*/ 931488 h 932782"/>
                <a:gd name="connsiteX4" fmla="*/ 931362 w 931362"/>
                <a:gd name="connsiteY4" fmla="*/ 369292 h 932782"/>
                <a:gd name="connsiteX5" fmla="*/ 569811 w 931362"/>
                <a:gd name="connsiteY5" fmla="*/ 0 h 93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1362" h="932782">
                  <a:moveTo>
                    <a:pt x="569811" y="0"/>
                  </a:moveTo>
                  <a:lnTo>
                    <a:pt x="1461" y="284975"/>
                  </a:lnTo>
                  <a:cubicBezTo>
                    <a:pt x="1461" y="284975"/>
                    <a:pt x="-33298" y="414333"/>
                    <a:pt x="236270" y="689743"/>
                  </a:cubicBezTo>
                  <a:cubicBezTo>
                    <a:pt x="505881" y="965108"/>
                    <a:pt x="634413" y="931488"/>
                    <a:pt x="634413" y="931488"/>
                  </a:cubicBezTo>
                  <a:lnTo>
                    <a:pt x="931362" y="369292"/>
                  </a:lnTo>
                  <a:lnTo>
                    <a:pt x="569811" y="0"/>
                  </a:lnTo>
                  <a:close/>
                </a:path>
              </a:pathLst>
            </a:custGeom>
            <a:solidFill>
              <a:srgbClr val="0F304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5450DCB-2C05-D637-64A3-1E956C59FE24}"/>
                </a:ext>
              </a:extLst>
            </p:cNvPr>
            <p:cNvSpPr/>
            <p:nvPr/>
          </p:nvSpPr>
          <p:spPr>
            <a:xfrm>
              <a:off x="2515514" y="522857"/>
              <a:ext cx="3913895" cy="3935767"/>
            </a:xfrm>
            <a:custGeom>
              <a:avLst/>
              <a:gdLst>
                <a:gd name="connsiteX0" fmla="*/ 2753992 w 3913895"/>
                <a:gd name="connsiteY0" fmla="*/ 2678536 h 3935767"/>
                <a:gd name="connsiteX1" fmla="*/ 3913886 w 3913895"/>
                <a:gd name="connsiteY1" fmla="*/ 244776 h 3935767"/>
                <a:gd name="connsiteX2" fmla="*/ 3839961 w 3913895"/>
                <a:gd name="connsiteY2" fmla="*/ 70393 h 3935767"/>
                <a:gd name="connsiteX3" fmla="*/ 3664291 w 3913895"/>
                <a:gd name="connsiteY3" fmla="*/ 19 h 3935767"/>
                <a:gd name="connsiteX4" fmla="*/ 1257046 w 3913895"/>
                <a:gd name="connsiteY4" fmla="*/ 1181410 h 3935767"/>
                <a:gd name="connsiteX5" fmla="*/ 0 w 3913895"/>
                <a:gd name="connsiteY5" fmla="*/ 3338820 h 3935767"/>
                <a:gd name="connsiteX6" fmla="*/ 293228 w 3913895"/>
                <a:gd name="connsiteY6" fmla="*/ 3632048 h 3935767"/>
                <a:gd name="connsiteX7" fmla="*/ 303467 w 3913895"/>
                <a:gd name="connsiteY7" fmla="*/ 3642287 h 3935767"/>
                <a:gd name="connsiteX8" fmla="*/ 596941 w 3913895"/>
                <a:gd name="connsiteY8" fmla="*/ 3935768 h 3935767"/>
                <a:gd name="connsiteX9" fmla="*/ 2753992 w 3913895"/>
                <a:gd name="connsiteY9" fmla="*/ 2678536 h 393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3895" h="3935767">
                  <a:moveTo>
                    <a:pt x="2753992" y="2678536"/>
                  </a:moveTo>
                  <a:cubicBezTo>
                    <a:pt x="3543513" y="1904750"/>
                    <a:pt x="3916028" y="678581"/>
                    <a:pt x="3913886" y="244776"/>
                  </a:cubicBezTo>
                  <a:cubicBezTo>
                    <a:pt x="3913376" y="179202"/>
                    <a:pt x="3886755" y="116547"/>
                    <a:pt x="3839961" y="70393"/>
                  </a:cubicBezTo>
                  <a:cubicBezTo>
                    <a:pt x="3793135" y="24550"/>
                    <a:pt x="3729966" y="-786"/>
                    <a:pt x="3664291" y="19"/>
                  </a:cubicBezTo>
                  <a:cubicBezTo>
                    <a:pt x="3236082" y="5640"/>
                    <a:pt x="2027968" y="394889"/>
                    <a:pt x="1257046" y="1181410"/>
                  </a:cubicBezTo>
                  <a:cubicBezTo>
                    <a:pt x="1257046" y="1181410"/>
                    <a:pt x="498826" y="1861700"/>
                    <a:pt x="0" y="3338820"/>
                  </a:cubicBezTo>
                  <a:lnTo>
                    <a:pt x="293228" y="3632048"/>
                  </a:lnTo>
                  <a:lnTo>
                    <a:pt x="303467" y="3642287"/>
                  </a:lnTo>
                  <a:lnTo>
                    <a:pt x="596941" y="3935768"/>
                  </a:lnTo>
                  <a:cubicBezTo>
                    <a:pt x="2073544" y="3436734"/>
                    <a:pt x="2753992" y="2678536"/>
                    <a:pt x="2753992" y="2678536"/>
                  </a:cubicBezTo>
                  <a:close/>
                </a:path>
              </a:pathLst>
            </a:custGeom>
            <a:solidFill>
              <a:srgbClr val="0F304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E07362-69B3-D6C5-7A95-75743910F485}"/>
                </a:ext>
              </a:extLst>
            </p:cNvPr>
            <p:cNvSpPr/>
            <p:nvPr/>
          </p:nvSpPr>
          <p:spPr>
            <a:xfrm>
              <a:off x="3303706" y="522857"/>
              <a:ext cx="3125705" cy="3148663"/>
            </a:xfrm>
            <a:custGeom>
              <a:avLst/>
              <a:gdLst>
                <a:gd name="connsiteX0" fmla="*/ 0 w 3125705"/>
                <a:gd name="connsiteY0" fmla="*/ 1745199 h 3148663"/>
                <a:gd name="connsiteX1" fmla="*/ 654658 w 3125705"/>
                <a:gd name="connsiteY1" fmla="*/ 2503801 h 3148663"/>
                <a:gd name="connsiteX2" fmla="*/ 1400184 w 3125705"/>
                <a:gd name="connsiteY2" fmla="*/ 3148664 h 3148663"/>
                <a:gd name="connsiteX3" fmla="*/ 1965802 w 3125705"/>
                <a:gd name="connsiteY3" fmla="*/ 2678536 h 3148663"/>
                <a:gd name="connsiteX4" fmla="*/ 3125696 w 3125705"/>
                <a:gd name="connsiteY4" fmla="*/ 244776 h 3148663"/>
                <a:gd name="connsiteX5" fmla="*/ 3051771 w 3125705"/>
                <a:gd name="connsiteY5" fmla="*/ 70393 h 3148663"/>
                <a:gd name="connsiteX6" fmla="*/ 2876101 w 3125705"/>
                <a:gd name="connsiteY6" fmla="*/ 19 h 3148663"/>
                <a:gd name="connsiteX7" fmla="*/ 468856 w 3125705"/>
                <a:gd name="connsiteY7" fmla="*/ 1181410 h 3148663"/>
                <a:gd name="connsiteX8" fmla="*/ 0 w 3125705"/>
                <a:gd name="connsiteY8" fmla="*/ 1745199 h 31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5705" h="3148663">
                  <a:moveTo>
                    <a:pt x="0" y="1745199"/>
                  </a:moveTo>
                  <a:cubicBezTo>
                    <a:pt x="192874" y="2005707"/>
                    <a:pt x="411244" y="2260390"/>
                    <a:pt x="654658" y="2503801"/>
                  </a:cubicBezTo>
                  <a:cubicBezTo>
                    <a:pt x="894011" y="2743152"/>
                    <a:pt x="1144241" y="2958174"/>
                    <a:pt x="1400184" y="3148664"/>
                  </a:cubicBezTo>
                  <a:cubicBezTo>
                    <a:pt x="1782577" y="2882608"/>
                    <a:pt x="1965802" y="2678536"/>
                    <a:pt x="1965802" y="2678536"/>
                  </a:cubicBezTo>
                  <a:cubicBezTo>
                    <a:pt x="2755323" y="1904750"/>
                    <a:pt x="3127838" y="678581"/>
                    <a:pt x="3125696" y="244776"/>
                  </a:cubicBezTo>
                  <a:cubicBezTo>
                    <a:pt x="3125186" y="179202"/>
                    <a:pt x="3098565" y="116547"/>
                    <a:pt x="3051771" y="70393"/>
                  </a:cubicBezTo>
                  <a:cubicBezTo>
                    <a:pt x="3004945" y="24550"/>
                    <a:pt x="2941776" y="-786"/>
                    <a:pt x="2876101" y="19"/>
                  </a:cubicBezTo>
                  <a:cubicBezTo>
                    <a:pt x="2447892" y="5640"/>
                    <a:pt x="1239778" y="394889"/>
                    <a:pt x="468856" y="1181410"/>
                  </a:cubicBezTo>
                  <a:cubicBezTo>
                    <a:pt x="468854" y="1181410"/>
                    <a:pt x="265418" y="1363983"/>
                    <a:pt x="0" y="1745199"/>
                  </a:cubicBezTo>
                  <a:close/>
                </a:path>
              </a:pathLst>
            </a:custGeom>
            <a:solidFill>
              <a:srgbClr val="04192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03C6BC5-0166-CFBF-104B-062B3A461FAD}"/>
                </a:ext>
              </a:extLst>
            </p:cNvPr>
            <p:cNvSpPr/>
            <p:nvPr/>
          </p:nvSpPr>
          <p:spPr>
            <a:xfrm>
              <a:off x="3347618" y="522857"/>
              <a:ext cx="3081791" cy="3104802"/>
            </a:xfrm>
            <a:custGeom>
              <a:avLst/>
              <a:gdLst>
                <a:gd name="connsiteX0" fmla="*/ 3081782 w 3081791"/>
                <a:gd name="connsiteY0" fmla="*/ 244776 h 3104802"/>
                <a:gd name="connsiteX1" fmla="*/ 3007857 w 3081791"/>
                <a:gd name="connsiteY1" fmla="*/ 70393 h 3104802"/>
                <a:gd name="connsiteX2" fmla="*/ 2832187 w 3081791"/>
                <a:gd name="connsiteY2" fmla="*/ 19 h 3104802"/>
                <a:gd name="connsiteX3" fmla="*/ 424942 w 3081791"/>
                <a:gd name="connsiteY3" fmla="*/ 1181410 h 3104802"/>
                <a:gd name="connsiteX4" fmla="*/ 0 w 3081791"/>
                <a:gd name="connsiteY4" fmla="*/ 1683125 h 3104802"/>
                <a:gd name="connsiteX5" fmla="*/ 660089 w 3081791"/>
                <a:gd name="connsiteY5" fmla="*/ 2454003 h 3104802"/>
                <a:gd name="connsiteX6" fmla="*/ 1418333 w 3081791"/>
                <a:gd name="connsiteY6" fmla="*/ 3104802 h 3104802"/>
                <a:gd name="connsiteX7" fmla="*/ 1921886 w 3081791"/>
                <a:gd name="connsiteY7" fmla="*/ 2678534 h 3104802"/>
                <a:gd name="connsiteX8" fmla="*/ 3081782 w 3081791"/>
                <a:gd name="connsiteY8" fmla="*/ 244776 h 310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1791" h="3104802">
                  <a:moveTo>
                    <a:pt x="3081782" y="244776"/>
                  </a:moveTo>
                  <a:cubicBezTo>
                    <a:pt x="3081272" y="179202"/>
                    <a:pt x="3054651" y="116547"/>
                    <a:pt x="3007857" y="70393"/>
                  </a:cubicBezTo>
                  <a:cubicBezTo>
                    <a:pt x="2961031" y="24550"/>
                    <a:pt x="2897862" y="-786"/>
                    <a:pt x="2832187" y="19"/>
                  </a:cubicBezTo>
                  <a:cubicBezTo>
                    <a:pt x="2403978" y="5640"/>
                    <a:pt x="1195864" y="394889"/>
                    <a:pt x="424942" y="1181410"/>
                  </a:cubicBezTo>
                  <a:cubicBezTo>
                    <a:pt x="424942" y="1181410"/>
                    <a:pt x="243607" y="1344187"/>
                    <a:pt x="0" y="1683125"/>
                  </a:cubicBezTo>
                  <a:cubicBezTo>
                    <a:pt x="192685" y="1948095"/>
                    <a:pt x="413135" y="2207049"/>
                    <a:pt x="660089" y="2454003"/>
                  </a:cubicBezTo>
                  <a:cubicBezTo>
                    <a:pt x="903132" y="2697039"/>
                    <a:pt x="1157777" y="2914294"/>
                    <a:pt x="1418333" y="3104802"/>
                  </a:cubicBezTo>
                  <a:cubicBezTo>
                    <a:pt x="1758474" y="2860507"/>
                    <a:pt x="1921886" y="2678534"/>
                    <a:pt x="1921886" y="2678534"/>
                  </a:cubicBezTo>
                  <a:cubicBezTo>
                    <a:pt x="2711411" y="1904750"/>
                    <a:pt x="3083926" y="678581"/>
                    <a:pt x="3081782" y="244776"/>
                  </a:cubicBezTo>
                  <a:close/>
                </a:path>
              </a:pathLst>
            </a:custGeom>
            <a:solidFill>
              <a:srgbClr val="F05C42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02AEE5D-841B-EA8F-CA2F-02648ACBEC86}"/>
                </a:ext>
              </a:extLst>
            </p:cNvPr>
            <p:cNvSpPr/>
            <p:nvPr/>
          </p:nvSpPr>
          <p:spPr>
            <a:xfrm>
              <a:off x="4141890" y="1441966"/>
              <a:ext cx="1380589" cy="1380599"/>
            </a:xfrm>
            <a:custGeom>
              <a:avLst/>
              <a:gdLst>
                <a:gd name="connsiteX0" fmla="*/ 1178457 w 1380589"/>
                <a:gd name="connsiteY0" fmla="*/ 1178407 h 1380599"/>
                <a:gd name="connsiteX1" fmla="*/ 202177 w 1380589"/>
                <a:gd name="connsiteY1" fmla="*/ 1178384 h 1380599"/>
                <a:gd name="connsiteX2" fmla="*/ 202225 w 1380589"/>
                <a:gd name="connsiteY2" fmla="*/ 202170 h 1380599"/>
                <a:gd name="connsiteX3" fmla="*/ 1178405 w 1380589"/>
                <a:gd name="connsiteY3" fmla="*/ 202157 h 1380599"/>
                <a:gd name="connsiteX4" fmla="*/ 1178457 w 1380589"/>
                <a:gd name="connsiteY4" fmla="*/ 1178407 h 138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589" h="1380599">
                  <a:moveTo>
                    <a:pt x="1178457" y="1178407"/>
                  </a:moveTo>
                  <a:cubicBezTo>
                    <a:pt x="908878" y="1447988"/>
                    <a:pt x="471809" y="1448013"/>
                    <a:pt x="202177" y="1178384"/>
                  </a:cubicBezTo>
                  <a:cubicBezTo>
                    <a:pt x="-67447" y="908755"/>
                    <a:pt x="-67354" y="471752"/>
                    <a:pt x="202225" y="202170"/>
                  </a:cubicBezTo>
                  <a:cubicBezTo>
                    <a:pt x="471697" y="-67303"/>
                    <a:pt x="908767" y="-67472"/>
                    <a:pt x="1178405" y="202157"/>
                  </a:cubicBezTo>
                  <a:cubicBezTo>
                    <a:pt x="1448022" y="471784"/>
                    <a:pt x="1447929" y="908936"/>
                    <a:pt x="1178457" y="1178407"/>
                  </a:cubicBezTo>
                  <a:close/>
                </a:path>
              </a:pathLst>
            </a:custGeom>
            <a:solidFill>
              <a:srgbClr val="0F304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D60F893-D2E5-2C77-5BB6-940E81C81F2B}"/>
                </a:ext>
              </a:extLst>
            </p:cNvPr>
            <p:cNvSpPr/>
            <p:nvPr/>
          </p:nvSpPr>
          <p:spPr>
            <a:xfrm>
              <a:off x="4240055" y="1540140"/>
              <a:ext cx="1184259" cy="1184255"/>
            </a:xfrm>
            <a:custGeom>
              <a:avLst/>
              <a:gdLst>
                <a:gd name="connsiteX0" fmla="*/ 1010880 w 1184259"/>
                <a:gd name="connsiteY0" fmla="*/ 1010816 h 1184255"/>
                <a:gd name="connsiteX1" fmla="*/ 173427 w 1184259"/>
                <a:gd name="connsiteY1" fmla="*/ 1010793 h 1184255"/>
                <a:gd name="connsiteX2" fmla="*/ 173475 w 1184259"/>
                <a:gd name="connsiteY2" fmla="*/ 173411 h 1184255"/>
                <a:gd name="connsiteX3" fmla="*/ 1010814 w 1184259"/>
                <a:gd name="connsiteY3" fmla="*/ 173402 h 1184255"/>
                <a:gd name="connsiteX4" fmla="*/ 1010880 w 1184259"/>
                <a:gd name="connsiteY4" fmla="*/ 1010816 h 118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59" h="1184255">
                  <a:moveTo>
                    <a:pt x="1010880" y="1010816"/>
                  </a:moveTo>
                  <a:cubicBezTo>
                    <a:pt x="779624" y="1242066"/>
                    <a:pt x="404711" y="1242079"/>
                    <a:pt x="173427" y="1010793"/>
                  </a:cubicBezTo>
                  <a:cubicBezTo>
                    <a:pt x="-57857" y="779514"/>
                    <a:pt x="-57777" y="404660"/>
                    <a:pt x="173475" y="173411"/>
                  </a:cubicBezTo>
                  <a:cubicBezTo>
                    <a:pt x="404617" y="-57731"/>
                    <a:pt x="779537" y="-57873"/>
                    <a:pt x="1010814" y="173402"/>
                  </a:cubicBezTo>
                  <a:cubicBezTo>
                    <a:pt x="1242104" y="404692"/>
                    <a:pt x="1242024" y="779665"/>
                    <a:pt x="1010880" y="1010816"/>
                  </a:cubicBezTo>
                  <a:close/>
                </a:path>
              </a:pathLst>
            </a:custGeom>
            <a:solidFill>
              <a:srgbClr val="04192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CDB32-61D9-813A-1B07-3737CEB2C4E5}"/>
                </a:ext>
              </a:extLst>
            </p:cNvPr>
            <p:cNvSpPr/>
            <p:nvPr/>
          </p:nvSpPr>
          <p:spPr>
            <a:xfrm>
              <a:off x="4316216" y="1616298"/>
              <a:ext cx="1031946" cy="1031943"/>
            </a:xfrm>
            <a:custGeom>
              <a:avLst/>
              <a:gdLst>
                <a:gd name="connsiteX0" fmla="*/ 880875 w 1031946"/>
                <a:gd name="connsiteY0" fmla="*/ 880811 h 1031943"/>
                <a:gd name="connsiteX1" fmla="*/ 151126 w 1031946"/>
                <a:gd name="connsiteY1" fmla="*/ 880796 h 1031943"/>
                <a:gd name="connsiteX2" fmla="*/ 151161 w 1031946"/>
                <a:gd name="connsiteY2" fmla="*/ 151102 h 1031943"/>
                <a:gd name="connsiteX3" fmla="*/ 880808 w 1031946"/>
                <a:gd name="connsiteY3" fmla="*/ 151104 h 1031943"/>
                <a:gd name="connsiteX4" fmla="*/ 880875 w 1031946"/>
                <a:gd name="connsiteY4" fmla="*/ 880811 h 103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1946" h="1031943">
                  <a:moveTo>
                    <a:pt x="880875" y="880811"/>
                  </a:moveTo>
                  <a:cubicBezTo>
                    <a:pt x="679362" y="1082318"/>
                    <a:pt x="352662" y="1082329"/>
                    <a:pt x="151126" y="880796"/>
                  </a:cubicBezTo>
                  <a:cubicBezTo>
                    <a:pt x="-50414" y="679257"/>
                    <a:pt x="-50348" y="352613"/>
                    <a:pt x="151161" y="151102"/>
                  </a:cubicBezTo>
                  <a:cubicBezTo>
                    <a:pt x="352573" y="-50311"/>
                    <a:pt x="679275" y="-50425"/>
                    <a:pt x="880808" y="151104"/>
                  </a:cubicBezTo>
                  <a:cubicBezTo>
                    <a:pt x="1082342" y="352645"/>
                    <a:pt x="1082287" y="679397"/>
                    <a:pt x="880875" y="880811"/>
                  </a:cubicBezTo>
                  <a:close/>
                </a:path>
              </a:pathLst>
            </a:custGeom>
            <a:solidFill>
              <a:srgbClr val="FFB2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图形 2">
              <a:extLst>
                <a:ext uri="{FF2B5EF4-FFF2-40B4-BE49-F238E27FC236}">
                  <a16:creationId xmlns:a16="http://schemas.microsoft.com/office/drawing/2014/main" id="{4782D5CC-D5E1-ACA9-54A2-C9296218A9D3}"/>
                </a:ext>
              </a:extLst>
            </p:cNvPr>
            <p:cNvGrpSpPr/>
            <p:nvPr/>
          </p:nvGrpSpPr>
          <p:grpSpPr>
            <a:xfrm>
              <a:off x="4328353" y="755385"/>
              <a:ext cx="924212" cy="2459271"/>
              <a:chOff x="4328353" y="755385"/>
              <a:chExt cx="924212" cy="2459271"/>
            </a:xfrm>
            <a:solidFill>
              <a:srgbClr val="FFFFFF">
                <a:alpha val="20000"/>
              </a:srgbClr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45CDC17-9AC5-BF11-6346-6CB6746D0494}"/>
                  </a:ext>
                </a:extLst>
              </p:cNvPr>
              <p:cNvSpPr/>
              <p:nvPr/>
            </p:nvSpPr>
            <p:spPr>
              <a:xfrm rot="6090125">
                <a:off x="3711546" y="1918620"/>
                <a:ext cx="2417973" cy="185640"/>
              </a:xfrm>
              <a:custGeom>
                <a:avLst/>
                <a:gdLst>
                  <a:gd name="connsiteX0" fmla="*/ 0 w 2417973"/>
                  <a:gd name="connsiteY0" fmla="*/ 0 h 185640"/>
                  <a:gd name="connsiteX1" fmla="*/ 2417974 w 2417973"/>
                  <a:gd name="connsiteY1" fmla="*/ 0 h 185640"/>
                  <a:gd name="connsiteX2" fmla="*/ 2417974 w 2417973"/>
                  <a:gd name="connsiteY2" fmla="*/ 185640 h 185640"/>
                  <a:gd name="connsiteX3" fmla="*/ 0 w 2417973"/>
                  <a:gd name="connsiteY3" fmla="*/ 185640 h 18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7973" h="185640">
                    <a:moveTo>
                      <a:pt x="0" y="0"/>
                    </a:moveTo>
                    <a:lnTo>
                      <a:pt x="2417974" y="0"/>
                    </a:lnTo>
                    <a:lnTo>
                      <a:pt x="2417974" y="185640"/>
                    </a:lnTo>
                    <a:lnTo>
                      <a:pt x="0" y="18564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DB51732-7EDC-8D05-A738-D0D299878EA8}"/>
                  </a:ext>
                </a:extLst>
              </p:cNvPr>
              <p:cNvSpPr/>
              <p:nvPr/>
            </p:nvSpPr>
            <p:spPr>
              <a:xfrm>
                <a:off x="4328353" y="755385"/>
                <a:ext cx="664014" cy="2406488"/>
              </a:xfrm>
              <a:custGeom>
                <a:avLst/>
                <a:gdLst>
                  <a:gd name="connsiteX0" fmla="*/ 0 w 664014"/>
                  <a:gd name="connsiteY0" fmla="*/ 2369457 h 2406488"/>
                  <a:gd name="connsiteX1" fmla="*/ 482117 w 664014"/>
                  <a:gd name="connsiteY1" fmla="*/ 0 h 2406488"/>
                  <a:gd name="connsiteX2" fmla="*/ 664015 w 664014"/>
                  <a:gd name="connsiteY2" fmla="*/ 37008 h 2406488"/>
                  <a:gd name="connsiteX3" fmla="*/ 181913 w 664014"/>
                  <a:gd name="connsiteY3" fmla="*/ 2406488 h 240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014" h="2406488">
                    <a:moveTo>
                      <a:pt x="0" y="2369457"/>
                    </a:moveTo>
                    <a:lnTo>
                      <a:pt x="482117" y="0"/>
                    </a:lnTo>
                    <a:lnTo>
                      <a:pt x="664015" y="37008"/>
                    </a:lnTo>
                    <a:lnTo>
                      <a:pt x="181913" y="240648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72E8A35-E968-4BD6-DB43-467EAED79977}"/>
                </a:ext>
              </a:extLst>
            </p:cNvPr>
            <p:cNvSpPr/>
            <p:nvPr/>
          </p:nvSpPr>
          <p:spPr>
            <a:xfrm>
              <a:off x="5705593" y="522857"/>
              <a:ext cx="723816" cy="735866"/>
            </a:xfrm>
            <a:custGeom>
              <a:avLst/>
              <a:gdLst>
                <a:gd name="connsiteX0" fmla="*/ 192566 w 723816"/>
                <a:gd name="connsiteY0" fmla="*/ 543467 h 735866"/>
                <a:gd name="connsiteX1" fmla="*/ 645141 w 723816"/>
                <a:gd name="connsiteY1" fmla="*/ 735866 h 735866"/>
                <a:gd name="connsiteX2" fmla="*/ 723808 w 723816"/>
                <a:gd name="connsiteY2" fmla="*/ 244776 h 735866"/>
                <a:gd name="connsiteX3" fmla="*/ 649883 w 723816"/>
                <a:gd name="connsiteY3" fmla="*/ 70393 h 735866"/>
                <a:gd name="connsiteX4" fmla="*/ 474213 w 723816"/>
                <a:gd name="connsiteY4" fmla="*/ 19 h 735866"/>
                <a:gd name="connsiteX5" fmla="*/ 0 w 723816"/>
                <a:gd name="connsiteY5" fmla="*/ 83426 h 735866"/>
                <a:gd name="connsiteX6" fmla="*/ 192566 w 723816"/>
                <a:gd name="connsiteY6" fmla="*/ 543467 h 73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816" h="735866">
                  <a:moveTo>
                    <a:pt x="192566" y="543467"/>
                  </a:moveTo>
                  <a:cubicBezTo>
                    <a:pt x="317818" y="668719"/>
                    <a:pt x="481011" y="732734"/>
                    <a:pt x="645141" y="735866"/>
                  </a:cubicBezTo>
                  <a:cubicBezTo>
                    <a:pt x="698419" y="531706"/>
                    <a:pt x="724370" y="360189"/>
                    <a:pt x="723808" y="244776"/>
                  </a:cubicBezTo>
                  <a:cubicBezTo>
                    <a:pt x="723297" y="179202"/>
                    <a:pt x="696677" y="116547"/>
                    <a:pt x="649883" y="70393"/>
                  </a:cubicBezTo>
                  <a:cubicBezTo>
                    <a:pt x="603056" y="24550"/>
                    <a:pt x="539887" y="-786"/>
                    <a:pt x="474213" y="19"/>
                  </a:cubicBezTo>
                  <a:cubicBezTo>
                    <a:pt x="362235" y="1493"/>
                    <a:pt x="196880" y="29245"/>
                    <a:pt x="0" y="83426"/>
                  </a:cubicBezTo>
                  <a:cubicBezTo>
                    <a:pt x="1288" y="250070"/>
                    <a:pt x="65426" y="416324"/>
                    <a:pt x="192566" y="543467"/>
                  </a:cubicBezTo>
                  <a:close/>
                </a:path>
              </a:pathLst>
            </a:custGeom>
            <a:solidFill>
              <a:srgbClr val="0F3041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C912303-8AA8-27CD-0BB9-E6A6FB2958CE}"/>
                </a:ext>
              </a:extLst>
            </p:cNvPr>
            <p:cNvSpPr/>
            <p:nvPr/>
          </p:nvSpPr>
          <p:spPr>
            <a:xfrm>
              <a:off x="2362130" y="3966602"/>
              <a:ext cx="649617" cy="646433"/>
            </a:xfrm>
            <a:custGeom>
              <a:avLst/>
              <a:gdLst>
                <a:gd name="connsiteX0" fmla="*/ 0 w 649617"/>
                <a:gd name="connsiteY0" fmla="*/ 91036 h 646433"/>
                <a:gd name="connsiteX1" fmla="*/ 555398 w 649617"/>
                <a:gd name="connsiteY1" fmla="*/ 646433 h 646433"/>
                <a:gd name="connsiteX2" fmla="*/ 649617 w 649617"/>
                <a:gd name="connsiteY2" fmla="*/ 468052 h 646433"/>
                <a:gd name="connsiteX3" fmla="*/ 181570 w 649617"/>
                <a:gd name="connsiteY3" fmla="*/ 0 h 64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617" h="646433">
                  <a:moveTo>
                    <a:pt x="0" y="91036"/>
                  </a:moveTo>
                  <a:lnTo>
                    <a:pt x="555398" y="646433"/>
                  </a:lnTo>
                  <a:lnTo>
                    <a:pt x="649617" y="468052"/>
                  </a:lnTo>
                  <a:lnTo>
                    <a:pt x="181570" y="0"/>
                  </a:lnTo>
                  <a:close/>
                </a:path>
              </a:pathLst>
            </a:custGeom>
            <a:solidFill>
              <a:srgbClr val="24505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C1AD6-6EFE-FF8C-0407-7121FADBB19A}"/>
                </a:ext>
              </a:extLst>
            </p:cNvPr>
            <p:cNvSpPr/>
            <p:nvPr/>
          </p:nvSpPr>
          <p:spPr>
            <a:xfrm>
              <a:off x="2326408" y="3776977"/>
              <a:ext cx="881388" cy="881385"/>
            </a:xfrm>
            <a:custGeom>
              <a:avLst/>
              <a:gdLst>
                <a:gd name="connsiteX0" fmla="*/ 861087 w 881388"/>
                <a:gd name="connsiteY0" fmla="*/ 724556 h 881385"/>
                <a:gd name="connsiteX1" fmla="*/ 861087 w 881388"/>
                <a:gd name="connsiteY1" fmla="*/ 724556 h 881385"/>
                <a:gd name="connsiteX2" fmla="*/ 156668 w 881388"/>
                <a:gd name="connsiteY2" fmla="*/ 20132 h 881385"/>
                <a:gd name="connsiteX3" fmla="*/ 156658 w 881388"/>
                <a:gd name="connsiteY3" fmla="*/ 20146 h 881385"/>
                <a:gd name="connsiteX4" fmla="*/ 32133 w 881388"/>
                <a:gd name="connsiteY4" fmla="*/ 32133 h 881385"/>
                <a:gd name="connsiteX5" fmla="*/ 20303 w 881388"/>
                <a:gd name="connsiteY5" fmla="*/ 156816 h 881385"/>
                <a:gd name="connsiteX6" fmla="*/ 24057 w 881388"/>
                <a:gd name="connsiteY6" fmla="*/ 160124 h 881385"/>
                <a:gd name="connsiteX7" fmla="*/ 721266 w 881388"/>
                <a:gd name="connsiteY7" fmla="*/ 857329 h 881385"/>
                <a:gd name="connsiteX8" fmla="*/ 724567 w 881388"/>
                <a:gd name="connsiteY8" fmla="*/ 861080 h 881385"/>
                <a:gd name="connsiteX9" fmla="*/ 849250 w 881388"/>
                <a:gd name="connsiteY9" fmla="*/ 849253 h 881385"/>
                <a:gd name="connsiteX10" fmla="*/ 861087 w 881388"/>
                <a:gd name="connsiteY10" fmla="*/ 724556 h 88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1388" h="881385">
                  <a:moveTo>
                    <a:pt x="861087" y="724556"/>
                  </a:moveTo>
                  <a:lnTo>
                    <a:pt x="861087" y="724556"/>
                  </a:lnTo>
                  <a:lnTo>
                    <a:pt x="156668" y="20132"/>
                  </a:lnTo>
                  <a:lnTo>
                    <a:pt x="156658" y="20146"/>
                  </a:lnTo>
                  <a:cubicBezTo>
                    <a:pt x="125466" y="-10837"/>
                    <a:pt x="69767" y="-5499"/>
                    <a:pt x="32133" y="32133"/>
                  </a:cubicBezTo>
                  <a:cubicBezTo>
                    <a:pt x="-5558" y="69825"/>
                    <a:pt x="-10857" y="125660"/>
                    <a:pt x="20303" y="156816"/>
                  </a:cubicBezTo>
                  <a:cubicBezTo>
                    <a:pt x="21494" y="158014"/>
                    <a:pt x="22790" y="159047"/>
                    <a:pt x="24057" y="160124"/>
                  </a:cubicBezTo>
                  <a:lnTo>
                    <a:pt x="721266" y="857329"/>
                  </a:lnTo>
                  <a:cubicBezTo>
                    <a:pt x="722341" y="858596"/>
                    <a:pt x="723365" y="859880"/>
                    <a:pt x="724567" y="861080"/>
                  </a:cubicBezTo>
                  <a:cubicBezTo>
                    <a:pt x="755725" y="892243"/>
                    <a:pt x="811554" y="886944"/>
                    <a:pt x="849250" y="849253"/>
                  </a:cubicBezTo>
                  <a:cubicBezTo>
                    <a:pt x="886951" y="811547"/>
                    <a:pt x="892243" y="755726"/>
                    <a:pt x="861087" y="724556"/>
                  </a:cubicBezTo>
                  <a:close/>
                </a:path>
              </a:pathLst>
            </a:custGeom>
            <a:solidFill>
              <a:srgbClr val="F05C42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8714E5D2-85E9-D6BF-F22E-BD149FAE5E46}"/>
                </a:ext>
              </a:extLst>
            </p:cNvPr>
            <p:cNvGrpSpPr/>
            <p:nvPr/>
          </p:nvGrpSpPr>
          <p:grpSpPr>
            <a:xfrm>
              <a:off x="3420118" y="2157878"/>
              <a:ext cx="1384705" cy="1384716"/>
              <a:chOff x="3420118" y="2157878"/>
              <a:chExt cx="1384705" cy="1384716"/>
            </a:xfrm>
          </p:grpSpPr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206BE36D-E58E-09AF-FDE4-B1E9C456E5D5}"/>
                  </a:ext>
                </a:extLst>
              </p:cNvPr>
              <p:cNvGrpSpPr/>
              <p:nvPr/>
            </p:nvGrpSpPr>
            <p:grpSpPr>
              <a:xfrm>
                <a:off x="3420118" y="2157878"/>
                <a:ext cx="87764" cy="87964"/>
                <a:chOff x="3420118" y="2157878"/>
                <a:chExt cx="87764" cy="8796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9215E8A-8ACE-1568-54E8-2B549139AB60}"/>
                    </a:ext>
                  </a:extLst>
                </p:cNvPr>
                <p:cNvSpPr/>
                <p:nvPr/>
              </p:nvSpPr>
              <p:spPr>
                <a:xfrm>
                  <a:off x="3420118" y="2157878"/>
                  <a:ext cx="87764" cy="87964"/>
                </a:xfrm>
                <a:custGeom>
                  <a:avLst/>
                  <a:gdLst>
                    <a:gd name="connsiteX0" fmla="*/ 71276 w 87764"/>
                    <a:gd name="connsiteY0" fmla="*/ 78590 h 87964"/>
                    <a:gd name="connsiteX1" fmla="*/ 9517 w 87764"/>
                    <a:gd name="connsiteY1" fmla="*/ 70955 h 87964"/>
                    <a:gd name="connsiteX2" fmla="*/ 16748 w 87764"/>
                    <a:gd name="connsiteY2" fmla="*/ 9155 h 87964"/>
                    <a:gd name="connsiteX3" fmla="*/ 78296 w 87764"/>
                    <a:gd name="connsiteY3" fmla="*/ 16962 h 87964"/>
                    <a:gd name="connsiteX4" fmla="*/ 71276 w 87764"/>
                    <a:gd name="connsiteY4" fmla="*/ 78590 h 87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64" h="87964">
                      <a:moveTo>
                        <a:pt x="71276" y="78590"/>
                      </a:moveTo>
                      <a:cubicBezTo>
                        <a:pt x="52338" y="93618"/>
                        <a:pt x="24644" y="90223"/>
                        <a:pt x="9517" y="70955"/>
                      </a:cubicBezTo>
                      <a:cubicBezTo>
                        <a:pt x="-5612" y="51677"/>
                        <a:pt x="-2341" y="23964"/>
                        <a:pt x="16748" y="9155"/>
                      </a:cubicBezTo>
                      <a:cubicBezTo>
                        <a:pt x="35831" y="-5640"/>
                        <a:pt x="63327" y="-2124"/>
                        <a:pt x="78296" y="16962"/>
                      </a:cubicBezTo>
                      <a:cubicBezTo>
                        <a:pt x="93253" y="36009"/>
                        <a:pt x="90179" y="63585"/>
                        <a:pt x="71276" y="78590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5" name="图形 2">
                  <a:extLst>
                    <a:ext uri="{FF2B5EF4-FFF2-40B4-BE49-F238E27FC236}">
                      <a16:creationId xmlns:a16="http://schemas.microsoft.com/office/drawing/2014/main" id="{DC1EF933-4618-556F-71C3-BFD6823F5E2C}"/>
                    </a:ext>
                  </a:extLst>
                </p:cNvPr>
                <p:cNvGrpSpPr/>
                <p:nvPr/>
              </p:nvGrpSpPr>
              <p:grpSpPr>
                <a:xfrm>
                  <a:off x="3444803" y="2182469"/>
                  <a:ext cx="38414" cy="38710"/>
                  <a:chOff x="3444803" y="2182469"/>
                  <a:chExt cx="38414" cy="38710"/>
                </a:xfrm>
                <a:solidFill>
                  <a:srgbClr val="24505E"/>
                </a:solidFill>
              </p:grpSpPr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3CA70753-4062-08CF-C3F1-CFA44136AD29}"/>
                      </a:ext>
                    </a:extLst>
                  </p:cNvPr>
                  <p:cNvSpPr/>
                  <p:nvPr/>
                </p:nvSpPr>
                <p:spPr>
                  <a:xfrm>
                    <a:off x="3444803" y="2186007"/>
                    <a:ext cx="38414" cy="31694"/>
                  </a:xfrm>
                  <a:custGeom>
                    <a:avLst/>
                    <a:gdLst>
                      <a:gd name="connsiteX0" fmla="*/ 739 w 38414"/>
                      <a:gd name="connsiteY0" fmla="*/ 30352 h 31694"/>
                      <a:gd name="connsiteX1" fmla="*/ 1315 w 38414"/>
                      <a:gd name="connsiteY1" fmla="*/ 25453 h 31694"/>
                      <a:gd name="connsiteX2" fmla="*/ 32839 w 38414"/>
                      <a:gd name="connsiteY2" fmla="*/ 734 h 31694"/>
                      <a:gd name="connsiteX3" fmla="*/ 37671 w 38414"/>
                      <a:gd name="connsiteY3" fmla="*/ 1310 h 31694"/>
                      <a:gd name="connsiteX4" fmla="*/ 37111 w 38414"/>
                      <a:gd name="connsiteY4" fmla="*/ 6175 h 31694"/>
                      <a:gd name="connsiteX5" fmla="*/ 5610 w 38414"/>
                      <a:gd name="connsiteY5" fmla="*/ 30969 h 31694"/>
                      <a:gd name="connsiteX6" fmla="*/ 739 w 38414"/>
                      <a:gd name="connsiteY6" fmla="*/ 30352 h 31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414" h="31694">
                        <a:moveTo>
                          <a:pt x="739" y="30352"/>
                        </a:moveTo>
                        <a:cubicBezTo>
                          <a:pt x="-452" y="28840"/>
                          <a:pt x="-162" y="26619"/>
                          <a:pt x="1315" y="25453"/>
                        </a:cubicBezTo>
                        <a:cubicBezTo>
                          <a:pt x="13934" y="15561"/>
                          <a:pt x="20218" y="10633"/>
                          <a:pt x="32839" y="734"/>
                        </a:cubicBezTo>
                        <a:cubicBezTo>
                          <a:pt x="34318" y="-425"/>
                          <a:pt x="36503" y="-196"/>
                          <a:pt x="37671" y="1310"/>
                        </a:cubicBezTo>
                        <a:cubicBezTo>
                          <a:pt x="38853" y="2815"/>
                          <a:pt x="38595" y="5011"/>
                          <a:pt x="37111" y="6175"/>
                        </a:cubicBezTo>
                        <a:cubicBezTo>
                          <a:pt x="24506" y="16073"/>
                          <a:pt x="18224" y="21064"/>
                          <a:pt x="5610" y="30969"/>
                        </a:cubicBezTo>
                        <a:cubicBezTo>
                          <a:pt x="4133" y="32135"/>
                          <a:pt x="1916" y="31872"/>
                          <a:pt x="739" y="30352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76EC6745-EA8F-F267-7A70-464857B071CE}"/>
                      </a:ext>
                    </a:extLst>
                  </p:cNvPr>
                  <p:cNvSpPr/>
                  <p:nvPr/>
                </p:nvSpPr>
                <p:spPr>
                  <a:xfrm>
                    <a:off x="3448109" y="2182469"/>
                    <a:ext cx="31864" cy="38710"/>
                  </a:xfrm>
                  <a:custGeom>
                    <a:avLst/>
                    <a:gdLst>
                      <a:gd name="connsiteX0" fmla="*/ 25735 w 31864"/>
                      <a:gd name="connsiteY0" fmla="*/ 37376 h 38710"/>
                      <a:gd name="connsiteX1" fmla="*/ 740 w 31864"/>
                      <a:gd name="connsiteY1" fmla="*/ 5591 h 38710"/>
                      <a:gd name="connsiteX2" fmla="*/ 1286 w 31864"/>
                      <a:gd name="connsiteY2" fmla="*/ 743 h 38710"/>
                      <a:gd name="connsiteX3" fmla="*/ 6157 w 31864"/>
                      <a:gd name="connsiteY3" fmla="*/ 1332 h 38710"/>
                      <a:gd name="connsiteX4" fmla="*/ 31125 w 31864"/>
                      <a:gd name="connsiteY4" fmla="*/ 33103 h 38710"/>
                      <a:gd name="connsiteX5" fmla="*/ 30547 w 31864"/>
                      <a:gd name="connsiteY5" fmla="*/ 37988 h 38710"/>
                      <a:gd name="connsiteX6" fmla="*/ 25735 w 31864"/>
                      <a:gd name="connsiteY6" fmla="*/ 37376 h 38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864" h="38710">
                        <a:moveTo>
                          <a:pt x="25735" y="37376"/>
                        </a:moveTo>
                        <a:cubicBezTo>
                          <a:pt x="15720" y="24682"/>
                          <a:pt x="10693" y="18338"/>
                          <a:pt x="740" y="5591"/>
                        </a:cubicBezTo>
                        <a:cubicBezTo>
                          <a:pt x="-428" y="4085"/>
                          <a:pt x="-188" y="1890"/>
                          <a:pt x="1286" y="743"/>
                        </a:cubicBezTo>
                        <a:cubicBezTo>
                          <a:pt x="2799" y="-455"/>
                          <a:pt x="4982" y="-165"/>
                          <a:pt x="6157" y="1332"/>
                        </a:cubicBezTo>
                        <a:cubicBezTo>
                          <a:pt x="16104" y="14070"/>
                          <a:pt x="21119" y="20414"/>
                          <a:pt x="31125" y="33103"/>
                        </a:cubicBezTo>
                        <a:cubicBezTo>
                          <a:pt x="32293" y="34610"/>
                          <a:pt x="32060" y="36793"/>
                          <a:pt x="30547" y="37988"/>
                        </a:cubicBezTo>
                        <a:cubicBezTo>
                          <a:pt x="29086" y="39152"/>
                          <a:pt x="26926" y="38882"/>
                          <a:pt x="25735" y="37376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8" name="图形 2">
                <a:extLst>
                  <a:ext uri="{FF2B5EF4-FFF2-40B4-BE49-F238E27FC236}">
                    <a16:creationId xmlns:a16="http://schemas.microsoft.com/office/drawing/2014/main" id="{1CB4C106-9369-F4C6-9317-2CD1FB13F653}"/>
                  </a:ext>
                </a:extLst>
              </p:cNvPr>
              <p:cNvGrpSpPr/>
              <p:nvPr/>
            </p:nvGrpSpPr>
            <p:grpSpPr>
              <a:xfrm>
                <a:off x="3548466" y="2317019"/>
                <a:ext cx="87766" cy="87906"/>
                <a:chOff x="3548466" y="2317019"/>
                <a:chExt cx="87766" cy="87906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F9650688-7447-3989-83D1-30670DD8B074}"/>
                    </a:ext>
                  </a:extLst>
                </p:cNvPr>
                <p:cNvSpPr/>
                <p:nvPr/>
              </p:nvSpPr>
              <p:spPr>
                <a:xfrm>
                  <a:off x="3548466" y="2317019"/>
                  <a:ext cx="87766" cy="87906"/>
                </a:xfrm>
                <a:custGeom>
                  <a:avLst/>
                  <a:gdLst>
                    <a:gd name="connsiteX0" fmla="*/ 72167 w 87766"/>
                    <a:gd name="connsiteY0" fmla="*/ 77791 h 87906"/>
                    <a:gd name="connsiteX1" fmla="*/ 10244 w 87766"/>
                    <a:gd name="connsiteY1" fmla="*/ 71825 h 87906"/>
                    <a:gd name="connsiteX2" fmla="*/ 15870 w 87766"/>
                    <a:gd name="connsiteY2" fmla="*/ 9863 h 87906"/>
                    <a:gd name="connsiteX3" fmla="*/ 77578 w 87766"/>
                    <a:gd name="connsiteY3" fmla="*/ 16042 h 87906"/>
                    <a:gd name="connsiteX4" fmla="*/ 72167 w 87766"/>
                    <a:gd name="connsiteY4" fmla="*/ 77791 h 8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66" h="87906">
                      <a:moveTo>
                        <a:pt x="72167" y="77791"/>
                      </a:moveTo>
                      <a:cubicBezTo>
                        <a:pt x="53653" y="93323"/>
                        <a:pt x="25860" y="90684"/>
                        <a:pt x="10244" y="71825"/>
                      </a:cubicBezTo>
                      <a:cubicBezTo>
                        <a:pt x="-5388" y="52965"/>
                        <a:pt x="-2830" y="25175"/>
                        <a:pt x="15870" y="9863"/>
                      </a:cubicBezTo>
                      <a:cubicBezTo>
                        <a:pt x="34528" y="-5433"/>
                        <a:pt x="62113" y="-2607"/>
                        <a:pt x="77578" y="16042"/>
                      </a:cubicBezTo>
                      <a:cubicBezTo>
                        <a:pt x="93017" y="34696"/>
                        <a:pt x="90670" y="62288"/>
                        <a:pt x="72167" y="77791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" name="图形 2">
                  <a:extLst>
                    <a:ext uri="{FF2B5EF4-FFF2-40B4-BE49-F238E27FC236}">
                      <a16:creationId xmlns:a16="http://schemas.microsoft.com/office/drawing/2014/main" id="{3C5AA881-418C-39E9-54EF-5D15B5065065}"/>
                    </a:ext>
                  </a:extLst>
                </p:cNvPr>
                <p:cNvGrpSpPr/>
                <p:nvPr/>
              </p:nvGrpSpPr>
              <p:grpSpPr>
                <a:xfrm>
                  <a:off x="3573493" y="2341917"/>
                  <a:ext cx="37753" cy="38008"/>
                  <a:chOff x="3573493" y="2341917"/>
                  <a:chExt cx="37753" cy="38008"/>
                </a:xfrm>
                <a:solidFill>
                  <a:srgbClr val="24505E"/>
                </a:solidFill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C4CFE98C-41A3-9669-0289-324735CF2612}"/>
                      </a:ext>
                    </a:extLst>
                  </p:cNvPr>
                  <p:cNvSpPr/>
                  <p:nvPr/>
                </p:nvSpPr>
                <p:spPr>
                  <a:xfrm>
                    <a:off x="3573493" y="2344711"/>
                    <a:ext cx="37753" cy="32485"/>
                  </a:xfrm>
                  <a:custGeom>
                    <a:avLst/>
                    <a:gdLst>
                      <a:gd name="connsiteX0" fmla="*/ 782 w 37753"/>
                      <a:gd name="connsiteY0" fmla="*/ 31231 h 32485"/>
                      <a:gd name="connsiteX1" fmla="*/ 1249 w 37753"/>
                      <a:gd name="connsiteY1" fmla="*/ 26318 h 32485"/>
                      <a:gd name="connsiteX2" fmla="*/ 32096 w 37753"/>
                      <a:gd name="connsiteY2" fmla="*/ 781 h 32485"/>
                      <a:gd name="connsiteX3" fmla="*/ 36954 w 37753"/>
                      <a:gd name="connsiteY3" fmla="*/ 1250 h 32485"/>
                      <a:gd name="connsiteX4" fmla="*/ 36524 w 37753"/>
                      <a:gd name="connsiteY4" fmla="*/ 6112 h 32485"/>
                      <a:gd name="connsiteX5" fmla="*/ 5677 w 37753"/>
                      <a:gd name="connsiteY5" fmla="*/ 31706 h 32485"/>
                      <a:gd name="connsiteX6" fmla="*/ 782 w 37753"/>
                      <a:gd name="connsiteY6" fmla="*/ 31231 h 3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753" h="32485">
                        <a:moveTo>
                          <a:pt x="782" y="31231"/>
                        </a:moveTo>
                        <a:cubicBezTo>
                          <a:pt x="-434" y="29747"/>
                          <a:pt x="-196" y="27521"/>
                          <a:pt x="1249" y="26318"/>
                        </a:cubicBezTo>
                        <a:cubicBezTo>
                          <a:pt x="13597" y="16109"/>
                          <a:pt x="19754" y="11009"/>
                          <a:pt x="32096" y="781"/>
                        </a:cubicBezTo>
                        <a:cubicBezTo>
                          <a:pt x="33538" y="-421"/>
                          <a:pt x="35728" y="-213"/>
                          <a:pt x="36954" y="1250"/>
                        </a:cubicBezTo>
                        <a:cubicBezTo>
                          <a:pt x="38176" y="2718"/>
                          <a:pt x="37969" y="4910"/>
                          <a:pt x="36524" y="6112"/>
                        </a:cubicBezTo>
                        <a:cubicBezTo>
                          <a:pt x="24188" y="16342"/>
                          <a:pt x="18012" y="21483"/>
                          <a:pt x="5677" y="31706"/>
                        </a:cubicBezTo>
                        <a:cubicBezTo>
                          <a:pt x="4232" y="32904"/>
                          <a:pt x="2014" y="32703"/>
                          <a:pt x="782" y="31231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D257CBEB-108C-BD8E-39CC-D7CE6D57EBAA}"/>
                      </a:ext>
                    </a:extLst>
                  </p:cNvPr>
                  <p:cNvSpPr/>
                  <p:nvPr/>
                </p:nvSpPr>
                <p:spPr>
                  <a:xfrm>
                    <a:off x="3576041" y="2341917"/>
                    <a:ext cx="32694" cy="38008"/>
                  </a:xfrm>
                  <a:custGeom>
                    <a:avLst/>
                    <a:gdLst>
                      <a:gd name="connsiteX0" fmla="*/ 26553 w 32694"/>
                      <a:gd name="connsiteY0" fmla="*/ 36768 h 38008"/>
                      <a:gd name="connsiteX1" fmla="*/ 799 w 32694"/>
                      <a:gd name="connsiteY1" fmla="*/ 5669 h 38008"/>
                      <a:gd name="connsiteX2" fmla="*/ 1228 w 32694"/>
                      <a:gd name="connsiteY2" fmla="*/ 773 h 38008"/>
                      <a:gd name="connsiteX3" fmla="*/ 6134 w 32694"/>
                      <a:gd name="connsiteY3" fmla="*/ 1283 h 38008"/>
                      <a:gd name="connsiteX4" fmla="*/ 31872 w 32694"/>
                      <a:gd name="connsiteY4" fmla="*/ 32372 h 38008"/>
                      <a:gd name="connsiteX5" fmla="*/ 31483 w 32694"/>
                      <a:gd name="connsiteY5" fmla="*/ 37207 h 38008"/>
                      <a:gd name="connsiteX6" fmla="*/ 26553 w 32694"/>
                      <a:gd name="connsiteY6" fmla="*/ 36768 h 3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694" h="38008">
                        <a:moveTo>
                          <a:pt x="26553" y="36768"/>
                        </a:moveTo>
                        <a:cubicBezTo>
                          <a:pt x="16208" y="24362"/>
                          <a:pt x="11081" y="18146"/>
                          <a:pt x="799" y="5669"/>
                        </a:cubicBezTo>
                        <a:cubicBezTo>
                          <a:pt x="-420" y="4193"/>
                          <a:pt x="-219" y="1962"/>
                          <a:pt x="1228" y="773"/>
                        </a:cubicBezTo>
                        <a:cubicBezTo>
                          <a:pt x="2714" y="-430"/>
                          <a:pt x="4909" y="-206"/>
                          <a:pt x="6134" y="1283"/>
                        </a:cubicBezTo>
                        <a:cubicBezTo>
                          <a:pt x="16407" y="13757"/>
                          <a:pt x="21549" y="19964"/>
                          <a:pt x="31872" y="32372"/>
                        </a:cubicBezTo>
                        <a:cubicBezTo>
                          <a:pt x="33095" y="33833"/>
                          <a:pt x="32944" y="35998"/>
                          <a:pt x="31483" y="37207"/>
                        </a:cubicBezTo>
                        <a:cubicBezTo>
                          <a:pt x="30037" y="38412"/>
                          <a:pt x="27778" y="38252"/>
                          <a:pt x="26553" y="36768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" name="图形 2">
                <a:extLst>
                  <a:ext uri="{FF2B5EF4-FFF2-40B4-BE49-F238E27FC236}">
                    <a16:creationId xmlns:a16="http://schemas.microsoft.com/office/drawing/2014/main" id="{10D19B07-6638-B399-7384-D75F1B524A06}"/>
                  </a:ext>
                </a:extLst>
              </p:cNvPr>
              <p:cNvGrpSpPr/>
              <p:nvPr/>
            </p:nvGrpSpPr>
            <p:grpSpPr>
              <a:xfrm>
                <a:off x="3680945" y="2472589"/>
                <a:ext cx="87759" cy="87867"/>
                <a:chOff x="3680945" y="2472589"/>
                <a:chExt cx="87759" cy="87867"/>
              </a:xfrm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8C245BD-8C0C-4B35-4294-26EC7811E6BA}"/>
                    </a:ext>
                  </a:extLst>
                </p:cNvPr>
                <p:cNvSpPr/>
                <p:nvPr/>
              </p:nvSpPr>
              <p:spPr>
                <a:xfrm>
                  <a:off x="3680945" y="2472589"/>
                  <a:ext cx="87759" cy="87867"/>
                </a:xfrm>
                <a:custGeom>
                  <a:avLst/>
                  <a:gdLst>
                    <a:gd name="connsiteX0" fmla="*/ 73037 w 87759"/>
                    <a:gd name="connsiteY0" fmla="*/ 77007 h 87867"/>
                    <a:gd name="connsiteX1" fmla="*/ 10986 w 87759"/>
                    <a:gd name="connsiteY1" fmla="*/ 72686 h 87867"/>
                    <a:gd name="connsiteX2" fmla="*/ 15005 w 87759"/>
                    <a:gd name="connsiteY2" fmla="*/ 10649 h 87867"/>
                    <a:gd name="connsiteX3" fmla="*/ 76814 w 87759"/>
                    <a:gd name="connsiteY3" fmla="*/ 15116 h 87867"/>
                    <a:gd name="connsiteX4" fmla="*/ 73037 w 87759"/>
                    <a:gd name="connsiteY4" fmla="*/ 77007 h 87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59" h="87867">
                      <a:moveTo>
                        <a:pt x="73037" y="77007"/>
                      </a:moveTo>
                      <a:cubicBezTo>
                        <a:pt x="54935" y="93027"/>
                        <a:pt x="27121" y="91107"/>
                        <a:pt x="10986" y="72686"/>
                      </a:cubicBezTo>
                      <a:cubicBezTo>
                        <a:pt x="-5135" y="54254"/>
                        <a:pt x="-3278" y="26454"/>
                        <a:pt x="15005" y="10649"/>
                      </a:cubicBezTo>
                      <a:cubicBezTo>
                        <a:pt x="33261" y="-5154"/>
                        <a:pt x="60869" y="-3124"/>
                        <a:pt x="76814" y="15116"/>
                      </a:cubicBezTo>
                      <a:cubicBezTo>
                        <a:pt x="92750" y="33319"/>
                        <a:pt x="91108" y="60996"/>
                        <a:pt x="73037" y="77007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" name="图形 2">
                  <a:extLst>
                    <a:ext uri="{FF2B5EF4-FFF2-40B4-BE49-F238E27FC236}">
                      <a16:creationId xmlns:a16="http://schemas.microsoft.com/office/drawing/2014/main" id="{B35BA100-2263-C40C-3118-13B3BE165264}"/>
                    </a:ext>
                  </a:extLst>
                </p:cNvPr>
                <p:cNvGrpSpPr/>
                <p:nvPr/>
              </p:nvGrpSpPr>
              <p:grpSpPr>
                <a:xfrm>
                  <a:off x="3706319" y="2497805"/>
                  <a:ext cx="37064" cy="37312"/>
                  <a:chOff x="3706319" y="2497805"/>
                  <a:chExt cx="37064" cy="37312"/>
                </a:xfrm>
                <a:solidFill>
                  <a:srgbClr val="24505E"/>
                </a:solidFill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84EC6B4-3418-601C-4CD4-FB674D67EE41}"/>
                      </a:ext>
                    </a:extLst>
                  </p:cNvPr>
                  <p:cNvSpPr/>
                  <p:nvPr/>
                </p:nvSpPr>
                <p:spPr>
                  <a:xfrm>
                    <a:off x="3706319" y="2499826"/>
                    <a:ext cx="37064" cy="33329"/>
                  </a:xfrm>
                  <a:custGeom>
                    <a:avLst/>
                    <a:gdLst>
                      <a:gd name="connsiteX0" fmla="*/ 843 w 37064"/>
                      <a:gd name="connsiteY0" fmla="*/ 32130 h 33329"/>
                      <a:gd name="connsiteX1" fmla="*/ 1191 w 37064"/>
                      <a:gd name="connsiteY1" fmla="*/ 27238 h 33329"/>
                      <a:gd name="connsiteX2" fmla="*/ 31329 w 37064"/>
                      <a:gd name="connsiteY2" fmla="*/ 851 h 33329"/>
                      <a:gd name="connsiteX3" fmla="*/ 36212 w 37064"/>
                      <a:gd name="connsiteY3" fmla="*/ 1176 h 33329"/>
                      <a:gd name="connsiteX4" fmla="*/ 35897 w 37064"/>
                      <a:gd name="connsiteY4" fmla="*/ 6081 h 33329"/>
                      <a:gd name="connsiteX5" fmla="*/ 5758 w 37064"/>
                      <a:gd name="connsiteY5" fmla="*/ 32492 h 33329"/>
                      <a:gd name="connsiteX6" fmla="*/ 843 w 37064"/>
                      <a:gd name="connsiteY6" fmla="*/ 32130 h 33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064" h="33329">
                        <a:moveTo>
                          <a:pt x="843" y="32130"/>
                        </a:moveTo>
                        <a:cubicBezTo>
                          <a:pt x="-416" y="30688"/>
                          <a:pt x="-236" y="28466"/>
                          <a:pt x="1191" y="27238"/>
                        </a:cubicBezTo>
                        <a:cubicBezTo>
                          <a:pt x="13258" y="16677"/>
                          <a:pt x="19245" y="11396"/>
                          <a:pt x="31329" y="851"/>
                        </a:cubicBezTo>
                        <a:cubicBezTo>
                          <a:pt x="32735" y="-402"/>
                          <a:pt x="34953" y="-253"/>
                          <a:pt x="36212" y="1176"/>
                        </a:cubicBezTo>
                        <a:cubicBezTo>
                          <a:pt x="37465" y="2602"/>
                          <a:pt x="37316" y="4836"/>
                          <a:pt x="35897" y="6081"/>
                        </a:cubicBezTo>
                        <a:cubicBezTo>
                          <a:pt x="23843" y="16640"/>
                          <a:pt x="17814" y="21930"/>
                          <a:pt x="5758" y="32492"/>
                        </a:cubicBezTo>
                        <a:cubicBezTo>
                          <a:pt x="4338" y="33742"/>
                          <a:pt x="2117" y="33568"/>
                          <a:pt x="843" y="32130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DD696ABA-65BF-D975-AB06-A125CBDE21BD}"/>
                      </a:ext>
                    </a:extLst>
                  </p:cNvPr>
                  <p:cNvSpPr/>
                  <p:nvPr/>
                </p:nvSpPr>
                <p:spPr>
                  <a:xfrm>
                    <a:off x="3708112" y="2497805"/>
                    <a:ext cx="33505" cy="37312"/>
                  </a:xfrm>
                  <a:custGeom>
                    <a:avLst/>
                    <a:gdLst>
                      <a:gd name="connsiteX0" fmla="*/ 27440 w 33505"/>
                      <a:gd name="connsiteY0" fmla="*/ 36154 h 37312"/>
                      <a:gd name="connsiteX1" fmla="*/ 844 w 33505"/>
                      <a:gd name="connsiteY1" fmla="*/ 5734 h 37312"/>
                      <a:gd name="connsiteX2" fmla="*/ 1185 w 33505"/>
                      <a:gd name="connsiteY2" fmla="*/ 837 h 37312"/>
                      <a:gd name="connsiteX3" fmla="*/ 6054 w 33505"/>
                      <a:gd name="connsiteY3" fmla="*/ 1210 h 37312"/>
                      <a:gd name="connsiteX4" fmla="*/ 32629 w 33505"/>
                      <a:gd name="connsiteY4" fmla="*/ 31598 h 37312"/>
                      <a:gd name="connsiteX5" fmla="*/ 32341 w 33505"/>
                      <a:gd name="connsiteY5" fmla="*/ 36451 h 37312"/>
                      <a:gd name="connsiteX6" fmla="*/ 27440 w 33505"/>
                      <a:gd name="connsiteY6" fmla="*/ 36154 h 3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505" h="37312">
                        <a:moveTo>
                          <a:pt x="27440" y="36154"/>
                        </a:moveTo>
                        <a:cubicBezTo>
                          <a:pt x="16764" y="24018"/>
                          <a:pt x="11454" y="17923"/>
                          <a:pt x="844" y="5734"/>
                        </a:cubicBezTo>
                        <a:cubicBezTo>
                          <a:pt x="-401" y="4294"/>
                          <a:pt x="-253" y="2074"/>
                          <a:pt x="1185" y="837"/>
                        </a:cubicBezTo>
                        <a:cubicBezTo>
                          <a:pt x="2625" y="-417"/>
                          <a:pt x="4795" y="-237"/>
                          <a:pt x="6054" y="1210"/>
                        </a:cubicBezTo>
                        <a:cubicBezTo>
                          <a:pt x="16657" y="13385"/>
                          <a:pt x="21981" y="19478"/>
                          <a:pt x="32629" y="31598"/>
                        </a:cubicBezTo>
                        <a:cubicBezTo>
                          <a:pt x="33902" y="33027"/>
                          <a:pt x="33774" y="35180"/>
                          <a:pt x="32341" y="36451"/>
                        </a:cubicBezTo>
                        <a:cubicBezTo>
                          <a:pt x="30921" y="37695"/>
                          <a:pt x="28699" y="37587"/>
                          <a:pt x="27440" y="36154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8" name="图形 2">
                <a:extLst>
                  <a:ext uri="{FF2B5EF4-FFF2-40B4-BE49-F238E27FC236}">
                    <a16:creationId xmlns:a16="http://schemas.microsoft.com/office/drawing/2014/main" id="{38E7A862-BAB5-9DC0-B3D3-C3546641C80F}"/>
                  </a:ext>
                </a:extLst>
              </p:cNvPr>
              <p:cNvGrpSpPr/>
              <p:nvPr/>
            </p:nvGrpSpPr>
            <p:grpSpPr>
              <a:xfrm>
                <a:off x="3817477" y="2624517"/>
                <a:ext cx="87754" cy="87802"/>
                <a:chOff x="3817477" y="2624517"/>
                <a:chExt cx="87754" cy="87802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16C89B4-72A3-EAB3-6FF5-5C6A39A0ECE5}"/>
                    </a:ext>
                  </a:extLst>
                </p:cNvPr>
                <p:cNvSpPr/>
                <p:nvPr/>
              </p:nvSpPr>
              <p:spPr>
                <a:xfrm>
                  <a:off x="3817477" y="2624517"/>
                  <a:ext cx="87754" cy="87802"/>
                </a:xfrm>
                <a:custGeom>
                  <a:avLst/>
                  <a:gdLst>
                    <a:gd name="connsiteX0" fmla="*/ 73907 w 87754"/>
                    <a:gd name="connsiteY0" fmla="*/ 76156 h 87802"/>
                    <a:gd name="connsiteX1" fmla="*/ 11789 w 87754"/>
                    <a:gd name="connsiteY1" fmla="*/ 73513 h 87802"/>
                    <a:gd name="connsiteX2" fmla="*/ 14107 w 87754"/>
                    <a:gd name="connsiteY2" fmla="*/ 11407 h 87802"/>
                    <a:gd name="connsiteX3" fmla="*/ 76031 w 87754"/>
                    <a:gd name="connsiteY3" fmla="*/ 14224 h 87802"/>
                    <a:gd name="connsiteX4" fmla="*/ 73907 w 87754"/>
                    <a:gd name="connsiteY4" fmla="*/ 76156 h 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54" h="87802">
                      <a:moveTo>
                        <a:pt x="73907" y="76156"/>
                      </a:moveTo>
                      <a:cubicBezTo>
                        <a:pt x="56245" y="92654"/>
                        <a:pt x="28386" y="91493"/>
                        <a:pt x="11789" y="73513"/>
                      </a:cubicBezTo>
                      <a:cubicBezTo>
                        <a:pt x="-4814" y="55513"/>
                        <a:pt x="-3735" y="27688"/>
                        <a:pt x="14107" y="11407"/>
                      </a:cubicBezTo>
                      <a:cubicBezTo>
                        <a:pt x="31943" y="-4858"/>
                        <a:pt x="59615" y="-3562"/>
                        <a:pt x="76031" y="14224"/>
                      </a:cubicBezTo>
                      <a:cubicBezTo>
                        <a:pt x="92430" y="31992"/>
                        <a:pt x="91534" y="59681"/>
                        <a:pt x="73907" y="76156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C12B7DF7-3D71-144F-26C0-C2422C001107}"/>
                    </a:ext>
                  </a:extLst>
                </p:cNvPr>
                <p:cNvGrpSpPr/>
                <p:nvPr/>
              </p:nvGrpSpPr>
              <p:grpSpPr>
                <a:xfrm>
                  <a:off x="3843200" y="2650096"/>
                  <a:ext cx="36342" cy="36540"/>
                  <a:chOff x="3843200" y="2650096"/>
                  <a:chExt cx="36342" cy="36540"/>
                </a:xfrm>
                <a:solidFill>
                  <a:srgbClr val="24505E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557C33EE-0E9A-48B4-B0E2-57E7D596FF32}"/>
                      </a:ext>
                    </a:extLst>
                  </p:cNvPr>
                  <p:cNvSpPr/>
                  <p:nvPr/>
                </p:nvSpPr>
                <p:spPr>
                  <a:xfrm>
                    <a:off x="3843200" y="2651334"/>
                    <a:ext cx="36342" cy="34094"/>
                  </a:xfrm>
                  <a:custGeom>
                    <a:avLst/>
                    <a:gdLst>
                      <a:gd name="connsiteX0" fmla="*/ 921 w 36342"/>
                      <a:gd name="connsiteY0" fmla="*/ 32975 h 34094"/>
                      <a:gd name="connsiteX1" fmla="*/ 1081 w 36342"/>
                      <a:gd name="connsiteY1" fmla="*/ 28069 h 34094"/>
                      <a:gd name="connsiteX2" fmla="*/ 30530 w 36342"/>
                      <a:gd name="connsiteY2" fmla="*/ 882 h 34094"/>
                      <a:gd name="connsiteX3" fmla="*/ 35433 w 36342"/>
                      <a:gd name="connsiteY3" fmla="*/ 1136 h 34094"/>
                      <a:gd name="connsiteX4" fmla="*/ 35232 w 36342"/>
                      <a:gd name="connsiteY4" fmla="*/ 6001 h 34094"/>
                      <a:gd name="connsiteX5" fmla="*/ 5784 w 36342"/>
                      <a:gd name="connsiteY5" fmla="*/ 33188 h 34094"/>
                      <a:gd name="connsiteX6" fmla="*/ 921 w 36342"/>
                      <a:gd name="connsiteY6" fmla="*/ 32975 h 34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342" h="34094">
                        <a:moveTo>
                          <a:pt x="921" y="32975"/>
                        </a:moveTo>
                        <a:cubicBezTo>
                          <a:pt x="-366" y="31572"/>
                          <a:pt x="-297" y="29345"/>
                          <a:pt x="1081" y="28069"/>
                        </a:cubicBezTo>
                        <a:cubicBezTo>
                          <a:pt x="12875" y="17222"/>
                          <a:pt x="18736" y="11734"/>
                          <a:pt x="30530" y="882"/>
                        </a:cubicBezTo>
                        <a:cubicBezTo>
                          <a:pt x="31910" y="-393"/>
                          <a:pt x="34132" y="-266"/>
                          <a:pt x="35433" y="1136"/>
                        </a:cubicBezTo>
                        <a:cubicBezTo>
                          <a:pt x="36725" y="2539"/>
                          <a:pt x="36624" y="4729"/>
                          <a:pt x="35232" y="6001"/>
                        </a:cubicBezTo>
                        <a:cubicBezTo>
                          <a:pt x="23470" y="16893"/>
                          <a:pt x="17552" y="22304"/>
                          <a:pt x="5784" y="33188"/>
                        </a:cubicBezTo>
                        <a:cubicBezTo>
                          <a:pt x="4405" y="34473"/>
                          <a:pt x="2222" y="34384"/>
                          <a:pt x="921" y="32975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4363B88D-2EC5-C9ED-3243-59E6AFA6D07E}"/>
                      </a:ext>
                    </a:extLst>
                  </p:cNvPr>
                  <p:cNvSpPr/>
                  <p:nvPr/>
                </p:nvSpPr>
                <p:spPr>
                  <a:xfrm>
                    <a:off x="3844224" y="2650096"/>
                    <a:ext cx="34287" cy="36540"/>
                  </a:xfrm>
                  <a:custGeom>
                    <a:avLst/>
                    <a:gdLst>
                      <a:gd name="connsiteX0" fmla="*/ 28307 w 34287"/>
                      <a:gd name="connsiteY0" fmla="*/ 35420 h 36540"/>
                      <a:gd name="connsiteX1" fmla="*/ 903 w 34287"/>
                      <a:gd name="connsiteY1" fmla="*/ 5771 h 36540"/>
                      <a:gd name="connsiteX2" fmla="*/ 1131 w 34287"/>
                      <a:gd name="connsiteY2" fmla="*/ 924 h 36540"/>
                      <a:gd name="connsiteX3" fmla="*/ 6021 w 34287"/>
                      <a:gd name="connsiteY3" fmla="*/ 1110 h 36540"/>
                      <a:gd name="connsiteX4" fmla="*/ 33346 w 34287"/>
                      <a:gd name="connsiteY4" fmla="*/ 30732 h 36540"/>
                      <a:gd name="connsiteX5" fmla="*/ 33199 w 34287"/>
                      <a:gd name="connsiteY5" fmla="*/ 35640 h 36540"/>
                      <a:gd name="connsiteX6" fmla="*/ 28307 w 34287"/>
                      <a:gd name="connsiteY6" fmla="*/ 35420 h 3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287" h="36540">
                        <a:moveTo>
                          <a:pt x="28307" y="35420"/>
                        </a:moveTo>
                        <a:cubicBezTo>
                          <a:pt x="17309" y="23579"/>
                          <a:pt x="11832" y="17672"/>
                          <a:pt x="903" y="5771"/>
                        </a:cubicBezTo>
                        <a:cubicBezTo>
                          <a:pt x="-384" y="4358"/>
                          <a:pt x="-284" y="2184"/>
                          <a:pt x="1131" y="924"/>
                        </a:cubicBezTo>
                        <a:cubicBezTo>
                          <a:pt x="2530" y="-371"/>
                          <a:pt x="4727" y="-301"/>
                          <a:pt x="6021" y="1110"/>
                        </a:cubicBezTo>
                        <a:cubicBezTo>
                          <a:pt x="16925" y="12990"/>
                          <a:pt x="22382" y="18888"/>
                          <a:pt x="33346" y="30732"/>
                        </a:cubicBezTo>
                        <a:cubicBezTo>
                          <a:pt x="34651" y="32124"/>
                          <a:pt x="34598" y="34341"/>
                          <a:pt x="33199" y="35640"/>
                        </a:cubicBezTo>
                        <a:cubicBezTo>
                          <a:pt x="31816" y="36927"/>
                          <a:pt x="29606" y="36817"/>
                          <a:pt x="28307" y="35420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2">
                <a:extLst>
                  <a:ext uri="{FF2B5EF4-FFF2-40B4-BE49-F238E27FC236}">
                    <a16:creationId xmlns:a16="http://schemas.microsoft.com/office/drawing/2014/main" id="{30E69D8D-3F80-01EF-5656-E9B0C82CB9AA}"/>
                  </a:ext>
                </a:extLst>
              </p:cNvPr>
              <p:cNvGrpSpPr/>
              <p:nvPr/>
            </p:nvGrpSpPr>
            <p:grpSpPr>
              <a:xfrm>
                <a:off x="3957912" y="2772672"/>
                <a:ext cx="87777" cy="87789"/>
                <a:chOff x="3957912" y="2772672"/>
                <a:chExt cx="87777" cy="87789"/>
              </a:xfrm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03773FE-FCCD-2574-88CC-C419327D1976}"/>
                    </a:ext>
                  </a:extLst>
                </p:cNvPr>
                <p:cNvSpPr/>
                <p:nvPr/>
              </p:nvSpPr>
              <p:spPr>
                <a:xfrm>
                  <a:off x="3957912" y="2772672"/>
                  <a:ext cx="87777" cy="87789"/>
                </a:xfrm>
                <a:custGeom>
                  <a:avLst/>
                  <a:gdLst>
                    <a:gd name="connsiteX0" fmla="*/ 74758 w 87777"/>
                    <a:gd name="connsiteY0" fmla="*/ 75350 h 87789"/>
                    <a:gd name="connsiteX1" fmla="*/ 12588 w 87777"/>
                    <a:gd name="connsiteY1" fmla="*/ 74356 h 87789"/>
                    <a:gd name="connsiteX2" fmla="*/ 13265 w 87777"/>
                    <a:gd name="connsiteY2" fmla="*/ 12192 h 87789"/>
                    <a:gd name="connsiteX3" fmla="*/ 75227 w 87777"/>
                    <a:gd name="connsiteY3" fmla="*/ 13383 h 87789"/>
                    <a:gd name="connsiteX4" fmla="*/ 74758 w 87777"/>
                    <a:gd name="connsiteY4" fmla="*/ 75350 h 87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77" h="87789">
                      <a:moveTo>
                        <a:pt x="74758" y="75350"/>
                      </a:moveTo>
                      <a:cubicBezTo>
                        <a:pt x="57540" y="92308"/>
                        <a:pt x="29665" y="91882"/>
                        <a:pt x="12588" y="74356"/>
                      </a:cubicBezTo>
                      <a:cubicBezTo>
                        <a:pt x="-4477" y="56835"/>
                        <a:pt x="-4134" y="28949"/>
                        <a:pt x="13265" y="12192"/>
                      </a:cubicBezTo>
                      <a:cubicBezTo>
                        <a:pt x="30664" y="-4550"/>
                        <a:pt x="58338" y="-3951"/>
                        <a:pt x="75227" y="13383"/>
                      </a:cubicBezTo>
                      <a:cubicBezTo>
                        <a:pt x="92105" y="30713"/>
                        <a:pt x="91970" y="58420"/>
                        <a:pt x="74758" y="75350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5" name="图形 2">
                  <a:extLst>
                    <a:ext uri="{FF2B5EF4-FFF2-40B4-BE49-F238E27FC236}">
                      <a16:creationId xmlns:a16="http://schemas.microsoft.com/office/drawing/2014/main" id="{384F41C1-F806-0FEF-0791-87B49D9D6158}"/>
                    </a:ext>
                  </a:extLst>
                </p:cNvPr>
                <p:cNvGrpSpPr/>
                <p:nvPr/>
              </p:nvGrpSpPr>
              <p:grpSpPr>
                <a:xfrm>
                  <a:off x="3984027" y="2798604"/>
                  <a:ext cx="35602" cy="35842"/>
                  <a:chOff x="3984027" y="2798604"/>
                  <a:chExt cx="35602" cy="35842"/>
                </a:xfrm>
                <a:solidFill>
                  <a:srgbClr val="24505E"/>
                </a:solidFill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CAD1284-E6D6-1FF6-CE03-6E33272E790B}"/>
                      </a:ext>
                    </a:extLst>
                  </p:cNvPr>
                  <p:cNvSpPr/>
                  <p:nvPr/>
                </p:nvSpPr>
                <p:spPr>
                  <a:xfrm>
                    <a:off x="3984027" y="2799111"/>
                    <a:ext cx="35602" cy="34849"/>
                  </a:xfrm>
                  <a:custGeom>
                    <a:avLst/>
                    <a:gdLst>
                      <a:gd name="connsiteX0" fmla="*/ 999 w 35602"/>
                      <a:gd name="connsiteY0" fmla="*/ 33773 h 34849"/>
                      <a:gd name="connsiteX1" fmla="*/ 1026 w 35602"/>
                      <a:gd name="connsiteY1" fmla="*/ 28902 h 34849"/>
                      <a:gd name="connsiteX2" fmla="*/ 29757 w 35602"/>
                      <a:gd name="connsiteY2" fmla="*/ 964 h 34849"/>
                      <a:gd name="connsiteX3" fmla="*/ 34612 w 35602"/>
                      <a:gd name="connsiteY3" fmla="*/ 1051 h 34849"/>
                      <a:gd name="connsiteX4" fmla="*/ 34578 w 35602"/>
                      <a:gd name="connsiteY4" fmla="*/ 5948 h 34849"/>
                      <a:gd name="connsiteX5" fmla="*/ 5907 w 35602"/>
                      <a:gd name="connsiteY5" fmla="*/ 33908 h 34849"/>
                      <a:gd name="connsiteX6" fmla="*/ 999 w 35602"/>
                      <a:gd name="connsiteY6" fmla="*/ 33773 h 34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02" h="34849">
                        <a:moveTo>
                          <a:pt x="999" y="33773"/>
                        </a:moveTo>
                        <a:cubicBezTo>
                          <a:pt x="-348" y="32392"/>
                          <a:pt x="-327" y="30216"/>
                          <a:pt x="1026" y="28902"/>
                        </a:cubicBezTo>
                        <a:cubicBezTo>
                          <a:pt x="12532" y="17748"/>
                          <a:pt x="18279" y="12145"/>
                          <a:pt x="29757" y="964"/>
                        </a:cubicBezTo>
                        <a:cubicBezTo>
                          <a:pt x="31103" y="-348"/>
                          <a:pt x="33280" y="-323"/>
                          <a:pt x="34612" y="1051"/>
                        </a:cubicBezTo>
                        <a:cubicBezTo>
                          <a:pt x="35945" y="2421"/>
                          <a:pt x="35931" y="4631"/>
                          <a:pt x="34578" y="5948"/>
                        </a:cubicBezTo>
                        <a:cubicBezTo>
                          <a:pt x="23111" y="17133"/>
                          <a:pt x="17392" y="22727"/>
                          <a:pt x="5907" y="33908"/>
                        </a:cubicBezTo>
                        <a:cubicBezTo>
                          <a:pt x="4556" y="35218"/>
                          <a:pt x="2338" y="35152"/>
                          <a:pt x="999" y="33773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62323561-887D-5133-DEDF-B7F56FAE25A6}"/>
                      </a:ext>
                    </a:extLst>
                  </p:cNvPr>
                  <p:cNvSpPr/>
                  <p:nvPr/>
                </p:nvSpPr>
                <p:spPr>
                  <a:xfrm>
                    <a:off x="3984308" y="2798604"/>
                    <a:ext cx="35046" cy="35842"/>
                  </a:xfrm>
                  <a:custGeom>
                    <a:avLst/>
                    <a:gdLst>
                      <a:gd name="connsiteX0" fmla="*/ 29146 w 35046"/>
                      <a:gd name="connsiteY0" fmla="*/ 34805 h 35842"/>
                      <a:gd name="connsiteX1" fmla="*/ 971 w 35046"/>
                      <a:gd name="connsiteY1" fmla="*/ 5869 h 35842"/>
                      <a:gd name="connsiteX2" fmla="*/ 1044 w 35046"/>
                      <a:gd name="connsiteY2" fmla="*/ 954 h 35842"/>
                      <a:gd name="connsiteX3" fmla="*/ 5966 w 35046"/>
                      <a:gd name="connsiteY3" fmla="*/ 1077 h 35842"/>
                      <a:gd name="connsiteX4" fmla="*/ 34047 w 35046"/>
                      <a:gd name="connsiteY4" fmla="*/ 29966 h 35842"/>
                      <a:gd name="connsiteX5" fmla="*/ 34040 w 35046"/>
                      <a:gd name="connsiteY5" fmla="*/ 34869 h 35842"/>
                      <a:gd name="connsiteX6" fmla="*/ 29146 w 35046"/>
                      <a:gd name="connsiteY6" fmla="*/ 34805 h 35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046" h="35842">
                        <a:moveTo>
                          <a:pt x="29146" y="34805"/>
                        </a:moveTo>
                        <a:cubicBezTo>
                          <a:pt x="17842" y="23256"/>
                          <a:pt x="12209" y="17464"/>
                          <a:pt x="971" y="5869"/>
                        </a:cubicBezTo>
                        <a:cubicBezTo>
                          <a:pt x="-361" y="4500"/>
                          <a:pt x="-309" y="2268"/>
                          <a:pt x="1044" y="954"/>
                        </a:cubicBezTo>
                        <a:cubicBezTo>
                          <a:pt x="2418" y="-379"/>
                          <a:pt x="4640" y="-294"/>
                          <a:pt x="5966" y="1077"/>
                        </a:cubicBezTo>
                        <a:cubicBezTo>
                          <a:pt x="17183" y="12674"/>
                          <a:pt x="22757" y="18423"/>
                          <a:pt x="34047" y="29966"/>
                        </a:cubicBezTo>
                        <a:cubicBezTo>
                          <a:pt x="35380" y="31319"/>
                          <a:pt x="35380" y="33518"/>
                          <a:pt x="34040" y="34869"/>
                        </a:cubicBezTo>
                        <a:cubicBezTo>
                          <a:pt x="32683" y="36188"/>
                          <a:pt x="30493" y="36168"/>
                          <a:pt x="29146" y="34805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8" name="图形 2">
                <a:extLst>
                  <a:ext uri="{FF2B5EF4-FFF2-40B4-BE49-F238E27FC236}">
                    <a16:creationId xmlns:a16="http://schemas.microsoft.com/office/drawing/2014/main" id="{0632BA55-20FB-7116-850A-50688C13BF57}"/>
                  </a:ext>
                </a:extLst>
              </p:cNvPr>
              <p:cNvGrpSpPr/>
              <p:nvPr/>
            </p:nvGrpSpPr>
            <p:grpSpPr>
              <a:xfrm>
                <a:off x="4102271" y="2917059"/>
                <a:ext cx="87779" cy="87758"/>
                <a:chOff x="4102271" y="2917059"/>
                <a:chExt cx="87779" cy="87758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D7B65F8A-C47C-531F-F6F0-C5C950674453}"/>
                    </a:ext>
                  </a:extLst>
                </p:cNvPr>
                <p:cNvSpPr/>
                <p:nvPr/>
              </p:nvSpPr>
              <p:spPr>
                <a:xfrm>
                  <a:off x="4102271" y="2917059"/>
                  <a:ext cx="87779" cy="87758"/>
                </a:xfrm>
                <a:custGeom>
                  <a:avLst/>
                  <a:gdLst>
                    <a:gd name="connsiteX0" fmla="*/ 75581 w 87779"/>
                    <a:gd name="connsiteY0" fmla="*/ 74477 h 87758"/>
                    <a:gd name="connsiteX1" fmla="*/ 13436 w 87779"/>
                    <a:gd name="connsiteY1" fmla="*/ 75181 h 87758"/>
                    <a:gd name="connsiteX2" fmla="*/ 12451 w 87779"/>
                    <a:gd name="connsiteY2" fmla="*/ 13025 h 87758"/>
                    <a:gd name="connsiteX3" fmla="*/ 74395 w 87779"/>
                    <a:gd name="connsiteY3" fmla="*/ 12536 h 87758"/>
                    <a:gd name="connsiteX4" fmla="*/ 75581 w 87779"/>
                    <a:gd name="connsiteY4" fmla="*/ 74477 h 8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79" h="87758">
                      <a:moveTo>
                        <a:pt x="75581" y="74477"/>
                      </a:moveTo>
                      <a:cubicBezTo>
                        <a:pt x="58818" y="91873"/>
                        <a:pt x="30970" y="92255"/>
                        <a:pt x="13436" y="75181"/>
                      </a:cubicBezTo>
                      <a:cubicBezTo>
                        <a:pt x="-4097" y="58093"/>
                        <a:pt x="-4518" y="30225"/>
                        <a:pt x="12451" y="13025"/>
                      </a:cubicBezTo>
                      <a:cubicBezTo>
                        <a:pt x="29402" y="-4173"/>
                        <a:pt x="57076" y="-4344"/>
                        <a:pt x="74395" y="12536"/>
                      </a:cubicBezTo>
                      <a:cubicBezTo>
                        <a:pt x="91737" y="29422"/>
                        <a:pt x="92326" y="57083"/>
                        <a:pt x="75581" y="74477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0" name="图形 2">
                  <a:extLst>
                    <a:ext uri="{FF2B5EF4-FFF2-40B4-BE49-F238E27FC236}">
                      <a16:creationId xmlns:a16="http://schemas.microsoft.com/office/drawing/2014/main" id="{F22AAA67-0798-0C58-3B61-4C77D71F9A94}"/>
                    </a:ext>
                  </a:extLst>
                </p:cNvPr>
                <p:cNvGrpSpPr/>
                <p:nvPr/>
              </p:nvGrpSpPr>
              <p:grpSpPr>
                <a:xfrm>
                  <a:off x="4128294" y="2943105"/>
                  <a:ext cx="35844" cy="35588"/>
                  <a:chOff x="4128294" y="2943105"/>
                  <a:chExt cx="35844" cy="35588"/>
                </a:xfrm>
                <a:solidFill>
                  <a:srgbClr val="24505E"/>
                </a:solidFill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ABA4C92D-57C1-640A-EC35-2056A4E5D7BB}"/>
                      </a:ext>
                    </a:extLst>
                  </p:cNvPr>
                  <p:cNvSpPr/>
                  <p:nvPr/>
                </p:nvSpPr>
                <p:spPr>
                  <a:xfrm>
                    <a:off x="4128776" y="2943105"/>
                    <a:ext cx="34835" cy="35588"/>
                  </a:xfrm>
                  <a:custGeom>
                    <a:avLst/>
                    <a:gdLst>
                      <a:gd name="connsiteX0" fmla="*/ 1063 w 34835"/>
                      <a:gd name="connsiteY0" fmla="*/ 34585 h 35588"/>
                      <a:gd name="connsiteX1" fmla="*/ 949 w 34835"/>
                      <a:gd name="connsiteY1" fmla="*/ 29709 h 35588"/>
                      <a:gd name="connsiteX2" fmla="*/ 28915 w 34835"/>
                      <a:gd name="connsiteY2" fmla="*/ 1036 h 35588"/>
                      <a:gd name="connsiteX3" fmla="*/ 33792 w 34835"/>
                      <a:gd name="connsiteY3" fmla="*/ 979 h 35588"/>
                      <a:gd name="connsiteX4" fmla="*/ 33865 w 34835"/>
                      <a:gd name="connsiteY4" fmla="*/ 5828 h 35588"/>
                      <a:gd name="connsiteX5" fmla="*/ 5944 w 34835"/>
                      <a:gd name="connsiteY5" fmla="*/ 34583 h 35588"/>
                      <a:gd name="connsiteX6" fmla="*/ 1063 w 34835"/>
                      <a:gd name="connsiteY6" fmla="*/ 34585 h 35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835" h="35588">
                        <a:moveTo>
                          <a:pt x="1063" y="34585"/>
                        </a:moveTo>
                        <a:cubicBezTo>
                          <a:pt x="-304" y="33260"/>
                          <a:pt x="-364" y="31056"/>
                          <a:pt x="949" y="29709"/>
                        </a:cubicBezTo>
                        <a:cubicBezTo>
                          <a:pt x="12145" y="18234"/>
                          <a:pt x="17732" y="12512"/>
                          <a:pt x="28915" y="1036"/>
                        </a:cubicBezTo>
                        <a:cubicBezTo>
                          <a:pt x="30221" y="-317"/>
                          <a:pt x="32425" y="-354"/>
                          <a:pt x="33792" y="979"/>
                        </a:cubicBezTo>
                        <a:cubicBezTo>
                          <a:pt x="35159" y="2309"/>
                          <a:pt x="35184" y="4486"/>
                          <a:pt x="33865" y="5828"/>
                        </a:cubicBezTo>
                        <a:cubicBezTo>
                          <a:pt x="22700" y="17326"/>
                          <a:pt x="17108" y="23087"/>
                          <a:pt x="5944" y="34583"/>
                        </a:cubicBezTo>
                        <a:cubicBezTo>
                          <a:pt x="4634" y="35930"/>
                          <a:pt x="2430" y="35918"/>
                          <a:pt x="1063" y="34585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E3F79FA0-339B-E2C6-E2EF-CBB41EC87C6B}"/>
                      </a:ext>
                    </a:extLst>
                  </p:cNvPr>
                  <p:cNvSpPr/>
                  <p:nvPr/>
                </p:nvSpPr>
                <p:spPr>
                  <a:xfrm>
                    <a:off x="4128294" y="2943363"/>
                    <a:ext cx="35844" cy="35050"/>
                  </a:xfrm>
                  <a:custGeom>
                    <a:avLst/>
                    <a:gdLst>
                      <a:gd name="connsiteX0" fmla="*/ 29956 w 35844"/>
                      <a:gd name="connsiteY0" fmla="*/ 34083 h 35050"/>
                      <a:gd name="connsiteX1" fmla="*/ 1031 w 35844"/>
                      <a:gd name="connsiteY1" fmla="*/ 5915 h 35050"/>
                      <a:gd name="connsiteX2" fmla="*/ 983 w 35844"/>
                      <a:gd name="connsiteY2" fmla="*/ 1037 h 35050"/>
                      <a:gd name="connsiteX3" fmla="*/ 5859 w 35844"/>
                      <a:gd name="connsiteY3" fmla="*/ 1000 h 35050"/>
                      <a:gd name="connsiteX4" fmla="*/ 34791 w 35844"/>
                      <a:gd name="connsiteY4" fmla="*/ 29129 h 35050"/>
                      <a:gd name="connsiteX5" fmla="*/ 34857 w 35844"/>
                      <a:gd name="connsiteY5" fmla="*/ 33992 h 35050"/>
                      <a:gd name="connsiteX6" fmla="*/ 29956 w 35844"/>
                      <a:gd name="connsiteY6" fmla="*/ 34083 h 35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44" h="35050">
                        <a:moveTo>
                          <a:pt x="29956" y="34083"/>
                        </a:moveTo>
                        <a:cubicBezTo>
                          <a:pt x="18378" y="22854"/>
                          <a:pt x="12571" y="17205"/>
                          <a:pt x="1031" y="5915"/>
                        </a:cubicBezTo>
                        <a:cubicBezTo>
                          <a:pt x="-329" y="4573"/>
                          <a:pt x="-342" y="2390"/>
                          <a:pt x="983" y="1037"/>
                        </a:cubicBezTo>
                        <a:cubicBezTo>
                          <a:pt x="2309" y="-339"/>
                          <a:pt x="4492" y="-339"/>
                          <a:pt x="5859" y="1000"/>
                        </a:cubicBezTo>
                        <a:cubicBezTo>
                          <a:pt x="17392" y="12286"/>
                          <a:pt x="23192" y="17910"/>
                          <a:pt x="34791" y="29129"/>
                        </a:cubicBezTo>
                        <a:cubicBezTo>
                          <a:pt x="36172" y="30462"/>
                          <a:pt x="36197" y="32625"/>
                          <a:pt x="34857" y="33992"/>
                        </a:cubicBezTo>
                        <a:cubicBezTo>
                          <a:pt x="33552" y="35354"/>
                          <a:pt x="31337" y="35420"/>
                          <a:pt x="29956" y="34083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76D56027-DFA0-9D40-D399-7D5C9BB34E23}"/>
                  </a:ext>
                </a:extLst>
              </p:cNvPr>
              <p:cNvGrpSpPr/>
              <p:nvPr/>
            </p:nvGrpSpPr>
            <p:grpSpPr>
              <a:xfrm>
                <a:off x="4250424" y="3057519"/>
                <a:ext cx="87798" cy="87723"/>
                <a:chOff x="4250424" y="3057519"/>
                <a:chExt cx="87798" cy="87723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4FEF2D9A-D918-8BF4-365F-28BBECA21A54}"/>
                    </a:ext>
                  </a:extLst>
                </p:cNvPr>
                <p:cNvSpPr/>
                <p:nvPr/>
              </p:nvSpPr>
              <p:spPr>
                <a:xfrm>
                  <a:off x="4250424" y="3057519"/>
                  <a:ext cx="87798" cy="87723"/>
                </a:xfrm>
                <a:custGeom>
                  <a:avLst/>
                  <a:gdLst>
                    <a:gd name="connsiteX0" fmla="*/ 76370 w 87798"/>
                    <a:gd name="connsiteY0" fmla="*/ 73609 h 87723"/>
                    <a:gd name="connsiteX1" fmla="*/ 14294 w 87798"/>
                    <a:gd name="connsiteY1" fmla="*/ 75952 h 87723"/>
                    <a:gd name="connsiteX2" fmla="*/ 11663 w 87798"/>
                    <a:gd name="connsiteY2" fmla="*/ 13856 h 87723"/>
                    <a:gd name="connsiteX3" fmla="*/ 73592 w 87798"/>
                    <a:gd name="connsiteY3" fmla="*/ 11730 h 87723"/>
                    <a:gd name="connsiteX4" fmla="*/ 76370 w 87798"/>
                    <a:gd name="connsiteY4" fmla="*/ 73609 h 8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98" h="87723">
                      <a:moveTo>
                        <a:pt x="76370" y="73609"/>
                      </a:moveTo>
                      <a:cubicBezTo>
                        <a:pt x="60089" y="91447"/>
                        <a:pt x="32275" y="92542"/>
                        <a:pt x="14294" y="75952"/>
                      </a:cubicBezTo>
                      <a:cubicBezTo>
                        <a:pt x="-3702" y="59349"/>
                        <a:pt x="-4847" y="31511"/>
                        <a:pt x="11663" y="13856"/>
                      </a:cubicBezTo>
                      <a:cubicBezTo>
                        <a:pt x="28145" y="-3767"/>
                        <a:pt x="55805" y="-4693"/>
                        <a:pt x="73592" y="11730"/>
                      </a:cubicBezTo>
                      <a:cubicBezTo>
                        <a:pt x="91378" y="28138"/>
                        <a:pt x="92644" y="55792"/>
                        <a:pt x="76370" y="73609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52028769-522D-76CD-1724-544DE43F3506}"/>
                    </a:ext>
                  </a:extLst>
                </p:cNvPr>
                <p:cNvGrpSpPr/>
                <p:nvPr/>
              </p:nvGrpSpPr>
              <p:grpSpPr>
                <a:xfrm>
                  <a:off x="4276085" y="3083188"/>
                  <a:ext cx="36564" cy="36355"/>
                  <a:chOff x="4276085" y="3083188"/>
                  <a:chExt cx="36564" cy="36355"/>
                </a:xfrm>
                <a:solidFill>
                  <a:srgbClr val="24505E"/>
                </a:solidFill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ADC39921-E87E-79A1-0CF9-2EF17D56DEDF}"/>
                      </a:ext>
                    </a:extLst>
                  </p:cNvPr>
                  <p:cNvSpPr/>
                  <p:nvPr/>
                </p:nvSpPr>
                <p:spPr>
                  <a:xfrm>
                    <a:off x="4277303" y="3083188"/>
                    <a:ext cx="34078" cy="36355"/>
                  </a:xfrm>
                  <a:custGeom>
                    <a:avLst/>
                    <a:gdLst>
                      <a:gd name="connsiteX0" fmla="*/ 1128 w 34078"/>
                      <a:gd name="connsiteY0" fmla="*/ 35434 h 36355"/>
                      <a:gd name="connsiteX1" fmla="*/ 875 w 34078"/>
                      <a:gd name="connsiteY1" fmla="*/ 30530 h 36355"/>
                      <a:gd name="connsiteX2" fmla="*/ 28060 w 34078"/>
                      <a:gd name="connsiteY2" fmla="*/ 1080 h 36355"/>
                      <a:gd name="connsiteX3" fmla="*/ 32975 w 34078"/>
                      <a:gd name="connsiteY3" fmla="*/ 927 h 36355"/>
                      <a:gd name="connsiteX4" fmla="*/ 33162 w 34078"/>
                      <a:gd name="connsiteY4" fmla="*/ 5766 h 36355"/>
                      <a:gd name="connsiteX5" fmla="*/ 6032 w 34078"/>
                      <a:gd name="connsiteY5" fmla="*/ 35272 h 36355"/>
                      <a:gd name="connsiteX6" fmla="*/ 1128 w 34078"/>
                      <a:gd name="connsiteY6" fmla="*/ 35434 h 36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078" h="36355">
                        <a:moveTo>
                          <a:pt x="1128" y="35434"/>
                        </a:moveTo>
                        <a:cubicBezTo>
                          <a:pt x="-278" y="34138"/>
                          <a:pt x="-378" y="31932"/>
                          <a:pt x="875" y="30530"/>
                        </a:cubicBezTo>
                        <a:cubicBezTo>
                          <a:pt x="11772" y="18769"/>
                          <a:pt x="17190" y="12860"/>
                          <a:pt x="28060" y="1080"/>
                        </a:cubicBezTo>
                        <a:cubicBezTo>
                          <a:pt x="29358" y="-287"/>
                          <a:pt x="31562" y="-376"/>
                          <a:pt x="32975" y="927"/>
                        </a:cubicBezTo>
                        <a:cubicBezTo>
                          <a:pt x="34374" y="2216"/>
                          <a:pt x="34449" y="4390"/>
                          <a:pt x="33162" y="5766"/>
                        </a:cubicBezTo>
                        <a:cubicBezTo>
                          <a:pt x="22313" y="17566"/>
                          <a:pt x="16895" y="23494"/>
                          <a:pt x="6032" y="35272"/>
                        </a:cubicBezTo>
                        <a:cubicBezTo>
                          <a:pt x="4752" y="36648"/>
                          <a:pt x="2543" y="36726"/>
                          <a:pt x="1128" y="35434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E4F62442-B9F6-0325-E88C-C63DBB335CA1}"/>
                      </a:ext>
                    </a:extLst>
                  </p:cNvPr>
                  <p:cNvSpPr/>
                  <p:nvPr/>
                </p:nvSpPr>
                <p:spPr>
                  <a:xfrm>
                    <a:off x="4276085" y="3084201"/>
                    <a:ext cx="36564" cy="34286"/>
                  </a:xfrm>
                  <a:custGeom>
                    <a:avLst/>
                    <a:gdLst>
                      <a:gd name="connsiteX0" fmla="*/ 30764 w 36564"/>
                      <a:gd name="connsiteY0" fmla="*/ 33383 h 34286"/>
                      <a:gd name="connsiteX1" fmla="*/ 1101 w 36564"/>
                      <a:gd name="connsiteY1" fmla="*/ 5979 h 34286"/>
                      <a:gd name="connsiteX2" fmla="*/ 913 w 36564"/>
                      <a:gd name="connsiteY2" fmla="*/ 1110 h 34286"/>
                      <a:gd name="connsiteX3" fmla="*/ 5776 w 36564"/>
                      <a:gd name="connsiteY3" fmla="*/ 920 h 34286"/>
                      <a:gd name="connsiteX4" fmla="*/ 35411 w 36564"/>
                      <a:gd name="connsiteY4" fmla="*/ 28261 h 34286"/>
                      <a:gd name="connsiteX5" fmla="*/ 35686 w 36564"/>
                      <a:gd name="connsiteY5" fmla="*/ 33175 h 34286"/>
                      <a:gd name="connsiteX6" fmla="*/ 30764 w 36564"/>
                      <a:gd name="connsiteY6" fmla="*/ 33383 h 34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564" h="34286">
                        <a:moveTo>
                          <a:pt x="30764" y="33383"/>
                        </a:moveTo>
                        <a:cubicBezTo>
                          <a:pt x="18849" y="22443"/>
                          <a:pt x="12949" y="16975"/>
                          <a:pt x="1101" y="5979"/>
                        </a:cubicBezTo>
                        <a:cubicBezTo>
                          <a:pt x="-291" y="4674"/>
                          <a:pt x="-374" y="2490"/>
                          <a:pt x="913" y="1110"/>
                        </a:cubicBezTo>
                        <a:cubicBezTo>
                          <a:pt x="2219" y="-280"/>
                          <a:pt x="4390" y="-388"/>
                          <a:pt x="5776" y="920"/>
                        </a:cubicBezTo>
                        <a:cubicBezTo>
                          <a:pt x="17617" y="11890"/>
                          <a:pt x="23524" y="17352"/>
                          <a:pt x="35411" y="28261"/>
                        </a:cubicBezTo>
                        <a:cubicBezTo>
                          <a:pt x="36818" y="29563"/>
                          <a:pt x="36973" y="31774"/>
                          <a:pt x="35686" y="33175"/>
                        </a:cubicBezTo>
                        <a:cubicBezTo>
                          <a:pt x="34408" y="34567"/>
                          <a:pt x="32163" y="34668"/>
                          <a:pt x="30764" y="33383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8" name="图形 2">
                <a:extLst>
                  <a:ext uri="{FF2B5EF4-FFF2-40B4-BE49-F238E27FC236}">
                    <a16:creationId xmlns:a16="http://schemas.microsoft.com/office/drawing/2014/main" id="{A0F7916E-E623-4002-7588-3F2D114F0DBE}"/>
                  </a:ext>
                </a:extLst>
              </p:cNvPr>
              <p:cNvGrpSpPr/>
              <p:nvPr/>
            </p:nvGrpSpPr>
            <p:grpSpPr>
              <a:xfrm>
                <a:off x="4402258" y="3194012"/>
                <a:ext cx="87867" cy="87758"/>
                <a:chOff x="4402258" y="3194012"/>
                <a:chExt cx="87867" cy="87758"/>
              </a:xfrm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EBCC0022-162E-6E1B-184A-1057FCA89401}"/>
                    </a:ext>
                  </a:extLst>
                </p:cNvPr>
                <p:cNvSpPr/>
                <p:nvPr/>
              </p:nvSpPr>
              <p:spPr>
                <a:xfrm>
                  <a:off x="4402258" y="3194012"/>
                  <a:ext cx="87867" cy="87758"/>
                </a:xfrm>
                <a:custGeom>
                  <a:avLst/>
                  <a:gdLst>
                    <a:gd name="connsiteX0" fmla="*/ 77234 w 87867"/>
                    <a:gd name="connsiteY0" fmla="*/ 72766 h 87758"/>
                    <a:gd name="connsiteX1" fmla="*/ 15171 w 87867"/>
                    <a:gd name="connsiteY1" fmla="*/ 76771 h 87758"/>
                    <a:gd name="connsiteX2" fmla="*/ 10872 w 87867"/>
                    <a:gd name="connsiteY2" fmla="*/ 14727 h 87758"/>
                    <a:gd name="connsiteX3" fmla="*/ 72774 w 87867"/>
                    <a:gd name="connsiteY3" fmla="*/ 10957 h 87758"/>
                    <a:gd name="connsiteX4" fmla="*/ 77234 w 87867"/>
                    <a:gd name="connsiteY4" fmla="*/ 72766 h 8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867" h="87758">
                      <a:moveTo>
                        <a:pt x="77234" y="72766"/>
                      </a:moveTo>
                      <a:cubicBezTo>
                        <a:pt x="61429" y="91033"/>
                        <a:pt x="33594" y="92894"/>
                        <a:pt x="15171" y="76771"/>
                      </a:cubicBezTo>
                      <a:cubicBezTo>
                        <a:pt x="-3254" y="60636"/>
                        <a:pt x="-5149" y="32834"/>
                        <a:pt x="10872" y="14727"/>
                      </a:cubicBezTo>
                      <a:cubicBezTo>
                        <a:pt x="26885" y="-3349"/>
                        <a:pt x="54543" y="-4997"/>
                        <a:pt x="72774" y="10957"/>
                      </a:cubicBezTo>
                      <a:cubicBezTo>
                        <a:pt x="90982" y="26881"/>
                        <a:pt x="93019" y="54508"/>
                        <a:pt x="77234" y="72766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" name="图形 2">
                  <a:extLst>
                    <a:ext uri="{FF2B5EF4-FFF2-40B4-BE49-F238E27FC236}">
                      <a16:creationId xmlns:a16="http://schemas.microsoft.com/office/drawing/2014/main" id="{11E80392-A401-E21C-85B9-DDB0BE319F11}"/>
                    </a:ext>
                  </a:extLst>
                </p:cNvPr>
                <p:cNvGrpSpPr/>
                <p:nvPr/>
              </p:nvGrpSpPr>
              <p:grpSpPr>
                <a:xfrm>
                  <a:off x="4427605" y="3219334"/>
                  <a:ext cx="37296" cy="37072"/>
                  <a:chOff x="4427605" y="3219334"/>
                  <a:chExt cx="37296" cy="37072"/>
                </a:xfrm>
                <a:solidFill>
                  <a:srgbClr val="24505E"/>
                </a:solidFill>
              </p:grpSpPr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D1C83610-C776-9F97-C1BC-5B3BCAFD0EBA}"/>
                      </a:ext>
                    </a:extLst>
                  </p:cNvPr>
                  <p:cNvSpPr/>
                  <p:nvPr/>
                </p:nvSpPr>
                <p:spPr>
                  <a:xfrm>
                    <a:off x="4429579" y="3219334"/>
                    <a:ext cx="33311" cy="37072"/>
                  </a:xfrm>
                  <a:custGeom>
                    <a:avLst/>
                    <a:gdLst>
                      <a:gd name="connsiteX0" fmla="*/ 1176 w 33311"/>
                      <a:gd name="connsiteY0" fmla="*/ 36206 h 37072"/>
                      <a:gd name="connsiteX1" fmla="*/ 853 w 33311"/>
                      <a:gd name="connsiteY1" fmla="*/ 31348 h 37072"/>
                      <a:gd name="connsiteX2" fmla="*/ 27233 w 33311"/>
                      <a:gd name="connsiteY2" fmla="*/ 1166 h 37072"/>
                      <a:gd name="connsiteX3" fmla="*/ 32137 w 33311"/>
                      <a:gd name="connsiteY3" fmla="*/ 857 h 37072"/>
                      <a:gd name="connsiteX4" fmla="*/ 32466 w 33311"/>
                      <a:gd name="connsiteY4" fmla="*/ 5740 h 37072"/>
                      <a:gd name="connsiteX5" fmla="*/ 6113 w 33311"/>
                      <a:gd name="connsiteY5" fmla="*/ 35911 h 37072"/>
                      <a:gd name="connsiteX6" fmla="*/ 1176 w 33311"/>
                      <a:gd name="connsiteY6" fmla="*/ 36206 h 37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311" h="37072">
                        <a:moveTo>
                          <a:pt x="1176" y="36206"/>
                        </a:moveTo>
                        <a:cubicBezTo>
                          <a:pt x="-265" y="34944"/>
                          <a:pt x="-393" y="32767"/>
                          <a:pt x="853" y="31348"/>
                        </a:cubicBezTo>
                        <a:cubicBezTo>
                          <a:pt x="11408" y="19276"/>
                          <a:pt x="16679" y="13231"/>
                          <a:pt x="27233" y="1166"/>
                        </a:cubicBezTo>
                        <a:cubicBezTo>
                          <a:pt x="28493" y="-247"/>
                          <a:pt x="30697" y="-407"/>
                          <a:pt x="32137" y="857"/>
                        </a:cubicBezTo>
                        <a:cubicBezTo>
                          <a:pt x="33570" y="2119"/>
                          <a:pt x="33705" y="4314"/>
                          <a:pt x="32466" y="5740"/>
                        </a:cubicBezTo>
                        <a:cubicBezTo>
                          <a:pt x="21912" y="17826"/>
                          <a:pt x="16681" y="23850"/>
                          <a:pt x="6113" y="35911"/>
                        </a:cubicBezTo>
                        <a:cubicBezTo>
                          <a:pt x="4872" y="37330"/>
                          <a:pt x="2609" y="37474"/>
                          <a:pt x="1176" y="36206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F757408-C27F-953B-ABAA-615ADD4B4E72}"/>
                      </a:ext>
                    </a:extLst>
                  </p:cNvPr>
                  <p:cNvSpPr/>
                  <p:nvPr/>
                </p:nvSpPr>
                <p:spPr>
                  <a:xfrm>
                    <a:off x="4427605" y="3221118"/>
                    <a:ext cx="37296" cy="33490"/>
                  </a:xfrm>
                  <a:custGeom>
                    <a:avLst/>
                    <a:gdLst>
                      <a:gd name="connsiteX0" fmla="*/ 31553 w 37296"/>
                      <a:gd name="connsiteY0" fmla="*/ 32628 h 33490"/>
                      <a:gd name="connsiteX1" fmla="*/ 1174 w 37296"/>
                      <a:gd name="connsiteY1" fmla="*/ 6074 h 33490"/>
                      <a:gd name="connsiteX2" fmla="*/ 845 w 37296"/>
                      <a:gd name="connsiteY2" fmla="*/ 1152 h 33490"/>
                      <a:gd name="connsiteX3" fmla="*/ 5728 w 37296"/>
                      <a:gd name="connsiteY3" fmla="*/ 884 h 33490"/>
                      <a:gd name="connsiteX4" fmla="*/ 36072 w 37296"/>
                      <a:gd name="connsiteY4" fmla="*/ 27425 h 33490"/>
                      <a:gd name="connsiteX5" fmla="*/ 36475 w 37296"/>
                      <a:gd name="connsiteY5" fmla="*/ 32317 h 33490"/>
                      <a:gd name="connsiteX6" fmla="*/ 31553 w 37296"/>
                      <a:gd name="connsiteY6" fmla="*/ 32628 h 33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296" h="33490">
                        <a:moveTo>
                          <a:pt x="31553" y="32628"/>
                        </a:moveTo>
                        <a:cubicBezTo>
                          <a:pt x="19378" y="22030"/>
                          <a:pt x="13315" y="16752"/>
                          <a:pt x="1174" y="6074"/>
                        </a:cubicBezTo>
                        <a:cubicBezTo>
                          <a:pt x="-259" y="4812"/>
                          <a:pt x="-394" y="2580"/>
                          <a:pt x="845" y="1152"/>
                        </a:cubicBezTo>
                        <a:cubicBezTo>
                          <a:pt x="2118" y="-282"/>
                          <a:pt x="4302" y="-384"/>
                          <a:pt x="5728" y="884"/>
                        </a:cubicBezTo>
                        <a:cubicBezTo>
                          <a:pt x="17864" y="11551"/>
                          <a:pt x="23890" y="16827"/>
                          <a:pt x="36072" y="27425"/>
                        </a:cubicBezTo>
                        <a:cubicBezTo>
                          <a:pt x="37520" y="28687"/>
                          <a:pt x="37721" y="30867"/>
                          <a:pt x="36475" y="32317"/>
                        </a:cubicBezTo>
                        <a:cubicBezTo>
                          <a:pt x="35242" y="33750"/>
                          <a:pt x="33000" y="33890"/>
                          <a:pt x="31553" y="32628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1CC50D00-05C0-66DD-37DC-C37C61F4BADB}"/>
                  </a:ext>
                </a:extLst>
              </p:cNvPr>
              <p:cNvGrpSpPr/>
              <p:nvPr/>
            </p:nvGrpSpPr>
            <p:grpSpPr>
              <a:xfrm>
                <a:off x="4557792" y="3326503"/>
                <a:ext cx="87909" cy="87754"/>
                <a:chOff x="4557792" y="3326503"/>
                <a:chExt cx="87909" cy="87754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83D50E0B-636F-CAE8-CB70-568A1C673CBB}"/>
                    </a:ext>
                  </a:extLst>
                </p:cNvPr>
                <p:cNvSpPr/>
                <p:nvPr/>
              </p:nvSpPr>
              <p:spPr>
                <a:xfrm>
                  <a:off x="4557792" y="3326503"/>
                  <a:ext cx="87909" cy="87754"/>
                </a:xfrm>
                <a:custGeom>
                  <a:avLst/>
                  <a:gdLst>
                    <a:gd name="connsiteX0" fmla="*/ 78026 w 87909"/>
                    <a:gd name="connsiteY0" fmla="*/ 71864 h 87754"/>
                    <a:gd name="connsiteX1" fmla="*/ 16075 w 87909"/>
                    <a:gd name="connsiteY1" fmla="*/ 77517 h 87754"/>
                    <a:gd name="connsiteX2" fmla="*/ 10127 w 87909"/>
                    <a:gd name="connsiteY2" fmla="*/ 15601 h 87754"/>
                    <a:gd name="connsiteX3" fmla="*/ 71908 w 87909"/>
                    <a:gd name="connsiteY3" fmla="*/ 10203 h 87754"/>
                    <a:gd name="connsiteX4" fmla="*/ 78026 w 87909"/>
                    <a:gd name="connsiteY4" fmla="*/ 71864 h 87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909" h="87754">
                      <a:moveTo>
                        <a:pt x="78026" y="71864"/>
                      </a:moveTo>
                      <a:cubicBezTo>
                        <a:pt x="62709" y="90563"/>
                        <a:pt x="34923" y="93160"/>
                        <a:pt x="16075" y="77517"/>
                      </a:cubicBezTo>
                      <a:cubicBezTo>
                        <a:pt x="-2785" y="61885"/>
                        <a:pt x="-5416" y="34120"/>
                        <a:pt x="10127" y="15601"/>
                      </a:cubicBezTo>
                      <a:cubicBezTo>
                        <a:pt x="25617" y="-2909"/>
                        <a:pt x="53243" y="-5252"/>
                        <a:pt x="71908" y="10203"/>
                      </a:cubicBezTo>
                      <a:cubicBezTo>
                        <a:pt x="90544" y="25659"/>
                        <a:pt x="93323" y="53198"/>
                        <a:pt x="78026" y="71864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5" name="图形 2">
                  <a:extLst>
                    <a:ext uri="{FF2B5EF4-FFF2-40B4-BE49-F238E27FC236}">
                      <a16:creationId xmlns:a16="http://schemas.microsoft.com/office/drawing/2014/main" id="{47EA53E1-71A9-41F7-85BC-A4A1159C04C9}"/>
                    </a:ext>
                  </a:extLst>
                </p:cNvPr>
                <p:cNvGrpSpPr/>
                <p:nvPr/>
              </p:nvGrpSpPr>
              <p:grpSpPr>
                <a:xfrm>
                  <a:off x="4582781" y="3351473"/>
                  <a:ext cx="38031" cy="37764"/>
                  <a:chOff x="4582781" y="3351473"/>
                  <a:chExt cx="38031" cy="37764"/>
                </a:xfrm>
                <a:solidFill>
                  <a:srgbClr val="24505E"/>
                </a:solidFill>
              </p:grpSpPr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D47BB3DF-F5D1-5326-CD29-0DCBC438765C}"/>
                      </a:ext>
                    </a:extLst>
                  </p:cNvPr>
                  <p:cNvSpPr/>
                  <p:nvPr/>
                </p:nvSpPr>
                <p:spPr>
                  <a:xfrm>
                    <a:off x="4585521" y="3351473"/>
                    <a:ext cx="32501" cy="37764"/>
                  </a:xfrm>
                  <a:custGeom>
                    <a:avLst/>
                    <a:gdLst>
                      <a:gd name="connsiteX0" fmla="*/ 1232 w 32501"/>
                      <a:gd name="connsiteY0" fmla="*/ 36982 h 37764"/>
                      <a:gd name="connsiteX1" fmla="*/ 803 w 32501"/>
                      <a:gd name="connsiteY1" fmla="*/ 32099 h 37764"/>
                      <a:gd name="connsiteX2" fmla="*/ 26374 w 32501"/>
                      <a:gd name="connsiteY2" fmla="*/ 1217 h 37764"/>
                      <a:gd name="connsiteX3" fmla="*/ 31257 w 32501"/>
                      <a:gd name="connsiteY3" fmla="*/ 815 h 37764"/>
                      <a:gd name="connsiteX4" fmla="*/ 31725 w 32501"/>
                      <a:gd name="connsiteY4" fmla="*/ 5670 h 37764"/>
                      <a:gd name="connsiteX5" fmla="*/ 6175 w 32501"/>
                      <a:gd name="connsiteY5" fmla="*/ 36518 h 37764"/>
                      <a:gd name="connsiteX6" fmla="*/ 1232 w 32501"/>
                      <a:gd name="connsiteY6" fmla="*/ 36982 h 37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501" h="37764">
                        <a:moveTo>
                          <a:pt x="1232" y="36982"/>
                        </a:moveTo>
                        <a:cubicBezTo>
                          <a:pt x="-235" y="35764"/>
                          <a:pt x="-409" y="33532"/>
                          <a:pt x="803" y="32099"/>
                        </a:cubicBezTo>
                        <a:cubicBezTo>
                          <a:pt x="11030" y="19768"/>
                          <a:pt x="16146" y="13562"/>
                          <a:pt x="26374" y="1217"/>
                        </a:cubicBezTo>
                        <a:cubicBezTo>
                          <a:pt x="27565" y="-237"/>
                          <a:pt x="29782" y="-410"/>
                          <a:pt x="31257" y="815"/>
                        </a:cubicBezTo>
                        <a:cubicBezTo>
                          <a:pt x="32711" y="2034"/>
                          <a:pt x="32923" y="4237"/>
                          <a:pt x="31725" y="5670"/>
                        </a:cubicBezTo>
                        <a:cubicBezTo>
                          <a:pt x="21505" y="18026"/>
                          <a:pt x="16388" y="24162"/>
                          <a:pt x="6175" y="36518"/>
                        </a:cubicBezTo>
                        <a:cubicBezTo>
                          <a:pt x="4963" y="37960"/>
                          <a:pt x="2727" y="38200"/>
                          <a:pt x="1232" y="36982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67C337BD-E332-98E9-EBB0-8EAA4FB14AA5}"/>
                      </a:ext>
                    </a:extLst>
                  </p:cNvPr>
                  <p:cNvSpPr/>
                  <p:nvPr/>
                </p:nvSpPr>
                <p:spPr>
                  <a:xfrm>
                    <a:off x="4582781" y="3353983"/>
                    <a:ext cx="38031" cy="32708"/>
                  </a:xfrm>
                  <a:custGeom>
                    <a:avLst/>
                    <a:gdLst>
                      <a:gd name="connsiteX0" fmla="*/ 32369 w 38031"/>
                      <a:gd name="connsiteY0" fmla="*/ 31907 h 32708"/>
                      <a:gd name="connsiteX1" fmla="*/ 1234 w 38031"/>
                      <a:gd name="connsiteY1" fmla="*/ 6123 h 32708"/>
                      <a:gd name="connsiteX2" fmla="*/ 799 w 38031"/>
                      <a:gd name="connsiteY2" fmla="*/ 1227 h 32708"/>
                      <a:gd name="connsiteX3" fmla="*/ 5682 w 38031"/>
                      <a:gd name="connsiteY3" fmla="*/ 817 h 32708"/>
                      <a:gd name="connsiteX4" fmla="*/ 36758 w 38031"/>
                      <a:gd name="connsiteY4" fmla="*/ 26583 h 32708"/>
                      <a:gd name="connsiteX5" fmla="*/ 37254 w 38031"/>
                      <a:gd name="connsiteY5" fmla="*/ 31473 h 32708"/>
                      <a:gd name="connsiteX6" fmla="*/ 32369 w 38031"/>
                      <a:gd name="connsiteY6" fmla="*/ 31907 h 3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031" h="32708">
                        <a:moveTo>
                          <a:pt x="32369" y="31907"/>
                        </a:moveTo>
                        <a:cubicBezTo>
                          <a:pt x="19899" y="21634"/>
                          <a:pt x="13644" y="16470"/>
                          <a:pt x="1234" y="6123"/>
                        </a:cubicBezTo>
                        <a:cubicBezTo>
                          <a:pt x="-252" y="4891"/>
                          <a:pt x="-394" y="2673"/>
                          <a:pt x="799" y="1227"/>
                        </a:cubicBezTo>
                        <a:cubicBezTo>
                          <a:pt x="2031" y="-234"/>
                          <a:pt x="4201" y="-415"/>
                          <a:pt x="5682" y="817"/>
                        </a:cubicBezTo>
                        <a:cubicBezTo>
                          <a:pt x="18106" y="11152"/>
                          <a:pt x="24288" y="16300"/>
                          <a:pt x="36758" y="26583"/>
                        </a:cubicBezTo>
                        <a:cubicBezTo>
                          <a:pt x="38233" y="27794"/>
                          <a:pt x="38466" y="29991"/>
                          <a:pt x="37254" y="31473"/>
                        </a:cubicBezTo>
                        <a:cubicBezTo>
                          <a:pt x="36061" y="32917"/>
                          <a:pt x="33857" y="33139"/>
                          <a:pt x="32369" y="31907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D4F93978-5A07-6493-0D57-FC40AE58C667}"/>
                  </a:ext>
                </a:extLst>
              </p:cNvPr>
              <p:cNvGrpSpPr/>
              <p:nvPr/>
            </p:nvGrpSpPr>
            <p:grpSpPr>
              <a:xfrm>
                <a:off x="4716868" y="3454835"/>
                <a:ext cx="87956" cy="87760"/>
                <a:chOff x="4716868" y="3454835"/>
                <a:chExt cx="87956" cy="87760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4C0CFB11-2AC6-5078-73AF-9051E37BC9AA}"/>
                    </a:ext>
                  </a:extLst>
                </p:cNvPr>
                <p:cNvSpPr/>
                <p:nvPr/>
              </p:nvSpPr>
              <p:spPr>
                <a:xfrm>
                  <a:off x="4716868" y="3454835"/>
                  <a:ext cx="87956" cy="87760"/>
                </a:xfrm>
                <a:custGeom>
                  <a:avLst/>
                  <a:gdLst>
                    <a:gd name="connsiteX0" fmla="*/ 78794 w 87956"/>
                    <a:gd name="connsiteY0" fmla="*/ 71001 h 87760"/>
                    <a:gd name="connsiteX1" fmla="*/ 17024 w 87956"/>
                    <a:gd name="connsiteY1" fmla="*/ 78255 h 87760"/>
                    <a:gd name="connsiteX2" fmla="*/ 9368 w 87956"/>
                    <a:gd name="connsiteY2" fmla="*/ 16480 h 87760"/>
                    <a:gd name="connsiteX3" fmla="*/ 71017 w 87956"/>
                    <a:gd name="connsiteY3" fmla="*/ 9481 h 87760"/>
                    <a:gd name="connsiteX4" fmla="*/ 78794 w 87956"/>
                    <a:gd name="connsiteY4" fmla="*/ 71001 h 87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956" h="87760">
                      <a:moveTo>
                        <a:pt x="78794" y="71001"/>
                      </a:moveTo>
                      <a:cubicBezTo>
                        <a:pt x="63992" y="90089"/>
                        <a:pt x="36300" y="93377"/>
                        <a:pt x="17024" y="78255"/>
                      </a:cubicBezTo>
                      <a:cubicBezTo>
                        <a:pt x="-2258" y="63119"/>
                        <a:pt x="-5653" y="35420"/>
                        <a:pt x="9368" y="16480"/>
                      </a:cubicBezTo>
                      <a:cubicBezTo>
                        <a:pt x="24383" y="-2413"/>
                        <a:pt x="51943" y="-5493"/>
                        <a:pt x="71017" y="9481"/>
                      </a:cubicBezTo>
                      <a:cubicBezTo>
                        <a:pt x="90080" y="24433"/>
                        <a:pt x="93596" y="51920"/>
                        <a:pt x="78794" y="71001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" name="图形 2">
                  <a:extLst>
                    <a:ext uri="{FF2B5EF4-FFF2-40B4-BE49-F238E27FC236}">
                      <a16:creationId xmlns:a16="http://schemas.microsoft.com/office/drawing/2014/main" id="{5E96D1B1-CBCB-2582-AB1E-C346A2AC2523}"/>
                    </a:ext>
                  </a:extLst>
                </p:cNvPr>
                <p:cNvGrpSpPr/>
                <p:nvPr/>
              </p:nvGrpSpPr>
              <p:grpSpPr>
                <a:xfrm>
                  <a:off x="4741558" y="3479488"/>
                  <a:ext cx="38705" cy="38434"/>
                  <a:chOff x="4741558" y="3479488"/>
                  <a:chExt cx="38705" cy="38434"/>
                </a:xfrm>
                <a:solidFill>
                  <a:srgbClr val="24505E"/>
                </a:solidFill>
              </p:grpSpPr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C966DF04-D578-699E-CB46-2D24FA328416}"/>
                      </a:ext>
                    </a:extLst>
                  </p:cNvPr>
                  <p:cNvSpPr/>
                  <p:nvPr/>
                </p:nvSpPr>
                <p:spPr>
                  <a:xfrm>
                    <a:off x="4745042" y="3479488"/>
                    <a:ext cx="31680" cy="38434"/>
                  </a:xfrm>
                  <a:custGeom>
                    <a:avLst/>
                    <a:gdLst>
                      <a:gd name="connsiteX0" fmla="*/ 1329 w 31680"/>
                      <a:gd name="connsiteY0" fmla="*/ 37693 h 38434"/>
                      <a:gd name="connsiteX1" fmla="*/ 733 w 31680"/>
                      <a:gd name="connsiteY1" fmla="*/ 32852 h 38434"/>
                      <a:gd name="connsiteX2" fmla="*/ 25492 w 31680"/>
                      <a:gd name="connsiteY2" fmla="*/ 1321 h 38434"/>
                      <a:gd name="connsiteX3" fmla="*/ 30368 w 31680"/>
                      <a:gd name="connsiteY3" fmla="*/ 738 h 38434"/>
                      <a:gd name="connsiteX4" fmla="*/ 30951 w 31680"/>
                      <a:gd name="connsiteY4" fmla="*/ 5600 h 38434"/>
                      <a:gd name="connsiteX5" fmla="*/ 6226 w 31680"/>
                      <a:gd name="connsiteY5" fmla="*/ 37124 h 38434"/>
                      <a:gd name="connsiteX6" fmla="*/ 1329 w 31680"/>
                      <a:gd name="connsiteY6" fmla="*/ 37693 h 38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680" h="38434">
                        <a:moveTo>
                          <a:pt x="1329" y="37693"/>
                        </a:moveTo>
                        <a:cubicBezTo>
                          <a:pt x="-198" y="36514"/>
                          <a:pt x="-426" y="34331"/>
                          <a:pt x="733" y="32852"/>
                        </a:cubicBezTo>
                        <a:cubicBezTo>
                          <a:pt x="10638" y="20240"/>
                          <a:pt x="15594" y="13919"/>
                          <a:pt x="25492" y="1321"/>
                        </a:cubicBezTo>
                        <a:cubicBezTo>
                          <a:pt x="26658" y="-172"/>
                          <a:pt x="28862" y="-446"/>
                          <a:pt x="30368" y="738"/>
                        </a:cubicBezTo>
                        <a:cubicBezTo>
                          <a:pt x="31868" y="1917"/>
                          <a:pt x="32110" y="4114"/>
                          <a:pt x="30951" y="5600"/>
                        </a:cubicBezTo>
                        <a:cubicBezTo>
                          <a:pt x="21053" y="18219"/>
                          <a:pt x="16111" y="24494"/>
                          <a:pt x="6226" y="37124"/>
                        </a:cubicBezTo>
                        <a:cubicBezTo>
                          <a:pt x="5060" y="38599"/>
                          <a:pt x="2836" y="38887"/>
                          <a:pt x="1329" y="37693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CFA0627B-052A-4250-1700-6DC9A842B6E1}"/>
                      </a:ext>
                    </a:extLst>
                  </p:cNvPr>
                  <p:cNvSpPr/>
                  <p:nvPr/>
                </p:nvSpPr>
                <p:spPr>
                  <a:xfrm>
                    <a:off x="4741558" y="3482759"/>
                    <a:ext cx="38705" cy="31866"/>
                  </a:xfrm>
                  <a:custGeom>
                    <a:avLst/>
                    <a:gdLst>
                      <a:gd name="connsiteX0" fmla="*/ 33109 w 38705"/>
                      <a:gd name="connsiteY0" fmla="*/ 31122 h 31866"/>
                      <a:gd name="connsiteX1" fmla="*/ 1339 w 38705"/>
                      <a:gd name="connsiteY1" fmla="*/ 6140 h 31866"/>
                      <a:gd name="connsiteX2" fmla="*/ 717 w 38705"/>
                      <a:gd name="connsiteY2" fmla="*/ 1319 h 31866"/>
                      <a:gd name="connsiteX3" fmla="*/ 5607 w 38705"/>
                      <a:gd name="connsiteY3" fmla="*/ 736 h 31866"/>
                      <a:gd name="connsiteX4" fmla="*/ 37366 w 38705"/>
                      <a:gd name="connsiteY4" fmla="*/ 25704 h 31866"/>
                      <a:gd name="connsiteX5" fmla="*/ 37976 w 38705"/>
                      <a:gd name="connsiteY5" fmla="*/ 30587 h 31866"/>
                      <a:gd name="connsiteX6" fmla="*/ 33109 w 38705"/>
                      <a:gd name="connsiteY6" fmla="*/ 31122 h 31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05" h="31866">
                        <a:moveTo>
                          <a:pt x="33109" y="31122"/>
                        </a:moveTo>
                        <a:cubicBezTo>
                          <a:pt x="20365" y="21175"/>
                          <a:pt x="14035" y="16153"/>
                          <a:pt x="1339" y="6140"/>
                        </a:cubicBezTo>
                        <a:cubicBezTo>
                          <a:pt x="-168" y="4949"/>
                          <a:pt x="-442" y="2777"/>
                          <a:pt x="717" y="1319"/>
                        </a:cubicBezTo>
                        <a:cubicBezTo>
                          <a:pt x="1921" y="-174"/>
                          <a:pt x="4093" y="-444"/>
                          <a:pt x="5607" y="736"/>
                        </a:cubicBezTo>
                        <a:cubicBezTo>
                          <a:pt x="18291" y="10742"/>
                          <a:pt x="24619" y="15757"/>
                          <a:pt x="37366" y="25704"/>
                        </a:cubicBezTo>
                        <a:cubicBezTo>
                          <a:pt x="38865" y="26883"/>
                          <a:pt x="39160" y="29053"/>
                          <a:pt x="37976" y="30587"/>
                        </a:cubicBezTo>
                        <a:cubicBezTo>
                          <a:pt x="36826" y="32059"/>
                          <a:pt x="34630" y="32294"/>
                          <a:pt x="33109" y="31122"/>
                        </a:cubicBezTo>
                        <a:close/>
                      </a:path>
                    </a:pathLst>
                  </a:custGeom>
                  <a:solidFill>
                    <a:srgbClr val="24505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5" name="图形 83">
            <a:extLst>
              <a:ext uri="{FF2B5EF4-FFF2-40B4-BE49-F238E27FC236}">
                <a16:creationId xmlns:a16="http://schemas.microsoft.com/office/drawing/2014/main" id="{C9B75B73-E1F3-8B08-C08F-0120458A0CC0}"/>
              </a:ext>
            </a:extLst>
          </p:cNvPr>
          <p:cNvGrpSpPr/>
          <p:nvPr/>
        </p:nvGrpSpPr>
        <p:grpSpPr>
          <a:xfrm rot="21158617">
            <a:off x="6335352" y="1237902"/>
            <a:ext cx="4515853" cy="4431458"/>
            <a:chOff x="5065600" y="883108"/>
            <a:chExt cx="6005905" cy="5893662"/>
          </a:xfrm>
        </p:grpSpPr>
        <p:grpSp>
          <p:nvGrpSpPr>
            <p:cNvPr id="86" name="图形 83">
              <a:extLst>
                <a:ext uri="{FF2B5EF4-FFF2-40B4-BE49-F238E27FC236}">
                  <a16:creationId xmlns:a16="http://schemas.microsoft.com/office/drawing/2014/main" id="{B9740311-420D-C5DD-09CF-EC3941B4A40B}"/>
                </a:ext>
              </a:extLst>
            </p:cNvPr>
            <p:cNvGrpSpPr/>
            <p:nvPr/>
          </p:nvGrpSpPr>
          <p:grpSpPr>
            <a:xfrm>
              <a:off x="5598114" y="883108"/>
              <a:ext cx="5473390" cy="5497676"/>
              <a:chOff x="5598114" y="883108"/>
              <a:chExt cx="5473390" cy="5497676"/>
            </a:xfrm>
          </p:grpSpPr>
          <p:grpSp>
            <p:nvGrpSpPr>
              <p:cNvPr id="87" name="图形 83">
                <a:extLst>
                  <a:ext uri="{FF2B5EF4-FFF2-40B4-BE49-F238E27FC236}">
                    <a16:creationId xmlns:a16="http://schemas.microsoft.com/office/drawing/2014/main" id="{5BB5B24D-6DA4-EC1F-0E56-B9D0AA809433}"/>
                  </a:ext>
                </a:extLst>
              </p:cNvPr>
              <p:cNvGrpSpPr/>
              <p:nvPr/>
            </p:nvGrpSpPr>
            <p:grpSpPr>
              <a:xfrm>
                <a:off x="5598114" y="883108"/>
                <a:ext cx="5473390" cy="5497676"/>
                <a:chOff x="5598114" y="883108"/>
                <a:chExt cx="5473390" cy="5497676"/>
              </a:xfrm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F3D42832-96A2-F0C2-7100-9B6C895A2995}"/>
                    </a:ext>
                  </a:extLst>
                </p:cNvPr>
                <p:cNvSpPr/>
                <p:nvPr/>
              </p:nvSpPr>
              <p:spPr>
                <a:xfrm>
                  <a:off x="9680554" y="883108"/>
                  <a:ext cx="1390950" cy="1378419"/>
                </a:xfrm>
                <a:custGeom>
                  <a:avLst/>
                  <a:gdLst>
                    <a:gd name="connsiteX0" fmla="*/ 0 w 1390950"/>
                    <a:gd name="connsiteY0" fmla="*/ 526306 h 1378419"/>
                    <a:gd name="connsiteX1" fmla="*/ 1390951 w 1390950"/>
                    <a:gd name="connsiteY1" fmla="*/ 0 h 1378419"/>
                    <a:gd name="connsiteX2" fmla="*/ 889707 w 1390950"/>
                    <a:gd name="connsiteY2" fmla="*/ 1378420 h 1378419"/>
                    <a:gd name="connsiteX3" fmla="*/ 0 w 1390950"/>
                    <a:gd name="connsiteY3" fmla="*/ 526306 h 137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950" h="1378419">
                      <a:moveTo>
                        <a:pt x="0" y="526306"/>
                      </a:moveTo>
                      <a:cubicBezTo>
                        <a:pt x="0" y="526306"/>
                        <a:pt x="639085" y="175435"/>
                        <a:pt x="1390951" y="0"/>
                      </a:cubicBezTo>
                      <a:cubicBezTo>
                        <a:pt x="1390951" y="0"/>
                        <a:pt x="1303234" y="526306"/>
                        <a:pt x="889707" y="1378420"/>
                      </a:cubicBezTo>
                      <a:cubicBezTo>
                        <a:pt x="889707" y="1378420"/>
                        <a:pt x="313277" y="1090205"/>
                        <a:pt x="0" y="526306"/>
                      </a:cubicBezTo>
                      <a:close/>
                    </a:path>
                  </a:pathLst>
                </a:custGeom>
                <a:solidFill>
                  <a:srgbClr val="F49631"/>
                </a:solidFill>
                <a:ln w="619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D4342D6A-0E41-CD69-E901-1ABF7711C0C7}"/>
                    </a:ext>
                  </a:extLst>
                </p:cNvPr>
                <p:cNvSpPr/>
                <p:nvPr/>
              </p:nvSpPr>
              <p:spPr>
                <a:xfrm>
                  <a:off x="7116050" y="4522567"/>
                  <a:ext cx="1580036" cy="1858217"/>
                </a:xfrm>
                <a:custGeom>
                  <a:avLst/>
                  <a:gdLst>
                    <a:gd name="connsiteX0" fmla="*/ 1568774 w 1580036"/>
                    <a:gd name="connsiteY0" fmla="*/ 0 h 1858217"/>
                    <a:gd name="connsiteX1" fmla="*/ 0 w 1580036"/>
                    <a:gd name="connsiteY1" fmla="*/ 1858218 h 1858217"/>
                    <a:gd name="connsiteX2" fmla="*/ 575622 w 1580036"/>
                    <a:gd name="connsiteY2" fmla="*/ 643293 h 1858217"/>
                    <a:gd name="connsiteX3" fmla="*/ 1568774 w 1580036"/>
                    <a:gd name="connsiteY3" fmla="*/ 0 h 1858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0036" h="1858217">
                      <a:moveTo>
                        <a:pt x="1568774" y="0"/>
                      </a:moveTo>
                      <a:cubicBezTo>
                        <a:pt x="1568774" y="0"/>
                        <a:pt x="1815444" y="1506725"/>
                        <a:pt x="0" y="1858218"/>
                      </a:cubicBezTo>
                      <a:cubicBezTo>
                        <a:pt x="0" y="1858218"/>
                        <a:pt x="589579" y="1265554"/>
                        <a:pt x="575622" y="643293"/>
                      </a:cubicBezTo>
                      <a:lnTo>
                        <a:pt x="1568774" y="0"/>
                      </a:lnTo>
                      <a:close/>
                    </a:path>
                  </a:pathLst>
                </a:custGeom>
                <a:solidFill>
                  <a:srgbClr val="6FC0A5"/>
                </a:solidFill>
                <a:ln w="619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27F05C05-BDEA-E56D-63A4-FF6B8B0F6E69}"/>
                    </a:ext>
                  </a:extLst>
                </p:cNvPr>
                <p:cNvSpPr/>
                <p:nvPr/>
              </p:nvSpPr>
              <p:spPr>
                <a:xfrm>
                  <a:off x="5598114" y="3289414"/>
                  <a:ext cx="1865077" cy="1605066"/>
                </a:xfrm>
                <a:custGeom>
                  <a:avLst/>
                  <a:gdLst>
                    <a:gd name="connsiteX0" fmla="*/ 1865078 w 1865077"/>
                    <a:gd name="connsiteY0" fmla="*/ 6903 h 1605066"/>
                    <a:gd name="connsiteX1" fmla="*/ 0 w 1865077"/>
                    <a:gd name="connsiteY1" fmla="*/ 1605067 h 1605066"/>
                    <a:gd name="connsiteX2" fmla="*/ 1190251 w 1865077"/>
                    <a:gd name="connsiteY2" fmla="*/ 996170 h 1605066"/>
                    <a:gd name="connsiteX3" fmla="*/ 1865078 w 1865077"/>
                    <a:gd name="connsiteY3" fmla="*/ 6903 h 1605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5077" h="1605066">
                      <a:moveTo>
                        <a:pt x="1865078" y="6903"/>
                      </a:moveTo>
                      <a:cubicBezTo>
                        <a:pt x="1865078" y="6903"/>
                        <a:pt x="351155" y="-196512"/>
                        <a:pt x="0" y="1605067"/>
                      </a:cubicBezTo>
                      <a:cubicBezTo>
                        <a:pt x="0" y="1605067"/>
                        <a:pt x="314285" y="1064138"/>
                        <a:pt x="1190251" y="996170"/>
                      </a:cubicBezTo>
                      <a:lnTo>
                        <a:pt x="1865078" y="6903"/>
                      </a:lnTo>
                      <a:close/>
                    </a:path>
                  </a:pathLst>
                </a:custGeom>
                <a:solidFill>
                  <a:srgbClr val="6FC0A5"/>
                </a:solidFill>
                <a:ln w="619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6BD1D350-EBAD-A3FD-0621-C5F304A5AB95}"/>
                    </a:ext>
                  </a:extLst>
                </p:cNvPr>
                <p:cNvSpPr/>
                <p:nvPr/>
              </p:nvSpPr>
              <p:spPr>
                <a:xfrm>
                  <a:off x="6418995" y="1409415"/>
                  <a:ext cx="4151265" cy="4109245"/>
                </a:xfrm>
                <a:custGeom>
                  <a:avLst/>
                  <a:gdLst>
                    <a:gd name="connsiteX0" fmla="*/ 4151265 w 4151265"/>
                    <a:gd name="connsiteY0" fmla="*/ 852113 h 4109245"/>
                    <a:gd name="connsiteX1" fmla="*/ 3013855 w 4151265"/>
                    <a:gd name="connsiteY1" fmla="*/ 2439451 h 4109245"/>
                    <a:gd name="connsiteX2" fmla="*/ 505997 w 4151265"/>
                    <a:gd name="connsiteY2" fmla="*/ 4109246 h 4109245"/>
                    <a:gd name="connsiteX3" fmla="*/ 0 w 4151265"/>
                    <a:gd name="connsiteY3" fmla="*/ 3633694 h 4109245"/>
                    <a:gd name="connsiteX4" fmla="*/ 1320246 w 4151265"/>
                    <a:gd name="connsiteY4" fmla="*/ 1556262 h 4109245"/>
                    <a:gd name="connsiteX5" fmla="*/ 3261559 w 4151265"/>
                    <a:gd name="connsiteY5" fmla="*/ 0 h 4109245"/>
                    <a:gd name="connsiteX6" fmla="*/ 3604574 w 4151265"/>
                    <a:gd name="connsiteY6" fmla="*/ 445362 h 4109245"/>
                    <a:gd name="connsiteX7" fmla="*/ 4151265 w 4151265"/>
                    <a:gd name="connsiteY7" fmla="*/ 852113 h 410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1265" h="4109245">
                      <a:moveTo>
                        <a:pt x="4151265" y="852113"/>
                      </a:moveTo>
                      <a:cubicBezTo>
                        <a:pt x="3915723" y="1303780"/>
                        <a:pt x="3556262" y="1873400"/>
                        <a:pt x="3013855" y="2439451"/>
                      </a:cubicBezTo>
                      <a:cubicBezTo>
                        <a:pt x="2103161" y="3389844"/>
                        <a:pt x="1117096" y="3870634"/>
                        <a:pt x="505997" y="4109246"/>
                      </a:cubicBezTo>
                      <a:cubicBezTo>
                        <a:pt x="451901" y="3744101"/>
                        <a:pt x="0" y="3633694"/>
                        <a:pt x="0" y="3633694"/>
                      </a:cubicBezTo>
                      <a:cubicBezTo>
                        <a:pt x="205834" y="3108419"/>
                        <a:pt x="626156" y="2347750"/>
                        <a:pt x="1320246" y="1556262"/>
                      </a:cubicBezTo>
                      <a:cubicBezTo>
                        <a:pt x="2023273" y="754583"/>
                        <a:pt x="2763918" y="272305"/>
                        <a:pt x="3261559" y="0"/>
                      </a:cubicBezTo>
                      <a:cubicBezTo>
                        <a:pt x="3336849" y="127774"/>
                        <a:pt x="3446942" y="286180"/>
                        <a:pt x="3604574" y="445362"/>
                      </a:cubicBezTo>
                      <a:cubicBezTo>
                        <a:pt x="3802006" y="644738"/>
                        <a:pt x="4001890" y="772502"/>
                        <a:pt x="4151265" y="852113"/>
                      </a:cubicBezTo>
                      <a:close/>
                    </a:path>
                  </a:pathLst>
                </a:custGeom>
                <a:solidFill>
                  <a:srgbClr val="6FC0A5"/>
                </a:solidFill>
                <a:ln w="619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27B761B-1852-DE90-C54C-C31497E4269E}"/>
                  </a:ext>
                </a:extLst>
              </p:cNvPr>
              <p:cNvSpPr/>
              <p:nvPr/>
            </p:nvSpPr>
            <p:spPr>
              <a:xfrm>
                <a:off x="8235482" y="2801401"/>
                <a:ext cx="921208" cy="921208"/>
              </a:xfrm>
              <a:custGeom>
                <a:avLst/>
                <a:gdLst>
                  <a:gd name="connsiteX0" fmla="*/ 921209 w 921208"/>
                  <a:gd name="connsiteY0" fmla="*/ 460604 h 921208"/>
                  <a:gd name="connsiteX1" fmla="*/ 460605 w 921208"/>
                  <a:gd name="connsiteY1" fmla="*/ 921209 h 921208"/>
                  <a:gd name="connsiteX2" fmla="*/ 0 w 921208"/>
                  <a:gd name="connsiteY2" fmla="*/ 460604 h 921208"/>
                  <a:gd name="connsiteX3" fmla="*/ 460605 w 921208"/>
                  <a:gd name="connsiteY3" fmla="*/ 0 h 921208"/>
                  <a:gd name="connsiteX4" fmla="*/ 921209 w 921208"/>
                  <a:gd name="connsiteY4" fmla="*/ 460604 h 92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208" h="921208">
                    <a:moveTo>
                      <a:pt x="921209" y="460604"/>
                    </a:moveTo>
                    <a:cubicBezTo>
                      <a:pt x="921209" y="714989"/>
                      <a:pt x="714990" y="921209"/>
                      <a:pt x="460605" y="921209"/>
                    </a:cubicBezTo>
                    <a:cubicBezTo>
                      <a:pt x="206220" y="921209"/>
                      <a:pt x="0" y="714989"/>
                      <a:pt x="0" y="460604"/>
                    </a:cubicBezTo>
                    <a:cubicBezTo>
                      <a:pt x="0" y="206220"/>
                      <a:pt x="206220" y="0"/>
                      <a:pt x="460605" y="0"/>
                    </a:cubicBezTo>
                    <a:cubicBezTo>
                      <a:pt x="714990" y="0"/>
                      <a:pt x="921209" y="206220"/>
                      <a:pt x="921209" y="460604"/>
                    </a:cubicBezTo>
                    <a:close/>
                  </a:path>
                </a:pathLst>
              </a:custGeom>
              <a:solidFill>
                <a:srgbClr val="9DD4D8"/>
              </a:solidFill>
              <a:ln w="6198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3A74954-525E-0E5C-7E0B-CC956B161F42}"/>
                  </a:ext>
                </a:extLst>
              </p:cNvPr>
              <p:cNvSpPr/>
              <p:nvPr/>
            </p:nvSpPr>
            <p:spPr>
              <a:xfrm>
                <a:off x="9142197" y="2029968"/>
                <a:ext cx="782706" cy="782706"/>
              </a:xfrm>
              <a:custGeom>
                <a:avLst/>
                <a:gdLst>
                  <a:gd name="connsiteX0" fmla="*/ 782706 w 782706"/>
                  <a:gd name="connsiteY0" fmla="*/ 391353 h 782706"/>
                  <a:gd name="connsiteX1" fmla="*/ 391353 w 782706"/>
                  <a:gd name="connsiteY1" fmla="*/ 782707 h 782706"/>
                  <a:gd name="connsiteX2" fmla="*/ 0 w 782706"/>
                  <a:gd name="connsiteY2" fmla="*/ 391353 h 782706"/>
                  <a:gd name="connsiteX3" fmla="*/ 391353 w 782706"/>
                  <a:gd name="connsiteY3" fmla="*/ 0 h 782706"/>
                  <a:gd name="connsiteX4" fmla="*/ 782706 w 782706"/>
                  <a:gd name="connsiteY4" fmla="*/ 391353 h 78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06" h="782706">
                    <a:moveTo>
                      <a:pt x="782706" y="391353"/>
                    </a:moveTo>
                    <a:cubicBezTo>
                      <a:pt x="782706" y="607492"/>
                      <a:pt x="607492" y="782707"/>
                      <a:pt x="391353" y="782707"/>
                    </a:cubicBezTo>
                    <a:cubicBezTo>
                      <a:pt x="175215" y="782707"/>
                      <a:pt x="0" y="607492"/>
                      <a:pt x="0" y="391353"/>
                    </a:cubicBezTo>
                    <a:cubicBezTo>
                      <a:pt x="0" y="175215"/>
                      <a:pt x="175215" y="0"/>
                      <a:pt x="391353" y="0"/>
                    </a:cubicBezTo>
                    <a:cubicBezTo>
                      <a:pt x="607492" y="0"/>
                      <a:pt x="782706" y="175215"/>
                      <a:pt x="782706" y="391353"/>
                    </a:cubicBezTo>
                    <a:close/>
                  </a:path>
                </a:pathLst>
              </a:custGeom>
              <a:solidFill>
                <a:srgbClr val="9DD4D8"/>
              </a:solidFill>
              <a:ln w="6198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EBF10E7-20F0-5622-6A98-F3BC1C7C88DF}"/>
                </a:ext>
              </a:extLst>
            </p:cNvPr>
            <p:cNvSpPr/>
            <p:nvPr/>
          </p:nvSpPr>
          <p:spPr>
            <a:xfrm>
              <a:off x="5065600" y="5337776"/>
              <a:ext cx="1644216" cy="1438995"/>
            </a:xfrm>
            <a:custGeom>
              <a:avLst/>
              <a:gdLst>
                <a:gd name="connsiteX0" fmla="*/ 822108 w 1644216"/>
                <a:gd name="connsiteY0" fmla="*/ 973526 h 1438995"/>
                <a:gd name="connsiteX1" fmla="*/ 1218477 w 1644216"/>
                <a:gd name="connsiteY1" fmla="*/ 564267 h 1438995"/>
                <a:gd name="connsiteX2" fmla="*/ 1246381 w 1644216"/>
                <a:gd name="connsiteY2" fmla="*/ 806102 h 1438995"/>
                <a:gd name="connsiteX3" fmla="*/ 1571928 w 1644216"/>
                <a:gd name="connsiteY3" fmla="*/ 293843 h 1438995"/>
                <a:gd name="connsiteX4" fmla="*/ 1227778 w 1644216"/>
                <a:gd name="connsiteY4" fmla="*/ 1233964 h 1438995"/>
                <a:gd name="connsiteX5" fmla="*/ 1227778 w 1644216"/>
                <a:gd name="connsiteY5" fmla="*/ 964225 h 1438995"/>
                <a:gd name="connsiteX6" fmla="*/ 734807 w 1644216"/>
                <a:gd name="connsiteY6" fmla="*/ 1419991 h 1438995"/>
                <a:gd name="connsiteX7" fmla="*/ 734807 w 1644216"/>
                <a:gd name="connsiteY7" fmla="*/ 1178156 h 1438995"/>
                <a:gd name="connsiteX8" fmla="*/ 0 w 1644216"/>
                <a:gd name="connsiteY8" fmla="*/ 1419991 h 1438995"/>
                <a:gd name="connsiteX9" fmla="*/ 520876 w 1644216"/>
                <a:gd name="connsiteY9" fmla="*/ 917718 h 1438995"/>
                <a:gd name="connsiteX10" fmla="*/ 111616 w 1644216"/>
                <a:gd name="connsiteY10" fmla="*/ 1168855 h 1438995"/>
                <a:gd name="connsiteX11" fmla="*/ 567382 w 1644216"/>
                <a:gd name="connsiteY11" fmla="*/ 443349 h 1438995"/>
                <a:gd name="connsiteX12" fmla="*/ 139520 w 1644216"/>
                <a:gd name="connsiteY12" fmla="*/ 536363 h 1438995"/>
                <a:gd name="connsiteX13" fmla="*/ 1255682 w 1644216"/>
                <a:gd name="connsiteY13" fmla="*/ 61994 h 1438995"/>
                <a:gd name="connsiteX14" fmla="*/ 855724 w 1644216"/>
                <a:gd name="connsiteY14" fmla="*/ 293843 h 1438995"/>
                <a:gd name="connsiteX15" fmla="*/ 1060354 w 1644216"/>
                <a:gd name="connsiteY15" fmla="*/ 293843 h 1438995"/>
                <a:gd name="connsiteX16" fmla="*/ 753409 w 1644216"/>
                <a:gd name="connsiteY16" fmla="*/ 666581 h 1438995"/>
                <a:gd name="connsiteX17" fmla="*/ 1010542 w 1644216"/>
                <a:gd name="connsiteY17" fmla="*/ 517410 h 1438995"/>
                <a:gd name="connsiteX18" fmla="*/ 822108 w 1644216"/>
                <a:gd name="connsiteY18" fmla="*/ 973526 h 143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44216" h="1438995">
                  <a:moveTo>
                    <a:pt x="822108" y="973526"/>
                  </a:moveTo>
                  <a:cubicBezTo>
                    <a:pt x="822108" y="973526"/>
                    <a:pt x="1171970" y="834006"/>
                    <a:pt x="1218477" y="564267"/>
                  </a:cubicBezTo>
                  <a:cubicBezTo>
                    <a:pt x="1218477" y="564267"/>
                    <a:pt x="1199874" y="731691"/>
                    <a:pt x="1246381" y="806102"/>
                  </a:cubicBezTo>
                  <a:cubicBezTo>
                    <a:pt x="1246381" y="806102"/>
                    <a:pt x="1516120" y="618705"/>
                    <a:pt x="1571928" y="293843"/>
                  </a:cubicBezTo>
                  <a:cubicBezTo>
                    <a:pt x="1571928" y="293843"/>
                    <a:pt x="1878873" y="824704"/>
                    <a:pt x="1227778" y="1233964"/>
                  </a:cubicBezTo>
                  <a:lnTo>
                    <a:pt x="1227778" y="964225"/>
                  </a:lnTo>
                  <a:cubicBezTo>
                    <a:pt x="1227778" y="964225"/>
                    <a:pt x="1069655" y="1280471"/>
                    <a:pt x="734807" y="1419991"/>
                  </a:cubicBezTo>
                  <a:lnTo>
                    <a:pt x="734807" y="1178156"/>
                  </a:lnTo>
                  <a:cubicBezTo>
                    <a:pt x="734807" y="1178156"/>
                    <a:pt x="604588" y="1522306"/>
                    <a:pt x="0" y="1419991"/>
                  </a:cubicBezTo>
                  <a:cubicBezTo>
                    <a:pt x="0" y="1419991"/>
                    <a:pt x="520876" y="1206060"/>
                    <a:pt x="520876" y="917718"/>
                  </a:cubicBezTo>
                  <a:cubicBezTo>
                    <a:pt x="520876" y="917718"/>
                    <a:pt x="353451" y="899115"/>
                    <a:pt x="111616" y="1168855"/>
                  </a:cubicBezTo>
                  <a:cubicBezTo>
                    <a:pt x="111616" y="1168855"/>
                    <a:pt x="74411" y="740993"/>
                    <a:pt x="567382" y="443349"/>
                  </a:cubicBezTo>
                  <a:cubicBezTo>
                    <a:pt x="567382" y="443349"/>
                    <a:pt x="306945" y="341034"/>
                    <a:pt x="139520" y="536363"/>
                  </a:cubicBezTo>
                  <a:cubicBezTo>
                    <a:pt x="139520" y="536363"/>
                    <a:pt x="344150" y="-217047"/>
                    <a:pt x="1255682" y="61994"/>
                  </a:cubicBezTo>
                  <a:cubicBezTo>
                    <a:pt x="1255682" y="61994"/>
                    <a:pt x="855724" y="79227"/>
                    <a:pt x="855724" y="293843"/>
                  </a:cubicBezTo>
                  <a:cubicBezTo>
                    <a:pt x="855724" y="293843"/>
                    <a:pt x="930135" y="358267"/>
                    <a:pt x="1060354" y="293843"/>
                  </a:cubicBezTo>
                  <a:cubicBezTo>
                    <a:pt x="1060354" y="293843"/>
                    <a:pt x="716204" y="554966"/>
                    <a:pt x="753409" y="666581"/>
                  </a:cubicBezTo>
                  <a:cubicBezTo>
                    <a:pt x="753409" y="666581"/>
                    <a:pt x="955044" y="589558"/>
                    <a:pt x="1010542" y="517410"/>
                  </a:cubicBezTo>
                  <a:cubicBezTo>
                    <a:pt x="1010542" y="517410"/>
                    <a:pt x="739121" y="813613"/>
                    <a:pt x="822108" y="973526"/>
                  </a:cubicBezTo>
                  <a:close/>
                </a:path>
              </a:pathLst>
            </a:custGeom>
            <a:solidFill>
              <a:srgbClr val="EB6209"/>
            </a:solidFill>
            <a:ln w="6198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9138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图形 13">
            <a:extLst>
              <a:ext uri="{FF2B5EF4-FFF2-40B4-BE49-F238E27FC236}">
                <a16:creationId xmlns:a16="http://schemas.microsoft.com/office/drawing/2014/main" id="{894357C3-626B-4F27-3E69-DCF76CFE66AF}"/>
              </a:ext>
            </a:extLst>
          </p:cNvPr>
          <p:cNvGrpSpPr/>
          <p:nvPr/>
        </p:nvGrpSpPr>
        <p:grpSpPr>
          <a:xfrm rot="2377714">
            <a:off x="1919720" y="493712"/>
            <a:ext cx="3248800" cy="5514975"/>
            <a:chOff x="3665788" y="671512"/>
            <a:chExt cx="3248800" cy="551497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45F5EF0-3237-D59B-FD94-3EBD672C4D78}"/>
                </a:ext>
              </a:extLst>
            </p:cNvPr>
            <p:cNvSpPr/>
            <p:nvPr/>
          </p:nvSpPr>
          <p:spPr>
            <a:xfrm>
              <a:off x="3665788" y="4362449"/>
              <a:ext cx="973838" cy="1824037"/>
            </a:xfrm>
            <a:custGeom>
              <a:avLst/>
              <a:gdLst>
                <a:gd name="connsiteX0" fmla="*/ 699519 w 973838"/>
                <a:gd name="connsiteY0" fmla="*/ 0 h 1824037"/>
                <a:gd name="connsiteX1" fmla="*/ 90871 w 973838"/>
                <a:gd name="connsiteY1" fmla="*/ 1824038 h 1824037"/>
                <a:gd name="connsiteX2" fmla="*/ 973839 w 973838"/>
                <a:gd name="connsiteY2" fmla="*/ 1034415 h 1824037"/>
                <a:gd name="connsiteX3" fmla="*/ 699519 w 973838"/>
                <a:gd name="connsiteY3" fmla="*/ 0 h 182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838" h="1824037">
                  <a:moveTo>
                    <a:pt x="699519" y="0"/>
                  </a:moveTo>
                  <a:cubicBezTo>
                    <a:pt x="699519" y="0"/>
                    <a:pt x="-300606" y="757238"/>
                    <a:pt x="90871" y="1824038"/>
                  </a:cubicBezTo>
                  <a:lnTo>
                    <a:pt x="973839" y="1034415"/>
                  </a:lnTo>
                  <a:lnTo>
                    <a:pt x="699519" y="0"/>
                  </a:lnTo>
                  <a:close/>
                </a:path>
              </a:pathLst>
            </a:custGeom>
            <a:solidFill>
              <a:srgbClr val="E633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66508DF-2693-F3BE-CDF6-DA91729C205C}"/>
                </a:ext>
              </a:extLst>
            </p:cNvPr>
            <p:cNvSpPr/>
            <p:nvPr/>
          </p:nvSpPr>
          <p:spPr>
            <a:xfrm>
              <a:off x="5929312" y="4323396"/>
              <a:ext cx="985276" cy="1863090"/>
            </a:xfrm>
            <a:custGeom>
              <a:avLst/>
              <a:gdLst>
                <a:gd name="connsiteX0" fmla="*/ 273368 w 985276"/>
                <a:gd name="connsiteY0" fmla="*/ 0 h 1863090"/>
                <a:gd name="connsiteX1" fmla="*/ 895350 w 985276"/>
                <a:gd name="connsiteY1" fmla="*/ 1863090 h 1863090"/>
                <a:gd name="connsiteX2" fmla="*/ 0 w 985276"/>
                <a:gd name="connsiteY2" fmla="*/ 1034415 h 186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5276" h="1863090">
                  <a:moveTo>
                    <a:pt x="273368" y="0"/>
                  </a:moveTo>
                  <a:cubicBezTo>
                    <a:pt x="273368" y="0"/>
                    <a:pt x="1286827" y="796290"/>
                    <a:pt x="895350" y="1863090"/>
                  </a:cubicBezTo>
                  <a:lnTo>
                    <a:pt x="0" y="1034415"/>
                  </a:lnTo>
                </a:path>
              </a:pathLst>
            </a:custGeom>
            <a:solidFill>
              <a:srgbClr val="E633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B09DF2A-ECAF-C9C7-942D-41753477DF0F}"/>
                </a:ext>
              </a:extLst>
            </p:cNvPr>
            <p:cNvSpPr/>
            <p:nvPr/>
          </p:nvSpPr>
          <p:spPr>
            <a:xfrm>
              <a:off x="4234775" y="1825941"/>
              <a:ext cx="1078269" cy="3646170"/>
            </a:xfrm>
            <a:custGeom>
              <a:avLst/>
              <a:gdLst>
                <a:gd name="connsiteX0" fmla="*/ 354370 w 1078269"/>
                <a:gd name="connsiteY0" fmla="*/ 0 h 3646170"/>
                <a:gd name="connsiteX1" fmla="*/ 52427 w 1078269"/>
                <a:gd name="connsiteY1" fmla="*/ 2497455 h 3646170"/>
                <a:gd name="connsiteX2" fmla="*/ 404852 w 1078269"/>
                <a:gd name="connsiteY2" fmla="*/ 3646170 h 3646170"/>
                <a:gd name="connsiteX3" fmla="*/ 1078270 w 1078269"/>
                <a:gd name="connsiteY3" fmla="*/ 3524250 h 3646170"/>
                <a:gd name="connsiteX4" fmla="*/ 1076365 w 1078269"/>
                <a:gd name="connsiteY4" fmla="*/ 0 h 3646170"/>
                <a:gd name="connsiteX5" fmla="*/ 354370 w 1078269"/>
                <a:gd name="connsiteY5" fmla="*/ 0 h 364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8269" h="3646170">
                  <a:moveTo>
                    <a:pt x="354370" y="0"/>
                  </a:moveTo>
                  <a:cubicBezTo>
                    <a:pt x="354370" y="0"/>
                    <a:pt x="-162838" y="1544955"/>
                    <a:pt x="52427" y="2497455"/>
                  </a:cubicBezTo>
                  <a:cubicBezTo>
                    <a:pt x="267692" y="3449955"/>
                    <a:pt x="404852" y="3646170"/>
                    <a:pt x="404852" y="3646170"/>
                  </a:cubicBezTo>
                  <a:cubicBezTo>
                    <a:pt x="404852" y="3646170"/>
                    <a:pt x="737275" y="3489960"/>
                    <a:pt x="1078270" y="3524250"/>
                  </a:cubicBezTo>
                  <a:lnTo>
                    <a:pt x="1076365" y="0"/>
                  </a:lnTo>
                  <a:lnTo>
                    <a:pt x="354370" y="0"/>
                  </a:lnTo>
                  <a:close/>
                </a:path>
              </a:pathLst>
            </a:custGeom>
            <a:solidFill>
              <a:srgbClr val="F9B2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C5C39F7-1087-A9E6-9F2C-D84494F6AF76}"/>
                </a:ext>
              </a:extLst>
            </p:cNvPr>
            <p:cNvSpPr/>
            <p:nvPr/>
          </p:nvSpPr>
          <p:spPr>
            <a:xfrm>
              <a:off x="5311140" y="1825941"/>
              <a:ext cx="1076364" cy="3646170"/>
            </a:xfrm>
            <a:custGeom>
              <a:avLst/>
              <a:gdLst>
                <a:gd name="connsiteX0" fmla="*/ 721995 w 1076364"/>
                <a:gd name="connsiteY0" fmla="*/ 0 h 3646170"/>
                <a:gd name="connsiteX1" fmla="*/ 1023938 w 1076364"/>
                <a:gd name="connsiteY1" fmla="*/ 2497455 h 3646170"/>
                <a:gd name="connsiteX2" fmla="*/ 671513 w 1076364"/>
                <a:gd name="connsiteY2" fmla="*/ 3646170 h 3646170"/>
                <a:gd name="connsiteX3" fmla="*/ 11430 w 1076364"/>
                <a:gd name="connsiteY3" fmla="*/ 3524250 h 3646170"/>
                <a:gd name="connsiteX4" fmla="*/ 0 w 1076364"/>
                <a:gd name="connsiteY4" fmla="*/ 0 h 3646170"/>
                <a:gd name="connsiteX5" fmla="*/ 721995 w 1076364"/>
                <a:gd name="connsiteY5" fmla="*/ 0 h 364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6364" h="3646170">
                  <a:moveTo>
                    <a:pt x="721995" y="0"/>
                  </a:moveTo>
                  <a:cubicBezTo>
                    <a:pt x="721995" y="0"/>
                    <a:pt x="1239203" y="1544955"/>
                    <a:pt x="1023938" y="2497455"/>
                  </a:cubicBezTo>
                  <a:cubicBezTo>
                    <a:pt x="808672" y="3449955"/>
                    <a:pt x="671513" y="3646170"/>
                    <a:pt x="671513" y="3646170"/>
                  </a:cubicBezTo>
                  <a:cubicBezTo>
                    <a:pt x="671513" y="3646170"/>
                    <a:pt x="393382" y="3495675"/>
                    <a:pt x="11430" y="3524250"/>
                  </a:cubicBezTo>
                  <a:lnTo>
                    <a:pt x="0" y="0"/>
                  </a:lnTo>
                  <a:lnTo>
                    <a:pt x="721995" y="0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79B77E0-EE8B-FC59-DDCE-5BF1AE7B072E}"/>
                </a:ext>
              </a:extLst>
            </p:cNvPr>
            <p:cNvSpPr/>
            <p:nvPr/>
          </p:nvSpPr>
          <p:spPr>
            <a:xfrm>
              <a:off x="4589144" y="671512"/>
              <a:ext cx="731477" cy="1154429"/>
            </a:xfrm>
            <a:custGeom>
              <a:avLst/>
              <a:gdLst>
                <a:gd name="connsiteX0" fmla="*/ 0 w 731477"/>
                <a:gd name="connsiteY0" fmla="*/ 1154430 h 1154429"/>
                <a:gd name="connsiteX1" fmla="*/ 723900 w 731477"/>
                <a:gd name="connsiteY1" fmla="*/ 0 h 1154429"/>
                <a:gd name="connsiteX2" fmla="*/ 721995 w 731477"/>
                <a:gd name="connsiteY2" fmla="*/ 1154430 h 1154429"/>
                <a:gd name="connsiteX3" fmla="*/ 0 w 731477"/>
                <a:gd name="connsiteY3" fmla="*/ 1154430 h 115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477" h="1154429">
                  <a:moveTo>
                    <a:pt x="0" y="1154430"/>
                  </a:moveTo>
                  <a:cubicBezTo>
                    <a:pt x="0" y="1154430"/>
                    <a:pt x="601980" y="0"/>
                    <a:pt x="723900" y="0"/>
                  </a:cubicBezTo>
                  <a:cubicBezTo>
                    <a:pt x="741998" y="0"/>
                    <a:pt x="721995" y="1154430"/>
                    <a:pt x="721995" y="1154430"/>
                  </a:cubicBezTo>
                  <a:lnTo>
                    <a:pt x="0" y="1154430"/>
                  </a:lnTo>
                </a:path>
              </a:pathLst>
            </a:custGeom>
            <a:solidFill>
              <a:srgbClr val="E3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6AF1068-2B09-E0F7-E02E-BF4E77630CC7}"/>
                </a:ext>
              </a:extLst>
            </p:cNvPr>
            <p:cNvSpPr/>
            <p:nvPr/>
          </p:nvSpPr>
          <p:spPr>
            <a:xfrm>
              <a:off x="5302408" y="671512"/>
              <a:ext cx="730726" cy="1154429"/>
            </a:xfrm>
            <a:custGeom>
              <a:avLst/>
              <a:gdLst>
                <a:gd name="connsiteX0" fmla="*/ 730727 w 730726"/>
                <a:gd name="connsiteY0" fmla="*/ 1154430 h 1154429"/>
                <a:gd name="connsiteX1" fmla="*/ 10637 w 730726"/>
                <a:gd name="connsiteY1" fmla="*/ 0 h 1154429"/>
                <a:gd name="connsiteX2" fmla="*/ 3017 w 730726"/>
                <a:gd name="connsiteY2" fmla="*/ 1154430 h 1154429"/>
                <a:gd name="connsiteX3" fmla="*/ 725012 w 730726"/>
                <a:gd name="connsiteY3" fmla="*/ 1154430 h 115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726" h="1154429">
                  <a:moveTo>
                    <a:pt x="730727" y="1154430"/>
                  </a:moveTo>
                  <a:cubicBezTo>
                    <a:pt x="730727" y="1154430"/>
                    <a:pt x="132557" y="0"/>
                    <a:pt x="10637" y="0"/>
                  </a:cubicBezTo>
                  <a:cubicBezTo>
                    <a:pt x="-7461" y="0"/>
                    <a:pt x="3017" y="1154430"/>
                    <a:pt x="3017" y="1154430"/>
                  </a:cubicBezTo>
                  <a:lnTo>
                    <a:pt x="725012" y="1154430"/>
                  </a:lnTo>
                </a:path>
              </a:pathLst>
            </a:custGeom>
            <a:solidFill>
              <a:srgbClr val="BE16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994577C-C315-DC78-9F46-674B99A6BC20}"/>
                </a:ext>
              </a:extLst>
            </p:cNvPr>
            <p:cNvSpPr/>
            <p:nvPr/>
          </p:nvSpPr>
          <p:spPr>
            <a:xfrm>
              <a:off x="5157787" y="4411979"/>
              <a:ext cx="303847" cy="1007744"/>
            </a:xfrm>
            <a:custGeom>
              <a:avLst/>
              <a:gdLst>
                <a:gd name="connsiteX0" fmla="*/ 303847 w 303847"/>
                <a:gd name="connsiteY0" fmla="*/ 1007745 h 1007744"/>
                <a:gd name="connsiteX1" fmla="*/ 0 w 303847"/>
                <a:gd name="connsiteY1" fmla="*/ 1007745 h 1007744"/>
                <a:gd name="connsiteX2" fmla="*/ 155257 w 303847"/>
                <a:gd name="connsiteY2" fmla="*/ 0 h 1007744"/>
                <a:gd name="connsiteX3" fmla="*/ 155257 w 303847"/>
                <a:gd name="connsiteY3" fmla="*/ 0 h 100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847" h="1007744">
                  <a:moveTo>
                    <a:pt x="303847" y="1007745"/>
                  </a:moveTo>
                  <a:lnTo>
                    <a:pt x="0" y="1007745"/>
                  </a:lnTo>
                  <a:lnTo>
                    <a:pt x="155257" y="0"/>
                  </a:lnTo>
                  <a:lnTo>
                    <a:pt x="155257" y="0"/>
                  </a:lnTo>
                  <a:close/>
                </a:path>
              </a:pathLst>
            </a:custGeom>
            <a:solidFill>
              <a:srgbClr val="E3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5839536-6599-6FCC-7084-6333B504D3E8}"/>
                </a:ext>
              </a:extLst>
            </p:cNvPr>
            <p:cNvSpPr/>
            <p:nvPr/>
          </p:nvSpPr>
          <p:spPr>
            <a:xfrm>
              <a:off x="5157787" y="5419724"/>
              <a:ext cx="303847" cy="766762"/>
            </a:xfrm>
            <a:custGeom>
              <a:avLst/>
              <a:gdLst>
                <a:gd name="connsiteX0" fmla="*/ 303847 w 303847"/>
                <a:gd name="connsiteY0" fmla="*/ 0 h 766762"/>
                <a:gd name="connsiteX1" fmla="*/ 0 w 303847"/>
                <a:gd name="connsiteY1" fmla="*/ 0 h 766762"/>
                <a:gd name="connsiteX2" fmla="*/ 155257 w 303847"/>
                <a:gd name="connsiteY2" fmla="*/ 766763 h 766762"/>
                <a:gd name="connsiteX3" fmla="*/ 155257 w 303847"/>
                <a:gd name="connsiteY3" fmla="*/ 766763 h 7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847" h="766762">
                  <a:moveTo>
                    <a:pt x="303847" y="0"/>
                  </a:moveTo>
                  <a:lnTo>
                    <a:pt x="0" y="0"/>
                  </a:lnTo>
                  <a:lnTo>
                    <a:pt x="155257" y="766763"/>
                  </a:lnTo>
                  <a:lnTo>
                    <a:pt x="155257" y="766763"/>
                  </a:lnTo>
                  <a:close/>
                </a:path>
              </a:pathLst>
            </a:custGeom>
            <a:solidFill>
              <a:srgbClr val="E3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67A5898-E35E-1B63-0304-433EB02146C0}"/>
                </a:ext>
              </a:extLst>
            </p:cNvPr>
            <p:cNvSpPr/>
            <p:nvPr/>
          </p:nvSpPr>
          <p:spPr>
            <a:xfrm>
              <a:off x="4895850" y="2173604"/>
              <a:ext cx="836294" cy="836295"/>
            </a:xfrm>
            <a:custGeom>
              <a:avLst/>
              <a:gdLst>
                <a:gd name="connsiteX0" fmla="*/ 836295 w 836294"/>
                <a:gd name="connsiteY0" fmla="*/ 418148 h 836295"/>
                <a:gd name="connsiteX1" fmla="*/ 418147 w 836294"/>
                <a:gd name="connsiteY1" fmla="*/ 836295 h 836295"/>
                <a:gd name="connsiteX2" fmla="*/ 0 w 836294"/>
                <a:gd name="connsiteY2" fmla="*/ 418148 h 836295"/>
                <a:gd name="connsiteX3" fmla="*/ 418147 w 836294"/>
                <a:gd name="connsiteY3" fmla="*/ 0 h 836295"/>
                <a:gd name="connsiteX4" fmla="*/ 836295 w 836294"/>
                <a:gd name="connsiteY4" fmla="*/ 418148 h 83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294" h="836295">
                  <a:moveTo>
                    <a:pt x="836295" y="418148"/>
                  </a:moveTo>
                  <a:cubicBezTo>
                    <a:pt x="836295" y="649084"/>
                    <a:pt x="649084" y="836295"/>
                    <a:pt x="418147" y="836295"/>
                  </a:cubicBezTo>
                  <a:cubicBezTo>
                    <a:pt x="187211" y="836295"/>
                    <a:pt x="0" y="649084"/>
                    <a:pt x="0" y="418148"/>
                  </a:cubicBezTo>
                  <a:cubicBezTo>
                    <a:pt x="0" y="187211"/>
                    <a:pt x="187211" y="0"/>
                    <a:pt x="418147" y="0"/>
                  </a:cubicBezTo>
                  <a:cubicBezTo>
                    <a:pt x="649084" y="0"/>
                    <a:pt x="836295" y="187211"/>
                    <a:pt x="836295" y="418148"/>
                  </a:cubicBezTo>
                  <a:close/>
                </a:path>
              </a:pathLst>
            </a:custGeom>
            <a:solidFill>
              <a:srgbClr val="009F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322A387-5086-A90A-57CF-5C1DB298DD82}"/>
                </a:ext>
              </a:extLst>
            </p:cNvPr>
            <p:cNvSpPr/>
            <p:nvPr/>
          </p:nvSpPr>
          <p:spPr>
            <a:xfrm>
              <a:off x="4996815" y="2274569"/>
              <a:ext cx="634365" cy="634364"/>
            </a:xfrm>
            <a:custGeom>
              <a:avLst/>
              <a:gdLst>
                <a:gd name="connsiteX0" fmla="*/ 634365 w 634365"/>
                <a:gd name="connsiteY0" fmla="*/ 317183 h 634364"/>
                <a:gd name="connsiteX1" fmla="*/ 317183 w 634365"/>
                <a:gd name="connsiteY1" fmla="*/ 634365 h 634364"/>
                <a:gd name="connsiteX2" fmla="*/ 0 w 634365"/>
                <a:gd name="connsiteY2" fmla="*/ 317183 h 634364"/>
                <a:gd name="connsiteX3" fmla="*/ 317183 w 634365"/>
                <a:gd name="connsiteY3" fmla="*/ 0 h 634364"/>
                <a:gd name="connsiteX4" fmla="*/ 634365 w 634365"/>
                <a:gd name="connsiteY4" fmla="*/ 317183 h 63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365" h="634364">
                  <a:moveTo>
                    <a:pt x="634365" y="317183"/>
                  </a:moveTo>
                  <a:cubicBezTo>
                    <a:pt x="634365" y="492358"/>
                    <a:pt x="492358" y="634365"/>
                    <a:pt x="317183" y="634365"/>
                  </a:cubicBezTo>
                  <a:cubicBezTo>
                    <a:pt x="142008" y="634365"/>
                    <a:pt x="0" y="492358"/>
                    <a:pt x="0" y="317183"/>
                  </a:cubicBezTo>
                  <a:cubicBezTo>
                    <a:pt x="0" y="142008"/>
                    <a:pt x="142008" y="0"/>
                    <a:pt x="317183" y="0"/>
                  </a:cubicBezTo>
                  <a:cubicBezTo>
                    <a:pt x="492358" y="0"/>
                    <a:pt x="634365" y="142008"/>
                    <a:pt x="634365" y="317183"/>
                  </a:cubicBezTo>
                  <a:close/>
                </a:path>
              </a:pathLst>
            </a:custGeom>
            <a:solidFill>
              <a:srgbClr val="F6F6F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456EC9-C0BB-B05A-1525-5FFE30E457FA}"/>
              </a:ext>
            </a:extLst>
          </p:cNvPr>
          <p:cNvGrpSpPr/>
          <p:nvPr/>
        </p:nvGrpSpPr>
        <p:grpSpPr>
          <a:xfrm rot="2261479">
            <a:off x="6698113" y="660236"/>
            <a:ext cx="3436010" cy="6053778"/>
            <a:chOff x="9252518" y="1368282"/>
            <a:chExt cx="2826006" cy="497903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767C091-B8AF-6BC5-DF40-B6397C23D339}"/>
                </a:ext>
              </a:extLst>
            </p:cNvPr>
            <p:cNvSpPr/>
            <p:nvPr/>
          </p:nvSpPr>
          <p:spPr>
            <a:xfrm>
              <a:off x="11169077" y="3872722"/>
              <a:ext cx="909447" cy="1115773"/>
            </a:xfrm>
            <a:custGeom>
              <a:avLst/>
              <a:gdLst>
                <a:gd name="connsiteX0" fmla="*/ 245745 w 909447"/>
                <a:gd name="connsiteY0" fmla="*/ 0 h 1115773"/>
                <a:gd name="connsiteX1" fmla="*/ 0 w 909447"/>
                <a:gd name="connsiteY1" fmla="*/ 685165 h 1115773"/>
                <a:gd name="connsiteX2" fmla="*/ 893445 w 909447"/>
                <a:gd name="connsiteY2" fmla="*/ 1094740 h 1115773"/>
                <a:gd name="connsiteX3" fmla="*/ 245745 w 909447"/>
                <a:gd name="connsiteY3" fmla="*/ 0 h 111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447" h="1115773">
                  <a:moveTo>
                    <a:pt x="245745" y="0"/>
                  </a:moveTo>
                  <a:cubicBezTo>
                    <a:pt x="163830" y="228600"/>
                    <a:pt x="213360" y="274320"/>
                    <a:pt x="0" y="685165"/>
                  </a:cubicBezTo>
                  <a:cubicBezTo>
                    <a:pt x="525780" y="1035685"/>
                    <a:pt x="823595" y="1172210"/>
                    <a:pt x="893445" y="1094740"/>
                  </a:cubicBezTo>
                  <a:cubicBezTo>
                    <a:pt x="972820" y="1006475"/>
                    <a:pt x="756920" y="641350"/>
                    <a:pt x="245745" y="0"/>
                  </a:cubicBezTo>
                  <a:close/>
                </a:path>
              </a:pathLst>
            </a:custGeom>
            <a:gradFill>
              <a:gsLst>
                <a:gs pos="0">
                  <a:srgbClr val="FF152F"/>
                </a:gs>
                <a:gs pos="73330">
                  <a:srgbClr val="2A0003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0D38459-7639-390E-DA38-36F0EF8E36D0}"/>
                </a:ext>
              </a:extLst>
            </p:cNvPr>
            <p:cNvSpPr/>
            <p:nvPr/>
          </p:nvSpPr>
          <p:spPr>
            <a:xfrm>
              <a:off x="10009594" y="4613767"/>
              <a:ext cx="1305504" cy="1733550"/>
            </a:xfrm>
            <a:custGeom>
              <a:avLst/>
              <a:gdLst>
                <a:gd name="connsiteX0" fmla="*/ 652752 w 1305504"/>
                <a:gd name="connsiteY0" fmla="*/ 1733550 h 1733550"/>
                <a:gd name="connsiteX1" fmla="*/ 307312 w 1305504"/>
                <a:gd name="connsiteY1" fmla="*/ 704850 h 1733550"/>
                <a:gd name="connsiteX2" fmla="*/ 80618 w 1305504"/>
                <a:gd name="connsiteY2" fmla="*/ 1155700 h 1733550"/>
                <a:gd name="connsiteX3" fmla="*/ 5052 w 1305504"/>
                <a:gd name="connsiteY3" fmla="*/ 641350 h 1733550"/>
                <a:gd name="connsiteX4" fmla="*/ 314297 w 1305504"/>
                <a:gd name="connsiteY4" fmla="*/ 0 h 1733550"/>
                <a:gd name="connsiteX5" fmla="*/ 652752 w 1305504"/>
                <a:gd name="connsiteY5" fmla="*/ 0 h 1733550"/>
                <a:gd name="connsiteX6" fmla="*/ 991207 w 1305504"/>
                <a:gd name="connsiteY6" fmla="*/ 0 h 1733550"/>
                <a:gd name="connsiteX7" fmla="*/ 1300452 w 1305504"/>
                <a:gd name="connsiteY7" fmla="*/ 641350 h 1733550"/>
                <a:gd name="connsiteX8" fmla="*/ 1224887 w 1305504"/>
                <a:gd name="connsiteY8" fmla="*/ 1155700 h 1733550"/>
                <a:gd name="connsiteX9" fmla="*/ 998193 w 1305504"/>
                <a:gd name="connsiteY9" fmla="*/ 704850 h 1733550"/>
                <a:gd name="connsiteX10" fmla="*/ 652752 w 1305504"/>
                <a:gd name="connsiteY10" fmla="*/ 1733550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5504" h="1733550">
                  <a:moveTo>
                    <a:pt x="652752" y="1733550"/>
                  </a:moveTo>
                  <a:cubicBezTo>
                    <a:pt x="537182" y="1047115"/>
                    <a:pt x="422247" y="704215"/>
                    <a:pt x="307312" y="704850"/>
                  </a:cubicBezTo>
                  <a:cubicBezTo>
                    <a:pt x="231747" y="704850"/>
                    <a:pt x="155547" y="855345"/>
                    <a:pt x="80618" y="1155700"/>
                  </a:cubicBezTo>
                  <a:cubicBezTo>
                    <a:pt x="45693" y="1070610"/>
                    <a:pt x="-18443" y="882015"/>
                    <a:pt x="5052" y="641350"/>
                  </a:cubicBezTo>
                  <a:cubicBezTo>
                    <a:pt x="41882" y="267970"/>
                    <a:pt x="262862" y="48895"/>
                    <a:pt x="314297" y="0"/>
                  </a:cubicBezTo>
                  <a:lnTo>
                    <a:pt x="652752" y="0"/>
                  </a:lnTo>
                  <a:cubicBezTo>
                    <a:pt x="652752" y="0"/>
                    <a:pt x="878177" y="0"/>
                    <a:pt x="991207" y="0"/>
                  </a:cubicBezTo>
                  <a:cubicBezTo>
                    <a:pt x="1042643" y="48260"/>
                    <a:pt x="1263622" y="267970"/>
                    <a:pt x="1300452" y="641350"/>
                  </a:cubicBezTo>
                  <a:cubicBezTo>
                    <a:pt x="1323947" y="882015"/>
                    <a:pt x="1259812" y="1070610"/>
                    <a:pt x="1224887" y="1155700"/>
                  </a:cubicBezTo>
                  <a:cubicBezTo>
                    <a:pt x="1149322" y="855345"/>
                    <a:pt x="1073758" y="704850"/>
                    <a:pt x="998193" y="704850"/>
                  </a:cubicBezTo>
                  <a:cubicBezTo>
                    <a:pt x="883257" y="704215"/>
                    <a:pt x="768322" y="1047115"/>
                    <a:pt x="652752" y="1733550"/>
                  </a:cubicBezTo>
                  <a:close/>
                </a:path>
              </a:pathLst>
            </a:custGeom>
            <a:gradFill>
              <a:gsLst>
                <a:gs pos="0">
                  <a:srgbClr val="FF472A"/>
                </a:gs>
                <a:gs pos="50000">
                  <a:srgbClr val="EFA347"/>
                </a:gs>
                <a:gs pos="100000">
                  <a:srgbClr val="E0FF64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BE81673-169F-C83B-B2A2-8E24F6D127AC}"/>
                </a:ext>
              </a:extLst>
            </p:cNvPr>
            <p:cNvSpPr/>
            <p:nvPr/>
          </p:nvSpPr>
          <p:spPr>
            <a:xfrm>
              <a:off x="9252518" y="3879072"/>
              <a:ext cx="909448" cy="1115773"/>
            </a:xfrm>
            <a:custGeom>
              <a:avLst/>
              <a:gdLst>
                <a:gd name="connsiteX0" fmla="*/ 663703 w 909448"/>
                <a:gd name="connsiteY0" fmla="*/ 0 h 1115773"/>
                <a:gd name="connsiteX1" fmla="*/ 909448 w 909448"/>
                <a:gd name="connsiteY1" fmla="*/ 685165 h 1115773"/>
                <a:gd name="connsiteX2" fmla="*/ 16003 w 909448"/>
                <a:gd name="connsiteY2" fmla="*/ 1094740 h 1115773"/>
                <a:gd name="connsiteX3" fmla="*/ 663703 w 909448"/>
                <a:gd name="connsiteY3" fmla="*/ 0 h 111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448" h="1115773">
                  <a:moveTo>
                    <a:pt x="663703" y="0"/>
                  </a:moveTo>
                  <a:cubicBezTo>
                    <a:pt x="745618" y="228600"/>
                    <a:pt x="696088" y="274320"/>
                    <a:pt x="909448" y="685165"/>
                  </a:cubicBezTo>
                  <a:cubicBezTo>
                    <a:pt x="383668" y="1035685"/>
                    <a:pt x="85853" y="1172210"/>
                    <a:pt x="16003" y="1094740"/>
                  </a:cubicBezTo>
                  <a:cubicBezTo>
                    <a:pt x="-63372" y="1006475"/>
                    <a:pt x="152528" y="641350"/>
                    <a:pt x="663703" y="0"/>
                  </a:cubicBezTo>
                  <a:close/>
                </a:path>
              </a:pathLst>
            </a:custGeom>
            <a:gradFill>
              <a:gsLst>
                <a:gs pos="0">
                  <a:srgbClr val="FF152F"/>
                </a:gs>
                <a:gs pos="73330">
                  <a:srgbClr val="2A0003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B9E3F32-D76E-0EDF-D046-3ED6C30A0AAE}"/>
                </a:ext>
              </a:extLst>
            </p:cNvPr>
            <p:cNvSpPr/>
            <p:nvPr/>
          </p:nvSpPr>
          <p:spPr>
            <a:xfrm>
              <a:off x="9866709" y="1368282"/>
              <a:ext cx="1590004" cy="3183254"/>
            </a:xfrm>
            <a:custGeom>
              <a:avLst/>
              <a:gdLst>
                <a:gd name="connsiteX0" fmla="*/ 795637 w 1590004"/>
                <a:gd name="connsiteY0" fmla="*/ 3183255 h 3183254"/>
                <a:gd name="connsiteX1" fmla="*/ 355582 w 1590004"/>
                <a:gd name="connsiteY1" fmla="*/ 3183255 h 3183254"/>
                <a:gd name="connsiteX2" fmla="*/ 260967 w 1590004"/>
                <a:gd name="connsiteY2" fmla="*/ 652145 h 3183254"/>
                <a:gd name="connsiteX3" fmla="*/ 795002 w 1590004"/>
                <a:gd name="connsiteY3" fmla="*/ 0 h 3183254"/>
                <a:gd name="connsiteX4" fmla="*/ 1329037 w 1590004"/>
                <a:gd name="connsiteY4" fmla="*/ 652145 h 3183254"/>
                <a:gd name="connsiteX5" fmla="*/ 1234422 w 1590004"/>
                <a:gd name="connsiteY5" fmla="*/ 3183255 h 3183254"/>
                <a:gd name="connsiteX6" fmla="*/ 795637 w 1590004"/>
                <a:gd name="connsiteY6" fmla="*/ 3183255 h 3183254"/>
                <a:gd name="connsiteX7" fmla="*/ 795637 w 1590004"/>
                <a:gd name="connsiteY7" fmla="*/ 1205230 h 3183254"/>
                <a:gd name="connsiteX8" fmla="*/ 409557 w 1590004"/>
                <a:gd name="connsiteY8" fmla="*/ 1591310 h 3183254"/>
                <a:gd name="connsiteX9" fmla="*/ 795637 w 1590004"/>
                <a:gd name="connsiteY9" fmla="*/ 1977390 h 3183254"/>
                <a:gd name="connsiteX10" fmla="*/ 1181717 w 1590004"/>
                <a:gd name="connsiteY10" fmla="*/ 1591310 h 3183254"/>
                <a:gd name="connsiteX11" fmla="*/ 795637 w 1590004"/>
                <a:gd name="connsiteY11" fmla="*/ 1205230 h 3183254"/>
                <a:gd name="connsiteX12" fmla="*/ 795637 w 1590004"/>
                <a:gd name="connsiteY12" fmla="*/ 2092325 h 3183254"/>
                <a:gd name="connsiteX13" fmla="*/ 532112 w 1590004"/>
                <a:gd name="connsiteY13" fmla="*/ 2355850 h 3183254"/>
                <a:gd name="connsiteX14" fmla="*/ 795637 w 1590004"/>
                <a:gd name="connsiteY14" fmla="*/ 2619375 h 3183254"/>
                <a:gd name="connsiteX15" fmla="*/ 1059162 w 1590004"/>
                <a:gd name="connsiteY15" fmla="*/ 2355850 h 3183254"/>
                <a:gd name="connsiteX16" fmla="*/ 795637 w 1590004"/>
                <a:gd name="connsiteY16" fmla="*/ 2092325 h 3183254"/>
                <a:gd name="connsiteX17" fmla="*/ 795637 w 1590004"/>
                <a:gd name="connsiteY17" fmla="*/ 2734945 h 3183254"/>
                <a:gd name="connsiteX18" fmla="*/ 618472 w 1590004"/>
                <a:gd name="connsiteY18" fmla="*/ 2912110 h 3183254"/>
                <a:gd name="connsiteX19" fmla="*/ 795637 w 1590004"/>
                <a:gd name="connsiteY19" fmla="*/ 3089275 h 3183254"/>
                <a:gd name="connsiteX20" fmla="*/ 972802 w 1590004"/>
                <a:gd name="connsiteY20" fmla="*/ 2912110 h 3183254"/>
                <a:gd name="connsiteX21" fmla="*/ 795637 w 1590004"/>
                <a:gd name="connsiteY21" fmla="*/ 2734945 h 3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90004" h="3183254">
                  <a:moveTo>
                    <a:pt x="795637" y="3183255"/>
                  </a:moveTo>
                  <a:lnTo>
                    <a:pt x="355582" y="3183255"/>
                  </a:lnTo>
                  <a:cubicBezTo>
                    <a:pt x="265412" y="3004820"/>
                    <a:pt x="-335933" y="1763395"/>
                    <a:pt x="260967" y="652145"/>
                  </a:cubicBezTo>
                  <a:cubicBezTo>
                    <a:pt x="413367" y="368935"/>
                    <a:pt x="609582" y="156210"/>
                    <a:pt x="795002" y="0"/>
                  </a:cubicBezTo>
                  <a:cubicBezTo>
                    <a:pt x="980422" y="156210"/>
                    <a:pt x="1176637" y="368935"/>
                    <a:pt x="1329037" y="652145"/>
                  </a:cubicBezTo>
                  <a:cubicBezTo>
                    <a:pt x="1925937" y="1763395"/>
                    <a:pt x="1324593" y="3004820"/>
                    <a:pt x="1234422" y="3183255"/>
                  </a:cubicBezTo>
                  <a:lnTo>
                    <a:pt x="795637" y="3183255"/>
                  </a:lnTo>
                  <a:moveTo>
                    <a:pt x="795637" y="1205230"/>
                  </a:moveTo>
                  <a:cubicBezTo>
                    <a:pt x="582277" y="1205230"/>
                    <a:pt x="409557" y="1377950"/>
                    <a:pt x="409557" y="1591310"/>
                  </a:cubicBezTo>
                  <a:cubicBezTo>
                    <a:pt x="409557" y="1804670"/>
                    <a:pt x="582277" y="1977390"/>
                    <a:pt x="795637" y="1977390"/>
                  </a:cubicBezTo>
                  <a:cubicBezTo>
                    <a:pt x="1008997" y="1977390"/>
                    <a:pt x="1181717" y="1804670"/>
                    <a:pt x="1181717" y="1591310"/>
                  </a:cubicBezTo>
                  <a:cubicBezTo>
                    <a:pt x="1181717" y="1377950"/>
                    <a:pt x="1008997" y="1205230"/>
                    <a:pt x="795637" y="1205230"/>
                  </a:cubicBezTo>
                  <a:close/>
                  <a:moveTo>
                    <a:pt x="795637" y="2092325"/>
                  </a:moveTo>
                  <a:cubicBezTo>
                    <a:pt x="650222" y="2092325"/>
                    <a:pt x="532112" y="2210435"/>
                    <a:pt x="532112" y="2355850"/>
                  </a:cubicBezTo>
                  <a:cubicBezTo>
                    <a:pt x="532112" y="2501265"/>
                    <a:pt x="650222" y="2619375"/>
                    <a:pt x="795637" y="2619375"/>
                  </a:cubicBezTo>
                  <a:cubicBezTo>
                    <a:pt x="941052" y="2619375"/>
                    <a:pt x="1059162" y="2501265"/>
                    <a:pt x="1059162" y="2355850"/>
                  </a:cubicBezTo>
                  <a:cubicBezTo>
                    <a:pt x="1059162" y="2210435"/>
                    <a:pt x="941052" y="2092325"/>
                    <a:pt x="795637" y="2092325"/>
                  </a:cubicBezTo>
                  <a:close/>
                  <a:moveTo>
                    <a:pt x="795637" y="2734945"/>
                  </a:moveTo>
                  <a:cubicBezTo>
                    <a:pt x="697847" y="2734945"/>
                    <a:pt x="618472" y="2814320"/>
                    <a:pt x="618472" y="2912110"/>
                  </a:cubicBezTo>
                  <a:cubicBezTo>
                    <a:pt x="618472" y="3009900"/>
                    <a:pt x="697847" y="3089275"/>
                    <a:pt x="795637" y="3089275"/>
                  </a:cubicBezTo>
                  <a:cubicBezTo>
                    <a:pt x="893427" y="3089275"/>
                    <a:pt x="972802" y="3009900"/>
                    <a:pt x="972802" y="2912110"/>
                  </a:cubicBezTo>
                  <a:cubicBezTo>
                    <a:pt x="972802" y="2814320"/>
                    <a:pt x="893427" y="2734945"/>
                    <a:pt x="795637" y="2734945"/>
                  </a:cubicBezTo>
                  <a:close/>
                </a:path>
              </a:pathLst>
            </a:custGeom>
            <a:gradFill>
              <a:gsLst>
                <a:gs pos="0">
                  <a:srgbClr val="FF152F"/>
                </a:gs>
                <a:gs pos="50000">
                  <a:srgbClr val="940A19"/>
                </a:gs>
                <a:gs pos="100000">
                  <a:srgbClr val="2A0003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8190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2B3B34DB-96A9-CA4C-D291-10A31242EA8F}"/>
              </a:ext>
            </a:extLst>
          </p:cNvPr>
          <p:cNvGrpSpPr/>
          <p:nvPr/>
        </p:nvGrpSpPr>
        <p:grpSpPr>
          <a:xfrm rot="21154408">
            <a:off x="814289" y="838534"/>
            <a:ext cx="5119395" cy="5139616"/>
            <a:chOff x="5952802" y="1706509"/>
            <a:chExt cx="2745559" cy="2756404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7DEB6A3F-5FD4-6EC7-42B7-5EF7909B4F40}"/>
                </a:ext>
              </a:extLst>
            </p:cNvPr>
            <p:cNvGrpSpPr/>
            <p:nvPr/>
          </p:nvGrpSpPr>
          <p:grpSpPr>
            <a:xfrm>
              <a:off x="5952802" y="3020794"/>
              <a:ext cx="1442119" cy="1442119"/>
              <a:chOff x="5952802" y="3020794"/>
              <a:chExt cx="1442119" cy="144211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3EA399C-BCB1-8813-FE23-5F9FC2BE39EA}"/>
                  </a:ext>
                </a:extLst>
              </p:cNvPr>
              <p:cNvSpPr/>
              <p:nvPr/>
            </p:nvSpPr>
            <p:spPr>
              <a:xfrm rot="-8100000">
                <a:off x="6722130" y="3056487"/>
                <a:ext cx="245986" cy="1201480"/>
              </a:xfrm>
              <a:custGeom>
                <a:avLst/>
                <a:gdLst>
                  <a:gd name="connsiteX0" fmla="*/ 46519 w 245986"/>
                  <a:gd name="connsiteY0" fmla="*/ 1027429 h 1201480"/>
                  <a:gd name="connsiteX1" fmla="*/ 35032 w 245986"/>
                  <a:gd name="connsiteY1" fmla="*/ 23 h 1201480"/>
                  <a:gd name="connsiteX2" fmla="*/ 181657 w 245986"/>
                  <a:gd name="connsiteY2" fmla="*/ 698961 h 1201480"/>
                  <a:gd name="connsiteX3" fmla="*/ 215632 w 245986"/>
                  <a:gd name="connsiteY3" fmla="*/ 964079 h 1201480"/>
                  <a:gd name="connsiteX4" fmla="*/ 244384 w 245986"/>
                  <a:gd name="connsiteY4" fmla="*/ 1201504 h 1201480"/>
                  <a:gd name="connsiteX5" fmla="*/ 46519 w 245986"/>
                  <a:gd name="connsiteY5" fmla="*/ 1027429 h 120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986" h="1201480">
                    <a:moveTo>
                      <a:pt x="46519" y="1027429"/>
                    </a:moveTo>
                    <a:cubicBezTo>
                      <a:pt x="-67735" y="609504"/>
                      <a:pt x="70222" y="572179"/>
                      <a:pt x="35032" y="23"/>
                    </a:cubicBezTo>
                    <a:cubicBezTo>
                      <a:pt x="121333" y="269945"/>
                      <a:pt x="145427" y="601034"/>
                      <a:pt x="181657" y="698961"/>
                    </a:cubicBezTo>
                    <a:cubicBezTo>
                      <a:pt x="206662" y="775867"/>
                      <a:pt x="218994" y="868700"/>
                      <a:pt x="215632" y="964079"/>
                    </a:cubicBezTo>
                    <a:cubicBezTo>
                      <a:pt x="215293" y="1039565"/>
                      <a:pt x="255332" y="1131029"/>
                      <a:pt x="244384" y="1201504"/>
                    </a:cubicBezTo>
                    <a:cubicBezTo>
                      <a:pt x="186168" y="1090405"/>
                      <a:pt x="86036" y="1162819"/>
                      <a:pt x="46519" y="1027429"/>
                    </a:cubicBezTo>
                    <a:close/>
                  </a:path>
                </a:pathLst>
              </a:custGeom>
              <a:solidFill>
                <a:srgbClr val="E739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E715EF2-4C6C-56AF-F89D-D3B6EF313DA0}"/>
                  </a:ext>
                </a:extLst>
              </p:cNvPr>
              <p:cNvSpPr/>
              <p:nvPr/>
            </p:nvSpPr>
            <p:spPr>
              <a:xfrm rot="-8100000">
                <a:off x="6571261" y="2981077"/>
                <a:ext cx="208368" cy="1387505"/>
              </a:xfrm>
              <a:custGeom>
                <a:avLst/>
                <a:gdLst>
                  <a:gd name="connsiteX0" fmla="*/ 92883 w 208368"/>
                  <a:gd name="connsiteY0" fmla="*/ 1374937 h 1387505"/>
                  <a:gd name="connsiteX1" fmla="*/ 36546 w 208368"/>
                  <a:gd name="connsiteY1" fmla="*/ 1197672 h 1387505"/>
                  <a:gd name="connsiteX2" fmla="*/ 292 w 208368"/>
                  <a:gd name="connsiteY2" fmla="*/ 1002425 h 1387505"/>
                  <a:gd name="connsiteX3" fmla="*/ 105671 w 208368"/>
                  <a:gd name="connsiteY3" fmla="*/ 58 h 1387505"/>
                  <a:gd name="connsiteX4" fmla="*/ 179411 w 208368"/>
                  <a:gd name="connsiteY4" fmla="*/ 798092 h 1387505"/>
                  <a:gd name="connsiteX5" fmla="*/ 205184 w 208368"/>
                  <a:gd name="connsiteY5" fmla="*/ 1121747 h 1387505"/>
                  <a:gd name="connsiteX6" fmla="*/ 152973 w 208368"/>
                  <a:gd name="connsiteY6" fmla="*/ 1344232 h 1387505"/>
                  <a:gd name="connsiteX7" fmla="*/ 92883 w 208368"/>
                  <a:gd name="connsiteY7" fmla="*/ 1374937 h 138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368" h="1387505">
                    <a:moveTo>
                      <a:pt x="92883" y="1374937"/>
                    </a:moveTo>
                    <a:cubicBezTo>
                      <a:pt x="93544" y="1294901"/>
                      <a:pt x="52896" y="1260180"/>
                      <a:pt x="36546" y="1197672"/>
                    </a:cubicBezTo>
                    <a:cubicBezTo>
                      <a:pt x="9467" y="1149928"/>
                      <a:pt x="889" y="1075610"/>
                      <a:pt x="292" y="1002425"/>
                    </a:cubicBezTo>
                    <a:cubicBezTo>
                      <a:pt x="-1909" y="885381"/>
                      <a:pt x="41878" y="187489"/>
                      <a:pt x="105671" y="58"/>
                    </a:cubicBezTo>
                    <a:cubicBezTo>
                      <a:pt x="81224" y="287873"/>
                      <a:pt x="141915" y="671260"/>
                      <a:pt x="179411" y="798092"/>
                    </a:cubicBezTo>
                    <a:cubicBezTo>
                      <a:pt x="204785" y="896639"/>
                      <a:pt x="214324" y="1010102"/>
                      <a:pt x="205184" y="1121747"/>
                    </a:cubicBezTo>
                    <a:cubicBezTo>
                      <a:pt x="200694" y="1210820"/>
                      <a:pt x="169726" y="1264342"/>
                      <a:pt x="152973" y="1344232"/>
                    </a:cubicBezTo>
                    <a:cubicBezTo>
                      <a:pt x="136216" y="1392345"/>
                      <a:pt x="113410" y="1396903"/>
                      <a:pt x="92883" y="1374937"/>
                    </a:cubicBezTo>
                    <a:close/>
                  </a:path>
                </a:pathLst>
              </a:custGeom>
              <a:solidFill>
                <a:srgbClr val="E739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C95D112-B930-B77A-FCE2-D50E5238F693}"/>
                  </a:ext>
                </a:extLst>
              </p:cNvPr>
              <p:cNvSpPr/>
              <p:nvPr/>
            </p:nvSpPr>
            <p:spPr>
              <a:xfrm rot="-8100000">
                <a:off x="6574396" y="2919591"/>
                <a:ext cx="207469" cy="1258791"/>
              </a:xfrm>
              <a:custGeom>
                <a:avLst/>
                <a:gdLst>
                  <a:gd name="connsiteX0" fmla="*/ 28452 w 207469"/>
                  <a:gd name="connsiteY0" fmla="*/ 1258814 h 1258791"/>
                  <a:gd name="connsiteX1" fmla="*/ 12873 w 207469"/>
                  <a:gd name="connsiteY1" fmla="*/ 1014575 h 1258791"/>
                  <a:gd name="connsiteX2" fmla="*/ 5941 w 207469"/>
                  <a:gd name="connsiteY2" fmla="*/ 822083 h 1258791"/>
                  <a:gd name="connsiteX3" fmla="*/ 207630 w 207469"/>
                  <a:gd name="connsiteY3" fmla="*/ 22 h 1258791"/>
                  <a:gd name="connsiteX4" fmla="*/ 174405 w 207469"/>
                  <a:gd name="connsiteY4" fmla="*/ 751711 h 1258791"/>
                  <a:gd name="connsiteX5" fmla="*/ 158109 w 207469"/>
                  <a:gd name="connsiteY5" fmla="*/ 1050071 h 1258791"/>
                  <a:gd name="connsiteX6" fmla="*/ 28452 w 207469"/>
                  <a:gd name="connsiteY6" fmla="*/ 1258814 h 1258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69" h="1258791">
                    <a:moveTo>
                      <a:pt x="28452" y="1258814"/>
                    </a:moveTo>
                    <a:cubicBezTo>
                      <a:pt x="38176" y="1189280"/>
                      <a:pt x="18933" y="1079065"/>
                      <a:pt x="12873" y="1014575"/>
                    </a:cubicBezTo>
                    <a:cubicBezTo>
                      <a:pt x="-3567" y="956505"/>
                      <a:pt x="-1978" y="886390"/>
                      <a:pt x="5941" y="822083"/>
                    </a:cubicBezTo>
                    <a:cubicBezTo>
                      <a:pt x="17597" y="718485"/>
                      <a:pt x="19522" y="229602"/>
                      <a:pt x="207630" y="22"/>
                    </a:cubicBezTo>
                    <a:cubicBezTo>
                      <a:pt x="61743" y="341074"/>
                      <a:pt x="158612" y="618247"/>
                      <a:pt x="174405" y="751711"/>
                    </a:cubicBezTo>
                    <a:cubicBezTo>
                      <a:pt x="183631" y="853140"/>
                      <a:pt x="178915" y="958855"/>
                      <a:pt x="158109" y="1050071"/>
                    </a:cubicBezTo>
                    <a:cubicBezTo>
                      <a:pt x="129385" y="1176005"/>
                      <a:pt x="52693" y="1245412"/>
                      <a:pt x="28452" y="1258814"/>
                    </a:cubicBezTo>
                    <a:close/>
                  </a:path>
                </a:pathLst>
              </a:custGeom>
              <a:solidFill>
                <a:srgbClr val="E739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57A84CD-67AB-B968-CF71-B74F1598D477}"/>
                  </a:ext>
                </a:extLst>
              </p:cNvPr>
              <p:cNvSpPr/>
              <p:nvPr/>
            </p:nvSpPr>
            <p:spPr>
              <a:xfrm rot="-8100000">
                <a:off x="6695120" y="3019869"/>
                <a:ext cx="157595" cy="1143065"/>
              </a:xfrm>
              <a:custGeom>
                <a:avLst/>
                <a:gdLst>
                  <a:gd name="connsiteX0" fmla="*/ 70313 w 157595"/>
                  <a:gd name="connsiteY0" fmla="*/ 1122449 h 1143065"/>
                  <a:gd name="connsiteX1" fmla="*/ 27700 w 157595"/>
                  <a:gd name="connsiteY1" fmla="*/ 977733 h 1143065"/>
                  <a:gd name="connsiteX2" fmla="*/ 278 w 157595"/>
                  <a:gd name="connsiteY2" fmla="*/ 818336 h 1143065"/>
                  <a:gd name="connsiteX3" fmla="*/ 72244 w 157595"/>
                  <a:gd name="connsiteY3" fmla="*/ 17 h 1143065"/>
                  <a:gd name="connsiteX4" fmla="*/ 135761 w 157595"/>
                  <a:gd name="connsiteY4" fmla="*/ 651521 h 1143065"/>
                  <a:gd name="connsiteX5" fmla="*/ 155255 w 157595"/>
                  <a:gd name="connsiteY5" fmla="*/ 915748 h 1143065"/>
                  <a:gd name="connsiteX6" fmla="*/ 124546 w 157595"/>
                  <a:gd name="connsiteY6" fmla="*/ 1119968 h 1143065"/>
                  <a:gd name="connsiteX7" fmla="*/ 70313 w 157595"/>
                  <a:gd name="connsiteY7" fmla="*/ 1122449 h 114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595" h="1143065">
                    <a:moveTo>
                      <a:pt x="70313" y="1122449"/>
                    </a:moveTo>
                    <a:cubicBezTo>
                      <a:pt x="70812" y="1057108"/>
                      <a:pt x="40067" y="1028763"/>
                      <a:pt x="27700" y="977733"/>
                    </a:cubicBezTo>
                    <a:cubicBezTo>
                      <a:pt x="7218" y="938754"/>
                      <a:pt x="730" y="878083"/>
                      <a:pt x="278" y="818336"/>
                    </a:cubicBezTo>
                    <a:cubicBezTo>
                      <a:pt x="-1387" y="722782"/>
                      <a:pt x="39475" y="217586"/>
                      <a:pt x="72244" y="17"/>
                    </a:cubicBezTo>
                    <a:cubicBezTo>
                      <a:pt x="49882" y="493198"/>
                      <a:pt x="107400" y="547977"/>
                      <a:pt x="135761" y="651521"/>
                    </a:cubicBezTo>
                    <a:cubicBezTo>
                      <a:pt x="154953" y="731973"/>
                      <a:pt x="162168" y="824603"/>
                      <a:pt x="155255" y="915748"/>
                    </a:cubicBezTo>
                    <a:cubicBezTo>
                      <a:pt x="151859" y="988466"/>
                      <a:pt x="137218" y="1054747"/>
                      <a:pt x="124546" y="1119968"/>
                    </a:cubicBezTo>
                    <a:cubicBezTo>
                      <a:pt x="111871" y="1159246"/>
                      <a:pt x="85839" y="1140382"/>
                      <a:pt x="70313" y="1122449"/>
                    </a:cubicBezTo>
                    <a:close/>
                  </a:path>
                </a:pathLst>
              </a:custGeom>
              <a:solidFill>
                <a:srgbClr val="E78C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3236345-4276-6180-4811-D4C68D59F765}"/>
                  </a:ext>
                </a:extLst>
              </p:cNvPr>
              <p:cNvSpPr/>
              <p:nvPr/>
            </p:nvSpPr>
            <p:spPr>
              <a:xfrm rot="-8100000">
                <a:off x="6851165" y="3100890"/>
                <a:ext cx="202067" cy="840019"/>
              </a:xfrm>
              <a:custGeom>
                <a:avLst/>
                <a:gdLst>
                  <a:gd name="connsiteX0" fmla="*/ 50940 w 202067"/>
                  <a:gd name="connsiteY0" fmla="*/ 701324 h 840019"/>
                  <a:gd name="connsiteX1" fmla="*/ 28906 w 202067"/>
                  <a:gd name="connsiteY1" fmla="*/ -34 h 840019"/>
                  <a:gd name="connsiteX2" fmla="*/ 113688 w 202067"/>
                  <a:gd name="connsiteY2" fmla="*/ 457371 h 840019"/>
                  <a:gd name="connsiteX3" fmla="*/ 202175 w 202067"/>
                  <a:gd name="connsiteY3" fmla="*/ 839985 h 840019"/>
                  <a:gd name="connsiteX4" fmla="*/ 50940 w 202067"/>
                  <a:gd name="connsiteY4" fmla="*/ 701324 h 84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067" h="840019">
                    <a:moveTo>
                      <a:pt x="50940" y="701324"/>
                    </a:moveTo>
                    <a:cubicBezTo>
                      <a:pt x="-66420" y="414236"/>
                      <a:pt x="61454" y="394242"/>
                      <a:pt x="28906" y="-34"/>
                    </a:cubicBezTo>
                    <a:cubicBezTo>
                      <a:pt x="67560" y="185807"/>
                      <a:pt x="99613" y="325415"/>
                      <a:pt x="113688" y="457371"/>
                    </a:cubicBezTo>
                    <a:cubicBezTo>
                      <a:pt x="134517" y="503967"/>
                      <a:pt x="206488" y="788415"/>
                      <a:pt x="202175" y="839985"/>
                    </a:cubicBezTo>
                    <a:cubicBezTo>
                      <a:pt x="156817" y="778461"/>
                      <a:pt x="84733" y="783989"/>
                      <a:pt x="50940" y="701324"/>
                    </a:cubicBezTo>
                    <a:close/>
                  </a:path>
                </a:pathLst>
              </a:custGeom>
              <a:solidFill>
                <a:srgbClr val="E78C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18BFE1B-A6D9-889B-2B67-7EB25731887E}"/>
                  </a:ext>
                </a:extLst>
              </p:cNvPr>
              <p:cNvSpPr/>
              <p:nvPr/>
            </p:nvSpPr>
            <p:spPr>
              <a:xfrm rot="-8100000">
                <a:off x="6944304" y="3127434"/>
                <a:ext cx="157291" cy="602810"/>
              </a:xfrm>
              <a:custGeom>
                <a:avLst/>
                <a:gdLst>
                  <a:gd name="connsiteX0" fmla="*/ 36917 w 157291"/>
                  <a:gd name="connsiteY0" fmla="*/ 450270 h 602810"/>
                  <a:gd name="connsiteX1" fmla="*/ 18514 w 157291"/>
                  <a:gd name="connsiteY1" fmla="*/ -72 h 602810"/>
                  <a:gd name="connsiteX2" fmla="*/ 98519 w 157291"/>
                  <a:gd name="connsiteY2" fmla="*/ 320540 h 602810"/>
                  <a:gd name="connsiteX3" fmla="*/ 157319 w 157291"/>
                  <a:gd name="connsiteY3" fmla="*/ 602738 h 602810"/>
                  <a:gd name="connsiteX4" fmla="*/ 36917 w 157291"/>
                  <a:gd name="connsiteY4" fmla="*/ 450270 h 60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1" h="602810">
                    <a:moveTo>
                      <a:pt x="36917" y="450270"/>
                    </a:moveTo>
                    <a:cubicBezTo>
                      <a:pt x="-33287" y="291484"/>
                      <a:pt x="19142" y="198254"/>
                      <a:pt x="18514" y="-72"/>
                    </a:cubicBezTo>
                    <a:cubicBezTo>
                      <a:pt x="37922" y="173502"/>
                      <a:pt x="99307" y="216271"/>
                      <a:pt x="98519" y="320540"/>
                    </a:cubicBezTo>
                    <a:cubicBezTo>
                      <a:pt x="108660" y="351730"/>
                      <a:pt x="161760" y="574157"/>
                      <a:pt x="157319" y="602738"/>
                    </a:cubicBezTo>
                    <a:cubicBezTo>
                      <a:pt x="133709" y="557681"/>
                      <a:pt x="63517" y="510433"/>
                      <a:pt x="36917" y="450270"/>
                    </a:cubicBezTo>
                    <a:close/>
                  </a:path>
                </a:pathLst>
              </a:custGeom>
              <a:solidFill>
                <a:srgbClr val="E7E1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00DAB44-C0AF-4072-EC4C-367430A41362}"/>
                  </a:ext>
                </a:extLst>
              </p:cNvPr>
              <p:cNvSpPr/>
              <p:nvPr/>
            </p:nvSpPr>
            <p:spPr>
              <a:xfrm rot="-8100000">
                <a:off x="6753042" y="2984740"/>
                <a:ext cx="135494" cy="927550"/>
              </a:xfrm>
              <a:custGeom>
                <a:avLst/>
                <a:gdLst>
                  <a:gd name="connsiteX0" fmla="*/ 9732 w 135494"/>
                  <a:gd name="connsiteY0" fmla="*/ 748142 h 927550"/>
                  <a:gd name="connsiteX1" fmla="*/ 4530 w 135494"/>
                  <a:gd name="connsiteY1" fmla="*/ 603716 h 927550"/>
                  <a:gd name="connsiteX2" fmla="*/ 106594 w 135494"/>
                  <a:gd name="connsiteY2" fmla="*/ -31 h 927550"/>
                  <a:gd name="connsiteX3" fmla="*/ 130928 w 135494"/>
                  <a:gd name="connsiteY3" fmla="*/ 550916 h 927550"/>
                  <a:gd name="connsiteX4" fmla="*/ 118702 w 135494"/>
                  <a:gd name="connsiteY4" fmla="*/ 774775 h 927550"/>
                  <a:gd name="connsiteX5" fmla="*/ 24112 w 135494"/>
                  <a:gd name="connsiteY5" fmla="*/ 924984 h 927550"/>
                  <a:gd name="connsiteX6" fmla="*/ 9732 w 135494"/>
                  <a:gd name="connsiteY6" fmla="*/ 748142 h 9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494" h="927550">
                    <a:moveTo>
                      <a:pt x="9732" y="748142"/>
                    </a:moveTo>
                    <a:cubicBezTo>
                      <a:pt x="-2603" y="704572"/>
                      <a:pt x="-1411" y="651965"/>
                      <a:pt x="4530" y="603716"/>
                    </a:cubicBezTo>
                    <a:cubicBezTo>
                      <a:pt x="13276" y="525987"/>
                      <a:pt x="51701" y="93940"/>
                      <a:pt x="106594" y="-31"/>
                    </a:cubicBezTo>
                    <a:cubicBezTo>
                      <a:pt x="66952" y="177577"/>
                      <a:pt x="119079" y="450779"/>
                      <a:pt x="130928" y="550916"/>
                    </a:cubicBezTo>
                    <a:cubicBezTo>
                      <a:pt x="137851" y="627018"/>
                      <a:pt x="139787" y="717032"/>
                      <a:pt x="118702" y="774775"/>
                    </a:cubicBezTo>
                    <a:cubicBezTo>
                      <a:pt x="86849" y="862005"/>
                      <a:pt x="46643" y="912805"/>
                      <a:pt x="24112" y="924984"/>
                    </a:cubicBezTo>
                    <a:cubicBezTo>
                      <a:pt x="9789" y="948933"/>
                      <a:pt x="14278" y="796528"/>
                      <a:pt x="9732" y="748142"/>
                    </a:cubicBezTo>
                    <a:close/>
                  </a:path>
                </a:pathLst>
              </a:custGeom>
              <a:solidFill>
                <a:srgbClr val="E78C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6CDB26B-0A3B-225F-4159-B41BBFBE6BA9}"/>
                  </a:ext>
                </a:extLst>
              </p:cNvPr>
              <p:cNvSpPr/>
              <p:nvPr/>
            </p:nvSpPr>
            <p:spPr>
              <a:xfrm rot="-8100000">
                <a:off x="6875818" y="3083981"/>
                <a:ext cx="96258" cy="719680"/>
              </a:xfrm>
              <a:custGeom>
                <a:avLst/>
                <a:gdLst>
                  <a:gd name="connsiteX0" fmla="*/ 39959 w 96258"/>
                  <a:gd name="connsiteY0" fmla="*/ 705029 h 719680"/>
                  <a:gd name="connsiteX1" fmla="*/ 15387 w 96258"/>
                  <a:gd name="connsiteY1" fmla="*/ 613889 h 719680"/>
                  <a:gd name="connsiteX2" fmla="*/ 270 w 96258"/>
                  <a:gd name="connsiteY2" fmla="*/ 514665 h 719680"/>
                  <a:gd name="connsiteX3" fmla="*/ 30561 w 96258"/>
                  <a:gd name="connsiteY3" fmla="*/ -51 h 719680"/>
                  <a:gd name="connsiteX4" fmla="*/ 84970 w 96258"/>
                  <a:gd name="connsiteY4" fmla="*/ 420599 h 719680"/>
                  <a:gd name="connsiteX5" fmla="*/ 94133 w 96258"/>
                  <a:gd name="connsiteY5" fmla="*/ 583534 h 719680"/>
                  <a:gd name="connsiteX6" fmla="*/ 73190 w 96258"/>
                  <a:gd name="connsiteY6" fmla="*/ 706740 h 719680"/>
                  <a:gd name="connsiteX7" fmla="*/ 39959 w 96258"/>
                  <a:gd name="connsiteY7" fmla="*/ 705029 h 71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258" h="719680">
                    <a:moveTo>
                      <a:pt x="39959" y="705029"/>
                    </a:moveTo>
                    <a:cubicBezTo>
                      <a:pt x="40950" y="665054"/>
                      <a:pt x="22424" y="645869"/>
                      <a:pt x="15387" y="613889"/>
                    </a:cubicBezTo>
                    <a:cubicBezTo>
                      <a:pt x="3256" y="588805"/>
                      <a:pt x="-80" y="551272"/>
                      <a:pt x="270" y="514665"/>
                    </a:cubicBezTo>
                    <a:cubicBezTo>
                      <a:pt x="253" y="456063"/>
                      <a:pt x="-586" y="90761"/>
                      <a:pt x="30561" y="-51"/>
                    </a:cubicBezTo>
                    <a:cubicBezTo>
                      <a:pt x="16775" y="142708"/>
                      <a:pt x="68691" y="355515"/>
                      <a:pt x="84970" y="420599"/>
                    </a:cubicBezTo>
                    <a:cubicBezTo>
                      <a:pt x="95876" y="470999"/>
                      <a:pt x="99322" y="528142"/>
                      <a:pt x="94133" y="583534"/>
                    </a:cubicBezTo>
                    <a:cubicBezTo>
                      <a:pt x="91291" y="627853"/>
                      <a:pt x="81632" y="667563"/>
                      <a:pt x="73190" y="706740"/>
                    </a:cubicBezTo>
                    <a:cubicBezTo>
                      <a:pt x="65018" y="730033"/>
                      <a:pt x="49277" y="716934"/>
                      <a:pt x="39959" y="705029"/>
                    </a:cubicBezTo>
                    <a:close/>
                  </a:path>
                </a:pathLst>
              </a:custGeom>
              <a:solidFill>
                <a:srgbClr val="E7E1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B657310-1C48-8F79-04DF-51B735606C84}"/>
                  </a:ext>
                </a:extLst>
              </p:cNvPr>
              <p:cNvSpPr/>
              <p:nvPr/>
            </p:nvSpPr>
            <p:spPr>
              <a:xfrm rot="-8100000">
                <a:off x="6895734" y="3035593"/>
                <a:ext cx="103378" cy="613184"/>
              </a:xfrm>
              <a:custGeom>
                <a:avLst/>
                <a:gdLst>
                  <a:gd name="connsiteX0" fmla="*/ 3037 w 103378"/>
                  <a:gd name="connsiteY0" fmla="*/ 568386 h 613184"/>
                  <a:gd name="connsiteX1" fmla="*/ 1855 w 103378"/>
                  <a:gd name="connsiteY1" fmla="*/ 477279 h 613184"/>
                  <a:gd name="connsiteX2" fmla="*/ 8964 w 103378"/>
                  <a:gd name="connsiteY2" fmla="*/ 390085 h 613184"/>
                  <a:gd name="connsiteX3" fmla="*/ 77243 w 103378"/>
                  <a:gd name="connsiteY3" fmla="*/ -83 h 613184"/>
                  <a:gd name="connsiteX4" fmla="*/ 103594 w 103378"/>
                  <a:gd name="connsiteY4" fmla="*/ 389955 h 613184"/>
                  <a:gd name="connsiteX5" fmla="*/ 64198 w 103378"/>
                  <a:gd name="connsiteY5" fmla="*/ 536553 h 613184"/>
                  <a:gd name="connsiteX6" fmla="*/ 20903 w 103378"/>
                  <a:gd name="connsiteY6" fmla="*/ 613101 h 613184"/>
                  <a:gd name="connsiteX7" fmla="*/ 3037 w 103378"/>
                  <a:gd name="connsiteY7" fmla="*/ 568386 h 61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378" h="613184">
                    <a:moveTo>
                      <a:pt x="3037" y="568386"/>
                    </a:moveTo>
                    <a:cubicBezTo>
                      <a:pt x="11012" y="540558"/>
                      <a:pt x="1126" y="507613"/>
                      <a:pt x="1855" y="477279"/>
                    </a:cubicBezTo>
                    <a:cubicBezTo>
                      <a:pt x="-2345" y="446670"/>
                      <a:pt x="2063" y="416143"/>
                      <a:pt x="8964" y="390085"/>
                    </a:cubicBezTo>
                    <a:cubicBezTo>
                      <a:pt x="19593" y="347775"/>
                      <a:pt x="38274" y="33344"/>
                      <a:pt x="77243" y="-83"/>
                    </a:cubicBezTo>
                    <a:cubicBezTo>
                      <a:pt x="41369" y="88732"/>
                      <a:pt x="103665" y="326202"/>
                      <a:pt x="103594" y="389955"/>
                    </a:cubicBezTo>
                    <a:cubicBezTo>
                      <a:pt x="102312" y="437572"/>
                      <a:pt x="78001" y="501926"/>
                      <a:pt x="64198" y="536553"/>
                    </a:cubicBezTo>
                    <a:cubicBezTo>
                      <a:pt x="54098" y="565608"/>
                      <a:pt x="34110" y="593530"/>
                      <a:pt x="20903" y="613101"/>
                    </a:cubicBezTo>
                    <a:cubicBezTo>
                      <a:pt x="10775" y="598432"/>
                      <a:pt x="7600" y="586583"/>
                      <a:pt x="3037" y="568386"/>
                    </a:cubicBezTo>
                    <a:close/>
                  </a:path>
                </a:pathLst>
              </a:custGeom>
              <a:solidFill>
                <a:srgbClr val="E7E100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7390BD1-65F3-40E7-850B-70126C7EB6CD}"/>
                  </a:ext>
                </a:extLst>
              </p:cNvPr>
              <p:cNvSpPr/>
              <p:nvPr/>
            </p:nvSpPr>
            <p:spPr>
              <a:xfrm rot="-8100000">
                <a:off x="7023256" y="3128462"/>
                <a:ext cx="57674" cy="357539"/>
              </a:xfrm>
              <a:custGeom>
                <a:avLst/>
                <a:gdLst>
                  <a:gd name="connsiteX0" fmla="*/ 16079 w 57674"/>
                  <a:gd name="connsiteY0" fmla="*/ 309984 h 357539"/>
                  <a:gd name="connsiteX1" fmla="*/ 11027 w 57674"/>
                  <a:gd name="connsiteY1" fmla="*/ -112 h 357539"/>
                  <a:gd name="connsiteX2" fmla="*/ 47153 w 57674"/>
                  <a:gd name="connsiteY2" fmla="*/ 200525 h 357539"/>
                  <a:gd name="connsiteX3" fmla="*/ 57760 w 57674"/>
                  <a:gd name="connsiteY3" fmla="*/ 283299 h 357539"/>
                  <a:gd name="connsiteX4" fmla="*/ 49215 w 57674"/>
                  <a:gd name="connsiteY4" fmla="*/ 357428 h 357539"/>
                  <a:gd name="connsiteX5" fmla="*/ 16079 w 57674"/>
                  <a:gd name="connsiteY5" fmla="*/ 309984 h 35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74" h="357539">
                    <a:moveTo>
                      <a:pt x="16079" y="309984"/>
                    </a:moveTo>
                    <a:cubicBezTo>
                      <a:pt x="-8717" y="216931"/>
                      <a:pt x="482" y="113118"/>
                      <a:pt x="11027" y="-112"/>
                    </a:cubicBezTo>
                    <a:cubicBezTo>
                      <a:pt x="15831" y="76717"/>
                      <a:pt x="35841" y="169951"/>
                      <a:pt x="47153" y="200525"/>
                    </a:cubicBezTo>
                    <a:cubicBezTo>
                      <a:pt x="54960" y="224537"/>
                      <a:pt x="58810" y="253521"/>
                      <a:pt x="57760" y="283299"/>
                    </a:cubicBezTo>
                    <a:cubicBezTo>
                      <a:pt x="57654" y="306867"/>
                      <a:pt x="52633" y="335424"/>
                      <a:pt x="49215" y="357428"/>
                    </a:cubicBezTo>
                    <a:cubicBezTo>
                      <a:pt x="31039" y="322740"/>
                      <a:pt x="28417" y="352255"/>
                      <a:pt x="16079" y="309984"/>
                    </a:cubicBezTo>
                    <a:close/>
                  </a:path>
                </a:pathLst>
              </a:custGeom>
              <a:solidFill>
                <a:srgbClr val="FFFF9E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6FBCC62-1826-4502-DB0B-D66455AFC061}"/>
                  </a:ext>
                </a:extLst>
              </p:cNvPr>
              <p:cNvSpPr/>
              <p:nvPr/>
            </p:nvSpPr>
            <p:spPr>
              <a:xfrm rot="-8100000">
                <a:off x="6993358" y="3100142"/>
                <a:ext cx="60538" cy="350311"/>
              </a:xfrm>
              <a:custGeom>
                <a:avLst/>
                <a:gdLst>
                  <a:gd name="connsiteX0" fmla="*/ 2647 w 60538"/>
                  <a:gd name="connsiteY0" fmla="*/ 257763 h 350311"/>
                  <a:gd name="connsiteX1" fmla="*/ 46865 w 60538"/>
                  <a:gd name="connsiteY1" fmla="*/ -116 h 350311"/>
                  <a:gd name="connsiteX2" fmla="*/ 60515 w 60538"/>
                  <a:gd name="connsiteY2" fmla="*/ 227892 h 350311"/>
                  <a:gd name="connsiteX3" fmla="*/ 7413 w 60538"/>
                  <a:gd name="connsiteY3" fmla="*/ 350196 h 350311"/>
                  <a:gd name="connsiteX4" fmla="*/ 2647 w 60538"/>
                  <a:gd name="connsiteY4" fmla="*/ 257763 h 35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38" h="350311">
                    <a:moveTo>
                      <a:pt x="2647" y="257763"/>
                    </a:moveTo>
                    <a:cubicBezTo>
                      <a:pt x="21856" y="157490"/>
                      <a:pt x="2840" y="78548"/>
                      <a:pt x="46865" y="-116"/>
                    </a:cubicBezTo>
                    <a:cubicBezTo>
                      <a:pt x="33719" y="72812"/>
                      <a:pt x="63787" y="187963"/>
                      <a:pt x="60515" y="227892"/>
                    </a:cubicBezTo>
                    <a:cubicBezTo>
                      <a:pt x="55013" y="295042"/>
                      <a:pt x="17018" y="345020"/>
                      <a:pt x="7413" y="350196"/>
                    </a:cubicBezTo>
                    <a:cubicBezTo>
                      <a:pt x="9701" y="294979"/>
                      <a:pt x="-5493" y="305458"/>
                      <a:pt x="2647" y="257763"/>
                    </a:cubicBezTo>
                    <a:close/>
                  </a:path>
                </a:pathLst>
              </a:custGeom>
              <a:solidFill>
                <a:srgbClr val="FFFF9E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7A54E67-6622-8516-9290-5293939F5061}"/>
                  </a:ext>
                </a:extLst>
              </p:cNvPr>
              <p:cNvSpPr/>
              <p:nvPr/>
            </p:nvSpPr>
            <p:spPr>
              <a:xfrm rot="-8100000">
                <a:off x="6288105" y="4462914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FFFF9E"/>
              </a:solidFill>
              <a:ln w="4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13">
              <a:extLst>
                <a:ext uri="{FF2B5EF4-FFF2-40B4-BE49-F238E27FC236}">
                  <a16:creationId xmlns:a16="http://schemas.microsoft.com/office/drawing/2014/main" id="{AA468E1F-5E76-E024-C0F1-49BF0FE68EE9}"/>
                </a:ext>
              </a:extLst>
            </p:cNvPr>
            <p:cNvGrpSpPr/>
            <p:nvPr/>
          </p:nvGrpSpPr>
          <p:grpSpPr>
            <a:xfrm>
              <a:off x="6555805" y="1706509"/>
              <a:ext cx="2142556" cy="2130340"/>
              <a:chOff x="6555805" y="1706509"/>
              <a:chExt cx="2142556" cy="213034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3FDC999-A415-58D7-6237-6478C07F7876}"/>
                  </a:ext>
                </a:extLst>
              </p:cNvPr>
              <p:cNvSpPr/>
              <p:nvPr/>
            </p:nvSpPr>
            <p:spPr>
              <a:xfrm rot="2731170">
                <a:off x="7348001" y="1823832"/>
                <a:ext cx="774982" cy="1681696"/>
              </a:xfrm>
              <a:custGeom>
                <a:avLst/>
                <a:gdLst>
                  <a:gd name="connsiteX0" fmla="*/ 383934 w 774982"/>
                  <a:gd name="connsiteY0" fmla="*/ 4 h 1681696"/>
                  <a:gd name="connsiteX1" fmla="*/ 165033 w 774982"/>
                  <a:gd name="connsiteY1" fmla="*/ 1681701 h 1681696"/>
                  <a:gd name="connsiteX2" fmla="*/ 608341 w 774982"/>
                  <a:gd name="connsiteY2" fmla="*/ 1681701 h 1681696"/>
                  <a:gd name="connsiteX3" fmla="*/ 609970 w 774982"/>
                  <a:gd name="connsiteY3" fmla="*/ 1681701 h 1681696"/>
                  <a:gd name="connsiteX4" fmla="*/ 391070 w 774982"/>
                  <a:gd name="connsiteY4" fmla="*/ 89 h 1681696"/>
                  <a:gd name="connsiteX5" fmla="*/ 383934 w 774982"/>
                  <a:gd name="connsiteY5" fmla="*/ 4 h 168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982" h="1681696">
                    <a:moveTo>
                      <a:pt x="383934" y="4"/>
                    </a:moveTo>
                    <a:cubicBezTo>
                      <a:pt x="307505" y="66131"/>
                      <a:pt x="-279952" y="620357"/>
                      <a:pt x="165033" y="1681701"/>
                    </a:cubicBezTo>
                    <a:lnTo>
                      <a:pt x="608341" y="1681701"/>
                    </a:lnTo>
                    <a:lnTo>
                      <a:pt x="609970" y="1681701"/>
                    </a:lnTo>
                    <a:cubicBezTo>
                      <a:pt x="1054954" y="620361"/>
                      <a:pt x="467500" y="66218"/>
                      <a:pt x="391070" y="89"/>
                    </a:cubicBezTo>
                    <a:lnTo>
                      <a:pt x="383934" y="4"/>
                    </a:lnTo>
                    <a:close/>
                  </a:path>
                </a:pathLst>
              </a:custGeom>
              <a:solidFill>
                <a:srgbClr val="ECECEC"/>
              </a:solidFill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F09FB16-4E3D-FFC7-4670-D0761FB98DCB}"/>
                  </a:ext>
                </a:extLst>
              </p:cNvPr>
              <p:cNvSpPr/>
              <p:nvPr/>
            </p:nvSpPr>
            <p:spPr>
              <a:xfrm rot="2731170">
                <a:off x="7557469" y="2512977"/>
                <a:ext cx="335796" cy="365043"/>
              </a:xfrm>
              <a:custGeom>
                <a:avLst/>
                <a:gdLst>
                  <a:gd name="connsiteX0" fmla="*/ 167867 w 335796"/>
                  <a:gd name="connsiteY0" fmla="*/ 4 h 365043"/>
                  <a:gd name="connsiteX1" fmla="*/ 7 w 335796"/>
                  <a:gd name="connsiteY1" fmla="*/ 182568 h 365043"/>
                  <a:gd name="connsiteX2" fmla="*/ 167867 w 335796"/>
                  <a:gd name="connsiteY2" fmla="*/ 365048 h 365043"/>
                  <a:gd name="connsiteX3" fmla="*/ 335804 w 335796"/>
                  <a:gd name="connsiteY3" fmla="*/ 182568 h 365043"/>
                  <a:gd name="connsiteX4" fmla="*/ 167867 w 335796"/>
                  <a:gd name="connsiteY4" fmla="*/ 4 h 365043"/>
                  <a:gd name="connsiteX5" fmla="*/ 167867 w 335796"/>
                  <a:gd name="connsiteY5" fmla="*/ 21592 h 365043"/>
                  <a:gd name="connsiteX6" fmla="*/ 315947 w 335796"/>
                  <a:gd name="connsiteY6" fmla="*/ 182568 h 365043"/>
                  <a:gd name="connsiteX7" fmla="*/ 167867 w 335796"/>
                  <a:gd name="connsiteY7" fmla="*/ 343461 h 365043"/>
                  <a:gd name="connsiteX8" fmla="*/ 19865 w 335796"/>
                  <a:gd name="connsiteY8" fmla="*/ 182568 h 365043"/>
                  <a:gd name="connsiteX9" fmla="*/ 167867 w 335796"/>
                  <a:gd name="connsiteY9" fmla="*/ 21592 h 365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5796" h="365043">
                    <a:moveTo>
                      <a:pt x="167867" y="4"/>
                    </a:moveTo>
                    <a:cubicBezTo>
                      <a:pt x="75297" y="4"/>
                      <a:pt x="7" y="81936"/>
                      <a:pt x="7" y="182568"/>
                    </a:cubicBezTo>
                    <a:cubicBezTo>
                      <a:pt x="7" y="283201"/>
                      <a:pt x="75297" y="365048"/>
                      <a:pt x="167867" y="365048"/>
                    </a:cubicBezTo>
                    <a:cubicBezTo>
                      <a:pt x="260437" y="365048"/>
                      <a:pt x="335804" y="283201"/>
                      <a:pt x="335804" y="182568"/>
                    </a:cubicBezTo>
                    <a:cubicBezTo>
                      <a:pt x="335804" y="81936"/>
                      <a:pt x="260437" y="4"/>
                      <a:pt x="167867" y="4"/>
                    </a:cubicBezTo>
                    <a:close/>
                    <a:moveTo>
                      <a:pt x="167867" y="21592"/>
                    </a:moveTo>
                    <a:cubicBezTo>
                      <a:pt x="249693" y="21592"/>
                      <a:pt x="315947" y="93616"/>
                      <a:pt x="315947" y="182568"/>
                    </a:cubicBezTo>
                    <a:cubicBezTo>
                      <a:pt x="315947" y="271521"/>
                      <a:pt x="249693" y="343461"/>
                      <a:pt x="167867" y="343461"/>
                    </a:cubicBezTo>
                    <a:cubicBezTo>
                      <a:pt x="86041" y="343461"/>
                      <a:pt x="19865" y="271521"/>
                      <a:pt x="19865" y="182568"/>
                    </a:cubicBezTo>
                    <a:cubicBezTo>
                      <a:pt x="19865" y="93616"/>
                      <a:pt x="86041" y="21592"/>
                      <a:pt x="167867" y="21592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010A116-EA70-A956-1AF1-2B5243F65012}"/>
                  </a:ext>
                </a:extLst>
              </p:cNvPr>
              <p:cNvSpPr/>
              <p:nvPr/>
            </p:nvSpPr>
            <p:spPr>
              <a:xfrm rot="2731170">
                <a:off x="7873728" y="2006015"/>
                <a:ext cx="599272" cy="449757"/>
              </a:xfrm>
              <a:custGeom>
                <a:avLst/>
                <a:gdLst>
                  <a:gd name="connsiteX0" fmla="*/ 2564 w 599272"/>
                  <a:gd name="connsiteY0" fmla="*/ 436151 h 449757"/>
                  <a:gd name="connsiteX1" fmla="*/ 110383 w 599272"/>
                  <a:gd name="connsiteY1" fmla="*/ 220813 h 449757"/>
                  <a:gd name="connsiteX2" fmla="*/ 260828 w 599272"/>
                  <a:gd name="connsiteY2" fmla="*/ 35459 h 449757"/>
                  <a:gd name="connsiteX3" fmla="*/ 303454 w 599272"/>
                  <a:gd name="connsiteY3" fmla="*/ 23 h 449757"/>
                  <a:gd name="connsiteX4" fmla="*/ 463928 w 599272"/>
                  <a:gd name="connsiteY4" fmla="*/ 182652 h 449757"/>
                  <a:gd name="connsiteX5" fmla="*/ 589299 w 599272"/>
                  <a:gd name="connsiteY5" fmla="*/ 403442 h 449757"/>
                  <a:gd name="connsiteX6" fmla="*/ 599329 w 599272"/>
                  <a:gd name="connsiteY6" fmla="*/ 449781 h 449757"/>
                  <a:gd name="connsiteX7" fmla="*/ 56 w 599272"/>
                  <a:gd name="connsiteY7" fmla="*/ 447055 h 44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9272" h="449757">
                    <a:moveTo>
                      <a:pt x="2564" y="436151"/>
                    </a:moveTo>
                    <a:lnTo>
                      <a:pt x="110383" y="220813"/>
                    </a:lnTo>
                    <a:lnTo>
                      <a:pt x="260828" y="35459"/>
                    </a:lnTo>
                    <a:lnTo>
                      <a:pt x="303454" y="23"/>
                    </a:lnTo>
                    <a:lnTo>
                      <a:pt x="463928" y="182652"/>
                    </a:lnTo>
                    <a:lnTo>
                      <a:pt x="589299" y="403442"/>
                    </a:lnTo>
                    <a:lnTo>
                      <a:pt x="599329" y="449781"/>
                    </a:lnTo>
                    <a:lnTo>
                      <a:pt x="56" y="447055"/>
                    </a:lnTo>
                  </a:path>
                </a:pathLst>
              </a:custGeom>
              <a:solidFill>
                <a:srgbClr val="FF0000"/>
              </a:solidFill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08EC770-ECDF-E604-FA3A-AD44A810E0EF}"/>
                  </a:ext>
                </a:extLst>
              </p:cNvPr>
              <p:cNvSpPr/>
              <p:nvPr/>
            </p:nvSpPr>
            <p:spPr>
              <a:xfrm rot="2731170">
                <a:off x="6785437" y="2551461"/>
                <a:ext cx="206962" cy="730515"/>
              </a:xfrm>
              <a:custGeom>
                <a:avLst/>
                <a:gdLst>
                  <a:gd name="connsiteX0" fmla="*/ 156779 w 206962"/>
                  <a:gd name="connsiteY0" fmla="*/ -51 h 730515"/>
                  <a:gd name="connsiteX1" fmla="*/ 51468 w 206962"/>
                  <a:gd name="connsiteY1" fmla="*/ 730464 h 730515"/>
                  <a:gd name="connsiteX2" fmla="*/ 206927 w 206962"/>
                  <a:gd name="connsiteY2" fmla="*/ 193065 h 73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962" h="730515">
                    <a:moveTo>
                      <a:pt x="156779" y="-51"/>
                    </a:moveTo>
                    <a:cubicBezTo>
                      <a:pt x="156779" y="-51"/>
                      <a:pt x="-109007" y="-3649"/>
                      <a:pt x="51468" y="730464"/>
                    </a:cubicBezTo>
                    <a:cubicBezTo>
                      <a:pt x="51468" y="730464"/>
                      <a:pt x="66512" y="117494"/>
                      <a:pt x="206927" y="193065"/>
                    </a:cubicBezTo>
                  </a:path>
                </a:pathLst>
              </a:custGeom>
              <a:solidFill>
                <a:srgbClr val="FF0000"/>
              </a:solidFill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1A132A2-A8CF-7981-4D5D-F947B03CFDF5}"/>
                  </a:ext>
                </a:extLst>
              </p:cNvPr>
              <p:cNvSpPr/>
              <p:nvPr/>
            </p:nvSpPr>
            <p:spPr>
              <a:xfrm rot="2731170">
                <a:off x="7365201" y="3141835"/>
                <a:ext cx="206962" cy="730515"/>
              </a:xfrm>
              <a:custGeom>
                <a:avLst/>
                <a:gdLst>
                  <a:gd name="connsiteX0" fmla="*/ 50087 w 206962"/>
                  <a:gd name="connsiteY0" fmla="*/ 11 h 730515"/>
                  <a:gd name="connsiteX1" fmla="*/ 155398 w 206962"/>
                  <a:gd name="connsiteY1" fmla="*/ 730526 h 730515"/>
                  <a:gd name="connsiteX2" fmla="*/ -61 w 206962"/>
                  <a:gd name="connsiteY2" fmla="*/ 193127 h 73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962" h="730515">
                    <a:moveTo>
                      <a:pt x="50087" y="11"/>
                    </a:moveTo>
                    <a:cubicBezTo>
                      <a:pt x="50087" y="11"/>
                      <a:pt x="315872" y="-3587"/>
                      <a:pt x="155398" y="730526"/>
                    </a:cubicBezTo>
                    <a:cubicBezTo>
                      <a:pt x="155398" y="730526"/>
                      <a:pt x="140354" y="117556"/>
                      <a:pt x="-61" y="193127"/>
                    </a:cubicBezTo>
                  </a:path>
                </a:pathLst>
              </a:custGeom>
              <a:solidFill>
                <a:srgbClr val="FF0000"/>
              </a:solidFill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1A47BF0-1A35-E229-C91F-F395880C26BC}"/>
                  </a:ext>
                </a:extLst>
              </p:cNvPr>
              <p:cNvSpPr/>
              <p:nvPr/>
            </p:nvSpPr>
            <p:spPr>
              <a:xfrm rot="2731170">
                <a:off x="6903495" y="3122453"/>
                <a:ext cx="564167" cy="149919"/>
              </a:xfrm>
              <a:custGeom>
                <a:avLst/>
                <a:gdLst>
                  <a:gd name="connsiteX0" fmla="*/ -47 w 564167"/>
                  <a:gd name="connsiteY0" fmla="*/ -20 h 149919"/>
                  <a:gd name="connsiteX1" fmla="*/ 65146 w 564167"/>
                  <a:gd name="connsiteY1" fmla="*/ 149899 h 149919"/>
                  <a:gd name="connsiteX2" fmla="*/ 511466 w 564167"/>
                  <a:gd name="connsiteY2" fmla="*/ 147173 h 149919"/>
                  <a:gd name="connsiteX3" fmla="*/ 564121 w 564167"/>
                  <a:gd name="connsiteY3" fmla="*/ -20 h 149919"/>
                  <a:gd name="connsiteX4" fmla="*/ -47 w 564167"/>
                  <a:gd name="connsiteY4" fmla="*/ -20 h 149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167" h="149919">
                    <a:moveTo>
                      <a:pt x="-47" y="-20"/>
                    </a:moveTo>
                    <a:lnTo>
                      <a:pt x="65146" y="149899"/>
                    </a:lnTo>
                    <a:lnTo>
                      <a:pt x="511466" y="147173"/>
                    </a:lnTo>
                    <a:lnTo>
                      <a:pt x="564121" y="-20"/>
                    </a:lnTo>
                    <a:lnTo>
                      <a:pt x="-47" y="-20"/>
                    </a:lnTo>
                    <a:close/>
                  </a:path>
                </a:pathLst>
              </a:custGeom>
              <a:solidFill>
                <a:srgbClr val="B3B3B3"/>
              </a:solidFill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99C3EE4-59F5-1D20-813F-5DD5A258D0B4}"/>
                  </a:ext>
                </a:extLst>
              </p:cNvPr>
              <p:cNvSpPr/>
              <p:nvPr/>
            </p:nvSpPr>
            <p:spPr>
              <a:xfrm rot="2731170">
                <a:off x="7371983" y="3138750"/>
                <a:ext cx="209480" cy="714160"/>
              </a:xfrm>
              <a:custGeom>
                <a:avLst/>
                <a:gdLst>
                  <a:gd name="connsiteX0" fmla="*/ 115281 w 209480"/>
                  <a:gd name="connsiteY0" fmla="*/ 79059 h 714160"/>
                  <a:gd name="connsiteX1" fmla="*/ 65133 w 209480"/>
                  <a:gd name="connsiteY1" fmla="*/ 215350 h 714160"/>
                  <a:gd name="connsiteX2" fmla="*/ 35044 w 209480"/>
                  <a:gd name="connsiteY2" fmla="*/ 188091 h 714160"/>
                  <a:gd name="connsiteX3" fmla="*/ -60 w 209480"/>
                  <a:gd name="connsiteY3" fmla="*/ 204446 h 714160"/>
                  <a:gd name="connsiteX4" fmla="*/ 47581 w 209480"/>
                  <a:gd name="connsiteY4" fmla="*/ 11 h 714160"/>
                  <a:gd name="connsiteX5" fmla="*/ 132833 w 209480"/>
                  <a:gd name="connsiteY5" fmla="*/ 46350 h 714160"/>
                  <a:gd name="connsiteX6" fmla="*/ 165430 w 209480"/>
                  <a:gd name="connsiteY6" fmla="*/ 714171 h 714160"/>
                  <a:gd name="connsiteX7" fmla="*/ 115281 w 209480"/>
                  <a:gd name="connsiteY7" fmla="*/ 79059 h 71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480" h="714160">
                    <a:moveTo>
                      <a:pt x="115281" y="79059"/>
                    </a:moveTo>
                    <a:lnTo>
                      <a:pt x="65133" y="215350"/>
                    </a:lnTo>
                    <a:lnTo>
                      <a:pt x="35044" y="188091"/>
                    </a:lnTo>
                    <a:lnTo>
                      <a:pt x="-60" y="204446"/>
                    </a:lnTo>
                    <a:lnTo>
                      <a:pt x="47581" y="11"/>
                    </a:lnTo>
                    <a:lnTo>
                      <a:pt x="132833" y="46350"/>
                    </a:lnTo>
                    <a:cubicBezTo>
                      <a:pt x="132833" y="46350"/>
                      <a:pt x="280770" y="158108"/>
                      <a:pt x="165430" y="714171"/>
                    </a:cubicBezTo>
                    <a:cubicBezTo>
                      <a:pt x="233130" y="139027"/>
                      <a:pt x="112774" y="79059"/>
                      <a:pt x="115281" y="79059"/>
                    </a:cubicBezTo>
                    <a:close/>
                  </a:path>
                </a:pathLst>
              </a:custGeom>
              <a:solidFill>
                <a:srgbClr val="D20000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E94164C-AA50-1B14-8B56-0A652B927751}"/>
                  </a:ext>
                </a:extLst>
              </p:cNvPr>
              <p:cNvSpPr/>
              <p:nvPr/>
            </p:nvSpPr>
            <p:spPr>
              <a:xfrm rot="2731170">
                <a:off x="6779928" y="2674544"/>
                <a:ext cx="164282" cy="596950"/>
              </a:xfrm>
              <a:custGeom>
                <a:avLst/>
                <a:gdLst>
                  <a:gd name="connsiteX0" fmla="*/ 1243 w 164282"/>
                  <a:gd name="connsiteY0" fmla="*/ 596899 h 596950"/>
                  <a:gd name="connsiteX1" fmla="*/ 146673 w 164282"/>
                  <a:gd name="connsiteY1" fmla="*/ -51 h 596950"/>
                  <a:gd name="connsiteX2" fmla="*/ 164225 w 164282"/>
                  <a:gd name="connsiteY2" fmla="*/ 65368 h 596950"/>
                  <a:gd name="connsiteX3" fmla="*/ 96524 w 164282"/>
                  <a:gd name="connsiteY3" fmla="*/ 81723 h 596950"/>
                  <a:gd name="connsiteX4" fmla="*/ 43869 w 164282"/>
                  <a:gd name="connsiteY4" fmla="*/ 261626 h 596950"/>
                  <a:gd name="connsiteX5" fmla="*/ 1243 w 164282"/>
                  <a:gd name="connsiteY5" fmla="*/ 596899 h 596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282" h="596950">
                    <a:moveTo>
                      <a:pt x="1243" y="596899"/>
                    </a:moveTo>
                    <a:cubicBezTo>
                      <a:pt x="1243" y="596899"/>
                      <a:pt x="-23731" y="2255"/>
                      <a:pt x="146673" y="-51"/>
                    </a:cubicBezTo>
                    <a:cubicBezTo>
                      <a:pt x="165477" y="-305"/>
                      <a:pt x="164225" y="65368"/>
                      <a:pt x="164225" y="65368"/>
                    </a:cubicBezTo>
                    <a:lnTo>
                      <a:pt x="96524" y="81723"/>
                    </a:lnTo>
                    <a:lnTo>
                      <a:pt x="43869" y="261626"/>
                    </a:lnTo>
                    <a:lnTo>
                      <a:pt x="1243" y="596899"/>
                    </a:lnTo>
                    <a:close/>
                  </a:path>
                </a:pathLst>
              </a:custGeom>
              <a:solidFill>
                <a:srgbClr val="D20000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A96CB7D-14FC-B76F-FFC6-5430B7F6B00A}"/>
                  </a:ext>
                </a:extLst>
              </p:cNvPr>
              <p:cNvSpPr/>
              <p:nvPr/>
            </p:nvSpPr>
            <p:spPr>
              <a:xfrm rot="2731170">
                <a:off x="7246478" y="3262059"/>
                <a:ext cx="153276" cy="147737"/>
              </a:xfrm>
              <a:custGeom>
                <a:avLst/>
                <a:gdLst>
                  <a:gd name="connsiteX0" fmla="*/ -53 w 153276"/>
                  <a:gd name="connsiteY0" fmla="*/ -6 h 147737"/>
                  <a:gd name="connsiteX1" fmla="*/ 13056 w 153276"/>
                  <a:gd name="connsiteY1" fmla="*/ 144443 h 147737"/>
                  <a:gd name="connsiteX2" fmla="*/ 19805 w 153276"/>
                  <a:gd name="connsiteY2" fmla="*/ 147732 h 147737"/>
                  <a:gd name="connsiteX3" fmla="*/ 110794 w 153276"/>
                  <a:gd name="connsiteY3" fmla="*/ 147142 h 147737"/>
                  <a:gd name="connsiteX4" fmla="*/ 153223 w 153276"/>
                  <a:gd name="connsiteY4" fmla="*/ 28580 h 147737"/>
                  <a:gd name="connsiteX5" fmla="*/ 147639 w 153276"/>
                  <a:gd name="connsiteY5" fmla="*/ -6 h 147737"/>
                  <a:gd name="connsiteX6" fmla="*/ -53 w 153276"/>
                  <a:gd name="connsiteY6" fmla="*/ -6 h 147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276" h="147737">
                    <a:moveTo>
                      <a:pt x="-53" y="-6"/>
                    </a:moveTo>
                    <a:cubicBezTo>
                      <a:pt x="10007" y="32942"/>
                      <a:pt x="15952" y="78917"/>
                      <a:pt x="13056" y="144443"/>
                    </a:cubicBezTo>
                    <a:cubicBezTo>
                      <a:pt x="15196" y="145263"/>
                      <a:pt x="17464" y="146414"/>
                      <a:pt x="19805" y="147732"/>
                    </a:cubicBezTo>
                    <a:lnTo>
                      <a:pt x="110794" y="147142"/>
                    </a:lnTo>
                    <a:lnTo>
                      <a:pt x="153223" y="28580"/>
                    </a:lnTo>
                    <a:cubicBezTo>
                      <a:pt x="151512" y="18451"/>
                      <a:pt x="149535" y="9409"/>
                      <a:pt x="147639" y="-6"/>
                    </a:cubicBezTo>
                    <a:lnTo>
                      <a:pt x="-53" y="-6"/>
                    </a:lnTo>
                    <a:close/>
                  </a:path>
                </a:pathLst>
              </a:custGeom>
              <a:solidFill>
                <a:srgbClr val="999999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8604A70-6CEC-844C-68A9-1EC1770E97FB}"/>
                  </a:ext>
                </a:extLst>
              </p:cNvPr>
              <p:cNvSpPr/>
              <p:nvPr/>
            </p:nvSpPr>
            <p:spPr>
              <a:xfrm rot="2731170">
                <a:off x="7316026" y="2994213"/>
                <a:ext cx="236896" cy="288167"/>
              </a:xfrm>
              <a:custGeom>
                <a:avLst/>
                <a:gdLst>
                  <a:gd name="connsiteX0" fmla="*/ 40146 w 236896"/>
                  <a:gd name="connsiteY0" fmla="*/ 363 h 288167"/>
                  <a:gd name="connsiteX1" fmla="*/ 12532 w 236896"/>
                  <a:gd name="connsiteY1" fmla="*/ 1881 h 288167"/>
                  <a:gd name="connsiteX2" fmla="*/ -35 w 236896"/>
                  <a:gd name="connsiteY2" fmla="*/ 211766 h 288167"/>
                  <a:gd name="connsiteX3" fmla="*/ 88859 w 236896"/>
                  <a:gd name="connsiteY3" fmla="*/ 288164 h 288167"/>
                  <a:gd name="connsiteX4" fmla="*/ 236861 w 236896"/>
                  <a:gd name="connsiteY4" fmla="*/ 288164 h 288167"/>
                  <a:gd name="connsiteX5" fmla="*/ 40146 w 236896"/>
                  <a:gd name="connsiteY5" fmla="*/ 363 h 28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6896" h="288167">
                    <a:moveTo>
                      <a:pt x="40146" y="363"/>
                    </a:moveTo>
                    <a:cubicBezTo>
                      <a:pt x="23221" y="-1000"/>
                      <a:pt x="12532" y="1881"/>
                      <a:pt x="12532" y="1881"/>
                    </a:cubicBezTo>
                    <a:lnTo>
                      <a:pt x="-35" y="211766"/>
                    </a:lnTo>
                    <a:cubicBezTo>
                      <a:pt x="-35" y="211766"/>
                      <a:pt x="60371" y="198799"/>
                      <a:pt x="88859" y="288164"/>
                    </a:cubicBezTo>
                    <a:lnTo>
                      <a:pt x="236861" y="288164"/>
                    </a:lnTo>
                    <a:cubicBezTo>
                      <a:pt x="188791" y="44475"/>
                      <a:pt x="88756" y="4277"/>
                      <a:pt x="40146" y="363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6119C40-BF73-20B3-7808-80C8A3EEDC75}"/>
                  </a:ext>
                </a:extLst>
              </p:cNvPr>
              <p:cNvSpPr/>
              <p:nvPr/>
            </p:nvSpPr>
            <p:spPr>
              <a:xfrm rot="2731170">
                <a:off x="6974575" y="2967244"/>
                <a:ext cx="119146" cy="153809"/>
              </a:xfrm>
              <a:custGeom>
                <a:avLst/>
                <a:gdLst>
                  <a:gd name="connsiteX0" fmla="*/ -40 w 119146"/>
                  <a:gd name="connsiteY0" fmla="*/ 13456 h 153809"/>
                  <a:gd name="connsiteX1" fmla="*/ 49604 w 119146"/>
                  <a:gd name="connsiteY1" fmla="*/ 148376 h 153809"/>
                  <a:gd name="connsiteX2" fmla="*/ 119106 w 119146"/>
                  <a:gd name="connsiteY2" fmla="*/ 153773 h 153809"/>
                  <a:gd name="connsiteX3" fmla="*/ 99248 w 119146"/>
                  <a:gd name="connsiteY3" fmla="*/ -36 h 153809"/>
                  <a:gd name="connsiteX4" fmla="*/ -40 w 119146"/>
                  <a:gd name="connsiteY4" fmla="*/ 13456 h 1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146" h="153809">
                    <a:moveTo>
                      <a:pt x="-40" y="13456"/>
                    </a:moveTo>
                    <a:lnTo>
                      <a:pt x="49604" y="148376"/>
                    </a:lnTo>
                    <a:lnTo>
                      <a:pt x="119106" y="153773"/>
                    </a:lnTo>
                    <a:lnTo>
                      <a:pt x="99248" y="-36"/>
                    </a:lnTo>
                    <a:lnTo>
                      <a:pt x="-40" y="13456"/>
                    </a:lnTo>
                    <a:close/>
                  </a:path>
                </a:pathLst>
              </a:custGeom>
              <a:solidFill>
                <a:srgbClr val="CCCCCC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4439669-464D-1602-305B-FA5A4D59696B}"/>
                  </a:ext>
                </a:extLst>
              </p:cNvPr>
              <p:cNvSpPr/>
              <p:nvPr/>
            </p:nvSpPr>
            <p:spPr>
              <a:xfrm rot="2731170">
                <a:off x="7722372" y="2380940"/>
                <a:ext cx="589242" cy="9525"/>
              </a:xfrm>
              <a:custGeom>
                <a:avLst/>
                <a:gdLst>
                  <a:gd name="connsiteX0" fmla="*/ 40 w 589242"/>
                  <a:gd name="connsiteY0" fmla="*/ 16 h 9525"/>
                  <a:gd name="connsiteX1" fmla="*/ 589282 w 589242"/>
                  <a:gd name="connsiteY1" fmla="*/ 16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9242" h="9525">
                    <a:moveTo>
                      <a:pt x="40" y="16"/>
                    </a:moveTo>
                    <a:lnTo>
                      <a:pt x="589282" y="16"/>
                    </a:lnTo>
                  </a:path>
                </a:pathLst>
              </a:cu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BA30CB7-89CD-20DD-B037-BF5D93BA2437}"/>
                  </a:ext>
                </a:extLst>
              </p:cNvPr>
              <p:cNvSpPr/>
              <p:nvPr/>
            </p:nvSpPr>
            <p:spPr>
              <a:xfrm rot="2731170">
                <a:off x="7568497" y="2501820"/>
                <a:ext cx="315934" cy="343450"/>
              </a:xfrm>
              <a:custGeom>
                <a:avLst/>
                <a:gdLst>
                  <a:gd name="connsiteX0" fmla="*/ 315943 w 315934"/>
                  <a:gd name="connsiteY0" fmla="*/ 171729 h 343450"/>
                  <a:gd name="connsiteX1" fmla="*/ 157976 w 315934"/>
                  <a:gd name="connsiteY1" fmla="*/ 343455 h 343450"/>
                  <a:gd name="connsiteX2" fmla="*/ 9 w 315934"/>
                  <a:gd name="connsiteY2" fmla="*/ 171729 h 343450"/>
                  <a:gd name="connsiteX3" fmla="*/ 157976 w 315934"/>
                  <a:gd name="connsiteY3" fmla="*/ 4 h 343450"/>
                  <a:gd name="connsiteX4" fmla="*/ 315943 w 315934"/>
                  <a:gd name="connsiteY4" fmla="*/ 171729 h 34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934" h="343450">
                    <a:moveTo>
                      <a:pt x="315943" y="171729"/>
                    </a:moveTo>
                    <a:cubicBezTo>
                      <a:pt x="315943" y="266571"/>
                      <a:pt x="245219" y="343455"/>
                      <a:pt x="157976" y="343455"/>
                    </a:cubicBezTo>
                    <a:cubicBezTo>
                      <a:pt x="70733" y="343455"/>
                      <a:pt x="9" y="266571"/>
                      <a:pt x="9" y="171729"/>
                    </a:cubicBezTo>
                    <a:cubicBezTo>
                      <a:pt x="9" y="76888"/>
                      <a:pt x="70733" y="4"/>
                      <a:pt x="157976" y="4"/>
                    </a:cubicBezTo>
                    <a:cubicBezTo>
                      <a:pt x="245219" y="4"/>
                      <a:pt x="315943" y="76888"/>
                      <a:pt x="315943" y="171729"/>
                    </a:cubicBezTo>
                    <a:close/>
                  </a:path>
                </a:pathLst>
              </a:custGeom>
              <a:solidFill>
                <a:srgbClr val="B3B3B3"/>
              </a:solidFill>
              <a:ln w="28575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35FC8C8-76F4-7A43-81CD-B3FD208B29CF}"/>
                  </a:ext>
                </a:extLst>
              </p:cNvPr>
              <p:cNvSpPr/>
              <p:nvPr/>
            </p:nvSpPr>
            <p:spPr>
              <a:xfrm rot="2731170">
                <a:off x="7623660" y="2561788"/>
                <a:ext cx="205608" cy="223516"/>
              </a:xfrm>
              <a:custGeom>
                <a:avLst/>
                <a:gdLst>
                  <a:gd name="connsiteX0" fmla="*/ 205618 w 205608"/>
                  <a:gd name="connsiteY0" fmla="*/ 111762 h 223516"/>
                  <a:gd name="connsiteX1" fmla="*/ 102813 w 205608"/>
                  <a:gd name="connsiteY1" fmla="*/ 223520 h 223516"/>
                  <a:gd name="connsiteX2" fmla="*/ 9 w 205608"/>
                  <a:gd name="connsiteY2" fmla="*/ 111762 h 223516"/>
                  <a:gd name="connsiteX3" fmla="*/ 102813 w 205608"/>
                  <a:gd name="connsiteY3" fmla="*/ 4 h 223516"/>
                  <a:gd name="connsiteX4" fmla="*/ 205618 w 205608"/>
                  <a:gd name="connsiteY4" fmla="*/ 111762 h 223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608" h="223516">
                    <a:moveTo>
                      <a:pt x="205618" y="111762"/>
                    </a:moveTo>
                    <a:cubicBezTo>
                      <a:pt x="205618" y="173484"/>
                      <a:pt x="159590" y="223520"/>
                      <a:pt x="102813" y="223520"/>
                    </a:cubicBezTo>
                    <a:cubicBezTo>
                      <a:pt x="46036" y="223520"/>
                      <a:pt x="9" y="173484"/>
                      <a:pt x="9" y="111762"/>
                    </a:cubicBezTo>
                    <a:cubicBezTo>
                      <a:pt x="9" y="50040"/>
                      <a:pt x="46036" y="4"/>
                      <a:pt x="102813" y="4"/>
                    </a:cubicBezTo>
                    <a:cubicBezTo>
                      <a:pt x="159590" y="4"/>
                      <a:pt x="205618" y="50040"/>
                      <a:pt x="205618" y="111762"/>
                    </a:cubicBezTo>
                    <a:close/>
                  </a:path>
                </a:pathLst>
              </a:custGeom>
              <a:solidFill>
                <a:srgbClr val="80E5FF"/>
              </a:solidFill>
              <a:ln w="28575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BFCFAE0-BF1B-93AA-F994-69D5CCC390EE}"/>
                  </a:ext>
                </a:extLst>
              </p:cNvPr>
              <p:cNvSpPr/>
              <p:nvPr/>
            </p:nvSpPr>
            <p:spPr>
              <a:xfrm rot="2731170">
                <a:off x="6961429" y="3149484"/>
                <a:ext cx="556645" cy="9525"/>
              </a:xfrm>
              <a:custGeom>
                <a:avLst/>
                <a:gdLst>
                  <a:gd name="connsiteX0" fmla="*/ -42 w 556645"/>
                  <a:gd name="connsiteY0" fmla="*/ -18 h 9525"/>
                  <a:gd name="connsiteX1" fmla="*/ 556604 w 556645"/>
                  <a:gd name="connsiteY1" fmla="*/ -1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6645" h="9525">
                    <a:moveTo>
                      <a:pt x="-42" y="-18"/>
                    </a:moveTo>
                    <a:lnTo>
                      <a:pt x="556604" y="-18"/>
                    </a:lnTo>
                  </a:path>
                </a:pathLst>
              </a:cu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8DB5B42-8C66-77C2-ED22-245D1B037C20}"/>
                  </a:ext>
                </a:extLst>
              </p:cNvPr>
              <p:cNvSpPr/>
              <p:nvPr/>
            </p:nvSpPr>
            <p:spPr>
              <a:xfrm rot="2731170">
                <a:off x="7157909" y="2841739"/>
                <a:ext cx="45133" cy="735966"/>
              </a:xfrm>
              <a:custGeom>
                <a:avLst/>
                <a:gdLst>
                  <a:gd name="connsiteX0" fmla="*/ -48 w 45133"/>
                  <a:gd name="connsiteY0" fmla="*/ -20 h 735966"/>
                  <a:gd name="connsiteX1" fmla="*/ 45085 w 45133"/>
                  <a:gd name="connsiteY1" fmla="*/ -20 h 735966"/>
                  <a:gd name="connsiteX2" fmla="*/ 45085 w 45133"/>
                  <a:gd name="connsiteY2" fmla="*/ 735946 h 735966"/>
                  <a:gd name="connsiteX3" fmla="*/ -48 w 45133"/>
                  <a:gd name="connsiteY3" fmla="*/ 735946 h 735966"/>
                  <a:gd name="connsiteX4" fmla="*/ -48 w 45133"/>
                  <a:gd name="connsiteY4" fmla="*/ -20 h 73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33" h="735966">
                    <a:moveTo>
                      <a:pt x="-48" y="-20"/>
                    </a:moveTo>
                    <a:lnTo>
                      <a:pt x="45085" y="-20"/>
                    </a:lnTo>
                    <a:lnTo>
                      <a:pt x="45085" y="735946"/>
                    </a:lnTo>
                    <a:lnTo>
                      <a:pt x="-48" y="735946"/>
                    </a:lnTo>
                    <a:lnTo>
                      <a:pt x="-48" y="-20"/>
                    </a:lnTo>
                    <a:close/>
                  </a:path>
                </a:pathLst>
              </a:custGeom>
              <a:solidFill>
                <a:srgbClr val="FF0000"/>
              </a:solidFill>
              <a:ln w="28575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301E76A-A6DB-0AD4-CE97-7B4510CB7786}"/>
                  </a:ext>
                </a:extLst>
              </p:cNvPr>
              <p:cNvSpPr/>
              <p:nvPr/>
            </p:nvSpPr>
            <p:spPr>
              <a:xfrm rot="2731170">
                <a:off x="7635349" y="2445185"/>
                <a:ext cx="270340" cy="984014"/>
              </a:xfrm>
              <a:custGeom>
                <a:avLst/>
                <a:gdLst>
                  <a:gd name="connsiteX0" fmla="*/ 167988 w 270340"/>
                  <a:gd name="connsiteY0" fmla="*/ 984030 h 984014"/>
                  <a:gd name="connsiteX1" fmla="*/ 208107 w 270340"/>
                  <a:gd name="connsiteY1" fmla="*/ 15 h 984014"/>
                  <a:gd name="connsiteX2" fmla="*/ -9 w 270340"/>
                  <a:gd name="connsiteY2" fmla="*/ 984030 h 984014"/>
                  <a:gd name="connsiteX3" fmla="*/ 167988 w 270340"/>
                  <a:gd name="connsiteY3" fmla="*/ 984030 h 98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340" h="984014">
                    <a:moveTo>
                      <a:pt x="167988" y="984030"/>
                    </a:moveTo>
                    <a:cubicBezTo>
                      <a:pt x="167988" y="984030"/>
                      <a:pt x="368581" y="482482"/>
                      <a:pt x="208107" y="15"/>
                    </a:cubicBezTo>
                    <a:cubicBezTo>
                      <a:pt x="215629" y="855917"/>
                      <a:pt x="-9" y="984030"/>
                      <a:pt x="-9" y="984030"/>
                    </a:cubicBezTo>
                    <a:lnTo>
                      <a:pt x="167988" y="984030"/>
                    </a:lnTo>
                    <a:close/>
                  </a:path>
                </a:pathLst>
              </a:custGeom>
              <a:solidFill>
                <a:srgbClr val="CCCCCC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E4EFE75-A38F-CB12-EC6B-2E6B5F905708}"/>
                  </a:ext>
                </a:extLst>
              </p:cNvPr>
              <p:cNvSpPr/>
              <p:nvPr/>
            </p:nvSpPr>
            <p:spPr>
              <a:xfrm>
                <a:off x="7617054" y="2623976"/>
                <a:ext cx="221905" cy="97328"/>
              </a:xfrm>
              <a:custGeom>
                <a:avLst/>
                <a:gdLst>
                  <a:gd name="connsiteX0" fmla="*/ 221905 w 221905"/>
                  <a:gd name="connsiteY0" fmla="*/ 0 h 97328"/>
                  <a:gd name="connsiteX1" fmla="*/ 216965 w 221905"/>
                  <a:gd name="connsiteY1" fmla="*/ 89263 h 97328"/>
                  <a:gd name="connsiteX2" fmla="*/ 0 w 221905"/>
                  <a:gd name="connsiteY2" fmla="*/ 97329 h 97328"/>
                  <a:gd name="connsiteX3" fmla="*/ 4940 w 221905"/>
                  <a:gd name="connsiteY3" fmla="*/ 8065 h 9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905" h="97328">
                    <a:moveTo>
                      <a:pt x="221905" y="0"/>
                    </a:moveTo>
                    <a:lnTo>
                      <a:pt x="216965" y="89263"/>
                    </a:lnTo>
                    <a:lnTo>
                      <a:pt x="0" y="97329"/>
                    </a:lnTo>
                    <a:lnTo>
                      <a:pt x="4940" y="8065"/>
                    </a:lnTo>
                    <a:close/>
                  </a:path>
                </a:pathLst>
              </a:custGeom>
              <a:solidFill>
                <a:srgbClr val="FFFFFF"/>
              </a:solidFill>
              <a:ln w="7781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CB2DC4A-9415-14AB-873F-5CCDA7F2FD40}"/>
                  </a:ext>
                </a:extLst>
              </p:cNvPr>
              <p:cNvSpPr/>
              <p:nvPr/>
            </p:nvSpPr>
            <p:spPr>
              <a:xfrm rot="2731170">
                <a:off x="7623660" y="2561788"/>
                <a:ext cx="205608" cy="223516"/>
              </a:xfrm>
              <a:custGeom>
                <a:avLst/>
                <a:gdLst>
                  <a:gd name="connsiteX0" fmla="*/ 205618 w 205608"/>
                  <a:gd name="connsiteY0" fmla="*/ 111762 h 223516"/>
                  <a:gd name="connsiteX1" fmla="*/ 102813 w 205608"/>
                  <a:gd name="connsiteY1" fmla="*/ 223520 h 223516"/>
                  <a:gd name="connsiteX2" fmla="*/ 9 w 205608"/>
                  <a:gd name="connsiteY2" fmla="*/ 111762 h 223516"/>
                  <a:gd name="connsiteX3" fmla="*/ 102813 w 205608"/>
                  <a:gd name="connsiteY3" fmla="*/ 4 h 223516"/>
                  <a:gd name="connsiteX4" fmla="*/ 205618 w 205608"/>
                  <a:gd name="connsiteY4" fmla="*/ 111762 h 223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608" h="223516">
                    <a:moveTo>
                      <a:pt x="205618" y="111762"/>
                    </a:moveTo>
                    <a:cubicBezTo>
                      <a:pt x="205618" y="173484"/>
                      <a:pt x="159590" y="223520"/>
                      <a:pt x="102813" y="223520"/>
                    </a:cubicBezTo>
                    <a:cubicBezTo>
                      <a:pt x="46036" y="223520"/>
                      <a:pt x="9" y="173484"/>
                      <a:pt x="9" y="111762"/>
                    </a:cubicBezTo>
                    <a:cubicBezTo>
                      <a:pt x="9" y="50040"/>
                      <a:pt x="46036" y="4"/>
                      <a:pt x="102813" y="4"/>
                    </a:cubicBezTo>
                    <a:cubicBezTo>
                      <a:pt x="159590" y="4"/>
                      <a:pt x="205618" y="50040"/>
                      <a:pt x="205618" y="111762"/>
                    </a:cubicBezTo>
                    <a:close/>
                  </a:path>
                </a:pathLst>
              </a:custGeom>
              <a:noFill/>
              <a:ln w="28575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08F102D-B055-D840-346E-B8E427DF2642}"/>
                  </a:ext>
                </a:extLst>
              </p:cNvPr>
              <p:cNvSpPr/>
              <p:nvPr/>
            </p:nvSpPr>
            <p:spPr>
              <a:xfrm rot="2731170">
                <a:off x="8139119" y="2151647"/>
                <a:ext cx="225667" cy="337999"/>
              </a:xfrm>
              <a:custGeom>
                <a:avLst/>
                <a:gdLst>
                  <a:gd name="connsiteX0" fmla="*/ 225720 w 225667"/>
                  <a:gd name="connsiteY0" fmla="*/ 338032 h 337999"/>
                  <a:gd name="connsiteX1" fmla="*/ 52 w 225667"/>
                  <a:gd name="connsiteY1" fmla="*/ 32 h 337999"/>
                  <a:gd name="connsiteX2" fmla="*/ 65245 w 225667"/>
                  <a:gd name="connsiteY2" fmla="*/ 338032 h 337999"/>
                  <a:gd name="connsiteX3" fmla="*/ 225720 w 225667"/>
                  <a:gd name="connsiteY3" fmla="*/ 338032 h 33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667" h="337999">
                    <a:moveTo>
                      <a:pt x="225720" y="338032"/>
                    </a:moveTo>
                    <a:cubicBezTo>
                      <a:pt x="225720" y="338032"/>
                      <a:pt x="147989" y="117242"/>
                      <a:pt x="52" y="32"/>
                    </a:cubicBezTo>
                    <a:cubicBezTo>
                      <a:pt x="135452" y="283516"/>
                      <a:pt x="65245" y="338032"/>
                      <a:pt x="65245" y="338032"/>
                    </a:cubicBezTo>
                    <a:lnTo>
                      <a:pt x="225720" y="338032"/>
                    </a:lnTo>
                    <a:close/>
                  </a:path>
                </a:pathLst>
              </a:custGeom>
              <a:solidFill>
                <a:srgbClr val="D20000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318EA34-DBD2-14D5-9917-C234281C9D68}"/>
                  </a:ext>
                </a:extLst>
              </p:cNvPr>
              <p:cNvSpPr/>
              <p:nvPr/>
            </p:nvSpPr>
            <p:spPr>
              <a:xfrm rot="2731170">
                <a:off x="7365201" y="3141835"/>
                <a:ext cx="206962" cy="730515"/>
              </a:xfrm>
              <a:custGeom>
                <a:avLst/>
                <a:gdLst>
                  <a:gd name="connsiteX0" fmla="*/ 50087 w 206962"/>
                  <a:gd name="connsiteY0" fmla="*/ 11 h 730515"/>
                  <a:gd name="connsiteX1" fmla="*/ 155398 w 206962"/>
                  <a:gd name="connsiteY1" fmla="*/ 730526 h 730515"/>
                  <a:gd name="connsiteX2" fmla="*/ -61 w 206962"/>
                  <a:gd name="connsiteY2" fmla="*/ 193127 h 73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962" h="730515">
                    <a:moveTo>
                      <a:pt x="50087" y="11"/>
                    </a:moveTo>
                    <a:cubicBezTo>
                      <a:pt x="50087" y="11"/>
                      <a:pt x="315872" y="-3587"/>
                      <a:pt x="155398" y="730526"/>
                    </a:cubicBezTo>
                    <a:cubicBezTo>
                      <a:pt x="155398" y="730526"/>
                      <a:pt x="140354" y="117556"/>
                      <a:pt x="-61" y="193127"/>
                    </a:cubicBezTo>
                  </a:path>
                </a:pathLst>
              </a:cu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0CAB0A7-3D2E-0CD8-C49C-6C3A1170A1BE}"/>
                  </a:ext>
                </a:extLst>
              </p:cNvPr>
              <p:cNvSpPr/>
              <p:nvPr/>
            </p:nvSpPr>
            <p:spPr>
              <a:xfrm rot="2731170">
                <a:off x="6785437" y="2551461"/>
                <a:ext cx="206962" cy="730515"/>
              </a:xfrm>
              <a:custGeom>
                <a:avLst/>
                <a:gdLst>
                  <a:gd name="connsiteX0" fmla="*/ 156779 w 206962"/>
                  <a:gd name="connsiteY0" fmla="*/ -51 h 730515"/>
                  <a:gd name="connsiteX1" fmla="*/ 51468 w 206962"/>
                  <a:gd name="connsiteY1" fmla="*/ 730464 h 730515"/>
                  <a:gd name="connsiteX2" fmla="*/ 206927 w 206962"/>
                  <a:gd name="connsiteY2" fmla="*/ 193065 h 73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962" h="730515">
                    <a:moveTo>
                      <a:pt x="156779" y="-51"/>
                    </a:moveTo>
                    <a:cubicBezTo>
                      <a:pt x="156779" y="-51"/>
                      <a:pt x="-109007" y="-3649"/>
                      <a:pt x="51468" y="730464"/>
                    </a:cubicBezTo>
                    <a:cubicBezTo>
                      <a:pt x="51468" y="730464"/>
                      <a:pt x="66512" y="117494"/>
                      <a:pt x="206927" y="193065"/>
                    </a:cubicBezTo>
                  </a:path>
                </a:pathLst>
              </a:cu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FC46307-4C10-81BA-9FEE-B2AAFB6B2A3D}"/>
                  </a:ext>
                </a:extLst>
              </p:cNvPr>
              <p:cNvSpPr/>
              <p:nvPr/>
            </p:nvSpPr>
            <p:spPr>
              <a:xfrm rot="2731170">
                <a:off x="7959951" y="1947335"/>
                <a:ext cx="264669" cy="362821"/>
              </a:xfrm>
              <a:custGeom>
                <a:avLst/>
                <a:gdLst>
                  <a:gd name="connsiteX0" fmla="*/ 61 w 264669"/>
                  <a:gd name="connsiteY0" fmla="*/ 362785 h 362821"/>
                  <a:gd name="connsiteX1" fmla="*/ 243280 w 264669"/>
                  <a:gd name="connsiteY1" fmla="*/ 8431 h 362821"/>
                  <a:gd name="connsiteX2" fmla="*/ 61 w 264669"/>
                  <a:gd name="connsiteY2" fmla="*/ 362785 h 36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669" h="362821">
                    <a:moveTo>
                      <a:pt x="61" y="362785"/>
                    </a:moveTo>
                    <a:cubicBezTo>
                      <a:pt x="61" y="362785"/>
                      <a:pt x="132954" y="82028"/>
                      <a:pt x="243280" y="8431"/>
                    </a:cubicBezTo>
                    <a:cubicBezTo>
                      <a:pt x="353607" y="-65166"/>
                      <a:pt x="2569" y="368237"/>
                      <a:pt x="61" y="3627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3483E58-DE95-9126-E59D-9F234D203373}"/>
                  </a:ext>
                </a:extLst>
              </p:cNvPr>
              <p:cNvSpPr/>
              <p:nvPr/>
            </p:nvSpPr>
            <p:spPr>
              <a:xfrm rot="2731170">
                <a:off x="7473829" y="2133322"/>
                <a:ext cx="250497" cy="674581"/>
              </a:xfrm>
              <a:custGeom>
                <a:avLst/>
                <a:gdLst>
                  <a:gd name="connsiteX0" fmla="*/ 16316 w 250497"/>
                  <a:gd name="connsiteY0" fmla="*/ 673263 h 674581"/>
                  <a:gd name="connsiteX1" fmla="*/ 80144 w 250497"/>
                  <a:gd name="connsiteY1" fmla="*/ 37211 h 674581"/>
                  <a:gd name="connsiteX2" fmla="*/ 250353 w 250497"/>
                  <a:gd name="connsiteY2" fmla="*/ 33356 h 674581"/>
                  <a:gd name="connsiteX3" fmla="*/ 16316 w 250497"/>
                  <a:gd name="connsiteY3" fmla="*/ 673263 h 67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497" h="674581">
                    <a:moveTo>
                      <a:pt x="16316" y="673263"/>
                    </a:moveTo>
                    <a:cubicBezTo>
                      <a:pt x="8463" y="668523"/>
                      <a:pt x="-40090" y="279402"/>
                      <a:pt x="80144" y="37211"/>
                    </a:cubicBezTo>
                    <a:cubicBezTo>
                      <a:pt x="154280" y="-27657"/>
                      <a:pt x="255146" y="6457"/>
                      <a:pt x="250353" y="33356"/>
                    </a:cubicBezTo>
                    <a:cubicBezTo>
                      <a:pt x="208834" y="266365"/>
                      <a:pt x="63022" y="701455"/>
                      <a:pt x="16316" y="673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F60E7EC-01AF-C13D-6BA5-7C26040BAFDF}"/>
                  </a:ext>
                </a:extLst>
              </p:cNvPr>
              <p:cNvSpPr/>
              <p:nvPr/>
            </p:nvSpPr>
            <p:spPr>
              <a:xfrm rot="2731170">
                <a:off x="7348001" y="1823832"/>
                <a:ext cx="774982" cy="1681696"/>
              </a:xfrm>
              <a:custGeom>
                <a:avLst/>
                <a:gdLst>
                  <a:gd name="connsiteX0" fmla="*/ 383934 w 774982"/>
                  <a:gd name="connsiteY0" fmla="*/ 4 h 1681696"/>
                  <a:gd name="connsiteX1" fmla="*/ 165033 w 774982"/>
                  <a:gd name="connsiteY1" fmla="*/ 1681701 h 1681696"/>
                  <a:gd name="connsiteX2" fmla="*/ 608341 w 774982"/>
                  <a:gd name="connsiteY2" fmla="*/ 1681701 h 1681696"/>
                  <a:gd name="connsiteX3" fmla="*/ 609970 w 774982"/>
                  <a:gd name="connsiteY3" fmla="*/ 1681701 h 1681696"/>
                  <a:gd name="connsiteX4" fmla="*/ 391070 w 774982"/>
                  <a:gd name="connsiteY4" fmla="*/ 89 h 1681696"/>
                  <a:gd name="connsiteX5" fmla="*/ 383934 w 774982"/>
                  <a:gd name="connsiteY5" fmla="*/ 4 h 168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982" h="1681696">
                    <a:moveTo>
                      <a:pt x="383934" y="4"/>
                    </a:moveTo>
                    <a:cubicBezTo>
                      <a:pt x="307505" y="66131"/>
                      <a:pt x="-279952" y="620357"/>
                      <a:pt x="165033" y="1681701"/>
                    </a:cubicBezTo>
                    <a:lnTo>
                      <a:pt x="608341" y="1681701"/>
                    </a:lnTo>
                    <a:lnTo>
                      <a:pt x="609970" y="1681701"/>
                    </a:lnTo>
                    <a:cubicBezTo>
                      <a:pt x="1054954" y="620361"/>
                      <a:pt x="467500" y="66218"/>
                      <a:pt x="391070" y="89"/>
                    </a:cubicBezTo>
                    <a:lnTo>
                      <a:pt x="383934" y="4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图形 81">
            <a:extLst>
              <a:ext uri="{FF2B5EF4-FFF2-40B4-BE49-F238E27FC236}">
                <a16:creationId xmlns:a16="http://schemas.microsoft.com/office/drawing/2014/main" id="{420D551D-3D79-BE81-56B6-4EDF6F4F3284}"/>
              </a:ext>
            </a:extLst>
          </p:cNvPr>
          <p:cNvGrpSpPr/>
          <p:nvPr/>
        </p:nvGrpSpPr>
        <p:grpSpPr>
          <a:xfrm rot="18595554">
            <a:off x="5271447" y="709660"/>
            <a:ext cx="5746580" cy="5745908"/>
            <a:chOff x="5709095" y="758876"/>
            <a:chExt cx="6197631" cy="6196906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FA0B263-D6C3-7746-470C-FCEB3A27FA0B}"/>
                </a:ext>
              </a:extLst>
            </p:cNvPr>
            <p:cNvSpPr/>
            <p:nvPr/>
          </p:nvSpPr>
          <p:spPr>
            <a:xfrm rot="8184600">
              <a:off x="6183745" y="2807275"/>
              <a:ext cx="1979001" cy="2168153"/>
            </a:xfrm>
            <a:custGeom>
              <a:avLst/>
              <a:gdLst>
                <a:gd name="connsiteX0" fmla="*/ -232 w 1979001"/>
                <a:gd name="connsiteY0" fmla="*/ 935013 h 2168153"/>
                <a:gd name="connsiteX1" fmla="*/ 259267 w 1979001"/>
                <a:gd name="connsiteY1" fmla="*/ 1598839 h 2168153"/>
                <a:gd name="connsiteX2" fmla="*/ 672862 w 1979001"/>
                <a:gd name="connsiteY2" fmla="*/ 2049590 h 2168153"/>
                <a:gd name="connsiteX3" fmla="*/ 729624 w 1979001"/>
                <a:gd name="connsiteY3" fmla="*/ 1779147 h 2168153"/>
                <a:gd name="connsiteX4" fmla="*/ 883710 w 1979001"/>
                <a:gd name="connsiteY4" fmla="*/ 1795530 h 2168153"/>
                <a:gd name="connsiteX5" fmla="*/ 1524362 w 1979001"/>
                <a:gd name="connsiteY5" fmla="*/ 2131544 h 2168153"/>
                <a:gd name="connsiteX6" fmla="*/ 1402727 w 1979001"/>
                <a:gd name="connsiteY6" fmla="*/ 1418540 h 2168153"/>
                <a:gd name="connsiteX7" fmla="*/ 1881187 w 1979001"/>
                <a:gd name="connsiteY7" fmla="*/ 1385755 h 2168153"/>
                <a:gd name="connsiteX8" fmla="*/ 1524371 w 1979001"/>
                <a:gd name="connsiteY8" fmla="*/ 869443 h 2168153"/>
                <a:gd name="connsiteX9" fmla="*/ 1921735 w 1979001"/>
                <a:gd name="connsiteY9" fmla="*/ 762896 h 2168153"/>
                <a:gd name="connsiteX10" fmla="*/ 900083 w 1979001"/>
                <a:gd name="connsiteY10" fmla="*/ -113 h 2168153"/>
                <a:gd name="connsiteX11" fmla="*/ -277 w 1979001"/>
                <a:gd name="connsiteY11" fmla="*/ 935013 h 216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3">
                  <a:moveTo>
                    <a:pt x="-232" y="935013"/>
                  </a:moveTo>
                  <a:cubicBezTo>
                    <a:pt x="-232" y="935013"/>
                    <a:pt x="121412" y="1295611"/>
                    <a:pt x="259267" y="1598839"/>
                  </a:cubicBezTo>
                  <a:cubicBezTo>
                    <a:pt x="397132" y="1902077"/>
                    <a:pt x="640420" y="2049590"/>
                    <a:pt x="672862" y="2049590"/>
                  </a:cubicBezTo>
                  <a:cubicBezTo>
                    <a:pt x="705292" y="2049590"/>
                    <a:pt x="737734" y="1877493"/>
                    <a:pt x="729624" y="1779147"/>
                  </a:cubicBezTo>
                  <a:cubicBezTo>
                    <a:pt x="721513" y="1680802"/>
                    <a:pt x="494442" y="1484101"/>
                    <a:pt x="883710" y="1795530"/>
                  </a:cubicBezTo>
                  <a:cubicBezTo>
                    <a:pt x="1272968" y="2106960"/>
                    <a:pt x="1548688" y="2238090"/>
                    <a:pt x="1524362" y="2131544"/>
                  </a:cubicBezTo>
                  <a:cubicBezTo>
                    <a:pt x="1564913" y="1869282"/>
                    <a:pt x="1110776" y="1320195"/>
                    <a:pt x="1402727" y="1418540"/>
                  </a:cubicBezTo>
                  <a:cubicBezTo>
                    <a:pt x="1694668" y="1516886"/>
                    <a:pt x="2189349" y="1746362"/>
                    <a:pt x="1881187" y="1385755"/>
                  </a:cubicBezTo>
                  <a:cubicBezTo>
                    <a:pt x="1573025" y="1025158"/>
                    <a:pt x="1256747" y="861242"/>
                    <a:pt x="1524371" y="869443"/>
                  </a:cubicBezTo>
                  <a:cubicBezTo>
                    <a:pt x="1791985" y="877639"/>
                    <a:pt x="2051484" y="1000574"/>
                    <a:pt x="1921735" y="762896"/>
                  </a:cubicBezTo>
                  <a:cubicBezTo>
                    <a:pt x="1791976" y="525228"/>
                    <a:pt x="1167736" y="155601"/>
                    <a:pt x="900083" y="-113"/>
                  </a:cubicBezTo>
                  <a:cubicBezTo>
                    <a:pt x="689238" y="106433"/>
                    <a:pt x="275453" y="385916"/>
                    <a:pt x="-277" y="935013"/>
                  </a:cubicBezTo>
                  <a:close/>
                </a:path>
              </a:pathLst>
            </a:custGeom>
            <a:solidFill>
              <a:srgbClr val="FF400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5" name="图形 81">
              <a:extLst>
                <a:ext uri="{FF2B5EF4-FFF2-40B4-BE49-F238E27FC236}">
                  <a16:creationId xmlns:a16="http://schemas.microsoft.com/office/drawing/2014/main" id="{2D42357D-9362-A1A6-D06D-34233D8A3F5D}"/>
                </a:ext>
              </a:extLst>
            </p:cNvPr>
            <p:cNvGrpSpPr/>
            <p:nvPr/>
          </p:nvGrpSpPr>
          <p:grpSpPr>
            <a:xfrm>
              <a:off x="6376307" y="1171012"/>
              <a:ext cx="5530419" cy="5523100"/>
              <a:chOff x="6376307" y="1171012"/>
              <a:chExt cx="5530419" cy="5523100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A4807D9-7E84-15B7-0CDF-4497B9716262}"/>
                  </a:ext>
                </a:extLst>
              </p:cNvPr>
              <p:cNvSpPr/>
              <p:nvPr/>
            </p:nvSpPr>
            <p:spPr>
              <a:xfrm rot="8184600">
                <a:off x="6905251" y="3358384"/>
                <a:ext cx="1311569" cy="1263948"/>
              </a:xfrm>
              <a:custGeom>
                <a:avLst/>
                <a:gdLst>
                  <a:gd name="connsiteX0" fmla="*/ -214 w 1311569"/>
                  <a:gd name="connsiteY0" fmla="*/ 621829 h 1263948"/>
                  <a:gd name="connsiteX1" fmla="*/ 185543 w 1311569"/>
                  <a:gd name="connsiteY1" fmla="*/ 1179099 h 1263948"/>
                  <a:gd name="connsiteX2" fmla="*/ 330923 w 1311569"/>
                  <a:gd name="connsiteY2" fmla="*/ 1114491 h 1263948"/>
                  <a:gd name="connsiteX3" fmla="*/ 476294 w 1311569"/>
                  <a:gd name="connsiteY3" fmla="*/ 952966 h 1263948"/>
                  <a:gd name="connsiteX4" fmla="*/ 872048 w 1311569"/>
                  <a:gd name="connsiteY4" fmla="*/ 1090259 h 1263948"/>
                  <a:gd name="connsiteX5" fmla="*/ 888193 w 1311569"/>
                  <a:gd name="connsiteY5" fmla="*/ 823740 h 1263948"/>
                  <a:gd name="connsiteX6" fmla="*/ 1041640 w 1311569"/>
                  <a:gd name="connsiteY6" fmla="*/ 718746 h 1263948"/>
                  <a:gd name="connsiteX7" fmla="*/ 1292015 w 1311569"/>
                  <a:gd name="connsiteY7" fmla="*/ 427996 h 1263948"/>
                  <a:gd name="connsiteX8" fmla="*/ 557066 w 1311569"/>
                  <a:gd name="connsiteY8" fmla="*/ -67 h 1263948"/>
                  <a:gd name="connsiteX9" fmla="*/ -214 w 1311569"/>
                  <a:gd name="connsiteY9" fmla="*/ 621829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-214" y="621829"/>
                    </a:moveTo>
                    <a:cubicBezTo>
                      <a:pt x="-214" y="621829"/>
                      <a:pt x="88626" y="1049883"/>
                      <a:pt x="185543" y="1179099"/>
                    </a:cubicBezTo>
                    <a:cubicBezTo>
                      <a:pt x="282460" y="1308325"/>
                      <a:pt x="306691" y="1292170"/>
                      <a:pt x="330923" y="1114491"/>
                    </a:cubicBezTo>
                    <a:cubicBezTo>
                      <a:pt x="355155" y="936811"/>
                      <a:pt x="185543" y="759123"/>
                      <a:pt x="476294" y="952966"/>
                    </a:cubicBezTo>
                    <a:cubicBezTo>
                      <a:pt x="767054" y="1146800"/>
                      <a:pt x="1017418" y="1389087"/>
                      <a:pt x="872048" y="1090259"/>
                    </a:cubicBezTo>
                    <a:cubicBezTo>
                      <a:pt x="726668" y="791431"/>
                      <a:pt x="686282" y="718746"/>
                      <a:pt x="888193" y="823740"/>
                    </a:cubicBezTo>
                    <a:cubicBezTo>
                      <a:pt x="1090104" y="928734"/>
                      <a:pt x="1283947" y="1009497"/>
                      <a:pt x="1041640" y="718746"/>
                    </a:cubicBezTo>
                    <a:cubicBezTo>
                      <a:pt x="855893" y="508758"/>
                      <a:pt x="1227397" y="452218"/>
                      <a:pt x="1292015" y="427996"/>
                    </a:cubicBezTo>
                    <a:cubicBezTo>
                      <a:pt x="1445472" y="452227"/>
                      <a:pt x="637828" y="-67"/>
                      <a:pt x="557066" y="-67"/>
                    </a:cubicBezTo>
                    <a:cubicBezTo>
                      <a:pt x="468216" y="16087"/>
                      <a:pt x="32086" y="557212"/>
                      <a:pt x="-214" y="621829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7" name="图形 81">
                <a:extLst>
                  <a:ext uri="{FF2B5EF4-FFF2-40B4-BE49-F238E27FC236}">
                    <a16:creationId xmlns:a16="http://schemas.microsoft.com/office/drawing/2014/main" id="{52E7E571-150B-AB43-9DC3-3F63771E0EAE}"/>
                  </a:ext>
                </a:extLst>
              </p:cNvPr>
              <p:cNvGrpSpPr/>
              <p:nvPr/>
            </p:nvGrpSpPr>
            <p:grpSpPr>
              <a:xfrm>
                <a:off x="6376307" y="1171012"/>
                <a:ext cx="5530419" cy="5523100"/>
                <a:chOff x="6376307" y="1171012"/>
                <a:chExt cx="5530419" cy="5523100"/>
              </a:xfrm>
            </p:grpSpPr>
            <p:grpSp>
              <p:nvGrpSpPr>
                <p:cNvPr id="88" name="图形 81">
                  <a:extLst>
                    <a:ext uri="{FF2B5EF4-FFF2-40B4-BE49-F238E27FC236}">
                      <a16:creationId xmlns:a16="http://schemas.microsoft.com/office/drawing/2014/main" id="{052AFECF-CDEA-D985-4069-D7C4E37878E0}"/>
                    </a:ext>
                  </a:extLst>
                </p:cNvPr>
                <p:cNvGrpSpPr/>
                <p:nvPr/>
              </p:nvGrpSpPr>
              <p:grpSpPr>
                <a:xfrm>
                  <a:off x="6376307" y="1171012"/>
                  <a:ext cx="5530419" cy="5523100"/>
                  <a:chOff x="6376307" y="1171012"/>
                  <a:chExt cx="5530419" cy="5523100"/>
                </a:xfrm>
              </p:grpSpPr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F9A2A43B-0DFC-2546-52C0-4DE7D961F695}"/>
                      </a:ext>
                    </a:extLst>
                  </p:cNvPr>
                  <p:cNvSpPr/>
                  <p:nvPr/>
                </p:nvSpPr>
                <p:spPr>
                  <a:xfrm rot="8184600">
                    <a:off x="7904695" y="2360518"/>
                    <a:ext cx="3375945" cy="3166014"/>
                  </a:xfrm>
                  <a:custGeom>
                    <a:avLst/>
                    <a:gdLst>
                      <a:gd name="connsiteX0" fmla="*/ 157 w 3375945"/>
                      <a:gd name="connsiteY0" fmla="*/ 71 h 3166014"/>
                      <a:gd name="connsiteX1" fmla="*/ 3376103 w 3375945"/>
                      <a:gd name="connsiteY1" fmla="*/ 2188821 h 3166014"/>
                      <a:gd name="connsiteX2" fmla="*/ 2415031 w 3375945"/>
                      <a:gd name="connsiteY2" fmla="*/ 3166086 h 3166014"/>
                      <a:gd name="connsiteX3" fmla="*/ 157 w 3375945"/>
                      <a:gd name="connsiteY3" fmla="*/ 166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157" y="71"/>
                        </a:moveTo>
                        <a:cubicBezTo>
                          <a:pt x="751270" y="16223"/>
                          <a:pt x="2649250" y="323131"/>
                          <a:pt x="3376103" y="2188821"/>
                        </a:cubicBezTo>
                        <a:cubicBezTo>
                          <a:pt x="3125729" y="2237284"/>
                          <a:pt x="2511929" y="2834940"/>
                          <a:pt x="2415031" y="3166086"/>
                        </a:cubicBezTo>
                        <a:cubicBezTo>
                          <a:pt x="565561" y="2221149"/>
                          <a:pt x="40543" y="727019"/>
                          <a:pt x="157" y="166"/>
                        </a:cubicBezTo>
                        <a:close/>
                      </a:path>
                    </a:pathLst>
                  </a:custGeom>
                  <a:solidFill>
                    <a:srgbClr val="D9D9D9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0" name="图形 81">
                    <a:extLst>
                      <a:ext uri="{FF2B5EF4-FFF2-40B4-BE49-F238E27FC236}">
                        <a16:creationId xmlns:a16="http://schemas.microsoft.com/office/drawing/2014/main" id="{D890358E-7744-1C31-B750-D61BFA414215}"/>
                      </a:ext>
                    </a:extLst>
                  </p:cNvPr>
                  <p:cNvGrpSpPr/>
                  <p:nvPr/>
                </p:nvGrpSpPr>
                <p:grpSpPr>
                  <a:xfrm>
                    <a:off x="6376307" y="2128831"/>
                    <a:ext cx="3734530" cy="3735694"/>
                    <a:chOff x="6376307" y="2128831"/>
                    <a:chExt cx="3734530" cy="3735694"/>
                  </a:xfrm>
                  <a:solidFill>
                    <a:srgbClr val="BFBFBF"/>
                  </a:solidFill>
                </p:grpSpPr>
                <p:sp>
                  <p:nvSpPr>
                    <p:cNvPr id="91" name="任意多边形: 形状 90">
                      <a:extLst>
                        <a:ext uri="{FF2B5EF4-FFF2-40B4-BE49-F238E27FC236}">
                          <a16:creationId xmlns:a16="http://schemas.microsoft.com/office/drawing/2014/main" id="{4F9B823E-2B5D-76B8-2ABA-ED2FC08A0640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798514" y="2320450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-194 h 1316469"/>
                        <a:gd name="connsiteX1" fmla="*/ 32300 w 1082240"/>
                        <a:gd name="connsiteY1" fmla="*/ 831681 h 1316469"/>
                        <a:gd name="connsiteX2" fmla="*/ 1082241 w 1082240"/>
                        <a:gd name="connsiteY2" fmla="*/ 1316275 h 1316469"/>
                        <a:gd name="connsiteX3" fmla="*/ 1033787 w 1082240"/>
                        <a:gd name="connsiteY3" fmla="*/ 670156 h 1316469"/>
                        <a:gd name="connsiteX4" fmla="*/ 39 w 1082240"/>
                        <a:gd name="connsiteY4" fmla="*/ -194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-194"/>
                          </a:moveTo>
                          <a:cubicBezTo>
                            <a:pt x="0" y="-194"/>
                            <a:pt x="32300" y="823604"/>
                            <a:pt x="32300" y="831681"/>
                          </a:cubicBezTo>
                          <a:cubicBezTo>
                            <a:pt x="32300" y="839758"/>
                            <a:pt x="1025757" y="1292044"/>
                            <a:pt x="1082241" y="1316275"/>
                          </a:cubicBezTo>
                          <a:lnTo>
                            <a:pt x="1033787" y="670156"/>
                          </a:lnTo>
                          <a:cubicBezTo>
                            <a:pt x="944947" y="678233"/>
                            <a:pt x="153448" y="169417"/>
                            <a:pt x="39" y="-194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" name="任意多边形: 形状 91">
                      <a:extLst>
                        <a:ext uri="{FF2B5EF4-FFF2-40B4-BE49-F238E27FC236}">
                          <a16:creationId xmlns:a16="http://schemas.microsoft.com/office/drawing/2014/main" id="{0AB0C907-3FE9-0301-5AF2-3565683C608D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654195" y="4475990"/>
                      <a:ext cx="1281407" cy="1098161"/>
                    </a:xfrm>
                    <a:custGeom>
                      <a:avLst/>
                      <a:gdLst>
                        <a:gd name="connsiteX0" fmla="*/ -156 w 1281407"/>
                        <a:gd name="connsiteY0" fmla="*/ 188 h 1098161"/>
                        <a:gd name="connsiteX1" fmla="*/ 822604 w 1281407"/>
                        <a:gd name="connsiteY1" fmla="*/ 36773 h 1098161"/>
                        <a:gd name="connsiteX2" fmla="*/ 1281252 w 1281407"/>
                        <a:gd name="connsiteY2" fmla="*/ 1098334 h 1098161"/>
                        <a:gd name="connsiteX3" fmla="*/ 636524 w 1281407"/>
                        <a:gd name="connsiteY3" fmla="*/ 1034016 h 1098161"/>
                        <a:gd name="connsiteX4" fmla="*/ -147 w 1281407"/>
                        <a:gd name="connsiteY4" fmla="*/ 173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-156" y="188"/>
                          </a:moveTo>
                          <a:cubicBezTo>
                            <a:pt x="-156" y="188"/>
                            <a:pt x="814527" y="36574"/>
                            <a:pt x="822604" y="36773"/>
                          </a:cubicBezTo>
                          <a:cubicBezTo>
                            <a:pt x="830679" y="36971"/>
                            <a:pt x="1258411" y="1041184"/>
                            <a:pt x="1281252" y="1098334"/>
                          </a:cubicBezTo>
                          <a:lnTo>
                            <a:pt x="636524" y="1034016"/>
                          </a:lnTo>
                          <a:cubicBezTo>
                            <a:pt x="549859" y="719253"/>
                            <a:pt x="189868" y="190102"/>
                            <a:pt x="-147" y="17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" name="任意多边形: 形状 92">
                      <a:extLst>
                        <a:ext uri="{FF2B5EF4-FFF2-40B4-BE49-F238E27FC236}">
                          <a16:creationId xmlns:a16="http://schemas.microsoft.com/office/drawing/2014/main" id="{1BBE586A-2D99-CA4A-9387-AEB45F9E2A29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8057217" y="3561938"/>
                      <a:ext cx="949975" cy="1026413"/>
                    </a:xfrm>
                    <a:custGeom>
                      <a:avLst/>
                      <a:gdLst>
                        <a:gd name="connsiteX0" fmla="*/ -44 w 949975"/>
                        <a:gd name="connsiteY0" fmla="*/ 18 h 1026413"/>
                        <a:gd name="connsiteX1" fmla="*/ 158709 w 949975"/>
                        <a:gd name="connsiteY1" fmla="*/ 378027 h 1026413"/>
                        <a:gd name="connsiteX2" fmla="*/ 949932 w 949975"/>
                        <a:gd name="connsiteY2" fmla="*/ 1026432 h 1026413"/>
                        <a:gd name="connsiteX3" fmla="*/ 919654 w 949975"/>
                        <a:gd name="connsiteY3" fmla="*/ 819921 h 1026413"/>
                        <a:gd name="connsiteX4" fmla="*/ -42 w 949975"/>
                        <a:gd name="connsiteY4" fmla="*/ 18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-44" y="18"/>
                          </a:moveTo>
                          <a:cubicBezTo>
                            <a:pt x="-44" y="18"/>
                            <a:pt x="135782" y="325040"/>
                            <a:pt x="158709" y="378027"/>
                          </a:cubicBezTo>
                          <a:cubicBezTo>
                            <a:pt x="186844" y="413730"/>
                            <a:pt x="897744" y="993876"/>
                            <a:pt x="949932" y="1026432"/>
                          </a:cubicBezTo>
                          <a:lnTo>
                            <a:pt x="919654" y="819921"/>
                          </a:lnTo>
                          <a:cubicBezTo>
                            <a:pt x="843509" y="746592"/>
                            <a:pt x="188105" y="172068"/>
                            <a:pt x="-42" y="18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49409CA1-9B35-D672-D91C-BB8220FDD8AA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974325" y="3337865"/>
                      <a:ext cx="1131446" cy="1216904"/>
                    </a:xfrm>
                    <a:custGeom>
                      <a:avLst/>
                      <a:gdLst>
                        <a:gd name="connsiteX0" fmla="*/ 159682 w 1131446"/>
                        <a:gd name="connsiteY0" fmla="*/ 5 h 1216904"/>
                        <a:gd name="connsiteX1" fmla="*/ -33 w 1131446"/>
                        <a:gd name="connsiteY1" fmla="*/ 231272 h 1216904"/>
                        <a:gd name="connsiteX2" fmla="*/ 196610 w 1131446"/>
                        <a:gd name="connsiteY2" fmla="*/ 571638 h 1216904"/>
                        <a:gd name="connsiteX3" fmla="*/ 1013417 w 1131446"/>
                        <a:gd name="connsiteY3" fmla="*/ 1216900 h 1216904"/>
                        <a:gd name="connsiteX4" fmla="*/ 1131413 w 1131446"/>
                        <a:gd name="connsiteY4" fmla="*/ 1040249 h 1216904"/>
                        <a:gd name="connsiteX5" fmla="*/ 350449 w 1131446"/>
                        <a:gd name="connsiteY5" fmla="*/ 380738 h 1216904"/>
                        <a:gd name="connsiteX6" fmla="*/ 159701 w 1131446"/>
                        <a:gd name="connsiteY6" fmla="*/ -5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682" y="5"/>
                          </a:moveTo>
                          <a:lnTo>
                            <a:pt x="-33" y="231272"/>
                          </a:lnTo>
                          <a:lnTo>
                            <a:pt x="196610" y="571638"/>
                          </a:lnTo>
                          <a:lnTo>
                            <a:pt x="1013417" y="1216900"/>
                          </a:lnTo>
                          <a:lnTo>
                            <a:pt x="1131413" y="1040249"/>
                          </a:lnTo>
                          <a:lnTo>
                            <a:pt x="350449" y="380738"/>
                          </a:lnTo>
                          <a:lnTo>
                            <a:pt x="159701" y="-5"/>
                          </a:ln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72B26D1-DE6E-3A28-5074-EF698815C07B}"/>
                    </a:ext>
                  </a:extLst>
                </p:cNvPr>
                <p:cNvSpPr/>
                <p:nvPr/>
              </p:nvSpPr>
              <p:spPr>
                <a:xfrm rot="8184600">
                  <a:off x="9761135" y="3594213"/>
                  <a:ext cx="728042" cy="715841"/>
                </a:xfrm>
                <a:custGeom>
                  <a:avLst/>
                  <a:gdLst>
                    <a:gd name="connsiteX0" fmla="*/ 73637 w 728042"/>
                    <a:gd name="connsiteY0" fmla="*/ 101392 h 715841"/>
                    <a:gd name="connsiteX1" fmla="*/ 630907 w 728042"/>
                    <a:gd name="connsiteY1" fmla="*/ 602130 h 715841"/>
                    <a:gd name="connsiteX2" fmla="*/ 73637 w 728042"/>
                    <a:gd name="connsiteY2" fmla="*/ 101392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637" y="101392"/>
                      </a:moveTo>
                      <a:cubicBezTo>
                        <a:pt x="-200969" y="472905"/>
                        <a:pt x="364378" y="933267"/>
                        <a:pt x="630907" y="602130"/>
                      </a:cubicBezTo>
                      <a:cubicBezTo>
                        <a:pt x="953966" y="198308"/>
                        <a:pt x="396696" y="-189359"/>
                        <a:pt x="73637" y="10139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1906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738DDC4C-F955-A027-FD94-A92D90C5DB45}"/>
                    </a:ext>
                  </a:extLst>
                </p:cNvPr>
                <p:cNvSpPr/>
                <p:nvPr/>
              </p:nvSpPr>
              <p:spPr>
                <a:xfrm rot="8184600">
                  <a:off x="9832749" y="3673511"/>
                  <a:ext cx="584090" cy="566429"/>
                </a:xfrm>
                <a:custGeom>
                  <a:avLst/>
                  <a:gdLst>
                    <a:gd name="connsiteX0" fmla="*/ 71004 w 584090"/>
                    <a:gd name="connsiteY0" fmla="*/ 70149 h 566429"/>
                    <a:gd name="connsiteX1" fmla="*/ 531366 w 584090"/>
                    <a:gd name="connsiteY1" fmla="*/ 457827 h 566429"/>
                    <a:gd name="connsiteX2" fmla="*/ 71004 w 584090"/>
                    <a:gd name="connsiteY2" fmla="*/ 70149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1004" y="70149"/>
                      </a:moveTo>
                      <a:cubicBezTo>
                        <a:pt x="272915" y="-123684"/>
                        <a:pt x="741345" y="110536"/>
                        <a:pt x="531366" y="457827"/>
                      </a:cubicBezTo>
                      <a:cubicBezTo>
                        <a:pt x="297147" y="756645"/>
                        <a:pt x="-179361" y="377064"/>
                        <a:pt x="71004" y="70149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9CDFA0CE-F5B9-228C-C8E1-6163058B729D}"/>
                  </a:ext>
                </a:extLst>
              </p:cNvPr>
              <p:cNvSpPr/>
              <p:nvPr/>
            </p:nvSpPr>
            <p:spPr>
              <a:xfrm rot="8184600">
                <a:off x="10106834" y="3740474"/>
                <a:ext cx="238497" cy="357766"/>
              </a:xfrm>
              <a:custGeom>
                <a:avLst/>
                <a:gdLst>
                  <a:gd name="connsiteX0" fmla="*/ 150804 w 238497"/>
                  <a:gd name="connsiteY0" fmla="*/ 113 h 357766"/>
                  <a:gd name="connsiteX1" fmla="*/ 53887 w 238497"/>
                  <a:gd name="connsiteY1" fmla="*/ 355890 h 357766"/>
                  <a:gd name="connsiteX2" fmla="*/ 150804 w 238497"/>
                  <a:gd name="connsiteY2" fmla="*/ 113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804" y="113"/>
                    </a:moveTo>
                    <a:cubicBezTo>
                      <a:pt x="85454" y="45238"/>
                      <a:pt x="-86369" y="187031"/>
                      <a:pt x="53887" y="355890"/>
                    </a:cubicBezTo>
                    <a:cubicBezTo>
                      <a:pt x="175035" y="388199"/>
                      <a:pt x="344638" y="16267"/>
                      <a:pt x="150804" y="113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8435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BEF6CB06-11CD-C456-DAE9-49B6998BA226}"/>
              </a:ext>
            </a:extLst>
          </p:cNvPr>
          <p:cNvGrpSpPr/>
          <p:nvPr/>
        </p:nvGrpSpPr>
        <p:grpSpPr>
          <a:xfrm rot="21435520">
            <a:off x="1485301" y="1159252"/>
            <a:ext cx="4295937" cy="4165896"/>
            <a:chOff x="3336234" y="1883025"/>
            <a:chExt cx="2347881" cy="2276809"/>
          </a:xfrm>
        </p:grpSpPr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A48EE83-C852-AD67-8BC2-06D38B7B0A98}"/>
                </a:ext>
              </a:extLst>
            </p:cNvPr>
            <p:cNvSpPr/>
            <p:nvPr/>
          </p:nvSpPr>
          <p:spPr>
            <a:xfrm>
              <a:off x="3398144" y="3689834"/>
              <a:ext cx="415039" cy="398249"/>
            </a:xfrm>
            <a:custGeom>
              <a:avLst/>
              <a:gdLst>
                <a:gd name="connsiteX0" fmla="*/ 415039 w 415039"/>
                <a:gd name="connsiteY0" fmla="*/ 0 h 398249"/>
                <a:gd name="connsiteX1" fmla="*/ 415039 w 415039"/>
                <a:gd name="connsiteY1" fmla="*/ 9 h 398249"/>
                <a:gd name="connsiteX2" fmla="*/ 0 w 415039"/>
                <a:gd name="connsiteY2" fmla="*/ 398250 h 398249"/>
                <a:gd name="connsiteX3" fmla="*/ 137274 w 415039"/>
                <a:gd name="connsiteY3" fmla="*/ 272061 h 398249"/>
                <a:gd name="connsiteX4" fmla="*/ 273762 w 415039"/>
                <a:gd name="connsiteY4" fmla="*/ 134620 h 398249"/>
                <a:gd name="connsiteX5" fmla="*/ 415039 w 415039"/>
                <a:gd name="connsiteY5" fmla="*/ 0 h 3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039" h="398249">
                  <a:moveTo>
                    <a:pt x="415039" y="0"/>
                  </a:moveTo>
                  <a:lnTo>
                    <a:pt x="415039" y="9"/>
                  </a:lnTo>
                  <a:cubicBezTo>
                    <a:pt x="259179" y="140762"/>
                    <a:pt x="120833" y="273508"/>
                    <a:pt x="0" y="398250"/>
                  </a:cubicBezTo>
                  <a:cubicBezTo>
                    <a:pt x="45889" y="358055"/>
                    <a:pt x="91647" y="315992"/>
                    <a:pt x="137274" y="272061"/>
                  </a:cubicBezTo>
                  <a:cubicBezTo>
                    <a:pt x="182902" y="228134"/>
                    <a:pt x="228398" y="182320"/>
                    <a:pt x="273762" y="134620"/>
                  </a:cubicBezTo>
                  <a:lnTo>
                    <a:pt x="415039" y="0"/>
                  </a:lnTo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12D1AAC-E32C-76F6-71EB-B3F933129B12}"/>
                </a:ext>
              </a:extLst>
            </p:cNvPr>
            <p:cNvSpPr/>
            <p:nvPr/>
          </p:nvSpPr>
          <p:spPr>
            <a:xfrm>
              <a:off x="3387340" y="4088532"/>
              <a:ext cx="10360" cy="10478"/>
            </a:xfrm>
            <a:custGeom>
              <a:avLst/>
              <a:gdLst>
                <a:gd name="connsiteX0" fmla="*/ 10361 w 10360"/>
                <a:gd name="connsiteY0" fmla="*/ 0 h 10478"/>
                <a:gd name="connsiteX1" fmla="*/ 9851 w 10360"/>
                <a:gd name="connsiteY1" fmla="*/ 514 h 10478"/>
                <a:gd name="connsiteX2" fmla="*/ 0 w 10360"/>
                <a:gd name="connsiteY2" fmla="*/ 10478 h 10478"/>
                <a:gd name="connsiteX3" fmla="*/ 5015 w 10360"/>
                <a:gd name="connsiteY3" fmla="*/ 5551 h 10478"/>
                <a:gd name="connsiteX4" fmla="*/ 10361 w 10360"/>
                <a:gd name="connsiteY4" fmla="*/ 0 h 1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0" h="10478">
                  <a:moveTo>
                    <a:pt x="10361" y="0"/>
                  </a:moveTo>
                  <a:lnTo>
                    <a:pt x="9851" y="514"/>
                  </a:lnTo>
                  <a:lnTo>
                    <a:pt x="0" y="10478"/>
                  </a:lnTo>
                  <a:cubicBezTo>
                    <a:pt x="1389" y="9153"/>
                    <a:pt x="3060" y="7511"/>
                    <a:pt x="5015" y="5551"/>
                  </a:cubicBezTo>
                  <a:cubicBezTo>
                    <a:pt x="7990" y="2532"/>
                    <a:pt x="9772" y="682"/>
                    <a:pt x="10361" y="0"/>
                  </a:cubicBezTo>
                  <a:close/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D51A9F56-87AE-22B1-A443-1683E347ED00}"/>
                </a:ext>
              </a:extLst>
            </p:cNvPr>
            <p:cNvSpPr/>
            <p:nvPr/>
          </p:nvSpPr>
          <p:spPr>
            <a:xfrm>
              <a:off x="3415372" y="3363852"/>
              <a:ext cx="701127" cy="695115"/>
            </a:xfrm>
            <a:custGeom>
              <a:avLst/>
              <a:gdLst>
                <a:gd name="connsiteX0" fmla="*/ 0 w 701127"/>
                <a:gd name="connsiteY0" fmla="*/ 695116 h 695115"/>
                <a:gd name="connsiteX1" fmla="*/ 64479 w 701127"/>
                <a:gd name="connsiteY1" fmla="*/ 531685 h 695115"/>
                <a:gd name="connsiteX2" fmla="*/ 227804 w 701127"/>
                <a:gd name="connsiteY2" fmla="*/ 218215 h 695115"/>
                <a:gd name="connsiteX3" fmla="*/ 338393 w 701127"/>
                <a:gd name="connsiteY3" fmla="*/ 160586 h 695115"/>
                <a:gd name="connsiteX4" fmla="*/ 352660 w 701127"/>
                <a:gd name="connsiteY4" fmla="*/ 157900 h 695115"/>
                <a:gd name="connsiteX5" fmla="*/ 514842 w 701127"/>
                <a:gd name="connsiteY5" fmla="*/ 0 h 695115"/>
                <a:gd name="connsiteX6" fmla="*/ 701128 w 701127"/>
                <a:gd name="connsiteY6" fmla="*/ 223658 h 695115"/>
                <a:gd name="connsiteX7" fmla="*/ 550284 w 701127"/>
                <a:gd name="connsiteY7" fmla="*/ 362711 h 695115"/>
                <a:gd name="connsiteX8" fmla="*/ 546906 w 701127"/>
                <a:gd name="connsiteY8" fmla="*/ 377216 h 695115"/>
                <a:gd name="connsiteX9" fmla="*/ 485167 w 701127"/>
                <a:gd name="connsiteY9" fmla="*/ 485670 h 695115"/>
                <a:gd name="connsiteX10" fmla="*/ 165766 w 701127"/>
                <a:gd name="connsiteY10" fmla="*/ 636852 h 695115"/>
                <a:gd name="connsiteX11" fmla="*/ 0 w 701127"/>
                <a:gd name="connsiteY11" fmla="*/ 695116 h 69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1127" h="695115">
                  <a:moveTo>
                    <a:pt x="0" y="695116"/>
                  </a:moveTo>
                  <a:cubicBezTo>
                    <a:pt x="17196" y="649562"/>
                    <a:pt x="39549" y="591656"/>
                    <a:pt x="64479" y="531685"/>
                  </a:cubicBezTo>
                  <a:cubicBezTo>
                    <a:pt x="158304" y="305408"/>
                    <a:pt x="207018" y="238158"/>
                    <a:pt x="227804" y="218215"/>
                  </a:cubicBezTo>
                  <a:cubicBezTo>
                    <a:pt x="258915" y="188201"/>
                    <a:pt x="297154" y="168311"/>
                    <a:pt x="338393" y="160586"/>
                  </a:cubicBezTo>
                  <a:lnTo>
                    <a:pt x="352660" y="157900"/>
                  </a:lnTo>
                  <a:lnTo>
                    <a:pt x="514842" y="0"/>
                  </a:lnTo>
                  <a:lnTo>
                    <a:pt x="701128" y="223658"/>
                  </a:lnTo>
                  <a:lnTo>
                    <a:pt x="550284" y="362711"/>
                  </a:lnTo>
                  <a:lnTo>
                    <a:pt x="546906" y="377216"/>
                  </a:lnTo>
                  <a:cubicBezTo>
                    <a:pt x="537684" y="418132"/>
                    <a:pt x="516280" y="455583"/>
                    <a:pt x="485167" y="485670"/>
                  </a:cubicBezTo>
                  <a:cubicBezTo>
                    <a:pt x="464381" y="505540"/>
                    <a:pt x="395385" y="551787"/>
                    <a:pt x="165766" y="636852"/>
                  </a:cubicBezTo>
                  <a:cubicBezTo>
                    <a:pt x="104830" y="659400"/>
                    <a:pt x="46032" y="679670"/>
                    <a:pt x="0" y="695116"/>
                  </a:cubicBezTo>
                  <a:close/>
                </a:path>
              </a:pathLst>
            </a:custGeom>
            <a:solidFill>
              <a:srgbClr val="FFCE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E85CB8A-2F83-0327-4B07-3C13EAD85C6E}"/>
                </a:ext>
              </a:extLst>
            </p:cNvPr>
            <p:cNvSpPr/>
            <p:nvPr/>
          </p:nvSpPr>
          <p:spPr>
            <a:xfrm>
              <a:off x="3336234" y="3293414"/>
              <a:ext cx="846185" cy="841655"/>
            </a:xfrm>
            <a:custGeom>
              <a:avLst/>
              <a:gdLst>
                <a:gd name="connsiteX0" fmla="*/ 597722 w 846185"/>
                <a:gd name="connsiteY0" fmla="*/ 0 h 841655"/>
                <a:gd name="connsiteX1" fmla="*/ 408723 w 846185"/>
                <a:gd name="connsiteY1" fmla="*/ 183924 h 841655"/>
                <a:gd name="connsiteX2" fmla="*/ 273685 w 846185"/>
                <a:gd name="connsiteY2" fmla="*/ 254176 h 841655"/>
                <a:gd name="connsiteX3" fmla="*/ 0 w 846185"/>
                <a:gd name="connsiteY3" fmla="*/ 841656 h 841655"/>
                <a:gd name="connsiteX4" fmla="*/ 597567 w 846185"/>
                <a:gd name="connsiteY4" fmla="*/ 590587 h 841655"/>
                <a:gd name="connsiteX5" fmla="*/ 672851 w 846185"/>
                <a:gd name="connsiteY5" fmla="*/ 458256 h 841655"/>
                <a:gd name="connsiteX6" fmla="*/ 846186 w 846185"/>
                <a:gd name="connsiteY6" fmla="*/ 298447 h 841655"/>
                <a:gd name="connsiteX7" fmla="*/ 597722 w 846185"/>
                <a:gd name="connsiteY7" fmla="*/ 0 h 841655"/>
                <a:gd name="connsiteX8" fmla="*/ 607914 w 846185"/>
                <a:gd name="connsiteY8" fmla="*/ 387773 h 841655"/>
                <a:gd name="connsiteX9" fmla="*/ 585994 w 846185"/>
                <a:gd name="connsiteY9" fmla="*/ 408042 h 841655"/>
                <a:gd name="connsiteX10" fmla="*/ 579388 w 846185"/>
                <a:gd name="connsiteY10" fmla="*/ 437117 h 841655"/>
                <a:gd name="connsiteX11" fmla="*/ 531054 w 846185"/>
                <a:gd name="connsiteY11" fmla="*/ 521554 h 841655"/>
                <a:gd name="connsiteX12" fmla="*/ 228603 w 846185"/>
                <a:gd name="connsiteY12" fmla="*/ 662222 h 841655"/>
                <a:gd name="connsiteX13" fmla="*/ 161010 w 846185"/>
                <a:gd name="connsiteY13" fmla="*/ 686614 h 841655"/>
                <a:gd name="connsiteX14" fmla="*/ 188034 w 846185"/>
                <a:gd name="connsiteY14" fmla="*/ 620135 h 841655"/>
                <a:gd name="connsiteX15" fmla="*/ 340203 w 846185"/>
                <a:gd name="connsiteY15" fmla="*/ 323203 h 841655"/>
                <a:gd name="connsiteX16" fmla="*/ 426347 w 846185"/>
                <a:gd name="connsiteY16" fmla="*/ 278198 h 841655"/>
                <a:gd name="connsiteX17" fmla="*/ 454875 w 846185"/>
                <a:gd name="connsiteY17" fmla="*/ 272835 h 841655"/>
                <a:gd name="connsiteX18" fmla="*/ 475668 w 846185"/>
                <a:gd name="connsiteY18" fmla="*/ 252615 h 841655"/>
                <a:gd name="connsiteX19" fmla="*/ 590243 w 846185"/>
                <a:gd name="connsiteY19" fmla="*/ 140950 h 841655"/>
                <a:gd name="connsiteX20" fmla="*/ 714205 w 846185"/>
                <a:gd name="connsiteY20" fmla="*/ 289749 h 841655"/>
                <a:gd name="connsiteX21" fmla="*/ 607914 w 846185"/>
                <a:gd name="connsiteY21" fmla="*/ 387773 h 8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185" h="841655">
                  <a:moveTo>
                    <a:pt x="597722" y="0"/>
                  </a:moveTo>
                  <a:lnTo>
                    <a:pt x="408723" y="183924"/>
                  </a:lnTo>
                  <a:cubicBezTo>
                    <a:pt x="360280" y="192991"/>
                    <a:pt x="312964" y="216364"/>
                    <a:pt x="273685" y="254176"/>
                  </a:cubicBezTo>
                  <a:cubicBezTo>
                    <a:pt x="173329" y="350769"/>
                    <a:pt x="0" y="841656"/>
                    <a:pt x="0" y="841656"/>
                  </a:cubicBezTo>
                  <a:cubicBezTo>
                    <a:pt x="0" y="841656"/>
                    <a:pt x="497069" y="687253"/>
                    <a:pt x="597567" y="590587"/>
                  </a:cubicBezTo>
                  <a:cubicBezTo>
                    <a:pt x="636705" y="552842"/>
                    <a:pt x="661944" y="506391"/>
                    <a:pt x="672851" y="458256"/>
                  </a:cubicBezTo>
                  <a:lnTo>
                    <a:pt x="846186" y="298447"/>
                  </a:lnTo>
                  <a:lnTo>
                    <a:pt x="597722" y="0"/>
                  </a:lnTo>
                  <a:close/>
                  <a:moveTo>
                    <a:pt x="607914" y="387773"/>
                  </a:moveTo>
                  <a:lnTo>
                    <a:pt x="585994" y="408042"/>
                  </a:lnTo>
                  <a:lnTo>
                    <a:pt x="579388" y="437117"/>
                  </a:lnTo>
                  <a:cubicBezTo>
                    <a:pt x="572166" y="468862"/>
                    <a:pt x="555427" y="498097"/>
                    <a:pt x="531054" y="521554"/>
                  </a:cubicBezTo>
                  <a:cubicBezTo>
                    <a:pt x="523024" y="529281"/>
                    <a:pt x="470550" y="572539"/>
                    <a:pt x="228603" y="662222"/>
                  </a:cubicBezTo>
                  <a:cubicBezTo>
                    <a:pt x="205500" y="670715"/>
                    <a:pt x="182826" y="678938"/>
                    <a:pt x="161010" y="686614"/>
                  </a:cubicBezTo>
                  <a:cubicBezTo>
                    <a:pt x="169580" y="665108"/>
                    <a:pt x="178593" y="642762"/>
                    <a:pt x="188034" y="620135"/>
                  </a:cubicBezTo>
                  <a:cubicBezTo>
                    <a:pt x="286878" y="381716"/>
                    <a:pt x="332034" y="330930"/>
                    <a:pt x="340203" y="323203"/>
                  </a:cubicBezTo>
                  <a:cubicBezTo>
                    <a:pt x="364577" y="299678"/>
                    <a:pt x="394432" y="284130"/>
                    <a:pt x="426347" y="278198"/>
                  </a:cubicBezTo>
                  <a:lnTo>
                    <a:pt x="454875" y="272835"/>
                  </a:lnTo>
                  <a:lnTo>
                    <a:pt x="475668" y="252615"/>
                  </a:lnTo>
                  <a:lnTo>
                    <a:pt x="590243" y="140950"/>
                  </a:lnTo>
                  <a:lnTo>
                    <a:pt x="714205" y="289749"/>
                  </a:lnTo>
                  <a:lnTo>
                    <a:pt x="607914" y="387773"/>
                  </a:lnTo>
                  <a:close/>
                </a:path>
              </a:pathLst>
            </a:custGeom>
            <a:solidFill>
              <a:srgbClr val="F6BB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BE82EB31-91C0-20EF-2009-FBEF7C172991}"/>
                </a:ext>
              </a:extLst>
            </p:cNvPr>
            <p:cNvSpPr/>
            <p:nvPr/>
          </p:nvSpPr>
          <p:spPr>
            <a:xfrm>
              <a:off x="4236560" y="3241977"/>
              <a:ext cx="748262" cy="917857"/>
            </a:xfrm>
            <a:custGeom>
              <a:avLst/>
              <a:gdLst>
                <a:gd name="connsiteX0" fmla="*/ 7102 w 748262"/>
                <a:gd name="connsiteY0" fmla="*/ 518749 h 917857"/>
                <a:gd name="connsiteX1" fmla="*/ 88335 w 748262"/>
                <a:gd name="connsiteY1" fmla="*/ 480325 h 917857"/>
                <a:gd name="connsiteX2" fmla="*/ 642767 w 748262"/>
                <a:gd name="connsiteY2" fmla="*/ 100092 h 917857"/>
                <a:gd name="connsiteX3" fmla="*/ 710251 w 748262"/>
                <a:gd name="connsiteY3" fmla="*/ 37416 h 917857"/>
                <a:gd name="connsiteX4" fmla="*/ 748262 w 748262"/>
                <a:gd name="connsiteY4" fmla="*/ 0 h 917857"/>
                <a:gd name="connsiteX5" fmla="*/ 400882 w 748262"/>
                <a:gd name="connsiteY5" fmla="*/ 732513 h 917857"/>
                <a:gd name="connsiteX6" fmla="*/ 164999 w 748262"/>
                <a:gd name="connsiteY6" fmla="*/ 910328 h 917857"/>
                <a:gd name="connsiteX7" fmla="*/ 161151 w 748262"/>
                <a:gd name="connsiteY7" fmla="*/ 912509 h 917857"/>
                <a:gd name="connsiteX8" fmla="*/ 104613 w 748262"/>
                <a:gd name="connsiteY8" fmla="*/ 903197 h 917857"/>
                <a:gd name="connsiteX9" fmla="*/ 93970 w 748262"/>
                <a:gd name="connsiteY9" fmla="*/ 885542 h 917857"/>
                <a:gd name="connsiteX10" fmla="*/ 91996 w 748262"/>
                <a:gd name="connsiteY10" fmla="*/ 878326 h 917857"/>
                <a:gd name="connsiteX11" fmla="*/ 0 w 748262"/>
                <a:gd name="connsiteY11" fmla="*/ 521846 h 917857"/>
                <a:gd name="connsiteX12" fmla="*/ 7102 w 748262"/>
                <a:gd name="connsiteY12" fmla="*/ 518749 h 91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262" h="917857">
                  <a:moveTo>
                    <a:pt x="7102" y="518749"/>
                  </a:moveTo>
                  <a:cubicBezTo>
                    <a:pt x="34213" y="506670"/>
                    <a:pt x="61341" y="493808"/>
                    <a:pt x="88335" y="480325"/>
                  </a:cubicBezTo>
                  <a:lnTo>
                    <a:pt x="642767" y="100092"/>
                  </a:lnTo>
                  <a:cubicBezTo>
                    <a:pt x="665536" y="79623"/>
                    <a:pt x="688030" y="58663"/>
                    <a:pt x="710251" y="37416"/>
                  </a:cubicBezTo>
                  <a:cubicBezTo>
                    <a:pt x="723013" y="24995"/>
                    <a:pt x="735775" y="12571"/>
                    <a:pt x="748262" y="0"/>
                  </a:cubicBezTo>
                  <a:cubicBezTo>
                    <a:pt x="741397" y="249177"/>
                    <a:pt x="621955" y="519647"/>
                    <a:pt x="400882" y="732513"/>
                  </a:cubicBezTo>
                  <a:cubicBezTo>
                    <a:pt x="327198" y="803372"/>
                    <a:pt x="247672" y="862721"/>
                    <a:pt x="164999" y="910328"/>
                  </a:cubicBezTo>
                  <a:cubicBezTo>
                    <a:pt x="164430" y="910668"/>
                    <a:pt x="161151" y="912509"/>
                    <a:pt x="161151" y="912509"/>
                  </a:cubicBezTo>
                  <a:cubicBezTo>
                    <a:pt x="142816" y="922009"/>
                    <a:pt x="119653" y="918821"/>
                    <a:pt x="104613" y="903197"/>
                  </a:cubicBezTo>
                  <a:cubicBezTo>
                    <a:pt x="99645" y="897962"/>
                    <a:pt x="96099" y="891915"/>
                    <a:pt x="93970" y="885542"/>
                  </a:cubicBezTo>
                  <a:cubicBezTo>
                    <a:pt x="93970" y="885542"/>
                    <a:pt x="92375" y="880517"/>
                    <a:pt x="91996" y="878326"/>
                  </a:cubicBezTo>
                  <a:lnTo>
                    <a:pt x="0" y="521846"/>
                  </a:lnTo>
                  <a:cubicBezTo>
                    <a:pt x="2420" y="520838"/>
                    <a:pt x="4692" y="519758"/>
                    <a:pt x="7102" y="518749"/>
                  </a:cubicBezTo>
                  <a:close/>
                </a:path>
              </a:pathLst>
            </a:custGeom>
            <a:solidFill>
              <a:srgbClr val="FF00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9633D2D-5AA2-DB4E-D329-87AE6A6CB61C}"/>
                </a:ext>
              </a:extLst>
            </p:cNvPr>
            <p:cNvSpPr/>
            <p:nvPr/>
          </p:nvSpPr>
          <p:spPr>
            <a:xfrm>
              <a:off x="3360891" y="2531756"/>
              <a:ext cx="940562" cy="727915"/>
            </a:xfrm>
            <a:custGeom>
              <a:avLst/>
              <a:gdLst>
                <a:gd name="connsiteX0" fmla="*/ 940562 w 940562"/>
                <a:gd name="connsiteY0" fmla="*/ 50 h 727915"/>
                <a:gd name="connsiteX1" fmla="*/ 901723 w 940562"/>
                <a:gd name="connsiteY1" fmla="*/ 36742 h 727915"/>
                <a:gd name="connsiteX2" fmla="*/ 836586 w 940562"/>
                <a:gd name="connsiteY2" fmla="*/ 101712 h 727915"/>
                <a:gd name="connsiteX3" fmla="*/ 435335 w 940562"/>
                <a:gd name="connsiteY3" fmla="*/ 641300 h 727915"/>
                <a:gd name="connsiteX4" fmla="*/ 393847 w 940562"/>
                <a:gd name="connsiteY4" fmla="*/ 721011 h 727915"/>
                <a:gd name="connsiteX5" fmla="*/ 390478 w 940562"/>
                <a:gd name="connsiteY5" fmla="*/ 727916 h 727915"/>
                <a:gd name="connsiteX6" fmla="*/ 37691 w 940562"/>
                <a:gd name="connsiteY6" fmla="*/ 622383 h 727915"/>
                <a:gd name="connsiteX7" fmla="*/ 30558 w 940562"/>
                <a:gd name="connsiteY7" fmla="*/ 620132 h 727915"/>
                <a:gd name="connsiteX8" fmla="*/ 13324 w 940562"/>
                <a:gd name="connsiteY8" fmla="*/ 608758 h 727915"/>
                <a:gd name="connsiteX9" fmla="*/ 6249 w 940562"/>
                <a:gd name="connsiteY9" fmla="*/ 551903 h 727915"/>
                <a:gd name="connsiteX10" fmla="*/ 8571 w 940562"/>
                <a:gd name="connsiteY10" fmla="*/ 548220 h 727915"/>
                <a:gd name="connsiteX11" fmla="*/ 195189 w 940562"/>
                <a:gd name="connsiteY11" fmla="*/ 319293 h 727915"/>
                <a:gd name="connsiteX12" fmla="*/ 940562 w 940562"/>
                <a:gd name="connsiteY12" fmla="*/ 50 h 7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0562" h="727915">
                  <a:moveTo>
                    <a:pt x="940562" y="50"/>
                  </a:moveTo>
                  <a:cubicBezTo>
                    <a:pt x="927521" y="12113"/>
                    <a:pt x="914624" y="24398"/>
                    <a:pt x="901723" y="36742"/>
                  </a:cubicBezTo>
                  <a:cubicBezTo>
                    <a:pt x="879640" y="58062"/>
                    <a:pt x="857837" y="79737"/>
                    <a:pt x="836586" y="101712"/>
                  </a:cubicBezTo>
                  <a:cubicBezTo>
                    <a:pt x="740529" y="113387"/>
                    <a:pt x="435335" y="641300"/>
                    <a:pt x="435335" y="641300"/>
                  </a:cubicBezTo>
                  <a:cubicBezTo>
                    <a:pt x="420897" y="667766"/>
                    <a:pt x="407024" y="694317"/>
                    <a:pt x="393847" y="721011"/>
                  </a:cubicBezTo>
                  <a:cubicBezTo>
                    <a:pt x="392677" y="723314"/>
                    <a:pt x="391646" y="725616"/>
                    <a:pt x="390478" y="727916"/>
                  </a:cubicBezTo>
                  <a:lnTo>
                    <a:pt x="37691" y="622383"/>
                  </a:lnTo>
                  <a:cubicBezTo>
                    <a:pt x="35588" y="621918"/>
                    <a:pt x="30558" y="620132"/>
                    <a:pt x="30558" y="620132"/>
                  </a:cubicBezTo>
                  <a:cubicBezTo>
                    <a:pt x="24273" y="617760"/>
                    <a:pt x="18430" y="613992"/>
                    <a:pt x="13324" y="608758"/>
                  </a:cubicBezTo>
                  <a:cubicBezTo>
                    <a:pt x="-1716" y="593131"/>
                    <a:pt x="-3949" y="569936"/>
                    <a:pt x="6249" y="551903"/>
                  </a:cubicBezTo>
                  <a:cubicBezTo>
                    <a:pt x="6249" y="551903"/>
                    <a:pt x="8137" y="548773"/>
                    <a:pt x="8571" y="548220"/>
                  </a:cubicBezTo>
                  <a:cubicBezTo>
                    <a:pt x="59227" y="467418"/>
                    <a:pt x="121500" y="390218"/>
                    <a:pt x="195189" y="319293"/>
                  </a:cubicBezTo>
                  <a:cubicBezTo>
                    <a:pt x="416408" y="106361"/>
                    <a:pt x="691229" y="-2670"/>
                    <a:pt x="940562" y="50"/>
                  </a:cubicBezTo>
                  <a:close/>
                </a:path>
              </a:pathLst>
            </a:custGeom>
            <a:solidFill>
              <a:srgbClr val="FF00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DFEDB25E-A825-08A0-7F6C-A14AE1A69CC2}"/>
                </a:ext>
              </a:extLst>
            </p:cNvPr>
            <p:cNvSpPr/>
            <p:nvPr/>
          </p:nvSpPr>
          <p:spPr>
            <a:xfrm>
              <a:off x="3656800" y="1883025"/>
              <a:ext cx="2027315" cy="1968985"/>
            </a:xfrm>
            <a:custGeom>
              <a:avLst/>
              <a:gdLst>
                <a:gd name="connsiteX0" fmla="*/ 597177 w 2027315"/>
                <a:gd name="connsiteY0" fmla="*/ 651393 h 1968985"/>
                <a:gd name="connsiteX1" fmla="*/ 2945 w 2027315"/>
                <a:gd name="connsiteY1" fmla="*/ 1524075 h 1968985"/>
                <a:gd name="connsiteX2" fmla="*/ 13395 w 2027315"/>
                <a:gd name="connsiteY2" fmla="*/ 1573884 h 1968985"/>
                <a:gd name="connsiteX3" fmla="*/ 379503 w 2027315"/>
                <a:gd name="connsiteY3" fmla="*/ 1954378 h 1968985"/>
                <a:gd name="connsiteX4" fmla="*/ 428944 w 2027315"/>
                <a:gd name="connsiteY4" fmla="*/ 1966656 h 1968985"/>
                <a:gd name="connsiteX5" fmla="*/ 1323602 w 2027315"/>
                <a:gd name="connsiteY5" fmla="*/ 1406157 h 1968985"/>
                <a:gd name="connsiteX6" fmla="*/ 2027220 w 2027315"/>
                <a:gd name="connsiteY6" fmla="*/ 52130 h 1968985"/>
                <a:gd name="connsiteX7" fmla="*/ 2013999 w 2027315"/>
                <a:gd name="connsiteY7" fmla="*/ 14721 h 1968985"/>
                <a:gd name="connsiteX8" fmla="*/ 1976987 w 2027315"/>
                <a:gd name="connsiteY8" fmla="*/ 14 h 1968985"/>
                <a:gd name="connsiteX9" fmla="*/ 597177 w 2027315"/>
                <a:gd name="connsiteY9" fmla="*/ 651393 h 196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315" h="1968985">
                  <a:moveTo>
                    <a:pt x="597177" y="651393"/>
                  </a:moveTo>
                  <a:cubicBezTo>
                    <a:pt x="320040" y="918210"/>
                    <a:pt x="118005" y="1225167"/>
                    <a:pt x="2945" y="1524075"/>
                  </a:cubicBezTo>
                  <a:cubicBezTo>
                    <a:pt x="-3144" y="1540847"/>
                    <a:pt x="146" y="1560188"/>
                    <a:pt x="13395" y="1573884"/>
                  </a:cubicBezTo>
                  <a:lnTo>
                    <a:pt x="379503" y="1954378"/>
                  </a:lnTo>
                  <a:cubicBezTo>
                    <a:pt x="392753" y="1968003"/>
                    <a:pt x="411952" y="1972099"/>
                    <a:pt x="428944" y="1966656"/>
                  </a:cubicBezTo>
                  <a:cubicBezTo>
                    <a:pt x="732096" y="1863087"/>
                    <a:pt x="1046466" y="1672974"/>
                    <a:pt x="1323602" y="1406157"/>
                  </a:cubicBezTo>
                  <a:cubicBezTo>
                    <a:pt x="1754277" y="991746"/>
                    <a:pt x="2001194" y="486505"/>
                    <a:pt x="2027220" y="52130"/>
                  </a:cubicBezTo>
                  <a:cubicBezTo>
                    <a:pt x="2028031" y="39196"/>
                    <a:pt x="2023660" y="24828"/>
                    <a:pt x="2013999" y="14721"/>
                  </a:cubicBezTo>
                  <a:cubicBezTo>
                    <a:pt x="2004199" y="4612"/>
                    <a:pt x="1990082" y="-297"/>
                    <a:pt x="1976987" y="14"/>
                  </a:cubicBezTo>
                  <a:cubicBezTo>
                    <a:pt x="1541942" y="9444"/>
                    <a:pt x="1027713" y="236981"/>
                    <a:pt x="597177" y="651393"/>
                  </a:cubicBezTo>
                  <a:close/>
                </a:path>
              </a:pathLst>
            </a:custGeom>
            <a:solidFill>
              <a:srgbClr val="D9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86A640A-46A3-AEF3-C071-2E52E08856BF}"/>
                </a:ext>
              </a:extLst>
            </p:cNvPr>
            <p:cNvSpPr/>
            <p:nvPr/>
          </p:nvSpPr>
          <p:spPr>
            <a:xfrm>
              <a:off x="4601455" y="2550715"/>
              <a:ext cx="383331" cy="383440"/>
            </a:xfrm>
            <a:custGeom>
              <a:avLst/>
              <a:gdLst>
                <a:gd name="connsiteX0" fmla="*/ 187990 w 383331"/>
                <a:gd name="connsiteY0" fmla="*/ 383403 h 383440"/>
                <a:gd name="connsiteX1" fmla="*/ 53585 w 383331"/>
                <a:gd name="connsiteY1" fmla="*/ 324683 h 383440"/>
                <a:gd name="connsiteX2" fmla="*/ 36 w 383331"/>
                <a:gd name="connsiteY2" fmla="*/ 188063 h 383440"/>
                <a:gd name="connsiteX3" fmla="*/ 58757 w 383331"/>
                <a:gd name="connsiteY3" fmla="*/ 53581 h 383440"/>
                <a:gd name="connsiteX4" fmla="*/ 195303 w 383331"/>
                <a:gd name="connsiteY4" fmla="*/ 36 h 383440"/>
                <a:gd name="connsiteX5" fmla="*/ 329852 w 383331"/>
                <a:gd name="connsiteY5" fmla="*/ 58754 h 383440"/>
                <a:gd name="connsiteX6" fmla="*/ 324680 w 383331"/>
                <a:gd name="connsiteY6" fmla="*/ 329854 h 383440"/>
                <a:gd name="connsiteX7" fmla="*/ 188131 w 383331"/>
                <a:gd name="connsiteY7" fmla="*/ 383405 h 383440"/>
                <a:gd name="connsiteX8" fmla="*/ 187990 w 383331"/>
                <a:gd name="connsiteY8" fmla="*/ 383403 h 3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1" h="383440">
                  <a:moveTo>
                    <a:pt x="187990" y="383403"/>
                  </a:moveTo>
                  <a:cubicBezTo>
                    <a:pt x="136784" y="382423"/>
                    <a:pt x="89055" y="361527"/>
                    <a:pt x="53585" y="324683"/>
                  </a:cubicBezTo>
                  <a:cubicBezTo>
                    <a:pt x="18123" y="287765"/>
                    <a:pt x="-939" y="239268"/>
                    <a:pt x="36" y="188063"/>
                  </a:cubicBezTo>
                  <a:cubicBezTo>
                    <a:pt x="1014" y="136853"/>
                    <a:pt x="21910" y="89118"/>
                    <a:pt x="58757" y="53581"/>
                  </a:cubicBezTo>
                  <a:cubicBezTo>
                    <a:pt x="95598" y="18118"/>
                    <a:pt x="144237" y="-939"/>
                    <a:pt x="195303" y="36"/>
                  </a:cubicBezTo>
                  <a:cubicBezTo>
                    <a:pt x="246515" y="1015"/>
                    <a:pt x="294243" y="21909"/>
                    <a:pt x="329852" y="58754"/>
                  </a:cubicBezTo>
                  <a:cubicBezTo>
                    <a:pt x="403134" y="134955"/>
                    <a:pt x="400813" y="256575"/>
                    <a:pt x="324680" y="329854"/>
                  </a:cubicBezTo>
                  <a:cubicBezTo>
                    <a:pt x="287693" y="365320"/>
                    <a:pt x="239199" y="384379"/>
                    <a:pt x="188131" y="383405"/>
                  </a:cubicBezTo>
                  <a:cubicBezTo>
                    <a:pt x="187990" y="383403"/>
                    <a:pt x="187990" y="383403"/>
                    <a:pt x="187990" y="383403"/>
                  </a:cubicBezTo>
                  <a:close/>
                </a:path>
              </a:pathLst>
            </a:custGeom>
            <a:solidFill>
              <a:srgbClr val="434A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D1BD64A0-D444-3E98-3406-35FBA481D0E8}"/>
                </a:ext>
              </a:extLst>
            </p:cNvPr>
            <p:cNvSpPr/>
            <p:nvPr/>
          </p:nvSpPr>
          <p:spPr>
            <a:xfrm>
              <a:off x="4187116" y="2949534"/>
              <a:ext cx="383336" cy="383435"/>
            </a:xfrm>
            <a:custGeom>
              <a:avLst/>
              <a:gdLst>
                <a:gd name="connsiteX0" fmla="*/ 187994 w 383336"/>
                <a:gd name="connsiteY0" fmla="*/ 383400 h 383435"/>
                <a:gd name="connsiteX1" fmla="*/ 53589 w 383336"/>
                <a:gd name="connsiteY1" fmla="*/ 324682 h 383435"/>
                <a:gd name="connsiteX2" fmla="*/ 36 w 383336"/>
                <a:gd name="connsiteY2" fmla="*/ 188128 h 383435"/>
                <a:gd name="connsiteX3" fmla="*/ 58761 w 383336"/>
                <a:gd name="connsiteY3" fmla="*/ 53581 h 383435"/>
                <a:gd name="connsiteX4" fmla="*/ 195309 w 383336"/>
                <a:gd name="connsiteY4" fmla="*/ 36 h 383435"/>
                <a:gd name="connsiteX5" fmla="*/ 329861 w 383336"/>
                <a:gd name="connsiteY5" fmla="*/ 58757 h 383435"/>
                <a:gd name="connsiteX6" fmla="*/ 324688 w 383336"/>
                <a:gd name="connsiteY6" fmla="*/ 329855 h 383435"/>
                <a:gd name="connsiteX7" fmla="*/ 187994 w 383336"/>
                <a:gd name="connsiteY7" fmla="*/ 383400 h 383435"/>
                <a:gd name="connsiteX8" fmla="*/ 187995 w 383336"/>
                <a:gd name="connsiteY8" fmla="*/ 383405 h 38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6" h="383435">
                  <a:moveTo>
                    <a:pt x="187994" y="383400"/>
                  </a:moveTo>
                  <a:cubicBezTo>
                    <a:pt x="136786" y="382423"/>
                    <a:pt x="89053" y="361599"/>
                    <a:pt x="53589" y="324682"/>
                  </a:cubicBezTo>
                  <a:cubicBezTo>
                    <a:pt x="18117" y="287840"/>
                    <a:pt x="-941" y="239268"/>
                    <a:pt x="36" y="188128"/>
                  </a:cubicBezTo>
                  <a:cubicBezTo>
                    <a:pt x="1012" y="136920"/>
                    <a:pt x="21911" y="89119"/>
                    <a:pt x="58761" y="53581"/>
                  </a:cubicBezTo>
                  <a:cubicBezTo>
                    <a:pt x="95604" y="18118"/>
                    <a:pt x="144099" y="-941"/>
                    <a:pt x="195309" y="36"/>
                  </a:cubicBezTo>
                  <a:cubicBezTo>
                    <a:pt x="246522" y="1014"/>
                    <a:pt x="294250" y="21909"/>
                    <a:pt x="329861" y="58757"/>
                  </a:cubicBezTo>
                  <a:cubicBezTo>
                    <a:pt x="403137" y="134957"/>
                    <a:pt x="400816" y="256581"/>
                    <a:pt x="324688" y="329855"/>
                  </a:cubicBezTo>
                  <a:cubicBezTo>
                    <a:pt x="287696" y="365391"/>
                    <a:pt x="239206" y="384379"/>
                    <a:pt x="187994" y="383400"/>
                  </a:cubicBezTo>
                  <a:lnTo>
                    <a:pt x="187995" y="383405"/>
                  </a:lnTo>
                  <a:close/>
                </a:path>
              </a:pathLst>
            </a:custGeom>
            <a:solidFill>
              <a:srgbClr val="434A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DE3E537-FBD7-F878-1631-C8B8F1E55AF6}"/>
                </a:ext>
              </a:extLst>
            </p:cNvPr>
            <p:cNvSpPr/>
            <p:nvPr/>
          </p:nvSpPr>
          <p:spPr>
            <a:xfrm>
              <a:off x="4553476" y="2502805"/>
              <a:ext cx="479254" cy="479252"/>
            </a:xfrm>
            <a:custGeom>
              <a:avLst/>
              <a:gdLst>
                <a:gd name="connsiteX0" fmla="*/ 412380 w 479254"/>
                <a:gd name="connsiteY0" fmla="*/ 73481 h 479252"/>
                <a:gd name="connsiteX1" fmla="*/ 244198 w 479254"/>
                <a:gd name="connsiteY1" fmla="*/ 45 h 479252"/>
                <a:gd name="connsiteX2" fmla="*/ 73478 w 479254"/>
                <a:gd name="connsiteY2" fmla="*/ 67015 h 479252"/>
                <a:gd name="connsiteX3" fmla="*/ 45 w 479254"/>
                <a:gd name="connsiteY3" fmla="*/ 235056 h 479252"/>
                <a:gd name="connsiteX4" fmla="*/ 67011 w 479254"/>
                <a:gd name="connsiteY4" fmla="*/ 405849 h 479252"/>
                <a:gd name="connsiteX5" fmla="*/ 235058 w 479254"/>
                <a:gd name="connsiteY5" fmla="*/ 479208 h 479252"/>
                <a:gd name="connsiteX6" fmla="*/ 405915 w 479254"/>
                <a:gd name="connsiteY6" fmla="*/ 412316 h 479252"/>
                <a:gd name="connsiteX7" fmla="*/ 412380 w 479254"/>
                <a:gd name="connsiteY7" fmla="*/ 73481 h 479252"/>
                <a:gd name="connsiteX8" fmla="*/ 339402 w 479254"/>
                <a:gd name="connsiteY8" fmla="*/ 343216 h 479252"/>
                <a:gd name="connsiteX9" fmla="*/ 236884 w 479254"/>
                <a:gd name="connsiteY9" fmla="*/ 383411 h 479252"/>
                <a:gd name="connsiteX10" fmla="*/ 136119 w 479254"/>
                <a:gd name="connsiteY10" fmla="*/ 339337 h 479252"/>
                <a:gd name="connsiteX11" fmla="*/ 139997 w 479254"/>
                <a:gd name="connsiteY11" fmla="*/ 136046 h 479252"/>
                <a:gd name="connsiteX12" fmla="*/ 242370 w 479254"/>
                <a:gd name="connsiteY12" fmla="*/ 95922 h 479252"/>
                <a:gd name="connsiteX13" fmla="*/ 343282 w 479254"/>
                <a:gd name="connsiteY13" fmla="*/ 139927 h 479252"/>
                <a:gd name="connsiteX14" fmla="*/ 339402 w 479254"/>
                <a:gd name="connsiteY14" fmla="*/ 343216 h 4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54" h="479252">
                  <a:moveTo>
                    <a:pt x="412380" y="73481"/>
                  </a:moveTo>
                  <a:cubicBezTo>
                    <a:pt x="367944" y="27387"/>
                    <a:pt x="308207" y="1268"/>
                    <a:pt x="244198" y="45"/>
                  </a:cubicBezTo>
                  <a:cubicBezTo>
                    <a:pt x="180326" y="-1174"/>
                    <a:pt x="119642" y="22650"/>
                    <a:pt x="73478" y="67015"/>
                  </a:cubicBezTo>
                  <a:cubicBezTo>
                    <a:pt x="27458" y="111387"/>
                    <a:pt x="1266" y="171118"/>
                    <a:pt x="45" y="235056"/>
                  </a:cubicBezTo>
                  <a:cubicBezTo>
                    <a:pt x="-1175" y="299066"/>
                    <a:pt x="22714" y="359688"/>
                    <a:pt x="67011" y="405849"/>
                  </a:cubicBezTo>
                  <a:cubicBezTo>
                    <a:pt x="111446" y="451940"/>
                    <a:pt x="171190" y="477990"/>
                    <a:pt x="235058" y="479208"/>
                  </a:cubicBezTo>
                  <a:cubicBezTo>
                    <a:pt x="299066" y="480433"/>
                    <a:pt x="359753" y="456684"/>
                    <a:pt x="405915" y="412316"/>
                  </a:cubicBezTo>
                  <a:cubicBezTo>
                    <a:pt x="501115" y="320687"/>
                    <a:pt x="504015" y="168682"/>
                    <a:pt x="412380" y="73481"/>
                  </a:cubicBezTo>
                  <a:close/>
                  <a:moveTo>
                    <a:pt x="339402" y="343216"/>
                  </a:moveTo>
                  <a:cubicBezTo>
                    <a:pt x="310730" y="370745"/>
                    <a:pt x="273746" y="384111"/>
                    <a:pt x="236884" y="383411"/>
                  </a:cubicBezTo>
                  <a:cubicBezTo>
                    <a:pt x="200169" y="382708"/>
                    <a:pt x="163574" y="367938"/>
                    <a:pt x="136119" y="339337"/>
                  </a:cubicBezTo>
                  <a:cubicBezTo>
                    <a:pt x="81054" y="282135"/>
                    <a:pt x="82794" y="191110"/>
                    <a:pt x="139997" y="136046"/>
                  </a:cubicBezTo>
                  <a:cubicBezTo>
                    <a:pt x="168528" y="108518"/>
                    <a:pt x="205652" y="95221"/>
                    <a:pt x="242370" y="95922"/>
                  </a:cubicBezTo>
                  <a:cubicBezTo>
                    <a:pt x="279231" y="96626"/>
                    <a:pt x="315678" y="111322"/>
                    <a:pt x="343282" y="139927"/>
                  </a:cubicBezTo>
                  <a:cubicBezTo>
                    <a:pt x="398341" y="197131"/>
                    <a:pt x="396602" y="288154"/>
                    <a:pt x="339402" y="343216"/>
                  </a:cubicBezTo>
                  <a:close/>
                </a:path>
              </a:pathLst>
            </a:custGeom>
            <a:solidFill>
              <a:srgbClr val="40BE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03493B3-5471-2806-B468-00391FA59446}"/>
                </a:ext>
              </a:extLst>
            </p:cNvPr>
            <p:cNvSpPr/>
            <p:nvPr/>
          </p:nvSpPr>
          <p:spPr>
            <a:xfrm>
              <a:off x="4139134" y="2901697"/>
              <a:ext cx="479266" cy="479257"/>
            </a:xfrm>
            <a:custGeom>
              <a:avLst/>
              <a:gdLst>
                <a:gd name="connsiteX0" fmla="*/ 244204 w 479266"/>
                <a:gd name="connsiteY0" fmla="*/ 45 h 479257"/>
                <a:gd name="connsiteX1" fmla="*/ 73483 w 479266"/>
                <a:gd name="connsiteY1" fmla="*/ 66941 h 479257"/>
                <a:gd name="connsiteX2" fmla="*/ 45 w 479266"/>
                <a:gd name="connsiteY2" fmla="*/ 235051 h 479257"/>
                <a:gd name="connsiteX3" fmla="*/ 67014 w 479266"/>
                <a:gd name="connsiteY3" fmla="*/ 405777 h 479257"/>
                <a:gd name="connsiteX4" fmla="*/ 235061 w 479266"/>
                <a:gd name="connsiteY4" fmla="*/ 479213 h 479257"/>
                <a:gd name="connsiteX5" fmla="*/ 405931 w 479266"/>
                <a:gd name="connsiteY5" fmla="*/ 412246 h 479257"/>
                <a:gd name="connsiteX6" fmla="*/ 412397 w 479266"/>
                <a:gd name="connsiteY6" fmla="*/ 73410 h 479257"/>
                <a:gd name="connsiteX7" fmla="*/ 244204 w 479266"/>
                <a:gd name="connsiteY7" fmla="*/ 45 h 479257"/>
                <a:gd name="connsiteX8" fmla="*/ 339413 w 479266"/>
                <a:gd name="connsiteY8" fmla="*/ 343141 h 479257"/>
                <a:gd name="connsiteX9" fmla="*/ 236890 w 479266"/>
                <a:gd name="connsiteY9" fmla="*/ 383332 h 479257"/>
                <a:gd name="connsiteX10" fmla="*/ 136122 w 479266"/>
                <a:gd name="connsiteY10" fmla="*/ 339265 h 479257"/>
                <a:gd name="connsiteX11" fmla="*/ 140004 w 479266"/>
                <a:gd name="connsiteY11" fmla="*/ 135974 h 479257"/>
                <a:gd name="connsiteX12" fmla="*/ 242377 w 479266"/>
                <a:gd name="connsiteY12" fmla="*/ 95849 h 479257"/>
                <a:gd name="connsiteX13" fmla="*/ 343293 w 479266"/>
                <a:gd name="connsiteY13" fmla="*/ 139853 h 479257"/>
                <a:gd name="connsiteX14" fmla="*/ 339413 w 479266"/>
                <a:gd name="connsiteY14" fmla="*/ 343141 h 4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66" h="479257">
                  <a:moveTo>
                    <a:pt x="244204" y="45"/>
                  </a:moveTo>
                  <a:cubicBezTo>
                    <a:pt x="180192" y="-1176"/>
                    <a:pt x="119651" y="22576"/>
                    <a:pt x="73483" y="66941"/>
                  </a:cubicBezTo>
                  <a:cubicBezTo>
                    <a:pt x="27319" y="111303"/>
                    <a:pt x="1264" y="171044"/>
                    <a:pt x="45" y="235051"/>
                  </a:cubicBezTo>
                  <a:cubicBezTo>
                    <a:pt x="-1174" y="298997"/>
                    <a:pt x="22575" y="359614"/>
                    <a:pt x="67014" y="405777"/>
                  </a:cubicBezTo>
                  <a:cubicBezTo>
                    <a:pt x="111453" y="451872"/>
                    <a:pt x="171051" y="477992"/>
                    <a:pt x="235061" y="479213"/>
                  </a:cubicBezTo>
                  <a:cubicBezTo>
                    <a:pt x="299076" y="480436"/>
                    <a:pt x="359766" y="456612"/>
                    <a:pt x="405931" y="412246"/>
                  </a:cubicBezTo>
                  <a:cubicBezTo>
                    <a:pt x="501125" y="320619"/>
                    <a:pt x="504026" y="168604"/>
                    <a:pt x="412397" y="73410"/>
                  </a:cubicBezTo>
                  <a:cubicBezTo>
                    <a:pt x="367956" y="27315"/>
                    <a:pt x="308220" y="1266"/>
                    <a:pt x="244204" y="45"/>
                  </a:cubicBezTo>
                  <a:close/>
                  <a:moveTo>
                    <a:pt x="339413" y="343141"/>
                  </a:moveTo>
                  <a:cubicBezTo>
                    <a:pt x="310741" y="370742"/>
                    <a:pt x="273751" y="384037"/>
                    <a:pt x="236890" y="383332"/>
                  </a:cubicBezTo>
                  <a:cubicBezTo>
                    <a:pt x="200173" y="382632"/>
                    <a:pt x="163578" y="367934"/>
                    <a:pt x="136122" y="339265"/>
                  </a:cubicBezTo>
                  <a:cubicBezTo>
                    <a:pt x="81056" y="282056"/>
                    <a:pt x="82796" y="191036"/>
                    <a:pt x="140004" y="135974"/>
                  </a:cubicBezTo>
                  <a:cubicBezTo>
                    <a:pt x="168536" y="108441"/>
                    <a:pt x="205659" y="95148"/>
                    <a:pt x="242377" y="95849"/>
                  </a:cubicBezTo>
                  <a:cubicBezTo>
                    <a:pt x="279237" y="96553"/>
                    <a:pt x="315690" y="111247"/>
                    <a:pt x="343293" y="139853"/>
                  </a:cubicBezTo>
                  <a:cubicBezTo>
                    <a:pt x="398353" y="197056"/>
                    <a:pt x="396615" y="288080"/>
                    <a:pt x="339413" y="343141"/>
                  </a:cubicBezTo>
                  <a:close/>
                </a:path>
              </a:pathLst>
            </a:custGeom>
            <a:solidFill>
              <a:srgbClr val="40BE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C8AC1329-3E02-0D9B-490D-E48BA59087BE}"/>
                </a:ext>
              </a:extLst>
            </p:cNvPr>
            <p:cNvSpPr/>
            <p:nvPr/>
          </p:nvSpPr>
          <p:spPr>
            <a:xfrm>
              <a:off x="5028281" y="1883025"/>
              <a:ext cx="655833" cy="652074"/>
            </a:xfrm>
            <a:custGeom>
              <a:avLst/>
              <a:gdLst>
                <a:gd name="connsiteX0" fmla="*/ 496662 w 655833"/>
                <a:gd name="connsiteY0" fmla="*/ 652075 h 652074"/>
                <a:gd name="connsiteX1" fmla="*/ 0 w 655833"/>
                <a:gd name="connsiteY1" fmla="*/ 136161 h 652074"/>
                <a:gd name="connsiteX2" fmla="*/ 605506 w 655833"/>
                <a:gd name="connsiteY2" fmla="*/ 14 h 652074"/>
                <a:gd name="connsiteX3" fmla="*/ 642517 w 655833"/>
                <a:gd name="connsiteY3" fmla="*/ 14721 h 652074"/>
                <a:gd name="connsiteX4" fmla="*/ 655739 w 655833"/>
                <a:gd name="connsiteY4" fmla="*/ 52130 h 652074"/>
                <a:gd name="connsiteX5" fmla="*/ 496662 w 655833"/>
                <a:gd name="connsiteY5" fmla="*/ 652075 h 65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833" h="652074">
                  <a:moveTo>
                    <a:pt x="496662" y="652075"/>
                  </a:moveTo>
                  <a:lnTo>
                    <a:pt x="0" y="136161"/>
                  </a:lnTo>
                  <a:cubicBezTo>
                    <a:pt x="207954" y="50411"/>
                    <a:pt x="414453" y="4175"/>
                    <a:pt x="605506" y="14"/>
                  </a:cubicBezTo>
                  <a:cubicBezTo>
                    <a:pt x="618600" y="-297"/>
                    <a:pt x="632718" y="4612"/>
                    <a:pt x="642517" y="14721"/>
                  </a:cubicBezTo>
                  <a:cubicBezTo>
                    <a:pt x="652179" y="24828"/>
                    <a:pt x="656549" y="39196"/>
                    <a:pt x="655739" y="52130"/>
                  </a:cubicBezTo>
                  <a:cubicBezTo>
                    <a:pt x="644355" y="243027"/>
                    <a:pt x="590210" y="447544"/>
                    <a:pt x="496662" y="652075"/>
                  </a:cubicBezTo>
                  <a:close/>
                </a:path>
              </a:pathLst>
            </a:custGeom>
            <a:solidFill>
              <a:srgbClr val="FF00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35EEFFD0-EFE2-25B0-549D-4AF472C4C1C8}"/>
              </a:ext>
            </a:extLst>
          </p:cNvPr>
          <p:cNvGrpSpPr/>
          <p:nvPr/>
        </p:nvGrpSpPr>
        <p:grpSpPr>
          <a:xfrm rot="322909">
            <a:off x="5571468" y="833910"/>
            <a:ext cx="4759686" cy="5813694"/>
            <a:chOff x="5332058" y="1376330"/>
            <a:chExt cx="4759686" cy="5813694"/>
          </a:xfrm>
        </p:grpSpPr>
        <p:grpSp>
          <p:nvGrpSpPr>
            <p:cNvPr id="289" name="图形 281">
              <a:extLst>
                <a:ext uri="{FF2B5EF4-FFF2-40B4-BE49-F238E27FC236}">
                  <a16:creationId xmlns:a16="http://schemas.microsoft.com/office/drawing/2014/main" id="{55A61E24-9622-B790-7375-8ECABA28A977}"/>
                </a:ext>
              </a:extLst>
            </p:cNvPr>
            <p:cNvGrpSpPr/>
            <p:nvPr/>
          </p:nvGrpSpPr>
          <p:grpSpPr>
            <a:xfrm>
              <a:off x="5332058" y="3519519"/>
              <a:ext cx="3627946" cy="3670505"/>
              <a:chOff x="5332058" y="3519519"/>
              <a:chExt cx="3627946" cy="3670505"/>
            </a:xfrm>
            <a:solidFill>
              <a:srgbClr val="000000"/>
            </a:solidFill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F3E4A10C-927D-1F76-1A83-CA0E4700508F}"/>
                  </a:ext>
                </a:extLst>
              </p:cNvPr>
              <p:cNvSpPr/>
              <p:nvPr/>
            </p:nvSpPr>
            <p:spPr>
              <a:xfrm>
                <a:off x="5495459" y="3549811"/>
                <a:ext cx="3259284" cy="3483609"/>
              </a:xfrm>
              <a:custGeom>
                <a:avLst/>
                <a:gdLst>
                  <a:gd name="connsiteX0" fmla="*/ 2230454 w 3259284"/>
                  <a:gd name="connsiteY0" fmla="*/ 51985 h 3483609"/>
                  <a:gd name="connsiteX1" fmla="*/ 2186353 w 3259284"/>
                  <a:gd name="connsiteY1" fmla="*/ 113212 h 3483609"/>
                  <a:gd name="connsiteX2" fmla="*/ 2071482 w 3259284"/>
                  <a:gd name="connsiteY2" fmla="*/ 266804 h 3483609"/>
                  <a:gd name="connsiteX3" fmla="*/ 1876219 w 3259284"/>
                  <a:gd name="connsiteY3" fmla="*/ 539328 h 3483609"/>
                  <a:gd name="connsiteX4" fmla="*/ 1736297 w 3259284"/>
                  <a:gd name="connsiteY4" fmla="*/ 760146 h 3483609"/>
                  <a:gd name="connsiteX5" fmla="*/ 1677337 w 3259284"/>
                  <a:gd name="connsiteY5" fmla="*/ 864319 h 3483609"/>
                  <a:gd name="connsiteX6" fmla="*/ 1602947 w 3259284"/>
                  <a:gd name="connsiteY6" fmla="*/ 986869 h 3483609"/>
                  <a:gd name="connsiteX7" fmla="*/ 1442832 w 3259284"/>
                  <a:gd name="connsiteY7" fmla="*/ 1274342 h 3483609"/>
                  <a:gd name="connsiteX8" fmla="*/ 1216613 w 3259284"/>
                  <a:gd name="connsiteY8" fmla="*/ 1708838 h 3483609"/>
                  <a:gd name="connsiteX9" fmla="*/ 1057069 w 3259284"/>
                  <a:gd name="connsiteY9" fmla="*/ 2006405 h 3483609"/>
                  <a:gd name="connsiteX10" fmla="*/ 981441 w 3259284"/>
                  <a:gd name="connsiteY10" fmla="*/ 2136667 h 3483609"/>
                  <a:gd name="connsiteX11" fmla="*/ 914766 w 3259284"/>
                  <a:gd name="connsiteY11" fmla="*/ 2270644 h 3483609"/>
                  <a:gd name="connsiteX12" fmla="*/ 729028 w 3259284"/>
                  <a:gd name="connsiteY12" fmla="*/ 2569925 h 3483609"/>
                  <a:gd name="connsiteX13" fmla="*/ 418894 w 3259284"/>
                  <a:gd name="connsiteY13" fmla="*/ 2985947 h 3483609"/>
                  <a:gd name="connsiteX14" fmla="*/ 209915 w 3259284"/>
                  <a:gd name="connsiteY14" fmla="*/ 3254948 h 3483609"/>
                  <a:gd name="connsiteX15" fmla="*/ 124762 w 3259284"/>
                  <a:gd name="connsiteY15" fmla="*/ 3369214 h 3483609"/>
                  <a:gd name="connsiteX16" fmla="*/ 75994 w 3259284"/>
                  <a:gd name="connsiteY16" fmla="*/ 3424537 h 3483609"/>
                  <a:gd name="connsiteX17" fmla="*/ 8652 w 3259284"/>
                  <a:gd name="connsiteY17" fmla="*/ 3483479 h 3483609"/>
                  <a:gd name="connsiteX18" fmla="*/ 13415 w 3259284"/>
                  <a:gd name="connsiteY18" fmla="*/ 3440058 h 3483609"/>
                  <a:gd name="connsiteX19" fmla="*/ 83138 w 3259284"/>
                  <a:gd name="connsiteY19" fmla="*/ 3356740 h 3483609"/>
                  <a:gd name="connsiteX20" fmla="*/ 128382 w 3259284"/>
                  <a:gd name="connsiteY20" fmla="*/ 3313890 h 3483609"/>
                  <a:gd name="connsiteX21" fmla="*/ 221822 w 3259284"/>
                  <a:gd name="connsiteY21" fmla="*/ 3213336 h 3483609"/>
                  <a:gd name="connsiteX22" fmla="*/ 448612 w 3259284"/>
                  <a:gd name="connsiteY22" fmla="*/ 2976425 h 3483609"/>
                  <a:gd name="connsiteX23" fmla="*/ 784940 w 3259284"/>
                  <a:gd name="connsiteY23" fmla="*/ 2672955 h 3483609"/>
                  <a:gd name="connsiteX24" fmla="*/ 990394 w 3259284"/>
                  <a:gd name="connsiteY24" fmla="*/ 2549738 h 3483609"/>
                  <a:gd name="connsiteX25" fmla="*/ 1067737 w 3259284"/>
                  <a:gd name="connsiteY25" fmla="*/ 2528313 h 3483609"/>
                  <a:gd name="connsiteX26" fmla="*/ 1119553 w 3259284"/>
                  <a:gd name="connsiteY26" fmla="*/ 2516411 h 3483609"/>
                  <a:gd name="connsiteX27" fmla="*/ 1242807 w 3259284"/>
                  <a:gd name="connsiteY27" fmla="*/ 2486035 h 3483609"/>
                  <a:gd name="connsiteX28" fmla="*/ 1444641 w 3259284"/>
                  <a:gd name="connsiteY28" fmla="*/ 2403954 h 3483609"/>
                  <a:gd name="connsiteX29" fmla="*/ 1605900 w 3259284"/>
                  <a:gd name="connsiteY29" fmla="*/ 2296163 h 3483609"/>
                  <a:gd name="connsiteX30" fmla="*/ 1685148 w 3259284"/>
                  <a:gd name="connsiteY30" fmla="*/ 2230746 h 3483609"/>
                  <a:gd name="connsiteX31" fmla="*/ 1803543 w 3259284"/>
                  <a:gd name="connsiteY31" fmla="*/ 2134954 h 3483609"/>
                  <a:gd name="connsiteX32" fmla="*/ 2090532 w 3259284"/>
                  <a:gd name="connsiteY32" fmla="*/ 1870714 h 3483609"/>
                  <a:gd name="connsiteX33" fmla="*/ 2512013 w 3259284"/>
                  <a:gd name="connsiteY33" fmla="*/ 1425554 h 3483609"/>
                  <a:gd name="connsiteX34" fmla="*/ 2769759 w 3259284"/>
                  <a:gd name="connsiteY34" fmla="*/ 1128558 h 3483609"/>
                  <a:gd name="connsiteX35" fmla="*/ 2868629 w 3259284"/>
                  <a:gd name="connsiteY35" fmla="*/ 1009531 h 3483609"/>
                  <a:gd name="connsiteX36" fmla="*/ 2918635 w 3259284"/>
                  <a:gd name="connsiteY36" fmla="*/ 947637 h 3483609"/>
                  <a:gd name="connsiteX37" fmla="*/ 3044175 w 3259284"/>
                  <a:gd name="connsiteY37" fmla="*/ 799473 h 3483609"/>
                  <a:gd name="connsiteX38" fmla="*/ 3201337 w 3259284"/>
                  <a:gd name="connsiteY38" fmla="*/ 598841 h 3483609"/>
                  <a:gd name="connsiteX39" fmla="*/ 3253725 w 3259284"/>
                  <a:gd name="connsiteY39" fmla="*/ 491146 h 3483609"/>
                  <a:gd name="connsiteX40" fmla="*/ 3256773 w 3259284"/>
                  <a:gd name="connsiteY40" fmla="*/ 454295 h 3483609"/>
                  <a:gd name="connsiteX41" fmla="*/ 3207338 w 3259284"/>
                  <a:gd name="connsiteY41" fmla="*/ 473911 h 3483609"/>
                  <a:gd name="connsiteX42" fmla="*/ 3107325 w 3259284"/>
                  <a:gd name="connsiteY42" fmla="*/ 484576 h 3483609"/>
                  <a:gd name="connsiteX43" fmla="*/ 2980548 w 3259284"/>
                  <a:gd name="connsiteY43" fmla="*/ 442964 h 3483609"/>
                  <a:gd name="connsiteX44" fmla="*/ 2898918 w 3259284"/>
                  <a:gd name="connsiteY44" fmla="*/ 407256 h 3483609"/>
                  <a:gd name="connsiteX45" fmla="*/ 2860818 w 3259284"/>
                  <a:gd name="connsiteY45" fmla="*/ 395925 h 3483609"/>
                  <a:gd name="connsiteX46" fmla="*/ 2822718 w 3259284"/>
                  <a:gd name="connsiteY46" fmla="*/ 375738 h 3483609"/>
                  <a:gd name="connsiteX47" fmla="*/ 2741184 w 3259284"/>
                  <a:gd name="connsiteY47" fmla="*/ 323366 h 3483609"/>
                  <a:gd name="connsiteX48" fmla="*/ 2637648 w 3259284"/>
                  <a:gd name="connsiteY48" fmla="*/ 222145 h 3483609"/>
                  <a:gd name="connsiteX49" fmla="*/ 2566210 w 3259284"/>
                  <a:gd name="connsiteY49" fmla="*/ 156062 h 3483609"/>
                  <a:gd name="connsiteX50" fmla="*/ 2534587 w 3259284"/>
                  <a:gd name="connsiteY50" fmla="*/ 128162 h 3483609"/>
                  <a:gd name="connsiteX51" fmla="*/ 2506679 w 3259284"/>
                  <a:gd name="connsiteY51" fmla="*/ 117402 h 3483609"/>
                  <a:gd name="connsiteX52" fmla="*/ 2446481 w 3259284"/>
                  <a:gd name="connsiteY52" fmla="*/ 75123 h 3483609"/>
                  <a:gd name="connsiteX53" fmla="*/ 2358375 w 3259284"/>
                  <a:gd name="connsiteY53" fmla="*/ 12658 h 3483609"/>
                  <a:gd name="connsiteX54" fmla="*/ 2290557 w 3259284"/>
                  <a:gd name="connsiteY54" fmla="*/ 1327 h 3483609"/>
                  <a:gd name="connsiteX55" fmla="*/ 2256648 w 3259284"/>
                  <a:gd name="connsiteY55" fmla="*/ 11516 h 3483609"/>
                  <a:gd name="connsiteX56" fmla="*/ 2230454 w 3259284"/>
                  <a:gd name="connsiteY56" fmla="*/ 51985 h 348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259284" h="3483609">
                    <a:moveTo>
                      <a:pt x="2230454" y="51985"/>
                    </a:moveTo>
                    <a:cubicBezTo>
                      <a:pt x="2225691" y="58460"/>
                      <a:pt x="2214928" y="73410"/>
                      <a:pt x="2186353" y="113212"/>
                    </a:cubicBezTo>
                    <a:cubicBezTo>
                      <a:pt x="2160731" y="145968"/>
                      <a:pt x="2128632" y="188247"/>
                      <a:pt x="2071482" y="266804"/>
                    </a:cubicBezTo>
                    <a:cubicBezTo>
                      <a:pt x="2008998" y="350694"/>
                      <a:pt x="1943466" y="440583"/>
                      <a:pt x="1876219" y="539328"/>
                    </a:cubicBezTo>
                    <a:cubicBezTo>
                      <a:pt x="1812497" y="633407"/>
                      <a:pt x="1770206" y="701204"/>
                      <a:pt x="1736297" y="760146"/>
                    </a:cubicBezTo>
                    <a:cubicBezTo>
                      <a:pt x="1699435" y="821469"/>
                      <a:pt x="1683909" y="850036"/>
                      <a:pt x="1677337" y="864319"/>
                    </a:cubicBezTo>
                    <a:cubicBezTo>
                      <a:pt x="1667241" y="878602"/>
                      <a:pt x="1647048" y="910692"/>
                      <a:pt x="1602947" y="986869"/>
                    </a:cubicBezTo>
                    <a:cubicBezTo>
                      <a:pt x="1562466" y="1055333"/>
                      <a:pt x="1515412" y="1138652"/>
                      <a:pt x="1442832" y="1274342"/>
                    </a:cubicBezTo>
                    <a:cubicBezTo>
                      <a:pt x="1366632" y="1417746"/>
                      <a:pt x="1292241" y="1562387"/>
                      <a:pt x="1216613" y="1708838"/>
                    </a:cubicBezTo>
                    <a:cubicBezTo>
                      <a:pt x="1143937" y="1846242"/>
                      <a:pt x="1096979" y="1933751"/>
                      <a:pt x="1057069" y="2006405"/>
                    </a:cubicBezTo>
                    <a:cubicBezTo>
                      <a:pt x="1012968" y="2086105"/>
                      <a:pt x="992109" y="2120670"/>
                      <a:pt x="981441" y="2136667"/>
                    </a:cubicBezTo>
                    <a:cubicBezTo>
                      <a:pt x="976107" y="2153331"/>
                      <a:pt x="960581" y="2189039"/>
                      <a:pt x="914766" y="2270644"/>
                    </a:cubicBezTo>
                    <a:cubicBezTo>
                      <a:pt x="874856" y="2345012"/>
                      <a:pt x="821897" y="2434234"/>
                      <a:pt x="729028" y="2569925"/>
                    </a:cubicBezTo>
                    <a:cubicBezTo>
                      <a:pt x="629016" y="2712186"/>
                      <a:pt x="524240" y="2849686"/>
                      <a:pt x="418894" y="2985947"/>
                    </a:cubicBezTo>
                    <a:cubicBezTo>
                      <a:pt x="321263" y="3113925"/>
                      <a:pt x="259922" y="3191245"/>
                      <a:pt x="209915" y="3254948"/>
                    </a:cubicBezTo>
                    <a:cubicBezTo>
                      <a:pt x="155718" y="3325793"/>
                      <a:pt x="134287" y="3355502"/>
                      <a:pt x="124762" y="3369214"/>
                    </a:cubicBezTo>
                    <a:cubicBezTo>
                      <a:pt x="115809" y="3380545"/>
                      <a:pt x="99807" y="3400161"/>
                      <a:pt x="75994" y="3424537"/>
                    </a:cubicBezTo>
                    <a:cubicBezTo>
                      <a:pt x="49800" y="3451961"/>
                      <a:pt x="24178" y="3476338"/>
                      <a:pt x="8652" y="3483479"/>
                    </a:cubicBezTo>
                    <a:cubicBezTo>
                      <a:pt x="-4397" y="3485289"/>
                      <a:pt x="-2587" y="3468053"/>
                      <a:pt x="13415" y="3440058"/>
                    </a:cubicBezTo>
                    <a:cubicBezTo>
                      <a:pt x="31322" y="3412635"/>
                      <a:pt x="57515" y="3383497"/>
                      <a:pt x="83138" y="3356740"/>
                    </a:cubicBezTo>
                    <a:cubicBezTo>
                      <a:pt x="106284" y="3332363"/>
                      <a:pt x="120571" y="3319794"/>
                      <a:pt x="128382" y="3313890"/>
                    </a:cubicBezTo>
                    <a:cubicBezTo>
                      <a:pt x="139049" y="3301987"/>
                      <a:pt x="162862" y="3275801"/>
                      <a:pt x="221822" y="3213336"/>
                    </a:cubicBezTo>
                    <a:cubicBezTo>
                      <a:pt x="276019" y="3152585"/>
                      <a:pt x="342694" y="3080026"/>
                      <a:pt x="448612" y="2976425"/>
                    </a:cubicBezTo>
                    <a:cubicBezTo>
                      <a:pt x="562912" y="2864540"/>
                      <a:pt x="676069" y="2759796"/>
                      <a:pt x="784940" y="2672955"/>
                    </a:cubicBezTo>
                    <a:cubicBezTo>
                      <a:pt x="886191" y="2595540"/>
                      <a:pt x="945150" y="2565830"/>
                      <a:pt x="990394" y="2549738"/>
                    </a:cubicBezTo>
                    <a:cubicBezTo>
                      <a:pt x="1042115" y="2525933"/>
                      <a:pt x="1060593" y="2525361"/>
                      <a:pt x="1067737" y="2528313"/>
                    </a:cubicBezTo>
                    <a:cubicBezTo>
                      <a:pt x="1074309" y="2526504"/>
                      <a:pt x="1087359" y="2524123"/>
                      <a:pt x="1119553" y="2516411"/>
                    </a:cubicBezTo>
                    <a:cubicBezTo>
                      <a:pt x="1147557" y="2511649"/>
                      <a:pt x="1182037" y="2505079"/>
                      <a:pt x="1242807" y="2486035"/>
                    </a:cubicBezTo>
                    <a:cubicBezTo>
                      <a:pt x="1306529" y="2465848"/>
                      <a:pt x="1372537" y="2440233"/>
                      <a:pt x="1444641" y="2403954"/>
                    </a:cubicBezTo>
                    <a:cubicBezTo>
                      <a:pt x="1513698" y="2365865"/>
                      <a:pt x="1562466" y="2330157"/>
                      <a:pt x="1605900" y="2296163"/>
                    </a:cubicBezTo>
                    <a:cubicBezTo>
                      <a:pt x="1651143" y="2261693"/>
                      <a:pt x="1673813" y="2241411"/>
                      <a:pt x="1685148" y="2230746"/>
                    </a:cubicBezTo>
                    <a:cubicBezTo>
                      <a:pt x="1698197" y="2221795"/>
                      <a:pt x="1728582" y="2199799"/>
                      <a:pt x="1803543" y="2134954"/>
                    </a:cubicBezTo>
                    <a:cubicBezTo>
                      <a:pt x="1872028" y="2077154"/>
                      <a:pt x="1956610" y="2002786"/>
                      <a:pt x="2090532" y="1870714"/>
                    </a:cubicBezTo>
                    <a:cubicBezTo>
                      <a:pt x="2233407" y="1726644"/>
                      <a:pt x="2375043" y="1576099"/>
                      <a:pt x="2512013" y="1425554"/>
                    </a:cubicBezTo>
                    <a:cubicBezTo>
                      <a:pt x="2638791" y="1285102"/>
                      <a:pt x="2712038" y="1198165"/>
                      <a:pt x="2769759" y="1128558"/>
                    </a:cubicBezTo>
                    <a:cubicBezTo>
                      <a:pt x="2834625" y="1051810"/>
                      <a:pt x="2858437" y="1022005"/>
                      <a:pt x="2868629" y="1009531"/>
                    </a:cubicBezTo>
                    <a:cubicBezTo>
                      <a:pt x="2873391" y="1002390"/>
                      <a:pt x="2885869" y="986297"/>
                      <a:pt x="2918635" y="947637"/>
                    </a:cubicBezTo>
                    <a:cubicBezTo>
                      <a:pt x="2950163" y="910692"/>
                      <a:pt x="2989406" y="865461"/>
                      <a:pt x="3044175" y="799473"/>
                    </a:cubicBezTo>
                    <a:cubicBezTo>
                      <a:pt x="3103134" y="728628"/>
                      <a:pt x="3157903" y="660735"/>
                      <a:pt x="3201337" y="598841"/>
                    </a:cubicBezTo>
                    <a:cubicBezTo>
                      <a:pt x="3238294" y="541708"/>
                      <a:pt x="3249629" y="512571"/>
                      <a:pt x="3253725" y="491146"/>
                    </a:cubicBezTo>
                    <a:cubicBezTo>
                      <a:pt x="3262107" y="464960"/>
                      <a:pt x="3259154" y="456676"/>
                      <a:pt x="3256773" y="454295"/>
                    </a:cubicBezTo>
                    <a:cubicBezTo>
                      <a:pt x="3249629" y="459056"/>
                      <a:pt x="3235341" y="466769"/>
                      <a:pt x="3207338" y="473911"/>
                    </a:cubicBezTo>
                    <a:cubicBezTo>
                      <a:pt x="3180573" y="482195"/>
                      <a:pt x="3150188" y="488765"/>
                      <a:pt x="3107325" y="484576"/>
                    </a:cubicBezTo>
                    <a:cubicBezTo>
                      <a:pt x="3062082" y="476291"/>
                      <a:pt x="3021029" y="460199"/>
                      <a:pt x="2980548" y="442964"/>
                    </a:cubicBezTo>
                    <a:cubicBezTo>
                      <a:pt x="2941781" y="427443"/>
                      <a:pt x="2918635" y="415540"/>
                      <a:pt x="2898918" y="407256"/>
                    </a:cubicBezTo>
                    <a:cubicBezTo>
                      <a:pt x="2876344" y="398876"/>
                      <a:pt x="2865581" y="396496"/>
                      <a:pt x="2860818" y="395925"/>
                    </a:cubicBezTo>
                    <a:cubicBezTo>
                      <a:pt x="2855484" y="393544"/>
                      <a:pt x="2844816" y="388783"/>
                      <a:pt x="2822718" y="375738"/>
                    </a:cubicBezTo>
                    <a:cubicBezTo>
                      <a:pt x="2801287" y="364978"/>
                      <a:pt x="2776332" y="351266"/>
                      <a:pt x="2741184" y="323366"/>
                    </a:cubicBezTo>
                    <a:cubicBezTo>
                      <a:pt x="2704894" y="291181"/>
                      <a:pt x="2671557" y="256711"/>
                      <a:pt x="2637648" y="222145"/>
                    </a:cubicBezTo>
                    <a:cubicBezTo>
                      <a:pt x="2604310" y="190627"/>
                      <a:pt x="2583450" y="171583"/>
                      <a:pt x="2566210" y="156062"/>
                    </a:cubicBezTo>
                    <a:cubicBezTo>
                      <a:pt x="2546493" y="138255"/>
                      <a:pt x="2538207" y="131114"/>
                      <a:pt x="2534587" y="128162"/>
                    </a:cubicBezTo>
                    <a:cubicBezTo>
                      <a:pt x="2530491" y="127495"/>
                      <a:pt x="2522681" y="126353"/>
                      <a:pt x="2506679" y="117402"/>
                    </a:cubicBezTo>
                    <a:cubicBezTo>
                      <a:pt x="2491725" y="107880"/>
                      <a:pt x="2473913" y="95406"/>
                      <a:pt x="2446481" y="75123"/>
                    </a:cubicBezTo>
                    <a:cubicBezTo>
                      <a:pt x="2417334" y="51985"/>
                      <a:pt x="2388759" y="28751"/>
                      <a:pt x="2358375" y="12658"/>
                    </a:cubicBezTo>
                    <a:cubicBezTo>
                      <a:pt x="2328657" y="-387"/>
                      <a:pt x="2308368" y="-1625"/>
                      <a:pt x="2290557" y="1327"/>
                    </a:cubicBezTo>
                    <a:cubicBezTo>
                      <a:pt x="2270935" y="2565"/>
                      <a:pt x="2261410" y="7326"/>
                      <a:pt x="2256648" y="11516"/>
                    </a:cubicBezTo>
                    <a:lnTo>
                      <a:pt x="2230454" y="51985"/>
                    </a:lnTo>
                    <a:close/>
                  </a:path>
                </a:pathLst>
              </a:custGeom>
              <a:solidFill>
                <a:srgbClr val="FFCC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928F1A47-2E52-1477-6D52-C2362690BB2C}"/>
                  </a:ext>
                </a:extLst>
              </p:cNvPr>
              <p:cNvSpPr/>
              <p:nvPr/>
            </p:nvSpPr>
            <p:spPr>
              <a:xfrm>
                <a:off x="5332058" y="3519519"/>
                <a:ext cx="3279867" cy="3670505"/>
              </a:xfrm>
              <a:custGeom>
                <a:avLst/>
                <a:gdLst>
                  <a:gd name="connsiteX0" fmla="*/ 2514632 w 3279867"/>
                  <a:gd name="connsiteY0" fmla="*/ 33428 h 3670505"/>
                  <a:gd name="connsiteX1" fmla="*/ 2465864 w 3279867"/>
                  <a:gd name="connsiteY1" fmla="*/ 94180 h 3670505"/>
                  <a:gd name="connsiteX2" fmla="*/ 2336705 w 3279867"/>
                  <a:gd name="connsiteY2" fmla="*/ 245867 h 3670505"/>
                  <a:gd name="connsiteX3" fmla="*/ 2114011 w 3279867"/>
                  <a:gd name="connsiteY3" fmla="*/ 526771 h 3670505"/>
                  <a:gd name="connsiteX4" fmla="*/ 1956277 w 3279867"/>
                  <a:gd name="connsiteY4" fmla="*/ 763682 h 3670505"/>
                  <a:gd name="connsiteX5" fmla="*/ 1890744 w 3279867"/>
                  <a:gd name="connsiteY5" fmla="*/ 878519 h 3670505"/>
                  <a:gd name="connsiteX6" fmla="*/ 1859217 w 3279867"/>
                  <a:gd name="connsiteY6" fmla="*/ 938603 h 3670505"/>
                  <a:gd name="connsiteX7" fmla="*/ 1800257 w 3279867"/>
                  <a:gd name="connsiteY7" fmla="*/ 1071342 h 3670505"/>
                  <a:gd name="connsiteX8" fmla="*/ 1723485 w 3279867"/>
                  <a:gd name="connsiteY8" fmla="*/ 1265975 h 3670505"/>
                  <a:gd name="connsiteX9" fmla="*/ 1659192 w 3279867"/>
                  <a:gd name="connsiteY9" fmla="*/ 1406426 h 3670505"/>
                  <a:gd name="connsiteX10" fmla="*/ 1625283 w 3279867"/>
                  <a:gd name="connsiteY10" fmla="*/ 1471272 h 3670505"/>
                  <a:gd name="connsiteX11" fmla="*/ 1552607 w 3279867"/>
                  <a:gd name="connsiteY11" fmla="*/ 1605820 h 3670505"/>
                  <a:gd name="connsiteX12" fmla="*/ 1363345 w 3279867"/>
                  <a:gd name="connsiteY12" fmla="*/ 1922431 h 3670505"/>
                  <a:gd name="connsiteX13" fmla="*/ 1051973 w 3279867"/>
                  <a:gd name="connsiteY13" fmla="*/ 2380065 h 3670505"/>
                  <a:gd name="connsiteX14" fmla="*/ 834041 w 3279867"/>
                  <a:gd name="connsiteY14" fmla="*/ 2673443 h 3670505"/>
                  <a:gd name="connsiteX15" fmla="*/ 740601 w 3279867"/>
                  <a:gd name="connsiteY15" fmla="*/ 2794279 h 3670505"/>
                  <a:gd name="connsiteX16" fmla="*/ 676878 w 3279867"/>
                  <a:gd name="connsiteY16" fmla="*/ 2890643 h 3670505"/>
                  <a:gd name="connsiteX17" fmla="*/ 522764 w 3279867"/>
                  <a:gd name="connsiteY17" fmla="*/ 3078134 h 3670505"/>
                  <a:gd name="connsiteX18" fmla="*/ 289401 w 3279867"/>
                  <a:gd name="connsiteY18" fmla="*/ 3310283 h 3670505"/>
                  <a:gd name="connsiteX19" fmla="*/ 133953 w 3279867"/>
                  <a:gd name="connsiteY19" fmla="*/ 3472160 h 3670505"/>
                  <a:gd name="connsiteX20" fmla="*/ 69660 w 3279867"/>
                  <a:gd name="connsiteY20" fmla="*/ 3549480 h 3670505"/>
                  <a:gd name="connsiteX21" fmla="*/ 52419 w 3279867"/>
                  <a:gd name="connsiteY21" fmla="*/ 3572142 h 3670505"/>
                  <a:gd name="connsiteX22" fmla="*/ 18510 w 3279867"/>
                  <a:gd name="connsiteY22" fmla="*/ 3625085 h 3670505"/>
                  <a:gd name="connsiteX23" fmla="*/ 32 w 3279867"/>
                  <a:gd name="connsiteY23" fmla="*/ 3670316 h 3670505"/>
                  <a:gd name="connsiteX24" fmla="*/ 26797 w 3279867"/>
                  <a:gd name="connsiteY24" fmla="*/ 3646510 h 3670505"/>
                  <a:gd name="connsiteX25" fmla="*/ 51276 w 3279867"/>
                  <a:gd name="connsiteY25" fmla="*/ 3616706 h 3670505"/>
                  <a:gd name="connsiteX26" fmla="*/ 120904 w 3279867"/>
                  <a:gd name="connsiteY26" fmla="*/ 3531673 h 3670505"/>
                  <a:gd name="connsiteX27" fmla="*/ 278067 w 3279867"/>
                  <a:gd name="connsiteY27" fmla="*/ 3318568 h 3670505"/>
                  <a:gd name="connsiteX28" fmla="*/ 513810 w 3279867"/>
                  <a:gd name="connsiteY28" fmla="*/ 2994815 h 3670505"/>
                  <a:gd name="connsiteX29" fmla="*/ 683451 w 3279867"/>
                  <a:gd name="connsiteY29" fmla="*/ 2801991 h 3670505"/>
                  <a:gd name="connsiteX30" fmla="*/ 762032 w 3279867"/>
                  <a:gd name="connsiteY30" fmla="*/ 2730004 h 3670505"/>
                  <a:gd name="connsiteX31" fmla="*/ 837660 w 3279867"/>
                  <a:gd name="connsiteY31" fmla="*/ 2697819 h 3670505"/>
                  <a:gd name="connsiteX32" fmla="*/ 959676 w 3279867"/>
                  <a:gd name="connsiteY32" fmla="*/ 2710389 h 3670505"/>
                  <a:gd name="connsiteX33" fmla="*/ 1094264 w 3279867"/>
                  <a:gd name="connsiteY33" fmla="*/ 2807990 h 3670505"/>
                  <a:gd name="connsiteX34" fmla="*/ 1226947 w 3279867"/>
                  <a:gd name="connsiteY34" fmla="*/ 2806181 h 3670505"/>
                  <a:gd name="connsiteX35" fmla="*/ 1310386 w 3279867"/>
                  <a:gd name="connsiteY35" fmla="*/ 2762760 h 3670505"/>
                  <a:gd name="connsiteX36" fmla="*/ 1402017 w 3279867"/>
                  <a:gd name="connsiteY36" fmla="*/ 2713912 h 3670505"/>
                  <a:gd name="connsiteX37" fmla="*/ 1629474 w 3279867"/>
                  <a:gd name="connsiteY37" fmla="*/ 2574698 h 3670505"/>
                  <a:gd name="connsiteX38" fmla="*/ 2005044 w 3279867"/>
                  <a:gd name="connsiteY38" fmla="*/ 2280654 h 3670505"/>
                  <a:gd name="connsiteX39" fmla="*/ 2281936 w 3279867"/>
                  <a:gd name="connsiteY39" fmla="*/ 2006893 h 3670505"/>
                  <a:gd name="connsiteX40" fmla="*/ 2404523 w 3279867"/>
                  <a:gd name="connsiteY40" fmla="*/ 1868250 h 3670505"/>
                  <a:gd name="connsiteX41" fmla="*/ 2499202 w 3279867"/>
                  <a:gd name="connsiteY41" fmla="*/ 1757508 h 3670505"/>
                  <a:gd name="connsiteX42" fmla="*/ 2699227 w 3279867"/>
                  <a:gd name="connsiteY42" fmla="*/ 1498696 h 3670505"/>
                  <a:gd name="connsiteX43" fmla="*/ 2942114 w 3279867"/>
                  <a:gd name="connsiteY43" fmla="*/ 1130284 h 3670505"/>
                  <a:gd name="connsiteX44" fmla="*/ 3066511 w 3279867"/>
                  <a:gd name="connsiteY44" fmla="*/ 905942 h 3670505"/>
                  <a:gd name="connsiteX45" fmla="*/ 3110611 w 3279867"/>
                  <a:gd name="connsiteY45" fmla="*/ 817196 h 3670505"/>
                  <a:gd name="connsiteX46" fmla="*/ 3130233 w 3279867"/>
                  <a:gd name="connsiteY46" fmla="*/ 774346 h 3670505"/>
                  <a:gd name="connsiteX47" fmla="*/ 3173667 w 3279867"/>
                  <a:gd name="connsiteY47" fmla="*/ 681505 h 3670505"/>
                  <a:gd name="connsiteX48" fmla="*/ 3229674 w 3279867"/>
                  <a:gd name="connsiteY48" fmla="*/ 552957 h 3670505"/>
                  <a:gd name="connsiteX49" fmla="*/ 3259963 w 3279867"/>
                  <a:gd name="connsiteY49" fmla="*/ 473256 h 3670505"/>
                  <a:gd name="connsiteX50" fmla="*/ 3271298 w 3279867"/>
                  <a:gd name="connsiteY50" fmla="*/ 440500 h 3670505"/>
                  <a:gd name="connsiteX51" fmla="*/ 3279013 w 3279867"/>
                  <a:gd name="connsiteY51" fmla="*/ 375654 h 3670505"/>
                  <a:gd name="connsiteX52" fmla="*/ 3262345 w 3279867"/>
                  <a:gd name="connsiteY52" fmla="*/ 253009 h 3670505"/>
                  <a:gd name="connsiteX53" fmla="*/ 3174905 w 3279867"/>
                  <a:gd name="connsiteY53" fmla="*/ 123889 h 3670505"/>
                  <a:gd name="connsiteX54" fmla="*/ 3092704 w 3279867"/>
                  <a:gd name="connsiteY54" fmla="*/ 60186 h 3670505"/>
                  <a:gd name="connsiteX55" fmla="*/ 3054604 w 3279867"/>
                  <a:gd name="connsiteY55" fmla="*/ 37618 h 3670505"/>
                  <a:gd name="connsiteX56" fmla="*/ 3037936 w 3279867"/>
                  <a:gd name="connsiteY56" fmla="*/ 25144 h 3670505"/>
                  <a:gd name="connsiteX57" fmla="*/ 2993263 w 3279867"/>
                  <a:gd name="connsiteY57" fmla="*/ 6671 h 3670505"/>
                  <a:gd name="connsiteX58" fmla="*/ 2916492 w 3279867"/>
                  <a:gd name="connsiteY58" fmla="*/ 101 h 3670505"/>
                  <a:gd name="connsiteX59" fmla="*/ 2859913 w 3279867"/>
                  <a:gd name="connsiteY59" fmla="*/ 7243 h 3670505"/>
                  <a:gd name="connsiteX60" fmla="*/ 2834958 w 3279867"/>
                  <a:gd name="connsiteY60" fmla="*/ 12575 h 3670505"/>
                  <a:gd name="connsiteX61" fmla="*/ 2801620 w 3279867"/>
                  <a:gd name="connsiteY61" fmla="*/ 18574 h 3670505"/>
                  <a:gd name="connsiteX62" fmla="*/ 2724849 w 3279867"/>
                  <a:gd name="connsiteY62" fmla="*/ 32286 h 3670505"/>
                  <a:gd name="connsiteX63" fmla="*/ 2614073 w 3279867"/>
                  <a:gd name="connsiteY63" fmla="*/ 44188 h 3670505"/>
                  <a:gd name="connsiteX64" fmla="*/ 2543874 w 3279867"/>
                  <a:gd name="connsiteY64" fmla="*/ 39999 h 3670505"/>
                  <a:gd name="connsiteX65" fmla="*/ 2514632 w 3279867"/>
                  <a:gd name="connsiteY65" fmla="*/ 33428 h 367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279867" h="3670505">
                    <a:moveTo>
                      <a:pt x="2514632" y="33428"/>
                    </a:moveTo>
                    <a:cubicBezTo>
                      <a:pt x="2509870" y="39427"/>
                      <a:pt x="2497963" y="54853"/>
                      <a:pt x="2465864" y="94180"/>
                    </a:cubicBezTo>
                    <a:cubicBezTo>
                      <a:pt x="2437861" y="125698"/>
                      <a:pt x="2401570" y="166738"/>
                      <a:pt x="2336705" y="245867"/>
                    </a:cubicBezTo>
                    <a:cubicBezTo>
                      <a:pt x="2265839" y="330424"/>
                      <a:pt x="2190782" y="423265"/>
                      <a:pt x="2114011" y="526771"/>
                    </a:cubicBezTo>
                    <a:cubicBezTo>
                      <a:pt x="2041430" y="626182"/>
                      <a:pt x="1994377" y="699407"/>
                      <a:pt x="1956277" y="763682"/>
                    </a:cubicBezTo>
                    <a:cubicBezTo>
                      <a:pt x="1914557" y="830337"/>
                      <a:pt x="1897888" y="862426"/>
                      <a:pt x="1890744" y="878519"/>
                    </a:cubicBezTo>
                    <a:cubicBezTo>
                      <a:pt x="1885410" y="885660"/>
                      <a:pt x="1876457" y="902324"/>
                      <a:pt x="1859217" y="938603"/>
                    </a:cubicBezTo>
                    <a:cubicBezTo>
                      <a:pt x="1843119" y="970788"/>
                      <a:pt x="1825308" y="1009448"/>
                      <a:pt x="1800257" y="1071342"/>
                    </a:cubicBezTo>
                    <a:cubicBezTo>
                      <a:pt x="1774063" y="1135616"/>
                      <a:pt x="1750251" y="1199320"/>
                      <a:pt x="1723485" y="1265975"/>
                    </a:cubicBezTo>
                    <a:cubicBezTo>
                      <a:pt x="1696149" y="1329011"/>
                      <a:pt x="1676432" y="1370718"/>
                      <a:pt x="1659192" y="1406426"/>
                    </a:cubicBezTo>
                    <a:cubicBezTo>
                      <a:pt x="1640142" y="1444515"/>
                      <a:pt x="1630045" y="1462321"/>
                      <a:pt x="1625283" y="1471272"/>
                    </a:cubicBezTo>
                    <a:cubicBezTo>
                      <a:pt x="1617567" y="1486793"/>
                      <a:pt x="1600232" y="1521835"/>
                      <a:pt x="1552607" y="1605820"/>
                    </a:cubicBezTo>
                    <a:cubicBezTo>
                      <a:pt x="1510411" y="1682568"/>
                      <a:pt x="1456214" y="1775981"/>
                      <a:pt x="1363345" y="1922431"/>
                    </a:cubicBezTo>
                    <a:cubicBezTo>
                      <a:pt x="1262761" y="2077166"/>
                      <a:pt x="1158558" y="2229520"/>
                      <a:pt x="1051973" y="2380065"/>
                    </a:cubicBezTo>
                    <a:cubicBezTo>
                      <a:pt x="951960" y="2520517"/>
                      <a:pt x="887667" y="2604978"/>
                      <a:pt x="834041" y="2673443"/>
                    </a:cubicBezTo>
                    <a:cubicBezTo>
                      <a:pt x="776319" y="2749620"/>
                      <a:pt x="751935" y="2780567"/>
                      <a:pt x="740601" y="2794279"/>
                    </a:cubicBezTo>
                    <a:cubicBezTo>
                      <a:pt x="733457" y="2807990"/>
                      <a:pt x="717360" y="2835890"/>
                      <a:pt x="676878" y="2890643"/>
                    </a:cubicBezTo>
                    <a:cubicBezTo>
                      <a:pt x="640588" y="2941300"/>
                      <a:pt x="595916" y="2997767"/>
                      <a:pt x="522764" y="3078134"/>
                    </a:cubicBezTo>
                    <a:cubicBezTo>
                      <a:pt x="445326" y="3159643"/>
                      <a:pt x="367316" y="3234106"/>
                      <a:pt x="289401" y="3310283"/>
                    </a:cubicBezTo>
                    <a:cubicBezTo>
                      <a:pt x="216726" y="3384080"/>
                      <a:pt x="170910" y="3431024"/>
                      <a:pt x="133953" y="3472160"/>
                    </a:cubicBezTo>
                    <a:cubicBezTo>
                      <a:pt x="93472" y="3517390"/>
                      <a:pt x="77470" y="3538815"/>
                      <a:pt x="69660" y="3549480"/>
                    </a:cubicBezTo>
                    <a:cubicBezTo>
                      <a:pt x="67278" y="3551860"/>
                      <a:pt x="62516" y="3557859"/>
                      <a:pt x="52419" y="3572142"/>
                    </a:cubicBezTo>
                    <a:cubicBezTo>
                      <a:pt x="41751" y="3586997"/>
                      <a:pt x="29845" y="3604803"/>
                      <a:pt x="18510" y="3625085"/>
                    </a:cubicBezTo>
                    <a:cubicBezTo>
                      <a:pt x="6604" y="3647082"/>
                      <a:pt x="-540" y="3664317"/>
                      <a:pt x="32" y="3670316"/>
                    </a:cubicBezTo>
                    <a:cubicBezTo>
                      <a:pt x="3651" y="3672125"/>
                      <a:pt x="14891" y="3660794"/>
                      <a:pt x="26797" y="3646510"/>
                    </a:cubicBezTo>
                    <a:cubicBezTo>
                      <a:pt x="38132" y="3634608"/>
                      <a:pt x="46514" y="3623276"/>
                      <a:pt x="51276" y="3616706"/>
                    </a:cubicBezTo>
                    <a:cubicBezTo>
                      <a:pt x="60135" y="3607184"/>
                      <a:pt x="78613" y="3586426"/>
                      <a:pt x="120904" y="3531673"/>
                    </a:cubicBezTo>
                    <a:cubicBezTo>
                      <a:pt x="159004" y="3481682"/>
                      <a:pt x="204819" y="3419122"/>
                      <a:pt x="278067" y="3318568"/>
                    </a:cubicBezTo>
                    <a:cubicBezTo>
                      <a:pt x="356076" y="3209063"/>
                      <a:pt x="433419" y="3099558"/>
                      <a:pt x="513810" y="2994815"/>
                    </a:cubicBezTo>
                    <a:cubicBezTo>
                      <a:pt x="590582" y="2898451"/>
                      <a:pt x="640588" y="2844270"/>
                      <a:pt x="683451" y="2801991"/>
                    </a:cubicBezTo>
                    <a:cubicBezTo>
                      <a:pt x="730504" y="2753809"/>
                      <a:pt x="751935" y="2736574"/>
                      <a:pt x="762032" y="2730004"/>
                    </a:cubicBezTo>
                    <a:cubicBezTo>
                      <a:pt x="775176" y="2719911"/>
                      <a:pt x="798989" y="2704961"/>
                      <a:pt x="837660" y="2697819"/>
                    </a:cubicBezTo>
                    <a:cubicBezTo>
                      <a:pt x="873951" y="2689535"/>
                      <a:pt x="911479" y="2690106"/>
                      <a:pt x="959676" y="2710389"/>
                    </a:cubicBezTo>
                    <a:cubicBezTo>
                      <a:pt x="1006158" y="2740098"/>
                      <a:pt x="1045972" y="2781138"/>
                      <a:pt x="1094264" y="2807990"/>
                    </a:cubicBezTo>
                    <a:cubicBezTo>
                      <a:pt x="1145413" y="2823988"/>
                      <a:pt x="1187133" y="2819893"/>
                      <a:pt x="1226947" y="2806181"/>
                    </a:cubicBezTo>
                    <a:cubicBezTo>
                      <a:pt x="1269238" y="2793041"/>
                      <a:pt x="1295432" y="2774663"/>
                      <a:pt x="1310386" y="2762760"/>
                    </a:cubicBezTo>
                    <a:cubicBezTo>
                      <a:pt x="1319911" y="2758571"/>
                      <a:pt x="1343057" y="2747239"/>
                      <a:pt x="1402017" y="2713912"/>
                    </a:cubicBezTo>
                    <a:cubicBezTo>
                      <a:pt x="1453261" y="2687726"/>
                      <a:pt x="1516888" y="2652589"/>
                      <a:pt x="1629474" y="2574698"/>
                    </a:cubicBezTo>
                    <a:cubicBezTo>
                      <a:pt x="1749108" y="2490141"/>
                      <a:pt x="1874076" y="2393777"/>
                      <a:pt x="2005044" y="2280654"/>
                    </a:cubicBezTo>
                    <a:cubicBezTo>
                      <a:pt x="2128870" y="2170007"/>
                      <a:pt x="2211642" y="2083641"/>
                      <a:pt x="2281936" y="2006893"/>
                    </a:cubicBezTo>
                    <a:cubicBezTo>
                      <a:pt x="2356327" y="1927764"/>
                      <a:pt x="2389093" y="1887866"/>
                      <a:pt x="2404523" y="1868250"/>
                    </a:cubicBezTo>
                    <a:cubicBezTo>
                      <a:pt x="2417001" y="1854538"/>
                      <a:pt x="2443195" y="1825972"/>
                      <a:pt x="2499202" y="1757508"/>
                    </a:cubicBezTo>
                    <a:cubicBezTo>
                      <a:pt x="2552161" y="1693900"/>
                      <a:pt x="2614073" y="1617056"/>
                      <a:pt x="2699227" y="1498696"/>
                    </a:cubicBezTo>
                    <a:cubicBezTo>
                      <a:pt x="2787904" y="1371861"/>
                      <a:pt x="2868867" y="1248740"/>
                      <a:pt x="2942114" y="1130284"/>
                    </a:cubicBezTo>
                    <a:cubicBezTo>
                      <a:pt x="3008789" y="1019541"/>
                      <a:pt x="3041555" y="955934"/>
                      <a:pt x="3066511" y="905942"/>
                    </a:cubicBezTo>
                    <a:cubicBezTo>
                      <a:pt x="3096895" y="848143"/>
                      <a:pt x="3106420" y="826147"/>
                      <a:pt x="3110611" y="817196"/>
                    </a:cubicBezTo>
                    <a:cubicBezTo>
                      <a:pt x="3112993" y="811292"/>
                      <a:pt x="3118327" y="799390"/>
                      <a:pt x="3130233" y="774346"/>
                    </a:cubicBezTo>
                    <a:cubicBezTo>
                      <a:pt x="3140901" y="750541"/>
                      <a:pt x="3154617" y="723212"/>
                      <a:pt x="3173667" y="681505"/>
                    </a:cubicBezTo>
                    <a:cubicBezTo>
                      <a:pt x="3193288" y="636942"/>
                      <a:pt x="3212338" y="594092"/>
                      <a:pt x="3229674" y="552957"/>
                    </a:cubicBezTo>
                    <a:cubicBezTo>
                      <a:pt x="3245104" y="513725"/>
                      <a:pt x="3253486" y="491063"/>
                      <a:pt x="3259963" y="473256"/>
                    </a:cubicBezTo>
                    <a:cubicBezTo>
                      <a:pt x="3267107" y="452403"/>
                      <a:pt x="3270155" y="444118"/>
                      <a:pt x="3271298" y="440500"/>
                    </a:cubicBezTo>
                    <a:cubicBezTo>
                      <a:pt x="3274251" y="430407"/>
                      <a:pt x="3279013" y="411362"/>
                      <a:pt x="3279013" y="375654"/>
                    </a:cubicBezTo>
                    <a:cubicBezTo>
                      <a:pt x="3281395" y="340518"/>
                      <a:pt x="3279680" y="301858"/>
                      <a:pt x="3262345" y="253009"/>
                    </a:cubicBezTo>
                    <a:cubicBezTo>
                      <a:pt x="3240342" y="203018"/>
                      <a:pt x="3209957" y="160835"/>
                      <a:pt x="3174905" y="123889"/>
                    </a:cubicBezTo>
                    <a:cubicBezTo>
                      <a:pt x="3141568" y="88752"/>
                      <a:pt x="3115374" y="72088"/>
                      <a:pt x="3092704" y="60186"/>
                    </a:cubicBezTo>
                    <a:cubicBezTo>
                      <a:pt x="3070130" y="44188"/>
                      <a:pt x="3059367" y="39427"/>
                      <a:pt x="3054604" y="37618"/>
                    </a:cubicBezTo>
                    <a:cubicBezTo>
                      <a:pt x="3052795" y="35238"/>
                      <a:pt x="3048699" y="31048"/>
                      <a:pt x="3037936" y="25144"/>
                    </a:cubicBezTo>
                    <a:cubicBezTo>
                      <a:pt x="3027839" y="18003"/>
                      <a:pt x="3015361" y="11432"/>
                      <a:pt x="2993263" y="6671"/>
                    </a:cubicBezTo>
                    <a:cubicBezTo>
                      <a:pt x="2968879" y="1339"/>
                      <a:pt x="2943257" y="-470"/>
                      <a:pt x="2916492" y="101"/>
                    </a:cubicBezTo>
                    <a:cubicBezTo>
                      <a:pt x="2890870" y="672"/>
                      <a:pt x="2873629" y="3719"/>
                      <a:pt x="2859913" y="7243"/>
                    </a:cubicBezTo>
                    <a:cubicBezTo>
                      <a:pt x="2844483" y="9623"/>
                      <a:pt x="2837911" y="11432"/>
                      <a:pt x="2834958" y="12575"/>
                    </a:cubicBezTo>
                    <a:cubicBezTo>
                      <a:pt x="2830767" y="13242"/>
                      <a:pt x="2821813" y="14384"/>
                      <a:pt x="2801620" y="18574"/>
                    </a:cubicBezTo>
                    <a:cubicBezTo>
                      <a:pt x="2782570" y="22097"/>
                      <a:pt x="2759901" y="26858"/>
                      <a:pt x="2724849" y="32286"/>
                    </a:cubicBezTo>
                    <a:cubicBezTo>
                      <a:pt x="2686749" y="37618"/>
                      <a:pt x="2649792" y="41808"/>
                      <a:pt x="2614073" y="44188"/>
                    </a:cubicBezTo>
                    <a:cubicBezTo>
                      <a:pt x="2580164" y="44760"/>
                      <a:pt x="2559876" y="42951"/>
                      <a:pt x="2543874" y="39999"/>
                    </a:cubicBezTo>
                    <a:cubicBezTo>
                      <a:pt x="2525395" y="37047"/>
                      <a:pt x="2517680" y="34666"/>
                      <a:pt x="2514632" y="33428"/>
                    </a:cubicBezTo>
                    <a:close/>
                  </a:path>
                </a:pathLst>
              </a:custGeom>
              <a:solidFill>
                <a:srgbClr val="FFFF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F2126F2-D5B4-0C96-8239-9B6943181994}"/>
                  </a:ext>
                </a:extLst>
              </p:cNvPr>
              <p:cNvSpPr/>
              <p:nvPr/>
            </p:nvSpPr>
            <p:spPr>
              <a:xfrm>
                <a:off x="6212581" y="3562806"/>
                <a:ext cx="2071096" cy="2562357"/>
              </a:xfrm>
              <a:custGeom>
                <a:avLst/>
                <a:gdLst>
                  <a:gd name="connsiteX0" fmla="*/ 1681734 w 2071096"/>
                  <a:gd name="connsiteY0" fmla="*/ 1472 h 2562357"/>
                  <a:gd name="connsiteX1" fmla="*/ 1649635 w 2071096"/>
                  <a:gd name="connsiteY1" fmla="*/ 43751 h 2562357"/>
                  <a:gd name="connsiteX2" fmla="*/ 1566291 w 2071096"/>
                  <a:gd name="connsiteY2" fmla="*/ 145447 h 2562357"/>
                  <a:gd name="connsiteX3" fmla="*/ 1434751 w 2071096"/>
                  <a:gd name="connsiteY3" fmla="*/ 321607 h 2562357"/>
                  <a:gd name="connsiteX4" fmla="*/ 1350169 w 2071096"/>
                  <a:gd name="connsiteY4" fmla="*/ 463296 h 2562357"/>
                  <a:gd name="connsiteX5" fmla="*/ 1318070 w 2071096"/>
                  <a:gd name="connsiteY5" fmla="*/ 531760 h 2562357"/>
                  <a:gd name="connsiteX6" fmla="*/ 1297781 w 2071096"/>
                  <a:gd name="connsiteY6" fmla="*/ 572230 h 2562357"/>
                  <a:gd name="connsiteX7" fmla="*/ 1250156 w 2071096"/>
                  <a:gd name="connsiteY7" fmla="*/ 668594 h 2562357"/>
                  <a:gd name="connsiteX8" fmla="*/ 1180529 w 2071096"/>
                  <a:gd name="connsiteY8" fmla="*/ 816187 h 2562357"/>
                  <a:gd name="connsiteX9" fmla="*/ 1134047 w 2071096"/>
                  <a:gd name="connsiteY9" fmla="*/ 919788 h 2562357"/>
                  <a:gd name="connsiteX10" fmla="*/ 1114997 w 2071096"/>
                  <a:gd name="connsiteY10" fmla="*/ 963780 h 2562357"/>
                  <a:gd name="connsiteX11" fmla="*/ 1095375 w 2071096"/>
                  <a:gd name="connsiteY11" fmla="*/ 1007868 h 2562357"/>
                  <a:gd name="connsiteX12" fmla="*/ 1053751 w 2071096"/>
                  <a:gd name="connsiteY12" fmla="*/ 1108421 h 2562357"/>
                  <a:gd name="connsiteX13" fmla="*/ 988219 w 2071096"/>
                  <a:gd name="connsiteY13" fmla="*/ 1260204 h 2562357"/>
                  <a:gd name="connsiteX14" fmla="*/ 940022 w 2071096"/>
                  <a:gd name="connsiteY14" fmla="*/ 1366091 h 2562357"/>
                  <a:gd name="connsiteX15" fmla="*/ 916781 w 2071096"/>
                  <a:gd name="connsiteY15" fmla="*/ 1413701 h 2562357"/>
                  <a:gd name="connsiteX16" fmla="*/ 847154 w 2071096"/>
                  <a:gd name="connsiteY16" fmla="*/ 1533966 h 2562357"/>
                  <a:gd name="connsiteX17" fmla="*/ 663226 w 2071096"/>
                  <a:gd name="connsiteY17" fmla="*/ 1811251 h 2562357"/>
                  <a:gd name="connsiteX18" fmla="*/ 360140 w 2071096"/>
                  <a:gd name="connsiteY18" fmla="*/ 2192708 h 2562357"/>
                  <a:gd name="connsiteX19" fmla="*/ 153543 w 2071096"/>
                  <a:gd name="connsiteY19" fmla="*/ 2414098 h 2562357"/>
                  <a:gd name="connsiteX20" fmla="*/ 67246 w 2071096"/>
                  <a:gd name="connsiteY20" fmla="*/ 2498654 h 2562357"/>
                  <a:gd name="connsiteX21" fmla="*/ 55340 w 2071096"/>
                  <a:gd name="connsiteY21" fmla="*/ 2511128 h 2562357"/>
                  <a:gd name="connsiteX22" fmla="*/ 24955 w 2071096"/>
                  <a:gd name="connsiteY22" fmla="*/ 2541504 h 2562357"/>
                  <a:gd name="connsiteX23" fmla="*/ 0 w 2071096"/>
                  <a:gd name="connsiteY23" fmla="*/ 2562357 h 2562357"/>
                  <a:gd name="connsiteX24" fmla="*/ 17812 w 2071096"/>
                  <a:gd name="connsiteY24" fmla="*/ 2540933 h 2562357"/>
                  <a:gd name="connsiteX25" fmla="*/ 38100 w 2071096"/>
                  <a:gd name="connsiteY25" fmla="*/ 2518270 h 2562357"/>
                  <a:gd name="connsiteX26" fmla="*/ 70866 w 2071096"/>
                  <a:gd name="connsiteY26" fmla="*/ 2484942 h 2562357"/>
                  <a:gd name="connsiteX27" fmla="*/ 147638 w 2071096"/>
                  <a:gd name="connsiteY27" fmla="*/ 2403433 h 2562357"/>
                  <a:gd name="connsiteX28" fmla="*/ 261366 w 2071096"/>
                  <a:gd name="connsiteY28" fmla="*/ 2292690 h 2562357"/>
                  <a:gd name="connsiteX29" fmla="*/ 333947 w 2071096"/>
                  <a:gd name="connsiteY29" fmla="*/ 2236224 h 2562357"/>
                  <a:gd name="connsiteX30" fmla="*/ 363760 w 2071096"/>
                  <a:gd name="connsiteY30" fmla="*/ 2219560 h 2562357"/>
                  <a:gd name="connsiteX31" fmla="*/ 426815 w 2071096"/>
                  <a:gd name="connsiteY31" fmla="*/ 2193374 h 2562357"/>
                  <a:gd name="connsiteX32" fmla="*/ 554260 w 2071096"/>
                  <a:gd name="connsiteY32" fmla="*/ 2169569 h 2562357"/>
                  <a:gd name="connsiteX33" fmla="*/ 728663 w 2071096"/>
                  <a:gd name="connsiteY33" fmla="*/ 2160047 h 2562357"/>
                  <a:gd name="connsiteX34" fmla="*/ 872776 w 2071096"/>
                  <a:gd name="connsiteY34" fmla="*/ 2107008 h 2562357"/>
                  <a:gd name="connsiteX35" fmla="*/ 949547 w 2071096"/>
                  <a:gd name="connsiteY35" fmla="*/ 2058255 h 2562357"/>
                  <a:gd name="connsiteX36" fmla="*/ 1001935 w 2071096"/>
                  <a:gd name="connsiteY36" fmla="*/ 2029117 h 2562357"/>
                  <a:gd name="connsiteX37" fmla="*/ 1134713 w 2071096"/>
                  <a:gd name="connsiteY37" fmla="*/ 1924945 h 2562357"/>
                  <a:gd name="connsiteX38" fmla="*/ 1345978 w 2071096"/>
                  <a:gd name="connsiteY38" fmla="*/ 1702984 h 2562357"/>
                  <a:gd name="connsiteX39" fmla="*/ 1487138 w 2071096"/>
                  <a:gd name="connsiteY39" fmla="*/ 1527967 h 2562357"/>
                  <a:gd name="connsiteX40" fmla="*/ 1543622 w 2071096"/>
                  <a:gd name="connsiteY40" fmla="*/ 1451218 h 2562357"/>
                  <a:gd name="connsiteX41" fmla="*/ 1588865 w 2071096"/>
                  <a:gd name="connsiteY41" fmla="*/ 1388753 h 2562357"/>
                  <a:gd name="connsiteX42" fmla="*/ 1685925 w 2071096"/>
                  <a:gd name="connsiteY42" fmla="*/ 1246492 h 2562357"/>
                  <a:gd name="connsiteX43" fmla="*/ 1816322 w 2071096"/>
                  <a:gd name="connsiteY43" fmla="*/ 1044147 h 2562357"/>
                  <a:gd name="connsiteX44" fmla="*/ 1897856 w 2071096"/>
                  <a:gd name="connsiteY44" fmla="*/ 915598 h 2562357"/>
                  <a:gd name="connsiteX45" fmla="*/ 1932432 w 2071096"/>
                  <a:gd name="connsiteY45" fmla="*/ 861988 h 2562357"/>
                  <a:gd name="connsiteX46" fmla="*/ 1960340 w 2071096"/>
                  <a:gd name="connsiteY46" fmla="*/ 816758 h 2562357"/>
                  <a:gd name="connsiteX47" fmla="*/ 2016919 w 2071096"/>
                  <a:gd name="connsiteY47" fmla="*/ 714395 h 2562357"/>
                  <a:gd name="connsiteX48" fmla="*/ 2066354 w 2071096"/>
                  <a:gd name="connsiteY48" fmla="*/ 582323 h 2562357"/>
                  <a:gd name="connsiteX49" fmla="*/ 2066354 w 2071096"/>
                  <a:gd name="connsiteY49" fmla="*/ 515668 h 2562357"/>
                  <a:gd name="connsiteX50" fmla="*/ 2055590 w 2071096"/>
                  <a:gd name="connsiteY50" fmla="*/ 494814 h 2562357"/>
                  <a:gd name="connsiteX51" fmla="*/ 2039588 w 2071096"/>
                  <a:gd name="connsiteY51" fmla="*/ 480531 h 2562357"/>
                  <a:gd name="connsiteX52" fmla="*/ 1999107 w 2071096"/>
                  <a:gd name="connsiteY52" fmla="*/ 453774 h 2562357"/>
                  <a:gd name="connsiteX53" fmla="*/ 1937195 w 2071096"/>
                  <a:gd name="connsiteY53" fmla="*/ 416828 h 2562357"/>
                  <a:gd name="connsiteX54" fmla="*/ 1898428 w 2071096"/>
                  <a:gd name="connsiteY54" fmla="*/ 387690 h 2562357"/>
                  <a:gd name="connsiteX55" fmla="*/ 1882426 w 2071096"/>
                  <a:gd name="connsiteY55" fmla="*/ 373407 h 2562357"/>
                  <a:gd name="connsiteX56" fmla="*/ 1868138 w 2071096"/>
                  <a:gd name="connsiteY56" fmla="*/ 360362 h 2562357"/>
                  <a:gd name="connsiteX57" fmla="*/ 1832420 w 2071096"/>
                  <a:gd name="connsiteY57" fmla="*/ 332367 h 2562357"/>
                  <a:gd name="connsiteX58" fmla="*/ 1780604 w 2071096"/>
                  <a:gd name="connsiteY58" fmla="*/ 288946 h 2562357"/>
                  <a:gd name="connsiteX59" fmla="*/ 1754410 w 2071096"/>
                  <a:gd name="connsiteY59" fmla="*/ 251428 h 2562357"/>
                  <a:gd name="connsiteX60" fmla="*/ 1746695 w 2071096"/>
                  <a:gd name="connsiteY60" fmla="*/ 231146 h 2562357"/>
                  <a:gd name="connsiteX61" fmla="*/ 1745456 w 2071096"/>
                  <a:gd name="connsiteY61" fmla="*/ 208579 h 2562357"/>
                  <a:gd name="connsiteX62" fmla="*/ 1750790 w 2071096"/>
                  <a:gd name="connsiteY62" fmla="*/ 151446 h 2562357"/>
                  <a:gd name="connsiteX63" fmla="*/ 1756791 w 2071096"/>
                  <a:gd name="connsiteY63" fmla="*/ 70508 h 2562357"/>
                  <a:gd name="connsiteX64" fmla="*/ 1745456 w 2071096"/>
                  <a:gd name="connsiteY64" fmla="*/ 25278 h 2562357"/>
                  <a:gd name="connsiteX65" fmla="*/ 1734122 w 2071096"/>
                  <a:gd name="connsiteY65" fmla="*/ 10423 h 2562357"/>
                  <a:gd name="connsiteX66" fmla="*/ 1730026 w 2071096"/>
                  <a:gd name="connsiteY66" fmla="*/ 7376 h 2562357"/>
                  <a:gd name="connsiteX67" fmla="*/ 1719263 w 2071096"/>
                  <a:gd name="connsiteY67" fmla="*/ 2615 h 2562357"/>
                  <a:gd name="connsiteX68" fmla="*/ 1700784 w 2071096"/>
                  <a:gd name="connsiteY68" fmla="*/ 234 h 2562357"/>
                  <a:gd name="connsiteX69" fmla="*/ 1687735 w 2071096"/>
                  <a:gd name="connsiteY69" fmla="*/ 901 h 2562357"/>
                  <a:gd name="connsiteX70" fmla="*/ 1681734 w 2071096"/>
                  <a:gd name="connsiteY70" fmla="*/ 1472 h 256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071096" h="2562357">
                    <a:moveTo>
                      <a:pt x="1681734" y="1472"/>
                    </a:moveTo>
                    <a:cubicBezTo>
                      <a:pt x="1678210" y="6233"/>
                      <a:pt x="1670495" y="16898"/>
                      <a:pt x="1649635" y="43751"/>
                    </a:cubicBezTo>
                    <a:cubicBezTo>
                      <a:pt x="1630585" y="65747"/>
                      <a:pt x="1606201" y="93742"/>
                      <a:pt x="1566291" y="145447"/>
                    </a:cubicBezTo>
                    <a:cubicBezTo>
                      <a:pt x="1522857" y="200199"/>
                      <a:pt x="1478185" y="257999"/>
                      <a:pt x="1434751" y="321607"/>
                    </a:cubicBezTo>
                    <a:cubicBezTo>
                      <a:pt x="1393603" y="382358"/>
                      <a:pt x="1369219" y="425208"/>
                      <a:pt x="1350169" y="463296"/>
                    </a:cubicBezTo>
                    <a:cubicBezTo>
                      <a:pt x="1328738" y="502527"/>
                      <a:pt x="1321022" y="522238"/>
                      <a:pt x="1318070" y="531760"/>
                    </a:cubicBezTo>
                    <a:cubicBezTo>
                      <a:pt x="1315688" y="535855"/>
                      <a:pt x="1310259" y="546615"/>
                      <a:pt x="1297781" y="572230"/>
                    </a:cubicBezTo>
                    <a:cubicBezTo>
                      <a:pt x="1285875" y="594797"/>
                      <a:pt x="1272159" y="622792"/>
                      <a:pt x="1250156" y="668594"/>
                    </a:cubicBezTo>
                    <a:cubicBezTo>
                      <a:pt x="1226344" y="716776"/>
                      <a:pt x="1203103" y="765624"/>
                      <a:pt x="1180529" y="816187"/>
                    </a:cubicBezTo>
                    <a:cubicBezTo>
                      <a:pt x="1158526" y="863226"/>
                      <a:pt x="1144810" y="894173"/>
                      <a:pt x="1134047" y="919788"/>
                    </a:cubicBezTo>
                    <a:cubicBezTo>
                      <a:pt x="1121569" y="947116"/>
                      <a:pt x="1116806" y="958448"/>
                      <a:pt x="1114997" y="963780"/>
                    </a:cubicBezTo>
                    <a:cubicBezTo>
                      <a:pt x="1112044" y="969112"/>
                      <a:pt x="1106710" y="980444"/>
                      <a:pt x="1095375" y="1007868"/>
                    </a:cubicBezTo>
                    <a:cubicBezTo>
                      <a:pt x="1085279" y="1031673"/>
                      <a:pt x="1073372" y="1060811"/>
                      <a:pt x="1053751" y="1108421"/>
                    </a:cubicBezTo>
                    <a:cubicBezTo>
                      <a:pt x="1032320" y="1158413"/>
                      <a:pt x="1010888" y="1208404"/>
                      <a:pt x="988219" y="1260204"/>
                    </a:cubicBezTo>
                    <a:cubicBezTo>
                      <a:pt x="966216" y="1308386"/>
                      <a:pt x="951929" y="1339333"/>
                      <a:pt x="940022" y="1366091"/>
                    </a:cubicBezTo>
                    <a:cubicBezTo>
                      <a:pt x="926306" y="1394657"/>
                      <a:pt x="919734" y="1407131"/>
                      <a:pt x="916781" y="1413701"/>
                    </a:cubicBezTo>
                    <a:cubicBezTo>
                      <a:pt x="909638" y="1427984"/>
                      <a:pt x="892969" y="1459503"/>
                      <a:pt x="847154" y="1533966"/>
                    </a:cubicBezTo>
                    <a:cubicBezTo>
                      <a:pt x="806101" y="1603001"/>
                      <a:pt x="753713" y="1685654"/>
                      <a:pt x="663226" y="1811251"/>
                    </a:cubicBezTo>
                    <a:cubicBezTo>
                      <a:pt x="564928" y="1943989"/>
                      <a:pt x="462534" y="2071967"/>
                      <a:pt x="360140" y="2192708"/>
                    </a:cubicBezTo>
                    <a:cubicBezTo>
                      <a:pt x="264319" y="2304022"/>
                      <a:pt x="203549" y="2365916"/>
                      <a:pt x="153543" y="2414098"/>
                    </a:cubicBezTo>
                    <a:cubicBezTo>
                      <a:pt x="99441" y="2469516"/>
                      <a:pt x="77343" y="2490275"/>
                      <a:pt x="67246" y="2498654"/>
                    </a:cubicBezTo>
                    <a:cubicBezTo>
                      <a:pt x="66103" y="2499797"/>
                      <a:pt x="63055" y="2502844"/>
                      <a:pt x="55340" y="2511128"/>
                    </a:cubicBezTo>
                    <a:cubicBezTo>
                      <a:pt x="47053" y="2520079"/>
                      <a:pt x="36862" y="2530172"/>
                      <a:pt x="24955" y="2541504"/>
                    </a:cubicBezTo>
                    <a:cubicBezTo>
                      <a:pt x="12478" y="2552835"/>
                      <a:pt x="2953" y="2561119"/>
                      <a:pt x="0" y="2562357"/>
                    </a:cubicBezTo>
                    <a:cubicBezTo>
                      <a:pt x="572" y="2560548"/>
                      <a:pt x="8287" y="2551597"/>
                      <a:pt x="17812" y="2540933"/>
                    </a:cubicBezTo>
                    <a:cubicBezTo>
                      <a:pt x="26194" y="2531410"/>
                      <a:pt x="33909" y="2523031"/>
                      <a:pt x="38100" y="2518270"/>
                    </a:cubicBezTo>
                    <a:cubicBezTo>
                      <a:pt x="42291" y="2514080"/>
                      <a:pt x="50578" y="2505796"/>
                      <a:pt x="70866" y="2484942"/>
                    </a:cubicBezTo>
                    <a:cubicBezTo>
                      <a:pt x="89916" y="2464755"/>
                      <a:pt x="111919" y="2439712"/>
                      <a:pt x="147638" y="2403433"/>
                    </a:cubicBezTo>
                    <a:cubicBezTo>
                      <a:pt x="186309" y="2364106"/>
                      <a:pt x="224409" y="2326018"/>
                      <a:pt x="261366" y="2292690"/>
                    </a:cubicBezTo>
                    <a:cubicBezTo>
                      <a:pt x="296418" y="2261743"/>
                      <a:pt x="317278" y="2246317"/>
                      <a:pt x="333947" y="2236224"/>
                    </a:cubicBezTo>
                    <a:cubicBezTo>
                      <a:pt x="352997" y="2223083"/>
                      <a:pt x="360712" y="2220132"/>
                      <a:pt x="363760" y="2219560"/>
                    </a:cubicBezTo>
                    <a:cubicBezTo>
                      <a:pt x="372713" y="2213561"/>
                      <a:pt x="390525" y="2204039"/>
                      <a:pt x="426815" y="2193374"/>
                    </a:cubicBezTo>
                    <a:cubicBezTo>
                      <a:pt x="459581" y="2183186"/>
                      <a:pt x="497110" y="2175473"/>
                      <a:pt x="554260" y="2169569"/>
                    </a:cubicBezTo>
                    <a:cubicBezTo>
                      <a:pt x="611981" y="2167188"/>
                      <a:pt x="667322" y="2168331"/>
                      <a:pt x="728663" y="2160047"/>
                    </a:cubicBezTo>
                    <a:cubicBezTo>
                      <a:pt x="788765" y="2146906"/>
                      <a:pt x="832866" y="2128433"/>
                      <a:pt x="872776" y="2107008"/>
                    </a:cubicBezTo>
                    <a:cubicBezTo>
                      <a:pt x="914972" y="2085012"/>
                      <a:pt x="937641" y="2068349"/>
                      <a:pt x="949547" y="2058255"/>
                    </a:cubicBezTo>
                    <a:cubicBezTo>
                      <a:pt x="954881" y="2057017"/>
                      <a:pt x="968026" y="2052256"/>
                      <a:pt x="1001935" y="2029117"/>
                    </a:cubicBezTo>
                    <a:cubicBezTo>
                      <a:pt x="1031653" y="2010644"/>
                      <a:pt x="1069753" y="1983887"/>
                      <a:pt x="1134713" y="1924945"/>
                    </a:cubicBezTo>
                    <a:cubicBezTo>
                      <a:pt x="1203770" y="1858861"/>
                      <a:pt x="1274540" y="1783922"/>
                      <a:pt x="1345978" y="1702984"/>
                    </a:cubicBezTo>
                    <a:cubicBezTo>
                      <a:pt x="1412081" y="1626140"/>
                      <a:pt x="1453801" y="1572626"/>
                      <a:pt x="1487138" y="1527967"/>
                    </a:cubicBezTo>
                    <a:cubicBezTo>
                      <a:pt x="1523429" y="1480928"/>
                      <a:pt x="1537145" y="1460169"/>
                      <a:pt x="1543622" y="1451218"/>
                    </a:cubicBezTo>
                    <a:cubicBezTo>
                      <a:pt x="1549622" y="1443506"/>
                      <a:pt x="1562100" y="1426842"/>
                      <a:pt x="1588865" y="1388753"/>
                    </a:cubicBezTo>
                    <a:cubicBezTo>
                      <a:pt x="1613345" y="1353617"/>
                      <a:pt x="1642491" y="1311338"/>
                      <a:pt x="1685925" y="1246492"/>
                    </a:cubicBezTo>
                    <a:cubicBezTo>
                      <a:pt x="1731169" y="1177457"/>
                      <a:pt x="1774031" y="1109564"/>
                      <a:pt x="1816322" y="1044147"/>
                    </a:cubicBezTo>
                    <a:cubicBezTo>
                      <a:pt x="1855565" y="982253"/>
                      <a:pt x="1878806" y="945307"/>
                      <a:pt x="1897856" y="915598"/>
                    </a:cubicBezTo>
                    <a:cubicBezTo>
                      <a:pt x="1919288" y="881699"/>
                      <a:pt x="1928241" y="867987"/>
                      <a:pt x="1932432" y="861988"/>
                    </a:cubicBezTo>
                    <a:cubicBezTo>
                      <a:pt x="1935956" y="856085"/>
                      <a:pt x="1944338" y="844182"/>
                      <a:pt x="1960340" y="816758"/>
                    </a:cubicBezTo>
                    <a:cubicBezTo>
                      <a:pt x="1976438" y="790001"/>
                      <a:pt x="1995488" y="759054"/>
                      <a:pt x="2016919" y="714395"/>
                    </a:cubicBezTo>
                    <a:cubicBezTo>
                      <a:pt x="2038922" y="666784"/>
                      <a:pt x="2056257" y="622221"/>
                      <a:pt x="2066354" y="582323"/>
                    </a:cubicBezTo>
                    <a:cubicBezTo>
                      <a:pt x="2074069" y="545377"/>
                      <a:pt x="2071116" y="528142"/>
                      <a:pt x="2066354" y="515668"/>
                    </a:cubicBezTo>
                    <a:cubicBezTo>
                      <a:pt x="2062734" y="500147"/>
                      <a:pt x="2058638" y="496052"/>
                      <a:pt x="2055590" y="494814"/>
                    </a:cubicBezTo>
                    <a:cubicBezTo>
                      <a:pt x="2053876" y="492434"/>
                      <a:pt x="2049685" y="488244"/>
                      <a:pt x="2039588" y="480531"/>
                    </a:cubicBezTo>
                    <a:cubicBezTo>
                      <a:pt x="2030063" y="473390"/>
                      <a:pt x="2018157" y="465677"/>
                      <a:pt x="1999107" y="453774"/>
                    </a:cubicBezTo>
                    <a:cubicBezTo>
                      <a:pt x="1978247" y="441300"/>
                      <a:pt x="1957388" y="429397"/>
                      <a:pt x="1937195" y="416828"/>
                    </a:cubicBezTo>
                    <a:cubicBezTo>
                      <a:pt x="1918145" y="403783"/>
                      <a:pt x="1907381" y="395403"/>
                      <a:pt x="1898428" y="387690"/>
                    </a:cubicBezTo>
                    <a:cubicBezTo>
                      <a:pt x="1888331" y="379406"/>
                      <a:pt x="1884140" y="375216"/>
                      <a:pt x="1882426" y="373407"/>
                    </a:cubicBezTo>
                    <a:cubicBezTo>
                      <a:pt x="1880616" y="371598"/>
                      <a:pt x="1876997" y="368075"/>
                      <a:pt x="1868138" y="360362"/>
                    </a:cubicBezTo>
                    <a:cubicBezTo>
                      <a:pt x="1859185" y="353220"/>
                      <a:pt x="1848422" y="345412"/>
                      <a:pt x="1832420" y="332367"/>
                    </a:cubicBezTo>
                    <a:cubicBezTo>
                      <a:pt x="1813941" y="318083"/>
                      <a:pt x="1796034" y="304372"/>
                      <a:pt x="1780604" y="288946"/>
                    </a:cubicBezTo>
                    <a:cubicBezTo>
                      <a:pt x="1765745" y="273425"/>
                      <a:pt x="1759172" y="261522"/>
                      <a:pt x="1754410" y="251428"/>
                    </a:cubicBezTo>
                    <a:cubicBezTo>
                      <a:pt x="1748409" y="240097"/>
                      <a:pt x="1746695" y="234193"/>
                      <a:pt x="1746695" y="231146"/>
                    </a:cubicBezTo>
                    <a:cubicBezTo>
                      <a:pt x="1745456" y="228766"/>
                      <a:pt x="1744885" y="222862"/>
                      <a:pt x="1745456" y="208579"/>
                    </a:cubicBezTo>
                    <a:cubicBezTo>
                      <a:pt x="1746028" y="194296"/>
                      <a:pt x="1747838" y="177632"/>
                      <a:pt x="1750790" y="151446"/>
                    </a:cubicBezTo>
                    <a:cubicBezTo>
                      <a:pt x="1753838" y="122880"/>
                      <a:pt x="1756791" y="95456"/>
                      <a:pt x="1756791" y="70508"/>
                    </a:cubicBezTo>
                    <a:cubicBezTo>
                      <a:pt x="1754981" y="46702"/>
                      <a:pt x="1750219" y="34228"/>
                      <a:pt x="1745456" y="25278"/>
                    </a:cubicBezTo>
                    <a:cubicBezTo>
                      <a:pt x="1740122" y="14518"/>
                      <a:pt x="1736503" y="10994"/>
                      <a:pt x="1734122" y="10423"/>
                    </a:cubicBezTo>
                    <a:cubicBezTo>
                      <a:pt x="1733550" y="9756"/>
                      <a:pt x="1732407" y="8614"/>
                      <a:pt x="1730026" y="7376"/>
                    </a:cubicBezTo>
                    <a:cubicBezTo>
                      <a:pt x="1727645" y="5662"/>
                      <a:pt x="1724597" y="3853"/>
                      <a:pt x="1719263" y="2615"/>
                    </a:cubicBezTo>
                    <a:cubicBezTo>
                      <a:pt x="1713357" y="901"/>
                      <a:pt x="1706785" y="234"/>
                      <a:pt x="1700784" y="234"/>
                    </a:cubicBezTo>
                    <a:cubicBezTo>
                      <a:pt x="1694879" y="-337"/>
                      <a:pt x="1690688" y="234"/>
                      <a:pt x="1687735" y="901"/>
                    </a:cubicBezTo>
                    <a:cubicBezTo>
                      <a:pt x="1684115" y="901"/>
                      <a:pt x="1682401" y="901"/>
                      <a:pt x="1681734" y="1472"/>
                    </a:cubicBezTo>
                    <a:close/>
                  </a:path>
                </a:pathLst>
              </a:custGeom>
              <a:solidFill>
                <a:srgbClr val="FF00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0394DA8-29CE-3AAC-511D-A40EA6DD9F3B}"/>
                  </a:ext>
                </a:extLst>
              </p:cNvPr>
              <p:cNvSpPr/>
              <p:nvPr/>
            </p:nvSpPr>
            <p:spPr>
              <a:xfrm>
                <a:off x="6146477" y="3624191"/>
                <a:ext cx="2813526" cy="2749119"/>
              </a:xfrm>
              <a:custGeom>
                <a:avLst/>
                <a:gdLst>
                  <a:gd name="connsiteX0" fmla="*/ 1752600 w 2813526"/>
                  <a:gd name="connsiteY0" fmla="*/ 173 h 2749119"/>
                  <a:gd name="connsiteX1" fmla="*/ 1715738 w 2813526"/>
                  <a:gd name="connsiteY1" fmla="*/ 48355 h 2749119"/>
                  <a:gd name="connsiteX2" fmla="*/ 1622298 w 2813526"/>
                  <a:gd name="connsiteY2" fmla="*/ 167381 h 2749119"/>
                  <a:gd name="connsiteX3" fmla="*/ 1466850 w 2813526"/>
                  <a:gd name="connsiteY3" fmla="*/ 376869 h 2749119"/>
                  <a:gd name="connsiteX4" fmla="*/ 1363313 w 2813526"/>
                  <a:gd name="connsiteY4" fmla="*/ 547124 h 2749119"/>
                  <a:gd name="connsiteX5" fmla="*/ 1321594 w 2813526"/>
                  <a:gd name="connsiteY5" fmla="*/ 629205 h 2749119"/>
                  <a:gd name="connsiteX6" fmla="*/ 1291876 w 2813526"/>
                  <a:gd name="connsiteY6" fmla="*/ 691099 h 2749119"/>
                  <a:gd name="connsiteX7" fmla="*/ 1225201 w 2813526"/>
                  <a:gd name="connsiteY7" fmla="*/ 835741 h 2749119"/>
                  <a:gd name="connsiteX8" fmla="*/ 1126331 w 2813526"/>
                  <a:gd name="connsiteY8" fmla="*/ 1058940 h 2749119"/>
                  <a:gd name="connsiteX9" fmla="*/ 1058513 w 2813526"/>
                  <a:gd name="connsiteY9" fmla="*/ 1213674 h 2749119"/>
                  <a:gd name="connsiteX10" fmla="*/ 1028129 w 2813526"/>
                  <a:gd name="connsiteY10" fmla="*/ 1282139 h 2749119"/>
                  <a:gd name="connsiteX11" fmla="*/ 998982 w 2813526"/>
                  <a:gd name="connsiteY11" fmla="*/ 1350508 h 2749119"/>
                  <a:gd name="connsiteX12" fmla="*/ 922211 w 2813526"/>
                  <a:gd name="connsiteY12" fmla="*/ 1514193 h 2749119"/>
                  <a:gd name="connsiteX13" fmla="*/ 780479 w 2813526"/>
                  <a:gd name="connsiteY13" fmla="*/ 1769482 h 2749119"/>
                  <a:gd name="connsiteX14" fmla="*/ 665607 w 2813526"/>
                  <a:gd name="connsiteY14" fmla="*/ 1944499 h 2749119"/>
                  <a:gd name="connsiteX15" fmla="*/ 610838 w 2813526"/>
                  <a:gd name="connsiteY15" fmla="*/ 2019438 h 2749119"/>
                  <a:gd name="connsiteX16" fmla="*/ 550069 w 2813526"/>
                  <a:gd name="connsiteY16" fmla="*/ 2102757 h 2749119"/>
                  <a:gd name="connsiteX17" fmla="*/ 410813 w 2813526"/>
                  <a:gd name="connsiteY17" fmla="*/ 2286725 h 2749119"/>
                  <a:gd name="connsiteX18" fmla="*/ 201263 w 2813526"/>
                  <a:gd name="connsiteY18" fmla="*/ 2537252 h 2749119"/>
                  <a:gd name="connsiteX19" fmla="*/ 60769 w 2813526"/>
                  <a:gd name="connsiteY19" fmla="*/ 2688369 h 2749119"/>
                  <a:gd name="connsiteX20" fmla="*/ 0 w 2813526"/>
                  <a:gd name="connsiteY20" fmla="*/ 2749120 h 2749119"/>
                  <a:gd name="connsiteX21" fmla="*/ 37528 w 2813526"/>
                  <a:gd name="connsiteY21" fmla="*/ 2711603 h 2749119"/>
                  <a:gd name="connsiteX22" fmla="*/ 123253 w 2813526"/>
                  <a:gd name="connsiteY22" fmla="*/ 2622380 h 2749119"/>
                  <a:gd name="connsiteX23" fmla="*/ 251841 w 2813526"/>
                  <a:gd name="connsiteY23" fmla="*/ 2487832 h 2749119"/>
                  <a:gd name="connsiteX24" fmla="*/ 339947 w 2813526"/>
                  <a:gd name="connsiteY24" fmla="*/ 2400991 h 2749119"/>
                  <a:gd name="connsiteX25" fmla="*/ 379190 w 2813526"/>
                  <a:gd name="connsiteY25" fmla="*/ 2364045 h 2749119"/>
                  <a:gd name="connsiteX26" fmla="*/ 411385 w 2813526"/>
                  <a:gd name="connsiteY26" fmla="*/ 2333669 h 2749119"/>
                  <a:gd name="connsiteX27" fmla="*/ 482251 w 2813526"/>
                  <a:gd name="connsiteY27" fmla="*/ 2273013 h 2749119"/>
                  <a:gd name="connsiteX28" fmla="*/ 587026 w 2813526"/>
                  <a:gd name="connsiteY28" fmla="*/ 2190837 h 2749119"/>
                  <a:gd name="connsiteX29" fmla="*/ 661988 w 2813526"/>
                  <a:gd name="connsiteY29" fmla="*/ 2126562 h 2749119"/>
                  <a:gd name="connsiteX30" fmla="*/ 697706 w 2813526"/>
                  <a:gd name="connsiteY30" fmla="*/ 2093235 h 2749119"/>
                  <a:gd name="connsiteX31" fmla="*/ 751904 w 2813526"/>
                  <a:gd name="connsiteY31" fmla="*/ 2044481 h 2749119"/>
                  <a:gd name="connsiteX32" fmla="*/ 882301 w 2813526"/>
                  <a:gd name="connsiteY32" fmla="*/ 1927835 h 2749119"/>
                  <a:gd name="connsiteX33" fmla="*/ 1067467 w 2813526"/>
                  <a:gd name="connsiteY33" fmla="*/ 1778433 h 2749119"/>
                  <a:gd name="connsiteX34" fmla="*/ 1172813 w 2813526"/>
                  <a:gd name="connsiteY34" fmla="*/ 1723680 h 2749119"/>
                  <a:gd name="connsiteX35" fmla="*/ 1209104 w 2813526"/>
                  <a:gd name="connsiteY35" fmla="*/ 1718919 h 2749119"/>
                  <a:gd name="connsiteX36" fmla="*/ 1279970 w 2813526"/>
                  <a:gd name="connsiteY36" fmla="*/ 1686830 h 2749119"/>
                  <a:gd name="connsiteX37" fmla="*/ 1447800 w 2813526"/>
                  <a:gd name="connsiteY37" fmla="*/ 1526667 h 2749119"/>
                  <a:gd name="connsiteX38" fmla="*/ 1703832 w 2813526"/>
                  <a:gd name="connsiteY38" fmla="*/ 1197582 h 2749119"/>
                  <a:gd name="connsiteX39" fmla="*/ 1872329 w 2813526"/>
                  <a:gd name="connsiteY39" fmla="*/ 1030945 h 2749119"/>
                  <a:gd name="connsiteX40" fmla="*/ 1945481 w 2813526"/>
                  <a:gd name="connsiteY40" fmla="*/ 993427 h 2749119"/>
                  <a:gd name="connsiteX41" fmla="*/ 1985963 w 2813526"/>
                  <a:gd name="connsiteY41" fmla="*/ 980953 h 2749119"/>
                  <a:gd name="connsiteX42" fmla="*/ 2099691 w 2813526"/>
                  <a:gd name="connsiteY42" fmla="*/ 954767 h 2749119"/>
                  <a:gd name="connsiteX43" fmla="*/ 2283047 w 2813526"/>
                  <a:gd name="connsiteY43" fmla="*/ 902967 h 2749119"/>
                  <a:gd name="connsiteX44" fmla="*/ 2393156 w 2813526"/>
                  <a:gd name="connsiteY44" fmla="*/ 838121 h 2749119"/>
                  <a:gd name="connsiteX45" fmla="*/ 2432495 w 2813526"/>
                  <a:gd name="connsiteY45" fmla="*/ 798223 h 2749119"/>
                  <a:gd name="connsiteX46" fmla="*/ 2466975 w 2813526"/>
                  <a:gd name="connsiteY46" fmla="*/ 767276 h 2749119"/>
                  <a:gd name="connsiteX47" fmla="*/ 2534317 w 2813526"/>
                  <a:gd name="connsiteY47" fmla="*/ 752422 h 2749119"/>
                  <a:gd name="connsiteX48" fmla="*/ 2622423 w 2813526"/>
                  <a:gd name="connsiteY48" fmla="*/ 784607 h 2749119"/>
                  <a:gd name="connsiteX49" fmla="*/ 2684336 w 2813526"/>
                  <a:gd name="connsiteY49" fmla="*/ 769657 h 2749119"/>
                  <a:gd name="connsiteX50" fmla="*/ 2714625 w 2813526"/>
                  <a:gd name="connsiteY50" fmla="*/ 739377 h 2749119"/>
                  <a:gd name="connsiteX51" fmla="*/ 2738438 w 2813526"/>
                  <a:gd name="connsiteY51" fmla="*/ 702431 h 2749119"/>
                  <a:gd name="connsiteX52" fmla="*/ 2784348 w 2813526"/>
                  <a:gd name="connsiteY52" fmla="*/ 616160 h 2749119"/>
                  <a:gd name="connsiteX53" fmla="*/ 2813495 w 2813526"/>
                  <a:gd name="connsiteY53" fmla="*/ 499514 h 2749119"/>
                  <a:gd name="connsiteX54" fmla="*/ 2798636 w 2813526"/>
                  <a:gd name="connsiteY54" fmla="*/ 445333 h 2749119"/>
                  <a:gd name="connsiteX55" fmla="*/ 2781967 w 2813526"/>
                  <a:gd name="connsiteY55" fmla="*/ 430478 h 2749119"/>
                  <a:gd name="connsiteX56" fmla="*/ 2757488 w 2813526"/>
                  <a:gd name="connsiteY56" fmla="*/ 414386 h 2749119"/>
                  <a:gd name="connsiteX57" fmla="*/ 2699766 w 2813526"/>
                  <a:gd name="connsiteY57" fmla="*/ 379916 h 2749119"/>
                  <a:gd name="connsiteX58" fmla="*/ 2611088 w 2813526"/>
                  <a:gd name="connsiteY58" fmla="*/ 332876 h 2749119"/>
                  <a:gd name="connsiteX59" fmla="*/ 2549747 w 2813526"/>
                  <a:gd name="connsiteY59" fmla="*/ 302501 h 2749119"/>
                  <a:gd name="connsiteX60" fmla="*/ 2522982 w 2813526"/>
                  <a:gd name="connsiteY60" fmla="*/ 289455 h 2749119"/>
                  <a:gd name="connsiteX61" fmla="*/ 2470023 w 2813526"/>
                  <a:gd name="connsiteY61" fmla="*/ 262603 h 2749119"/>
                  <a:gd name="connsiteX62" fmla="*/ 2339626 w 2813526"/>
                  <a:gd name="connsiteY62" fmla="*/ 210231 h 2749119"/>
                  <a:gd name="connsiteX63" fmla="*/ 2143125 w 2813526"/>
                  <a:gd name="connsiteY63" fmla="*/ 136434 h 2749119"/>
                  <a:gd name="connsiteX64" fmla="*/ 2026444 w 2813526"/>
                  <a:gd name="connsiteY64" fmla="*/ 63876 h 2749119"/>
                  <a:gd name="connsiteX65" fmla="*/ 1981200 w 2813526"/>
                  <a:gd name="connsiteY65" fmla="*/ 23978 h 2749119"/>
                  <a:gd name="connsiteX66" fmla="*/ 1962150 w 2813526"/>
                  <a:gd name="connsiteY66" fmla="*/ 13884 h 2749119"/>
                  <a:gd name="connsiteX67" fmla="*/ 1912811 w 2813526"/>
                  <a:gd name="connsiteY67" fmla="*/ 1982 h 2749119"/>
                  <a:gd name="connsiteX68" fmla="*/ 1831181 w 2813526"/>
                  <a:gd name="connsiteY68" fmla="*/ 744 h 2749119"/>
                  <a:gd name="connsiteX69" fmla="*/ 1775270 w 2813526"/>
                  <a:gd name="connsiteY69" fmla="*/ 1982 h 2749119"/>
                  <a:gd name="connsiteX70" fmla="*/ 1752600 w 2813526"/>
                  <a:gd name="connsiteY70" fmla="*/ 173 h 274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813526" h="2749119">
                    <a:moveTo>
                      <a:pt x="1752600" y="173"/>
                    </a:moveTo>
                    <a:cubicBezTo>
                      <a:pt x="1748504" y="4934"/>
                      <a:pt x="1739551" y="17408"/>
                      <a:pt x="1715738" y="48355"/>
                    </a:cubicBezTo>
                    <a:cubicBezTo>
                      <a:pt x="1694307" y="73969"/>
                      <a:pt x="1668113" y="106725"/>
                      <a:pt x="1622298" y="167381"/>
                    </a:cubicBezTo>
                    <a:cubicBezTo>
                      <a:pt x="1571625" y="231656"/>
                      <a:pt x="1519238" y="300691"/>
                      <a:pt x="1466850" y="376869"/>
                    </a:cubicBezTo>
                    <a:cubicBezTo>
                      <a:pt x="1418082" y="449523"/>
                      <a:pt x="1387697" y="501323"/>
                      <a:pt x="1363313" y="547124"/>
                    </a:cubicBezTo>
                    <a:cubicBezTo>
                      <a:pt x="1336548" y="594735"/>
                      <a:pt x="1325785" y="617969"/>
                      <a:pt x="1321594" y="629205"/>
                    </a:cubicBezTo>
                    <a:cubicBezTo>
                      <a:pt x="1317498" y="636347"/>
                      <a:pt x="1309688" y="652439"/>
                      <a:pt x="1291876" y="691099"/>
                    </a:cubicBezTo>
                    <a:cubicBezTo>
                      <a:pt x="1275207" y="725093"/>
                      <a:pt x="1256157" y="766705"/>
                      <a:pt x="1225201" y="835741"/>
                    </a:cubicBezTo>
                    <a:cubicBezTo>
                      <a:pt x="1191863" y="908966"/>
                      <a:pt x="1159097" y="983334"/>
                      <a:pt x="1126331" y="1058940"/>
                    </a:cubicBezTo>
                    <a:cubicBezTo>
                      <a:pt x="1094804" y="1129784"/>
                      <a:pt x="1075182" y="1175586"/>
                      <a:pt x="1058513" y="1213674"/>
                    </a:cubicBezTo>
                    <a:cubicBezTo>
                      <a:pt x="1040035" y="1255286"/>
                      <a:pt x="1031748" y="1273188"/>
                      <a:pt x="1028129" y="1282139"/>
                    </a:cubicBezTo>
                    <a:cubicBezTo>
                      <a:pt x="1025176" y="1289852"/>
                      <a:pt x="1018032" y="1307087"/>
                      <a:pt x="998982" y="1350508"/>
                    </a:cubicBezTo>
                    <a:cubicBezTo>
                      <a:pt x="982885" y="1388596"/>
                      <a:pt x="962025" y="1435636"/>
                      <a:pt x="922211" y="1514193"/>
                    </a:cubicBezTo>
                    <a:cubicBezTo>
                      <a:pt x="878681" y="1597512"/>
                      <a:pt x="831723" y="1683211"/>
                      <a:pt x="780479" y="1769482"/>
                    </a:cubicBezTo>
                    <a:cubicBezTo>
                      <a:pt x="731044" y="1850420"/>
                      <a:pt x="695992" y="1901649"/>
                      <a:pt x="665607" y="1944499"/>
                    </a:cubicBezTo>
                    <a:cubicBezTo>
                      <a:pt x="633413" y="1990872"/>
                      <a:pt x="617982" y="2010583"/>
                      <a:pt x="610838" y="2019438"/>
                    </a:cubicBezTo>
                    <a:cubicBezTo>
                      <a:pt x="603123" y="2029627"/>
                      <a:pt x="587026" y="2052194"/>
                      <a:pt x="550069" y="2102757"/>
                    </a:cubicBezTo>
                    <a:cubicBezTo>
                      <a:pt x="516160" y="2149225"/>
                      <a:pt x="475679" y="2203977"/>
                      <a:pt x="410813" y="2286725"/>
                    </a:cubicBezTo>
                    <a:cubicBezTo>
                      <a:pt x="341090" y="2373567"/>
                      <a:pt x="271462" y="2456885"/>
                      <a:pt x="201263" y="2537252"/>
                    </a:cubicBezTo>
                    <a:cubicBezTo>
                      <a:pt x="135731" y="2611620"/>
                      <a:pt x="94678" y="2653899"/>
                      <a:pt x="60769" y="2688369"/>
                    </a:cubicBezTo>
                    <a:cubicBezTo>
                      <a:pt x="23813" y="2727124"/>
                      <a:pt x="7715" y="2742550"/>
                      <a:pt x="0" y="2749120"/>
                    </a:cubicBezTo>
                    <a:cubicBezTo>
                      <a:pt x="4763" y="2744359"/>
                      <a:pt x="14859" y="2734837"/>
                      <a:pt x="37528" y="2711603"/>
                    </a:cubicBezTo>
                    <a:cubicBezTo>
                      <a:pt x="58388" y="2690178"/>
                      <a:pt x="83344" y="2663992"/>
                      <a:pt x="123253" y="2622380"/>
                    </a:cubicBezTo>
                    <a:cubicBezTo>
                      <a:pt x="166116" y="2577150"/>
                      <a:pt x="208978" y="2531920"/>
                      <a:pt x="251841" y="2487832"/>
                    </a:cubicBezTo>
                    <a:cubicBezTo>
                      <a:pt x="292894" y="2446221"/>
                      <a:pt x="318516" y="2421177"/>
                      <a:pt x="339947" y="2400991"/>
                    </a:cubicBezTo>
                    <a:cubicBezTo>
                      <a:pt x="363760" y="2377756"/>
                      <a:pt x="374428" y="2368234"/>
                      <a:pt x="379190" y="2364045"/>
                    </a:cubicBezTo>
                    <a:cubicBezTo>
                      <a:pt x="383381" y="2359283"/>
                      <a:pt x="392335" y="2350999"/>
                      <a:pt x="411385" y="2333669"/>
                    </a:cubicBezTo>
                    <a:cubicBezTo>
                      <a:pt x="429197" y="2317672"/>
                      <a:pt x="448913" y="2299770"/>
                      <a:pt x="482251" y="2273013"/>
                    </a:cubicBezTo>
                    <a:cubicBezTo>
                      <a:pt x="516731" y="2245018"/>
                      <a:pt x="551307" y="2218832"/>
                      <a:pt x="587026" y="2190837"/>
                    </a:cubicBezTo>
                    <a:cubicBezTo>
                      <a:pt x="620363" y="2162937"/>
                      <a:pt x="642938" y="2143893"/>
                      <a:pt x="661988" y="2126562"/>
                    </a:cubicBezTo>
                    <a:cubicBezTo>
                      <a:pt x="682847" y="2107518"/>
                      <a:pt x="692372" y="2097996"/>
                      <a:pt x="697706" y="2093235"/>
                    </a:cubicBezTo>
                    <a:cubicBezTo>
                      <a:pt x="703707" y="2087331"/>
                      <a:pt x="717423" y="2074857"/>
                      <a:pt x="751904" y="2044481"/>
                    </a:cubicBezTo>
                    <a:cubicBezTo>
                      <a:pt x="783431" y="2014677"/>
                      <a:pt x="822198" y="1978969"/>
                      <a:pt x="882301" y="1927835"/>
                    </a:cubicBezTo>
                    <a:cubicBezTo>
                      <a:pt x="946023" y="1871845"/>
                      <a:pt x="1008507" y="1820140"/>
                      <a:pt x="1067467" y="1778433"/>
                    </a:cubicBezTo>
                    <a:cubicBezTo>
                      <a:pt x="1120997" y="1741582"/>
                      <a:pt x="1150144" y="1729013"/>
                      <a:pt x="1172813" y="1723680"/>
                    </a:cubicBezTo>
                    <a:cubicBezTo>
                      <a:pt x="1197769" y="1714158"/>
                      <a:pt x="1206151" y="1715968"/>
                      <a:pt x="1209104" y="1718919"/>
                    </a:cubicBezTo>
                    <a:cubicBezTo>
                      <a:pt x="1216819" y="1720729"/>
                      <a:pt x="1235297" y="1718348"/>
                      <a:pt x="1279970" y="1686830"/>
                    </a:cubicBezTo>
                    <a:cubicBezTo>
                      <a:pt x="1319213" y="1659406"/>
                      <a:pt x="1368076" y="1617128"/>
                      <a:pt x="1447800" y="1526667"/>
                    </a:cubicBezTo>
                    <a:cubicBezTo>
                      <a:pt x="1532382" y="1421352"/>
                      <a:pt x="1618107" y="1303564"/>
                      <a:pt x="1703832" y="1197582"/>
                    </a:cubicBezTo>
                    <a:cubicBezTo>
                      <a:pt x="1782985" y="1105312"/>
                      <a:pt x="1831848" y="1060082"/>
                      <a:pt x="1872329" y="1030945"/>
                    </a:cubicBezTo>
                    <a:cubicBezTo>
                      <a:pt x="1916906" y="996474"/>
                      <a:pt x="1936623" y="992285"/>
                      <a:pt x="1945481" y="993427"/>
                    </a:cubicBezTo>
                    <a:cubicBezTo>
                      <a:pt x="1948529" y="991713"/>
                      <a:pt x="1958054" y="988095"/>
                      <a:pt x="1985963" y="980953"/>
                    </a:cubicBezTo>
                    <a:cubicBezTo>
                      <a:pt x="2011013" y="975050"/>
                      <a:pt x="2043779" y="968479"/>
                      <a:pt x="2099691" y="954767"/>
                    </a:cubicBezTo>
                    <a:cubicBezTo>
                      <a:pt x="2160461" y="940484"/>
                      <a:pt x="2222945" y="925058"/>
                      <a:pt x="2283047" y="902967"/>
                    </a:cubicBezTo>
                    <a:cubicBezTo>
                      <a:pt x="2337816" y="879828"/>
                      <a:pt x="2368772" y="858403"/>
                      <a:pt x="2393156" y="838121"/>
                    </a:cubicBezTo>
                    <a:cubicBezTo>
                      <a:pt x="2420017" y="817268"/>
                      <a:pt x="2428875" y="804794"/>
                      <a:pt x="2432495" y="798223"/>
                    </a:cubicBezTo>
                    <a:cubicBezTo>
                      <a:pt x="2437257" y="789939"/>
                      <a:pt x="2447354" y="778036"/>
                      <a:pt x="2466975" y="767276"/>
                    </a:cubicBezTo>
                    <a:cubicBezTo>
                      <a:pt x="2484882" y="756040"/>
                      <a:pt x="2504504" y="749470"/>
                      <a:pt x="2534317" y="752422"/>
                    </a:cubicBezTo>
                    <a:cubicBezTo>
                      <a:pt x="2564606" y="760135"/>
                      <a:pt x="2592610" y="776227"/>
                      <a:pt x="2622423" y="784607"/>
                    </a:cubicBezTo>
                    <a:cubicBezTo>
                      <a:pt x="2650331" y="786987"/>
                      <a:pt x="2668238" y="780417"/>
                      <a:pt x="2684336" y="769657"/>
                    </a:cubicBezTo>
                    <a:cubicBezTo>
                      <a:pt x="2701576" y="758421"/>
                      <a:pt x="2709863" y="746518"/>
                      <a:pt x="2714625" y="739377"/>
                    </a:cubicBezTo>
                    <a:cubicBezTo>
                      <a:pt x="2717673" y="734615"/>
                      <a:pt x="2724817" y="725093"/>
                      <a:pt x="2738438" y="702431"/>
                    </a:cubicBezTo>
                    <a:cubicBezTo>
                      <a:pt x="2752725" y="680434"/>
                      <a:pt x="2768251" y="654820"/>
                      <a:pt x="2784348" y="616160"/>
                    </a:cubicBezTo>
                    <a:cubicBezTo>
                      <a:pt x="2799779" y="573882"/>
                      <a:pt x="2810542" y="533984"/>
                      <a:pt x="2813495" y="499514"/>
                    </a:cubicBezTo>
                    <a:cubicBezTo>
                      <a:pt x="2814066" y="467995"/>
                      <a:pt x="2806922" y="454284"/>
                      <a:pt x="2798636" y="445333"/>
                    </a:cubicBezTo>
                    <a:cubicBezTo>
                      <a:pt x="2791492" y="432859"/>
                      <a:pt x="2785491" y="430478"/>
                      <a:pt x="2781967" y="430478"/>
                    </a:cubicBezTo>
                    <a:cubicBezTo>
                      <a:pt x="2778919" y="428098"/>
                      <a:pt x="2772442" y="423908"/>
                      <a:pt x="2757488" y="414386"/>
                    </a:cubicBezTo>
                    <a:cubicBezTo>
                      <a:pt x="2743867" y="405435"/>
                      <a:pt x="2727198" y="394770"/>
                      <a:pt x="2699766" y="379916"/>
                    </a:cubicBezTo>
                    <a:cubicBezTo>
                      <a:pt x="2670048" y="363252"/>
                      <a:pt x="2640806" y="347731"/>
                      <a:pt x="2611088" y="332876"/>
                    </a:cubicBezTo>
                    <a:cubicBezTo>
                      <a:pt x="2582513" y="318022"/>
                      <a:pt x="2564606" y="309642"/>
                      <a:pt x="2549747" y="302501"/>
                    </a:cubicBezTo>
                    <a:cubicBezTo>
                      <a:pt x="2533079" y="294216"/>
                      <a:pt x="2525935" y="290598"/>
                      <a:pt x="2522982" y="289455"/>
                    </a:cubicBezTo>
                    <a:cubicBezTo>
                      <a:pt x="2516981" y="285266"/>
                      <a:pt x="2503361" y="277553"/>
                      <a:pt x="2470023" y="262603"/>
                    </a:cubicBezTo>
                    <a:cubicBezTo>
                      <a:pt x="2439067" y="248986"/>
                      <a:pt x="2400967" y="233465"/>
                      <a:pt x="2339626" y="210231"/>
                    </a:cubicBezTo>
                    <a:cubicBezTo>
                      <a:pt x="2272951" y="186426"/>
                      <a:pt x="2206276" y="163858"/>
                      <a:pt x="2143125" y="136434"/>
                    </a:cubicBezTo>
                    <a:cubicBezTo>
                      <a:pt x="2084832" y="107868"/>
                      <a:pt x="2052066" y="84729"/>
                      <a:pt x="2026444" y="63876"/>
                    </a:cubicBezTo>
                    <a:cubicBezTo>
                      <a:pt x="1996726" y="41880"/>
                      <a:pt x="1985391" y="29977"/>
                      <a:pt x="1981200" y="23978"/>
                    </a:cubicBezTo>
                    <a:cubicBezTo>
                      <a:pt x="1978819" y="21597"/>
                      <a:pt x="1974723" y="18074"/>
                      <a:pt x="1962150" y="13884"/>
                    </a:cubicBezTo>
                    <a:cubicBezTo>
                      <a:pt x="1950911" y="9123"/>
                      <a:pt x="1937195" y="4362"/>
                      <a:pt x="1912811" y="1982"/>
                    </a:cubicBezTo>
                    <a:cubicBezTo>
                      <a:pt x="1885950" y="-399"/>
                      <a:pt x="1858613" y="-399"/>
                      <a:pt x="1831181" y="744"/>
                    </a:cubicBezTo>
                    <a:cubicBezTo>
                      <a:pt x="1804988" y="744"/>
                      <a:pt x="1788319" y="1410"/>
                      <a:pt x="1775270" y="1982"/>
                    </a:cubicBezTo>
                    <a:cubicBezTo>
                      <a:pt x="1760411" y="1410"/>
                      <a:pt x="1754981" y="744"/>
                      <a:pt x="1752600" y="173"/>
                    </a:cubicBezTo>
                    <a:close/>
                  </a:path>
                </a:pathLst>
              </a:custGeom>
              <a:solidFill>
                <a:srgbClr val="FF66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7A51ED89-ACAD-CB5D-A05A-7D35578774E6}"/>
                  </a:ext>
                </a:extLst>
              </p:cNvPr>
              <p:cNvSpPr/>
              <p:nvPr/>
            </p:nvSpPr>
            <p:spPr>
              <a:xfrm>
                <a:off x="6437875" y="3774908"/>
                <a:ext cx="1949104" cy="2253831"/>
              </a:xfrm>
              <a:custGeom>
                <a:avLst/>
                <a:gdLst>
                  <a:gd name="connsiteX0" fmla="*/ 1844584 w 1949104"/>
                  <a:gd name="connsiteY0" fmla="*/ 0 h 2253831"/>
                  <a:gd name="connsiteX1" fmla="*/ 1816675 w 1949104"/>
                  <a:gd name="connsiteY1" fmla="*/ 26853 h 2253831"/>
                  <a:gd name="connsiteX2" fmla="*/ 1753525 w 1949104"/>
                  <a:gd name="connsiteY2" fmla="*/ 61323 h 2253831"/>
                  <a:gd name="connsiteX3" fmla="*/ 1659513 w 1949104"/>
                  <a:gd name="connsiteY3" fmla="*/ 79796 h 2253831"/>
                  <a:gd name="connsiteX4" fmla="*/ 1594552 w 1949104"/>
                  <a:gd name="connsiteY4" fmla="*/ 91698 h 2253831"/>
                  <a:gd name="connsiteX5" fmla="*/ 1565406 w 1949104"/>
                  <a:gd name="connsiteY5" fmla="*/ 102363 h 2253831"/>
                  <a:gd name="connsiteX6" fmla="*/ 1536259 w 1949104"/>
                  <a:gd name="connsiteY6" fmla="*/ 111314 h 2253831"/>
                  <a:gd name="connsiteX7" fmla="*/ 1470727 w 1949104"/>
                  <a:gd name="connsiteY7" fmla="*/ 153592 h 2253831"/>
                  <a:gd name="connsiteX8" fmla="*/ 1371382 w 1949104"/>
                  <a:gd name="connsiteY8" fmla="*/ 260145 h 2253831"/>
                  <a:gd name="connsiteX9" fmla="*/ 1300516 w 1949104"/>
                  <a:gd name="connsiteY9" fmla="*/ 348796 h 2253831"/>
                  <a:gd name="connsiteX10" fmla="*/ 1268988 w 1949104"/>
                  <a:gd name="connsiteY10" fmla="*/ 389265 h 2253831"/>
                  <a:gd name="connsiteX11" fmla="*/ 1224887 w 1949104"/>
                  <a:gd name="connsiteY11" fmla="*/ 445160 h 2253831"/>
                  <a:gd name="connsiteX12" fmla="*/ 1148116 w 1949104"/>
                  <a:gd name="connsiteY12" fmla="*/ 574947 h 2253831"/>
                  <a:gd name="connsiteX13" fmla="*/ 1071916 w 1949104"/>
                  <a:gd name="connsiteY13" fmla="*/ 770722 h 2253831"/>
                  <a:gd name="connsiteX14" fmla="*/ 1021338 w 1949104"/>
                  <a:gd name="connsiteY14" fmla="*/ 908222 h 2253831"/>
                  <a:gd name="connsiteX15" fmla="*/ 994477 w 1949104"/>
                  <a:gd name="connsiteY15" fmla="*/ 968878 h 2253831"/>
                  <a:gd name="connsiteX16" fmla="*/ 958759 w 1949104"/>
                  <a:gd name="connsiteY16" fmla="*/ 1033819 h 2253831"/>
                  <a:gd name="connsiteX17" fmla="*/ 856365 w 1949104"/>
                  <a:gd name="connsiteY17" fmla="*/ 1184935 h 2253831"/>
                  <a:gd name="connsiteX18" fmla="*/ 675390 w 1949104"/>
                  <a:gd name="connsiteY18" fmla="*/ 1395661 h 2253831"/>
                  <a:gd name="connsiteX19" fmla="*/ 551565 w 1949104"/>
                  <a:gd name="connsiteY19" fmla="*/ 1523543 h 2253831"/>
                  <a:gd name="connsiteX20" fmla="*/ 501559 w 1949104"/>
                  <a:gd name="connsiteY20" fmla="*/ 1571820 h 2253831"/>
                  <a:gd name="connsiteX21" fmla="*/ 445647 w 1949104"/>
                  <a:gd name="connsiteY21" fmla="*/ 1637237 h 2253831"/>
                  <a:gd name="connsiteX22" fmla="*/ 312868 w 1949104"/>
                  <a:gd name="connsiteY22" fmla="*/ 1791972 h 2253831"/>
                  <a:gd name="connsiteX23" fmla="*/ 131322 w 1949104"/>
                  <a:gd name="connsiteY23" fmla="*/ 2021741 h 2253831"/>
                  <a:gd name="connsiteX24" fmla="*/ 34262 w 1949104"/>
                  <a:gd name="connsiteY24" fmla="*/ 2181237 h 2253831"/>
                  <a:gd name="connsiteX25" fmla="*/ 1496 w 1949104"/>
                  <a:gd name="connsiteY25" fmla="*/ 2251987 h 2253831"/>
                  <a:gd name="connsiteX26" fmla="*/ 6259 w 1949104"/>
                  <a:gd name="connsiteY26" fmla="*/ 2240084 h 2253831"/>
                  <a:gd name="connsiteX27" fmla="*/ 58075 w 1949104"/>
                  <a:gd name="connsiteY27" fmla="*/ 2150862 h 2253831"/>
                  <a:gd name="connsiteX28" fmla="*/ 200378 w 1949104"/>
                  <a:gd name="connsiteY28" fmla="*/ 1947945 h 2253831"/>
                  <a:gd name="connsiteX29" fmla="*/ 300962 w 1949104"/>
                  <a:gd name="connsiteY29" fmla="*/ 1841963 h 2253831"/>
                  <a:gd name="connsiteX30" fmla="*/ 337919 w 1949104"/>
                  <a:gd name="connsiteY30" fmla="*/ 1819967 h 2253831"/>
                  <a:gd name="connsiteX31" fmla="*/ 365827 w 1949104"/>
                  <a:gd name="connsiteY31" fmla="*/ 1818158 h 2253831"/>
                  <a:gd name="connsiteX32" fmla="*/ 408690 w 1949104"/>
                  <a:gd name="connsiteY32" fmla="*/ 1849105 h 2253831"/>
                  <a:gd name="connsiteX33" fmla="*/ 469459 w 1949104"/>
                  <a:gd name="connsiteY33" fmla="*/ 1896716 h 2253831"/>
                  <a:gd name="connsiteX34" fmla="*/ 553375 w 1949104"/>
                  <a:gd name="connsiteY34" fmla="*/ 1857484 h 2253831"/>
                  <a:gd name="connsiteX35" fmla="*/ 610525 w 1949104"/>
                  <a:gd name="connsiteY35" fmla="*/ 1806827 h 2253831"/>
                  <a:gd name="connsiteX36" fmla="*/ 662341 w 1949104"/>
                  <a:gd name="connsiteY36" fmla="*/ 1765215 h 2253831"/>
                  <a:gd name="connsiteX37" fmla="*/ 784356 w 1949104"/>
                  <a:gd name="connsiteY37" fmla="*/ 1652092 h 2253831"/>
                  <a:gd name="connsiteX38" fmla="*/ 968284 w 1949104"/>
                  <a:gd name="connsiteY38" fmla="*/ 1463458 h 2253831"/>
                  <a:gd name="connsiteX39" fmla="*/ 1093918 w 1949104"/>
                  <a:gd name="connsiteY39" fmla="*/ 1331957 h 2253831"/>
                  <a:gd name="connsiteX40" fmla="*/ 1146877 w 1949104"/>
                  <a:gd name="connsiteY40" fmla="*/ 1276634 h 2253831"/>
                  <a:gd name="connsiteX41" fmla="*/ 1217172 w 1949104"/>
                  <a:gd name="connsiteY41" fmla="*/ 1199790 h 2253831"/>
                  <a:gd name="connsiteX42" fmla="*/ 1376144 w 1949104"/>
                  <a:gd name="connsiteY42" fmla="*/ 1017727 h 2253831"/>
                  <a:gd name="connsiteX43" fmla="*/ 1596362 w 1949104"/>
                  <a:gd name="connsiteY43" fmla="*/ 749869 h 2253831"/>
                  <a:gd name="connsiteX44" fmla="*/ 1723807 w 1949104"/>
                  <a:gd name="connsiteY44" fmla="*/ 580279 h 2253831"/>
                  <a:gd name="connsiteX45" fmla="*/ 1772003 w 1949104"/>
                  <a:gd name="connsiteY45" fmla="*/ 511815 h 2253831"/>
                  <a:gd name="connsiteX46" fmla="*/ 1799340 w 1949104"/>
                  <a:gd name="connsiteY46" fmla="*/ 463062 h 2253831"/>
                  <a:gd name="connsiteX47" fmla="*/ 1853537 w 1949104"/>
                  <a:gd name="connsiteY47" fmla="*/ 356509 h 2253831"/>
                  <a:gd name="connsiteX48" fmla="*/ 1911259 w 1949104"/>
                  <a:gd name="connsiteY48" fmla="*/ 214915 h 2253831"/>
                  <a:gd name="connsiteX49" fmla="*/ 1938119 w 1949104"/>
                  <a:gd name="connsiteY49" fmla="*/ 128549 h 2253831"/>
                  <a:gd name="connsiteX50" fmla="*/ 1946977 w 1949104"/>
                  <a:gd name="connsiteY50" fmla="*/ 92841 h 2253831"/>
                  <a:gd name="connsiteX51" fmla="*/ 1945834 w 1949104"/>
                  <a:gd name="connsiteY51" fmla="*/ 67893 h 2253831"/>
                  <a:gd name="connsiteX52" fmla="*/ 1910687 w 1949104"/>
                  <a:gd name="connsiteY52" fmla="*/ 51229 h 2253831"/>
                  <a:gd name="connsiteX53" fmla="*/ 1825534 w 1949104"/>
                  <a:gd name="connsiteY53" fmla="*/ 68464 h 2253831"/>
                  <a:gd name="connsiteX54" fmla="*/ 1791625 w 1949104"/>
                  <a:gd name="connsiteY54" fmla="*/ 56562 h 2253831"/>
                  <a:gd name="connsiteX55" fmla="*/ 1791625 w 1949104"/>
                  <a:gd name="connsiteY55" fmla="*/ 35137 h 2253831"/>
                  <a:gd name="connsiteX56" fmla="*/ 1796959 w 1949104"/>
                  <a:gd name="connsiteY56" fmla="*/ 31614 h 2253831"/>
                  <a:gd name="connsiteX57" fmla="*/ 1808865 w 1949104"/>
                  <a:gd name="connsiteY57" fmla="*/ 23805 h 2253831"/>
                  <a:gd name="connsiteX58" fmla="*/ 1826772 w 1949104"/>
                  <a:gd name="connsiteY58" fmla="*/ 12569 h 2253831"/>
                  <a:gd name="connsiteX59" fmla="*/ 1839250 w 1949104"/>
                  <a:gd name="connsiteY59" fmla="*/ 3618 h 2253831"/>
                  <a:gd name="connsiteX60" fmla="*/ 1844584 w 1949104"/>
                  <a:gd name="connsiteY60" fmla="*/ 0 h 225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949104" h="2253831">
                    <a:moveTo>
                      <a:pt x="1844584" y="0"/>
                    </a:moveTo>
                    <a:cubicBezTo>
                      <a:pt x="1841059" y="4761"/>
                      <a:pt x="1833344" y="13712"/>
                      <a:pt x="1816675" y="26853"/>
                    </a:cubicBezTo>
                    <a:cubicBezTo>
                      <a:pt x="1801150" y="38755"/>
                      <a:pt x="1782671" y="50658"/>
                      <a:pt x="1753525" y="61323"/>
                    </a:cubicBezTo>
                    <a:cubicBezTo>
                      <a:pt x="1721997" y="70273"/>
                      <a:pt x="1691041" y="75035"/>
                      <a:pt x="1659513" y="79796"/>
                    </a:cubicBezTo>
                    <a:cubicBezTo>
                      <a:pt x="1629128" y="84557"/>
                      <a:pt x="1610078" y="87509"/>
                      <a:pt x="1594552" y="91698"/>
                    </a:cubicBezTo>
                    <a:cubicBezTo>
                      <a:pt x="1576741" y="96459"/>
                      <a:pt x="1569025" y="99982"/>
                      <a:pt x="1565406" y="102363"/>
                    </a:cubicBezTo>
                    <a:cubicBezTo>
                      <a:pt x="1561215" y="101792"/>
                      <a:pt x="1553500" y="102363"/>
                      <a:pt x="1536259" y="111314"/>
                    </a:cubicBezTo>
                    <a:cubicBezTo>
                      <a:pt x="1520162" y="116646"/>
                      <a:pt x="1501112" y="126835"/>
                      <a:pt x="1470727" y="153592"/>
                    </a:cubicBezTo>
                    <a:cubicBezTo>
                      <a:pt x="1438057" y="183301"/>
                      <a:pt x="1404719" y="219676"/>
                      <a:pt x="1371382" y="260145"/>
                    </a:cubicBezTo>
                    <a:cubicBezTo>
                      <a:pt x="1338616" y="297567"/>
                      <a:pt x="1317756" y="324991"/>
                      <a:pt x="1300516" y="348796"/>
                    </a:cubicBezTo>
                    <a:cubicBezTo>
                      <a:pt x="1280894" y="372601"/>
                      <a:pt x="1272512" y="383933"/>
                      <a:pt x="1268988" y="389265"/>
                    </a:cubicBezTo>
                    <a:cubicBezTo>
                      <a:pt x="1261844" y="395836"/>
                      <a:pt x="1248128" y="410690"/>
                      <a:pt x="1224887" y="445160"/>
                    </a:cubicBezTo>
                    <a:cubicBezTo>
                      <a:pt x="1201646" y="476107"/>
                      <a:pt x="1177262" y="513624"/>
                      <a:pt x="1148116" y="574947"/>
                    </a:cubicBezTo>
                    <a:cubicBezTo>
                      <a:pt x="1118969" y="639221"/>
                      <a:pt x="1095157" y="704067"/>
                      <a:pt x="1071916" y="770722"/>
                    </a:cubicBezTo>
                    <a:cubicBezTo>
                      <a:pt x="1048103" y="833187"/>
                      <a:pt x="1033816" y="873657"/>
                      <a:pt x="1021338" y="908222"/>
                    </a:cubicBezTo>
                    <a:cubicBezTo>
                      <a:pt x="1006384" y="945073"/>
                      <a:pt x="998097" y="961165"/>
                      <a:pt x="994477" y="968878"/>
                    </a:cubicBezTo>
                    <a:cubicBezTo>
                      <a:pt x="991525" y="976686"/>
                      <a:pt x="983238" y="993350"/>
                      <a:pt x="958759" y="1033819"/>
                    </a:cubicBezTo>
                    <a:cubicBezTo>
                      <a:pt x="937327" y="1070670"/>
                      <a:pt x="908752" y="1115900"/>
                      <a:pt x="856365" y="1184935"/>
                    </a:cubicBezTo>
                    <a:cubicBezTo>
                      <a:pt x="798643" y="1257589"/>
                      <a:pt x="737302" y="1327768"/>
                      <a:pt x="675390" y="1395661"/>
                    </a:cubicBezTo>
                    <a:cubicBezTo>
                      <a:pt x="617668" y="1458697"/>
                      <a:pt x="580807" y="1494976"/>
                      <a:pt x="551565" y="1523543"/>
                    </a:cubicBezTo>
                    <a:cubicBezTo>
                      <a:pt x="519466" y="1555156"/>
                      <a:pt x="506988" y="1567059"/>
                      <a:pt x="501559" y="1571820"/>
                    </a:cubicBezTo>
                    <a:cubicBezTo>
                      <a:pt x="495082" y="1578962"/>
                      <a:pt x="480127" y="1596197"/>
                      <a:pt x="445647" y="1637237"/>
                    </a:cubicBezTo>
                    <a:cubicBezTo>
                      <a:pt x="412309" y="1674183"/>
                      <a:pt x="372400" y="1719413"/>
                      <a:pt x="312868" y="1791972"/>
                    </a:cubicBezTo>
                    <a:cubicBezTo>
                      <a:pt x="248575" y="1868149"/>
                      <a:pt x="187234" y="1944326"/>
                      <a:pt x="131322" y="2021741"/>
                    </a:cubicBezTo>
                    <a:cubicBezTo>
                      <a:pt x="80077" y="2094871"/>
                      <a:pt x="53884" y="2141911"/>
                      <a:pt x="34262" y="2181237"/>
                    </a:cubicBezTo>
                    <a:cubicBezTo>
                      <a:pt x="11021" y="2224087"/>
                      <a:pt x="4449" y="2243131"/>
                      <a:pt x="1496" y="2251987"/>
                    </a:cubicBezTo>
                    <a:cubicBezTo>
                      <a:pt x="-314" y="2255034"/>
                      <a:pt x="-2028" y="2256177"/>
                      <a:pt x="6259" y="2240084"/>
                    </a:cubicBezTo>
                    <a:cubicBezTo>
                      <a:pt x="11593" y="2227039"/>
                      <a:pt x="23499" y="2204376"/>
                      <a:pt x="58075" y="2150862"/>
                    </a:cubicBezTo>
                    <a:cubicBezTo>
                      <a:pt x="99127" y="2087158"/>
                      <a:pt x="148562" y="2014600"/>
                      <a:pt x="200378" y="1947945"/>
                    </a:cubicBezTo>
                    <a:cubicBezTo>
                      <a:pt x="246765" y="1890145"/>
                      <a:pt x="276578" y="1860436"/>
                      <a:pt x="300962" y="1841963"/>
                    </a:cubicBezTo>
                    <a:cubicBezTo>
                      <a:pt x="325346" y="1820539"/>
                      <a:pt x="334300" y="1818158"/>
                      <a:pt x="337919" y="1819967"/>
                    </a:cubicBezTo>
                    <a:cubicBezTo>
                      <a:pt x="342682" y="1817015"/>
                      <a:pt x="351540" y="1813968"/>
                      <a:pt x="365827" y="1818158"/>
                    </a:cubicBezTo>
                    <a:cubicBezTo>
                      <a:pt x="377734" y="1822919"/>
                      <a:pt x="389640" y="1833012"/>
                      <a:pt x="408690" y="1849105"/>
                    </a:cubicBezTo>
                    <a:cubicBezTo>
                      <a:pt x="426025" y="1869958"/>
                      <a:pt x="442694" y="1890812"/>
                      <a:pt x="469459" y="1896716"/>
                    </a:cubicBezTo>
                    <a:cubicBezTo>
                      <a:pt x="498034" y="1895573"/>
                      <a:pt x="525371" y="1878909"/>
                      <a:pt x="553375" y="1857484"/>
                    </a:cubicBezTo>
                    <a:cubicBezTo>
                      <a:pt x="581378" y="1837202"/>
                      <a:pt x="599857" y="1818158"/>
                      <a:pt x="610525" y="1806827"/>
                    </a:cubicBezTo>
                    <a:cubicBezTo>
                      <a:pt x="616525" y="1802732"/>
                      <a:pt x="629575" y="1793210"/>
                      <a:pt x="662341" y="1765215"/>
                    </a:cubicBezTo>
                    <a:cubicBezTo>
                      <a:pt x="690916" y="1740172"/>
                      <a:pt x="726634" y="1708082"/>
                      <a:pt x="784356" y="1652092"/>
                    </a:cubicBezTo>
                    <a:cubicBezTo>
                      <a:pt x="845125" y="1591436"/>
                      <a:pt x="906371" y="1527733"/>
                      <a:pt x="968284" y="1463458"/>
                    </a:cubicBezTo>
                    <a:cubicBezTo>
                      <a:pt x="1026672" y="1402802"/>
                      <a:pt x="1063534" y="1363476"/>
                      <a:pt x="1093918" y="1331957"/>
                    </a:cubicBezTo>
                    <a:cubicBezTo>
                      <a:pt x="1126684" y="1296821"/>
                      <a:pt x="1140400" y="1282537"/>
                      <a:pt x="1146877" y="1276634"/>
                    </a:cubicBezTo>
                    <a:cubicBezTo>
                      <a:pt x="1155259" y="1267683"/>
                      <a:pt x="1174309" y="1247401"/>
                      <a:pt x="1217172" y="1199790"/>
                    </a:cubicBezTo>
                    <a:cubicBezTo>
                      <a:pt x="1256415" y="1155798"/>
                      <a:pt x="1304040" y="1102188"/>
                      <a:pt x="1376144" y="1017727"/>
                    </a:cubicBezTo>
                    <a:cubicBezTo>
                      <a:pt x="1452344" y="927266"/>
                      <a:pt x="1526163" y="837377"/>
                      <a:pt x="1596362" y="749869"/>
                    </a:cubicBezTo>
                    <a:cubicBezTo>
                      <a:pt x="1660656" y="667788"/>
                      <a:pt x="1695803" y="618939"/>
                      <a:pt x="1723807" y="580279"/>
                    </a:cubicBezTo>
                    <a:cubicBezTo>
                      <a:pt x="1755334" y="536287"/>
                      <a:pt x="1767241" y="518957"/>
                      <a:pt x="1772003" y="511815"/>
                    </a:cubicBezTo>
                    <a:cubicBezTo>
                      <a:pt x="1775527" y="505340"/>
                      <a:pt x="1783338" y="492200"/>
                      <a:pt x="1799340" y="463062"/>
                    </a:cubicBezTo>
                    <a:cubicBezTo>
                      <a:pt x="1814294" y="435638"/>
                      <a:pt x="1831534" y="403548"/>
                      <a:pt x="1853537" y="356509"/>
                    </a:cubicBezTo>
                    <a:cubicBezTo>
                      <a:pt x="1875540" y="306518"/>
                      <a:pt x="1894590" y="259478"/>
                      <a:pt x="1911259" y="214915"/>
                    </a:cubicBezTo>
                    <a:cubicBezTo>
                      <a:pt x="1926213" y="172065"/>
                      <a:pt x="1932690" y="148260"/>
                      <a:pt x="1938119" y="128549"/>
                    </a:cubicBezTo>
                    <a:cubicBezTo>
                      <a:pt x="1944025" y="105981"/>
                      <a:pt x="1945834" y="96459"/>
                      <a:pt x="1946977" y="92841"/>
                    </a:cubicBezTo>
                    <a:cubicBezTo>
                      <a:pt x="1948787" y="86937"/>
                      <a:pt x="1951168" y="77415"/>
                      <a:pt x="1945834" y="67893"/>
                    </a:cubicBezTo>
                    <a:cubicBezTo>
                      <a:pt x="1941643" y="57799"/>
                      <a:pt x="1932690" y="51229"/>
                      <a:pt x="1910687" y="51229"/>
                    </a:cubicBezTo>
                    <a:cubicBezTo>
                      <a:pt x="1883350" y="54181"/>
                      <a:pt x="1851727" y="63703"/>
                      <a:pt x="1825534" y="68464"/>
                    </a:cubicBezTo>
                    <a:cubicBezTo>
                      <a:pt x="1803531" y="69036"/>
                      <a:pt x="1795244" y="63703"/>
                      <a:pt x="1791625" y="56562"/>
                    </a:cubicBezTo>
                    <a:cubicBezTo>
                      <a:pt x="1786291" y="48277"/>
                      <a:pt x="1788672" y="39898"/>
                      <a:pt x="1791625" y="35137"/>
                    </a:cubicBezTo>
                    <a:cubicBezTo>
                      <a:pt x="1792196" y="34565"/>
                      <a:pt x="1793434" y="33327"/>
                      <a:pt x="1796959" y="31614"/>
                    </a:cubicBezTo>
                    <a:cubicBezTo>
                      <a:pt x="1799340" y="29233"/>
                      <a:pt x="1802959" y="27424"/>
                      <a:pt x="1808865" y="23805"/>
                    </a:cubicBezTo>
                    <a:cubicBezTo>
                      <a:pt x="1814294" y="19711"/>
                      <a:pt x="1820200" y="16092"/>
                      <a:pt x="1826772" y="12569"/>
                    </a:cubicBezTo>
                    <a:cubicBezTo>
                      <a:pt x="1832106" y="8380"/>
                      <a:pt x="1835725" y="5428"/>
                      <a:pt x="1839250" y="3618"/>
                    </a:cubicBezTo>
                    <a:cubicBezTo>
                      <a:pt x="1842202" y="1238"/>
                      <a:pt x="1843441" y="0"/>
                      <a:pt x="1844584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5" name="图形 281">
              <a:extLst>
                <a:ext uri="{FF2B5EF4-FFF2-40B4-BE49-F238E27FC236}">
                  <a16:creationId xmlns:a16="http://schemas.microsoft.com/office/drawing/2014/main" id="{C80FA21F-694A-5EF3-3ACB-A5078A551CF3}"/>
                </a:ext>
              </a:extLst>
            </p:cNvPr>
            <p:cNvGrpSpPr/>
            <p:nvPr/>
          </p:nvGrpSpPr>
          <p:grpSpPr>
            <a:xfrm>
              <a:off x="6698786" y="3342980"/>
              <a:ext cx="2361491" cy="1923655"/>
              <a:chOff x="6698786" y="3342980"/>
              <a:chExt cx="2361491" cy="1923655"/>
            </a:xfrm>
            <a:solidFill>
              <a:srgbClr val="000000"/>
            </a:solidFill>
          </p:grpSpPr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6E4C5559-C8BD-5EE0-B8E3-AE6402AD474F}"/>
                  </a:ext>
                </a:extLst>
              </p:cNvPr>
              <p:cNvSpPr/>
              <p:nvPr/>
            </p:nvSpPr>
            <p:spPr>
              <a:xfrm>
                <a:off x="6732818" y="3402702"/>
                <a:ext cx="899137" cy="1059253"/>
              </a:xfrm>
              <a:custGeom>
                <a:avLst/>
                <a:gdLst>
                  <a:gd name="connsiteX0" fmla="*/ 891996 w 899137"/>
                  <a:gd name="connsiteY0" fmla="*/ 267186 h 1059253"/>
                  <a:gd name="connsiteX1" fmla="*/ 881903 w 899137"/>
                  <a:gd name="connsiteY1" fmla="*/ 279092 h 1059253"/>
                  <a:gd name="connsiteX2" fmla="*/ 853336 w 899137"/>
                  <a:gd name="connsiteY2" fmla="*/ 312430 h 1059253"/>
                  <a:gd name="connsiteX3" fmla="*/ 783063 w 899137"/>
                  <a:gd name="connsiteY3" fmla="*/ 384534 h 1059253"/>
                  <a:gd name="connsiteX4" fmla="*/ 710504 w 899137"/>
                  <a:gd name="connsiteY4" fmla="*/ 449971 h 1059253"/>
                  <a:gd name="connsiteX5" fmla="*/ 671844 w 899137"/>
                  <a:gd name="connsiteY5" fmla="*/ 481499 h 1059253"/>
                  <a:gd name="connsiteX6" fmla="*/ 627186 w 899137"/>
                  <a:gd name="connsiteY6" fmla="*/ 520265 h 1059253"/>
                  <a:gd name="connsiteX7" fmla="*/ 526632 w 899137"/>
                  <a:gd name="connsiteY7" fmla="*/ 601228 h 1059253"/>
                  <a:gd name="connsiteX8" fmla="*/ 392655 w 899137"/>
                  <a:gd name="connsiteY8" fmla="*/ 697621 h 1059253"/>
                  <a:gd name="connsiteX9" fmla="*/ 316478 w 899137"/>
                  <a:gd name="connsiteY9" fmla="*/ 750580 h 1059253"/>
                  <a:gd name="connsiteX10" fmla="*/ 285531 w 899137"/>
                  <a:gd name="connsiteY10" fmla="*/ 772011 h 1059253"/>
                  <a:gd name="connsiteX11" fmla="*/ 255822 w 899137"/>
                  <a:gd name="connsiteY11" fmla="*/ 790490 h 1059253"/>
                  <a:gd name="connsiteX12" fmla="*/ 190976 w 899137"/>
                  <a:gd name="connsiteY12" fmla="*/ 841067 h 1059253"/>
                  <a:gd name="connsiteX13" fmla="*/ 103468 w 899137"/>
                  <a:gd name="connsiteY13" fmla="*/ 930983 h 1059253"/>
                  <a:gd name="connsiteX14" fmla="*/ 48715 w 899137"/>
                  <a:gd name="connsiteY14" fmla="*/ 991086 h 1059253"/>
                  <a:gd name="connsiteX15" fmla="*/ 25481 w 899137"/>
                  <a:gd name="connsiteY15" fmla="*/ 1015565 h 1059253"/>
                  <a:gd name="connsiteX16" fmla="*/ 14150 w 899137"/>
                  <a:gd name="connsiteY16" fmla="*/ 1030424 h 1059253"/>
                  <a:gd name="connsiteX17" fmla="*/ 533 w 899137"/>
                  <a:gd name="connsiteY17" fmla="*/ 1054237 h 1059253"/>
                  <a:gd name="connsiteX18" fmla="*/ 7008 w 899137"/>
                  <a:gd name="connsiteY18" fmla="*/ 1057190 h 1059253"/>
                  <a:gd name="connsiteX19" fmla="*/ 24339 w 899137"/>
                  <a:gd name="connsiteY19" fmla="*/ 1036997 h 1059253"/>
                  <a:gd name="connsiteX20" fmla="*/ 33861 w 899137"/>
                  <a:gd name="connsiteY20" fmla="*/ 1021471 h 1059253"/>
                  <a:gd name="connsiteX21" fmla="*/ 55857 w 899137"/>
                  <a:gd name="connsiteY21" fmla="*/ 991086 h 1059253"/>
                  <a:gd name="connsiteX22" fmla="*/ 106991 w 899137"/>
                  <a:gd name="connsiteY22" fmla="*/ 919077 h 1059253"/>
                  <a:gd name="connsiteX23" fmla="*/ 180216 w 899137"/>
                  <a:gd name="connsiteY23" fmla="*/ 800586 h 1059253"/>
                  <a:gd name="connsiteX24" fmla="*/ 219543 w 899137"/>
                  <a:gd name="connsiteY24" fmla="*/ 716671 h 1059253"/>
                  <a:gd name="connsiteX25" fmla="*/ 230779 w 899137"/>
                  <a:gd name="connsiteY25" fmla="*/ 682762 h 1059253"/>
                  <a:gd name="connsiteX26" fmla="*/ 237920 w 899137"/>
                  <a:gd name="connsiteY26" fmla="*/ 658378 h 1059253"/>
                  <a:gd name="connsiteX27" fmla="*/ 255822 w 899137"/>
                  <a:gd name="connsiteY27" fmla="*/ 601228 h 1059253"/>
                  <a:gd name="connsiteX28" fmla="*/ 287912 w 899137"/>
                  <a:gd name="connsiteY28" fmla="*/ 514836 h 1059253"/>
                  <a:gd name="connsiteX29" fmla="*/ 320096 w 899137"/>
                  <a:gd name="connsiteY29" fmla="*/ 451781 h 1059253"/>
                  <a:gd name="connsiteX30" fmla="*/ 337331 w 899137"/>
                  <a:gd name="connsiteY30" fmla="*/ 422634 h 1059253"/>
                  <a:gd name="connsiteX31" fmla="*/ 361708 w 899137"/>
                  <a:gd name="connsiteY31" fmla="*/ 379772 h 1059253"/>
                  <a:gd name="connsiteX32" fmla="*/ 421222 w 899137"/>
                  <a:gd name="connsiteY32" fmla="*/ 286236 h 1059253"/>
                  <a:gd name="connsiteX33" fmla="*/ 501588 w 899137"/>
                  <a:gd name="connsiteY33" fmla="*/ 170793 h 1059253"/>
                  <a:gd name="connsiteX34" fmla="*/ 546247 w 899137"/>
                  <a:gd name="connsiteY34" fmla="*/ 110690 h 1059253"/>
                  <a:gd name="connsiteX35" fmla="*/ 563482 w 899137"/>
                  <a:gd name="connsiteY35" fmla="*/ 88592 h 1059253"/>
                  <a:gd name="connsiteX36" fmla="*/ 571862 w 899137"/>
                  <a:gd name="connsiteY36" fmla="*/ 76686 h 1059253"/>
                  <a:gd name="connsiteX37" fmla="*/ 591477 w 899137"/>
                  <a:gd name="connsiteY37" fmla="*/ 49349 h 1059253"/>
                  <a:gd name="connsiteX38" fmla="*/ 618806 w 899137"/>
                  <a:gd name="connsiteY38" fmla="*/ 13059 h 1059253"/>
                  <a:gd name="connsiteX39" fmla="*/ 637850 w 899137"/>
                  <a:gd name="connsiteY39" fmla="*/ 1153 h 1059253"/>
                  <a:gd name="connsiteX40" fmla="*/ 648039 w 899137"/>
                  <a:gd name="connsiteY40" fmla="*/ 1153 h 1059253"/>
                  <a:gd name="connsiteX41" fmla="*/ 648039 w 899137"/>
                  <a:gd name="connsiteY41" fmla="*/ 14202 h 1059253"/>
                  <a:gd name="connsiteX42" fmla="*/ 658704 w 899137"/>
                  <a:gd name="connsiteY42" fmla="*/ 40967 h 1059253"/>
                  <a:gd name="connsiteX43" fmla="*/ 687270 w 899137"/>
                  <a:gd name="connsiteY43" fmla="*/ 74972 h 1059253"/>
                  <a:gd name="connsiteX44" fmla="*/ 707552 w 899137"/>
                  <a:gd name="connsiteY44" fmla="*/ 96974 h 1059253"/>
                  <a:gd name="connsiteX45" fmla="*/ 714694 w 899137"/>
                  <a:gd name="connsiteY45" fmla="*/ 106499 h 1059253"/>
                  <a:gd name="connsiteX46" fmla="*/ 725359 w 899137"/>
                  <a:gd name="connsiteY46" fmla="*/ 116024 h 1059253"/>
                  <a:gd name="connsiteX47" fmla="*/ 750402 w 899137"/>
                  <a:gd name="connsiteY47" fmla="*/ 136217 h 1059253"/>
                  <a:gd name="connsiteX48" fmla="*/ 788491 w 899137"/>
                  <a:gd name="connsiteY48" fmla="*/ 164792 h 1059253"/>
                  <a:gd name="connsiteX49" fmla="*/ 817057 w 899137"/>
                  <a:gd name="connsiteY49" fmla="*/ 182128 h 1059253"/>
                  <a:gd name="connsiteX50" fmla="*/ 829531 w 899137"/>
                  <a:gd name="connsiteY50" fmla="*/ 189843 h 1059253"/>
                  <a:gd name="connsiteX51" fmla="*/ 836673 w 899137"/>
                  <a:gd name="connsiteY51" fmla="*/ 196987 h 1059253"/>
                  <a:gd name="connsiteX52" fmla="*/ 856288 w 899137"/>
                  <a:gd name="connsiteY52" fmla="*/ 211846 h 1059253"/>
                  <a:gd name="connsiteX53" fmla="*/ 884855 w 899137"/>
                  <a:gd name="connsiteY53" fmla="*/ 233849 h 1059253"/>
                  <a:gd name="connsiteX54" fmla="*/ 896757 w 899137"/>
                  <a:gd name="connsiteY54" fmla="*/ 251756 h 1059253"/>
                  <a:gd name="connsiteX55" fmla="*/ 899138 w 899137"/>
                  <a:gd name="connsiteY55" fmla="*/ 260709 h 1059253"/>
                  <a:gd name="connsiteX56" fmla="*/ 891996 w 899137"/>
                  <a:gd name="connsiteY56" fmla="*/ 267186 h 105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99137" h="1059253">
                    <a:moveTo>
                      <a:pt x="891996" y="267186"/>
                    </a:moveTo>
                    <a:cubicBezTo>
                      <a:pt x="890854" y="267853"/>
                      <a:pt x="888473" y="270806"/>
                      <a:pt x="881903" y="279092"/>
                    </a:cubicBezTo>
                    <a:cubicBezTo>
                      <a:pt x="877142" y="285093"/>
                      <a:pt x="870571" y="293380"/>
                      <a:pt x="853336" y="312430"/>
                    </a:cubicBezTo>
                    <a:cubicBezTo>
                      <a:pt x="834292" y="332718"/>
                      <a:pt x="811058" y="356531"/>
                      <a:pt x="783063" y="384534"/>
                    </a:cubicBezTo>
                    <a:cubicBezTo>
                      <a:pt x="754497" y="410728"/>
                      <a:pt x="731358" y="431492"/>
                      <a:pt x="710504" y="449971"/>
                    </a:cubicBezTo>
                    <a:cubicBezTo>
                      <a:pt x="689079" y="467878"/>
                      <a:pt x="677177" y="476736"/>
                      <a:pt x="671844" y="481499"/>
                    </a:cubicBezTo>
                    <a:cubicBezTo>
                      <a:pt x="665845" y="486261"/>
                      <a:pt x="653943" y="497596"/>
                      <a:pt x="627186" y="520265"/>
                    </a:cubicBezTo>
                    <a:cubicBezTo>
                      <a:pt x="601571" y="541697"/>
                      <a:pt x="571195" y="566652"/>
                      <a:pt x="526632" y="601228"/>
                    </a:cubicBezTo>
                    <a:cubicBezTo>
                      <a:pt x="479021" y="636280"/>
                      <a:pt x="434362" y="667903"/>
                      <a:pt x="392655" y="697621"/>
                    </a:cubicBezTo>
                    <a:cubicBezTo>
                      <a:pt x="353995" y="725053"/>
                      <a:pt x="332570" y="739340"/>
                      <a:pt x="316478" y="750580"/>
                    </a:cubicBezTo>
                    <a:cubicBezTo>
                      <a:pt x="296291" y="764296"/>
                      <a:pt x="288578" y="769630"/>
                      <a:pt x="285531" y="772011"/>
                    </a:cubicBezTo>
                    <a:cubicBezTo>
                      <a:pt x="281437" y="773249"/>
                      <a:pt x="273057" y="778012"/>
                      <a:pt x="255822" y="790490"/>
                    </a:cubicBezTo>
                    <a:cubicBezTo>
                      <a:pt x="239158" y="800586"/>
                      <a:pt x="219543" y="814874"/>
                      <a:pt x="190976" y="841067"/>
                    </a:cubicBezTo>
                    <a:cubicBezTo>
                      <a:pt x="160600" y="869642"/>
                      <a:pt x="131463" y="900027"/>
                      <a:pt x="103468" y="930983"/>
                    </a:cubicBezTo>
                    <a:cubicBezTo>
                      <a:pt x="76710" y="958987"/>
                      <a:pt x="61189" y="976799"/>
                      <a:pt x="48715" y="991086"/>
                    </a:cubicBezTo>
                    <a:cubicBezTo>
                      <a:pt x="33861" y="1006612"/>
                      <a:pt x="27862" y="1012517"/>
                      <a:pt x="25481" y="1015565"/>
                    </a:cubicBezTo>
                    <a:cubicBezTo>
                      <a:pt x="23101" y="1017947"/>
                      <a:pt x="18911" y="1022709"/>
                      <a:pt x="14150" y="1030424"/>
                    </a:cubicBezTo>
                    <a:cubicBezTo>
                      <a:pt x="7675" y="1038711"/>
                      <a:pt x="2247" y="1047665"/>
                      <a:pt x="533" y="1054237"/>
                    </a:cubicBezTo>
                    <a:cubicBezTo>
                      <a:pt x="-1276" y="1059571"/>
                      <a:pt x="1676" y="1060809"/>
                      <a:pt x="7008" y="1057190"/>
                    </a:cubicBezTo>
                    <a:cubicBezTo>
                      <a:pt x="11769" y="1052427"/>
                      <a:pt x="18340" y="1044712"/>
                      <a:pt x="24339" y="1036997"/>
                    </a:cubicBezTo>
                    <a:cubicBezTo>
                      <a:pt x="29100" y="1029186"/>
                      <a:pt x="32052" y="1024424"/>
                      <a:pt x="33861" y="1021471"/>
                    </a:cubicBezTo>
                    <a:cubicBezTo>
                      <a:pt x="36241" y="1017947"/>
                      <a:pt x="42145" y="1009565"/>
                      <a:pt x="55857" y="991086"/>
                    </a:cubicBezTo>
                    <a:cubicBezTo>
                      <a:pt x="68331" y="974417"/>
                      <a:pt x="83185" y="954224"/>
                      <a:pt x="106991" y="919077"/>
                    </a:cubicBezTo>
                    <a:cubicBezTo>
                      <a:pt x="132034" y="880406"/>
                      <a:pt x="156982" y="841067"/>
                      <a:pt x="180216" y="800586"/>
                    </a:cubicBezTo>
                    <a:cubicBezTo>
                      <a:pt x="201070" y="761915"/>
                      <a:pt x="211734" y="736959"/>
                      <a:pt x="219543" y="716671"/>
                    </a:cubicBezTo>
                    <a:cubicBezTo>
                      <a:pt x="227827" y="694668"/>
                      <a:pt x="230207" y="686286"/>
                      <a:pt x="230779" y="682762"/>
                    </a:cubicBezTo>
                    <a:cubicBezTo>
                      <a:pt x="231445" y="679809"/>
                      <a:pt x="233159" y="673237"/>
                      <a:pt x="237920" y="658378"/>
                    </a:cubicBezTo>
                    <a:cubicBezTo>
                      <a:pt x="241539" y="644662"/>
                      <a:pt x="246300" y="627993"/>
                      <a:pt x="255822" y="601228"/>
                    </a:cubicBezTo>
                    <a:cubicBezTo>
                      <a:pt x="264773" y="572653"/>
                      <a:pt x="275438" y="544078"/>
                      <a:pt x="287912" y="514836"/>
                    </a:cubicBezTo>
                    <a:cubicBezTo>
                      <a:pt x="300481" y="486261"/>
                      <a:pt x="310574" y="467211"/>
                      <a:pt x="320096" y="451781"/>
                    </a:cubicBezTo>
                    <a:cubicBezTo>
                      <a:pt x="329619" y="433874"/>
                      <a:pt x="334380" y="426158"/>
                      <a:pt x="337331" y="422634"/>
                    </a:cubicBezTo>
                    <a:cubicBezTo>
                      <a:pt x="339712" y="416633"/>
                      <a:pt x="346282" y="405299"/>
                      <a:pt x="361708" y="379772"/>
                    </a:cubicBezTo>
                    <a:cubicBezTo>
                      <a:pt x="375991" y="354721"/>
                      <a:pt x="394464" y="326146"/>
                      <a:pt x="421222" y="286236"/>
                    </a:cubicBezTo>
                    <a:cubicBezTo>
                      <a:pt x="449217" y="244040"/>
                      <a:pt x="475974" y="205274"/>
                      <a:pt x="501588" y="170793"/>
                    </a:cubicBezTo>
                    <a:cubicBezTo>
                      <a:pt x="524251" y="138599"/>
                      <a:pt x="536725" y="122597"/>
                      <a:pt x="546247" y="110690"/>
                    </a:cubicBezTo>
                    <a:cubicBezTo>
                      <a:pt x="557579" y="95736"/>
                      <a:pt x="561673" y="90402"/>
                      <a:pt x="563482" y="88592"/>
                    </a:cubicBezTo>
                    <a:cubicBezTo>
                      <a:pt x="564054" y="86878"/>
                      <a:pt x="566434" y="83830"/>
                      <a:pt x="571862" y="76686"/>
                    </a:cubicBezTo>
                    <a:cubicBezTo>
                      <a:pt x="576623" y="69542"/>
                      <a:pt x="582527" y="61256"/>
                      <a:pt x="591477" y="49349"/>
                    </a:cubicBezTo>
                    <a:cubicBezTo>
                      <a:pt x="600428" y="35633"/>
                      <a:pt x="609284" y="23156"/>
                      <a:pt x="618806" y="13059"/>
                    </a:cubicBezTo>
                    <a:cubicBezTo>
                      <a:pt x="627186" y="4106"/>
                      <a:pt x="632518" y="1724"/>
                      <a:pt x="637850" y="1153"/>
                    </a:cubicBezTo>
                    <a:cubicBezTo>
                      <a:pt x="643278" y="-657"/>
                      <a:pt x="646230" y="-85"/>
                      <a:pt x="648039" y="1153"/>
                    </a:cubicBezTo>
                    <a:cubicBezTo>
                      <a:pt x="646801" y="2867"/>
                      <a:pt x="646230" y="6487"/>
                      <a:pt x="648039" y="14202"/>
                    </a:cubicBezTo>
                    <a:cubicBezTo>
                      <a:pt x="648610" y="20774"/>
                      <a:pt x="651562" y="29061"/>
                      <a:pt x="658704" y="40967"/>
                    </a:cubicBezTo>
                    <a:cubicBezTo>
                      <a:pt x="666417" y="52874"/>
                      <a:pt x="676605" y="63637"/>
                      <a:pt x="687270" y="74972"/>
                    </a:cubicBezTo>
                    <a:cubicBezTo>
                      <a:pt x="696221" y="85068"/>
                      <a:pt x="702791" y="91640"/>
                      <a:pt x="707552" y="96974"/>
                    </a:cubicBezTo>
                    <a:cubicBezTo>
                      <a:pt x="712313" y="102308"/>
                      <a:pt x="714027" y="105261"/>
                      <a:pt x="714694" y="106499"/>
                    </a:cubicBezTo>
                    <a:cubicBezTo>
                      <a:pt x="715837" y="107642"/>
                      <a:pt x="718217" y="110024"/>
                      <a:pt x="725359" y="116024"/>
                    </a:cubicBezTo>
                    <a:cubicBezTo>
                      <a:pt x="731358" y="120787"/>
                      <a:pt x="738499" y="126692"/>
                      <a:pt x="750402" y="136217"/>
                    </a:cubicBezTo>
                    <a:cubicBezTo>
                      <a:pt x="762305" y="145742"/>
                      <a:pt x="774779" y="155267"/>
                      <a:pt x="788491" y="164792"/>
                    </a:cubicBezTo>
                    <a:cubicBezTo>
                      <a:pt x="800965" y="173174"/>
                      <a:pt x="809249" y="177937"/>
                      <a:pt x="817057" y="182128"/>
                    </a:cubicBezTo>
                    <a:cubicBezTo>
                      <a:pt x="824199" y="186224"/>
                      <a:pt x="827722" y="188605"/>
                      <a:pt x="829531" y="189843"/>
                    </a:cubicBezTo>
                    <a:cubicBezTo>
                      <a:pt x="830102" y="190415"/>
                      <a:pt x="831340" y="192796"/>
                      <a:pt x="836673" y="196987"/>
                    </a:cubicBezTo>
                    <a:cubicBezTo>
                      <a:pt x="840862" y="200511"/>
                      <a:pt x="846766" y="204702"/>
                      <a:pt x="856288" y="211846"/>
                    </a:cubicBezTo>
                    <a:cubicBezTo>
                      <a:pt x="866382" y="218990"/>
                      <a:pt x="875904" y="225562"/>
                      <a:pt x="884855" y="233849"/>
                    </a:cubicBezTo>
                    <a:cubicBezTo>
                      <a:pt x="891996" y="240992"/>
                      <a:pt x="894948" y="246422"/>
                      <a:pt x="896757" y="251756"/>
                    </a:cubicBezTo>
                    <a:cubicBezTo>
                      <a:pt x="899138" y="256518"/>
                      <a:pt x="899138" y="258899"/>
                      <a:pt x="899138" y="260709"/>
                    </a:cubicBezTo>
                    <a:lnTo>
                      <a:pt x="891996" y="267186"/>
                    </a:lnTo>
                    <a:close/>
                  </a:path>
                </a:pathLst>
              </a:custGeom>
              <a:solidFill>
                <a:srgbClr val="FFCC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46A3444-75D3-43A1-A80F-4AB7CD2EDBD9}"/>
                  </a:ext>
                </a:extLst>
              </p:cNvPr>
              <p:cNvSpPr/>
              <p:nvPr/>
            </p:nvSpPr>
            <p:spPr>
              <a:xfrm>
                <a:off x="6698786" y="3442270"/>
                <a:ext cx="922505" cy="1072386"/>
              </a:xfrm>
              <a:custGeom>
                <a:avLst/>
                <a:gdLst>
                  <a:gd name="connsiteX0" fmla="*/ 922505 w 922505"/>
                  <a:gd name="connsiteY0" fmla="*/ 196090 h 1072386"/>
                  <a:gd name="connsiteX1" fmla="*/ 911745 w 922505"/>
                  <a:gd name="connsiteY1" fmla="*/ 209235 h 1072386"/>
                  <a:gd name="connsiteX2" fmla="*/ 889178 w 922505"/>
                  <a:gd name="connsiteY2" fmla="*/ 244954 h 1072386"/>
                  <a:gd name="connsiteX3" fmla="*/ 826046 w 922505"/>
                  <a:gd name="connsiteY3" fmla="*/ 319344 h 1072386"/>
                  <a:gd name="connsiteX4" fmla="*/ 751678 w 922505"/>
                  <a:gd name="connsiteY4" fmla="*/ 388400 h 1072386"/>
                  <a:gd name="connsiteX5" fmla="*/ 711209 w 922505"/>
                  <a:gd name="connsiteY5" fmla="*/ 422309 h 1072386"/>
                  <a:gd name="connsiteX6" fmla="*/ 689213 w 922505"/>
                  <a:gd name="connsiteY6" fmla="*/ 439549 h 1072386"/>
                  <a:gd name="connsiteX7" fmla="*/ 640935 w 922505"/>
                  <a:gd name="connsiteY7" fmla="*/ 472315 h 1072386"/>
                  <a:gd name="connsiteX8" fmla="*/ 573138 w 922505"/>
                  <a:gd name="connsiteY8" fmla="*/ 514606 h 1072386"/>
                  <a:gd name="connsiteX9" fmla="*/ 529050 w 922505"/>
                  <a:gd name="connsiteY9" fmla="*/ 543181 h 1072386"/>
                  <a:gd name="connsiteX10" fmla="*/ 507625 w 922505"/>
                  <a:gd name="connsiteY10" fmla="*/ 558612 h 1072386"/>
                  <a:gd name="connsiteX11" fmla="*/ 468394 w 922505"/>
                  <a:gd name="connsiteY11" fmla="*/ 586615 h 1072386"/>
                  <a:gd name="connsiteX12" fmla="*/ 383838 w 922505"/>
                  <a:gd name="connsiteY12" fmla="*/ 654529 h 1072386"/>
                  <a:gd name="connsiteX13" fmla="*/ 274333 w 922505"/>
                  <a:gd name="connsiteY13" fmla="*/ 752731 h 1072386"/>
                  <a:gd name="connsiteX14" fmla="*/ 208916 w 922505"/>
                  <a:gd name="connsiteY14" fmla="*/ 819978 h 1072386"/>
                  <a:gd name="connsiteX15" fmla="*/ 183301 w 922505"/>
                  <a:gd name="connsiteY15" fmla="*/ 847410 h 1072386"/>
                  <a:gd name="connsiteX16" fmla="*/ 163686 w 922505"/>
                  <a:gd name="connsiteY16" fmla="*/ 864650 h 1072386"/>
                  <a:gd name="connsiteX17" fmla="*/ 123788 w 922505"/>
                  <a:gd name="connsiteY17" fmla="*/ 910465 h 1072386"/>
                  <a:gd name="connsiteX18" fmla="*/ 71987 w 922505"/>
                  <a:gd name="connsiteY18" fmla="*/ 987237 h 1072386"/>
                  <a:gd name="connsiteX19" fmla="*/ 38089 w 922505"/>
                  <a:gd name="connsiteY19" fmla="*/ 1037243 h 1072386"/>
                  <a:gd name="connsiteX20" fmla="*/ 21996 w 922505"/>
                  <a:gd name="connsiteY20" fmla="*/ 1056293 h 1072386"/>
                  <a:gd name="connsiteX21" fmla="*/ 17902 w 922505"/>
                  <a:gd name="connsiteY21" fmla="*/ 1061055 h 1072386"/>
                  <a:gd name="connsiteX22" fmla="*/ 7713 w 922505"/>
                  <a:gd name="connsiteY22" fmla="*/ 1070009 h 1072386"/>
                  <a:gd name="connsiteX23" fmla="*/ 0 w 922505"/>
                  <a:gd name="connsiteY23" fmla="*/ 1071819 h 1072386"/>
                  <a:gd name="connsiteX24" fmla="*/ 5332 w 922505"/>
                  <a:gd name="connsiteY24" fmla="*/ 1062294 h 1072386"/>
                  <a:gd name="connsiteX25" fmla="*/ 11331 w 922505"/>
                  <a:gd name="connsiteY25" fmla="*/ 1054579 h 1072386"/>
                  <a:gd name="connsiteX26" fmla="*/ 28566 w 922505"/>
                  <a:gd name="connsiteY26" fmla="*/ 1034862 h 1072386"/>
                  <a:gd name="connsiteX27" fmla="*/ 70273 w 922505"/>
                  <a:gd name="connsiteY27" fmla="*/ 991999 h 1072386"/>
                  <a:gd name="connsiteX28" fmla="*/ 135119 w 922505"/>
                  <a:gd name="connsiteY28" fmla="*/ 927134 h 1072386"/>
                  <a:gd name="connsiteX29" fmla="*/ 177398 w 922505"/>
                  <a:gd name="connsiteY29" fmla="*/ 872937 h 1072386"/>
                  <a:gd name="connsiteX30" fmla="*/ 194061 w 922505"/>
                  <a:gd name="connsiteY30" fmla="*/ 846743 h 1072386"/>
                  <a:gd name="connsiteX31" fmla="*/ 205964 w 922505"/>
                  <a:gd name="connsiteY31" fmla="*/ 814072 h 1072386"/>
                  <a:gd name="connsiteX32" fmla="*/ 214820 w 922505"/>
                  <a:gd name="connsiteY32" fmla="*/ 753874 h 1072386"/>
                  <a:gd name="connsiteX33" fmla="*/ 215486 w 922505"/>
                  <a:gd name="connsiteY33" fmla="*/ 674150 h 1072386"/>
                  <a:gd name="connsiteX34" fmla="*/ 227960 w 922505"/>
                  <a:gd name="connsiteY34" fmla="*/ 610428 h 1072386"/>
                  <a:gd name="connsiteX35" fmla="*/ 242243 w 922505"/>
                  <a:gd name="connsiteY35" fmla="*/ 575947 h 1072386"/>
                  <a:gd name="connsiteX36" fmla="*/ 259478 w 922505"/>
                  <a:gd name="connsiteY36" fmla="*/ 537180 h 1072386"/>
                  <a:gd name="connsiteX37" fmla="*/ 301185 w 922505"/>
                  <a:gd name="connsiteY37" fmla="*/ 447360 h 1072386"/>
                  <a:gd name="connsiteX38" fmla="*/ 374315 w 922505"/>
                  <a:gd name="connsiteY38" fmla="*/ 314010 h 1072386"/>
                  <a:gd name="connsiteX39" fmla="*/ 431448 w 922505"/>
                  <a:gd name="connsiteY39" fmla="*/ 229999 h 1072386"/>
                  <a:gd name="connsiteX40" fmla="*/ 457063 w 922505"/>
                  <a:gd name="connsiteY40" fmla="*/ 196090 h 1072386"/>
                  <a:gd name="connsiteX41" fmla="*/ 477345 w 922505"/>
                  <a:gd name="connsiteY41" fmla="*/ 170468 h 1072386"/>
                  <a:gd name="connsiteX42" fmla="*/ 523147 w 922505"/>
                  <a:gd name="connsiteY42" fmla="*/ 122271 h 1072386"/>
                  <a:gd name="connsiteX43" fmla="*/ 586183 w 922505"/>
                  <a:gd name="connsiteY43" fmla="*/ 68741 h 1072386"/>
                  <a:gd name="connsiteX44" fmla="*/ 625510 w 922505"/>
                  <a:gd name="connsiteY44" fmla="*/ 44262 h 1072386"/>
                  <a:gd name="connsiteX45" fmla="*/ 640935 w 922505"/>
                  <a:gd name="connsiteY45" fmla="*/ 35975 h 1072386"/>
                  <a:gd name="connsiteX46" fmla="*/ 648744 w 922505"/>
                  <a:gd name="connsiteY46" fmla="*/ 32355 h 1072386"/>
                  <a:gd name="connsiteX47" fmla="*/ 665979 w 922505"/>
                  <a:gd name="connsiteY47" fmla="*/ 22830 h 1072386"/>
                  <a:gd name="connsiteX48" fmla="*/ 689213 w 922505"/>
                  <a:gd name="connsiteY48" fmla="*/ 11591 h 1072386"/>
                  <a:gd name="connsiteX49" fmla="*/ 705210 w 922505"/>
                  <a:gd name="connsiteY49" fmla="*/ 5019 h 1072386"/>
                  <a:gd name="connsiteX50" fmla="*/ 712352 w 922505"/>
                  <a:gd name="connsiteY50" fmla="*/ 2637 h 1072386"/>
                  <a:gd name="connsiteX51" fmla="*/ 727301 w 922505"/>
                  <a:gd name="connsiteY51" fmla="*/ 256 h 1072386"/>
                  <a:gd name="connsiteX52" fmla="*/ 761771 w 922505"/>
                  <a:gd name="connsiteY52" fmla="*/ 4447 h 1072386"/>
                  <a:gd name="connsiteX53" fmla="*/ 808239 w 922505"/>
                  <a:gd name="connsiteY53" fmla="*/ 24640 h 1072386"/>
                  <a:gd name="connsiteX54" fmla="*/ 836139 w 922505"/>
                  <a:gd name="connsiteY54" fmla="*/ 44929 h 1072386"/>
                  <a:gd name="connsiteX55" fmla="*/ 847471 w 922505"/>
                  <a:gd name="connsiteY55" fmla="*/ 54454 h 1072386"/>
                  <a:gd name="connsiteX56" fmla="*/ 853470 w 922505"/>
                  <a:gd name="connsiteY56" fmla="*/ 58549 h 1072386"/>
                  <a:gd name="connsiteX57" fmla="*/ 864134 w 922505"/>
                  <a:gd name="connsiteY57" fmla="*/ 69884 h 1072386"/>
                  <a:gd name="connsiteX58" fmla="*/ 876037 w 922505"/>
                  <a:gd name="connsiteY58" fmla="*/ 89505 h 1072386"/>
                  <a:gd name="connsiteX59" fmla="*/ 882036 w 922505"/>
                  <a:gd name="connsiteY59" fmla="*/ 105031 h 1072386"/>
                  <a:gd name="connsiteX60" fmla="*/ 884417 w 922505"/>
                  <a:gd name="connsiteY60" fmla="*/ 111604 h 1072386"/>
                  <a:gd name="connsiteX61" fmla="*/ 887369 w 922505"/>
                  <a:gd name="connsiteY61" fmla="*/ 120462 h 1072386"/>
                  <a:gd name="connsiteX62" fmla="*/ 893939 w 922505"/>
                  <a:gd name="connsiteY62" fmla="*/ 140750 h 1072386"/>
                  <a:gd name="connsiteX63" fmla="*/ 905841 w 922505"/>
                  <a:gd name="connsiteY63" fmla="*/ 169896 h 1072386"/>
                  <a:gd name="connsiteX64" fmla="*/ 916506 w 922505"/>
                  <a:gd name="connsiteY64" fmla="*/ 188375 h 1072386"/>
                  <a:gd name="connsiteX65" fmla="*/ 922505 w 922505"/>
                  <a:gd name="connsiteY65" fmla="*/ 196090 h 107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922505" h="1072386">
                    <a:moveTo>
                      <a:pt x="922505" y="196090"/>
                    </a:moveTo>
                    <a:cubicBezTo>
                      <a:pt x="920696" y="197329"/>
                      <a:pt x="917744" y="200281"/>
                      <a:pt x="911745" y="209235"/>
                    </a:cubicBezTo>
                    <a:cubicBezTo>
                      <a:pt x="908222" y="215712"/>
                      <a:pt x="903461" y="224665"/>
                      <a:pt x="889178" y="244954"/>
                    </a:cubicBezTo>
                    <a:cubicBezTo>
                      <a:pt x="873085" y="266385"/>
                      <a:pt x="852803" y="290769"/>
                      <a:pt x="826046" y="319344"/>
                    </a:cubicBezTo>
                    <a:cubicBezTo>
                      <a:pt x="798717" y="346680"/>
                      <a:pt x="773674" y="368779"/>
                      <a:pt x="751678" y="388400"/>
                    </a:cubicBezTo>
                    <a:cubicBezTo>
                      <a:pt x="729015" y="407450"/>
                      <a:pt x="717113" y="417546"/>
                      <a:pt x="711209" y="422309"/>
                    </a:cubicBezTo>
                    <a:cubicBezTo>
                      <a:pt x="708257" y="424690"/>
                      <a:pt x="702258" y="429453"/>
                      <a:pt x="689213" y="439549"/>
                    </a:cubicBezTo>
                    <a:cubicBezTo>
                      <a:pt x="676643" y="447931"/>
                      <a:pt x="662360" y="458028"/>
                      <a:pt x="640935" y="472315"/>
                    </a:cubicBezTo>
                    <a:cubicBezTo>
                      <a:pt x="617797" y="486603"/>
                      <a:pt x="595134" y="500319"/>
                      <a:pt x="573138" y="514606"/>
                    </a:cubicBezTo>
                    <a:cubicBezTo>
                      <a:pt x="552284" y="527655"/>
                      <a:pt x="539810" y="535466"/>
                      <a:pt x="529050" y="543181"/>
                    </a:cubicBezTo>
                    <a:cubicBezTo>
                      <a:pt x="516576" y="551468"/>
                      <a:pt x="510673" y="556230"/>
                      <a:pt x="507625" y="558612"/>
                    </a:cubicBezTo>
                    <a:cubicBezTo>
                      <a:pt x="502293" y="561660"/>
                      <a:pt x="491628" y="568804"/>
                      <a:pt x="468394" y="586615"/>
                    </a:cubicBezTo>
                    <a:cubicBezTo>
                      <a:pt x="446398" y="602713"/>
                      <a:pt x="420784" y="622905"/>
                      <a:pt x="383838" y="654529"/>
                    </a:cubicBezTo>
                    <a:cubicBezTo>
                      <a:pt x="345178" y="687199"/>
                      <a:pt x="308898" y="719394"/>
                      <a:pt x="274333" y="752731"/>
                    </a:cubicBezTo>
                    <a:cubicBezTo>
                      <a:pt x="241672" y="783688"/>
                      <a:pt x="223199" y="803309"/>
                      <a:pt x="208916" y="819978"/>
                    </a:cubicBezTo>
                    <a:cubicBezTo>
                      <a:pt x="192252" y="837218"/>
                      <a:pt x="185682" y="843790"/>
                      <a:pt x="183301" y="847410"/>
                    </a:cubicBezTo>
                    <a:cubicBezTo>
                      <a:pt x="180349" y="848553"/>
                      <a:pt x="175017" y="852744"/>
                      <a:pt x="163686" y="864650"/>
                    </a:cubicBezTo>
                    <a:cubicBezTo>
                      <a:pt x="152926" y="874175"/>
                      <a:pt x="141023" y="887224"/>
                      <a:pt x="123788" y="910465"/>
                    </a:cubicBezTo>
                    <a:cubicBezTo>
                      <a:pt x="105315" y="934849"/>
                      <a:pt x="88651" y="961043"/>
                      <a:pt x="71987" y="987237"/>
                    </a:cubicBezTo>
                    <a:cubicBezTo>
                      <a:pt x="55990" y="1011049"/>
                      <a:pt x="45802" y="1025337"/>
                      <a:pt x="38089" y="1037243"/>
                    </a:cubicBezTo>
                    <a:cubicBezTo>
                      <a:pt x="28566" y="1049816"/>
                      <a:pt x="23805" y="1053912"/>
                      <a:pt x="21996" y="1056293"/>
                    </a:cubicBezTo>
                    <a:cubicBezTo>
                      <a:pt x="21425" y="1056960"/>
                      <a:pt x="20282" y="1058103"/>
                      <a:pt x="17902" y="1061055"/>
                    </a:cubicBezTo>
                    <a:cubicBezTo>
                      <a:pt x="14855" y="1064104"/>
                      <a:pt x="11331" y="1067056"/>
                      <a:pt x="7713" y="1070009"/>
                    </a:cubicBezTo>
                    <a:cubicBezTo>
                      <a:pt x="3618" y="1072390"/>
                      <a:pt x="571" y="1072962"/>
                      <a:pt x="0" y="1071819"/>
                    </a:cubicBezTo>
                    <a:cubicBezTo>
                      <a:pt x="0" y="1069438"/>
                      <a:pt x="2381" y="1065818"/>
                      <a:pt x="5332" y="1062294"/>
                    </a:cubicBezTo>
                    <a:cubicBezTo>
                      <a:pt x="7713" y="1058674"/>
                      <a:pt x="9522" y="1055722"/>
                      <a:pt x="11331" y="1054579"/>
                    </a:cubicBezTo>
                    <a:cubicBezTo>
                      <a:pt x="13141" y="1051530"/>
                      <a:pt x="17235" y="1046196"/>
                      <a:pt x="28566" y="1034862"/>
                    </a:cubicBezTo>
                    <a:cubicBezTo>
                      <a:pt x="38089" y="1024194"/>
                      <a:pt x="49991" y="1011716"/>
                      <a:pt x="70273" y="991999"/>
                    </a:cubicBezTo>
                    <a:cubicBezTo>
                      <a:pt x="91698" y="971235"/>
                      <a:pt x="113123" y="950375"/>
                      <a:pt x="135119" y="927134"/>
                    </a:cubicBezTo>
                    <a:cubicBezTo>
                      <a:pt x="154735" y="903893"/>
                      <a:pt x="167209" y="887224"/>
                      <a:pt x="177398" y="872937"/>
                    </a:cubicBezTo>
                    <a:cubicBezTo>
                      <a:pt x="188062" y="857506"/>
                      <a:pt x="192252" y="850363"/>
                      <a:pt x="194061" y="846743"/>
                    </a:cubicBezTo>
                    <a:cubicBezTo>
                      <a:pt x="196442" y="841409"/>
                      <a:pt x="201203" y="831884"/>
                      <a:pt x="205964" y="814072"/>
                    </a:cubicBezTo>
                    <a:cubicBezTo>
                      <a:pt x="210059" y="797404"/>
                      <a:pt x="213106" y="780068"/>
                      <a:pt x="214820" y="753874"/>
                    </a:cubicBezTo>
                    <a:cubicBezTo>
                      <a:pt x="214820" y="726538"/>
                      <a:pt x="213677" y="701487"/>
                      <a:pt x="215486" y="674150"/>
                    </a:cubicBezTo>
                    <a:cubicBezTo>
                      <a:pt x="217867" y="646718"/>
                      <a:pt x="221961" y="627668"/>
                      <a:pt x="227960" y="610428"/>
                    </a:cubicBezTo>
                    <a:cubicBezTo>
                      <a:pt x="233293" y="591378"/>
                      <a:pt x="238625" y="580710"/>
                      <a:pt x="242243" y="575947"/>
                    </a:cubicBezTo>
                    <a:cubicBezTo>
                      <a:pt x="244053" y="571185"/>
                      <a:pt x="248147" y="560993"/>
                      <a:pt x="259478" y="537180"/>
                    </a:cubicBezTo>
                    <a:cubicBezTo>
                      <a:pt x="268429" y="515178"/>
                      <a:pt x="279761" y="488984"/>
                      <a:pt x="301185" y="447360"/>
                    </a:cubicBezTo>
                    <a:cubicBezTo>
                      <a:pt x="323753" y="402116"/>
                      <a:pt x="348130" y="357444"/>
                      <a:pt x="374315" y="314010"/>
                    </a:cubicBezTo>
                    <a:cubicBezTo>
                      <a:pt x="398787" y="272862"/>
                      <a:pt x="416594" y="249049"/>
                      <a:pt x="431448" y="229999"/>
                    </a:cubicBezTo>
                    <a:cubicBezTo>
                      <a:pt x="446969" y="207996"/>
                      <a:pt x="453540" y="199710"/>
                      <a:pt x="457063" y="196090"/>
                    </a:cubicBezTo>
                    <a:cubicBezTo>
                      <a:pt x="459443" y="191899"/>
                      <a:pt x="464776" y="184184"/>
                      <a:pt x="477345" y="170468"/>
                    </a:cubicBezTo>
                    <a:cubicBezTo>
                      <a:pt x="488581" y="156847"/>
                      <a:pt x="502293" y="141321"/>
                      <a:pt x="523147" y="122271"/>
                    </a:cubicBezTo>
                    <a:cubicBezTo>
                      <a:pt x="544571" y="101412"/>
                      <a:pt x="565425" y="83600"/>
                      <a:pt x="586183" y="68741"/>
                    </a:cubicBezTo>
                    <a:cubicBezTo>
                      <a:pt x="605227" y="54454"/>
                      <a:pt x="616559" y="48453"/>
                      <a:pt x="625510" y="44262"/>
                    </a:cubicBezTo>
                    <a:cubicBezTo>
                      <a:pt x="635032" y="38356"/>
                      <a:pt x="639221" y="36546"/>
                      <a:pt x="640935" y="35975"/>
                    </a:cubicBezTo>
                    <a:cubicBezTo>
                      <a:pt x="641602" y="35404"/>
                      <a:pt x="643983" y="34737"/>
                      <a:pt x="648744" y="32355"/>
                    </a:cubicBezTo>
                    <a:cubicBezTo>
                      <a:pt x="652838" y="29403"/>
                      <a:pt x="658266" y="26450"/>
                      <a:pt x="665979" y="22830"/>
                    </a:cubicBezTo>
                    <a:cubicBezTo>
                      <a:pt x="673692" y="18735"/>
                      <a:pt x="681405" y="14544"/>
                      <a:pt x="689213" y="11591"/>
                    </a:cubicBezTo>
                    <a:cubicBezTo>
                      <a:pt x="696354" y="7971"/>
                      <a:pt x="701115" y="6162"/>
                      <a:pt x="705210" y="5019"/>
                    </a:cubicBezTo>
                    <a:cubicBezTo>
                      <a:pt x="709400" y="3209"/>
                      <a:pt x="711209" y="2637"/>
                      <a:pt x="712352" y="2637"/>
                    </a:cubicBezTo>
                    <a:cubicBezTo>
                      <a:pt x="714161" y="1399"/>
                      <a:pt x="717779" y="256"/>
                      <a:pt x="727301" y="256"/>
                    </a:cubicBezTo>
                    <a:cubicBezTo>
                      <a:pt x="735586" y="-315"/>
                      <a:pt x="746346" y="-315"/>
                      <a:pt x="761771" y="4447"/>
                    </a:cubicBezTo>
                    <a:cubicBezTo>
                      <a:pt x="777864" y="9210"/>
                      <a:pt x="793290" y="15687"/>
                      <a:pt x="808239" y="24640"/>
                    </a:cubicBezTo>
                    <a:cubicBezTo>
                      <a:pt x="821856" y="32355"/>
                      <a:pt x="829664" y="38928"/>
                      <a:pt x="836139" y="44929"/>
                    </a:cubicBezTo>
                    <a:cubicBezTo>
                      <a:pt x="843281" y="50262"/>
                      <a:pt x="845662" y="52644"/>
                      <a:pt x="847471" y="54454"/>
                    </a:cubicBezTo>
                    <a:cubicBezTo>
                      <a:pt x="848042" y="54454"/>
                      <a:pt x="849851" y="55596"/>
                      <a:pt x="853470" y="58549"/>
                    </a:cubicBezTo>
                    <a:cubicBezTo>
                      <a:pt x="856422" y="60930"/>
                      <a:pt x="859373" y="63979"/>
                      <a:pt x="864134" y="69884"/>
                    </a:cubicBezTo>
                    <a:cubicBezTo>
                      <a:pt x="868324" y="75885"/>
                      <a:pt x="872514" y="82362"/>
                      <a:pt x="876037" y="89505"/>
                    </a:cubicBezTo>
                    <a:cubicBezTo>
                      <a:pt x="878989" y="96078"/>
                      <a:pt x="880798" y="100840"/>
                      <a:pt x="882036" y="105031"/>
                    </a:cubicBezTo>
                    <a:cubicBezTo>
                      <a:pt x="883179" y="108555"/>
                      <a:pt x="883750" y="110365"/>
                      <a:pt x="884417" y="111604"/>
                    </a:cubicBezTo>
                    <a:cubicBezTo>
                      <a:pt x="884417" y="112175"/>
                      <a:pt x="885559" y="114556"/>
                      <a:pt x="887369" y="120462"/>
                    </a:cubicBezTo>
                    <a:cubicBezTo>
                      <a:pt x="888511" y="125224"/>
                      <a:pt x="890320" y="131225"/>
                      <a:pt x="893939" y="140750"/>
                    </a:cubicBezTo>
                    <a:cubicBezTo>
                      <a:pt x="897462" y="150275"/>
                      <a:pt x="901080" y="160371"/>
                      <a:pt x="905841" y="169896"/>
                    </a:cubicBezTo>
                    <a:cubicBezTo>
                      <a:pt x="909936" y="178279"/>
                      <a:pt x="912983" y="183612"/>
                      <a:pt x="916506" y="188375"/>
                    </a:cubicBezTo>
                    <a:cubicBezTo>
                      <a:pt x="919458" y="193137"/>
                      <a:pt x="921267" y="194947"/>
                      <a:pt x="922505" y="196090"/>
                    </a:cubicBezTo>
                    <a:close/>
                  </a:path>
                </a:pathLst>
              </a:custGeom>
              <a:solidFill>
                <a:srgbClr val="FFFF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75AC4738-CD2E-9A80-3D1D-2C0847C9402B}"/>
                  </a:ext>
                </a:extLst>
              </p:cNvPr>
              <p:cNvSpPr/>
              <p:nvPr/>
            </p:nvSpPr>
            <p:spPr>
              <a:xfrm>
                <a:off x="6922557" y="3524385"/>
                <a:ext cx="689212" cy="724146"/>
              </a:xfrm>
              <a:custGeom>
                <a:avLst/>
                <a:gdLst>
                  <a:gd name="connsiteX0" fmla="*/ 689213 w 689212"/>
                  <a:gd name="connsiteY0" fmla="*/ 101497 h 724146"/>
                  <a:gd name="connsiteX1" fmla="*/ 682071 w 689212"/>
                  <a:gd name="connsiteY1" fmla="*/ 110451 h 724146"/>
                  <a:gd name="connsiteX2" fmla="*/ 665979 w 689212"/>
                  <a:gd name="connsiteY2" fmla="*/ 133597 h 724146"/>
                  <a:gd name="connsiteX3" fmla="*/ 630271 w 689212"/>
                  <a:gd name="connsiteY3" fmla="*/ 174078 h 724146"/>
                  <a:gd name="connsiteX4" fmla="*/ 594563 w 689212"/>
                  <a:gd name="connsiteY4" fmla="*/ 205034 h 724146"/>
                  <a:gd name="connsiteX5" fmla="*/ 573709 w 689212"/>
                  <a:gd name="connsiteY5" fmla="*/ 218750 h 724146"/>
                  <a:gd name="connsiteX6" fmla="*/ 561806 w 689212"/>
                  <a:gd name="connsiteY6" fmla="*/ 228275 h 724146"/>
                  <a:gd name="connsiteX7" fmla="*/ 530288 w 689212"/>
                  <a:gd name="connsiteY7" fmla="*/ 251516 h 724146"/>
                  <a:gd name="connsiteX8" fmla="*/ 480297 w 689212"/>
                  <a:gd name="connsiteY8" fmla="*/ 286663 h 724146"/>
                  <a:gd name="connsiteX9" fmla="*/ 444018 w 689212"/>
                  <a:gd name="connsiteY9" fmla="*/ 311047 h 724146"/>
                  <a:gd name="connsiteX10" fmla="*/ 429734 w 689212"/>
                  <a:gd name="connsiteY10" fmla="*/ 320572 h 724146"/>
                  <a:gd name="connsiteX11" fmla="*/ 416594 w 689212"/>
                  <a:gd name="connsiteY11" fmla="*/ 328859 h 724146"/>
                  <a:gd name="connsiteX12" fmla="*/ 386885 w 689212"/>
                  <a:gd name="connsiteY12" fmla="*/ 346766 h 724146"/>
                  <a:gd name="connsiteX13" fmla="*/ 340988 w 689212"/>
                  <a:gd name="connsiteY13" fmla="*/ 374103 h 724146"/>
                  <a:gd name="connsiteX14" fmla="*/ 310708 w 689212"/>
                  <a:gd name="connsiteY14" fmla="*/ 393153 h 724146"/>
                  <a:gd name="connsiteX15" fmla="*/ 295758 w 689212"/>
                  <a:gd name="connsiteY15" fmla="*/ 402106 h 724146"/>
                  <a:gd name="connsiteX16" fmla="*/ 263097 w 689212"/>
                  <a:gd name="connsiteY16" fmla="*/ 427157 h 724146"/>
                  <a:gd name="connsiteX17" fmla="*/ 189300 w 689212"/>
                  <a:gd name="connsiteY17" fmla="*/ 492594 h 724146"/>
                  <a:gd name="connsiteX18" fmla="*/ 91698 w 689212"/>
                  <a:gd name="connsiteY18" fmla="*/ 597940 h 724146"/>
                  <a:gd name="connsiteX19" fmla="*/ 36279 w 689212"/>
                  <a:gd name="connsiteY19" fmla="*/ 670616 h 724146"/>
                  <a:gd name="connsiteX20" fmla="*/ 14855 w 689212"/>
                  <a:gd name="connsiteY20" fmla="*/ 701001 h 724146"/>
                  <a:gd name="connsiteX21" fmla="*/ 12474 w 689212"/>
                  <a:gd name="connsiteY21" fmla="*/ 704525 h 724146"/>
                  <a:gd name="connsiteX22" fmla="*/ 4761 w 689212"/>
                  <a:gd name="connsiteY22" fmla="*/ 715860 h 724146"/>
                  <a:gd name="connsiteX23" fmla="*/ 0 w 689212"/>
                  <a:gd name="connsiteY23" fmla="*/ 724147 h 724146"/>
                  <a:gd name="connsiteX24" fmla="*/ 4190 w 689212"/>
                  <a:gd name="connsiteY24" fmla="*/ 718813 h 724146"/>
                  <a:gd name="connsiteX25" fmla="*/ 10094 w 689212"/>
                  <a:gd name="connsiteY25" fmla="*/ 711097 h 724146"/>
                  <a:gd name="connsiteX26" fmla="*/ 18473 w 689212"/>
                  <a:gd name="connsiteY26" fmla="*/ 700334 h 724146"/>
                  <a:gd name="connsiteX27" fmla="*/ 36946 w 689212"/>
                  <a:gd name="connsiteY27" fmla="*/ 674140 h 724146"/>
                  <a:gd name="connsiteX28" fmla="*/ 65512 w 689212"/>
                  <a:gd name="connsiteY28" fmla="*/ 633659 h 724146"/>
                  <a:gd name="connsiteX29" fmla="*/ 81510 w 689212"/>
                  <a:gd name="connsiteY29" fmla="*/ 605751 h 724146"/>
                  <a:gd name="connsiteX30" fmla="*/ 87509 w 689212"/>
                  <a:gd name="connsiteY30" fmla="*/ 593845 h 724146"/>
                  <a:gd name="connsiteX31" fmla="*/ 97602 w 689212"/>
                  <a:gd name="connsiteY31" fmla="*/ 565841 h 724146"/>
                  <a:gd name="connsiteX32" fmla="*/ 114837 w 689212"/>
                  <a:gd name="connsiteY32" fmla="*/ 505738 h 724146"/>
                  <a:gd name="connsiteX33" fmla="*/ 135691 w 689212"/>
                  <a:gd name="connsiteY33" fmla="*/ 421728 h 724146"/>
                  <a:gd name="connsiteX34" fmla="*/ 159496 w 689212"/>
                  <a:gd name="connsiteY34" fmla="*/ 356863 h 724146"/>
                  <a:gd name="connsiteX35" fmla="*/ 175588 w 689212"/>
                  <a:gd name="connsiteY35" fmla="*/ 326478 h 724146"/>
                  <a:gd name="connsiteX36" fmla="*/ 184539 w 689212"/>
                  <a:gd name="connsiteY36" fmla="*/ 304475 h 724146"/>
                  <a:gd name="connsiteX37" fmla="*/ 211296 w 689212"/>
                  <a:gd name="connsiteY37" fmla="*/ 256279 h 724146"/>
                  <a:gd name="connsiteX38" fmla="*/ 265477 w 689212"/>
                  <a:gd name="connsiteY38" fmla="*/ 184841 h 724146"/>
                  <a:gd name="connsiteX39" fmla="*/ 303566 w 689212"/>
                  <a:gd name="connsiteY39" fmla="*/ 143122 h 724146"/>
                  <a:gd name="connsiteX40" fmla="*/ 320801 w 689212"/>
                  <a:gd name="connsiteY40" fmla="*/ 125881 h 724146"/>
                  <a:gd name="connsiteX41" fmla="*/ 333275 w 689212"/>
                  <a:gd name="connsiteY41" fmla="*/ 114547 h 724146"/>
                  <a:gd name="connsiteX42" fmla="*/ 361841 w 689212"/>
                  <a:gd name="connsiteY42" fmla="*/ 89020 h 724146"/>
                  <a:gd name="connsiteX43" fmla="*/ 400501 w 689212"/>
                  <a:gd name="connsiteY43" fmla="*/ 56825 h 724146"/>
                  <a:gd name="connsiteX44" fmla="*/ 423735 w 689212"/>
                  <a:gd name="connsiteY44" fmla="*/ 38347 h 724146"/>
                  <a:gd name="connsiteX45" fmla="*/ 433258 w 689212"/>
                  <a:gd name="connsiteY45" fmla="*/ 29488 h 724146"/>
                  <a:gd name="connsiteX46" fmla="*/ 440970 w 689212"/>
                  <a:gd name="connsiteY46" fmla="*/ 24059 h 724146"/>
                  <a:gd name="connsiteX47" fmla="*/ 459443 w 689212"/>
                  <a:gd name="connsiteY47" fmla="*/ 11010 h 724146"/>
                  <a:gd name="connsiteX48" fmla="*/ 486867 w 689212"/>
                  <a:gd name="connsiteY48" fmla="*/ 913 h 724146"/>
                  <a:gd name="connsiteX49" fmla="*/ 502864 w 689212"/>
                  <a:gd name="connsiteY49" fmla="*/ 2056 h 724146"/>
                  <a:gd name="connsiteX50" fmla="*/ 510006 w 689212"/>
                  <a:gd name="connsiteY50" fmla="*/ 5009 h 724146"/>
                  <a:gd name="connsiteX51" fmla="*/ 515434 w 689212"/>
                  <a:gd name="connsiteY51" fmla="*/ 9772 h 724146"/>
                  <a:gd name="connsiteX52" fmla="*/ 526670 w 689212"/>
                  <a:gd name="connsiteY52" fmla="*/ 21106 h 724146"/>
                  <a:gd name="connsiteX53" fmla="*/ 544571 w 689212"/>
                  <a:gd name="connsiteY53" fmla="*/ 37775 h 724146"/>
                  <a:gd name="connsiteX54" fmla="*/ 557045 w 689212"/>
                  <a:gd name="connsiteY54" fmla="*/ 47872 h 724146"/>
                  <a:gd name="connsiteX55" fmla="*/ 562378 w 689212"/>
                  <a:gd name="connsiteY55" fmla="*/ 52634 h 724146"/>
                  <a:gd name="connsiteX56" fmla="*/ 567139 w 689212"/>
                  <a:gd name="connsiteY56" fmla="*/ 57397 h 724146"/>
                  <a:gd name="connsiteX57" fmla="*/ 577328 w 689212"/>
                  <a:gd name="connsiteY57" fmla="*/ 68160 h 724146"/>
                  <a:gd name="connsiteX58" fmla="*/ 596372 w 689212"/>
                  <a:gd name="connsiteY58" fmla="*/ 81209 h 724146"/>
                  <a:gd name="connsiteX59" fmla="*/ 611226 w 689212"/>
                  <a:gd name="connsiteY59" fmla="*/ 86638 h 724146"/>
                  <a:gd name="connsiteX60" fmla="*/ 618368 w 689212"/>
                  <a:gd name="connsiteY60" fmla="*/ 88353 h 724146"/>
                  <a:gd name="connsiteX61" fmla="*/ 624272 w 689212"/>
                  <a:gd name="connsiteY61" fmla="*/ 87781 h 724146"/>
                  <a:gd name="connsiteX62" fmla="*/ 638555 w 689212"/>
                  <a:gd name="connsiteY62" fmla="*/ 85400 h 724146"/>
                  <a:gd name="connsiteX63" fmla="*/ 660646 w 689212"/>
                  <a:gd name="connsiteY63" fmla="*/ 83019 h 724146"/>
                  <a:gd name="connsiteX64" fmla="*/ 673692 w 689212"/>
                  <a:gd name="connsiteY64" fmla="*/ 85400 h 724146"/>
                  <a:gd name="connsiteX65" fmla="*/ 679691 w 689212"/>
                  <a:gd name="connsiteY65" fmla="*/ 87781 h 724146"/>
                  <a:gd name="connsiteX66" fmla="*/ 680833 w 689212"/>
                  <a:gd name="connsiteY66" fmla="*/ 89020 h 724146"/>
                  <a:gd name="connsiteX67" fmla="*/ 683214 w 689212"/>
                  <a:gd name="connsiteY67" fmla="*/ 91972 h 724146"/>
                  <a:gd name="connsiteX68" fmla="*/ 686832 w 689212"/>
                  <a:gd name="connsiteY68" fmla="*/ 96735 h 724146"/>
                  <a:gd name="connsiteX69" fmla="*/ 688546 w 689212"/>
                  <a:gd name="connsiteY69" fmla="*/ 99688 h 724146"/>
                  <a:gd name="connsiteX70" fmla="*/ 689213 w 689212"/>
                  <a:gd name="connsiteY70" fmla="*/ 101497 h 724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89212" h="724146">
                    <a:moveTo>
                      <a:pt x="689213" y="101497"/>
                    </a:moveTo>
                    <a:cubicBezTo>
                      <a:pt x="687975" y="102069"/>
                      <a:pt x="686166" y="104450"/>
                      <a:pt x="682071" y="110451"/>
                    </a:cubicBezTo>
                    <a:cubicBezTo>
                      <a:pt x="678453" y="115213"/>
                      <a:pt x="674929" y="121690"/>
                      <a:pt x="665979" y="133597"/>
                    </a:cubicBezTo>
                    <a:cubicBezTo>
                      <a:pt x="655885" y="146170"/>
                      <a:pt x="643983" y="159219"/>
                      <a:pt x="630271" y="174078"/>
                    </a:cubicBezTo>
                    <a:cubicBezTo>
                      <a:pt x="615987" y="187222"/>
                      <a:pt x="604656" y="196747"/>
                      <a:pt x="594563" y="205034"/>
                    </a:cubicBezTo>
                    <a:cubicBezTo>
                      <a:pt x="583231" y="213416"/>
                      <a:pt x="576661" y="216940"/>
                      <a:pt x="573709" y="218750"/>
                    </a:cubicBezTo>
                    <a:cubicBezTo>
                      <a:pt x="572566" y="219322"/>
                      <a:pt x="569519" y="221703"/>
                      <a:pt x="561806" y="228275"/>
                    </a:cubicBezTo>
                    <a:cubicBezTo>
                      <a:pt x="554665" y="233609"/>
                      <a:pt x="545143" y="240181"/>
                      <a:pt x="530288" y="251516"/>
                    </a:cubicBezTo>
                    <a:cubicBezTo>
                      <a:pt x="513624" y="262851"/>
                      <a:pt x="496961" y="274757"/>
                      <a:pt x="480297" y="286663"/>
                    </a:cubicBezTo>
                    <a:cubicBezTo>
                      <a:pt x="463633" y="297903"/>
                      <a:pt x="452302" y="305047"/>
                      <a:pt x="444018" y="311047"/>
                    </a:cubicBezTo>
                    <a:cubicBezTo>
                      <a:pt x="434495" y="316953"/>
                      <a:pt x="430877" y="319334"/>
                      <a:pt x="429734" y="320572"/>
                    </a:cubicBezTo>
                    <a:cubicBezTo>
                      <a:pt x="427925" y="321144"/>
                      <a:pt x="424307" y="323525"/>
                      <a:pt x="416594" y="328859"/>
                    </a:cubicBezTo>
                    <a:cubicBezTo>
                      <a:pt x="409452" y="333050"/>
                      <a:pt x="400501" y="337813"/>
                      <a:pt x="386885" y="346766"/>
                    </a:cubicBezTo>
                    <a:cubicBezTo>
                      <a:pt x="371364" y="355720"/>
                      <a:pt x="355938" y="364578"/>
                      <a:pt x="340988" y="374103"/>
                    </a:cubicBezTo>
                    <a:cubicBezTo>
                      <a:pt x="326705" y="382485"/>
                      <a:pt x="317849" y="388390"/>
                      <a:pt x="310708" y="393153"/>
                    </a:cubicBezTo>
                    <a:cubicBezTo>
                      <a:pt x="301757" y="397915"/>
                      <a:pt x="297567" y="400963"/>
                      <a:pt x="295758" y="402106"/>
                    </a:cubicBezTo>
                    <a:cubicBezTo>
                      <a:pt x="291663" y="404488"/>
                      <a:pt x="282712" y="410488"/>
                      <a:pt x="263097" y="427157"/>
                    </a:cubicBezTo>
                    <a:cubicBezTo>
                      <a:pt x="244053" y="441445"/>
                      <a:pt x="221390" y="460495"/>
                      <a:pt x="189300" y="492594"/>
                    </a:cubicBezTo>
                    <a:cubicBezTo>
                      <a:pt x="154735" y="526503"/>
                      <a:pt x="121979" y="561650"/>
                      <a:pt x="91698" y="597940"/>
                    </a:cubicBezTo>
                    <a:cubicBezTo>
                      <a:pt x="63132" y="631278"/>
                      <a:pt x="48182" y="652709"/>
                      <a:pt x="36279" y="670616"/>
                    </a:cubicBezTo>
                    <a:cubicBezTo>
                      <a:pt x="21996" y="689666"/>
                      <a:pt x="16664" y="697381"/>
                      <a:pt x="14855" y="701001"/>
                    </a:cubicBezTo>
                    <a:cubicBezTo>
                      <a:pt x="14283" y="701001"/>
                      <a:pt x="14283" y="701572"/>
                      <a:pt x="12474" y="704525"/>
                    </a:cubicBezTo>
                    <a:cubicBezTo>
                      <a:pt x="10094" y="707478"/>
                      <a:pt x="7142" y="711669"/>
                      <a:pt x="4761" y="715860"/>
                    </a:cubicBezTo>
                    <a:cubicBezTo>
                      <a:pt x="1809" y="720051"/>
                      <a:pt x="0" y="723004"/>
                      <a:pt x="0" y="724147"/>
                    </a:cubicBezTo>
                    <a:cubicBezTo>
                      <a:pt x="0" y="724147"/>
                      <a:pt x="1809" y="721765"/>
                      <a:pt x="4190" y="718813"/>
                    </a:cubicBezTo>
                    <a:cubicBezTo>
                      <a:pt x="5999" y="715860"/>
                      <a:pt x="8380" y="712907"/>
                      <a:pt x="10094" y="711097"/>
                    </a:cubicBezTo>
                    <a:cubicBezTo>
                      <a:pt x="10760" y="709859"/>
                      <a:pt x="13141" y="706906"/>
                      <a:pt x="18473" y="700334"/>
                    </a:cubicBezTo>
                    <a:cubicBezTo>
                      <a:pt x="22663" y="693857"/>
                      <a:pt x="27995" y="686713"/>
                      <a:pt x="36946" y="674140"/>
                    </a:cubicBezTo>
                    <a:cubicBezTo>
                      <a:pt x="46468" y="660520"/>
                      <a:pt x="55990" y="647375"/>
                      <a:pt x="65512" y="633659"/>
                    </a:cubicBezTo>
                    <a:cubicBezTo>
                      <a:pt x="73225" y="620610"/>
                      <a:pt x="77986" y="612228"/>
                      <a:pt x="81510" y="605751"/>
                    </a:cubicBezTo>
                    <a:cubicBezTo>
                      <a:pt x="85128" y="597940"/>
                      <a:pt x="86937" y="594988"/>
                      <a:pt x="87509" y="593845"/>
                    </a:cubicBezTo>
                    <a:cubicBezTo>
                      <a:pt x="88651" y="589654"/>
                      <a:pt x="92270" y="581938"/>
                      <a:pt x="97602" y="565841"/>
                    </a:cubicBezTo>
                    <a:cubicBezTo>
                      <a:pt x="102363" y="550315"/>
                      <a:pt x="107124" y="532504"/>
                      <a:pt x="114837" y="505738"/>
                    </a:cubicBezTo>
                    <a:cubicBezTo>
                      <a:pt x="121407" y="477735"/>
                      <a:pt x="127406" y="450303"/>
                      <a:pt x="135691" y="421728"/>
                    </a:cubicBezTo>
                    <a:cubicBezTo>
                      <a:pt x="144070" y="393153"/>
                      <a:pt x="151783" y="373531"/>
                      <a:pt x="159496" y="356863"/>
                    </a:cubicBezTo>
                    <a:cubicBezTo>
                      <a:pt x="167209" y="338384"/>
                      <a:pt x="172636" y="330097"/>
                      <a:pt x="175588" y="326478"/>
                    </a:cubicBezTo>
                    <a:cubicBezTo>
                      <a:pt x="176160" y="323525"/>
                      <a:pt x="177969" y="317620"/>
                      <a:pt x="184539" y="304475"/>
                    </a:cubicBezTo>
                    <a:cubicBezTo>
                      <a:pt x="189300" y="292569"/>
                      <a:pt x="196442" y="278281"/>
                      <a:pt x="211296" y="256279"/>
                    </a:cubicBezTo>
                    <a:cubicBezTo>
                      <a:pt x="227389" y="231895"/>
                      <a:pt x="246433" y="207415"/>
                      <a:pt x="265477" y="184841"/>
                    </a:cubicBezTo>
                    <a:cubicBezTo>
                      <a:pt x="282712" y="163410"/>
                      <a:pt x="294044" y="152075"/>
                      <a:pt x="303566" y="143122"/>
                    </a:cubicBezTo>
                    <a:cubicBezTo>
                      <a:pt x="313659" y="131882"/>
                      <a:pt x="318421" y="127691"/>
                      <a:pt x="320801" y="125881"/>
                    </a:cubicBezTo>
                    <a:cubicBezTo>
                      <a:pt x="321944" y="124072"/>
                      <a:pt x="325562" y="121119"/>
                      <a:pt x="333275" y="114547"/>
                    </a:cubicBezTo>
                    <a:cubicBezTo>
                      <a:pt x="340417" y="107403"/>
                      <a:pt x="348796" y="99688"/>
                      <a:pt x="361841" y="89020"/>
                    </a:cubicBezTo>
                    <a:cubicBezTo>
                      <a:pt x="374982" y="77113"/>
                      <a:pt x="388027" y="66350"/>
                      <a:pt x="400501" y="56825"/>
                    </a:cubicBezTo>
                    <a:cubicBezTo>
                      <a:pt x="411833" y="47300"/>
                      <a:pt x="418403" y="42538"/>
                      <a:pt x="423735" y="38347"/>
                    </a:cubicBezTo>
                    <a:cubicBezTo>
                      <a:pt x="429734" y="33013"/>
                      <a:pt x="432115" y="30631"/>
                      <a:pt x="433258" y="29488"/>
                    </a:cubicBezTo>
                    <a:cubicBezTo>
                      <a:pt x="433829" y="28822"/>
                      <a:pt x="435638" y="27107"/>
                      <a:pt x="440970" y="24059"/>
                    </a:cubicBezTo>
                    <a:cubicBezTo>
                      <a:pt x="445160" y="19963"/>
                      <a:pt x="450493" y="15772"/>
                      <a:pt x="459443" y="11010"/>
                    </a:cubicBezTo>
                    <a:cubicBezTo>
                      <a:pt x="468394" y="5676"/>
                      <a:pt x="477916" y="2628"/>
                      <a:pt x="486867" y="913"/>
                    </a:cubicBezTo>
                    <a:cubicBezTo>
                      <a:pt x="494580" y="-896"/>
                      <a:pt x="498770" y="247"/>
                      <a:pt x="502864" y="2056"/>
                    </a:cubicBezTo>
                    <a:cubicBezTo>
                      <a:pt x="507054" y="2628"/>
                      <a:pt x="508863" y="3866"/>
                      <a:pt x="510006" y="5009"/>
                    </a:cubicBezTo>
                    <a:cubicBezTo>
                      <a:pt x="510673" y="5009"/>
                      <a:pt x="511815" y="6819"/>
                      <a:pt x="515434" y="9772"/>
                    </a:cubicBezTo>
                    <a:cubicBezTo>
                      <a:pt x="517814" y="12153"/>
                      <a:pt x="520766" y="15772"/>
                      <a:pt x="526670" y="21106"/>
                    </a:cubicBezTo>
                    <a:cubicBezTo>
                      <a:pt x="532097" y="26440"/>
                      <a:pt x="538001" y="31870"/>
                      <a:pt x="544571" y="37775"/>
                    </a:cubicBezTo>
                    <a:cubicBezTo>
                      <a:pt x="549904" y="42538"/>
                      <a:pt x="553522" y="45490"/>
                      <a:pt x="557045" y="47872"/>
                    </a:cubicBezTo>
                    <a:cubicBezTo>
                      <a:pt x="559997" y="50253"/>
                      <a:pt x="561235" y="51491"/>
                      <a:pt x="562378" y="52634"/>
                    </a:cubicBezTo>
                    <a:lnTo>
                      <a:pt x="567139" y="57397"/>
                    </a:lnTo>
                    <a:cubicBezTo>
                      <a:pt x="568948" y="59778"/>
                      <a:pt x="571900" y="63397"/>
                      <a:pt x="577328" y="68160"/>
                    </a:cubicBezTo>
                    <a:cubicBezTo>
                      <a:pt x="582660" y="72922"/>
                      <a:pt x="589230" y="77113"/>
                      <a:pt x="596372" y="81209"/>
                    </a:cubicBezTo>
                    <a:cubicBezTo>
                      <a:pt x="602276" y="84257"/>
                      <a:pt x="607037" y="85400"/>
                      <a:pt x="611226" y="86638"/>
                    </a:cubicBezTo>
                    <a:cubicBezTo>
                      <a:pt x="615416" y="87781"/>
                      <a:pt x="617130" y="87781"/>
                      <a:pt x="618368" y="88353"/>
                    </a:cubicBezTo>
                    <a:cubicBezTo>
                      <a:pt x="618939" y="88353"/>
                      <a:pt x="620177" y="87781"/>
                      <a:pt x="624272" y="87781"/>
                    </a:cubicBezTo>
                    <a:cubicBezTo>
                      <a:pt x="627319" y="87210"/>
                      <a:pt x="631413" y="85972"/>
                      <a:pt x="638555" y="85400"/>
                    </a:cubicBezTo>
                    <a:cubicBezTo>
                      <a:pt x="645697" y="84257"/>
                      <a:pt x="653505" y="83019"/>
                      <a:pt x="660646" y="83019"/>
                    </a:cubicBezTo>
                    <a:cubicBezTo>
                      <a:pt x="666550" y="83019"/>
                      <a:pt x="670168" y="84257"/>
                      <a:pt x="673692" y="85400"/>
                    </a:cubicBezTo>
                    <a:cubicBezTo>
                      <a:pt x="677310" y="85972"/>
                      <a:pt x="678453" y="87210"/>
                      <a:pt x="679691" y="87781"/>
                    </a:cubicBezTo>
                    <a:lnTo>
                      <a:pt x="680833" y="89020"/>
                    </a:lnTo>
                    <a:cubicBezTo>
                      <a:pt x="681405" y="89591"/>
                      <a:pt x="682071" y="90163"/>
                      <a:pt x="683214" y="91972"/>
                    </a:cubicBezTo>
                    <a:cubicBezTo>
                      <a:pt x="684452" y="93115"/>
                      <a:pt x="685594" y="94925"/>
                      <a:pt x="686832" y="96735"/>
                    </a:cubicBezTo>
                    <a:cubicBezTo>
                      <a:pt x="687404" y="97878"/>
                      <a:pt x="687975" y="98545"/>
                      <a:pt x="688546" y="99688"/>
                    </a:cubicBezTo>
                    <a:cubicBezTo>
                      <a:pt x="688546" y="100259"/>
                      <a:pt x="688546" y="100926"/>
                      <a:pt x="689213" y="101497"/>
                    </a:cubicBezTo>
                    <a:close/>
                  </a:path>
                </a:pathLst>
              </a:custGeom>
              <a:solidFill>
                <a:srgbClr val="FF00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6F017AB-673C-AD51-750F-4BEB5A8D31DF}"/>
                  </a:ext>
                </a:extLst>
              </p:cNvPr>
              <p:cNvSpPr/>
              <p:nvPr/>
            </p:nvSpPr>
            <p:spPr>
              <a:xfrm>
                <a:off x="6879707" y="3342980"/>
                <a:ext cx="714160" cy="902598"/>
              </a:xfrm>
              <a:custGeom>
                <a:avLst/>
                <a:gdLst>
                  <a:gd name="connsiteX0" fmla="*/ 714161 w 714160"/>
                  <a:gd name="connsiteY0" fmla="*/ 282902 h 902598"/>
                  <a:gd name="connsiteX1" fmla="*/ 706448 w 714160"/>
                  <a:gd name="connsiteY1" fmla="*/ 292427 h 902598"/>
                  <a:gd name="connsiteX2" fmla="*/ 685594 w 714160"/>
                  <a:gd name="connsiteY2" fmla="*/ 320431 h 902598"/>
                  <a:gd name="connsiteX3" fmla="*/ 637412 w 714160"/>
                  <a:gd name="connsiteY3" fmla="*/ 373390 h 902598"/>
                  <a:gd name="connsiteX4" fmla="*/ 590373 w 714160"/>
                  <a:gd name="connsiteY4" fmla="*/ 413871 h 902598"/>
                  <a:gd name="connsiteX5" fmla="*/ 564187 w 714160"/>
                  <a:gd name="connsiteY5" fmla="*/ 433493 h 902598"/>
                  <a:gd name="connsiteX6" fmla="*/ 543333 w 714160"/>
                  <a:gd name="connsiteY6" fmla="*/ 448352 h 902598"/>
                  <a:gd name="connsiteX7" fmla="*/ 494580 w 714160"/>
                  <a:gd name="connsiteY7" fmla="*/ 481689 h 902598"/>
                  <a:gd name="connsiteX8" fmla="*/ 426116 w 714160"/>
                  <a:gd name="connsiteY8" fmla="*/ 525790 h 902598"/>
                  <a:gd name="connsiteX9" fmla="*/ 380314 w 714160"/>
                  <a:gd name="connsiteY9" fmla="*/ 552555 h 902598"/>
                  <a:gd name="connsiteX10" fmla="*/ 359461 w 714160"/>
                  <a:gd name="connsiteY10" fmla="*/ 566271 h 902598"/>
                  <a:gd name="connsiteX11" fmla="*/ 340417 w 714160"/>
                  <a:gd name="connsiteY11" fmla="*/ 576368 h 902598"/>
                  <a:gd name="connsiteX12" fmla="*/ 298138 w 714160"/>
                  <a:gd name="connsiteY12" fmla="*/ 601990 h 902598"/>
                  <a:gd name="connsiteX13" fmla="*/ 233864 w 714160"/>
                  <a:gd name="connsiteY13" fmla="*/ 647234 h 902598"/>
                  <a:gd name="connsiteX14" fmla="*/ 190443 w 714160"/>
                  <a:gd name="connsiteY14" fmla="*/ 684762 h 902598"/>
                  <a:gd name="connsiteX15" fmla="*/ 171399 w 714160"/>
                  <a:gd name="connsiteY15" fmla="*/ 703145 h 902598"/>
                  <a:gd name="connsiteX16" fmla="*/ 151783 w 714160"/>
                  <a:gd name="connsiteY16" fmla="*/ 723434 h 902598"/>
                  <a:gd name="connsiteX17" fmla="*/ 107124 w 714160"/>
                  <a:gd name="connsiteY17" fmla="*/ 768106 h 902598"/>
                  <a:gd name="connsiteX18" fmla="*/ 48849 w 714160"/>
                  <a:gd name="connsiteY18" fmla="*/ 836495 h 902598"/>
                  <a:gd name="connsiteX19" fmla="*/ 13712 w 714160"/>
                  <a:gd name="connsiteY19" fmla="*/ 882977 h 902598"/>
                  <a:gd name="connsiteX20" fmla="*/ 0 w 714160"/>
                  <a:gd name="connsiteY20" fmla="*/ 902599 h 902598"/>
                  <a:gd name="connsiteX21" fmla="*/ 8380 w 714160"/>
                  <a:gd name="connsiteY21" fmla="*/ 891264 h 902598"/>
                  <a:gd name="connsiteX22" fmla="*/ 29804 w 714160"/>
                  <a:gd name="connsiteY22" fmla="*/ 861546 h 902598"/>
                  <a:gd name="connsiteX23" fmla="*/ 61323 w 714160"/>
                  <a:gd name="connsiteY23" fmla="*/ 818112 h 902598"/>
                  <a:gd name="connsiteX24" fmla="*/ 82747 w 714160"/>
                  <a:gd name="connsiteY24" fmla="*/ 787727 h 902598"/>
                  <a:gd name="connsiteX25" fmla="*/ 92841 w 714160"/>
                  <a:gd name="connsiteY25" fmla="*/ 772868 h 902598"/>
                  <a:gd name="connsiteX26" fmla="*/ 100554 w 714160"/>
                  <a:gd name="connsiteY26" fmla="*/ 761534 h 902598"/>
                  <a:gd name="connsiteX27" fmla="*/ 117884 w 714160"/>
                  <a:gd name="connsiteY27" fmla="*/ 733530 h 902598"/>
                  <a:gd name="connsiteX28" fmla="*/ 141690 w 714160"/>
                  <a:gd name="connsiteY28" fmla="*/ 694287 h 902598"/>
                  <a:gd name="connsiteX29" fmla="*/ 159496 w 714160"/>
                  <a:gd name="connsiteY29" fmla="*/ 665045 h 902598"/>
                  <a:gd name="connsiteX30" fmla="*/ 169018 w 714160"/>
                  <a:gd name="connsiteY30" fmla="*/ 651425 h 902598"/>
                  <a:gd name="connsiteX31" fmla="*/ 182159 w 714160"/>
                  <a:gd name="connsiteY31" fmla="*/ 631136 h 902598"/>
                  <a:gd name="connsiteX32" fmla="*/ 216629 w 714160"/>
                  <a:gd name="connsiteY32" fmla="*/ 579987 h 902598"/>
                  <a:gd name="connsiteX33" fmla="*/ 263097 w 714160"/>
                  <a:gd name="connsiteY33" fmla="*/ 504930 h 902598"/>
                  <a:gd name="connsiteX34" fmla="*/ 280903 w 714160"/>
                  <a:gd name="connsiteY34" fmla="*/ 462639 h 902598"/>
                  <a:gd name="connsiteX35" fmla="*/ 285664 w 714160"/>
                  <a:gd name="connsiteY35" fmla="*/ 444827 h 902598"/>
                  <a:gd name="connsiteX36" fmla="*/ 295186 w 714160"/>
                  <a:gd name="connsiteY36" fmla="*/ 418062 h 902598"/>
                  <a:gd name="connsiteX37" fmla="*/ 334513 w 714160"/>
                  <a:gd name="connsiteY37" fmla="*/ 359102 h 902598"/>
                  <a:gd name="connsiteX38" fmla="*/ 404120 w 714160"/>
                  <a:gd name="connsiteY38" fmla="*/ 284712 h 902598"/>
                  <a:gd name="connsiteX39" fmla="*/ 432115 w 714160"/>
                  <a:gd name="connsiteY39" fmla="*/ 239468 h 902598"/>
                  <a:gd name="connsiteX40" fmla="*/ 434495 w 714160"/>
                  <a:gd name="connsiteY40" fmla="*/ 219752 h 902598"/>
                  <a:gd name="connsiteX41" fmla="*/ 433258 w 714160"/>
                  <a:gd name="connsiteY41" fmla="*/ 208512 h 902598"/>
                  <a:gd name="connsiteX42" fmla="*/ 426116 w 714160"/>
                  <a:gd name="connsiteY42" fmla="*/ 178699 h 902598"/>
                  <a:gd name="connsiteX43" fmla="*/ 416022 w 714160"/>
                  <a:gd name="connsiteY43" fmla="*/ 131645 h 902598"/>
                  <a:gd name="connsiteX44" fmla="*/ 417832 w 714160"/>
                  <a:gd name="connsiteY44" fmla="*/ 103737 h 902598"/>
                  <a:gd name="connsiteX45" fmla="*/ 422593 w 714160"/>
                  <a:gd name="connsiteY45" fmla="*/ 94784 h 902598"/>
                  <a:gd name="connsiteX46" fmla="*/ 425545 w 714160"/>
                  <a:gd name="connsiteY46" fmla="*/ 87068 h 902598"/>
                  <a:gd name="connsiteX47" fmla="*/ 421355 w 714160"/>
                  <a:gd name="connsiteY47" fmla="*/ 68018 h 902598"/>
                  <a:gd name="connsiteX48" fmla="*/ 402882 w 714160"/>
                  <a:gd name="connsiteY48" fmla="*/ 41825 h 902598"/>
                  <a:gd name="connsiteX49" fmla="*/ 399359 w 714160"/>
                  <a:gd name="connsiteY49" fmla="*/ 24489 h 902598"/>
                  <a:gd name="connsiteX50" fmla="*/ 402311 w 714160"/>
                  <a:gd name="connsiteY50" fmla="*/ 18012 h 902598"/>
                  <a:gd name="connsiteX51" fmla="*/ 407072 w 714160"/>
                  <a:gd name="connsiteY51" fmla="*/ 13250 h 902598"/>
                  <a:gd name="connsiteX52" fmla="*/ 421355 w 714160"/>
                  <a:gd name="connsiteY52" fmla="*/ 4296 h 902598"/>
                  <a:gd name="connsiteX53" fmla="*/ 445732 w 714160"/>
                  <a:gd name="connsiteY53" fmla="*/ 105 h 902598"/>
                  <a:gd name="connsiteX54" fmla="*/ 460681 w 714160"/>
                  <a:gd name="connsiteY54" fmla="*/ 5439 h 902598"/>
                  <a:gd name="connsiteX55" fmla="*/ 466014 w 714160"/>
                  <a:gd name="connsiteY55" fmla="*/ 10868 h 902598"/>
                  <a:gd name="connsiteX56" fmla="*/ 473155 w 714160"/>
                  <a:gd name="connsiteY56" fmla="*/ 18012 h 902598"/>
                  <a:gd name="connsiteX57" fmla="*/ 488581 w 714160"/>
                  <a:gd name="connsiteY57" fmla="*/ 34681 h 902598"/>
                  <a:gd name="connsiteX58" fmla="*/ 511815 w 714160"/>
                  <a:gd name="connsiteY58" fmla="*/ 59636 h 902598"/>
                  <a:gd name="connsiteX59" fmla="*/ 527336 w 714160"/>
                  <a:gd name="connsiteY59" fmla="*/ 76877 h 902598"/>
                  <a:gd name="connsiteX60" fmla="*/ 533811 w 714160"/>
                  <a:gd name="connsiteY60" fmla="*/ 84020 h 902598"/>
                  <a:gd name="connsiteX61" fmla="*/ 548095 w 714160"/>
                  <a:gd name="connsiteY61" fmla="*/ 98308 h 902598"/>
                  <a:gd name="connsiteX62" fmla="*/ 579042 w 714160"/>
                  <a:gd name="connsiteY62" fmla="*/ 132884 h 902598"/>
                  <a:gd name="connsiteX63" fmla="*/ 626081 w 714160"/>
                  <a:gd name="connsiteY63" fmla="*/ 182318 h 902598"/>
                  <a:gd name="connsiteX64" fmla="*/ 660646 w 714160"/>
                  <a:gd name="connsiteY64" fmla="*/ 212036 h 902598"/>
                  <a:gd name="connsiteX65" fmla="*/ 677310 w 714160"/>
                  <a:gd name="connsiteY65" fmla="*/ 223371 h 902598"/>
                  <a:gd name="connsiteX66" fmla="*/ 682642 w 714160"/>
                  <a:gd name="connsiteY66" fmla="*/ 228134 h 902598"/>
                  <a:gd name="connsiteX67" fmla="*/ 692736 w 714160"/>
                  <a:gd name="connsiteY67" fmla="*/ 241183 h 902598"/>
                  <a:gd name="connsiteX68" fmla="*/ 704067 w 714160"/>
                  <a:gd name="connsiteY68" fmla="*/ 262043 h 902598"/>
                  <a:gd name="connsiteX69" fmla="*/ 710638 w 714160"/>
                  <a:gd name="connsiteY69" fmla="*/ 276902 h 902598"/>
                  <a:gd name="connsiteX70" fmla="*/ 714161 w 714160"/>
                  <a:gd name="connsiteY70" fmla="*/ 282902 h 90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14160" h="902598">
                    <a:moveTo>
                      <a:pt x="714161" y="282902"/>
                    </a:moveTo>
                    <a:cubicBezTo>
                      <a:pt x="713018" y="283474"/>
                      <a:pt x="711209" y="285284"/>
                      <a:pt x="706448" y="292427"/>
                    </a:cubicBezTo>
                    <a:cubicBezTo>
                      <a:pt x="702258" y="297761"/>
                      <a:pt x="697497" y="305477"/>
                      <a:pt x="685594" y="320431"/>
                    </a:cubicBezTo>
                    <a:cubicBezTo>
                      <a:pt x="671882" y="336433"/>
                      <a:pt x="655885" y="354340"/>
                      <a:pt x="637412" y="373390"/>
                    </a:cubicBezTo>
                    <a:cubicBezTo>
                      <a:pt x="618939" y="390630"/>
                      <a:pt x="604085" y="403108"/>
                      <a:pt x="590373" y="413871"/>
                    </a:cubicBezTo>
                    <a:cubicBezTo>
                      <a:pt x="576090" y="425206"/>
                      <a:pt x="567805" y="430540"/>
                      <a:pt x="564187" y="433493"/>
                    </a:cubicBezTo>
                    <a:cubicBezTo>
                      <a:pt x="561235" y="435302"/>
                      <a:pt x="555903" y="438827"/>
                      <a:pt x="543333" y="448352"/>
                    </a:cubicBezTo>
                    <a:cubicBezTo>
                      <a:pt x="530860" y="456734"/>
                      <a:pt x="516576" y="466830"/>
                      <a:pt x="494580" y="481689"/>
                    </a:cubicBezTo>
                    <a:cubicBezTo>
                      <a:pt x="470775" y="496643"/>
                      <a:pt x="448779" y="511502"/>
                      <a:pt x="426116" y="525790"/>
                    </a:cubicBezTo>
                    <a:cubicBezTo>
                      <a:pt x="404691" y="538268"/>
                      <a:pt x="390979" y="545983"/>
                      <a:pt x="380314" y="552555"/>
                    </a:cubicBezTo>
                    <a:cubicBezTo>
                      <a:pt x="367840" y="560270"/>
                      <a:pt x="361841" y="563890"/>
                      <a:pt x="359461" y="566271"/>
                    </a:cubicBezTo>
                    <a:cubicBezTo>
                      <a:pt x="356509" y="566843"/>
                      <a:pt x="351748" y="569795"/>
                      <a:pt x="340417" y="576368"/>
                    </a:cubicBezTo>
                    <a:cubicBezTo>
                      <a:pt x="329752" y="581702"/>
                      <a:pt x="317849" y="588845"/>
                      <a:pt x="298138" y="601990"/>
                    </a:cubicBezTo>
                    <a:cubicBezTo>
                      <a:pt x="276714" y="615706"/>
                      <a:pt x="255289" y="630565"/>
                      <a:pt x="233864" y="647234"/>
                    </a:cubicBezTo>
                    <a:cubicBezTo>
                      <a:pt x="213677" y="662664"/>
                      <a:pt x="200536" y="674570"/>
                      <a:pt x="190443" y="684762"/>
                    </a:cubicBezTo>
                    <a:cubicBezTo>
                      <a:pt x="178540" y="694859"/>
                      <a:pt x="173208" y="700193"/>
                      <a:pt x="171399" y="703145"/>
                    </a:cubicBezTo>
                    <a:cubicBezTo>
                      <a:pt x="168447" y="705527"/>
                      <a:pt x="163686" y="710956"/>
                      <a:pt x="151783" y="723434"/>
                    </a:cubicBezTo>
                    <a:cubicBezTo>
                      <a:pt x="139880" y="734102"/>
                      <a:pt x="126740" y="746675"/>
                      <a:pt x="107124" y="768106"/>
                    </a:cubicBezTo>
                    <a:cubicBezTo>
                      <a:pt x="86271" y="790680"/>
                      <a:pt x="67226" y="813350"/>
                      <a:pt x="48849" y="836495"/>
                    </a:cubicBezTo>
                    <a:cubicBezTo>
                      <a:pt x="30947" y="857927"/>
                      <a:pt x="21425" y="871643"/>
                      <a:pt x="13712" y="882977"/>
                    </a:cubicBezTo>
                    <a:cubicBezTo>
                      <a:pt x="4761" y="894884"/>
                      <a:pt x="1238" y="900218"/>
                      <a:pt x="0" y="902599"/>
                    </a:cubicBezTo>
                    <a:cubicBezTo>
                      <a:pt x="571" y="901456"/>
                      <a:pt x="2381" y="898408"/>
                      <a:pt x="8380" y="891264"/>
                    </a:cubicBezTo>
                    <a:cubicBezTo>
                      <a:pt x="13141" y="884120"/>
                      <a:pt x="19616" y="875262"/>
                      <a:pt x="29804" y="861546"/>
                    </a:cubicBezTo>
                    <a:cubicBezTo>
                      <a:pt x="39898" y="846687"/>
                      <a:pt x="50563" y="832400"/>
                      <a:pt x="61323" y="818112"/>
                    </a:cubicBezTo>
                    <a:cubicBezTo>
                      <a:pt x="70845" y="803825"/>
                      <a:pt x="77415" y="794871"/>
                      <a:pt x="82747" y="787727"/>
                    </a:cubicBezTo>
                    <a:cubicBezTo>
                      <a:pt x="88651" y="778774"/>
                      <a:pt x="91032" y="774583"/>
                      <a:pt x="92841" y="772868"/>
                    </a:cubicBezTo>
                    <a:cubicBezTo>
                      <a:pt x="93412" y="771059"/>
                      <a:pt x="95793" y="768677"/>
                      <a:pt x="100554" y="761534"/>
                    </a:cubicBezTo>
                    <a:cubicBezTo>
                      <a:pt x="104744" y="754390"/>
                      <a:pt x="109505" y="746008"/>
                      <a:pt x="117884" y="733530"/>
                    </a:cubicBezTo>
                    <a:cubicBezTo>
                      <a:pt x="125597" y="719814"/>
                      <a:pt x="133310" y="707336"/>
                      <a:pt x="141690" y="694287"/>
                    </a:cubicBezTo>
                    <a:cubicBezTo>
                      <a:pt x="149402" y="681143"/>
                      <a:pt x="154735" y="672189"/>
                      <a:pt x="159496" y="665045"/>
                    </a:cubicBezTo>
                    <a:cubicBezTo>
                      <a:pt x="164257" y="656759"/>
                      <a:pt x="167209" y="653139"/>
                      <a:pt x="169018" y="651425"/>
                    </a:cubicBezTo>
                    <a:cubicBezTo>
                      <a:pt x="170256" y="649043"/>
                      <a:pt x="173208" y="644281"/>
                      <a:pt x="182159" y="631136"/>
                    </a:cubicBezTo>
                    <a:cubicBezTo>
                      <a:pt x="190443" y="618659"/>
                      <a:pt x="200536" y="603800"/>
                      <a:pt x="216629" y="579987"/>
                    </a:cubicBezTo>
                    <a:cubicBezTo>
                      <a:pt x="233293" y="553793"/>
                      <a:pt x="249385" y="528743"/>
                      <a:pt x="263097" y="504930"/>
                    </a:cubicBezTo>
                    <a:cubicBezTo>
                      <a:pt x="274333" y="482927"/>
                      <a:pt x="277951" y="471593"/>
                      <a:pt x="280903" y="462639"/>
                    </a:cubicBezTo>
                    <a:cubicBezTo>
                      <a:pt x="284522" y="451400"/>
                      <a:pt x="285093" y="446637"/>
                      <a:pt x="285664" y="444827"/>
                    </a:cubicBezTo>
                    <a:cubicBezTo>
                      <a:pt x="285093" y="441208"/>
                      <a:pt x="286902" y="434064"/>
                      <a:pt x="295186" y="418062"/>
                    </a:cubicBezTo>
                    <a:cubicBezTo>
                      <a:pt x="302328" y="402536"/>
                      <a:pt x="313659" y="384058"/>
                      <a:pt x="334513" y="359102"/>
                    </a:cubicBezTo>
                    <a:cubicBezTo>
                      <a:pt x="357652" y="332337"/>
                      <a:pt x="382695" y="307858"/>
                      <a:pt x="404120" y="284712"/>
                    </a:cubicBezTo>
                    <a:cubicBezTo>
                      <a:pt x="421355" y="262043"/>
                      <a:pt x="428496" y="249565"/>
                      <a:pt x="432115" y="239468"/>
                    </a:cubicBezTo>
                    <a:cubicBezTo>
                      <a:pt x="436209" y="226895"/>
                      <a:pt x="435638" y="222133"/>
                      <a:pt x="434495" y="219752"/>
                    </a:cubicBezTo>
                    <a:cubicBezTo>
                      <a:pt x="434495" y="218609"/>
                      <a:pt x="434495" y="215656"/>
                      <a:pt x="433258" y="208512"/>
                    </a:cubicBezTo>
                    <a:cubicBezTo>
                      <a:pt x="431448" y="201368"/>
                      <a:pt x="429068" y="192986"/>
                      <a:pt x="426116" y="178699"/>
                    </a:cubicBezTo>
                    <a:cubicBezTo>
                      <a:pt x="421926" y="162602"/>
                      <a:pt x="417832" y="146600"/>
                      <a:pt x="416022" y="131645"/>
                    </a:cubicBezTo>
                    <a:cubicBezTo>
                      <a:pt x="414213" y="117358"/>
                      <a:pt x="415451" y="109071"/>
                      <a:pt x="417832" y="103737"/>
                    </a:cubicBezTo>
                    <a:cubicBezTo>
                      <a:pt x="418974" y="97165"/>
                      <a:pt x="420784" y="94784"/>
                      <a:pt x="422593" y="94784"/>
                    </a:cubicBezTo>
                    <a:cubicBezTo>
                      <a:pt x="423164" y="93545"/>
                      <a:pt x="424973" y="91831"/>
                      <a:pt x="425545" y="87068"/>
                    </a:cubicBezTo>
                    <a:cubicBezTo>
                      <a:pt x="425545" y="82306"/>
                      <a:pt x="424973" y="76305"/>
                      <a:pt x="421355" y="68018"/>
                    </a:cubicBezTo>
                    <a:cubicBezTo>
                      <a:pt x="415451" y="58493"/>
                      <a:pt x="408309" y="50111"/>
                      <a:pt x="402882" y="41825"/>
                    </a:cubicBezTo>
                    <a:cubicBezTo>
                      <a:pt x="398787" y="33443"/>
                      <a:pt x="398121" y="28109"/>
                      <a:pt x="399359" y="24489"/>
                    </a:cubicBezTo>
                    <a:cubicBezTo>
                      <a:pt x="399359" y="19727"/>
                      <a:pt x="401168" y="18584"/>
                      <a:pt x="402311" y="18012"/>
                    </a:cubicBezTo>
                    <a:cubicBezTo>
                      <a:pt x="402311" y="16774"/>
                      <a:pt x="403548" y="15631"/>
                      <a:pt x="407072" y="13250"/>
                    </a:cubicBezTo>
                    <a:cubicBezTo>
                      <a:pt x="410023" y="10202"/>
                      <a:pt x="413642" y="6677"/>
                      <a:pt x="421355" y="4296"/>
                    </a:cubicBezTo>
                    <a:cubicBezTo>
                      <a:pt x="429068" y="1343"/>
                      <a:pt x="437447" y="-466"/>
                      <a:pt x="445732" y="105"/>
                    </a:cubicBezTo>
                    <a:cubicBezTo>
                      <a:pt x="452873" y="105"/>
                      <a:pt x="457063" y="2486"/>
                      <a:pt x="460681" y="5439"/>
                    </a:cubicBezTo>
                    <a:cubicBezTo>
                      <a:pt x="464204" y="7249"/>
                      <a:pt x="465442" y="9630"/>
                      <a:pt x="466014" y="10868"/>
                    </a:cubicBezTo>
                    <a:lnTo>
                      <a:pt x="473155" y="18012"/>
                    </a:lnTo>
                    <a:cubicBezTo>
                      <a:pt x="476678" y="21536"/>
                      <a:pt x="480868" y="26299"/>
                      <a:pt x="488581" y="34681"/>
                    </a:cubicBezTo>
                    <a:cubicBezTo>
                      <a:pt x="496389" y="42396"/>
                      <a:pt x="504102" y="50683"/>
                      <a:pt x="511815" y="59636"/>
                    </a:cubicBezTo>
                    <a:cubicBezTo>
                      <a:pt x="518957" y="67352"/>
                      <a:pt x="523147" y="72781"/>
                      <a:pt x="527336" y="76877"/>
                    </a:cubicBezTo>
                    <a:cubicBezTo>
                      <a:pt x="530860" y="81068"/>
                      <a:pt x="532669" y="82877"/>
                      <a:pt x="533811" y="84020"/>
                    </a:cubicBezTo>
                    <a:cubicBezTo>
                      <a:pt x="535621" y="85259"/>
                      <a:pt x="539239" y="88783"/>
                      <a:pt x="548095" y="98308"/>
                    </a:cubicBezTo>
                    <a:cubicBezTo>
                      <a:pt x="555236" y="106690"/>
                      <a:pt x="564187" y="116786"/>
                      <a:pt x="579042" y="132884"/>
                    </a:cubicBezTo>
                    <a:cubicBezTo>
                      <a:pt x="593991" y="149552"/>
                      <a:pt x="609417" y="166221"/>
                      <a:pt x="626081" y="182318"/>
                    </a:cubicBezTo>
                    <a:cubicBezTo>
                      <a:pt x="640935" y="196606"/>
                      <a:pt x="651696" y="204893"/>
                      <a:pt x="660646" y="212036"/>
                    </a:cubicBezTo>
                    <a:cubicBezTo>
                      <a:pt x="670168" y="219180"/>
                      <a:pt x="674929" y="222133"/>
                      <a:pt x="677310" y="223371"/>
                    </a:cubicBezTo>
                    <a:cubicBezTo>
                      <a:pt x="677881" y="223371"/>
                      <a:pt x="679691" y="224514"/>
                      <a:pt x="682642" y="228134"/>
                    </a:cubicBezTo>
                    <a:cubicBezTo>
                      <a:pt x="685023" y="230515"/>
                      <a:pt x="688546" y="234706"/>
                      <a:pt x="692736" y="241183"/>
                    </a:cubicBezTo>
                    <a:cubicBezTo>
                      <a:pt x="696926" y="247755"/>
                      <a:pt x="700449" y="254899"/>
                      <a:pt x="704067" y="262043"/>
                    </a:cubicBezTo>
                    <a:cubicBezTo>
                      <a:pt x="707019" y="268615"/>
                      <a:pt x="708828" y="272806"/>
                      <a:pt x="710638" y="276902"/>
                    </a:cubicBezTo>
                    <a:cubicBezTo>
                      <a:pt x="712352" y="280521"/>
                      <a:pt x="713589" y="281664"/>
                      <a:pt x="714161" y="282902"/>
                    </a:cubicBezTo>
                    <a:close/>
                  </a:path>
                </a:pathLst>
              </a:custGeom>
              <a:solidFill>
                <a:srgbClr val="FF66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D4BDBAB-5597-0BA1-A93C-FC35E56CE119}"/>
                  </a:ext>
                </a:extLst>
              </p:cNvPr>
              <p:cNvSpPr/>
              <p:nvPr/>
            </p:nvSpPr>
            <p:spPr>
              <a:xfrm>
                <a:off x="6956948" y="3500904"/>
                <a:ext cx="554512" cy="653020"/>
              </a:xfrm>
              <a:custGeom>
                <a:avLst/>
                <a:gdLst>
                  <a:gd name="connsiteX0" fmla="*/ 545888 w 554512"/>
                  <a:gd name="connsiteY0" fmla="*/ 26108 h 653020"/>
                  <a:gd name="connsiteX1" fmla="*/ 542936 w 554512"/>
                  <a:gd name="connsiteY1" fmla="*/ 33919 h 653020"/>
                  <a:gd name="connsiteX2" fmla="*/ 541698 w 554512"/>
                  <a:gd name="connsiteY2" fmla="*/ 50588 h 653020"/>
                  <a:gd name="connsiteX3" fmla="*/ 548268 w 554512"/>
                  <a:gd name="connsiteY3" fmla="*/ 76115 h 653020"/>
                  <a:gd name="connsiteX4" fmla="*/ 551791 w 554512"/>
                  <a:gd name="connsiteY4" fmla="*/ 95831 h 653020"/>
                  <a:gd name="connsiteX5" fmla="*/ 552458 w 554512"/>
                  <a:gd name="connsiteY5" fmla="*/ 102975 h 653020"/>
                  <a:gd name="connsiteX6" fmla="*/ 554172 w 554512"/>
                  <a:gd name="connsiteY6" fmla="*/ 110119 h 653020"/>
                  <a:gd name="connsiteX7" fmla="*/ 551220 w 554512"/>
                  <a:gd name="connsiteY7" fmla="*/ 128502 h 653020"/>
                  <a:gd name="connsiteX8" fmla="*/ 531033 w 554512"/>
                  <a:gd name="connsiteY8" fmla="*/ 159458 h 653020"/>
                  <a:gd name="connsiteX9" fmla="*/ 510751 w 554512"/>
                  <a:gd name="connsiteY9" fmla="*/ 183271 h 653020"/>
                  <a:gd name="connsiteX10" fmla="*/ 501229 w 554512"/>
                  <a:gd name="connsiteY10" fmla="*/ 194034 h 653020"/>
                  <a:gd name="connsiteX11" fmla="*/ 486374 w 554512"/>
                  <a:gd name="connsiteY11" fmla="*/ 210703 h 653020"/>
                  <a:gd name="connsiteX12" fmla="*/ 449428 w 554512"/>
                  <a:gd name="connsiteY12" fmla="*/ 239849 h 653020"/>
                  <a:gd name="connsiteX13" fmla="*/ 389915 w 554512"/>
                  <a:gd name="connsiteY13" fmla="*/ 274425 h 653020"/>
                  <a:gd name="connsiteX14" fmla="*/ 353636 w 554512"/>
                  <a:gd name="connsiteY14" fmla="*/ 291094 h 653020"/>
                  <a:gd name="connsiteX15" fmla="*/ 338781 w 554512"/>
                  <a:gd name="connsiteY15" fmla="*/ 298809 h 653020"/>
                  <a:gd name="connsiteX16" fmla="*/ 319737 w 554512"/>
                  <a:gd name="connsiteY16" fmla="*/ 313097 h 653020"/>
                  <a:gd name="connsiteX17" fmla="*/ 278696 w 554512"/>
                  <a:gd name="connsiteY17" fmla="*/ 349958 h 653020"/>
                  <a:gd name="connsiteX18" fmla="*/ 217374 w 554512"/>
                  <a:gd name="connsiteY18" fmla="*/ 420824 h 653020"/>
                  <a:gd name="connsiteX19" fmla="*/ 179857 w 554512"/>
                  <a:gd name="connsiteY19" fmla="*/ 469688 h 653020"/>
                  <a:gd name="connsiteX20" fmla="*/ 165573 w 554512"/>
                  <a:gd name="connsiteY20" fmla="*/ 489309 h 653020"/>
                  <a:gd name="connsiteX21" fmla="*/ 147767 w 554512"/>
                  <a:gd name="connsiteY21" fmla="*/ 510169 h 653020"/>
                  <a:gd name="connsiteX22" fmla="*/ 106631 w 554512"/>
                  <a:gd name="connsiteY22" fmla="*/ 557794 h 653020"/>
                  <a:gd name="connsiteX23" fmla="*/ 49498 w 554512"/>
                  <a:gd name="connsiteY23" fmla="*/ 619040 h 653020"/>
                  <a:gd name="connsiteX24" fmla="*/ 15028 w 554512"/>
                  <a:gd name="connsiteY24" fmla="*/ 645233 h 653020"/>
                  <a:gd name="connsiteX25" fmla="*/ 745 w 554512"/>
                  <a:gd name="connsiteY25" fmla="*/ 652377 h 653020"/>
                  <a:gd name="connsiteX26" fmla="*/ 3126 w 554512"/>
                  <a:gd name="connsiteY26" fmla="*/ 651806 h 653020"/>
                  <a:gd name="connsiteX27" fmla="*/ 22170 w 554512"/>
                  <a:gd name="connsiteY27" fmla="*/ 638090 h 653020"/>
                  <a:gd name="connsiteX28" fmla="*/ 69209 w 554512"/>
                  <a:gd name="connsiteY28" fmla="*/ 593513 h 653020"/>
                  <a:gd name="connsiteX29" fmla="*/ 97776 w 554512"/>
                  <a:gd name="connsiteY29" fmla="*/ 556556 h 653020"/>
                  <a:gd name="connsiteX30" fmla="*/ 104251 w 554512"/>
                  <a:gd name="connsiteY30" fmla="*/ 542268 h 653020"/>
                  <a:gd name="connsiteX31" fmla="*/ 108441 w 554512"/>
                  <a:gd name="connsiteY31" fmla="*/ 527981 h 653020"/>
                  <a:gd name="connsiteX32" fmla="*/ 107298 w 554512"/>
                  <a:gd name="connsiteY32" fmla="*/ 502358 h 653020"/>
                  <a:gd name="connsiteX33" fmla="*/ 106060 w 554512"/>
                  <a:gd name="connsiteY33" fmla="*/ 467878 h 653020"/>
                  <a:gd name="connsiteX34" fmla="*/ 121581 w 554512"/>
                  <a:gd name="connsiteY34" fmla="*/ 430921 h 653020"/>
                  <a:gd name="connsiteX35" fmla="*/ 137007 w 554512"/>
                  <a:gd name="connsiteY35" fmla="*/ 407775 h 653020"/>
                  <a:gd name="connsiteX36" fmla="*/ 149481 w 554512"/>
                  <a:gd name="connsiteY36" fmla="*/ 388058 h 653020"/>
                  <a:gd name="connsiteX37" fmla="*/ 180428 w 554512"/>
                  <a:gd name="connsiteY37" fmla="*/ 342243 h 653020"/>
                  <a:gd name="connsiteX38" fmla="*/ 231657 w 554512"/>
                  <a:gd name="connsiteY38" fmla="*/ 274425 h 653020"/>
                  <a:gd name="connsiteX39" fmla="*/ 266127 w 554512"/>
                  <a:gd name="connsiteY39" fmla="*/ 229753 h 653020"/>
                  <a:gd name="connsiteX40" fmla="*/ 278030 w 554512"/>
                  <a:gd name="connsiteY40" fmla="*/ 211846 h 653020"/>
                  <a:gd name="connsiteX41" fmla="*/ 297074 w 554512"/>
                  <a:gd name="connsiteY41" fmla="*/ 189272 h 653020"/>
                  <a:gd name="connsiteX42" fmla="*/ 336972 w 554512"/>
                  <a:gd name="connsiteY42" fmla="*/ 139265 h 653020"/>
                  <a:gd name="connsiteX43" fmla="*/ 386392 w 554512"/>
                  <a:gd name="connsiteY43" fmla="*/ 80877 h 653020"/>
                  <a:gd name="connsiteX44" fmla="*/ 414387 w 554512"/>
                  <a:gd name="connsiteY44" fmla="*/ 50588 h 653020"/>
                  <a:gd name="connsiteX45" fmla="*/ 426290 w 554512"/>
                  <a:gd name="connsiteY45" fmla="*/ 39824 h 653020"/>
                  <a:gd name="connsiteX46" fmla="*/ 435145 w 554512"/>
                  <a:gd name="connsiteY46" fmla="*/ 33252 h 653020"/>
                  <a:gd name="connsiteX47" fmla="*/ 453618 w 554512"/>
                  <a:gd name="connsiteY47" fmla="*/ 22013 h 653020"/>
                  <a:gd name="connsiteX48" fmla="*/ 480375 w 554512"/>
                  <a:gd name="connsiteY48" fmla="*/ 9440 h 653020"/>
                  <a:gd name="connsiteX49" fmla="*/ 499420 w 554512"/>
                  <a:gd name="connsiteY49" fmla="*/ 3534 h 653020"/>
                  <a:gd name="connsiteX50" fmla="*/ 507228 w 554512"/>
                  <a:gd name="connsiteY50" fmla="*/ 1153 h 653020"/>
                  <a:gd name="connsiteX51" fmla="*/ 513703 w 554512"/>
                  <a:gd name="connsiteY51" fmla="*/ 1153 h 653020"/>
                  <a:gd name="connsiteX52" fmla="*/ 523225 w 554512"/>
                  <a:gd name="connsiteY52" fmla="*/ 10106 h 653020"/>
                  <a:gd name="connsiteX53" fmla="*/ 529795 w 554512"/>
                  <a:gd name="connsiteY53" fmla="*/ 31538 h 653020"/>
                  <a:gd name="connsiteX54" fmla="*/ 537508 w 554512"/>
                  <a:gd name="connsiteY54" fmla="*/ 40396 h 653020"/>
                  <a:gd name="connsiteX55" fmla="*/ 544079 w 554512"/>
                  <a:gd name="connsiteY55" fmla="*/ 40396 h 653020"/>
                  <a:gd name="connsiteX56" fmla="*/ 544650 w 554512"/>
                  <a:gd name="connsiteY56" fmla="*/ 38681 h 653020"/>
                  <a:gd name="connsiteX57" fmla="*/ 544650 w 554512"/>
                  <a:gd name="connsiteY57" fmla="*/ 35633 h 653020"/>
                  <a:gd name="connsiteX58" fmla="*/ 545316 w 554512"/>
                  <a:gd name="connsiteY58" fmla="*/ 30871 h 653020"/>
                  <a:gd name="connsiteX59" fmla="*/ 545888 w 554512"/>
                  <a:gd name="connsiteY59" fmla="*/ 27918 h 653020"/>
                  <a:gd name="connsiteX60" fmla="*/ 545888 w 554512"/>
                  <a:gd name="connsiteY60" fmla="*/ 26108 h 65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54512" h="653020">
                    <a:moveTo>
                      <a:pt x="545888" y="26108"/>
                    </a:moveTo>
                    <a:cubicBezTo>
                      <a:pt x="544650" y="26775"/>
                      <a:pt x="543507" y="29156"/>
                      <a:pt x="542936" y="33919"/>
                    </a:cubicBezTo>
                    <a:cubicBezTo>
                      <a:pt x="541127" y="37443"/>
                      <a:pt x="540555" y="42206"/>
                      <a:pt x="541698" y="50588"/>
                    </a:cubicBezTo>
                    <a:cubicBezTo>
                      <a:pt x="542936" y="58303"/>
                      <a:pt x="545316" y="67256"/>
                      <a:pt x="548268" y="76115"/>
                    </a:cubicBezTo>
                    <a:cubicBezTo>
                      <a:pt x="550078" y="84497"/>
                      <a:pt x="550649" y="90402"/>
                      <a:pt x="551791" y="95831"/>
                    </a:cubicBezTo>
                    <a:cubicBezTo>
                      <a:pt x="552458" y="100594"/>
                      <a:pt x="552458" y="101737"/>
                      <a:pt x="552458" y="102975"/>
                    </a:cubicBezTo>
                    <a:cubicBezTo>
                      <a:pt x="553029" y="103547"/>
                      <a:pt x="553601" y="105356"/>
                      <a:pt x="554172" y="110119"/>
                    </a:cubicBezTo>
                    <a:cubicBezTo>
                      <a:pt x="554839" y="113643"/>
                      <a:pt x="554839" y="118977"/>
                      <a:pt x="551220" y="128502"/>
                    </a:cubicBezTo>
                    <a:cubicBezTo>
                      <a:pt x="546459" y="138027"/>
                      <a:pt x="539318" y="148219"/>
                      <a:pt x="531033" y="159458"/>
                    </a:cubicBezTo>
                    <a:cubicBezTo>
                      <a:pt x="522654" y="169650"/>
                      <a:pt x="516083" y="176794"/>
                      <a:pt x="510751" y="183271"/>
                    </a:cubicBezTo>
                    <a:cubicBezTo>
                      <a:pt x="504847" y="189272"/>
                      <a:pt x="502467" y="192224"/>
                      <a:pt x="501229" y="194034"/>
                    </a:cubicBezTo>
                    <a:cubicBezTo>
                      <a:pt x="499420" y="196415"/>
                      <a:pt x="495897" y="201749"/>
                      <a:pt x="486374" y="210703"/>
                    </a:cubicBezTo>
                    <a:cubicBezTo>
                      <a:pt x="477424" y="218418"/>
                      <a:pt x="467330" y="227372"/>
                      <a:pt x="449428" y="239849"/>
                    </a:cubicBezTo>
                    <a:cubicBezTo>
                      <a:pt x="429242" y="252327"/>
                      <a:pt x="408959" y="263662"/>
                      <a:pt x="389915" y="274425"/>
                    </a:cubicBezTo>
                    <a:cubicBezTo>
                      <a:pt x="372109" y="283283"/>
                      <a:pt x="361349" y="287474"/>
                      <a:pt x="353636" y="291094"/>
                    </a:cubicBezTo>
                    <a:cubicBezTo>
                      <a:pt x="344114" y="295190"/>
                      <a:pt x="339924" y="297571"/>
                      <a:pt x="338781" y="298809"/>
                    </a:cubicBezTo>
                    <a:cubicBezTo>
                      <a:pt x="335829" y="299952"/>
                      <a:pt x="331068" y="303572"/>
                      <a:pt x="319737" y="313097"/>
                    </a:cubicBezTo>
                    <a:cubicBezTo>
                      <a:pt x="309643" y="320240"/>
                      <a:pt x="297741" y="330337"/>
                      <a:pt x="278696" y="349958"/>
                    </a:cubicBezTo>
                    <a:cubicBezTo>
                      <a:pt x="257843" y="372056"/>
                      <a:pt x="236989" y="395869"/>
                      <a:pt x="217374" y="420824"/>
                    </a:cubicBezTo>
                    <a:cubicBezTo>
                      <a:pt x="198901" y="443494"/>
                      <a:pt x="188236" y="457781"/>
                      <a:pt x="179857" y="469688"/>
                    </a:cubicBezTo>
                    <a:cubicBezTo>
                      <a:pt x="170334" y="482165"/>
                      <a:pt x="166811" y="486928"/>
                      <a:pt x="165573" y="489309"/>
                    </a:cubicBezTo>
                    <a:cubicBezTo>
                      <a:pt x="163193" y="491690"/>
                      <a:pt x="158432" y="497024"/>
                      <a:pt x="147767" y="510169"/>
                    </a:cubicBezTo>
                    <a:cubicBezTo>
                      <a:pt x="137007" y="522075"/>
                      <a:pt x="125104" y="536363"/>
                      <a:pt x="106631" y="557794"/>
                    </a:cubicBezTo>
                    <a:cubicBezTo>
                      <a:pt x="86444" y="579797"/>
                      <a:pt x="67400" y="601228"/>
                      <a:pt x="49498" y="619040"/>
                    </a:cubicBezTo>
                    <a:cubicBezTo>
                      <a:pt x="32263" y="634565"/>
                      <a:pt x="22741" y="641138"/>
                      <a:pt x="15028" y="645233"/>
                    </a:cubicBezTo>
                    <a:cubicBezTo>
                      <a:pt x="5506" y="650663"/>
                      <a:pt x="1888" y="651806"/>
                      <a:pt x="745" y="652377"/>
                    </a:cubicBezTo>
                    <a:cubicBezTo>
                      <a:pt x="-493" y="653044"/>
                      <a:pt x="-493" y="653615"/>
                      <a:pt x="3126" y="651806"/>
                    </a:cubicBezTo>
                    <a:cubicBezTo>
                      <a:pt x="5506" y="650663"/>
                      <a:pt x="9696" y="648281"/>
                      <a:pt x="22170" y="638090"/>
                    </a:cubicBezTo>
                    <a:cubicBezTo>
                      <a:pt x="35882" y="625612"/>
                      <a:pt x="52546" y="610181"/>
                      <a:pt x="69209" y="593513"/>
                    </a:cubicBezTo>
                    <a:cubicBezTo>
                      <a:pt x="83493" y="577415"/>
                      <a:pt x="91777" y="565509"/>
                      <a:pt x="97776" y="556556"/>
                    </a:cubicBezTo>
                    <a:cubicBezTo>
                      <a:pt x="103679" y="547031"/>
                      <a:pt x="104251" y="543506"/>
                      <a:pt x="104251" y="542268"/>
                    </a:cubicBezTo>
                    <a:cubicBezTo>
                      <a:pt x="105489" y="539887"/>
                      <a:pt x="107298" y="535696"/>
                      <a:pt x="108441" y="527981"/>
                    </a:cubicBezTo>
                    <a:cubicBezTo>
                      <a:pt x="108441" y="520837"/>
                      <a:pt x="107869" y="513122"/>
                      <a:pt x="107298" y="502358"/>
                    </a:cubicBezTo>
                    <a:cubicBezTo>
                      <a:pt x="105489" y="491119"/>
                      <a:pt x="103679" y="480927"/>
                      <a:pt x="106060" y="467878"/>
                    </a:cubicBezTo>
                    <a:cubicBezTo>
                      <a:pt x="109012" y="453590"/>
                      <a:pt x="114439" y="442256"/>
                      <a:pt x="121581" y="430921"/>
                    </a:cubicBezTo>
                    <a:cubicBezTo>
                      <a:pt x="128056" y="419015"/>
                      <a:pt x="133484" y="411299"/>
                      <a:pt x="137007" y="407775"/>
                    </a:cubicBezTo>
                    <a:cubicBezTo>
                      <a:pt x="138245" y="405394"/>
                      <a:pt x="141197" y="399965"/>
                      <a:pt x="149481" y="388058"/>
                    </a:cubicBezTo>
                    <a:cubicBezTo>
                      <a:pt x="156051" y="376819"/>
                      <a:pt x="165002" y="363103"/>
                      <a:pt x="180428" y="342243"/>
                    </a:cubicBezTo>
                    <a:cubicBezTo>
                      <a:pt x="196520" y="319002"/>
                      <a:pt x="213755" y="296428"/>
                      <a:pt x="231657" y="274425"/>
                    </a:cubicBezTo>
                    <a:cubicBezTo>
                      <a:pt x="247749" y="252994"/>
                      <a:pt x="257843" y="239849"/>
                      <a:pt x="266127" y="229753"/>
                    </a:cubicBezTo>
                    <a:cubicBezTo>
                      <a:pt x="274507" y="217847"/>
                      <a:pt x="276887" y="213656"/>
                      <a:pt x="278030" y="211846"/>
                    </a:cubicBezTo>
                    <a:cubicBezTo>
                      <a:pt x="280410" y="208893"/>
                      <a:pt x="285838" y="202321"/>
                      <a:pt x="297074" y="189272"/>
                    </a:cubicBezTo>
                    <a:cubicBezTo>
                      <a:pt x="307263" y="175556"/>
                      <a:pt x="319737" y="160125"/>
                      <a:pt x="336972" y="139265"/>
                    </a:cubicBezTo>
                    <a:cubicBezTo>
                      <a:pt x="354207" y="117263"/>
                      <a:pt x="370871" y="98213"/>
                      <a:pt x="386392" y="80877"/>
                    </a:cubicBezTo>
                    <a:cubicBezTo>
                      <a:pt x="400104" y="64208"/>
                      <a:pt x="407817" y="56493"/>
                      <a:pt x="414387" y="50588"/>
                    </a:cubicBezTo>
                    <a:cubicBezTo>
                      <a:pt x="421529" y="42777"/>
                      <a:pt x="424480" y="40396"/>
                      <a:pt x="426290" y="39824"/>
                    </a:cubicBezTo>
                    <a:cubicBezTo>
                      <a:pt x="427432" y="38681"/>
                      <a:pt x="429813" y="36300"/>
                      <a:pt x="435145" y="33252"/>
                    </a:cubicBezTo>
                    <a:cubicBezTo>
                      <a:pt x="439335" y="29728"/>
                      <a:pt x="444667" y="26108"/>
                      <a:pt x="453618" y="22013"/>
                    </a:cubicBezTo>
                    <a:cubicBezTo>
                      <a:pt x="462569" y="17250"/>
                      <a:pt x="470853" y="13059"/>
                      <a:pt x="480375" y="9440"/>
                    </a:cubicBezTo>
                    <a:cubicBezTo>
                      <a:pt x="488755" y="5915"/>
                      <a:pt x="494659" y="4106"/>
                      <a:pt x="499420" y="3534"/>
                    </a:cubicBezTo>
                    <a:cubicBezTo>
                      <a:pt x="504181" y="1724"/>
                      <a:pt x="505990" y="1153"/>
                      <a:pt x="507228" y="1153"/>
                    </a:cubicBezTo>
                    <a:cubicBezTo>
                      <a:pt x="508371" y="-85"/>
                      <a:pt x="510180" y="-657"/>
                      <a:pt x="513703" y="1153"/>
                    </a:cubicBezTo>
                    <a:cubicBezTo>
                      <a:pt x="516750" y="1724"/>
                      <a:pt x="519702" y="4106"/>
                      <a:pt x="523225" y="10106"/>
                    </a:cubicBezTo>
                    <a:cubicBezTo>
                      <a:pt x="525606" y="16583"/>
                      <a:pt x="527415" y="24394"/>
                      <a:pt x="529795" y="31538"/>
                    </a:cubicBezTo>
                    <a:cubicBezTo>
                      <a:pt x="532176" y="36872"/>
                      <a:pt x="534556" y="39253"/>
                      <a:pt x="537508" y="40396"/>
                    </a:cubicBezTo>
                    <a:cubicBezTo>
                      <a:pt x="540555" y="41634"/>
                      <a:pt x="542269" y="41063"/>
                      <a:pt x="544079" y="40396"/>
                    </a:cubicBezTo>
                    <a:cubicBezTo>
                      <a:pt x="544079" y="39824"/>
                      <a:pt x="544079" y="39253"/>
                      <a:pt x="544650" y="38681"/>
                    </a:cubicBezTo>
                    <a:cubicBezTo>
                      <a:pt x="544650" y="37443"/>
                      <a:pt x="544079" y="36872"/>
                      <a:pt x="544650" y="35633"/>
                    </a:cubicBezTo>
                    <a:cubicBezTo>
                      <a:pt x="544650" y="33919"/>
                      <a:pt x="544650" y="32109"/>
                      <a:pt x="545316" y="30871"/>
                    </a:cubicBezTo>
                    <a:cubicBezTo>
                      <a:pt x="545316" y="29156"/>
                      <a:pt x="545316" y="28490"/>
                      <a:pt x="545888" y="27918"/>
                    </a:cubicBezTo>
                    <a:lnTo>
                      <a:pt x="545888" y="26108"/>
                    </a:lnTo>
                    <a:close/>
                  </a:path>
                </a:pathLst>
              </a:custGeom>
              <a:solidFill>
                <a:srgbClr val="FF00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B32D3C4B-DF83-DE10-E6DA-99E8D2CF2982}"/>
                  </a:ext>
                </a:extLst>
              </p:cNvPr>
              <p:cNvSpPr/>
              <p:nvPr/>
            </p:nvSpPr>
            <p:spPr>
              <a:xfrm>
                <a:off x="8123573" y="4365614"/>
                <a:ext cx="859508" cy="867611"/>
              </a:xfrm>
              <a:custGeom>
                <a:avLst/>
                <a:gdLst>
                  <a:gd name="connsiteX0" fmla="*/ 524301 w 859508"/>
                  <a:gd name="connsiteY0" fmla="*/ 9790 h 867611"/>
                  <a:gd name="connsiteX1" fmla="*/ 515921 w 859508"/>
                  <a:gd name="connsiteY1" fmla="*/ 23411 h 867611"/>
                  <a:gd name="connsiteX2" fmla="*/ 495163 w 859508"/>
                  <a:gd name="connsiteY2" fmla="*/ 55034 h 867611"/>
                  <a:gd name="connsiteX3" fmla="*/ 456408 w 859508"/>
                  <a:gd name="connsiteY3" fmla="*/ 114565 h 867611"/>
                  <a:gd name="connsiteX4" fmla="*/ 427270 w 859508"/>
                  <a:gd name="connsiteY4" fmla="*/ 166953 h 867611"/>
                  <a:gd name="connsiteX5" fmla="*/ 415367 w 859508"/>
                  <a:gd name="connsiteY5" fmla="*/ 193147 h 867611"/>
                  <a:gd name="connsiteX6" fmla="*/ 398132 w 859508"/>
                  <a:gd name="connsiteY6" fmla="*/ 223436 h 867611"/>
                  <a:gd name="connsiteX7" fmla="*/ 360044 w 859508"/>
                  <a:gd name="connsiteY7" fmla="*/ 297922 h 867611"/>
                  <a:gd name="connsiteX8" fmla="*/ 302911 w 859508"/>
                  <a:gd name="connsiteY8" fmla="*/ 414603 h 867611"/>
                  <a:gd name="connsiteX9" fmla="*/ 261870 w 859508"/>
                  <a:gd name="connsiteY9" fmla="*/ 496137 h 867611"/>
                  <a:gd name="connsiteX10" fmla="*/ 242826 w 859508"/>
                  <a:gd name="connsiteY10" fmla="*/ 530617 h 867611"/>
                  <a:gd name="connsiteX11" fmla="*/ 226162 w 859508"/>
                  <a:gd name="connsiteY11" fmla="*/ 566336 h 867611"/>
                  <a:gd name="connsiteX12" fmla="*/ 179123 w 859508"/>
                  <a:gd name="connsiteY12" fmla="*/ 645584 h 867611"/>
                  <a:gd name="connsiteX13" fmla="*/ 102946 w 859508"/>
                  <a:gd name="connsiteY13" fmla="*/ 748549 h 867611"/>
                  <a:gd name="connsiteX14" fmla="*/ 51717 w 859508"/>
                  <a:gd name="connsiteY14" fmla="*/ 813415 h 867611"/>
                  <a:gd name="connsiteX15" fmla="*/ 31530 w 859508"/>
                  <a:gd name="connsiteY15" fmla="*/ 841418 h 867611"/>
                  <a:gd name="connsiteX16" fmla="*/ 19627 w 859508"/>
                  <a:gd name="connsiteY16" fmla="*/ 854467 h 867611"/>
                  <a:gd name="connsiteX17" fmla="*/ 2392 w 859508"/>
                  <a:gd name="connsiteY17" fmla="*/ 867612 h 867611"/>
                  <a:gd name="connsiteX18" fmla="*/ 3535 w 859508"/>
                  <a:gd name="connsiteY18" fmla="*/ 854467 h 867611"/>
                  <a:gd name="connsiteX19" fmla="*/ 20198 w 859508"/>
                  <a:gd name="connsiteY19" fmla="*/ 834846 h 867611"/>
                  <a:gd name="connsiteX20" fmla="*/ 32101 w 859508"/>
                  <a:gd name="connsiteY20" fmla="*/ 825321 h 867611"/>
                  <a:gd name="connsiteX21" fmla="*/ 54764 w 859508"/>
                  <a:gd name="connsiteY21" fmla="*/ 801508 h 867611"/>
                  <a:gd name="connsiteX22" fmla="*/ 110087 w 859508"/>
                  <a:gd name="connsiteY22" fmla="*/ 747978 h 867611"/>
                  <a:gd name="connsiteX23" fmla="*/ 196358 w 859508"/>
                  <a:gd name="connsiteY23" fmla="*/ 679493 h 867611"/>
                  <a:gd name="connsiteX24" fmla="*/ 251682 w 859508"/>
                  <a:gd name="connsiteY24" fmla="*/ 654442 h 867611"/>
                  <a:gd name="connsiteX25" fmla="*/ 273106 w 859508"/>
                  <a:gd name="connsiteY25" fmla="*/ 652728 h 867611"/>
                  <a:gd name="connsiteX26" fmla="*/ 288056 w 859508"/>
                  <a:gd name="connsiteY26" fmla="*/ 651490 h 867611"/>
                  <a:gd name="connsiteX27" fmla="*/ 323764 w 859508"/>
                  <a:gd name="connsiteY27" fmla="*/ 647965 h 867611"/>
                  <a:gd name="connsiteX28" fmla="*/ 380897 w 859508"/>
                  <a:gd name="connsiteY28" fmla="*/ 632440 h 867611"/>
                  <a:gd name="connsiteX29" fmla="*/ 426699 w 859508"/>
                  <a:gd name="connsiteY29" fmla="*/ 608056 h 867611"/>
                  <a:gd name="connsiteX30" fmla="*/ 448695 w 859508"/>
                  <a:gd name="connsiteY30" fmla="*/ 591958 h 867611"/>
                  <a:gd name="connsiteX31" fmla="*/ 486212 w 859508"/>
                  <a:gd name="connsiteY31" fmla="*/ 564622 h 867611"/>
                  <a:gd name="connsiteX32" fmla="*/ 571340 w 859508"/>
                  <a:gd name="connsiteY32" fmla="*/ 492517 h 867611"/>
                  <a:gd name="connsiteX33" fmla="*/ 690367 w 859508"/>
                  <a:gd name="connsiteY33" fmla="*/ 376503 h 867611"/>
                  <a:gd name="connsiteX34" fmla="*/ 755213 w 859508"/>
                  <a:gd name="connsiteY34" fmla="*/ 304399 h 867611"/>
                  <a:gd name="connsiteX35" fmla="*/ 779018 w 859508"/>
                  <a:gd name="connsiteY35" fmla="*/ 277062 h 867611"/>
                  <a:gd name="connsiteX36" fmla="*/ 790921 w 859508"/>
                  <a:gd name="connsiteY36" fmla="*/ 262774 h 867611"/>
                  <a:gd name="connsiteX37" fmla="*/ 820058 w 859508"/>
                  <a:gd name="connsiteY37" fmla="*/ 228199 h 867611"/>
                  <a:gd name="connsiteX38" fmla="*/ 852243 w 859508"/>
                  <a:gd name="connsiteY38" fmla="*/ 184193 h 867611"/>
                  <a:gd name="connsiteX39" fmla="*/ 859385 w 859508"/>
                  <a:gd name="connsiteY39" fmla="*/ 160381 h 867611"/>
                  <a:gd name="connsiteX40" fmla="*/ 856338 w 859508"/>
                  <a:gd name="connsiteY40" fmla="*/ 151999 h 867611"/>
                  <a:gd name="connsiteX41" fmla="*/ 843864 w 859508"/>
                  <a:gd name="connsiteY41" fmla="*/ 155047 h 867611"/>
                  <a:gd name="connsiteX42" fmla="*/ 812917 w 859508"/>
                  <a:gd name="connsiteY42" fmla="*/ 155618 h 867611"/>
                  <a:gd name="connsiteX43" fmla="*/ 770638 w 859508"/>
                  <a:gd name="connsiteY43" fmla="*/ 142474 h 867611"/>
                  <a:gd name="connsiteX44" fmla="*/ 742739 w 859508"/>
                  <a:gd name="connsiteY44" fmla="*/ 131234 h 867611"/>
                  <a:gd name="connsiteX45" fmla="*/ 731407 w 859508"/>
                  <a:gd name="connsiteY45" fmla="*/ 127043 h 867611"/>
                  <a:gd name="connsiteX46" fmla="*/ 720076 w 859508"/>
                  <a:gd name="connsiteY46" fmla="*/ 118661 h 867611"/>
                  <a:gd name="connsiteX47" fmla="*/ 693890 w 859508"/>
                  <a:gd name="connsiteY47" fmla="*/ 99611 h 867611"/>
                  <a:gd name="connsiteX48" fmla="*/ 653992 w 859508"/>
                  <a:gd name="connsiteY48" fmla="*/ 72274 h 867611"/>
                  <a:gd name="connsiteX49" fmla="*/ 629615 w 859508"/>
                  <a:gd name="connsiteY49" fmla="*/ 51415 h 867611"/>
                  <a:gd name="connsiteX50" fmla="*/ 618284 w 859508"/>
                  <a:gd name="connsiteY50" fmla="*/ 43128 h 867611"/>
                  <a:gd name="connsiteX51" fmla="*/ 610000 w 859508"/>
                  <a:gd name="connsiteY51" fmla="*/ 38937 h 867611"/>
                  <a:gd name="connsiteX52" fmla="*/ 589146 w 859508"/>
                  <a:gd name="connsiteY52" fmla="*/ 25792 h 867611"/>
                  <a:gd name="connsiteX53" fmla="*/ 558199 w 859508"/>
                  <a:gd name="connsiteY53" fmla="*/ 6171 h 867611"/>
                  <a:gd name="connsiteX54" fmla="*/ 538012 w 859508"/>
                  <a:gd name="connsiteY54" fmla="*/ 265 h 867611"/>
                  <a:gd name="connsiteX55" fmla="*/ 528490 w 859508"/>
                  <a:gd name="connsiteY55" fmla="*/ 1408 h 867611"/>
                  <a:gd name="connsiteX56" fmla="*/ 524301 w 859508"/>
                  <a:gd name="connsiteY56" fmla="*/ 9790 h 86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59508" h="867611">
                    <a:moveTo>
                      <a:pt x="524301" y="9790"/>
                    </a:moveTo>
                    <a:cubicBezTo>
                      <a:pt x="523063" y="10933"/>
                      <a:pt x="521349" y="14553"/>
                      <a:pt x="515921" y="23411"/>
                    </a:cubicBezTo>
                    <a:cubicBezTo>
                      <a:pt x="511160" y="29983"/>
                      <a:pt x="505828" y="38365"/>
                      <a:pt x="495163" y="55034"/>
                    </a:cubicBezTo>
                    <a:cubicBezTo>
                      <a:pt x="482594" y="72274"/>
                      <a:pt x="470120" y="91896"/>
                      <a:pt x="456408" y="114565"/>
                    </a:cubicBezTo>
                    <a:cubicBezTo>
                      <a:pt x="443362" y="135997"/>
                      <a:pt x="434412" y="151999"/>
                      <a:pt x="427270" y="166953"/>
                    </a:cubicBezTo>
                    <a:cubicBezTo>
                      <a:pt x="419557" y="181812"/>
                      <a:pt x="416605" y="188956"/>
                      <a:pt x="415367" y="193147"/>
                    </a:cubicBezTo>
                    <a:cubicBezTo>
                      <a:pt x="412987" y="196099"/>
                      <a:pt x="408226" y="203815"/>
                      <a:pt x="398132" y="223436"/>
                    </a:cubicBezTo>
                    <a:cubicBezTo>
                      <a:pt x="388610" y="240772"/>
                      <a:pt x="377279" y="261536"/>
                      <a:pt x="360044" y="297922"/>
                    </a:cubicBezTo>
                    <a:cubicBezTo>
                      <a:pt x="340999" y="336022"/>
                      <a:pt x="321955" y="374693"/>
                      <a:pt x="302911" y="414603"/>
                    </a:cubicBezTo>
                    <a:cubicBezTo>
                      <a:pt x="283866" y="452036"/>
                      <a:pt x="271964" y="475849"/>
                      <a:pt x="261870" y="496137"/>
                    </a:cubicBezTo>
                    <a:cubicBezTo>
                      <a:pt x="250539" y="517568"/>
                      <a:pt x="245207" y="526522"/>
                      <a:pt x="242826" y="530617"/>
                    </a:cubicBezTo>
                    <a:cubicBezTo>
                      <a:pt x="241017" y="534808"/>
                      <a:pt x="237398" y="544333"/>
                      <a:pt x="226162" y="566336"/>
                    </a:cubicBezTo>
                    <a:cubicBezTo>
                      <a:pt x="215402" y="586624"/>
                      <a:pt x="201690" y="610437"/>
                      <a:pt x="179123" y="645584"/>
                    </a:cubicBezTo>
                    <a:cubicBezTo>
                      <a:pt x="154080" y="681303"/>
                      <a:pt x="128560" y="715212"/>
                      <a:pt x="102946" y="748549"/>
                    </a:cubicBezTo>
                    <a:cubicBezTo>
                      <a:pt x="78569" y="779506"/>
                      <a:pt x="63619" y="797984"/>
                      <a:pt x="51717" y="813415"/>
                    </a:cubicBezTo>
                    <a:cubicBezTo>
                      <a:pt x="38671" y="830655"/>
                      <a:pt x="33339" y="837799"/>
                      <a:pt x="31530" y="841418"/>
                    </a:cubicBezTo>
                    <a:cubicBezTo>
                      <a:pt x="29149" y="843799"/>
                      <a:pt x="24959" y="848562"/>
                      <a:pt x="19627" y="854467"/>
                    </a:cubicBezTo>
                    <a:cubicBezTo>
                      <a:pt x="12485" y="861040"/>
                      <a:pt x="5915" y="866374"/>
                      <a:pt x="2392" y="867612"/>
                    </a:cubicBezTo>
                    <a:cubicBezTo>
                      <a:pt x="-1227" y="867040"/>
                      <a:pt x="-655" y="861611"/>
                      <a:pt x="3535" y="854467"/>
                    </a:cubicBezTo>
                    <a:cubicBezTo>
                      <a:pt x="7153" y="847324"/>
                      <a:pt x="13628" y="840847"/>
                      <a:pt x="20198" y="834846"/>
                    </a:cubicBezTo>
                    <a:cubicBezTo>
                      <a:pt x="25531" y="828940"/>
                      <a:pt x="29720" y="826559"/>
                      <a:pt x="32101" y="825321"/>
                    </a:cubicBezTo>
                    <a:cubicBezTo>
                      <a:pt x="34482" y="822368"/>
                      <a:pt x="39814" y="815796"/>
                      <a:pt x="54764" y="801508"/>
                    </a:cubicBezTo>
                    <a:cubicBezTo>
                      <a:pt x="67238" y="787221"/>
                      <a:pt x="83330" y="771124"/>
                      <a:pt x="110087" y="747978"/>
                    </a:cubicBezTo>
                    <a:cubicBezTo>
                      <a:pt x="138654" y="722356"/>
                      <a:pt x="167220" y="698543"/>
                      <a:pt x="196358" y="679493"/>
                    </a:cubicBezTo>
                    <a:cubicBezTo>
                      <a:pt x="222544" y="662253"/>
                      <a:pt x="238636" y="656824"/>
                      <a:pt x="251682" y="654442"/>
                    </a:cubicBezTo>
                    <a:cubicBezTo>
                      <a:pt x="265393" y="650347"/>
                      <a:pt x="270726" y="650918"/>
                      <a:pt x="273106" y="652728"/>
                    </a:cubicBezTo>
                    <a:cubicBezTo>
                      <a:pt x="274344" y="652061"/>
                      <a:pt x="278534" y="652061"/>
                      <a:pt x="288056" y="651490"/>
                    </a:cubicBezTo>
                    <a:cubicBezTo>
                      <a:pt x="295769" y="650918"/>
                      <a:pt x="305863" y="650918"/>
                      <a:pt x="323764" y="647965"/>
                    </a:cubicBezTo>
                    <a:cubicBezTo>
                      <a:pt x="341571" y="644346"/>
                      <a:pt x="360044" y="639583"/>
                      <a:pt x="380897" y="632440"/>
                    </a:cubicBezTo>
                    <a:cubicBezTo>
                      <a:pt x="400513" y="624153"/>
                      <a:pt x="414225" y="615771"/>
                      <a:pt x="426699" y="608056"/>
                    </a:cubicBezTo>
                    <a:cubicBezTo>
                      <a:pt x="439173" y="599674"/>
                      <a:pt x="445172" y="594340"/>
                      <a:pt x="448695" y="591958"/>
                    </a:cubicBezTo>
                    <a:cubicBezTo>
                      <a:pt x="452884" y="589006"/>
                      <a:pt x="462978" y="582433"/>
                      <a:pt x="486212" y="564622"/>
                    </a:cubicBezTo>
                    <a:cubicBezTo>
                      <a:pt x="507066" y="547953"/>
                      <a:pt x="532585" y="527665"/>
                      <a:pt x="571340" y="492517"/>
                    </a:cubicBezTo>
                    <a:cubicBezTo>
                      <a:pt x="612380" y="453846"/>
                      <a:pt x="652850" y="414603"/>
                      <a:pt x="690367" y="376503"/>
                    </a:cubicBezTo>
                    <a:cubicBezTo>
                      <a:pt x="723694" y="340784"/>
                      <a:pt x="741501" y="320496"/>
                      <a:pt x="755213" y="304399"/>
                    </a:cubicBezTo>
                    <a:cubicBezTo>
                      <a:pt x="771305" y="286015"/>
                      <a:pt x="776637" y="279443"/>
                      <a:pt x="779018" y="277062"/>
                    </a:cubicBezTo>
                    <a:cubicBezTo>
                      <a:pt x="780161" y="275252"/>
                      <a:pt x="783208" y="271728"/>
                      <a:pt x="790921" y="262774"/>
                    </a:cubicBezTo>
                    <a:cubicBezTo>
                      <a:pt x="798633" y="253821"/>
                      <a:pt x="807584" y="243153"/>
                      <a:pt x="820058" y="228199"/>
                    </a:cubicBezTo>
                    <a:cubicBezTo>
                      <a:pt x="832532" y="212197"/>
                      <a:pt x="843864" y="197242"/>
                      <a:pt x="852243" y="184193"/>
                    </a:cubicBezTo>
                    <a:cubicBezTo>
                      <a:pt x="858718" y="171715"/>
                      <a:pt x="859956" y="165143"/>
                      <a:pt x="859385" y="160381"/>
                    </a:cubicBezTo>
                    <a:cubicBezTo>
                      <a:pt x="859385" y="154380"/>
                      <a:pt x="857576" y="152665"/>
                      <a:pt x="856338" y="151999"/>
                    </a:cubicBezTo>
                    <a:cubicBezTo>
                      <a:pt x="854624" y="152665"/>
                      <a:pt x="851577" y="153808"/>
                      <a:pt x="843864" y="155047"/>
                    </a:cubicBezTo>
                    <a:cubicBezTo>
                      <a:pt x="836151" y="156190"/>
                      <a:pt x="826629" y="157428"/>
                      <a:pt x="812917" y="155618"/>
                    </a:cubicBezTo>
                    <a:cubicBezTo>
                      <a:pt x="798062" y="152665"/>
                      <a:pt x="784350" y="147903"/>
                      <a:pt x="770638" y="142474"/>
                    </a:cubicBezTo>
                    <a:cubicBezTo>
                      <a:pt x="757022" y="137140"/>
                      <a:pt x="749214" y="133615"/>
                      <a:pt x="742739" y="131234"/>
                    </a:cubicBezTo>
                    <a:cubicBezTo>
                      <a:pt x="734930" y="128186"/>
                      <a:pt x="732550" y="127043"/>
                      <a:pt x="731407" y="127043"/>
                    </a:cubicBezTo>
                    <a:cubicBezTo>
                      <a:pt x="729598" y="125805"/>
                      <a:pt x="726646" y="123424"/>
                      <a:pt x="720076" y="118661"/>
                    </a:cubicBezTo>
                    <a:cubicBezTo>
                      <a:pt x="713506" y="113899"/>
                      <a:pt x="705793" y="107993"/>
                      <a:pt x="693890" y="99611"/>
                    </a:cubicBezTo>
                    <a:cubicBezTo>
                      <a:pt x="680178" y="90086"/>
                      <a:pt x="666561" y="81228"/>
                      <a:pt x="653992" y="72274"/>
                    </a:cubicBezTo>
                    <a:cubicBezTo>
                      <a:pt x="642089" y="62749"/>
                      <a:pt x="634948" y="56177"/>
                      <a:pt x="629615" y="51415"/>
                    </a:cubicBezTo>
                    <a:cubicBezTo>
                      <a:pt x="622474" y="46081"/>
                      <a:pt x="619522" y="43699"/>
                      <a:pt x="618284" y="43128"/>
                    </a:cubicBezTo>
                    <a:cubicBezTo>
                      <a:pt x="617141" y="42461"/>
                      <a:pt x="615332" y="41890"/>
                      <a:pt x="610000" y="38937"/>
                    </a:cubicBezTo>
                    <a:cubicBezTo>
                      <a:pt x="604667" y="35984"/>
                      <a:pt x="598668" y="31793"/>
                      <a:pt x="589146" y="25792"/>
                    </a:cubicBezTo>
                    <a:cubicBezTo>
                      <a:pt x="578482" y="18649"/>
                      <a:pt x="568293" y="11505"/>
                      <a:pt x="558199" y="6171"/>
                    </a:cubicBezTo>
                    <a:cubicBezTo>
                      <a:pt x="548677" y="1408"/>
                      <a:pt x="542774" y="265"/>
                      <a:pt x="538012" y="265"/>
                    </a:cubicBezTo>
                    <a:cubicBezTo>
                      <a:pt x="532013" y="-401"/>
                      <a:pt x="529633" y="265"/>
                      <a:pt x="528490" y="1408"/>
                    </a:cubicBezTo>
                    <a:lnTo>
                      <a:pt x="524301" y="9790"/>
                    </a:lnTo>
                    <a:close/>
                  </a:path>
                </a:pathLst>
              </a:custGeom>
              <a:solidFill>
                <a:srgbClr val="FFCC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C9815235-2C8C-B8AB-A785-BF19A72D0D21}"/>
                  </a:ext>
                </a:extLst>
              </p:cNvPr>
              <p:cNvSpPr/>
              <p:nvPr/>
            </p:nvSpPr>
            <p:spPr>
              <a:xfrm>
                <a:off x="8084116" y="4368832"/>
                <a:ext cx="845292" cy="897802"/>
              </a:xfrm>
              <a:custGeom>
                <a:avLst/>
                <a:gdLst>
                  <a:gd name="connsiteX0" fmla="*/ 595276 w 845292"/>
                  <a:gd name="connsiteY0" fmla="*/ 0 h 897802"/>
                  <a:gd name="connsiteX1" fmla="*/ 585182 w 845292"/>
                  <a:gd name="connsiteY1" fmla="*/ 13049 h 897802"/>
                  <a:gd name="connsiteX2" fmla="*/ 559568 w 845292"/>
                  <a:gd name="connsiteY2" fmla="*/ 44672 h 897802"/>
                  <a:gd name="connsiteX3" fmla="*/ 515576 w 845292"/>
                  <a:gd name="connsiteY3" fmla="*/ 103537 h 897802"/>
                  <a:gd name="connsiteX4" fmla="*/ 482819 w 845292"/>
                  <a:gd name="connsiteY4" fmla="*/ 158972 h 897802"/>
                  <a:gd name="connsiteX5" fmla="*/ 467965 w 845292"/>
                  <a:gd name="connsiteY5" fmla="*/ 187547 h 897802"/>
                  <a:gd name="connsiteX6" fmla="*/ 461966 w 845292"/>
                  <a:gd name="connsiteY6" fmla="*/ 201835 h 897802"/>
                  <a:gd name="connsiteX7" fmla="*/ 450063 w 845292"/>
                  <a:gd name="connsiteY7" fmla="*/ 235744 h 897802"/>
                  <a:gd name="connsiteX8" fmla="*/ 431590 w 845292"/>
                  <a:gd name="connsiteY8" fmla="*/ 289941 h 897802"/>
                  <a:gd name="connsiteX9" fmla="*/ 416164 w 845292"/>
                  <a:gd name="connsiteY9" fmla="*/ 327374 h 897802"/>
                  <a:gd name="connsiteX10" fmla="*/ 406642 w 845292"/>
                  <a:gd name="connsiteY10" fmla="*/ 346424 h 897802"/>
                  <a:gd name="connsiteX11" fmla="*/ 388169 w 845292"/>
                  <a:gd name="connsiteY11" fmla="*/ 382810 h 897802"/>
                  <a:gd name="connsiteX12" fmla="*/ 338749 w 845292"/>
                  <a:gd name="connsiteY12" fmla="*/ 467296 h 897802"/>
                  <a:gd name="connsiteX13" fmla="*/ 259620 w 845292"/>
                  <a:gd name="connsiteY13" fmla="*/ 586359 h 897802"/>
                  <a:gd name="connsiteX14" fmla="*/ 204297 w 845292"/>
                  <a:gd name="connsiteY14" fmla="*/ 659035 h 897802"/>
                  <a:gd name="connsiteX15" fmla="*/ 181063 w 845292"/>
                  <a:gd name="connsiteY15" fmla="*/ 689991 h 897802"/>
                  <a:gd name="connsiteX16" fmla="*/ 165637 w 845292"/>
                  <a:gd name="connsiteY16" fmla="*/ 714375 h 897802"/>
                  <a:gd name="connsiteX17" fmla="*/ 127548 w 845292"/>
                  <a:gd name="connsiteY17" fmla="*/ 759047 h 897802"/>
                  <a:gd name="connsiteX18" fmla="*/ 69177 w 845292"/>
                  <a:gd name="connsiteY18" fmla="*/ 812006 h 897802"/>
                  <a:gd name="connsiteX19" fmla="*/ 31660 w 845292"/>
                  <a:gd name="connsiteY19" fmla="*/ 848297 h 897802"/>
                  <a:gd name="connsiteX20" fmla="*/ 16234 w 845292"/>
                  <a:gd name="connsiteY20" fmla="*/ 866775 h 897802"/>
                  <a:gd name="connsiteX21" fmla="*/ 12045 w 845292"/>
                  <a:gd name="connsiteY21" fmla="*/ 872109 h 897802"/>
                  <a:gd name="connsiteX22" fmla="*/ 3760 w 845292"/>
                  <a:gd name="connsiteY22" fmla="*/ 885825 h 897802"/>
                  <a:gd name="connsiteX23" fmla="*/ 142 w 845292"/>
                  <a:gd name="connsiteY23" fmla="*/ 897731 h 897802"/>
                  <a:gd name="connsiteX24" fmla="*/ 6712 w 845292"/>
                  <a:gd name="connsiteY24" fmla="*/ 892397 h 897802"/>
                  <a:gd name="connsiteX25" fmla="*/ 12045 w 845292"/>
                  <a:gd name="connsiteY25" fmla="*/ 885825 h 897802"/>
                  <a:gd name="connsiteX26" fmla="*/ 29280 w 845292"/>
                  <a:gd name="connsiteY26" fmla="*/ 865537 h 897802"/>
                  <a:gd name="connsiteX27" fmla="*/ 67368 w 845292"/>
                  <a:gd name="connsiteY27" fmla="*/ 813149 h 897802"/>
                  <a:gd name="connsiteX28" fmla="*/ 123358 w 845292"/>
                  <a:gd name="connsiteY28" fmla="*/ 734568 h 897802"/>
                  <a:gd name="connsiteX29" fmla="*/ 166208 w 845292"/>
                  <a:gd name="connsiteY29" fmla="*/ 688181 h 897802"/>
                  <a:gd name="connsiteX30" fmla="*/ 185824 w 845292"/>
                  <a:gd name="connsiteY30" fmla="*/ 672084 h 897802"/>
                  <a:gd name="connsiteX31" fmla="*/ 205439 w 845292"/>
                  <a:gd name="connsiteY31" fmla="*/ 667893 h 897802"/>
                  <a:gd name="connsiteX32" fmla="*/ 239433 w 845292"/>
                  <a:gd name="connsiteY32" fmla="*/ 678656 h 897802"/>
                  <a:gd name="connsiteX33" fmla="*/ 279236 w 845292"/>
                  <a:gd name="connsiteY33" fmla="*/ 714947 h 897802"/>
                  <a:gd name="connsiteX34" fmla="*/ 318562 w 845292"/>
                  <a:gd name="connsiteY34" fmla="*/ 720280 h 897802"/>
                  <a:gd name="connsiteX35" fmla="*/ 341796 w 845292"/>
                  <a:gd name="connsiteY35" fmla="*/ 710755 h 897802"/>
                  <a:gd name="connsiteX36" fmla="*/ 367982 w 845292"/>
                  <a:gd name="connsiteY36" fmla="*/ 700088 h 897802"/>
                  <a:gd name="connsiteX37" fmla="*/ 434637 w 845292"/>
                  <a:gd name="connsiteY37" fmla="*/ 666750 h 897802"/>
                  <a:gd name="connsiteX38" fmla="*/ 551855 w 845292"/>
                  <a:gd name="connsiteY38" fmla="*/ 583978 h 897802"/>
                  <a:gd name="connsiteX39" fmla="*/ 636316 w 845292"/>
                  <a:gd name="connsiteY39" fmla="*/ 506635 h 897802"/>
                  <a:gd name="connsiteX40" fmla="*/ 670882 w 845292"/>
                  <a:gd name="connsiteY40" fmla="*/ 470249 h 897802"/>
                  <a:gd name="connsiteX41" fmla="*/ 697068 w 845292"/>
                  <a:gd name="connsiteY41" fmla="*/ 441103 h 897802"/>
                  <a:gd name="connsiteX42" fmla="*/ 747630 w 845292"/>
                  <a:gd name="connsiteY42" fmla="*/ 376809 h 897802"/>
                  <a:gd name="connsiteX43" fmla="*/ 794098 w 845292"/>
                  <a:gd name="connsiteY43" fmla="*/ 296418 h 897802"/>
                  <a:gd name="connsiteX44" fmla="*/ 819618 w 845292"/>
                  <a:gd name="connsiteY44" fmla="*/ 241649 h 897802"/>
                  <a:gd name="connsiteX45" fmla="*/ 826759 w 845292"/>
                  <a:gd name="connsiteY45" fmla="*/ 221456 h 897802"/>
                  <a:gd name="connsiteX46" fmla="*/ 829806 w 845292"/>
                  <a:gd name="connsiteY46" fmla="*/ 211360 h 897802"/>
                  <a:gd name="connsiteX47" fmla="*/ 836281 w 845292"/>
                  <a:gd name="connsiteY47" fmla="*/ 189929 h 897802"/>
                  <a:gd name="connsiteX48" fmla="*/ 842280 w 845292"/>
                  <a:gd name="connsiteY48" fmla="*/ 161354 h 897802"/>
                  <a:gd name="connsiteX49" fmla="*/ 844661 w 845292"/>
                  <a:gd name="connsiteY49" fmla="*/ 143446 h 897802"/>
                  <a:gd name="connsiteX50" fmla="*/ 845232 w 845292"/>
                  <a:gd name="connsiteY50" fmla="*/ 136303 h 897802"/>
                  <a:gd name="connsiteX51" fmla="*/ 843423 w 845292"/>
                  <a:gd name="connsiteY51" fmla="*/ 119063 h 897802"/>
                  <a:gd name="connsiteX52" fmla="*/ 829806 w 845292"/>
                  <a:gd name="connsiteY52" fmla="*/ 88106 h 897802"/>
                  <a:gd name="connsiteX53" fmla="*/ 795241 w 845292"/>
                  <a:gd name="connsiteY53" fmla="*/ 50578 h 897802"/>
                  <a:gd name="connsiteX54" fmla="*/ 766674 w 845292"/>
                  <a:gd name="connsiteY54" fmla="*/ 30956 h 897802"/>
                  <a:gd name="connsiteX55" fmla="*/ 754200 w 845292"/>
                  <a:gd name="connsiteY55" fmla="*/ 23241 h 897802"/>
                  <a:gd name="connsiteX56" fmla="*/ 748201 w 845292"/>
                  <a:gd name="connsiteY56" fmla="*/ 19621 h 897802"/>
                  <a:gd name="connsiteX57" fmla="*/ 733918 w 845292"/>
                  <a:gd name="connsiteY57" fmla="*/ 12478 h 897802"/>
                  <a:gd name="connsiteX58" fmla="*/ 710780 w 845292"/>
                  <a:gd name="connsiteY58" fmla="*/ 7715 h 897802"/>
                  <a:gd name="connsiteX59" fmla="*/ 694687 w 845292"/>
                  <a:gd name="connsiteY59" fmla="*/ 7715 h 897802"/>
                  <a:gd name="connsiteX60" fmla="*/ 688117 w 845292"/>
                  <a:gd name="connsiteY60" fmla="*/ 7715 h 897802"/>
                  <a:gd name="connsiteX61" fmla="*/ 678595 w 845292"/>
                  <a:gd name="connsiteY61" fmla="*/ 7715 h 897802"/>
                  <a:gd name="connsiteX62" fmla="*/ 657170 w 845292"/>
                  <a:gd name="connsiteY62" fmla="*/ 8287 h 897802"/>
                  <a:gd name="connsiteX63" fmla="*/ 625652 w 845292"/>
                  <a:gd name="connsiteY63" fmla="*/ 6572 h 897802"/>
                  <a:gd name="connsiteX64" fmla="*/ 604798 w 845292"/>
                  <a:gd name="connsiteY64" fmla="*/ 2953 h 897802"/>
                  <a:gd name="connsiteX65" fmla="*/ 595276 w 845292"/>
                  <a:gd name="connsiteY65" fmla="*/ 0 h 89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845292" h="897802">
                    <a:moveTo>
                      <a:pt x="595276" y="0"/>
                    </a:moveTo>
                    <a:cubicBezTo>
                      <a:pt x="594133" y="1143"/>
                      <a:pt x="591753" y="4763"/>
                      <a:pt x="585182" y="13049"/>
                    </a:cubicBezTo>
                    <a:cubicBezTo>
                      <a:pt x="579183" y="19621"/>
                      <a:pt x="572042" y="28004"/>
                      <a:pt x="559568" y="44672"/>
                    </a:cubicBezTo>
                    <a:cubicBezTo>
                      <a:pt x="545285" y="61913"/>
                      <a:pt x="530430" y="80963"/>
                      <a:pt x="515576" y="103537"/>
                    </a:cubicBezTo>
                    <a:cubicBezTo>
                      <a:pt x="500626" y="125635"/>
                      <a:pt x="491104" y="142875"/>
                      <a:pt x="482819" y="158972"/>
                    </a:cubicBezTo>
                    <a:cubicBezTo>
                      <a:pt x="473869" y="174974"/>
                      <a:pt x="469679" y="182785"/>
                      <a:pt x="467965" y="187547"/>
                    </a:cubicBezTo>
                    <a:cubicBezTo>
                      <a:pt x="466727" y="188690"/>
                      <a:pt x="464918" y="192881"/>
                      <a:pt x="461966" y="201835"/>
                    </a:cubicBezTo>
                    <a:cubicBezTo>
                      <a:pt x="459014" y="209550"/>
                      <a:pt x="455396" y="219075"/>
                      <a:pt x="450063" y="235744"/>
                    </a:cubicBezTo>
                    <a:cubicBezTo>
                      <a:pt x="444160" y="252984"/>
                      <a:pt x="438161" y="271463"/>
                      <a:pt x="431590" y="289941"/>
                    </a:cubicBezTo>
                    <a:cubicBezTo>
                      <a:pt x="425115" y="306610"/>
                      <a:pt x="420354" y="317278"/>
                      <a:pt x="416164" y="327374"/>
                    </a:cubicBezTo>
                    <a:cubicBezTo>
                      <a:pt x="410832" y="338138"/>
                      <a:pt x="407785" y="343471"/>
                      <a:pt x="406642" y="346424"/>
                    </a:cubicBezTo>
                    <a:cubicBezTo>
                      <a:pt x="404833" y="350615"/>
                      <a:pt x="400072" y="360140"/>
                      <a:pt x="388169" y="382810"/>
                    </a:cubicBezTo>
                    <a:cubicBezTo>
                      <a:pt x="376838" y="403574"/>
                      <a:pt x="362555" y="428625"/>
                      <a:pt x="338749" y="467296"/>
                    </a:cubicBezTo>
                    <a:cubicBezTo>
                      <a:pt x="312563" y="507778"/>
                      <a:pt x="286378" y="547688"/>
                      <a:pt x="259620" y="586359"/>
                    </a:cubicBezTo>
                    <a:cubicBezTo>
                      <a:pt x="234006" y="621506"/>
                      <a:pt x="217342" y="642366"/>
                      <a:pt x="204297" y="659035"/>
                    </a:cubicBezTo>
                    <a:cubicBezTo>
                      <a:pt x="189442" y="678085"/>
                      <a:pt x="183443" y="685800"/>
                      <a:pt x="181063" y="689991"/>
                    </a:cubicBezTo>
                    <a:cubicBezTo>
                      <a:pt x="179253" y="693515"/>
                      <a:pt x="175159" y="700659"/>
                      <a:pt x="165637" y="714375"/>
                    </a:cubicBezTo>
                    <a:cubicBezTo>
                      <a:pt x="156686" y="726281"/>
                      <a:pt x="145355" y="739997"/>
                      <a:pt x="127548" y="759047"/>
                    </a:cubicBezTo>
                    <a:cubicBezTo>
                      <a:pt x="107837" y="777430"/>
                      <a:pt x="88222" y="794766"/>
                      <a:pt x="69177" y="812006"/>
                    </a:cubicBezTo>
                    <a:cubicBezTo>
                      <a:pt x="50704" y="828104"/>
                      <a:pt x="40040" y="838772"/>
                      <a:pt x="31660" y="848297"/>
                    </a:cubicBezTo>
                    <a:cubicBezTo>
                      <a:pt x="21567" y="858393"/>
                      <a:pt x="17377" y="863822"/>
                      <a:pt x="16234" y="866775"/>
                    </a:cubicBezTo>
                    <a:cubicBezTo>
                      <a:pt x="15663" y="866775"/>
                      <a:pt x="14425" y="868585"/>
                      <a:pt x="12045" y="872109"/>
                    </a:cubicBezTo>
                    <a:cubicBezTo>
                      <a:pt x="9093" y="875729"/>
                      <a:pt x="6141" y="880491"/>
                      <a:pt x="3760" y="885825"/>
                    </a:cubicBezTo>
                    <a:cubicBezTo>
                      <a:pt x="713" y="891159"/>
                      <a:pt x="-429" y="895922"/>
                      <a:pt x="142" y="897731"/>
                    </a:cubicBezTo>
                    <a:cubicBezTo>
                      <a:pt x="713" y="898303"/>
                      <a:pt x="3760" y="895350"/>
                      <a:pt x="6712" y="892397"/>
                    </a:cubicBezTo>
                    <a:cubicBezTo>
                      <a:pt x="9093" y="889349"/>
                      <a:pt x="10902" y="886968"/>
                      <a:pt x="12045" y="885825"/>
                    </a:cubicBezTo>
                    <a:cubicBezTo>
                      <a:pt x="13854" y="883444"/>
                      <a:pt x="18615" y="878681"/>
                      <a:pt x="29280" y="865537"/>
                    </a:cubicBezTo>
                    <a:cubicBezTo>
                      <a:pt x="38231" y="853059"/>
                      <a:pt x="49562" y="837629"/>
                      <a:pt x="67368" y="813149"/>
                    </a:cubicBezTo>
                    <a:cubicBezTo>
                      <a:pt x="85270" y="786384"/>
                      <a:pt x="103743" y="759619"/>
                      <a:pt x="123358" y="734568"/>
                    </a:cubicBezTo>
                    <a:cubicBezTo>
                      <a:pt x="141831" y="710755"/>
                      <a:pt x="154877" y="697706"/>
                      <a:pt x="166208" y="688181"/>
                    </a:cubicBezTo>
                    <a:cubicBezTo>
                      <a:pt x="177540" y="676847"/>
                      <a:pt x="182872" y="673322"/>
                      <a:pt x="185824" y="672084"/>
                    </a:cubicBezTo>
                    <a:cubicBezTo>
                      <a:pt x="188776" y="669703"/>
                      <a:pt x="194775" y="667322"/>
                      <a:pt x="205439" y="667893"/>
                    </a:cubicBezTo>
                    <a:cubicBezTo>
                      <a:pt x="214961" y="667322"/>
                      <a:pt x="225150" y="669703"/>
                      <a:pt x="239433" y="678656"/>
                    </a:cubicBezTo>
                    <a:cubicBezTo>
                      <a:pt x="252479" y="689991"/>
                      <a:pt x="264381" y="704279"/>
                      <a:pt x="279236" y="714947"/>
                    </a:cubicBezTo>
                    <a:cubicBezTo>
                      <a:pt x="294186" y="722090"/>
                      <a:pt x="306660" y="722662"/>
                      <a:pt x="318562" y="720280"/>
                    </a:cubicBezTo>
                    <a:cubicBezTo>
                      <a:pt x="330465" y="717899"/>
                      <a:pt x="337607" y="713804"/>
                      <a:pt x="341796" y="710755"/>
                    </a:cubicBezTo>
                    <a:cubicBezTo>
                      <a:pt x="344177" y="709613"/>
                      <a:pt x="350652" y="707803"/>
                      <a:pt x="367982" y="700088"/>
                    </a:cubicBezTo>
                    <a:cubicBezTo>
                      <a:pt x="382266" y="694754"/>
                      <a:pt x="400643" y="686943"/>
                      <a:pt x="434637" y="666750"/>
                    </a:cubicBezTo>
                    <a:cubicBezTo>
                      <a:pt x="471488" y="643509"/>
                      <a:pt x="510815" y="616172"/>
                      <a:pt x="551855" y="583978"/>
                    </a:cubicBezTo>
                    <a:cubicBezTo>
                      <a:pt x="589944" y="552450"/>
                      <a:pt x="615558" y="527399"/>
                      <a:pt x="636316" y="506635"/>
                    </a:cubicBezTo>
                    <a:cubicBezTo>
                      <a:pt x="657741" y="485204"/>
                      <a:pt x="666692" y="475012"/>
                      <a:pt x="670882" y="470249"/>
                    </a:cubicBezTo>
                    <a:cubicBezTo>
                      <a:pt x="674405" y="466154"/>
                      <a:pt x="682213" y="458343"/>
                      <a:pt x="697068" y="441103"/>
                    </a:cubicBezTo>
                    <a:cubicBezTo>
                      <a:pt x="711922" y="423863"/>
                      <a:pt x="728015" y="404241"/>
                      <a:pt x="747630" y="376809"/>
                    </a:cubicBezTo>
                    <a:cubicBezTo>
                      <a:pt x="766103" y="348234"/>
                      <a:pt x="780386" y="322612"/>
                      <a:pt x="794098" y="296418"/>
                    </a:cubicBezTo>
                    <a:cubicBezTo>
                      <a:pt x="807144" y="270224"/>
                      <a:pt x="814285" y="254222"/>
                      <a:pt x="819618" y="241649"/>
                    </a:cubicBezTo>
                    <a:cubicBezTo>
                      <a:pt x="825045" y="228029"/>
                      <a:pt x="826188" y="223266"/>
                      <a:pt x="826759" y="221456"/>
                    </a:cubicBezTo>
                    <a:cubicBezTo>
                      <a:pt x="826759" y="219646"/>
                      <a:pt x="827997" y="217265"/>
                      <a:pt x="829806" y="211360"/>
                    </a:cubicBezTo>
                    <a:cubicBezTo>
                      <a:pt x="831520" y="205359"/>
                      <a:pt x="833329" y="198787"/>
                      <a:pt x="836281" y="189929"/>
                    </a:cubicBezTo>
                    <a:cubicBezTo>
                      <a:pt x="838662" y="179737"/>
                      <a:pt x="840471" y="170212"/>
                      <a:pt x="842280" y="161354"/>
                    </a:cubicBezTo>
                    <a:cubicBezTo>
                      <a:pt x="843423" y="152400"/>
                      <a:pt x="844090" y="147066"/>
                      <a:pt x="844661" y="143446"/>
                    </a:cubicBezTo>
                    <a:cubicBezTo>
                      <a:pt x="844661" y="138684"/>
                      <a:pt x="845232" y="136874"/>
                      <a:pt x="845232" y="136303"/>
                    </a:cubicBezTo>
                    <a:cubicBezTo>
                      <a:pt x="845232" y="133350"/>
                      <a:pt x="845803" y="128016"/>
                      <a:pt x="843423" y="119063"/>
                    </a:cubicBezTo>
                    <a:cubicBezTo>
                      <a:pt x="841709" y="110109"/>
                      <a:pt x="838091" y="100584"/>
                      <a:pt x="829806" y="88106"/>
                    </a:cubicBezTo>
                    <a:cubicBezTo>
                      <a:pt x="819618" y="73819"/>
                      <a:pt x="807715" y="61913"/>
                      <a:pt x="795241" y="50578"/>
                    </a:cubicBezTo>
                    <a:cubicBezTo>
                      <a:pt x="782767" y="39910"/>
                      <a:pt x="773816" y="34480"/>
                      <a:pt x="766674" y="30956"/>
                    </a:cubicBezTo>
                    <a:cubicBezTo>
                      <a:pt x="758962" y="25622"/>
                      <a:pt x="755343" y="23813"/>
                      <a:pt x="754200" y="23241"/>
                    </a:cubicBezTo>
                    <a:cubicBezTo>
                      <a:pt x="752963" y="22574"/>
                      <a:pt x="751820" y="21431"/>
                      <a:pt x="748201" y="19621"/>
                    </a:cubicBezTo>
                    <a:cubicBezTo>
                      <a:pt x="744678" y="17240"/>
                      <a:pt x="740489" y="14859"/>
                      <a:pt x="733918" y="12478"/>
                    </a:cubicBezTo>
                    <a:cubicBezTo>
                      <a:pt x="726205" y="10096"/>
                      <a:pt x="718492" y="8287"/>
                      <a:pt x="710780" y="7715"/>
                    </a:cubicBezTo>
                    <a:cubicBezTo>
                      <a:pt x="702971" y="6572"/>
                      <a:pt x="698210" y="7144"/>
                      <a:pt x="694687" y="7715"/>
                    </a:cubicBezTo>
                    <a:lnTo>
                      <a:pt x="688117" y="7715"/>
                    </a:lnTo>
                    <a:cubicBezTo>
                      <a:pt x="686974" y="7144"/>
                      <a:pt x="683927" y="7144"/>
                      <a:pt x="678595" y="7715"/>
                    </a:cubicBezTo>
                    <a:cubicBezTo>
                      <a:pt x="673262" y="7715"/>
                      <a:pt x="666692" y="8287"/>
                      <a:pt x="657170" y="8287"/>
                    </a:cubicBezTo>
                    <a:cubicBezTo>
                      <a:pt x="646505" y="7715"/>
                      <a:pt x="635745" y="7144"/>
                      <a:pt x="625652" y="6572"/>
                    </a:cubicBezTo>
                    <a:cubicBezTo>
                      <a:pt x="615558" y="5334"/>
                      <a:pt x="609559" y="4191"/>
                      <a:pt x="604798" y="2953"/>
                    </a:cubicBezTo>
                    <a:cubicBezTo>
                      <a:pt x="598894" y="1143"/>
                      <a:pt x="596514" y="571"/>
                      <a:pt x="595276" y="0"/>
                    </a:cubicBezTo>
                    <a:close/>
                  </a:path>
                </a:pathLst>
              </a:custGeom>
              <a:solidFill>
                <a:srgbClr val="FFFF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1B811010-569F-A394-E90C-46BF78F3FB47}"/>
                  </a:ext>
                </a:extLst>
              </p:cNvPr>
              <p:cNvSpPr/>
              <p:nvPr/>
            </p:nvSpPr>
            <p:spPr>
              <a:xfrm>
                <a:off x="8300315" y="4373166"/>
                <a:ext cx="543445" cy="638032"/>
              </a:xfrm>
              <a:custGeom>
                <a:avLst/>
                <a:gdLst>
                  <a:gd name="connsiteX0" fmla="*/ 394598 w 543445"/>
                  <a:gd name="connsiteY0" fmla="*/ 429 h 638032"/>
                  <a:gd name="connsiteX1" fmla="*/ 387456 w 543445"/>
                  <a:gd name="connsiteY1" fmla="*/ 9954 h 638032"/>
                  <a:gd name="connsiteX2" fmla="*/ 371364 w 543445"/>
                  <a:gd name="connsiteY2" fmla="*/ 31385 h 638032"/>
                  <a:gd name="connsiteX3" fmla="*/ 346987 w 543445"/>
                  <a:gd name="connsiteY3" fmla="*/ 67675 h 638032"/>
                  <a:gd name="connsiteX4" fmla="*/ 332037 w 543445"/>
                  <a:gd name="connsiteY4" fmla="*/ 99870 h 638032"/>
                  <a:gd name="connsiteX5" fmla="*/ 327276 w 543445"/>
                  <a:gd name="connsiteY5" fmla="*/ 115872 h 638032"/>
                  <a:gd name="connsiteX6" fmla="*/ 323753 w 543445"/>
                  <a:gd name="connsiteY6" fmla="*/ 124825 h 638032"/>
                  <a:gd name="connsiteX7" fmla="*/ 314802 w 543445"/>
                  <a:gd name="connsiteY7" fmla="*/ 148638 h 638032"/>
                  <a:gd name="connsiteX8" fmla="*/ 300519 w 543445"/>
                  <a:gd name="connsiteY8" fmla="*/ 185595 h 638032"/>
                  <a:gd name="connsiteX9" fmla="*/ 290997 w 543445"/>
                  <a:gd name="connsiteY9" fmla="*/ 212360 h 638032"/>
                  <a:gd name="connsiteX10" fmla="*/ 286236 w 543445"/>
                  <a:gd name="connsiteY10" fmla="*/ 225409 h 638032"/>
                  <a:gd name="connsiteX11" fmla="*/ 282712 w 543445"/>
                  <a:gd name="connsiteY11" fmla="*/ 236172 h 638032"/>
                  <a:gd name="connsiteX12" fmla="*/ 273190 w 543445"/>
                  <a:gd name="connsiteY12" fmla="*/ 262938 h 638032"/>
                  <a:gd name="connsiteX13" fmla="*/ 257669 w 543445"/>
                  <a:gd name="connsiteY13" fmla="*/ 304657 h 638032"/>
                  <a:gd name="connsiteX14" fmla="*/ 245195 w 543445"/>
                  <a:gd name="connsiteY14" fmla="*/ 333232 h 638032"/>
                  <a:gd name="connsiteX15" fmla="*/ 239196 w 543445"/>
                  <a:gd name="connsiteY15" fmla="*/ 347520 h 638032"/>
                  <a:gd name="connsiteX16" fmla="*/ 220819 w 543445"/>
                  <a:gd name="connsiteY16" fmla="*/ 380190 h 638032"/>
                  <a:gd name="connsiteX17" fmla="*/ 171970 w 543445"/>
                  <a:gd name="connsiteY17" fmla="*/ 453438 h 638032"/>
                  <a:gd name="connsiteX18" fmla="*/ 93412 w 543445"/>
                  <a:gd name="connsiteY18" fmla="*/ 549259 h 638032"/>
                  <a:gd name="connsiteX19" fmla="*/ 39231 w 543445"/>
                  <a:gd name="connsiteY19" fmla="*/ 603456 h 638032"/>
                  <a:gd name="connsiteX20" fmla="*/ 17235 w 543445"/>
                  <a:gd name="connsiteY20" fmla="*/ 623078 h 638032"/>
                  <a:gd name="connsiteX21" fmla="*/ 13712 w 543445"/>
                  <a:gd name="connsiteY21" fmla="*/ 626697 h 638032"/>
                  <a:gd name="connsiteX22" fmla="*/ 5904 w 543445"/>
                  <a:gd name="connsiteY22" fmla="*/ 633270 h 638032"/>
                  <a:gd name="connsiteX23" fmla="*/ 0 w 543445"/>
                  <a:gd name="connsiteY23" fmla="*/ 638032 h 638032"/>
                  <a:gd name="connsiteX24" fmla="*/ 4761 w 543445"/>
                  <a:gd name="connsiteY24" fmla="*/ 632031 h 638032"/>
                  <a:gd name="connsiteX25" fmla="*/ 9522 w 543445"/>
                  <a:gd name="connsiteY25" fmla="*/ 627269 h 638032"/>
                  <a:gd name="connsiteX26" fmla="*/ 17235 w 543445"/>
                  <a:gd name="connsiteY26" fmla="*/ 619554 h 638032"/>
                  <a:gd name="connsiteX27" fmla="*/ 37517 w 543445"/>
                  <a:gd name="connsiteY27" fmla="*/ 600504 h 638032"/>
                  <a:gd name="connsiteX28" fmla="*/ 67226 w 543445"/>
                  <a:gd name="connsiteY28" fmla="*/ 573738 h 638032"/>
                  <a:gd name="connsiteX29" fmla="*/ 86271 w 543445"/>
                  <a:gd name="connsiteY29" fmla="*/ 561832 h 638032"/>
                  <a:gd name="connsiteX30" fmla="*/ 94650 w 543445"/>
                  <a:gd name="connsiteY30" fmla="*/ 558213 h 638032"/>
                  <a:gd name="connsiteX31" fmla="*/ 111885 w 543445"/>
                  <a:gd name="connsiteY31" fmla="*/ 554022 h 638032"/>
                  <a:gd name="connsiteX32" fmla="*/ 146355 w 543445"/>
                  <a:gd name="connsiteY32" fmla="*/ 554688 h 638032"/>
                  <a:gd name="connsiteX33" fmla="*/ 198156 w 543445"/>
                  <a:gd name="connsiteY33" fmla="*/ 558784 h 638032"/>
                  <a:gd name="connsiteX34" fmla="*/ 239863 w 543445"/>
                  <a:gd name="connsiteY34" fmla="*/ 549926 h 638032"/>
                  <a:gd name="connsiteX35" fmla="*/ 262430 w 543445"/>
                  <a:gd name="connsiteY35" fmla="*/ 538020 h 638032"/>
                  <a:gd name="connsiteX36" fmla="*/ 276713 w 543445"/>
                  <a:gd name="connsiteY36" fmla="*/ 532019 h 638032"/>
                  <a:gd name="connsiteX37" fmla="*/ 312993 w 543445"/>
                  <a:gd name="connsiteY37" fmla="*/ 508206 h 638032"/>
                  <a:gd name="connsiteX38" fmla="*/ 369554 w 543445"/>
                  <a:gd name="connsiteY38" fmla="*/ 452866 h 638032"/>
                  <a:gd name="connsiteX39" fmla="*/ 407643 w 543445"/>
                  <a:gd name="connsiteY39" fmla="*/ 408194 h 638032"/>
                  <a:gd name="connsiteX40" fmla="*/ 421926 w 543445"/>
                  <a:gd name="connsiteY40" fmla="*/ 388572 h 638032"/>
                  <a:gd name="connsiteX41" fmla="*/ 432686 w 543445"/>
                  <a:gd name="connsiteY41" fmla="*/ 373047 h 638032"/>
                  <a:gd name="connsiteX42" fmla="*/ 457063 w 543445"/>
                  <a:gd name="connsiteY42" fmla="*/ 337328 h 638032"/>
                  <a:gd name="connsiteX43" fmla="*/ 488581 w 543445"/>
                  <a:gd name="connsiteY43" fmla="*/ 286179 h 638032"/>
                  <a:gd name="connsiteX44" fmla="*/ 508863 w 543445"/>
                  <a:gd name="connsiteY44" fmla="*/ 252841 h 638032"/>
                  <a:gd name="connsiteX45" fmla="*/ 516576 w 543445"/>
                  <a:gd name="connsiteY45" fmla="*/ 239125 h 638032"/>
                  <a:gd name="connsiteX46" fmla="*/ 523147 w 543445"/>
                  <a:gd name="connsiteY46" fmla="*/ 227790 h 638032"/>
                  <a:gd name="connsiteX47" fmla="*/ 535049 w 543445"/>
                  <a:gd name="connsiteY47" fmla="*/ 202263 h 638032"/>
                  <a:gd name="connsiteX48" fmla="*/ 543333 w 543445"/>
                  <a:gd name="connsiteY48" fmla="*/ 168926 h 638032"/>
                  <a:gd name="connsiteX49" fmla="*/ 540382 w 543445"/>
                  <a:gd name="connsiteY49" fmla="*/ 150447 h 638032"/>
                  <a:gd name="connsiteX50" fmla="*/ 536763 w 543445"/>
                  <a:gd name="connsiteY50" fmla="*/ 143304 h 638032"/>
                  <a:gd name="connsiteX51" fmla="*/ 532002 w 543445"/>
                  <a:gd name="connsiteY51" fmla="*/ 137970 h 638032"/>
                  <a:gd name="connsiteX52" fmla="*/ 519528 w 543445"/>
                  <a:gd name="connsiteY52" fmla="*/ 127206 h 638032"/>
                  <a:gd name="connsiteX53" fmla="*/ 499341 w 543445"/>
                  <a:gd name="connsiteY53" fmla="*/ 114729 h 638032"/>
                  <a:gd name="connsiteX54" fmla="*/ 485058 w 543445"/>
                  <a:gd name="connsiteY54" fmla="*/ 107013 h 638032"/>
                  <a:gd name="connsiteX55" fmla="*/ 479059 w 543445"/>
                  <a:gd name="connsiteY55" fmla="*/ 103965 h 638032"/>
                  <a:gd name="connsiteX56" fmla="*/ 473155 w 543445"/>
                  <a:gd name="connsiteY56" fmla="*/ 100441 h 638032"/>
                  <a:gd name="connsiteX57" fmla="*/ 459443 w 543445"/>
                  <a:gd name="connsiteY57" fmla="*/ 92726 h 638032"/>
                  <a:gd name="connsiteX58" fmla="*/ 443351 w 543445"/>
                  <a:gd name="connsiteY58" fmla="*/ 77772 h 638032"/>
                  <a:gd name="connsiteX59" fmla="*/ 433257 w 543445"/>
                  <a:gd name="connsiteY59" fmla="*/ 66532 h 638032"/>
                  <a:gd name="connsiteX60" fmla="*/ 429639 w 543445"/>
                  <a:gd name="connsiteY60" fmla="*/ 61103 h 638032"/>
                  <a:gd name="connsiteX61" fmla="*/ 427925 w 543445"/>
                  <a:gd name="connsiteY61" fmla="*/ 55197 h 638032"/>
                  <a:gd name="connsiteX62" fmla="*/ 424878 w 543445"/>
                  <a:gd name="connsiteY62" fmla="*/ 41481 h 638032"/>
                  <a:gd name="connsiteX63" fmla="*/ 420784 w 543445"/>
                  <a:gd name="connsiteY63" fmla="*/ 21288 h 638032"/>
                  <a:gd name="connsiteX64" fmla="*/ 414785 w 543445"/>
                  <a:gd name="connsiteY64" fmla="*/ 9382 h 638032"/>
                  <a:gd name="connsiteX65" fmla="*/ 410023 w 543445"/>
                  <a:gd name="connsiteY65" fmla="*/ 5191 h 638032"/>
                  <a:gd name="connsiteX66" fmla="*/ 408881 w 543445"/>
                  <a:gd name="connsiteY66" fmla="*/ 3953 h 638032"/>
                  <a:gd name="connsiteX67" fmla="*/ 405262 w 543445"/>
                  <a:gd name="connsiteY67" fmla="*/ 2238 h 638032"/>
                  <a:gd name="connsiteX68" fmla="*/ 399930 w 543445"/>
                  <a:gd name="connsiteY68" fmla="*/ 1000 h 638032"/>
                  <a:gd name="connsiteX69" fmla="*/ 395740 w 543445"/>
                  <a:gd name="connsiteY69" fmla="*/ 429 h 638032"/>
                  <a:gd name="connsiteX70" fmla="*/ 393931 w 543445"/>
                  <a:gd name="connsiteY70" fmla="*/ 429 h 638032"/>
                  <a:gd name="connsiteX71" fmla="*/ 394598 w 543445"/>
                  <a:gd name="connsiteY71" fmla="*/ 429 h 63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3445" h="638032">
                    <a:moveTo>
                      <a:pt x="394598" y="429"/>
                    </a:moveTo>
                    <a:cubicBezTo>
                      <a:pt x="393360" y="1572"/>
                      <a:pt x="391550" y="3953"/>
                      <a:pt x="387456" y="9954"/>
                    </a:cubicBezTo>
                    <a:cubicBezTo>
                      <a:pt x="383266" y="14716"/>
                      <a:pt x="378505" y="20622"/>
                      <a:pt x="371364" y="31385"/>
                    </a:cubicBezTo>
                    <a:cubicBezTo>
                      <a:pt x="362984" y="42053"/>
                      <a:pt x="354700" y="53959"/>
                      <a:pt x="346987" y="67675"/>
                    </a:cubicBezTo>
                    <a:cubicBezTo>
                      <a:pt x="339179" y="80820"/>
                      <a:pt x="335084" y="90916"/>
                      <a:pt x="332037" y="99870"/>
                    </a:cubicBezTo>
                    <a:cubicBezTo>
                      <a:pt x="328514" y="108728"/>
                      <a:pt x="327276" y="113490"/>
                      <a:pt x="327276" y="115872"/>
                    </a:cubicBezTo>
                    <a:cubicBezTo>
                      <a:pt x="326705" y="116538"/>
                      <a:pt x="325562" y="118920"/>
                      <a:pt x="323753" y="124825"/>
                    </a:cubicBezTo>
                    <a:cubicBezTo>
                      <a:pt x="321372" y="130159"/>
                      <a:pt x="318992" y="136731"/>
                      <a:pt x="314802" y="148638"/>
                    </a:cubicBezTo>
                    <a:cubicBezTo>
                      <a:pt x="310041" y="160544"/>
                      <a:pt x="305280" y="172450"/>
                      <a:pt x="300519" y="185595"/>
                    </a:cubicBezTo>
                    <a:cubicBezTo>
                      <a:pt x="295758" y="197501"/>
                      <a:pt x="293377" y="205216"/>
                      <a:pt x="290997" y="212360"/>
                    </a:cubicBezTo>
                    <a:cubicBezTo>
                      <a:pt x="288045" y="219504"/>
                      <a:pt x="286807" y="223028"/>
                      <a:pt x="286236" y="225409"/>
                    </a:cubicBezTo>
                    <a:cubicBezTo>
                      <a:pt x="285664" y="226076"/>
                      <a:pt x="285093" y="229029"/>
                      <a:pt x="282712" y="236172"/>
                    </a:cubicBezTo>
                    <a:cubicBezTo>
                      <a:pt x="280332" y="242078"/>
                      <a:pt x="277285" y="249888"/>
                      <a:pt x="273190" y="262938"/>
                    </a:cubicBezTo>
                    <a:cubicBezTo>
                      <a:pt x="267763" y="276654"/>
                      <a:pt x="263002" y="290370"/>
                      <a:pt x="257669" y="304657"/>
                    </a:cubicBezTo>
                    <a:cubicBezTo>
                      <a:pt x="252337" y="317706"/>
                      <a:pt x="248147" y="325422"/>
                      <a:pt x="245195" y="333232"/>
                    </a:cubicBezTo>
                    <a:cubicBezTo>
                      <a:pt x="241577" y="340947"/>
                      <a:pt x="239863" y="345138"/>
                      <a:pt x="239196" y="347520"/>
                    </a:cubicBezTo>
                    <a:cubicBezTo>
                      <a:pt x="237482" y="351044"/>
                      <a:pt x="232721" y="359997"/>
                      <a:pt x="220819" y="380190"/>
                    </a:cubicBezTo>
                    <a:cubicBezTo>
                      <a:pt x="209487" y="398669"/>
                      <a:pt x="195775" y="420672"/>
                      <a:pt x="171970" y="453438"/>
                    </a:cubicBezTo>
                    <a:cubicBezTo>
                      <a:pt x="146355" y="487347"/>
                      <a:pt x="119598" y="518970"/>
                      <a:pt x="93412" y="549259"/>
                    </a:cubicBezTo>
                    <a:cubicBezTo>
                      <a:pt x="67798" y="576691"/>
                      <a:pt x="51800" y="591550"/>
                      <a:pt x="39231" y="603456"/>
                    </a:cubicBezTo>
                    <a:cubicBezTo>
                      <a:pt x="24948" y="616601"/>
                      <a:pt x="19616" y="621363"/>
                      <a:pt x="17235" y="623078"/>
                    </a:cubicBezTo>
                    <a:cubicBezTo>
                      <a:pt x="16664" y="623078"/>
                      <a:pt x="15426" y="624316"/>
                      <a:pt x="13712" y="626697"/>
                    </a:cubicBezTo>
                    <a:cubicBezTo>
                      <a:pt x="11331" y="628507"/>
                      <a:pt x="8284" y="630888"/>
                      <a:pt x="5904" y="633270"/>
                    </a:cubicBezTo>
                    <a:cubicBezTo>
                      <a:pt x="2381" y="635651"/>
                      <a:pt x="0" y="637365"/>
                      <a:pt x="0" y="638032"/>
                    </a:cubicBezTo>
                    <a:cubicBezTo>
                      <a:pt x="0" y="636794"/>
                      <a:pt x="1809" y="634413"/>
                      <a:pt x="4761" y="632031"/>
                    </a:cubicBezTo>
                    <a:cubicBezTo>
                      <a:pt x="6570" y="629650"/>
                      <a:pt x="8284" y="627840"/>
                      <a:pt x="9522" y="627269"/>
                    </a:cubicBezTo>
                    <a:cubicBezTo>
                      <a:pt x="10093" y="626126"/>
                      <a:pt x="11903" y="624316"/>
                      <a:pt x="17235" y="619554"/>
                    </a:cubicBezTo>
                    <a:cubicBezTo>
                      <a:pt x="21996" y="614791"/>
                      <a:pt x="27995" y="608790"/>
                      <a:pt x="37517" y="600504"/>
                    </a:cubicBezTo>
                    <a:cubicBezTo>
                      <a:pt x="47039" y="590979"/>
                      <a:pt x="57133" y="581454"/>
                      <a:pt x="67226" y="573738"/>
                    </a:cubicBezTo>
                    <a:cubicBezTo>
                      <a:pt x="76177" y="566595"/>
                      <a:pt x="81510" y="563547"/>
                      <a:pt x="86271" y="561832"/>
                    </a:cubicBezTo>
                    <a:cubicBezTo>
                      <a:pt x="91032" y="558784"/>
                      <a:pt x="93412" y="558213"/>
                      <a:pt x="94650" y="558213"/>
                    </a:cubicBezTo>
                    <a:cubicBezTo>
                      <a:pt x="97031" y="556403"/>
                      <a:pt x="101792" y="554688"/>
                      <a:pt x="111885" y="554022"/>
                    </a:cubicBezTo>
                    <a:cubicBezTo>
                      <a:pt x="120169" y="552879"/>
                      <a:pt x="130358" y="553450"/>
                      <a:pt x="146355" y="554688"/>
                    </a:cubicBezTo>
                    <a:cubicBezTo>
                      <a:pt x="163019" y="556403"/>
                      <a:pt x="179683" y="558784"/>
                      <a:pt x="198156" y="558784"/>
                    </a:cubicBezTo>
                    <a:cubicBezTo>
                      <a:pt x="215391" y="557641"/>
                      <a:pt x="227960" y="554022"/>
                      <a:pt x="239863" y="549926"/>
                    </a:cubicBezTo>
                    <a:cubicBezTo>
                      <a:pt x="251765" y="545163"/>
                      <a:pt x="258907" y="540401"/>
                      <a:pt x="262430" y="538020"/>
                    </a:cubicBezTo>
                    <a:cubicBezTo>
                      <a:pt x="263668" y="538020"/>
                      <a:pt x="267191" y="536781"/>
                      <a:pt x="276713" y="532019"/>
                    </a:cubicBezTo>
                    <a:cubicBezTo>
                      <a:pt x="285093" y="527828"/>
                      <a:pt x="295186" y="522494"/>
                      <a:pt x="312993" y="508206"/>
                    </a:cubicBezTo>
                    <a:cubicBezTo>
                      <a:pt x="331466" y="492109"/>
                      <a:pt x="350510" y="473059"/>
                      <a:pt x="369554" y="452866"/>
                    </a:cubicBezTo>
                    <a:cubicBezTo>
                      <a:pt x="387456" y="433245"/>
                      <a:pt x="398692" y="419529"/>
                      <a:pt x="407643" y="408194"/>
                    </a:cubicBezTo>
                    <a:cubicBezTo>
                      <a:pt x="417165" y="395716"/>
                      <a:pt x="420117" y="390954"/>
                      <a:pt x="421926" y="388572"/>
                    </a:cubicBezTo>
                    <a:cubicBezTo>
                      <a:pt x="423164" y="386191"/>
                      <a:pt x="426116" y="382572"/>
                      <a:pt x="432686" y="373047"/>
                    </a:cubicBezTo>
                    <a:cubicBezTo>
                      <a:pt x="438590" y="364188"/>
                      <a:pt x="446303" y="353425"/>
                      <a:pt x="457063" y="337328"/>
                    </a:cubicBezTo>
                    <a:cubicBezTo>
                      <a:pt x="467728" y="319516"/>
                      <a:pt x="477916" y="302847"/>
                      <a:pt x="488581" y="286179"/>
                    </a:cubicBezTo>
                    <a:cubicBezTo>
                      <a:pt x="498103" y="270081"/>
                      <a:pt x="504102" y="260556"/>
                      <a:pt x="508863" y="252841"/>
                    </a:cubicBezTo>
                    <a:cubicBezTo>
                      <a:pt x="513624" y="243888"/>
                      <a:pt x="515338" y="240363"/>
                      <a:pt x="516576" y="239125"/>
                    </a:cubicBezTo>
                    <a:cubicBezTo>
                      <a:pt x="517148" y="237315"/>
                      <a:pt x="519528" y="234363"/>
                      <a:pt x="523147" y="227790"/>
                    </a:cubicBezTo>
                    <a:cubicBezTo>
                      <a:pt x="526670" y="221313"/>
                      <a:pt x="530859" y="212931"/>
                      <a:pt x="535049" y="202263"/>
                    </a:cubicBezTo>
                    <a:cubicBezTo>
                      <a:pt x="539144" y="190357"/>
                      <a:pt x="542191" y="179022"/>
                      <a:pt x="543333" y="168926"/>
                    </a:cubicBezTo>
                    <a:cubicBezTo>
                      <a:pt x="543905" y="159401"/>
                      <a:pt x="542191" y="153972"/>
                      <a:pt x="540382" y="150447"/>
                    </a:cubicBezTo>
                    <a:cubicBezTo>
                      <a:pt x="538572" y="145685"/>
                      <a:pt x="537430" y="143875"/>
                      <a:pt x="536763" y="143304"/>
                    </a:cubicBezTo>
                    <a:cubicBezTo>
                      <a:pt x="536192" y="142065"/>
                      <a:pt x="535049" y="140922"/>
                      <a:pt x="532002" y="137970"/>
                    </a:cubicBezTo>
                    <a:cubicBezTo>
                      <a:pt x="529050" y="134922"/>
                      <a:pt x="525527" y="131397"/>
                      <a:pt x="519528" y="127206"/>
                    </a:cubicBezTo>
                    <a:cubicBezTo>
                      <a:pt x="512958" y="122444"/>
                      <a:pt x="505816" y="118253"/>
                      <a:pt x="499341" y="114729"/>
                    </a:cubicBezTo>
                    <a:cubicBezTo>
                      <a:pt x="492771" y="110538"/>
                      <a:pt x="488010" y="108156"/>
                      <a:pt x="485058" y="107013"/>
                    </a:cubicBezTo>
                    <a:cubicBezTo>
                      <a:pt x="480868" y="104632"/>
                      <a:pt x="479630" y="103965"/>
                      <a:pt x="479059" y="103965"/>
                    </a:cubicBezTo>
                    <a:cubicBezTo>
                      <a:pt x="477916" y="103394"/>
                      <a:pt x="476678" y="102251"/>
                      <a:pt x="473155" y="100441"/>
                    </a:cubicBezTo>
                    <a:cubicBezTo>
                      <a:pt x="468966" y="98631"/>
                      <a:pt x="464776" y="96250"/>
                      <a:pt x="459443" y="92726"/>
                    </a:cubicBezTo>
                    <a:cubicBezTo>
                      <a:pt x="453444" y="87963"/>
                      <a:pt x="448112" y="82534"/>
                      <a:pt x="443351" y="77772"/>
                    </a:cubicBezTo>
                    <a:cubicBezTo>
                      <a:pt x="438019" y="72438"/>
                      <a:pt x="435067" y="68913"/>
                      <a:pt x="433257" y="66532"/>
                    </a:cubicBezTo>
                    <a:cubicBezTo>
                      <a:pt x="430306" y="62913"/>
                      <a:pt x="429639" y="61770"/>
                      <a:pt x="429639" y="61103"/>
                    </a:cubicBezTo>
                    <a:cubicBezTo>
                      <a:pt x="429068" y="59960"/>
                      <a:pt x="428496" y="58722"/>
                      <a:pt x="427925" y="55197"/>
                    </a:cubicBezTo>
                    <a:cubicBezTo>
                      <a:pt x="426687" y="51578"/>
                      <a:pt x="426116" y="47482"/>
                      <a:pt x="424878" y="41481"/>
                    </a:cubicBezTo>
                    <a:cubicBezTo>
                      <a:pt x="423735" y="34338"/>
                      <a:pt x="422497" y="27194"/>
                      <a:pt x="420784" y="21288"/>
                    </a:cubicBezTo>
                    <a:cubicBezTo>
                      <a:pt x="418403" y="14716"/>
                      <a:pt x="416594" y="11763"/>
                      <a:pt x="414785" y="9382"/>
                    </a:cubicBezTo>
                    <a:cubicBezTo>
                      <a:pt x="412404" y="6334"/>
                      <a:pt x="410595" y="5191"/>
                      <a:pt x="410023" y="5191"/>
                    </a:cubicBezTo>
                    <a:cubicBezTo>
                      <a:pt x="409452" y="4620"/>
                      <a:pt x="409452" y="4620"/>
                      <a:pt x="408881" y="3953"/>
                    </a:cubicBezTo>
                    <a:cubicBezTo>
                      <a:pt x="407643" y="3381"/>
                      <a:pt x="406500" y="2810"/>
                      <a:pt x="405262" y="2238"/>
                    </a:cubicBezTo>
                    <a:cubicBezTo>
                      <a:pt x="403453" y="1572"/>
                      <a:pt x="401739" y="1000"/>
                      <a:pt x="399930" y="1000"/>
                    </a:cubicBezTo>
                    <a:cubicBezTo>
                      <a:pt x="397549" y="429"/>
                      <a:pt x="396312" y="429"/>
                      <a:pt x="395740" y="429"/>
                    </a:cubicBezTo>
                    <a:cubicBezTo>
                      <a:pt x="394598" y="-143"/>
                      <a:pt x="393931" y="-143"/>
                      <a:pt x="393931" y="429"/>
                    </a:cubicBezTo>
                    <a:lnTo>
                      <a:pt x="394598" y="429"/>
                    </a:lnTo>
                    <a:close/>
                  </a:path>
                </a:pathLst>
              </a:custGeom>
              <a:solidFill>
                <a:srgbClr val="FF00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6C03BB3D-7379-9D19-337E-7DEDDE09D66F}"/>
                  </a:ext>
                </a:extLst>
              </p:cNvPr>
              <p:cNvSpPr/>
              <p:nvPr/>
            </p:nvSpPr>
            <p:spPr>
              <a:xfrm>
                <a:off x="8286604" y="4389025"/>
                <a:ext cx="773674" cy="691229"/>
              </a:xfrm>
              <a:custGeom>
                <a:avLst/>
                <a:gdLst>
                  <a:gd name="connsiteX0" fmla="*/ 413071 w 773674"/>
                  <a:gd name="connsiteY0" fmla="*/ 0 h 691229"/>
                  <a:gd name="connsiteX1" fmla="*/ 406500 w 773674"/>
                  <a:gd name="connsiteY1" fmla="*/ 10763 h 691229"/>
                  <a:gd name="connsiteX2" fmla="*/ 388599 w 773674"/>
                  <a:gd name="connsiteY2" fmla="*/ 35147 h 691229"/>
                  <a:gd name="connsiteX3" fmla="*/ 358890 w 773674"/>
                  <a:gd name="connsiteY3" fmla="*/ 80391 h 691229"/>
                  <a:gd name="connsiteX4" fmla="*/ 339274 w 773674"/>
                  <a:gd name="connsiteY4" fmla="*/ 118491 h 691229"/>
                  <a:gd name="connsiteX5" fmla="*/ 330894 w 773674"/>
                  <a:gd name="connsiteY5" fmla="*/ 139351 h 691229"/>
                  <a:gd name="connsiteX6" fmla="*/ 324991 w 773674"/>
                  <a:gd name="connsiteY6" fmla="*/ 154781 h 691229"/>
                  <a:gd name="connsiteX7" fmla="*/ 311279 w 773674"/>
                  <a:gd name="connsiteY7" fmla="*/ 192310 h 691229"/>
                  <a:gd name="connsiteX8" fmla="*/ 288616 w 773674"/>
                  <a:gd name="connsiteY8" fmla="*/ 251841 h 691229"/>
                  <a:gd name="connsiteX9" fmla="*/ 271952 w 773674"/>
                  <a:gd name="connsiteY9" fmla="*/ 294132 h 691229"/>
                  <a:gd name="connsiteX10" fmla="*/ 265477 w 773674"/>
                  <a:gd name="connsiteY10" fmla="*/ 311944 h 691229"/>
                  <a:gd name="connsiteX11" fmla="*/ 257669 w 773674"/>
                  <a:gd name="connsiteY11" fmla="*/ 330994 h 691229"/>
                  <a:gd name="connsiteX12" fmla="*/ 237482 w 773674"/>
                  <a:gd name="connsiteY12" fmla="*/ 376904 h 691229"/>
                  <a:gd name="connsiteX13" fmla="*/ 200536 w 773674"/>
                  <a:gd name="connsiteY13" fmla="*/ 447104 h 691229"/>
                  <a:gd name="connsiteX14" fmla="*/ 170827 w 773674"/>
                  <a:gd name="connsiteY14" fmla="*/ 492347 h 691229"/>
                  <a:gd name="connsiteX15" fmla="*/ 156544 w 773674"/>
                  <a:gd name="connsiteY15" fmla="*/ 511969 h 691229"/>
                  <a:gd name="connsiteX16" fmla="*/ 141023 w 773674"/>
                  <a:gd name="connsiteY16" fmla="*/ 532829 h 691229"/>
                  <a:gd name="connsiteX17" fmla="*/ 104744 w 773674"/>
                  <a:gd name="connsiteY17" fmla="*/ 580454 h 691229"/>
                  <a:gd name="connsiteX18" fmla="*/ 51229 w 773674"/>
                  <a:gd name="connsiteY18" fmla="*/ 641223 h 691229"/>
                  <a:gd name="connsiteX19" fmla="*/ 15521 w 773674"/>
                  <a:gd name="connsiteY19" fmla="*/ 677513 h 691229"/>
                  <a:gd name="connsiteX20" fmla="*/ 0 w 773674"/>
                  <a:gd name="connsiteY20" fmla="*/ 691229 h 691229"/>
                  <a:gd name="connsiteX21" fmla="*/ 9522 w 773674"/>
                  <a:gd name="connsiteY21" fmla="*/ 682847 h 691229"/>
                  <a:gd name="connsiteX22" fmla="*/ 30947 w 773674"/>
                  <a:gd name="connsiteY22" fmla="*/ 662654 h 691229"/>
                  <a:gd name="connsiteX23" fmla="*/ 64274 w 773674"/>
                  <a:gd name="connsiteY23" fmla="*/ 629888 h 691229"/>
                  <a:gd name="connsiteX24" fmla="*/ 87508 w 773674"/>
                  <a:gd name="connsiteY24" fmla="*/ 609600 h 691229"/>
                  <a:gd name="connsiteX25" fmla="*/ 97031 w 773674"/>
                  <a:gd name="connsiteY25" fmla="*/ 601313 h 691229"/>
                  <a:gd name="connsiteX26" fmla="*/ 105981 w 773674"/>
                  <a:gd name="connsiteY26" fmla="*/ 594170 h 691229"/>
                  <a:gd name="connsiteX27" fmla="*/ 124359 w 773674"/>
                  <a:gd name="connsiteY27" fmla="*/ 579882 h 691229"/>
                  <a:gd name="connsiteX28" fmla="*/ 152354 w 773674"/>
                  <a:gd name="connsiteY28" fmla="*/ 561404 h 691229"/>
                  <a:gd name="connsiteX29" fmla="*/ 172636 w 773674"/>
                  <a:gd name="connsiteY29" fmla="*/ 546545 h 691229"/>
                  <a:gd name="connsiteX30" fmla="*/ 182730 w 773674"/>
                  <a:gd name="connsiteY30" fmla="*/ 537591 h 691229"/>
                  <a:gd name="connsiteX31" fmla="*/ 197013 w 773674"/>
                  <a:gd name="connsiteY31" fmla="*/ 526256 h 691229"/>
                  <a:gd name="connsiteX32" fmla="*/ 233292 w 773674"/>
                  <a:gd name="connsiteY32" fmla="*/ 497110 h 691229"/>
                  <a:gd name="connsiteX33" fmla="*/ 285664 w 773674"/>
                  <a:gd name="connsiteY33" fmla="*/ 460820 h 691229"/>
                  <a:gd name="connsiteX34" fmla="*/ 316040 w 773674"/>
                  <a:gd name="connsiteY34" fmla="*/ 449485 h 691229"/>
                  <a:gd name="connsiteX35" fmla="*/ 326133 w 773674"/>
                  <a:gd name="connsiteY35" fmla="*/ 449485 h 691229"/>
                  <a:gd name="connsiteX36" fmla="*/ 346987 w 773674"/>
                  <a:gd name="connsiteY36" fmla="*/ 442913 h 691229"/>
                  <a:gd name="connsiteX37" fmla="*/ 392217 w 773674"/>
                  <a:gd name="connsiteY37" fmla="*/ 404241 h 691229"/>
                  <a:gd name="connsiteX38" fmla="*/ 457063 w 773674"/>
                  <a:gd name="connsiteY38" fmla="*/ 322707 h 691229"/>
                  <a:gd name="connsiteX39" fmla="*/ 501150 w 773674"/>
                  <a:gd name="connsiteY39" fmla="*/ 282797 h 691229"/>
                  <a:gd name="connsiteX40" fmla="*/ 524956 w 773674"/>
                  <a:gd name="connsiteY40" fmla="*/ 271463 h 691229"/>
                  <a:gd name="connsiteX41" fmla="*/ 538572 w 773674"/>
                  <a:gd name="connsiteY41" fmla="*/ 267938 h 691229"/>
                  <a:gd name="connsiteX42" fmla="*/ 577328 w 773674"/>
                  <a:gd name="connsiteY42" fmla="*/ 258985 h 691229"/>
                  <a:gd name="connsiteX43" fmla="*/ 636841 w 773674"/>
                  <a:gd name="connsiteY43" fmla="*/ 244126 h 691229"/>
                  <a:gd name="connsiteX44" fmla="*/ 670168 w 773674"/>
                  <a:gd name="connsiteY44" fmla="*/ 227457 h 691229"/>
                  <a:gd name="connsiteX45" fmla="*/ 679024 w 773674"/>
                  <a:gd name="connsiteY45" fmla="*/ 218504 h 691229"/>
                  <a:gd name="connsiteX46" fmla="*/ 687404 w 773674"/>
                  <a:gd name="connsiteY46" fmla="*/ 212598 h 691229"/>
                  <a:gd name="connsiteX47" fmla="*/ 709400 w 773674"/>
                  <a:gd name="connsiteY47" fmla="*/ 207836 h 691229"/>
                  <a:gd name="connsiteX48" fmla="*/ 743965 w 773674"/>
                  <a:gd name="connsiteY48" fmla="*/ 212598 h 691229"/>
                  <a:gd name="connsiteX49" fmla="*/ 761771 w 773674"/>
                  <a:gd name="connsiteY49" fmla="*/ 211360 h 691229"/>
                  <a:gd name="connsiteX50" fmla="*/ 767104 w 773674"/>
                  <a:gd name="connsiteY50" fmla="*/ 206597 h 691229"/>
                  <a:gd name="connsiteX51" fmla="*/ 770151 w 773674"/>
                  <a:gd name="connsiteY51" fmla="*/ 200025 h 691229"/>
                  <a:gd name="connsiteX52" fmla="*/ 773674 w 773674"/>
                  <a:gd name="connsiteY52" fmla="*/ 184023 h 691229"/>
                  <a:gd name="connsiteX53" fmla="*/ 769484 w 773674"/>
                  <a:gd name="connsiteY53" fmla="*/ 160211 h 691229"/>
                  <a:gd name="connsiteX54" fmla="*/ 759391 w 773674"/>
                  <a:gd name="connsiteY54" fmla="*/ 148304 h 691229"/>
                  <a:gd name="connsiteX55" fmla="*/ 752821 w 773674"/>
                  <a:gd name="connsiteY55" fmla="*/ 144685 h 691229"/>
                  <a:gd name="connsiteX56" fmla="*/ 743965 w 773674"/>
                  <a:gd name="connsiteY56" fmla="*/ 140494 h 691229"/>
                  <a:gd name="connsiteX57" fmla="*/ 722540 w 773674"/>
                  <a:gd name="connsiteY57" fmla="*/ 130969 h 691229"/>
                  <a:gd name="connsiteX58" fmla="*/ 691593 w 773674"/>
                  <a:gd name="connsiteY58" fmla="*/ 117920 h 691229"/>
                  <a:gd name="connsiteX59" fmla="*/ 669502 w 773674"/>
                  <a:gd name="connsiteY59" fmla="*/ 108966 h 691229"/>
                  <a:gd name="connsiteX60" fmla="*/ 659980 w 773674"/>
                  <a:gd name="connsiteY60" fmla="*/ 105442 h 691229"/>
                  <a:gd name="connsiteX61" fmla="*/ 641602 w 773674"/>
                  <a:gd name="connsiteY61" fmla="*/ 97060 h 691229"/>
                  <a:gd name="connsiteX62" fmla="*/ 599324 w 773674"/>
                  <a:gd name="connsiteY62" fmla="*/ 79248 h 691229"/>
                  <a:gd name="connsiteX63" fmla="*/ 538001 w 773674"/>
                  <a:gd name="connsiteY63" fmla="*/ 51245 h 691229"/>
                  <a:gd name="connsiteX64" fmla="*/ 496961 w 773674"/>
                  <a:gd name="connsiteY64" fmla="*/ 28575 h 691229"/>
                  <a:gd name="connsiteX65" fmla="*/ 481440 w 773674"/>
                  <a:gd name="connsiteY65" fmla="*/ 16097 h 691229"/>
                  <a:gd name="connsiteX66" fmla="*/ 474965 w 773674"/>
                  <a:gd name="connsiteY66" fmla="*/ 13145 h 691229"/>
                  <a:gd name="connsiteX67" fmla="*/ 460681 w 773674"/>
                  <a:gd name="connsiteY67" fmla="*/ 7811 h 691229"/>
                  <a:gd name="connsiteX68" fmla="*/ 436876 w 773674"/>
                  <a:gd name="connsiteY68" fmla="*/ 3620 h 691229"/>
                  <a:gd name="connsiteX69" fmla="*/ 420783 w 773674"/>
                  <a:gd name="connsiteY69" fmla="*/ 1810 h 691229"/>
                  <a:gd name="connsiteX70" fmla="*/ 413071 w 773674"/>
                  <a:gd name="connsiteY70" fmla="*/ 0 h 691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73674" h="691229">
                    <a:moveTo>
                      <a:pt x="413071" y="0"/>
                    </a:moveTo>
                    <a:cubicBezTo>
                      <a:pt x="412404" y="1238"/>
                      <a:pt x="410690" y="4191"/>
                      <a:pt x="406500" y="10763"/>
                    </a:cubicBezTo>
                    <a:cubicBezTo>
                      <a:pt x="402311" y="15526"/>
                      <a:pt x="396978" y="22098"/>
                      <a:pt x="388599" y="35147"/>
                    </a:cubicBezTo>
                    <a:cubicBezTo>
                      <a:pt x="378505" y="48863"/>
                      <a:pt x="368412" y="63722"/>
                      <a:pt x="358890" y="80391"/>
                    </a:cubicBezTo>
                    <a:cubicBezTo>
                      <a:pt x="349367" y="95917"/>
                      <a:pt x="343368" y="107823"/>
                      <a:pt x="339274" y="118491"/>
                    </a:cubicBezTo>
                    <a:cubicBezTo>
                      <a:pt x="333846" y="129826"/>
                      <a:pt x="331466" y="135731"/>
                      <a:pt x="330894" y="139351"/>
                    </a:cubicBezTo>
                    <a:cubicBezTo>
                      <a:pt x="329752" y="140494"/>
                      <a:pt x="328514" y="144685"/>
                      <a:pt x="324991" y="154781"/>
                    </a:cubicBezTo>
                    <a:cubicBezTo>
                      <a:pt x="321372" y="163163"/>
                      <a:pt x="317849" y="173831"/>
                      <a:pt x="311279" y="192310"/>
                    </a:cubicBezTo>
                    <a:cubicBezTo>
                      <a:pt x="303566" y="211360"/>
                      <a:pt x="296424" y="230981"/>
                      <a:pt x="288616" y="251841"/>
                    </a:cubicBezTo>
                    <a:cubicBezTo>
                      <a:pt x="280903" y="270891"/>
                      <a:pt x="275571" y="283369"/>
                      <a:pt x="271952" y="294132"/>
                    </a:cubicBezTo>
                    <a:cubicBezTo>
                      <a:pt x="267191" y="304800"/>
                      <a:pt x="266049" y="309563"/>
                      <a:pt x="265477" y="311944"/>
                    </a:cubicBezTo>
                    <a:cubicBezTo>
                      <a:pt x="264239" y="313754"/>
                      <a:pt x="262430" y="318516"/>
                      <a:pt x="257669" y="330994"/>
                    </a:cubicBezTo>
                    <a:cubicBezTo>
                      <a:pt x="252908" y="341757"/>
                      <a:pt x="247576" y="354806"/>
                      <a:pt x="237482" y="376904"/>
                    </a:cubicBezTo>
                    <a:cubicBezTo>
                      <a:pt x="226151" y="400050"/>
                      <a:pt x="213677" y="423291"/>
                      <a:pt x="200536" y="447104"/>
                    </a:cubicBezTo>
                    <a:cubicBezTo>
                      <a:pt x="187491" y="468535"/>
                      <a:pt x="178540" y="481679"/>
                      <a:pt x="170827" y="492347"/>
                    </a:cubicBezTo>
                    <a:cubicBezTo>
                      <a:pt x="162448" y="504254"/>
                      <a:pt x="158353" y="509588"/>
                      <a:pt x="156544" y="511969"/>
                    </a:cubicBezTo>
                    <a:cubicBezTo>
                      <a:pt x="154164" y="514350"/>
                      <a:pt x="150545" y="519779"/>
                      <a:pt x="141023" y="532829"/>
                    </a:cubicBezTo>
                    <a:cubicBezTo>
                      <a:pt x="132167" y="544735"/>
                      <a:pt x="121407" y="559594"/>
                      <a:pt x="104744" y="580454"/>
                    </a:cubicBezTo>
                    <a:cubicBezTo>
                      <a:pt x="86271" y="601885"/>
                      <a:pt x="68464" y="621506"/>
                      <a:pt x="51229" y="641223"/>
                    </a:cubicBezTo>
                    <a:cubicBezTo>
                      <a:pt x="33899" y="659035"/>
                      <a:pt x="23805" y="669131"/>
                      <a:pt x="15521" y="677513"/>
                    </a:cubicBezTo>
                    <a:cubicBezTo>
                      <a:pt x="5999" y="686467"/>
                      <a:pt x="1809" y="689420"/>
                      <a:pt x="0" y="691229"/>
                    </a:cubicBezTo>
                    <a:cubicBezTo>
                      <a:pt x="1238" y="689991"/>
                      <a:pt x="3618" y="687610"/>
                      <a:pt x="9522" y="682847"/>
                    </a:cubicBezTo>
                    <a:cubicBezTo>
                      <a:pt x="14283" y="678085"/>
                      <a:pt x="20282" y="672179"/>
                      <a:pt x="30947" y="662654"/>
                    </a:cubicBezTo>
                    <a:cubicBezTo>
                      <a:pt x="41707" y="651320"/>
                      <a:pt x="52943" y="640556"/>
                      <a:pt x="64274" y="629888"/>
                    </a:cubicBezTo>
                    <a:cubicBezTo>
                      <a:pt x="75035" y="619792"/>
                      <a:pt x="81510" y="613791"/>
                      <a:pt x="87508" y="609600"/>
                    </a:cubicBezTo>
                    <a:cubicBezTo>
                      <a:pt x="93412" y="604266"/>
                      <a:pt x="95793" y="601885"/>
                      <a:pt x="97031" y="601313"/>
                    </a:cubicBezTo>
                    <a:cubicBezTo>
                      <a:pt x="98173" y="600075"/>
                      <a:pt x="100554" y="597694"/>
                      <a:pt x="105981" y="594170"/>
                    </a:cubicBezTo>
                    <a:cubicBezTo>
                      <a:pt x="110076" y="589979"/>
                      <a:pt x="115504" y="585788"/>
                      <a:pt x="124359" y="579882"/>
                    </a:cubicBezTo>
                    <a:cubicBezTo>
                      <a:pt x="133310" y="573310"/>
                      <a:pt x="142261" y="567404"/>
                      <a:pt x="152354" y="561404"/>
                    </a:cubicBezTo>
                    <a:cubicBezTo>
                      <a:pt x="161305" y="554831"/>
                      <a:pt x="167209" y="550736"/>
                      <a:pt x="172636" y="546545"/>
                    </a:cubicBezTo>
                    <a:cubicBezTo>
                      <a:pt x="177969" y="541782"/>
                      <a:pt x="180921" y="538829"/>
                      <a:pt x="182730" y="537591"/>
                    </a:cubicBezTo>
                    <a:cubicBezTo>
                      <a:pt x="183873" y="536448"/>
                      <a:pt x="187491" y="533400"/>
                      <a:pt x="197013" y="526256"/>
                    </a:cubicBezTo>
                    <a:cubicBezTo>
                      <a:pt x="205297" y="518541"/>
                      <a:pt x="216057" y="509588"/>
                      <a:pt x="233292" y="497110"/>
                    </a:cubicBezTo>
                    <a:cubicBezTo>
                      <a:pt x="251194" y="482822"/>
                      <a:pt x="268429" y="470345"/>
                      <a:pt x="285664" y="460820"/>
                    </a:cubicBezTo>
                    <a:cubicBezTo>
                      <a:pt x="300519" y="451866"/>
                      <a:pt x="309470" y="450056"/>
                      <a:pt x="316040" y="449485"/>
                    </a:cubicBezTo>
                    <a:cubicBezTo>
                      <a:pt x="323182" y="447675"/>
                      <a:pt x="324991" y="448342"/>
                      <a:pt x="326133" y="449485"/>
                    </a:cubicBezTo>
                    <a:cubicBezTo>
                      <a:pt x="328514" y="450056"/>
                      <a:pt x="334513" y="450056"/>
                      <a:pt x="346987" y="442913"/>
                    </a:cubicBezTo>
                    <a:cubicBezTo>
                      <a:pt x="357652" y="436436"/>
                      <a:pt x="371364" y="426244"/>
                      <a:pt x="392217" y="404241"/>
                    </a:cubicBezTo>
                    <a:cubicBezTo>
                      <a:pt x="413642" y="378047"/>
                      <a:pt x="435067" y="348901"/>
                      <a:pt x="457063" y="322707"/>
                    </a:cubicBezTo>
                    <a:cubicBezTo>
                      <a:pt x="476678" y="300038"/>
                      <a:pt x="489248" y="289941"/>
                      <a:pt x="501150" y="282797"/>
                    </a:cubicBezTo>
                    <a:cubicBezTo>
                      <a:pt x="514196" y="273844"/>
                      <a:pt x="520766" y="271463"/>
                      <a:pt x="524956" y="271463"/>
                    </a:cubicBezTo>
                    <a:cubicBezTo>
                      <a:pt x="525527" y="270891"/>
                      <a:pt x="529050" y="269748"/>
                      <a:pt x="538572" y="267938"/>
                    </a:cubicBezTo>
                    <a:cubicBezTo>
                      <a:pt x="546952" y="265557"/>
                      <a:pt x="558283" y="263176"/>
                      <a:pt x="577328" y="258985"/>
                    </a:cubicBezTo>
                    <a:cubicBezTo>
                      <a:pt x="596943" y="254222"/>
                      <a:pt x="617797" y="250031"/>
                      <a:pt x="636841" y="244126"/>
                    </a:cubicBezTo>
                    <a:cubicBezTo>
                      <a:pt x="654076" y="237554"/>
                      <a:pt x="663598" y="232220"/>
                      <a:pt x="670168" y="227457"/>
                    </a:cubicBezTo>
                    <a:cubicBezTo>
                      <a:pt x="677310" y="222123"/>
                      <a:pt x="678453" y="219742"/>
                      <a:pt x="679024" y="218504"/>
                    </a:cubicBezTo>
                    <a:cubicBezTo>
                      <a:pt x="679691" y="216694"/>
                      <a:pt x="681405" y="214979"/>
                      <a:pt x="687404" y="212598"/>
                    </a:cubicBezTo>
                    <a:cubicBezTo>
                      <a:pt x="692165" y="209550"/>
                      <a:pt x="698735" y="207836"/>
                      <a:pt x="709400" y="207836"/>
                    </a:cubicBezTo>
                    <a:cubicBezTo>
                      <a:pt x="720731" y="208407"/>
                      <a:pt x="732634" y="210788"/>
                      <a:pt x="743965" y="212598"/>
                    </a:cubicBezTo>
                    <a:cubicBezTo>
                      <a:pt x="753487" y="213170"/>
                      <a:pt x="758248" y="212598"/>
                      <a:pt x="761771" y="211360"/>
                    </a:cubicBezTo>
                    <a:cubicBezTo>
                      <a:pt x="765390" y="209550"/>
                      <a:pt x="766532" y="207836"/>
                      <a:pt x="767104" y="206597"/>
                    </a:cubicBezTo>
                    <a:cubicBezTo>
                      <a:pt x="767770" y="205454"/>
                      <a:pt x="768342" y="204216"/>
                      <a:pt x="770151" y="200025"/>
                    </a:cubicBezTo>
                    <a:cubicBezTo>
                      <a:pt x="771294" y="195929"/>
                      <a:pt x="773103" y="191167"/>
                      <a:pt x="773674" y="184023"/>
                    </a:cubicBezTo>
                    <a:cubicBezTo>
                      <a:pt x="773674" y="175641"/>
                      <a:pt x="771865" y="167354"/>
                      <a:pt x="769484" y="160211"/>
                    </a:cubicBezTo>
                    <a:cubicBezTo>
                      <a:pt x="765961" y="153638"/>
                      <a:pt x="762343" y="150019"/>
                      <a:pt x="759391" y="148304"/>
                    </a:cubicBezTo>
                    <a:cubicBezTo>
                      <a:pt x="755868" y="145256"/>
                      <a:pt x="753487" y="144685"/>
                      <a:pt x="752821" y="144685"/>
                    </a:cubicBezTo>
                    <a:cubicBezTo>
                      <a:pt x="751678" y="144113"/>
                      <a:pt x="749297" y="142875"/>
                      <a:pt x="743965" y="140494"/>
                    </a:cubicBezTo>
                    <a:cubicBezTo>
                      <a:pt x="738537" y="138113"/>
                      <a:pt x="732062" y="135160"/>
                      <a:pt x="722540" y="130969"/>
                    </a:cubicBezTo>
                    <a:cubicBezTo>
                      <a:pt x="711780" y="126206"/>
                      <a:pt x="701687" y="122111"/>
                      <a:pt x="691593" y="117920"/>
                    </a:cubicBezTo>
                    <a:cubicBezTo>
                      <a:pt x="681405" y="113729"/>
                      <a:pt x="674930" y="110776"/>
                      <a:pt x="669502" y="108966"/>
                    </a:cubicBezTo>
                    <a:cubicBezTo>
                      <a:pt x="663598" y="106585"/>
                      <a:pt x="660646" y="105442"/>
                      <a:pt x="659980" y="105442"/>
                    </a:cubicBezTo>
                    <a:cubicBezTo>
                      <a:pt x="657599" y="104204"/>
                      <a:pt x="652838" y="101822"/>
                      <a:pt x="641602" y="97060"/>
                    </a:cubicBezTo>
                    <a:cubicBezTo>
                      <a:pt x="630842" y="92297"/>
                      <a:pt x="618368" y="87535"/>
                      <a:pt x="599324" y="79248"/>
                    </a:cubicBezTo>
                    <a:cubicBezTo>
                      <a:pt x="578470" y="70295"/>
                      <a:pt x="558283" y="60770"/>
                      <a:pt x="538001" y="51245"/>
                    </a:cubicBezTo>
                    <a:cubicBezTo>
                      <a:pt x="518385" y="41148"/>
                      <a:pt x="506483" y="34576"/>
                      <a:pt x="496961" y="28575"/>
                    </a:cubicBezTo>
                    <a:cubicBezTo>
                      <a:pt x="486201" y="21431"/>
                      <a:pt x="482677" y="17907"/>
                      <a:pt x="481440" y="16097"/>
                    </a:cubicBezTo>
                    <a:cubicBezTo>
                      <a:pt x="480297" y="15526"/>
                      <a:pt x="478488" y="14288"/>
                      <a:pt x="474965" y="13145"/>
                    </a:cubicBezTo>
                    <a:cubicBezTo>
                      <a:pt x="471346" y="11335"/>
                      <a:pt x="467156" y="9525"/>
                      <a:pt x="460681" y="7811"/>
                    </a:cubicBezTo>
                    <a:cubicBezTo>
                      <a:pt x="452873" y="5429"/>
                      <a:pt x="444589" y="4191"/>
                      <a:pt x="436876" y="3620"/>
                    </a:cubicBezTo>
                    <a:cubicBezTo>
                      <a:pt x="429068" y="2381"/>
                      <a:pt x="424307" y="1810"/>
                      <a:pt x="420783" y="1810"/>
                    </a:cubicBezTo>
                    <a:cubicBezTo>
                      <a:pt x="416022" y="667"/>
                      <a:pt x="413642" y="0"/>
                      <a:pt x="413071" y="0"/>
                    </a:cubicBezTo>
                    <a:close/>
                  </a:path>
                </a:pathLst>
              </a:custGeom>
              <a:solidFill>
                <a:srgbClr val="FF6600">
                  <a:alpha val="51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BECAA186-1FA5-7D6D-A6BD-72CDE743EE18}"/>
                  </a:ext>
                </a:extLst>
              </p:cNvPr>
              <p:cNvSpPr/>
              <p:nvPr/>
            </p:nvSpPr>
            <p:spPr>
              <a:xfrm>
                <a:off x="8359897" y="4443223"/>
                <a:ext cx="498034" cy="553486"/>
              </a:xfrm>
              <a:custGeom>
                <a:avLst/>
                <a:gdLst>
                  <a:gd name="connsiteX0" fmla="*/ 462898 w 498034"/>
                  <a:gd name="connsiteY0" fmla="*/ 0 h 553486"/>
                  <a:gd name="connsiteX1" fmla="*/ 456994 w 498034"/>
                  <a:gd name="connsiteY1" fmla="*/ 5334 h 553486"/>
                  <a:gd name="connsiteX2" fmla="*/ 440902 w 498034"/>
                  <a:gd name="connsiteY2" fmla="*/ 11906 h 553486"/>
                  <a:gd name="connsiteX3" fmla="*/ 412907 w 498034"/>
                  <a:gd name="connsiteY3" fmla="*/ 13716 h 553486"/>
                  <a:gd name="connsiteX4" fmla="*/ 395100 w 498034"/>
                  <a:gd name="connsiteY4" fmla="*/ 14288 h 553486"/>
                  <a:gd name="connsiteX5" fmla="*/ 387959 w 498034"/>
                  <a:gd name="connsiteY5" fmla="*/ 15526 h 553486"/>
                  <a:gd name="connsiteX6" fmla="*/ 380817 w 498034"/>
                  <a:gd name="connsiteY6" fmla="*/ 16097 h 553486"/>
                  <a:gd name="connsiteX7" fmla="*/ 364725 w 498034"/>
                  <a:gd name="connsiteY7" fmla="*/ 22670 h 553486"/>
                  <a:gd name="connsiteX8" fmla="*/ 343871 w 498034"/>
                  <a:gd name="connsiteY8" fmla="*/ 45244 h 553486"/>
                  <a:gd name="connsiteX9" fmla="*/ 328445 w 498034"/>
                  <a:gd name="connsiteY9" fmla="*/ 64865 h 553486"/>
                  <a:gd name="connsiteX10" fmla="*/ 321304 w 498034"/>
                  <a:gd name="connsiteY10" fmla="*/ 73247 h 553486"/>
                  <a:gd name="connsiteX11" fmla="*/ 311782 w 498034"/>
                  <a:gd name="connsiteY11" fmla="*/ 85725 h 553486"/>
                  <a:gd name="connsiteX12" fmla="*/ 295118 w 498034"/>
                  <a:gd name="connsiteY12" fmla="*/ 118491 h 553486"/>
                  <a:gd name="connsiteX13" fmla="*/ 277883 w 498034"/>
                  <a:gd name="connsiteY13" fmla="*/ 171450 h 553486"/>
                  <a:gd name="connsiteX14" fmla="*/ 265980 w 498034"/>
                  <a:gd name="connsiteY14" fmla="*/ 210121 h 553486"/>
                  <a:gd name="connsiteX15" fmla="*/ 259981 w 498034"/>
                  <a:gd name="connsiteY15" fmla="*/ 226790 h 553486"/>
                  <a:gd name="connsiteX16" fmla="*/ 250459 w 498034"/>
                  <a:gd name="connsiteY16" fmla="*/ 243459 h 553486"/>
                  <a:gd name="connsiteX17" fmla="*/ 224273 w 498034"/>
                  <a:gd name="connsiteY17" fmla="*/ 282797 h 553486"/>
                  <a:gd name="connsiteX18" fmla="*/ 176662 w 498034"/>
                  <a:gd name="connsiteY18" fmla="*/ 335756 h 553486"/>
                  <a:gd name="connsiteX19" fmla="*/ 143906 w 498034"/>
                  <a:gd name="connsiteY19" fmla="*/ 366713 h 553486"/>
                  <a:gd name="connsiteX20" fmla="*/ 130290 w 498034"/>
                  <a:gd name="connsiteY20" fmla="*/ 378619 h 553486"/>
                  <a:gd name="connsiteX21" fmla="*/ 115340 w 498034"/>
                  <a:gd name="connsiteY21" fmla="*/ 395288 h 553486"/>
                  <a:gd name="connsiteX22" fmla="*/ 80298 w 498034"/>
                  <a:gd name="connsiteY22" fmla="*/ 433959 h 553486"/>
                  <a:gd name="connsiteX23" fmla="*/ 33259 w 498034"/>
                  <a:gd name="connsiteY23" fmla="*/ 491776 h 553486"/>
                  <a:gd name="connsiteX24" fmla="*/ 8882 w 498034"/>
                  <a:gd name="connsiteY24" fmla="*/ 533400 h 553486"/>
                  <a:gd name="connsiteX25" fmla="*/ 503 w 498034"/>
                  <a:gd name="connsiteY25" fmla="*/ 553022 h 553486"/>
                  <a:gd name="connsiteX26" fmla="*/ 1741 w 498034"/>
                  <a:gd name="connsiteY26" fmla="*/ 550069 h 553486"/>
                  <a:gd name="connsiteX27" fmla="*/ 14786 w 498034"/>
                  <a:gd name="connsiteY27" fmla="*/ 526828 h 553486"/>
                  <a:gd name="connsiteX28" fmla="*/ 51065 w 498034"/>
                  <a:gd name="connsiteY28" fmla="*/ 473869 h 553486"/>
                  <a:gd name="connsiteX29" fmla="*/ 77918 w 498034"/>
                  <a:gd name="connsiteY29" fmla="*/ 447675 h 553486"/>
                  <a:gd name="connsiteX30" fmla="*/ 87440 w 498034"/>
                  <a:gd name="connsiteY30" fmla="*/ 443484 h 553486"/>
                  <a:gd name="connsiteX31" fmla="*/ 95153 w 498034"/>
                  <a:gd name="connsiteY31" fmla="*/ 445294 h 553486"/>
                  <a:gd name="connsiteX32" fmla="*/ 107627 w 498034"/>
                  <a:gd name="connsiteY32" fmla="*/ 457200 h 553486"/>
                  <a:gd name="connsiteX33" fmla="*/ 126671 w 498034"/>
                  <a:gd name="connsiteY33" fmla="*/ 473869 h 553486"/>
                  <a:gd name="connsiteX34" fmla="*/ 151048 w 498034"/>
                  <a:gd name="connsiteY34" fmla="*/ 464915 h 553486"/>
                  <a:gd name="connsiteX35" fmla="*/ 167140 w 498034"/>
                  <a:gd name="connsiteY35" fmla="*/ 453009 h 553486"/>
                  <a:gd name="connsiteX36" fmla="*/ 181423 w 498034"/>
                  <a:gd name="connsiteY36" fmla="*/ 442341 h 553486"/>
                  <a:gd name="connsiteX37" fmla="*/ 215322 w 498034"/>
                  <a:gd name="connsiteY37" fmla="*/ 414338 h 553486"/>
                  <a:gd name="connsiteX38" fmla="*/ 266551 w 498034"/>
                  <a:gd name="connsiteY38" fmla="*/ 366713 h 553486"/>
                  <a:gd name="connsiteX39" fmla="*/ 299879 w 498034"/>
                  <a:gd name="connsiteY39" fmla="*/ 333946 h 553486"/>
                  <a:gd name="connsiteX40" fmla="*/ 314162 w 498034"/>
                  <a:gd name="connsiteY40" fmla="*/ 320326 h 553486"/>
                  <a:gd name="connsiteX41" fmla="*/ 333778 w 498034"/>
                  <a:gd name="connsiteY41" fmla="*/ 300038 h 553486"/>
                  <a:gd name="connsiteX42" fmla="*/ 374818 w 498034"/>
                  <a:gd name="connsiteY42" fmla="*/ 256032 h 553486"/>
                  <a:gd name="connsiteX43" fmla="*/ 428999 w 498034"/>
                  <a:gd name="connsiteY43" fmla="*/ 191071 h 553486"/>
                  <a:gd name="connsiteX44" fmla="*/ 458803 w 498034"/>
                  <a:gd name="connsiteY44" fmla="*/ 151257 h 553486"/>
                  <a:gd name="connsiteX45" fmla="*/ 470039 w 498034"/>
                  <a:gd name="connsiteY45" fmla="*/ 134588 h 553486"/>
                  <a:gd name="connsiteX46" fmla="*/ 476038 w 498034"/>
                  <a:gd name="connsiteY46" fmla="*/ 121444 h 553486"/>
                  <a:gd name="connsiteX47" fmla="*/ 486132 w 498034"/>
                  <a:gd name="connsiteY47" fmla="*/ 95250 h 553486"/>
                  <a:gd name="connsiteX48" fmla="*/ 495083 w 498034"/>
                  <a:gd name="connsiteY48" fmla="*/ 60770 h 553486"/>
                  <a:gd name="connsiteX49" fmla="*/ 497463 w 498034"/>
                  <a:gd name="connsiteY49" fmla="*/ 39338 h 553486"/>
                  <a:gd name="connsiteX50" fmla="*/ 498035 w 498034"/>
                  <a:gd name="connsiteY50" fmla="*/ 29813 h 553486"/>
                  <a:gd name="connsiteX51" fmla="*/ 496225 w 498034"/>
                  <a:gd name="connsiteY51" fmla="*/ 23241 h 553486"/>
                  <a:gd name="connsiteX52" fmla="*/ 485561 w 498034"/>
                  <a:gd name="connsiteY52" fmla="*/ 16669 h 553486"/>
                  <a:gd name="connsiteX53" fmla="*/ 462898 w 498034"/>
                  <a:gd name="connsiteY53" fmla="*/ 16097 h 553486"/>
                  <a:gd name="connsiteX54" fmla="*/ 452233 w 498034"/>
                  <a:gd name="connsiteY54" fmla="*/ 11335 h 553486"/>
                  <a:gd name="connsiteX55" fmla="*/ 450424 w 498034"/>
                  <a:gd name="connsiteY55" fmla="*/ 6572 h 553486"/>
                  <a:gd name="connsiteX56" fmla="*/ 451662 w 498034"/>
                  <a:gd name="connsiteY56" fmla="*/ 6001 h 553486"/>
                  <a:gd name="connsiteX57" fmla="*/ 454614 w 498034"/>
                  <a:gd name="connsiteY57" fmla="*/ 4191 h 553486"/>
                  <a:gd name="connsiteX58" fmla="*/ 459375 w 498034"/>
                  <a:gd name="connsiteY58" fmla="*/ 2381 h 553486"/>
                  <a:gd name="connsiteX59" fmla="*/ 461755 w 498034"/>
                  <a:gd name="connsiteY59" fmla="*/ 571 h 553486"/>
                  <a:gd name="connsiteX60" fmla="*/ 462898 w 498034"/>
                  <a:gd name="connsiteY60" fmla="*/ 0 h 55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98034" h="553486">
                    <a:moveTo>
                      <a:pt x="462898" y="0"/>
                    </a:moveTo>
                    <a:cubicBezTo>
                      <a:pt x="462327" y="571"/>
                      <a:pt x="460517" y="2381"/>
                      <a:pt x="456994" y="5334"/>
                    </a:cubicBezTo>
                    <a:cubicBezTo>
                      <a:pt x="453376" y="7715"/>
                      <a:pt x="448615" y="10096"/>
                      <a:pt x="440902" y="11906"/>
                    </a:cubicBezTo>
                    <a:cubicBezTo>
                      <a:pt x="431380" y="13145"/>
                      <a:pt x="421857" y="13145"/>
                      <a:pt x="412907" y="13716"/>
                    </a:cubicBezTo>
                    <a:cubicBezTo>
                      <a:pt x="404051" y="13716"/>
                      <a:pt x="398623" y="13716"/>
                      <a:pt x="395100" y="14288"/>
                    </a:cubicBezTo>
                    <a:cubicBezTo>
                      <a:pt x="390339" y="14288"/>
                      <a:pt x="388530" y="14859"/>
                      <a:pt x="387959" y="15526"/>
                    </a:cubicBezTo>
                    <a:cubicBezTo>
                      <a:pt x="386721" y="14859"/>
                      <a:pt x="385007" y="14859"/>
                      <a:pt x="380817" y="16097"/>
                    </a:cubicBezTo>
                    <a:cubicBezTo>
                      <a:pt x="376627" y="16097"/>
                      <a:pt x="371295" y="17240"/>
                      <a:pt x="364725" y="22670"/>
                    </a:cubicBezTo>
                    <a:cubicBezTo>
                      <a:pt x="357583" y="28575"/>
                      <a:pt x="350441" y="36290"/>
                      <a:pt x="343871" y="45244"/>
                    </a:cubicBezTo>
                    <a:cubicBezTo>
                      <a:pt x="336730" y="52959"/>
                      <a:pt x="331968" y="59531"/>
                      <a:pt x="328445" y="64865"/>
                    </a:cubicBezTo>
                    <a:cubicBezTo>
                      <a:pt x="323684" y="69628"/>
                      <a:pt x="321875" y="72009"/>
                      <a:pt x="321304" y="73247"/>
                    </a:cubicBezTo>
                    <a:cubicBezTo>
                      <a:pt x="319494" y="74390"/>
                      <a:pt x="316543" y="77438"/>
                      <a:pt x="311782" y="85725"/>
                    </a:cubicBezTo>
                    <a:cubicBezTo>
                      <a:pt x="306449" y="92869"/>
                      <a:pt x="301688" y="102394"/>
                      <a:pt x="295118" y="118491"/>
                    </a:cubicBezTo>
                    <a:cubicBezTo>
                      <a:pt x="288547" y="135160"/>
                      <a:pt x="283215" y="152971"/>
                      <a:pt x="277883" y="171450"/>
                    </a:cubicBezTo>
                    <a:cubicBezTo>
                      <a:pt x="271884" y="188690"/>
                      <a:pt x="268932" y="200025"/>
                      <a:pt x="265980" y="210121"/>
                    </a:cubicBezTo>
                    <a:cubicBezTo>
                      <a:pt x="262362" y="220313"/>
                      <a:pt x="260552" y="224409"/>
                      <a:pt x="259981" y="226790"/>
                    </a:cubicBezTo>
                    <a:cubicBezTo>
                      <a:pt x="258838" y="228600"/>
                      <a:pt x="256458" y="232791"/>
                      <a:pt x="250459" y="243459"/>
                    </a:cubicBezTo>
                    <a:cubicBezTo>
                      <a:pt x="244555" y="252984"/>
                      <a:pt x="237414" y="264890"/>
                      <a:pt x="224273" y="282797"/>
                    </a:cubicBezTo>
                    <a:cubicBezTo>
                      <a:pt x="208847" y="301276"/>
                      <a:pt x="192755" y="318516"/>
                      <a:pt x="176662" y="335756"/>
                    </a:cubicBezTo>
                    <a:cubicBezTo>
                      <a:pt x="161236" y="351282"/>
                      <a:pt x="151714" y="359569"/>
                      <a:pt x="143906" y="366713"/>
                    </a:cubicBezTo>
                    <a:cubicBezTo>
                      <a:pt x="135051" y="374428"/>
                      <a:pt x="131432" y="377476"/>
                      <a:pt x="130290" y="378619"/>
                    </a:cubicBezTo>
                    <a:cubicBezTo>
                      <a:pt x="128480" y="380429"/>
                      <a:pt x="124291" y="384620"/>
                      <a:pt x="115340" y="395288"/>
                    </a:cubicBezTo>
                    <a:cubicBezTo>
                      <a:pt x="106484" y="404241"/>
                      <a:pt x="95724" y="415576"/>
                      <a:pt x="80298" y="433959"/>
                    </a:cubicBezTo>
                    <a:cubicBezTo>
                      <a:pt x="62968" y="453009"/>
                      <a:pt x="47542" y="471488"/>
                      <a:pt x="33259" y="491776"/>
                    </a:cubicBezTo>
                    <a:cubicBezTo>
                      <a:pt x="20118" y="510159"/>
                      <a:pt x="13643" y="522732"/>
                      <a:pt x="8882" y="533400"/>
                    </a:cubicBezTo>
                    <a:cubicBezTo>
                      <a:pt x="2883" y="544735"/>
                      <a:pt x="1074" y="550069"/>
                      <a:pt x="503" y="553022"/>
                    </a:cubicBezTo>
                    <a:cubicBezTo>
                      <a:pt x="-69" y="553688"/>
                      <a:pt x="-640" y="554260"/>
                      <a:pt x="1741" y="550069"/>
                    </a:cubicBezTo>
                    <a:cubicBezTo>
                      <a:pt x="2883" y="546545"/>
                      <a:pt x="5835" y="540544"/>
                      <a:pt x="14786" y="526828"/>
                    </a:cubicBezTo>
                    <a:cubicBezTo>
                      <a:pt x="24879" y="510159"/>
                      <a:pt x="37449" y="490538"/>
                      <a:pt x="51065" y="473869"/>
                    </a:cubicBezTo>
                    <a:cubicBezTo>
                      <a:pt x="62968" y="459010"/>
                      <a:pt x="71347" y="451866"/>
                      <a:pt x="77918" y="447675"/>
                    </a:cubicBezTo>
                    <a:cubicBezTo>
                      <a:pt x="84393" y="442341"/>
                      <a:pt x="86202" y="442341"/>
                      <a:pt x="87440" y="443484"/>
                    </a:cubicBezTo>
                    <a:cubicBezTo>
                      <a:pt x="88582" y="442913"/>
                      <a:pt x="90963" y="442913"/>
                      <a:pt x="95153" y="445294"/>
                    </a:cubicBezTo>
                    <a:cubicBezTo>
                      <a:pt x="98105" y="447675"/>
                      <a:pt x="101723" y="451295"/>
                      <a:pt x="107627" y="457200"/>
                    </a:cubicBezTo>
                    <a:cubicBezTo>
                      <a:pt x="112959" y="463772"/>
                      <a:pt x="118387" y="470916"/>
                      <a:pt x="126671" y="473869"/>
                    </a:cubicBezTo>
                    <a:cubicBezTo>
                      <a:pt x="135051" y="474440"/>
                      <a:pt x="142763" y="470345"/>
                      <a:pt x="151048" y="464915"/>
                    </a:cubicBezTo>
                    <a:cubicBezTo>
                      <a:pt x="158856" y="460153"/>
                      <a:pt x="164188" y="455390"/>
                      <a:pt x="167140" y="453009"/>
                    </a:cubicBezTo>
                    <a:cubicBezTo>
                      <a:pt x="168378" y="451866"/>
                      <a:pt x="172473" y="448913"/>
                      <a:pt x="181423" y="442341"/>
                    </a:cubicBezTo>
                    <a:cubicBezTo>
                      <a:pt x="189136" y="435769"/>
                      <a:pt x="199325" y="428054"/>
                      <a:pt x="215322" y="414338"/>
                    </a:cubicBezTo>
                    <a:cubicBezTo>
                      <a:pt x="231986" y="398907"/>
                      <a:pt x="249316" y="382810"/>
                      <a:pt x="266551" y="366713"/>
                    </a:cubicBezTo>
                    <a:cubicBezTo>
                      <a:pt x="281977" y="351282"/>
                      <a:pt x="291499" y="341757"/>
                      <a:pt x="299879" y="333946"/>
                    </a:cubicBezTo>
                    <a:cubicBezTo>
                      <a:pt x="308163" y="325088"/>
                      <a:pt x="312353" y="321469"/>
                      <a:pt x="314162" y="320326"/>
                    </a:cubicBezTo>
                    <a:cubicBezTo>
                      <a:pt x="316543" y="317278"/>
                      <a:pt x="321875" y="311944"/>
                      <a:pt x="333778" y="300038"/>
                    </a:cubicBezTo>
                    <a:cubicBezTo>
                      <a:pt x="343871" y="288703"/>
                      <a:pt x="356440" y="276225"/>
                      <a:pt x="374818" y="256032"/>
                    </a:cubicBezTo>
                    <a:cubicBezTo>
                      <a:pt x="393862" y="233934"/>
                      <a:pt x="411764" y="211931"/>
                      <a:pt x="428999" y="191071"/>
                    </a:cubicBezTo>
                    <a:cubicBezTo>
                      <a:pt x="443854" y="171450"/>
                      <a:pt x="452233" y="160115"/>
                      <a:pt x="458803" y="151257"/>
                    </a:cubicBezTo>
                    <a:cubicBezTo>
                      <a:pt x="465945" y="140494"/>
                      <a:pt x="468897" y="136303"/>
                      <a:pt x="470039" y="134588"/>
                    </a:cubicBezTo>
                    <a:cubicBezTo>
                      <a:pt x="470706" y="132207"/>
                      <a:pt x="472420" y="128588"/>
                      <a:pt x="476038" y="121444"/>
                    </a:cubicBezTo>
                    <a:cubicBezTo>
                      <a:pt x="478990" y="114300"/>
                      <a:pt x="481942" y="106585"/>
                      <a:pt x="486132" y="95250"/>
                    </a:cubicBezTo>
                    <a:cubicBezTo>
                      <a:pt x="489750" y="82772"/>
                      <a:pt x="492702" y="71438"/>
                      <a:pt x="495083" y="60770"/>
                    </a:cubicBezTo>
                    <a:cubicBezTo>
                      <a:pt x="496892" y="50006"/>
                      <a:pt x="496892" y="44101"/>
                      <a:pt x="497463" y="39338"/>
                    </a:cubicBezTo>
                    <a:cubicBezTo>
                      <a:pt x="497463" y="33338"/>
                      <a:pt x="498035" y="30956"/>
                      <a:pt x="498035" y="29813"/>
                    </a:cubicBezTo>
                    <a:cubicBezTo>
                      <a:pt x="498035" y="28004"/>
                      <a:pt x="498035" y="25622"/>
                      <a:pt x="496225" y="23241"/>
                    </a:cubicBezTo>
                    <a:cubicBezTo>
                      <a:pt x="494511" y="20288"/>
                      <a:pt x="491464" y="17907"/>
                      <a:pt x="485561" y="16669"/>
                    </a:cubicBezTo>
                    <a:cubicBezTo>
                      <a:pt x="477848" y="15526"/>
                      <a:pt x="470039" y="16097"/>
                      <a:pt x="462898" y="16097"/>
                    </a:cubicBezTo>
                    <a:cubicBezTo>
                      <a:pt x="456423" y="14859"/>
                      <a:pt x="453376" y="13145"/>
                      <a:pt x="452233" y="11335"/>
                    </a:cubicBezTo>
                    <a:cubicBezTo>
                      <a:pt x="449853" y="8954"/>
                      <a:pt x="449853" y="7144"/>
                      <a:pt x="450424" y="6572"/>
                    </a:cubicBezTo>
                    <a:cubicBezTo>
                      <a:pt x="450424" y="6001"/>
                      <a:pt x="450424" y="6001"/>
                      <a:pt x="451662" y="6001"/>
                    </a:cubicBezTo>
                    <a:cubicBezTo>
                      <a:pt x="452233" y="5334"/>
                      <a:pt x="452804" y="4763"/>
                      <a:pt x="454614" y="4191"/>
                    </a:cubicBezTo>
                    <a:cubicBezTo>
                      <a:pt x="455756" y="2953"/>
                      <a:pt x="457566" y="2953"/>
                      <a:pt x="459375" y="2381"/>
                    </a:cubicBezTo>
                    <a:cubicBezTo>
                      <a:pt x="460517" y="1238"/>
                      <a:pt x="461184" y="571"/>
                      <a:pt x="461755" y="571"/>
                    </a:cubicBezTo>
                    <a:cubicBezTo>
                      <a:pt x="462327" y="0"/>
                      <a:pt x="462327" y="0"/>
                      <a:pt x="46289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6" name="图形 281">
              <a:extLst>
                <a:ext uri="{FF2B5EF4-FFF2-40B4-BE49-F238E27FC236}">
                  <a16:creationId xmlns:a16="http://schemas.microsoft.com/office/drawing/2014/main" id="{7221FB59-F270-F2D3-E3DB-8B4887949A22}"/>
                </a:ext>
              </a:extLst>
            </p:cNvPr>
            <p:cNvGrpSpPr/>
            <p:nvPr/>
          </p:nvGrpSpPr>
          <p:grpSpPr>
            <a:xfrm>
              <a:off x="7261456" y="4002272"/>
              <a:ext cx="871428" cy="935965"/>
              <a:chOff x="7261456" y="4002272"/>
              <a:chExt cx="871428" cy="935965"/>
            </a:xfrm>
            <a:solidFill>
              <a:srgbClr val="000000"/>
            </a:solidFill>
          </p:grpSpPr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372FD9A-0F57-DE4C-2458-3C76020BF9FC}"/>
                  </a:ext>
                </a:extLst>
              </p:cNvPr>
              <p:cNvSpPr/>
              <p:nvPr/>
            </p:nvSpPr>
            <p:spPr>
              <a:xfrm>
                <a:off x="7293424" y="4081480"/>
                <a:ext cx="839460" cy="817454"/>
              </a:xfrm>
              <a:custGeom>
                <a:avLst/>
                <a:gdLst>
                  <a:gd name="connsiteX0" fmla="*/ 829491 w 839460"/>
                  <a:gd name="connsiteY0" fmla="*/ 349837 h 817454"/>
                  <a:gd name="connsiteX1" fmla="*/ 814060 w 839460"/>
                  <a:gd name="connsiteY1" fmla="*/ 359362 h 817454"/>
                  <a:gd name="connsiteX2" fmla="*/ 775960 w 839460"/>
                  <a:gd name="connsiteY2" fmla="*/ 389175 h 817454"/>
                  <a:gd name="connsiteX3" fmla="*/ 699189 w 839460"/>
                  <a:gd name="connsiteY3" fmla="*/ 443277 h 817454"/>
                  <a:gd name="connsiteX4" fmla="*/ 630704 w 839460"/>
                  <a:gd name="connsiteY4" fmla="*/ 484425 h 817454"/>
                  <a:gd name="connsiteX5" fmla="*/ 599176 w 839460"/>
                  <a:gd name="connsiteY5" fmla="*/ 500427 h 817454"/>
                  <a:gd name="connsiteX6" fmla="*/ 561076 w 839460"/>
                  <a:gd name="connsiteY6" fmla="*/ 521858 h 817454"/>
                  <a:gd name="connsiteX7" fmla="*/ 476494 w 839460"/>
                  <a:gd name="connsiteY7" fmla="*/ 561768 h 817454"/>
                  <a:gd name="connsiteX8" fmla="*/ 364004 w 839460"/>
                  <a:gd name="connsiteY8" fmla="*/ 603487 h 817454"/>
                  <a:gd name="connsiteX9" fmla="*/ 295519 w 839460"/>
                  <a:gd name="connsiteY9" fmla="*/ 627871 h 817454"/>
                  <a:gd name="connsiteX10" fmla="*/ 266944 w 839460"/>
                  <a:gd name="connsiteY10" fmla="*/ 638539 h 817454"/>
                  <a:gd name="connsiteX11" fmla="*/ 239607 w 839460"/>
                  <a:gd name="connsiteY11" fmla="*/ 643969 h 817454"/>
                  <a:gd name="connsiteX12" fmla="*/ 179409 w 839460"/>
                  <a:gd name="connsiteY12" fmla="*/ 670734 h 817454"/>
                  <a:gd name="connsiteX13" fmla="*/ 97304 w 839460"/>
                  <a:gd name="connsiteY13" fmla="*/ 727312 h 817454"/>
                  <a:gd name="connsiteX14" fmla="*/ 44916 w 839460"/>
                  <a:gd name="connsiteY14" fmla="*/ 767127 h 817454"/>
                  <a:gd name="connsiteX15" fmla="*/ 22914 w 839460"/>
                  <a:gd name="connsiteY15" fmla="*/ 782653 h 817454"/>
                  <a:gd name="connsiteX16" fmla="*/ 12150 w 839460"/>
                  <a:gd name="connsiteY16" fmla="*/ 792749 h 817454"/>
                  <a:gd name="connsiteX17" fmla="*/ 244 w 839460"/>
                  <a:gd name="connsiteY17" fmla="*/ 810656 h 817454"/>
                  <a:gd name="connsiteX18" fmla="*/ 7388 w 839460"/>
                  <a:gd name="connsiteY18" fmla="*/ 817133 h 817454"/>
                  <a:gd name="connsiteX19" fmla="*/ 24057 w 839460"/>
                  <a:gd name="connsiteY19" fmla="*/ 802274 h 817454"/>
                  <a:gd name="connsiteX20" fmla="*/ 32439 w 839460"/>
                  <a:gd name="connsiteY20" fmla="*/ 790939 h 817454"/>
                  <a:gd name="connsiteX21" fmla="*/ 52060 w 839460"/>
                  <a:gd name="connsiteY21" fmla="*/ 769508 h 817454"/>
                  <a:gd name="connsiteX22" fmla="*/ 100257 w 839460"/>
                  <a:gd name="connsiteY22" fmla="*/ 716549 h 817454"/>
                  <a:gd name="connsiteX23" fmla="*/ 162169 w 839460"/>
                  <a:gd name="connsiteY23" fmla="*/ 628443 h 817454"/>
                  <a:gd name="connsiteX24" fmla="*/ 188363 w 839460"/>
                  <a:gd name="connsiteY24" fmla="*/ 564721 h 817454"/>
                  <a:gd name="connsiteX25" fmla="*/ 193697 w 839460"/>
                  <a:gd name="connsiteY25" fmla="*/ 536146 h 817454"/>
                  <a:gd name="connsiteX26" fmla="*/ 196745 w 839460"/>
                  <a:gd name="connsiteY26" fmla="*/ 517096 h 817454"/>
                  <a:gd name="connsiteX27" fmla="*/ 204460 w 839460"/>
                  <a:gd name="connsiteY27" fmla="*/ 471280 h 817454"/>
                  <a:gd name="connsiteX28" fmla="*/ 221700 w 839460"/>
                  <a:gd name="connsiteY28" fmla="*/ 403462 h 817454"/>
                  <a:gd name="connsiteX29" fmla="*/ 243132 w 839460"/>
                  <a:gd name="connsiteY29" fmla="*/ 355837 h 817454"/>
                  <a:gd name="connsiteX30" fmla="*/ 256276 w 839460"/>
                  <a:gd name="connsiteY30" fmla="*/ 334406 h 817454"/>
                  <a:gd name="connsiteX31" fmla="*/ 275326 w 839460"/>
                  <a:gd name="connsiteY31" fmla="*/ 303450 h 817454"/>
                  <a:gd name="connsiteX32" fmla="*/ 322951 w 839460"/>
                  <a:gd name="connsiteY32" fmla="*/ 236108 h 817454"/>
                  <a:gd name="connsiteX33" fmla="*/ 402104 w 839460"/>
                  <a:gd name="connsiteY33" fmla="*/ 147430 h 817454"/>
                  <a:gd name="connsiteX34" fmla="*/ 455063 w 839460"/>
                  <a:gd name="connsiteY34" fmla="*/ 96281 h 817454"/>
                  <a:gd name="connsiteX35" fmla="*/ 477066 w 839460"/>
                  <a:gd name="connsiteY35" fmla="*/ 77231 h 817454"/>
                  <a:gd name="connsiteX36" fmla="*/ 488972 w 839460"/>
                  <a:gd name="connsiteY36" fmla="*/ 67706 h 817454"/>
                  <a:gd name="connsiteX37" fmla="*/ 516975 w 839460"/>
                  <a:gd name="connsiteY37" fmla="*/ 41512 h 817454"/>
                  <a:gd name="connsiteX38" fmla="*/ 557457 w 839460"/>
                  <a:gd name="connsiteY38" fmla="*/ 8746 h 817454"/>
                  <a:gd name="connsiteX39" fmla="*/ 583079 w 839460"/>
                  <a:gd name="connsiteY39" fmla="*/ 364 h 817454"/>
                  <a:gd name="connsiteX40" fmla="*/ 593747 w 839460"/>
                  <a:gd name="connsiteY40" fmla="*/ 2174 h 817454"/>
                  <a:gd name="connsiteX41" fmla="*/ 592032 w 839460"/>
                  <a:gd name="connsiteY41" fmla="*/ 17700 h 817454"/>
                  <a:gd name="connsiteX42" fmla="*/ 596795 w 839460"/>
                  <a:gd name="connsiteY42" fmla="*/ 51037 h 817454"/>
                  <a:gd name="connsiteX43" fmla="*/ 622322 w 839460"/>
                  <a:gd name="connsiteY43" fmla="*/ 93900 h 817454"/>
                  <a:gd name="connsiteX44" fmla="*/ 641372 w 839460"/>
                  <a:gd name="connsiteY44" fmla="*/ 122475 h 817454"/>
                  <a:gd name="connsiteX45" fmla="*/ 647944 w 839460"/>
                  <a:gd name="connsiteY45" fmla="*/ 136096 h 817454"/>
                  <a:gd name="connsiteX46" fmla="*/ 656898 w 839460"/>
                  <a:gd name="connsiteY46" fmla="*/ 150383 h 817454"/>
                  <a:gd name="connsiteX47" fmla="*/ 677091 w 839460"/>
                  <a:gd name="connsiteY47" fmla="*/ 183149 h 817454"/>
                  <a:gd name="connsiteX48" fmla="*/ 725382 w 839460"/>
                  <a:gd name="connsiteY48" fmla="*/ 216487 h 817454"/>
                  <a:gd name="connsiteX49" fmla="*/ 758053 w 839460"/>
                  <a:gd name="connsiteY49" fmla="*/ 239728 h 817454"/>
                  <a:gd name="connsiteX50" fmla="*/ 770626 w 839460"/>
                  <a:gd name="connsiteY50" fmla="*/ 250396 h 817454"/>
                  <a:gd name="connsiteX51" fmla="*/ 777770 w 839460"/>
                  <a:gd name="connsiteY51" fmla="*/ 259921 h 817454"/>
                  <a:gd name="connsiteX52" fmla="*/ 797391 w 839460"/>
                  <a:gd name="connsiteY52" fmla="*/ 280780 h 817454"/>
                  <a:gd name="connsiteX53" fmla="*/ 827776 w 839460"/>
                  <a:gd name="connsiteY53" fmla="*/ 311165 h 817454"/>
                  <a:gd name="connsiteX54" fmla="*/ 838444 w 839460"/>
                  <a:gd name="connsiteY54" fmla="*/ 333168 h 817454"/>
                  <a:gd name="connsiteX55" fmla="*/ 839016 w 839460"/>
                  <a:gd name="connsiteY55" fmla="*/ 343264 h 817454"/>
                  <a:gd name="connsiteX56" fmla="*/ 829491 w 839460"/>
                  <a:gd name="connsiteY56" fmla="*/ 349837 h 8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39460" h="817454">
                    <a:moveTo>
                      <a:pt x="829491" y="349837"/>
                    </a:moveTo>
                    <a:cubicBezTo>
                      <a:pt x="827776" y="350408"/>
                      <a:pt x="823585" y="352218"/>
                      <a:pt x="814060" y="359362"/>
                    </a:cubicBezTo>
                    <a:cubicBezTo>
                      <a:pt x="806345" y="365362"/>
                      <a:pt x="796153" y="373078"/>
                      <a:pt x="775960" y="389175"/>
                    </a:cubicBezTo>
                    <a:cubicBezTo>
                      <a:pt x="753291" y="405844"/>
                      <a:pt x="727764" y="423655"/>
                      <a:pt x="699189" y="443277"/>
                    </a:cubicBezTo>
                    <a:cubicBezTo>
                      <a:pt x="670614" y="461184"/>
                      <a:pt x="649182" y="473662"/>
                      <a:pt x="630704" y="484425"/>
                    </a:cubicBezTo>
                    <a:cubicBezTo>
                      <a:pt x="611654" y="494521"/>
                      <a:pt x="602700" y="498712"/>
                      <a:pt x="599176" y="500427"/>
                    </a:cubicBezTo>
                    <a:cubicBezTo>
                      <a:pt x="593747" y="503475"/>
                      <a:pt x="583650" y="509952"/>
                      <a:pt x="561076" y="521858"/>
                    </a:cubicBezTo>
                    <a:cubicBezTo>
                      <a:pt x="538978" y="533193"/>
                      <a:pt x="514023" y="545671"/>
                      <a:pt x="476494" y="561768"/>
                    </a:cubicBezTo>
                    <a:cubicBezTo>
                      <a:pt x="436584" y="577294"/>
                      <a:pt x="399723" y="590343"/>
                      <a:pt x="364004" y="603487"/>
                    </a:cubicBezTo>
                    <a:cubicBezTo>
                      <a:pt x="330095" y="615394"/>
                      <a:pt x="311045" y="621871"/>
                      <a:pt x="295519" y="627871"/>
                    </a:cubicBezTo>
                    <a:cubicBezTo>
                      <a:pt x="277041" y="634444"/>
                      <a:pt x="269897" y="636825"/>
                      <a:pt x="266944" y="638539"/>
                    </a:cubicBezTo>
                    <a:cubicBezTo>
                      <a:pt x="263420" y="637968"/>
                      <a:pt x="255609" y="638539"/>
                      <a:pt x="239607" y="643969"/>
                    </a:cubicBezTo>
                    <a:cubicBezTo>
                      <a:pt x="224082" y="648064"/>
                      <a:pt x="206270" y="655208"/>
                      <a:pt x="179409" y="670734"/>
                    </a:cubicBezTo>
                    <a:cubicBezTo>
                      <a:pt x="150834" y="687403"/>
                      <a:pt x="123498" y="707024"/>
                      <a:pt x="97304" y="727312"/>
                    </a:cubicBezTo>
                    <a:cubicBezTo>
                      <a:pt x="71682" y="745124"/>
                      <a:pt x="56823" y="757030"/>
                      <a:pt x="44916" y="767127"/>
                    </a:cubicBezTo>
                    <a:cubicBezTo>
                      <a:pt x="30629" y="777319"/>
                      <a:pt x="25295" y="780843"/>
                      <a:pt x="22914" y="782653"/>
                    </a:cubicBezTo>
                    <a:cubicBezTo>
                      <a:pt x="20532" y="783796"/>
                      <a:pt x="16913" y="786844"/>
                      <a:pt x="12150" y="792749"/>
                    </a:cubicBezTo>
                    <a:cubicBezTo>
                      <a:pt x="6245" y="798750"/>
                      <a:pt x="1482" y="805227"/>
                      <a:pt x="244" y="810656"/>
                    </a:cubicBezTo>
                    <a:cubicBezTo>
                      <a:pt x="-899" y="815990"/>
                      <a:pt x="2054" y="818371"/>
                      <a:pt x="7388" y="817133"/>
                    </a:cubicBezTo>
                    <a:cubicBezTo>
                      <a:pt x="12150" y="814180"/>
                      <a:pt x="18151" y="808275"/>
                      <a:pt x="24057" y="802274"/>
                    </a:cubicBezTo>
                    <a:cubicBezTo>
                      <a:pt x="28819" y="796940"/>
                      <a:pt x="31200" y="792749"/>
                      <a:pt x="32439" y="790939"/>
                    </a:cubicBezTo>
                    <a:cubicBezTo>
                      <a:pt x="34153" y="788558"/>
                      <a:pt x="39582" y="783224"/>
                      <a:pt x="52060" y="769508"/>
                    </a:cubicBezTo>
                    <a:cubicBezTo>
                      <a:pt x="63966" y="757602"/>
                      <a:pt x="78825" y="742743"/>
                      <a:pt x="100257" y="716549"/>
                    </a:cubicBezTo>
                    <a:cubicBezTo>
                      <a:pt x="122926" y="687974"/>
                      <a:pt x="143691" y="658828"/>
                      <a:pt x="162169" y="628443"/>
                    </a:cubicBezTo>
                    <a:cubicBezTo>
                      <a:pt x="177695" y="599296"/>
                      <a:pt x="184172" y="580246"/>
                      <a:pt x="188363" y="564721"/>
                    </a:cubicBezTo>
                    <a:cubicBezTo>
                      <a:pt x="193125" y="547480"/>
                      <a:pt x="193697" y="539765"/>
                      <a:pt x="193697" y="536146"/>
                    </a:cubicBezTo>
                    <a:cubicBezTo>
                      <a:pt x="193697" y="533764"/>
                      <a:pt x="194364" y="529002"/>
                      <a:pt x="196745" y="517096"/>
                    </a:cubicBezTo>
                    <a:cubicBezTo>
                      <a:pt x="197888" y="505856"/>
                      <a:pt x="199698" y="492712"/>
                      <a:pt x="204460" y="471280"/>
                    </a:cubicBezTo>
                    <a:cubicBezTo>
                      <a:pt x="208651" y="448706"/>
                      <a:pt x="213985" y="426037"/>
                      <a:pt x="221700" y="403462"/>
                    </a:cubicBezTo>
                    <a:cubicBezTo>
                      <a:pt x="228844" y="381364"/>
                      <a:pt x="235988" y="367077"/>
                      <a:pt x="243132" y="355837"/>
                    </a:cubicBezTo>
                    <a:cubicBezTo>
                      <a:pt x="249704" y="342693"/>
                      <a:pt x="253895" y="336787"/>
                      <a:pt x="256276" y="334406"/>
                    </a:cubicBezTo>
                    <a:cubicBezTo>
                      <a:pt x="257991" y="330215"/>
                      <a:pt x="262753" y="321833"/>
                      <a:pt x="275326" y="303450"/>
                    </a:cubicBezTo>
                    <a:cubicBezTo>
                      <a:pt x="285423" y="285543"/>
                      <a:pt x="299139" y="265350"/>
                      <a:pt x="322951" y="236108"/>
                    </a:cubicBezTo>
                    <a:cubicBezTo>
                      <a:pt x="348478" y="204580"/>
                      <a:pt x="375339" y="174862"/>
                      <a:pt x="402104" y="147430"/>
                    </a:cubicBezTo>
                    <a:cubicBezTo>
                      <a:pt x="426488" y="121237"/>
                      <a:pt x="442014" y="106949"/>
                      <a:pt x="455063" y="96281"/>
                    </a:cubicBezTo>
                    <a:cubicBezTo>
                      <a:pt x="468779" y="83137"/>
                      <a:pt x="474113" y="78946"/>
                      <a:pt x="477066" y="77231"/>
                    </a:cubicBezTo>
                    <a:cubicBezTo>
                      <a:pt x="478304" y="75993"/>
                      <a:pt x="481257" y="73612"/>
                      <a:pt x="488972" y="67706"/>
                    </a:cubicBezTo>
                    <a:cubicBezTo>
                      <a:pt x="495544" y="61134"/>
                      <a:pt x="503926" y="52752"/>
                      <a:pt x="516975" y="41512"/>
                    </a:cubicBezTo>
                    <a:cubicBezTo>
                      <a:pt x="530691" y="28939"/>
                      <a:pt x="543741" y="17033"/>
                      <a:pt x="557457" y="8746"/>
                    </a:cubicBezTo>
                    <a:cubicBezTo>
                      <a:pt x="569363" y="1031"/>
                      <a:pt x="577078" y="-207"/>
                      <a:pt x="583079" y="364"/>
                    </a:cubicBezTo>
                    <a:cubicBezTo>
                      <a:pt x="589651" y="-779"/>
                      <a:pt x="592032" y="1031"/>
                      <a:pt x="593747" y="2174"/>
                    </a:cubicBezTo>
                    <a:cubicBezTo>
                      <a:pt x="592604" y="3984"/>
                      <a:pt x="591366" y="8175"/>
                      <a:pt x="592032" y="17700"/>
                    </a:cubicBezTo>
                    <a:cubicBezTo>
                      <a:pt x="590794" y="25987"/>
                      <a:pt x="591366" y="36083"/>
                      <a:pt x="596795" y="51037"/>
                    </a:cubicBezTo>
                    <a:cubicBezTo>
                      <a:pt x="603272" y="65896"/>
                      <a:pt x="612225" y="79612"/>
                      <a:pt x="622322" y="93900"/>
                    </a:cubicBezTo>
                    <a:cubicBezTo>
                      <a:pt x="630704" y="106949"/>
                      <a:pt x="636609" y="115331"/>
                      <a:pt x="641372" y="122475"/>
                    </a:cubicBezTo>
                    <a:cubicBezTo>
                      <a:pt x="645563" y="130190"/>
                      <a:pt x="647373" y="133714"/>
                      <a:pt x="647944" y="136096"/>
                    </a:cubicBezTo>
                    <a:cubicBezTo>
                      <a:pt x="648516" y="137334"/>
                      <a:pt x="650897" y="141525"/>
                      <a:pt x="656898" y="150383"/>
                    </a:cubicBezTo>
                    <a:cubicBezTo>
                      <a:pt x="660422" y="159337"/>
                      <a:pt x="664613" y="170100"/>
                      <a:pt x="677091" y="183149"/>
                    </a:cubicBezTo>
                    <a:cubicBezTo>
                      <a:pt x="691378" y="195627"/>
                      <a:pt x="708047" y="205819"/>
                      <a:pt x="725382" y="216487"/>
                    </a:cubicBezTo>
                    <a:cubicBezTo>
                      <a:pt x="740241" y="226583"/>
                      <a:pt x="750338" y="233727"/>
                      <a:pt x="758053" y="239728"/>
                    </a:cubicBezTo>
                    <a:cubicBezTo>
                      <a:pt x="765864" y="245633"/>
                      <a:pt x="768816" y="248681"/>
                      <a:pt x="770626" y="250396"/>
                    </a:cubicBezTo>
                    <a:cubicBezTo>
                      <a:pt x="771198" y="251634"/>
                      <a:pt x="772341" y="254015"/>
                      <a:pt x="777770" y="259921"/>
                    </a:cubicBezTo>
                    <a:cubicBezTo>
                      <a:pt x="781866" y="264683"/>
                      <a:pt x="787866" y="270684"/>
                      <a:pt x="797391" y="280780"/>
                    </a:cubicBezTo>
                    <a:cubicBezTo>
                      <a:pt x="808059" y="290305"/>
                      <a:pt x="818823" y="300402"/>
                      <a:pt x="827776" y="311165"/>
                    </a:cubicBezTo>
                    <a:cubicBezTo>
                      <a:pt x="834920" y="320690"/>
                      <a:pt x="837301" y="327262"/>
                      <a:pt x="838444" y="333168"/>
                    </a:cubicBezTo>
                    <a:cubicBezTo>
                      <a:pt x="839682" y="339169"/>
                      <a:pt x="839682" y="341550"/>
                      <a:pt x="839016" y="343264"/>
                    </a:cubicBezTo>
                    <a:lnTo>
                      <a:pt x="829491" y="349837"/>
                    </a:lnTo>
                    <a:close/>
                  </a:path>
                </a:pathLst>
              </a:custGeom>
              <a:solidFill>
                <a:srgbClr val="FFCC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6EACD6D0-2157-61CD-DC11-6F2989991E5E}"/>
                  </a:ext>
                </a:extLst>
              </p:cNvPr>
              <p:cNvSpPr/>
              <p:nvPr/>
            </p:nvSpPr>
            <p:spPr>
              <a:xfrm>
                <a:off x="7261456" y="4136110"/>
                <a:ext cx="863268" cy="802126"/>
              </a:xfrm>
              <a:custGeom>
                <a:avLst/>
                <a:gdLst>
                  <a:gd name="connsiteX0" fmla="*/ 863268 w 863268"/>
                  <a:gd name="connsiteY0" fmla="*/ 259488 h 802126"/>
                  <a:gd name="connsiteX1" fmla="*/ 848981 w 863268"/>
                  <a:gd name="connsiteY1" fmla="*/ 271965 h 802126"/>
                  <a:gd name="connsiteX2" fmla="*/ 813834 w 863268"/>
                  <a:gd name="connsiteY2" fmla="*/ 304731 h 802126"/>
                  <a:gd name="connsiteX3" fmla="*/ 738872 w 863268"/>
                  <a:gd name="connsiteY3" fmla="*/ 366072 h 802126"/>
                  <a:gd name="connsiteX4" fmla="*/ 668577 w 863268"/>
                  <a:gd name="connsiteY4" fmla="*/ 411316 h 802126"/>
                  <a:gd name="connsiteX5" fmla="*/ 631716 w 863268"/>
                  <a:gd name="connsiteY5" fmla="*/ 430366 h 802126"/>
                  <a:gd name="connsiteX6" fmla="*/ 613809 w 863268"/>
                  <a:gd name="connsiteY6" fmla="*/ 438653 h 802126"/>
                  <a:gd name="connsiteX7" fmla="*/ 572756 w 863268"/>
                  <a:gd name="connsiteY7" fmla="*/ 452940 h 802126"/>
                  <a:gd name="connsiteX8" fmla="*/ 513796 w 863268"/>
                  <a:gd name="connsiteY8" fmla="*/ 468466 h 802126"/>
                  <a:gd name="connsiteX9" fmla="*/ 475125 w 863268"/>
                  <a:gd name="connsiteY9" fmla="*/ 480372 h 802126"/>
                  <a:gd name="connsiteX10" fmla="*/ 457884 w 863268"/>
                  <a:gd name="connsiteY10" fmla="*/ 487516 h 802126"/>
                  <a:gd name="connsiteX11" fmla="*/ 424547 w 863268"/>
                  <a:gd name="connsiteY11" fmla="*/ 499994 h 802126"/>
                  <a:gd name="connsiteX12" fmla="*/ 351871 w 863268"/>
                  <a:gd name="connsiteY12" fmla="*/ 532760 h 802126"/>
                  <a:gd name="connsiteX13" fmla="*/ 255478 w 863268"/>
                  <a:gd name="connsiteY13" fmla="*/ 586957 h 802126"/>
                  <a:gd name="connsiteX14" fmla="*/ 197090 w 863268"/>
                  <a:gd name="connsiteY14" fmla="*/ 627438 h 802126"/>
                  <a:gd name="connsiteX15" fmla="*/ 172706 w 863268"/>
                  <a:gd name="connsiteY15" fmla="*/ 645822 h 802126"/>
                  <a:gd name="connsiteX16" fmla="*/ 153656 w 863268"/>
                  <a:gd name="connsiteY16" fmla="*/ 654775 h 802126"/>
                  <a:gd name="connsiteX17" fmla="*/ 116794 w 863268"/>
                  <a:gd name="connsiteY17" fmla="*/ 686970 h 802126"/>
                  <a:gd name="connsiteX18" fmla="*/ 70312 w 863268"/>
                  <a:gd name="connsiteY18" fmla="*/ 744120 h 802126"/>
                  <a:gd name="connsiteX19" fmla="*/ 38213 w 863268"/>
                  <a:gd name="connsiteY19" fmla="*/ 780410 h 802126"/>
                  <a:gd name="connsiteX20" fmla="*/ 22687 w 863268"/>
                  <a:gd name="connsiteY20" fmla="*/ 794126 h 802126"/>
                  <a:gd name="connsiteX21" fmla="*/ 18496 w 863268"/>
                  <a:gd name="connsiteY21" fmla="*/ 796507 h 802126"/>
                  <a:gd name="connsiteX22" fmla="*/ 8399 w 863268"/>
                  <a:gd name="connsiteY22" fmla="*/ 801270 h 802126"/>
                  <a:gd name="connsiteX23" fmla="*/ 113 w 863268"/>
                  <a:gd name="connsiteY23" fmla="*/ 801270 h 802126"/>
                  <a:gd name="connsiteX24" fmla="*/ 4875 w 863268"/>
                  <a:gd name="connsiteY24" fmla="*/ 794126 h 802126"/>
                  <a:gd name="connsiteX25" fmla="*/ 10209 w 863268"/>
                  <a:gd name="connsiteY25" fmla="*/ 789363 h 802126"/>
                  <a:gd name="connsiteX26" fmla="*/ 26878 w 863268"/>
                  <a:gd name="connsiteY26" fmla="*/ 774409 h 802126"/>
                  <a:gd name="connsiteX27" fmla="*/ 68502 w 863268"/>
                  <a:gd name="connsiteY27" fmla="*/ 747644 h 802126"/>
                  <a:gd name="connsiteX28" fmla="*/ 131081 w 863268"/>
                  <a:gd name="connsiteY28" fmla="*/ 706020 h 802126"/>
                  <a:gd name="connsiteX29" fmla="*/ 169753 w 863268"/>
                  <a:gd name="connsiteY29" fmla="*/ 668491 h 802126"/>
                  <a:gd name="connsiteX30" fmla="*/ 184612 w 863268"/>
                  <a:gd name="connsiteY30" fmla="*/ 648203 h 802126"/>
                  <a:gd name="connsiteX31" fmla="*/ 191756 w 863268"/>
                  <a:gd name="connsiteY31" fmla="*/ 621438 h 802126"/>
                  <a:gd name="connsiteX32" fmla="*/ 192327 w 863268"/>
                  <a:gd name="connsiteY32" fmla="*/ 568479 h 802126"/>
                  <a:gd name="connsiteX33" fmla="*/ 179278 w 863268"/>
                  <a:gd name="connsiteY33" fmla="*/ 494088 h 802126"/>
                  <a:gd name="connsiteX34" fmla="*/ 182231 w 863268"/>
                  <a:gd name="connsiteY34" fmla="*/ 438653 h 802126"/>
                  <a:gd name="connsiteX35" fmla="*/ 191756 w 863268"/>
                  <a:gd name="connsiteY35" fmla="*/ 411316 h 802126"/>
                  <a:gd name="connsiteX36" fmla="*/ 201852 w 863268"/>
                  <a:gd name="connsiteY36" fmla="*/ 382170 h 802126"/>
                  <a:gd name="connsiteX37" fmla="*/ 230427 w 863268"/>
                  <a:gd name="connsiteY37" fmla="*/ 313113 h 802126"/>
                  <a:gd name="connsiteX38" fmla="*/ 285196 w 863268"/>
                  <a:gd name="connsiteY38" fmla="*/ 213672 h 802126"/>
                  <a:gd name="connsiteX39" fmla="*/ 333488 w 863268"/>
                  <a:gd name="connsiteY39" fmla="*/ 152903 h 802126"/>
                  <a:gd name="connsiteX40" fmla="*/ 357872 w 863268"/>
                  <a:gd name="connsiteY40" fmla="*/ 129090 h 802126"/>
                  <a:gd name="connsiteX41" fmla="*/ 376922 w 863268"/>
                  <a:gd name="connsiteY41" fmla="*/ 111850 h 802126"/>
                  <a:gd name="connsiteX42" fmla="*/ 423975 w 863268"/>
                  <a:gd name="connsiteY42" fmla="*/ 77370 h 802126"/>
                  <a:gd name="connsiteX43" fmla="*/ 493603 w 863268"/>
                  <a:gd name="connsiteY43" fmla="*/ 41651 h 802126"/>
                  <a:gd name="connsiteX44" fmla="*/ 539990 w 863268"/>
                  <a:gd name="connsiteY44" fmla="*/ 26697 h 802126"/>
                  <a:gd name="connsiteX45" fmla="*/ 559040 w 863268"/>
                  <a:gd name="connsiteY45" fmla="*/ 21363 h 802126"/>
                  <a:gd name="connsiteX46" fmla="*/ 568565 w 863268"/>
                  <a:gd name="connsiteY46" fmla="*/ 19553 h 802126"/>
                  <a:gd name="connsiteX47" fmla="*/ 589996 w 863268"/>
                  <a:gd name="connsiteY47" fmla="*/ 14219 h 802126"/>
                  <a:gd name="connsiteX48" fmla="*/ 620952 w 863268"/>
                  <a:gd name="connsiteY48" fmla="*/ 7075 h 802126"/>
                  <a:gd name="connsiteX49" fmla="*/ 641812 w 863268"/>
                  <a:gd name="connsiteY49" fmla="*/ 2313 h 802126"/>
                  <a:gd name="connsiteX50" fmla="*/ 651337 w 863268"/>
                  <a:gd name="connsiteY50" fmla="*/ 503 h 802126"/>
                  <a:gd name="connsiteX51" fmla="*/ 671625 w 863268"/>
                  <a:gd name="connsiteY51" fmla="*/ 1741 h 802126"/>
                  <a:gd name="connsiteX52" fmla="*/ 712678 w 863268"/>
                  <a:gd name="connsiteY52" fmla="*/ 13076 h 802126"/>
                  <a:gd name="connsiteX53" fmla="*/ 764494 w 863268"/>
                  <a:gd name="connsiteY53" fmla="*/ 46413 h 802126"/>
                  <a:gd name="connsiteX54" fmla="*/ 793641 w 863268"/>
                  <a:gd name="connsiteY54" fmla="*/ 74988 h 802126"/>
                  <a:gd name="connsiteX55" fmla="*/ 804975 w 863268"/>
                  <a:gd name="connsiteY55" fmla="*/ 88038 h 802126"/>
                  <a:gd name="connsiteX56" fmla="*/ 810881 w 863268"/>
                  <a:gd name="connsiteY56" fmla="*/ 94038 h 802126"/>
                  <a:gd name="connsiteX57" fmla="*/ 821644 w 863268"/>
                  <a:gd name="connsiteY57" fmla="*/ 108897 h 802126"/>
                  <a:gd name="connsiteX58" fmla="*/ 831741 w 863268"/>
                  <a:gd name="connsiteY58" fmla="*/ 133281 h 802126"/>
                  <a:gd name="connsiteX59" fmla="*/ 835932 w 863268"/>
                  <a:gd name="connsiteY59" fmla="*/ 151188 h 802126"/>
                  <a:gd name="connsiteX60" fmla="*/ 836503 w 863268"/>
                  <a:gd name="connsiteY60" fmla="*/ 158904 h 802126"/>
                  <a:gd name="connsiteX61" fmla="*/ 838313 w 863268"/>
                  <a:gd name="connsiteY61" fmla="*/ 169000 h 802126"/>
                  <a:gd name="connsiteX62" fmla="*/ 841837 w 863268"/>
                  <a:gd name="connsiteY62" fmla="*/ 192813 h 802126"/>
                  <a:gd name="connsiteX63" fmla="*/ 849552 w 863268"/>
                  <a:gd name="connsiteY63" fmla="*/ 227388 h 802126"/>
                  <a:gd name="connsiteX64" fmla="*/ 858506 w 863268"/>
                  <a:gd name="connsiteY64" fmla="*/ 249963 h 802126"/>
                  <a:gd name="connsiteX65" fmla="*/ 863268 w 863268"/>
                  <a:gd name="connsiteY65" fmla="*/ 259488 h 80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863268" h="802126">
                    <a:moveTo>
                      <a:pt x="863268" y="259488"/>
                    </a:moveTo>
                    <a:cubicBezTo>
                      <a:pt x="861459" y="260726"/>
                      <a:pt x="857934" y="263679"/>
                      <a:pt x="848981" y="271965"/>
                    </a:cubicBezTo>
                    <a:cubicBezTo>
                      <a:pt x="841837" y="278538"/>
                      <a:pt x="833550" y="287491"/>
                      <a:pt x="813834" y="304731"/>
                    </a:cubicBezTo>
                    <a:cubicBezTo>
                      <a:pt x="792402" y="323210"/>
                      <a:pt x="767447" y="344070"/>
                      <a:pt x="738872" y="366072"/>
                    </a:cubicBezTo>
                    <a:cubicBezTo>
                      <a:pt x="710297" y="386265"/>
                      <a:pt x="688294" y="399981"/>
                      <a:pt x="668577" y="411316"/>
                    </a:cubicBezTo>
                    <a:cubicBezTo>
                      <a:pt x="647813" y="423222"/>
                      <a:pt x="637050" y="427985"/>
                      <a:pt x="631716" y="430366"/>
                    </a:cubicBezTo>
                    <a:cubicBezTo>
                      <a:pt x="629334" y="431509"/>
                      <a:pt x="624572" y="433890"/>
                      <a:pt x="613809" y="438653"/>
                    </a:cubicBezTo>
                    <a:cubicBezTo>
                      <a:pt x="603712" y="442844"/>
                      <a:pt x="591234" y="447035"/>
                      <a:pt x="572756" y="452940"/>
                    </a:cubicBezTo>
                    <a:cubicBezTo>
                      <a:pt x="552563" y="458370"/>
                      <a:pt x="532846" y="463132"/>
                      <a:pt x="513796" y="468466"/>
                    </a:cubicBezTo>
                    <a:cubicBezTo>
                      <a:pt x="495413" y="473229"/>
                      <a:pt x="484078" y="476753"/>
                      <a:pt x="475125" y="480372"/>
                    </a:cubicBezTo>
                    <a:cubicBezTo>
                      <a:pt x="464456" y="483897"/>
                      <a:pt x="459694" y="486278"/>
                      <a:pt x="457884" y="487516"/>
                    </a:cubicBezTo>
                    <a:cubicBezTo>
                      <a:pt x="453122" y="488659"/>
                      <a:pt x="444168" y="491707"/>
                      <a:pt x="424547" y="499994"/>
                    </a:cubicBezTo>
                    <a:cubicBezTo>
                      <a:pt x="405497" y="507138"/>
                      <a:pt x="384066" y="516091"/>
                      <a:pt x="351871" y="532760"/>
                    </a:cubicBezTo>
                    <a:cubicBezTo>
                      <a:pt x="317962" y="550000"/>
                      <a:pt x="285863" y="567907"/>
                      <a:pt x="255478" y="586957"/>
                    </a:cubicBezTo>
                    <a:cubicBezTo>
                      <a:pt x="226331" y="604769"/>
                      <a:pt x="210234" y="616675"/>
                      <a:pt x="197090" y="627438"/>
                    </a:cubicBezTo>
                    <a:cubicBezTo>
                      <a:pt x="181659" y="638106"/>
                      <a:pt x="175087" y="643440"/>
                      <a:pt x="172706" y="645822"/>
                    </a:cubicBezTo>
                    <a:cubicBezTo>
                      <a:pt x="169753" y="645822"/>
                      <a:pt x="164419" y="647631"/>
                      <a:pt x="153656" y="654775"/>
                    </a:cubicBezTo>
                    <a:cubicBezTo>
                      <a:pt x="143559" y="660776"/>
                      <a:pt x="132225" y="669634"/>
                      <a:pt x="116794" y="686970"/>
                    </a:cubicBezTo>
                    <a:cubicBezTo>
                      <a:pt x="100125" y="704781"/>
                      <a:pt x="85171" y="724403"/>
                      <a:pt x="70312" y="744120"/>
                    </a:cubicBezTo>
                    <a:cubicBezTo>
                      <a:pt x="55453" y="761360"/>
                      <a:pt x="45928" y="772028"/>
                      <a:pt x="38213" y="780410"/>
                    </a:cubicBezTo>
                    <a:cubicBezTo>
                      <a:pt x="28688" y="789363"/>
                      <a:pt x="24497" y="792316"/>
                      <a:pt x="22687" y="794126"/>
                    </a:cubicBezTo>
                    <a:cubicBezTo>
                      <a:pt x="22116" y="794126"/>
                      <a:pt x="20877" y="794697"/>
                      <a:pt x="18496" y="796507"/>
                    </a:cubicBezTo>
                    <a:cubicBezTo>
                      <a:pt x="15543" y="797650"/>
                      <a:pt x="12019" y="800031"/>
                      <a:pt x="8399" y="801270"/>
                    </a:cubicBezTo>
                    <a:cubicBezTo>
                      <a:pt x="4208" y="802413"/>
                      <a:pt x="684" y="802413"/>
                      <a:pt x="113" y="801270"/>
                    </a:cubicBezTo>
                    <a:cubicBezTo>
                      <a:pt x="-554" y="799460"/>
                      <a:pt x="1827" y="796507"/>
                      <a:pt x="4875" y="794126"/>
                    </a:cubicBezTo>
                    <a:cubicBezTo>
                      <a:pt x="6590" y="791745"/>
                      <a:pt x="8971" y="789935"/>
                      <a:pt x="10209" y="789363"/>
                    </a:cubicBezTo>
                    <a:cubicBezTo>
                      <a:pt x="12019" y="786982"/>
                      <a:pt x="16115" y="782220"/>
                      <a:pt x="26878" y="774409"/>
                    </a:cubicBezTo>
                    <a:cubicBezTo>
                      <a:pt x="36403" y="767265"/>
                      <a:pt x="48881" y="760122"/>
                      <a:pt x="68502" y="747644"/>
                    </a:cubicBezTo>
                    <a:cubicBezTo>
                      <a:pt x="89362" y="734595"/>
                      <a:pt x="110222" y="720879"/>
                      <a:pt x="131081" y="706020"/>
                    </a:cubicBezTo>
                    <a:cubicBezTo>
                      <a:pt x="149465" y="690494"/>
                      <a:pt x="160800" y="678588"/>
                      <a:pt x="169753" y="668491"/>
                    </a:cubicBezTo>
                    <a:cubicBezTo>
                      <a:pt x="179278" y="657156"/>
                      <a:pt x="182802" y="651251"/>
                      <a:pt x="184612" y="648203"/>
                    </a:cubicBezTo>
                    <a:cubicBezTo>
                      <a:pt x="186422" y="644107"/>
                      <a:pt x="189375" y="636297"/>
                      <a:pt x="191756" y="621438"/>
                    </a:cubicBezTo>
                    <a:cubicBezTo>
                      <a:pt x="193566" y="607722"/>
                      <a:pt x="194137" y="592291"/>
                      <a:pt x="192327" y="568479"/>
                    </a:cubicBezTo>
                    <a:cubicBezTo>
                      <a:pt x="188231" y="543428"/>
                      <a:pt x="182231" y="519044"/>
                      <a:pt x="179278" y="494088"/>
                    </a:cubicBezTo>
                    <a:cubicBezTo>
                      <a:pt x="177468" y="469038"/>
                      <a:pt x="178706" y="452940"/>
                      <a:pt x="182231" y="438653"/>
                    </a:cubicBezTo>
                    <a:cubicBezTo>
                      <a:pt x="185183" y="422651"/>
                      <a:pt x="188803" y="414840"/>
                      <a:pt x="191756" y="411316"/>
                    </a:cubicBezTo>
                    <a:cubicBezTo>
                      <a:pt x="192327" y="407697"/>
                      <a:pt x="194708" y="399981"/>
                      <a:pt x="201852" y="382170"/>
                    </a:cubicBezTo>
                    <a:cubicBezTo>
                      <a:pt x="207281" y="364834"/>
                      <a:pt x="214997" y="344641"/>
                      <a:pt x="230427" y="313113"/>
                    </a:cubicBezTo>
                    <a:cubicBezTo>
                      <a:pt x="246525" y="279109"/>
                      <a:pt x="264431" y="245772"/>
                      <a:pt x="285196" y="213672"/>
                    </a:cubicBezTo>
                    <a:cubicBezTo>
                      <a:pt x="304913" y="183288"/>
                      <a:pt x="319772" y="166047"/>
                      <a:pt x="333488" y="152903"/>
                    </a:cubicBezTo>
                    <a:cubicBezTo>
                      <a:pt x="347108" y="137472"/>
                      <a:pt x="354252" y="131472"/>
                      <a:pt x="357872" y="129090"/>
                    </a:cubicBezTo>
                    <a:cubicBezTo>
                      <a:pt x="359681" y="126138"/>
                      <a:pt x="364444" y="121375"/>
                      <a:pt x="376922" y="111850"/>
                    </a:cubicBezTo>
                    <a:cubicBezTo>
                      <a:pt x="387590" y="101754"/>
                      <a:pt x="401877" y="90990"/>
                      <a:pt x="423975" y="77370"/>
                    </a:cubicBezTo>
                    <a:cubicBezTo>
                      <a:pt x="447121" y="63082"/>
                      <a:pt x="470362" y="51176"/>
                      <a:pt x="493603" y="41651"/>
                    </a:cubicBezTo>
                    <a:cubicBezTo>
                      <a:pt x="515034" y="32126"/>
                      <a:pt x="528750" y="29078"/>
                      <a:pt x="539990" y="26697"/>
                    </a:cubicBezTo>
                    <a:cubicBezTo>
                      <a:pt x="551896" y="22601"/>
                      <a:pt x="556659" y="21363"/>
                      <a:pt x="559040" y="21363"/>
                    </a:cubicBezTo>
                    <a:cubicBezTo>
                      <a:pt x="560278" y="20791"/>
                      <a:pt x="562659" y="20791"/>
                      <a:pt x="568565" y="19553"/>
                    </a:cubicBezTo>
                    <a:cubicBezTo>
                      <a:pt x="573327" y="17838"/>
                      <a:pt x="579900" y="16600"/>
                      <a:pt x="589996" y="14219"/>
                    </a:cubicBezTo>
                    <a:cubicBezTo>
                      <a:pt x="600188" y="11266"/>
                      <a:pt x="610284" y="8885"/>
                      <a:pt x="620952" y="7075"/>
                    </a:cubicBezTo>
                    <a:cubicBezTo>
                      <a:pt x="630477" y="4694"/>
                      <a:pt x="636478" y="2884"/>
                      <a:pt x="641812" y="2313"/>
                    </a:cubicBezTo>
                    <a:cubicBezTo>
                      <a:pt x="647146" y="1170"/>
                      <a:pt x="649527" y="503"/>
                      <a:pt x="651337" y="503"/>
                    </a:cubicBezTo>
                    <a:cubicBezTo>
                      <a:pt x="653718" y="-69"/>
                      <a:pt x="659719" y="-640"/>
                      <a:pt x="671625" y="1741"/>
                    </a:cubicBezTo>
                    <a:cubicBezTo>
                      <a:pt x="682293" y="2313"/>
                      <a:pt x="694771" y="4694"/>
                      <a:pt x="712678" y="13076"/>
                    </a:cubicBezTo>
                    <a:cubicBezTo>
                      <a:pt x="731157" y="21934"/>
                      <a:pt x="748397" y="33269"/>
                      <a:pt x="764494" y="46413"/>
                    </a:cubicBezTo>
                    <a:cubicBezTo>
                      <a:pt x="779353" y="58320"/>
                      <a:pt x="787068" y="67178"/>
                      <a:pt x="793641" y="74988"/>
                    </a:cubicBezTo>
                    <a:cubicBezTo>
                      <a:pt x="800784" y="82704"/>
                      <a:pt x="803737" y="86228"/>
                      <a:pt x="804975" y="88038"/>
                    </a:cubicBezTo>
                    <a:cubicBezTo>
                      <a:pt x="805547" y="88609"/>
                      <a:pt x="807357" y="89847"/>
                      <a:pt x="810881" y="94038"/>
                    </a:cubicBezTo>
                    <a:cubicBezTo>
                      <a:pt x="813834" y="96991"/>
                      <a:pt x="817453" y="101182"/>
                      <a:pt x="821644" y="108897"/>
                    </a:cubicBezTo>
                    <a:cubicBezTo>
                      <a:pt x="825168" y="116613"/>
                      <a:pt x="828788" y="124328"/>
                      <a:pt x="831741" y="133281"/>
                    </a:cubicBezTo>
                    <a:cubicBezTo>
                      <a:pt x="834122" y="140997"/>
                      <a:pt x="835265" y="146426"/>
                      <a:pt x="835932" y="151188"/>
                    </a:cubicBezTo>
                    <a:cubicBezTo>
                      <a:pt x="836503" y="155951"/>
                      <a:pt x="836503" y="157665"/>
                      <a:pt x="836503" y="158904"/>
                    </a:cubicBezTo>
                    <a:cubicBezTo>
                      <a:pt x="836503" y="160047"/>
                      <a:pt x="837075" y="162428"/>
                      <a:pt x="838313" y="169000"/>
                    </a:cubicBezTo>
                    <a:cubicBezTo>
                      <a:pt x="838884" y="174334"/>
                      <a:pt x="839456" y="181478"/>
                      <a:pt x="841837" y="192813"/>
                    </a:cubicBezTo>
                    <a:cubicBezTo>
                      <a:pt x="843647" y="204147"/>
                      <a:pt x="846028" y="215482"/>
                      <a:pt x="849552" y="227388"/>
                    </a:cubicBezTo>
                    <a:cubicBezTo>
                      <a:pt x="852600" y="238056"/>
                      <a:pt x="855553" y="244629"/>
                      <a:pt x="858506" y="249963"/>
                    </a:cubicBezTo>
                    <a:cubicBezTo>
                      <a:pt x="860887" y="255963"/>
                      <a:pt x="862125" y="258345"/>
                      <a:pt x="863268" y="259488"/>
                    </a:cubicBezTo>
                    <a:close/>
                  </a:path>
                </a:pathLst>
              </a:custGeom>
              <a:solidFill>
                <a:srgbClr val="FFFF00">
                  <a:alpha val="5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BAB7C5C6-3E20-A633-0187-7851EEC0B862}"/>
                  </a:ext>
                </a:extLst>
              </p:cNvPr>
              <p:cNvSpPr/>
              <p:nvPr/>
            </p:nvSpPr>
            <p:spPr>
              <a:xfrm>
                <a:off x="7471690" y="4229481"/>
                <a:ext cx="644747" cy="526923"/>
              </a:xfrm>
              <a:custGeom>
                <a:avLst/>
                <a:gdLst>
                  <a:gd name="connsiteX0" fmla="*/ 644747 w 644747"/>
                  <a:gd name="connsiteY0" fmla="*/ 150686 h 526923"/>
                  <a:gd name="connsiteX1" fmla="*/ 633984 w 644747"/>
                  <a:gd name="connsiteY1" fmla="*/ 158401 h 526923"/>
                  <a:gd name="connsiteX2" fmla="*/ 608362 w 644747"/>
                  <a:gd name="connsiteY2" fmla="*/ 180975 h 526923"/>
                  <a:gd name="connsiteX3" fmla="*/ 563118 w 644747"/>
                  <a:gd name="connsiteY3" fmla="*/ 216122 h 526923"/>
                  <a:gd name="connsiteX4" fmla="*/ 520922 w 644747"/>
                  <a:gd name="connsiteY4" fmla="*/ 239363 h 526923"/>
                  <a:gd name="connsiteX5" fmla="*/ 499491 w 644747"/>
                  <a:gd name="connsiteY5" fmla="*/ 247650 h 526923"/>
                  <a:gd name="connsiteX6" fmla="*/ 486918 w 644747"/>
                  <a:gd name="connsiteY6" fmla="*/ 253651 h 526923"/>
                  <a:gd name="connsiteX7" fmla="*/ 456629 w 644747"/>
                  <a:gd name="connsiteY7" fmla="*/ 266700 h 526923"/>
                  <a:gd name="connsiteX8" fmla="*/ 409575 w 644747"/>
                  <a:gd name="connsiteY8" fmla="*/ 285179 h 526923"/>
                  <a:gd name="connsiteX9" fmla="*/ 377380 w 644747"/>
                  <a:gd name="connsiteY9" fmla="*/ 297085 h 526923"/>
                  <a:gd name="connsiteX10" fmla="*/ 364331 w 644747"/>
                  <a:gd name="connsiteY10" fmla="*/ 300704 h 526923"/>
                  <a:gd name="connsiteX11" fmla="*/ 351854 w 644747"/>
                  <a:gd name="connsiteY11" fmla="*/ 304229 h 526923"/>
                  <a:gd name="connsiteX12" fmla="*/ 323278 w 644747"/>
                  <a:gd name="connsiteY12" fmla="*/ 312611 h 526923"/>
                  <a:gd name="connsiteX13" fmla="*/ 283940 w 644747"/>
                  <a:gd name="connsiteY13" fmla="*/ 320897 h 526923"/>
                  <a:gd name="connsiteX14" fmla="*/ 257746 w 644747"/>
                  <a:gd name="connsiteY14" fmla="*/ 327470 h 526923"/>
                  <a:gd name="connsiteX15" fmla="*/ 245840 w 644747"/>
                  <a:gd name="connsiteY15" fmla="*/ 331661 h 526923"/>
                  <a:gd name="connsiteX16" fmla="*/ 217265 w 644747"/>
                  <a:gd name="connsiteY16" fmla="*/ 343567 h 526923"/>
                  <a:gd name="connsiteX17" fmla="*/ 155353 w 644747"/>
                  <a:gd name="connsiteY17" fmla="*/ 376904 h 526923"/>
                  <a:gd name="connsiteX18" fmla="*/ 76200 w 644747"/>
                  <a:gd name="connsiteY18" fmla="*/ 439960 h 526923"/>
                  <a:gd name="connsiteX19" fmla="*/ 29718 w 644747"/>
                  <a:gd name="connsiteY19" fmla="*/ 488156 h 526923"/>
                  <a:gd name="connsiteX20" fmla="*/ 12478 w 644747"/>
                  <a:gd name="connsiteY20" fmla="*/ 510254 h 526923"/>
                  <a:gd name="connsiteX21" fmla="*/ 10096 w 644747"/>
                  <a:gd name="connsiteY21" fmla="*/ 512636 h 526923"/>
                  <a:gd name="connsiteX22" fmla="*/ 4191 w 644747"/>
                  <a:gd name="connsiteY22" fmla="*/ 519779 h 526923"/>
                  <a:gd name="connsiteX23" fmla="*/ 0 w 644747"/>
                  <a:gd name="connsiteY23" fmla="*/ 526923 h 526923"/>
                  <a:gd name="connsiteX24" fmla="*/ 4191 w 644747"/>
                  <a:gd name="connsiteY24" fmla="*/ 523304 h 526923"/>
                  <a:gd name="connsiteX25" fmla="*/ 8287 w 644747"/>
                  <a:gd name="connsiteY25" fmla="*/ 518541 h 526923"/>
                  <a:gd name="connsiteX26" fmla="*/ 16097 w 644747"/>
                  <a:gd name="connsiteY26" fmla="*/ 510254 h 526923"/>
                  <a:gd name="connsiteX27" fmla="*/ 32099 w 644747"/>
                  <a:gd name="connsiteY27" fmla="*/ 492347 h 526923"/>
                  <a:gd name="connsiteX28" fmla="*/ 55340 w 644747"/>
                  <a:gd name="connsiteY28" fmla="*/ 463772 h 526923"/>
                  <a:gd name="connsiteX29" fmla="*/ 67246 w 644747"/>
                  <a:gd name="connsiteY29" fmla="*/ 443579 h 526923"/>
                  <a:gd name="connsiteX30" fmla="*/ 70866 w 644747"/>
                  <a:gd name="connsiteY30" fmla="*/ 434054 h 526923"/>
                  <a:gd name="connsiteX31" fmla="*/ 76771 w 644747"/>
                  <a:gd name="connsiteY31" fmla="*/ 413195 h 526923"/>
                  <a:gd name="connsiteX32" fmla="*/ 81534 w 644747"/>
                  <a:gd name="connsiteY32" fmla="*/ 364998 h 526923"/>
                  <a:gd name="connsiteX33" fmla="*/ 85725 w 644747"/>
                  <a:gd name="connsiteY33" fmla="*/ 295275 h 526923"/>
                  <a:gd name="connsiteX34" fmla="*/ 97060 w 644747"/>
                  <a:gd name="connsiteY34" fmla="*/ 245936 h 526923"/>
                  <a:gd name="connsiteX35" fmla="*/ 106585 w 644747"/>
                  <a:gd name="connsiteY35" fmla="*/ 223266 h 526923"/>
                  <a:gd name="connsiteX36" fmla="*/ 112490 w 644747"/>
                  <a:gd name="connsiteY36" fmla="*/ 206597 h 526923"/>
                  <a:gd name="connsiteX37" fmla="*/ 132112 w 644747"/>
                  <a:gd name="connsiteY37" fmla="*/ 171450 h 526923"/>
                  <a:gd name="connsiteX38" fmla="*/ 174403 w 644747"/>
                  <a:gd name="connsiteY38" fmla="*/ 123825 h 526923"/>
                  <a:gd name="connsiteX39" fmla="*/ 207740 w 644747"/>
                  <a:gd name="connsiteY39" fmla="*/ 97631 h 526923"/>
                  <a:gd name="connsiteX40" fmla="*/ 222028 w 644747"/>
                  <a:gd name="connsiteY40" fmla="*/ 88106 h 526923"/>
                  <a:gd name="connsiteX41" fmla="*/ 234505 w 644747"/>
                  <a:gd name="connsiteY41" fmla="*/ 79820 h 526923"/>
                  <a:gd name="connsiteX42" fmla="*/ 263747 w 644747"/>
                  <a:gd name="connsiteY42" fmla="*/ 63722 h 526923"/>
                  <a:gd name="connsiteX43" fmla="*/ 305943 w 644747"/>
                  <a:gd name="connsiteY43" fmla="*/ 42291 h 526923"/>
                  <a:gd name="connsiteX44" fmla="*/ 334518 w 644747"/>
                  <a:gd name="connsiteY44" fmla="*/ 27432 h 526923"/>
                  <a:gd name="connsiteX45" fmla="*/ 346424 w 644747"/>
                  <a:gd name="connsiteY45" fmla="*/ 21431 h 526923"/>
                  <a:gd name="connsiteX46" fmla="*/ 356616 w 644747"/>
                  <a:gd name="connsiteY46" fmla="*/ 16097 h 526923"/>
                  <a:gd name="connsiteX47" fmla="*/ 381000 w 644747"/>
                  <a:gd name="connsiteY47" fmla="*/ 6572 h 526923"/>
                  <a:gd name="connsiteX48" fmla="*/ 416147 w 644747"/>
                  <a:gd name="connsiteY48" fmla="*/ 0 h 526923"/>
                  <a:gd name="connsiteX49" fmla="*/ 435769 w 644747"/>
                  <a:gd name="connsiteY49" fmla="*/ 4763 h 526923"/>
                  <a:gd name="connsiteX50" fmla="*/ 442341 w 644747"/>
                  <a:gd name="connsiteY50" fmla="*/ 10763 h 526923"/>
                  <a:gd name="connsiteX51" fmla="*/ 447675 w 644747"/>
                  <a:gd name="connsiteY51" fmla="*/ 17336 h 526923"/>
                  <a:gd name="connsiteX52" fmla="*/ 457771 w 644747"/>
                  <a:gd name="connsiteY52" fmla="*/ 33338 h 526923"/>
                  <a:gd name="connsiteX53" fmla="*/ 470249 w 644747"/>
                  <a:gd name="connsiteY53" fmla="*/ 60198 h 526923"/>
                  <a:gd name="connsiteX54" fmla="*/ 485204 w 644747"/>
                  <a:gd name="connsiteY54" fmla="*/ 72676 h 526923"/>
                  <a:gd name="connsiteX55" fmla="*/ 492919 w 644747"/>
                  <a:gd name="connsiteY55" fmla="*/ 77438 h 526923"/>
                  <a:gd name="connsiteX56" fmla="*/ 499491 w 644747"/>
                  <a:gd name="connsiteY56" fmla="*/ 81629 h 526923"/>
                  <a:gd name="connsiteX57" fmla="*/ 514350 w 644747"/>
                  <a:gd name="connsiteY57" fmla="*/ 92297 h 526923"/>
                  <a:gd name="connsiteX58" fmla="*/ 536924 w 644747"/>
                  <a:gd name="connsiteY58" fmla="*/ 108966 h 526923"/>
                  <a:gd name="connsiteX59" fmla="*/ 553022 w 644747"/>
                  <a:gd name="connsiteY59" fmla="*/ 117920 h 526923"/>
                  <a:gd name="connsiteX60" fmla="*/ 560737 w 644747"/>
                  <a:gd name="connsiteY60" fmla="*/ 120872 h 526923"/>
                  <a:gd name="connsiteX61" fmla="*/ 569119 w 644747"/>
                  <a:gd name="connsiteY61" fmla="*/ 121444 h 526923"/>
                  <a:gd name="connsiteX62" fmla="*/ 586930 w 644747"/>
                  <a:gd name="connsiteY62" fmla="*/ 122682 h 526923"/>
                  <a:gd name="connsiteX63" fmla="*/ 613791 w 644747"/>
                  <a:gd name="connsiteY63" fmla="*/ 123825 h 526923"/>
                  <a:gd name="connsiteX64" fmla="*/ 629793 w 644747"/>
                  <a:gd name="connsiteY64" fmla="*/ 129254 h 526923"/>
                  <a:gd name="connsiteX65" fmla="*/ 635794 w 644747"/>
                  <a:gd name="connsiteY65" fmla="*/ 133350 h 526923"/>
                  <a:gd name="connsiteX66" fmla="*/ 637604 w 644747"/>
                  <a:gd name="connsiteY66" fmla="*/ 134588 h 526923"/>
                  <a:gd name="connsiteX67" fmla="*/ 639985 w 644747"/>
                  <a:gd name="connsiteY67" fmla="*/ 138113 h 526923"/>
                  <a:gd name="connsiteX68" fmla="*/ 642938 w 644747"/>
                  <a:gd name="connsiteY68" fmla="*/ 144113 h 526923"/>
                  <a:gd name="connsiteX69" fmla="*/ 644080 w 644747"/>
                  <a:gd name="connsiteY69" fmla="*/ 148304 h 526923"/>
                  <a:gd name="connsiteX70" fmla="*/ 644747 w 644747"/>
                  <a:gd name="connsiteY70" fmla="*/ 150686 h 5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44747" h="526923">
                    <a:moveTo>
                      <a:pt x="644747" y="150686"/>
                    </a:moveTo>
                    <a:cubicBezTo>
                      <a:pt x="642938" y="151257"/>
                      <a:pt x="640556" y="152400"/>
                      <a:pt x="633984" y="158401"/>
                    </a:cubicBezTo>
                    <a:cubicBezTo>
                      <a:pt x="628079" y="163163"/>
                      <a:pt x="620935" y="169736"/>
                      <a:pt x="608362" y="180975"/>
                    </a:cubicBezTo>
                    <a:cubicBezTo>
                      <a:pt x="594741" y="192310"/>
                      <a:pt x="579787" y="204216"/>
                      <a:pt x="563118" y="216122"/>
                    </a:cubicBezTo>
                    <a:cubicBezTo>
                      <a:pt x="545878" y="226886"/>
                      <a:pt x="532829" y="234029"/>
                      <a:pt x="520922" y="239363"/>
                    </a:cubicBezTo>
                    <a:cubicBezTo>
                      <a:pt x="508349" y="244697"/>
                      <a:pt x="502444" y="246507"/>
                      <a:pt x="499491" y="247650"/>
                    </a:cubicBezTo>
                    <a:cubicBezTo>
                      <a:pt x="497681" y="248317"/>
                      <a:pt x="494729" y="250031"/>
                      <a:pt x="486918" y="253651"/>
                    </a:cubicBezTo>
                    <a:cubicBezTo>
                      <a:pt x="479774" y="256604"/>
                      <a:pt x="470916" y="260795"/>
                      <a:pt x="456629" y="266700"/>
                    </a:cubicBezTo>
                    <a:cubicBezTo>
                      <a:pt x="441103" y="272701"/>
                      <a:pt x="425005" y="278606"/>
                      <a:pt x="409575" y="285179"/>
                    </a:cubicBezTo>
                    <a:cubicBezTo>
                      <a:pt x="394049" y="290513"/>
                      <a:pt x="384524" y="294132"/>
                      <a:pt x="377380" y="297085"/>
                    </a:cubicBezTo>
                    <a:cubicBezTo>
                      <a:pt x="369094" y="299466"/>
                      <a:pt x="365474" y="300038"/>
                      <a:pt x="364331" y="300704"/>
                    </a:cubicBezTo>
                    <a:cubicBezTo>
                      <a:pt x="362521" y="300704"/>
                      <a:pt x="358997" y="301847"/>
                      <a:pt x="351854" y="304229"/>
                    </a:cubicBezTo>
                    <a:cubicBezTo>
                      <a:pt x="344710" y="306038"/>
                      <a:pt x="335756" y="308991"/>
                      <a:pt x="323278" y="312611"/>
                    </a:cubicBezTo>
                    <a:cubicBezTo>
                      <a:pt x="309563" y="315563"/>
                      <a:pt x="296418" y="317945"/>
                      <a:pt x="283940" y="320897"/>
                    </a:cubicBezTo>
                    <a:cubicBezTo>
                      <a:pt x="271463" y="323279"/>
                      <a:pt x="263747" y="325088"/>
                      <a:pt x="257746" y="327470"/>
                    </a:cubicBezTo>
                    <a:cubicBezTo>
                      <a:pt x="250603" y="329279"/>
                      <a:pt x="247078" y="330422"/>
                      <a:pt x="245840" y="331661"/>
                    </a:cubicBezTo>
                    <a:cubicBezTo>
                      <a:pt x="241649" y="332232"/>
                      <a:pt x="233934" y="335185"/>
                      <a:pt x="217265" y="343567"/>
                    </a:cubicBezTo>
                    <a:cubicBezTo>
                      <a:pt x="200596" y="350044"/>
                      <a:pt x="182118" y="358997"/>
                      <a:pt x="155353" y="376904"/>
                    </a:cubicBezTo>
                    <a:cubicBezTo>
                      <a:pt x="126778" y="395954"/>
                      <a:pt x="100584" y="417386"/>
                      <a:pt x="76200" y="439960"/>
                    </a:cubicBezTo>
                    <a:cubicBezTo>
                      <a:pt x="52388" y="460820"/>
                      <a:pt x="39243" y="475679"/>
                      <a:pt x="29718" y="488156"/>
                    </a:cubicBezTo>
                    <a:cubicBezTo>
                      <a:pt x="17812" y="501301"/>
                      <a:pt x="13716" y="507206"/>
                      <a:pt x="12478" y="510254"/>
                    </a:cubicBezTo>
                    <a:cubicBezTo>
                      <a:pt x="11906" y="510254"/>
                      <a:pt x="11335" y="510826"/>
                      <a:pt x="10096" y="512636"/>
                    </a:cubicBezTo>
                    <a:cubicBezTo>
                      <a:pt x="8287" y="514350"/>
                      <a:pt x="5905" y="516731"/>
                      <a:pt x="4191" y="519779"/>
                    </a:cubicBezTo>
                    <a:cubicBezTo>
                      <a:pt x="1810" y="522732"/>
                      <a:pt x="0" y="525685"/>
                      <a:pt x="0" y="526923"/>
                    </a:cubicBezTo>
                    <a:cubicBezTo>
                      <a:pt x="0" y="526923"/>
                      <a:pt x="1810" y="525113"/>
                      <a:pt x="4191" y="523304"/>
                    </a:cubicBezTo>
                    <a:cubicBezTo>
                      <a:pt x="5905" y="520922"/>
                      <a:pt x="7144" y="519113"/>
                      <a:pt x="8287" y="518541"/>
                    </a:cubicBezTo>
                    <a:cubicBezTo>
                      <a:pt x="8953" y="517398"/>
                      <a:pt x="11335" y="515017"/>
                      <a:pt x="16097" y="510254"/>
                    </a:cubicBezTo>
                    <a:cubicBezTo>
                      <a:pt x="19621" y="505492"/>
                      <a:pt x="24384" y="500729"/>
                      <a:pt x="32099" y="492347"/>
                    </a:cubicBezTo>
                    <a:cubicBezTo>
                      <a:pt x="39910" y="482822"/>
                      <a:pt x="47625" y="473297"/>
                      <a:pt x="55340" y="463772"/>
                    </a:cubicBezTo>
                    <a:cubicBezTo>
                      <a:pt x="61341" y="454247"/>
                      <a:pt x="64865" y="448342"/>
                      <a:pt x="67246" y="443579"/>
                    </a:cubicBezTo>
                    <a:cubicBezTo>
                      <a:pt x="69628" y="437579"/>
                      <a:pt x="70199" y="435197"/>
                      <a:pt x="70866" y="434054"/>
                    </a:cubicBezTo>
                    <a:cubicBezTo>
                      <a:pt x="72009" y="431006"/>
                      <a:pt x="74390" y="425672"/>
                      <a:pt x="76771" y="413195"/>
                    </a:cubicBezTo>
                    <a:cubicBezTo>
                      <a:pt x="78581" y="401288"/>
                      <a:pt x="79724" y="387001"/>
                      <a:pt x="81534" y="364998"/>
                    </a:cubicBezTo>
                    <a:cubicBezTo>
                      <a:pt x="82105" y="341186"/>
                      <a:pt x="82772" y="318516"/>
                      <a:pt x="85725" y="295275"/>
                    </a:cubicBezTo>
                    <a:cubicBezTo>
                      <a:pt x="88678" y="272701"/>
                      <a:pt x="92297" y="257842"/>
                      <a:pt x="97060" y="245936"/>
                    </a:cubicBezTo>
                    <a:cubicBezTo>
                      <a:pt x="101155" y="232220"/>
                      <a:pt x="104203" y="225647"/>
                      <a:pt x="106585" y="223266"/>
                    </a:cubicBezTo>
                    <a:cubicBezTo>
                      <a:pt x="106585" y="220885"/>
                      <a:pt x="107728" y="216122"/>
                      <a:pt x="112490" y="206597"/>
                    </a:cubicBezTo>
                    <a:cubicBezTo>
                      <a:pt x="115443" y="197072"/>
                      <a:pt x="120872" y="186976"/>
                      <a:pt x="132112" y="171450"/>
                    </a:cubicBezTo>
                    <a:cubicBezTo>
                      <a:pt x="144685" y="154210"/>
                      <a:pt x="158972" y="138113"/>
                      <a:pt x="174403" y="123825"/>
                    </a:cubicBezTo>
                    <a:cubicBezTo>
                      <a:pt x="188690" y="110204"/>
                      <a:pt x="198787" y="103061"/>
                      <a:pt x="207740" y="97631"/>
                    </a:cubicBezTo>
                    <a:cubicBezTo>
                      <a:pt x="216122" y="91154"/>
                      <a:pt x="220218" y="88773"/>
                      <a:pt x="222028" y="88106"/>
                    </a:cubicBezTo>
                    <a:cubicBezTo>
                      <a:pt x="223266" y="86392"/>
                      <a:pt x="226790" y="84011"/>
                      <a:pt x="234505" y="79820"/>
                    </a:cubicBezTo>
                    <a:cubicBezTo>
                      <a:pt x="241078" y="75057"/>
                      <a:pt x="250031" y="70295"/>
                      <a:pt x="263747" y="63722"/>
                    </a:cubicBezTo>
                    <a:cubicBezTo>
                      <a:pt x="277368" y="56007"/>
                      <a:pt x="291655" y="48863"/>
                      <a:pt x="305943" y="42291"/>
                    </a:cubicBezTo>
                    <a:cubicBezTo>
                      <a:pt x="319088" y="35147"/>
                      <a:pt x="327374" y="30956"/>
                      <a:pt x="334518" y="27432"/>
                    </a:cubicBezTo>
                    <a:cubicBezTo>
                      <a:pt x="341662" y="23241"/>
                      <a:pt x="344710" y="22098"/>
                      <a:pt x="346424" y="21431"/>
                    </a:cubicBezTo>
                    <a:cubicBezTo>
                      <a:pt x="347091" y="20288"/>
                      <a:pt x="350044" y="18479"/>
                      <a:pt x="356616" y="16097"/>
                    </a:cubicBezTo>
                    <a:cubicBezTo>
                      <a:pt x="361950" y="12573"/>
                      <a:pt x="369665" y="9525"/>
                      <a:pt x="381000" y="6572"/>
                    </a:cubicBezTo>
                    <a:cubicBezTo>
                      <a:pt x="392906" y="3048"/>
                      <a:pt x="404813" y="0"/>
                      <a:pt x="416147" y="0"/>
                    </a:cubicBezTo>
                    <a:cubicBezTo>
                      <a:pt x="426244" y="0"/>
                      <a:pt x="431578" y="1810"/>
                      <a:pt x="435769" y="4763"/>
                    </a:cubicBezTo>
                    <a:cubicBezTo>
                      <a:pt x="439960" y="7144"/>
                      <a:pt x="441674" y="8954"/>
                      <a:pt x="442341" y="10763"/>
                    </a:cubicBezTo>
                    <a:cubicBezTo>
                      <a:pt x="442913" y="11335"/>
                      <a:pt x="444722" y="13145"/>
                      <a:pt x="447675" y="17336"/>
                    </a:cubicBezTo>
                    <a:cubicBezTo>
                      <a:pt x="450056" y="20860"/>
                      <a:pt x="453009" y="25051"/>
                      <a:pt x="457771" y="33338"/>
                    </a:cubicBezTo>
                    <a:cubicBezTo>
                      <a:pt x="461391" y="42291"/>
                      <a:pt x="464915" y="51816"/>
                      <a:pt x="470249" y="60198"/>
                    </a:cubicBezTo>
                    <a:cubicBezTo>
                      <a:pt x="475679" y="66675"/>
                      <a:pt x="480441" y="70295"/>
                      <a:pt x="485204" y="72676"/>
                    </a:cubicBezTo>
                    <a:cubicBezTo>
                      <a:pt x="489299" y="75629"/>
                      <a:pt x="491680" y="76867"/>
                      <a:pt x="492919" y="77438"/>
                    </a:cubicBezTo>
                    <a:cubicBezTo>
                      <a:pt x="493490" y="77438"/>
                      <a:pt x="495300" y="78581"/>
                      <a:pt x="499491" y="81629"/>
                    </a:cubicBezTo>
                    <a:cubicBezTo>
                      <a:pt x="503015" y="84011"/>
                      <a:pt x="507206" y="86963"/>
                      <a:pt x="514350" y="92297"/>
                    </a:cubicBezTo>
                    <a:cubicBezTo>
                      <a:pt x="521494" y="97631"/>
                      <a:pt x="529209" y="103632"/>
                      <a:pt x="536924" y="108966"/>
                    </a:cubicBezTo>
                    <a:cubicBezTo>
                      <a:pt x="544068" y="113157"/>
                      <a:pt x="548830" y="116110"/>
                      <a:pt x="553022" y="117920"/>
                    </a:cubicBezTo>
                    <a:cubicBezTo>
                      <a:pt x="557213" y="119729"/>
                      <a:pt x="559594" y="120301"/>
                      <a:pt x="560737" y="120872"/>
                    </a:cubicBezTo>
                    <a:cubicBezTo>
                      <a:pt x="561404" y="120872"/>
                      <a:pt x="563785" y="120872"/>
                      <a:pt x="569119" y="121444"/>
                    </a:cubicBezTo>
                    <a:cubicBezTo>
                      <a:pt x="573310" y="121444"/>
                      <a:pt x="578644" y="122111"/>
                      <a:pt x="586930" y="122682"/>
                    </a:cubicBezTo>
                    <a:cubicBezTo>
                      <a:pt x="595884" y="122682"/>
                      <a:pt x="604838" y="122682"/>
                      <a:pt x="613791" y="123825"/>
                    </a:cubicBezTo>
                    <a:cubicBezTo>
                      <a:pt x="621506" y="125063"/>
                      <a:pt x="626269" y="126873"/>
                      <a:pt x="629793" y="129254"/>
                    </a:cubicBezTo>
                    <a:cubicBezTo>
                      <a:pt x="633413" y="130969"/>
                      <a:pt x="635222" y="132207"/>
                      <a:pt x="635794" y="133350"/>
                    </a:cubicBezTo>
                    <a:cubicBezTo>
                      <a:pt x="635794" y="133350"/>
                      <a:pt x="636365" y="133350"/>
                      <a:pt x="637604" y="134588"/>
                    </a:cubicBezTo>
                    <a:cubicBezTo>
                      <a:pt x="638175" y="135160"/>
                      <a:pt x="638747" y="136398"/>
                      <a:pt x="639985" y="138113"/>
                    </a:cubicBezTo>
                    <a:cubicBezTo>
                      <a:pt x="640556" y="139922"/>
                      <a:pt x="641699" y="141732"/>
                      <a:pt x="642938" y="144113"/>
                    </a:cubicBezTo>
                    <a:cubicBezTo>
                      <a:pt x="643509" y="145923"/>
                      <a:pt x="643509" y="147066"/>
                      <a:pt x="644080" y="148304"/>
                    </a:cubicBezTo>
                    <a:cubicBezTo>
                      <a:pt x="644080" y="149447"/>
                      <a:pt x="644080" y="150019"/>
                      <a:pt x="644747" y="150686"/>
                    </a:cubicBezTo>
                    <a:close/>
                  </a:path>
                </a:pathLst>
              </a:custGeom>
              <a:solidFill>
                <a:srgbClr val="FF0000">
                  <a:alpha val="5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70C064DD-6A52-34F3-6068-89C6F4074FF9}"/>
                  </a:ext>
                </a:extLst>
              </p:cNvPr>
              <p:cNvSpPr/>
              <p:nvPr/>
            </p:nvSpPr>
            <p:spPr>
              <a:xfrm>
                <a:off x="7425875" y="4002272"/>
                <a:ext cx="669702" cy="737464"/>
              </a:xfrm>
              <a:custGeom>
                <a:avLst/>
                <a:gdLst>
                  <a:gd name="connsiteX0" fmla="*/ 669703 w 669702"/>
                  <a:gd name="connsiteY0" fmla="*/ 373704 h 737464"/>
                  <a:gd name="connsiteX1" fmla="*/ 657797 w 669702"/>
                  <a:gd name="connsiteY1" fmla="*/ 383229 h 737464"/>
                  <a:gd name="connsiteX2" fmla="*/ 626269 w 669702"/>
                  <a:gd name="connsiteY2" fmla="*/ 409995 h 737464"/>
                  <a:gd name="connsiteX3" fmla="*/ 568452 w 669702"/>
                  <a:gd name="connsiteY3" fmla="*/ 452857 h 737464"/>
                  <a:gd name="connsiteX4" fmla="*/ 517874 w 669702"/>
                  <a:gd name="connsiteY4" fmla="*/ 480861 h 737464"/>
                  <a:gd name="connsiteX5" fmla="*/ 492252 w 669702"/>
                  <a:gd name="connsiteY5" fmla="*/ 492767 h 737464"/>
                  <a:gd name="connsiteX6" fmla="*/ 473202 w 669702"/>
                  <a:gd name="connsiteY6" fmla="*/ 499911 h 737464"/>
                  <a:gd name="connsiteX7" fmla="*/ 427387 w 669702"/>
                  <a:gd name="connsiteY7" fmla="*/ 517151 h 737464"/>
                  <a:gd name="connsiteX8" fmla="*/ 365474 w 669702"/>
                  <a:gd name="connsiteY8" fmla="*/ 535629 h 737464"/>
                  <a:gd name="connsiteX9" fmla="*/ 324993 w 669702"/>
                  <a:gd name="connsiteY9" fmla="*/ 545726 h 737464"/>
                  <a:gd name="connsiteX10" fmla="*/ 308896 w 669702"/>
                  <a:gd name="connsiteY10" fmla="*/ 549345 h 737464"/>
                  <a:gd name="connsiteX11" fmla="*/ 291656 w 669702"/>
                  <a:gd name="connsiteY11" fmla="*/ 552870 h 737464"/>
                  <a:gd name="connsiteX12" fmla="*/ 252984 w 669702"/>
                  <a:gd name="connsiteY12" fmla="*/ 561823 h 737464"/>
                  <a:gd name="connsiteX13" fmla="*/ 197644 w 669702"/>
                  <a:gd name="connsiteY13" fmla="*/ 580873 h 737464"/>
                  <a:gd name="connsiteX14" fmla="*/ 160687 w 669702"/>
                  <a:gd name="connsiteY14" fmla="*/ 599923 h 737464"/>
                  <a:gd name="connsiteX15" fmla="*/ 145256 w 669702"/>
                  <a:gd name="connsiteY15" fmla="*/ 610020 h 737464"/>
                  <a:gd name="connsiteX16" fmla="*/ 127921 w 669702"/>
                  <a:gd name="connsiteY16" fmla="*/ 621354 h 737464"/>
                  <a:gd name="connsiteX17" fmla="*/ 91631 w 669702"/>
                  <a:gd name="connsiteY17" fmla="*/ 648120 h 737464"/>
                  <a:gd name="connsiteX18" fmla="*/ 42196 w 669702"/>
                  <a:gd name="connsiteY18" fmla="*/ 690411 h 737464"/>
                  <a:gd name="connsiteX19" fmla="*/ 11906 w 669702"/>
                  <a:gd name="connsiteY19" fmla="*/ 723177 h 737464"/>
                  <a:gd name="connsiteX20" fmla="*/ 0 w 669702"/>
                  <a:gd name="connsiteY20" fmla="*/ 737464 h 737464"/>
                  <a:gd name="connsiteX21" fmla="*/ 7144 w 669702"/>
                  <a:gd name="connsiteY21" fmla="*/ 729082 h 737464"/>
                  <a:gd name="connsiteX22" fmla="*/ 24956 w 669702"/>
                  <a:gd name="connsiteY22" fmla="*/ 708222 h 737464"/>
                  <a:gd name="connsiteX23" fmla="*/ 51721 w 669702"/>
                  <a:gd name="connsiteY23" fmla="*/ 679076 h 737464"/>
                  <a:gd name="connsiteX24" fmla="*/ 69628 w 669702"/>
                  <a:gd name="connsiteY24" fmla="*/ 657073 h 737464"/>
                  <a:gd name="connsiteX25" fmla="*/ 76772 w 669702"/>
                  <a:gd name="connsiteY25" fmla="*/ 646977 h 737464"/>
                  <a:gd name="connsiteX26" fmla="*/ 82677 w 669702"/>
                  <a:gd name="connsiteY26" fmla="*/ 639166 h 737464"/>
                  <a:gd name="connsiteX27" fmla="*/ 95250 w 669702"/>
                  <a:gd name="connsiteY27" fmla="*/ 619545 h 737464"/>
                  <a:gd name="connsiteX28" fmla="*/ 111919 w 669702"/>
                  <a:gd name="connsiteY28" fmla="*/ 591541 h 737464"/>
                  <a:gd name="connsiteX29" fmla="*/ 124397 w 669702"/>
                  <a:gd name="connsiteY29" fmla="*/ 571920 h 737464"/>
                  <a:gd name="connsiteX30" fmla="*/ 130969 w 669702"/>
                  <a:gd name="connsiteY30" fmla="*/ 562966 h 737464"/>
                  <a:gd name="connsiteX31" fmla="*/ 140494 w 669702"/>
                  <a:gd name="connsiteY31" fmla="*/ 549917 h 737464"/>
                  <a:gd name="connsiteX32" fmla="*/ 163640 w 669702"/>
                  <a:gd name="connsiteY32" fmla="*/ 516579 h 737464"/>
                  <a:gd name="connsiteX33" fmla="*/ 193453 w 669702"/>
                  <a:gd name="connsiteY33" fmla="*/ 466002 h 737464"/>
                  <a:gd name="connsiteX34" fmla="*/ 204788 w 669702"/>
                  <a:gd name="connsiteY34" fmla="*/ 433236 h 737464"/>
                  <a:gd name="connsiteX35" fmla="*/ 205931 w 669702"/>
                  <a:gd name="connsiteY35" fmla="*/ 418948 h 737464"/>
                  <a:gd name="connsiteX36" fmla="*/ 211931 w 669702"/>
                  <a:gd name="connsiteY36" fmla="*/ 396279 h 737464"/>
                  <a:gd name="connsiteX37" fmla="*/ 243459 w 669702"/>
                  <a:gd name="connsiteY37" fmla="*/ 355226 h 737464"/>
                  <a:gd name="connsiteX38" fmla="*/ 308896 w 669702"/>
                  <a:gd name="connsiteY38" fmla="*/ 306458 h 737464"/>
                  <a:gd name="connsiteX39" fmla="*/ 339852 w 669702"/>
                  <a:gd name="connsiteY39" fmla="*/ 267691 h 737464"/>
                  <a:gd name="connsiteX40" fmla="*/ 344615 w 669702"/>
                  <a:gd name="connsiteY40" fmla="*/ 246927 h 737464"/>
                  <a:gd name="connsiteX41" fmla="*/ 345853 w 669702"/>
                  <a:gd name="connsiteY41" fmla="*/ 233782 h 737464"/>
                  <a:gd name="connsiteX42" fmla="*/ 346996 w 669702"/>
                  <a:gd name="connsiteY42" fmla="*/ 195682 h 737464"/>
                  <a:gd name="connsiteX43" fmla="*/ 348234 w 669702"/>
                  <a:gd name="connsiteY43" fmla="*/ 137961 h 737464"/>
                  <a:gd name="connsiteX44" fmla="*/ 355378 w 669702"/>
                  <a:gd name="connsiteY44" fmla="*/ 108147 h 737464"/>
                  <a:gd name="connsiteX45" fmla="*/ 362522 w 669702"/>
                  <a:gd name="connsiteY45" fmla="*/ 99289 h 737464"/>
                  <a:gd name="connsiteX46" fmla="*/ 367284 w 669702"/>
                  <a:gd name="connsiteY46" fmla="*/ 90907 h 737464"/>
                  <a:gd name="connsiteX47" fmla="*/ 365474 w 669702"/>
                  <a:gd name="connsiteY47" fmla="*/ 70714 h 737464"/>
                  <a:gd name="connsiteX48" fmla="*/ 350044 w 669702"/>
                  <a:gd name="connsiteY48" fmla="*/ 37377 h 737464"/>
                  <a:gd name="connsiteX49" fmla="*/ 348234 w 669702"/>
                  <a:gd name="connsiteY49" fmla="*/ 18327 h 737464"/>
                  <a:gd name="connsiteX50" fmla="*/ 352997 w 669702"/>
                  <a:gd name="connsiteY50" fmla="*/ 11754 h 737464"/>
                  <a:gd name="connsiteX51" fmla="*/ 360140 w 669702"/>
                  <a:gd name="connsiteY51" fmla="*/ 7563 h 737464"/>
                  <a:gd name="connsiteX52" fmla="*/ 379762 w 669702"/>
                  <a:gd name="connsiteY52" fmla="*/ 991 h 737464"/>
                  <a:gd name="connsiteX53" fmla="*/ 408908 w 669702"/>
                  <a:gd name="connsiteY53" fmla="*/ 2229 h 737464"/>
                  <a:gd name="connsiteX54" fmla="*/ 425577 w 669702"/>
                  <a:gd name="connsiteY54" fmla="*/ 12326 h 737464"/>
                  <a:gd name="connsiteX55" fmla="*/ 431006 w 669702"/>
                  <a:gd name="connsiteY55" fmla="*/ 18898 h 737464"/>
                  <a:gd name="connsiteX56" fmla="*/ 438150 w 669702"/>
                  <a:gd name="connsiteY56" fmla="*/ 28423 h 737464"/>
                  <a:gd name="connsiteX57" fmla="*/ 453009 w 669702"/>
                  <a:gd name="connsiteY57" fmla="*/ 50426 h 737464"/>
                  <a:gd name="connsiteX58" fmla="*/ 474440 w 669702"/>
                  <a:gd name="connsiteY58" fmla="*/ 83192 h 737464"/>
                  <a:gd name="connsiteX59" fmla="*/ 488156 w 669702"/>
                  <a:gd name="connsiteY59" fmla="*/ 106433 h 737464"/>
                  <a:gd name="connsiteX60" fmla="*/ 494633 w 669702"/>
                  <a:gd name="connsiteY60" fmla="*/ 115958 h 737464"/>
                  <a:gd name="connsiteX61" fmla="*/ 508921 w 669702"/>
                  <a:gd name="connsiteY61" fmla="*/ 134341 h 737464"/>
                  <a:gd name="connsiteX62" fmla="*/ 538734 w 669702"/>
                  <a:gd name="connsiteY62" fmla="*/ 177870 h 737464"/>
                  <a:gd name="connsiteX63" fmla="*/ 575024 w 669702"/>
                  <a:gd name="connsiteY63" fmla="*/ 251022 h 737464"/>
                  <a:gd name="connsiteX64" fmla="*/ 617887 w 669702"/>
                  <a:gd name="connsiteY64" fmla="*/ 286170 h 737464"/>
                  <a:gd name="connsiteX65" fmla="*/ 636937 w 669702"/>
                  <a:gd name="connsiteY65" fmla="*/ 301029 h 737464"/>
                  <a:gd name="connsiteX66" fmla="*/ 642938 w 669702"/>
                  <a:gd name="connsiteY66" fmla="*/ 306458 h 737464"/>
                  <a:gd name="connsiteX67" fmla="*/ 652463 w 669702"/>
                  <a:gd name="connsiteY67" fmla="*/ 323127 h 737464"/>
                  <a:gd name="connsiteX68" fmla="*/ 661321 w 669702"/>
                  <a:gd name="connsiteY68" fmla="*/ 348654 h 737464"/>
                  <a:gd name="connsiteX69" fmla="*/ 666750 w 669702"/>
                  <a:gd name="connsiteY69" fmla="*/ 365989 h 737464"/>
                  <a:gd name="connsiteX70" fmla="*/ 669703 w 669702"/>
                  <a:gd name="connsiteY70" fmla="*/ 373704 h 73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69702" h="737464">
                    <a:moveTo>
                      <a:pt x="669703" y="373704"/>
                    </a:moveTo>
                    <a:cubicBezTo>
                      <a:pt x="668465" y="374276"/>
                      <a:pt x="665512" y="376657"/>
                      <a:pt x="657797" y="383229"/>
                    </a:cubicBezTo>
                    <a:cubicBezTo>
                      <a:pt x="650653" y="389135"/>
                      <a:pt x="642271" y="396945"/>
                      <a:pt x="626269" y="409995"/>
                    </a:cubicBezTo>
                    <a:cubicBezTo>
                      <a:pt x="608362" y="423711"/>
                      <a:pt x="589883" y="437998"/>
                      <a:pt x="568452" y="452857"/>
                    </a:cubicBezTo>
                    <a:cubicBezTo>
                      <a:pt x="547021" y="466002"/>
                      <a:pt x="531590" y="473717"/>
                      <a:pt x="517874" y="480861"/>
                    </a:cubicBezTo>
                    <a:cubicBezTo>
                      <a:pt x="503015" y="488004"/>
                      <a:pt x="495872" y="490957"/>
                      <a:pt x="492252" y="492767"/>
                    </a:cubicBezTo>
                    <a:cubicBezTo>
                      <a:pt x="489871" y="493338"/>
                      <a:pt x="485108" y="495148"/>
                      <a:pt x="473202" y="499911"/>
                    </a:cubicBezTo>
                    <a:cubicBezTo>
                      <a:pt x="461296" y="504102"/>
                      <a:pt x="447675" y="510007"/>
                      <a:pt x="427387" y="517151"/>
                    </a:cubicBezTo>
                    <a:cubicBezTo>
                      <a:pt x="405956" y="523723"/>
                      <a:pt x="385096" y="529629"/>
                      <a:pt x="365474" y="535629"/>
                    </a:cubicBezTo>
                    <a:cubicBezTo>
                      <a:pt x="345853" y="540392"/>
                      <a:pt x="333947" y="543345"/>
                      <a:pt x="324993" y="545726"/>
                    </a:cubicBezTo>
                    <a:cubicBezTo>
                      <a:pt x="314325" y="548107"/>
                      <a:pt x="310134" y="548679"/>
                      <a:pt x="308896" y="549345"/>
                    </a:cubicBezTo>
                    <a:cubicBezTo>
                      <a:pt x="306515" y="549345"/>
                      <a:pt x="301752" y="550488"/>
                      <a:pt x="291656" y="552870"/>
                    </a:cubicBezTo>
                    <a:cubicBezTo>
                      <a:pt x="281559" y="554108"/>
                      <a:pt x="270224" y="556489"/>
                      <a:pt x="252984" y="561823"/>
                    </a:cubicBezTo>
                    <a:cubicBezTo>
                      <a:pt x="233934" y="567157"/>
                      <a:pt x="215456" y="573158"/>
                      <a:pt x="197644" y="580873"/>
                    </a:cubicBezTo>
                    <a:cubicBezTo>
                      <a:pt x="179737" y="588017"/>
                      <a:pt x="169069" y="593922"/>
                      <a:pt x="160687" y="599923"/>
                    </a:cubicBezTo>
                    <a:cubicBezTo>
                      <a:pt x="150590" y="605257"/>
                      <a:pt x="146971" y="608210"/>
                      <a:pt x="145256" y="610020"/>
                    </a:cubicBezTo>
                    <a:cubicBezTo>
                      <a:pt x="142875" y="611258"/>
                      <a:pt x="138113" y="614211"/>
                      <a:pt x="127921" y="621354"/>
                    </a:cubicBezTo>
                    <a:cubicBezTo>
                      <a:pt x="118396" y="627260"/>
                      <a:pt x="107728" y="635070"/>
                      <a:pt x="91631" y="648120"/>
                    </a:cubicBezTo>
                    <a:cubicBezTo>
                      <a:pt x="74390" y="661264"/>
                      <a:pt x="57722" y="675552"/>
                      <a:pt x="42196" y="690411"/>
                    </a:cubicBezTo>
                    <a:cubicBezTo>
                      <a:pt x="27337" y="704698"/>
                      <a:pt x="18383" y="714223"/>
                      <a:pt x="11906" y="723177"/>
                    </a:cubicBezTo>
                    <a:cubicBezTo>
                      <a:pt x="4096" y="731463"/>
                      <a:pt x="1143" y="735654"/>
                      <a:pt x="0" y="737464"/>
                    </a:cubicBezTo>
                    <a:cubicBezTo>
                      <a:pt x="572" y="736226"/>
                      <a:pt x="2381" y="734416"/>
                      <a:pt x="7144" y="729082"/>
                    </a:cubicBezTo>
                    <a:cubicBezTo>
                      <a:pt x="11240" y="723748"/>
                      <a:pt x="16002" y="717747"/>
                      <a:pt x="24956" y="708222"/>
                    </a:cubicBezTo>
                    <a:cubicBezTo>
                      <a:pt x="33909" y="698126"/>
                      <a:pt x="42863" y="688601"/>
                      <a:pt x="51721" y="679076"/>
                    </a:cubicBezTo>
                    <a:cubicBezTo>
                      <a:pt x="60103" y="668979"/>
                      <a:pt x="64865" y="662407"/>
                      <a:pt x="69628" y="657073"/>
                    </a:cubicBezTo>
                    <a:cubicBezTo>
                      <a:pt x="73819" y="650501"/>
                      <a:pt x="75533" y="648120"/>
                      <a:pt x="76772" y="646977"/>
                    </a:cubicBezTo>
                    <a:cubicBezTo>
                      <a:pt x="77343" y="645738"/>
                      <a:pt x="79153" y="643929"/>
                      <a:pt x="82677" y="639166"/>
                    </a:cubicBezTo>
                    <a:cubicBezTo>
                      <a:pt x="85725" y="634404"/>
                      <a:pt x="89249" y="628498"/>
                      <a:pt x="95250" y="619545"/>
                    </a:cubicBezTo>
                    <a:cubicBezTo>
                      <a:pt x="100584" y="610020"/>
                      <a:pt x="105918" y="600495"/>
                      <a:pt x="111919" y="591541"/>
                    </a:cubicBezTo>
                    <a:cubicBezTo>
                      <a:pt x="117253" y="582016"/>
                      <a:pt x="120777" y="576682"/>
                      <a:pt x="124397" y="571920"/>
                    </a:cubicBezTo>
                    <a:cubicBezTo>
                      <a:pt x="127921" y="566586"/>
                      <a:pt x="129731" y="563633"/>
                      <a:pt x="130969" y="562966"/>
                    </a:cubicBezTo>
                    <a:cubicBezTo>
                      <a:pt x="131540" y="561252"/>
                      <a:pt x="133922" y="558204"/>
                      <a:pt x="140494" y="549917"/>
                    </a:cubicBezTo>
                    <a:cubicBezTo>
                      <a:pt x="145828" y="541535"/>
                      <a:pt x="152972" y="532010"/>
                      <a:pt x="163640" y="516579"/>
                    </a:cubicBezTo>
                    <a:cubicBezTo>
                      <a:pt x="174403" y="499339"/>
                      <a:pt x="184499" y="482670"/>
                      <a:pt x="193453" y="466002"/>
                    </a:cubicBezTo>
                    <a:cubicBezTo>
                      <a:pt x="200597" y="449904"/>
                      <a:pt x="202978" y="440951"/>
                      <a:pt x="204788" y="433236"/>
                    </a:cubicBezTo>
                    <a:cubicBezTo>
                      <a:pt x="206502" y="424282"/>
                      <a:pt x="205931" y="420091"/>
                      <a:pt x="205931" y="418948"/>
                    </a:cubicBezTo>
                    <a:cubicBezTo>
                      <a:pt x="205359" y="415329"/>
                      <a:pt x="205359" y="408185"/>
                      <a:pt x="211931" y="396279"/>
                    </a:cubicBezTo>
                    <a:cubicBezTo>
                      <a:pt x="216694" y="384372"/>
                      <a:pt x="224981" y="371895"/>
                      <a:pt x="243459" y="355226"/>
                    </a:cubicBezTo>
                    <a:cubicBezTo>
                      <a:pt x="264319" y="337986"/>
                      <a:pt x="287465" y="322460"/>
                      <a:pt x="308896" y="306458"/>
                    </a:cubicBezTo>
                    <a:cubicBezTo>
                      <a:pt x="326803" y="289789"/>
                      <a:pt x="334518" y="277883"/>
                      <a:pt x="339852" y="267691"/>
                    </a:cubicBezTo>
                    <a:cubicBezTo>
                      <a:pt x="345281" y="255785"/>
                      <a:pt x="345281" y="249879"/>
                      <a:pt x="344615" y="246927"/>
                    </a:cubicBezTo>
                    <a:cubicBezTo>
                      <a:pt x="344615" y="245688"/>
                      <a:pt x="345281" y="242736"/>
                      <a:pt x="345853" y="233782"/>
                    </a:cubicBezTo>
                    <a:cubicBezTo>
                      <a:pt x="345853" y="224829"/>
                      <a:pt x="346424" y="213589"/>
                      <a:pt x="346996" y="195682"/>
                    </a:cubicBezTo>
                    <a:cubicBezTo>
                      <a:pt x="346996" y="175489"/>
                      <a:pt x="346424" y="155772"/>
                      <a:pt x="348234" y="137961"/>
                    </a:cubicBezTo>
                    <a:cubicBezTo>
                      <a:pt x="349377" y="121292"/>
                      <a:pt x="352425" y="113577"/>
                      <a:pt x="355378" y="108147"/>
                    </a:cubicBezTo>
                    <a:cubicBezTo>
                      <a:pt x="358331" y="101004"/>
                      <a:pt x="360712" y="99289"/>
                      <a:pt x="362522" y="99289"/>
                    </a:cubicBezTo>
                    <a:cubicBezTo>
                      <a:pt x="363665" y="98051"/>
                      <a:pt x="366046" y="95670"/>
                      <a:pt x="367284" y="90907"/>
                    </a:cubicBezTo>
                    <a:cubicBezTo>
                      <a:pt x="368427" y="86145"/>
                      <a:pt x="368427" y="80239"/>
                      <a:pt x="365474" y="70714"/>
                    </a:cubicBezTo>
                    <a:cubicBezTo>
                      <a:pt x="360712" y="59379"/>
                      <a:pt x="354140" y="48045"/>
                      <a:pt x="350044" y="37377"/>
                    </a:cubicBezTo>
                    <a:cubicBezTo>
                      <a:pt x="346424" y="27185"/>
                      <a:pt x="346424" y="21851"/>
                      <a:pt x="348234" y="18327"/>
                    </a:cubicBezTo>
                    <a:cubicBezTo>
                      <a:pt x="348806" y="13564"/>
                      <a:pt x="351187" y="11754"/>
                      <a:pt x="352997" y="11754"/>
                    </a:cubicBezTo>
                    <a:cubicBezTo>
                      <a:pt x="353568" y="10516"/>
                      <a:pt x="354806" y="9373"/>
                      <a:pt x="360140" y="7563"/>
                    </a:cubicBezTo>
                    <a:cubicBezTo>
                      <a:pt x="364331" y="4611"/>
                      <a:pt x="370237" y="2229"/>
                      <a:pt x="379762" y="991"/>
                    </a:cubicBezTo>
                    <a:cubicBezTo>
                      <a:pt x="389287" y="-723"/>
                      <a:pt x="399383" y="-152"/>
                      <a:pt x="408908" y="2229"/>
                    </a:cubicBezTo>
                    <a:cubicBezTo>
                      <a:pt x="417290" y="4611"/>
                      <a:pt x="422053" y="8135"/>
                      <a:pt x="425577" y="12326"/>
                    </a:cubicBezTo>
                    <a:cubicBezTo>
                      <a:pt x="429197" y="15279"/>
                      <a:pt x="430340" y="17660"/>
                      <a:pt x="431006" y="18898"/>
                    </a:cubicBezTo>
                    <a:cubicBezTo>
                      <a:pt x="431578" y="19470"/>
                      <a:pt x="433959" y="22422"/>
                      <a:pt x="438150" y="28423"/>
                    </a:cubicBezTo>
                    <a:cubicBezTo>
                      <a:pt x="441674" y="33186"/>
                      <a:pt x="445865" y="39758"/>
                      <a:pt x="453009" y="50426"/>
                    </a:cubicBezTo>
                    <a:cubicBezTo>
                      <a:pt x="460153" y="61189"/>
                      <a:pt x="467297" y="71857"/>
                      <a:pt x="474440" y="83192"/>
                    </a:cubicBezTo>
                    <a:cubicBezTo>
                      <a:pt x="480346" y="93288"/>
                      <a:pt x="484537" y="100432"/>
                      <a:pt x="488156" y="106433"/>
                    </a:cubicBezTo>
                    <a:cubicBezTo>
                      <a:pt x="491681" y="112338"/>
                      <a:pt x="493490" y="114720"/>
                      <a:pt x="494633" y="115958"/>
                    </a:cubicBezTo>
                    <a:cubicBezTo>
                      <a:pt x="496443" y="117672"/>
                      <a:pt x="500634" y="122435"/>
                      <a:pt x="508921" y="134341"/>
                    </a:cubicBezTo>
                    <a:cubicBezTo>
                      <a:pt x="516731" y="143866"/>
                      <a:pt x="525590" y="155772"/>
                      <a:pt x="538734" y="177870"/>
                    </a:cubicBezTo>
                    <a:cubicBezTo>
                      <a:pt x="550069" y="202254"/>
                      <a:pt x="560165" y="227877"/>
                      <a:pt x="575024" y="251022"/>
                    </a:cubicBezTo>
                    <a:cubicBezTo>
                      <a:pt x="591122" y="270072"/>
                      <a:pt x="605409" y="279026"/>
                      <a:pt x="617887" y="286170"/>
                    </a:cubicBezTo>
                    <a:cubicBezTo>
                      <a:pt x="629222" y="295123"/>
                      <a:pt x="634556" y="299314"/>
                      <a:pt x="636937" y="301029"/>
                    </a:cubicBezTo>
                    <a:cubicBezTo>
                      <a:pt x="637508" y="301029"/>
                      <a:pt x="639318" y="302267"/>
                      <a:pt x="642938" y="306458"/>
                    </a:cubicBezTo>
                    <a:cubicBezTo>
                      <a:pt x="645319" y="309982"/>
                      <a:pt x="648843" y="314745"/>
                      <a:pt x="652463" y="323127"/>
                    </a:cubicBezTo>
                    <a:cubicBezTo>
                      <a:pt x="655415" y="331413"/>
                      <a:pt x="658368" y="339795"/>
                      <a:pt x="661321" y="348654"/>
                    </a:cubicBezTo>
                    <a:cubicBezTo>
                      <a:pt x="663702" y="356464"/>
                      <a:pt x="664940" y="361227"/>
                      <a:pt x="666750" y="365989"/>
                    </a:cubicBezTo>
                    <a:cubicBezTo>
                      <a:pt x="667893" y="370085"/>
                      <a:pt x="669131" y="372466"/>
                      <a:pt x="669703" y="373704"/>
                    </a:cubicBezTo>
                    <a:close/>
                  </a:path>
                </a:pathLst>
              </a:custGeom>
              <a:solidFill>
                <a:srgbClr val="FF6600">
                  <a:alpha val="5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A237645-CAE1-77B0-4826-263A586259E4}"/>
                  </a:ext>
                </a:extLst>
              </p:cNvPr>
              <p:cNvSpPr/>
              <p:nvPr/>
            </p:nvSpPr>
            <p:spPr>
              <a:xfrm>
                <a:off x="7493556" y="4212310"/>
                <a:ext cx="504644" cy="466998"/>
              </a:xfrm>
              <a:custGeom>
                <a:avLst/>
                <a:gdLst>
                  <a:gd name="connsiteX0" fmla="*/ 503819 w 504644"/>
                  <a:gd name="connsiteY0" fmla="*/ 42222 h 466998"/>
                  <a:gd name="connsiteX1" fmla="*/ 497247 w 504644"/>
                  <a:gd name="connsiteY1" fmla="*/ 49938 h 466998"/>
                  <a:gd name="connsiteX2" fmla="*/ 493627 w 504644"/>
                  <a:gd name="connsiteY2" fmla="*/ 68416 h 466998"/>
                  <a:gd name="connsiteX3" fmla="*/ 500200 w 504644"/>
                  <a:gd name="connsiteY3" fmla="*/ 95181 h 466998"/>
                  <a:gd name="connsiteX4" fmla="*/ 504391 w 504644"/>
                  <a:gd name="connsiteY4" fmla="*/ 113660 h 466998"/>
                  <a:gd name="connsiteX5" fmla="*/ 504391 w 504644"/>
                  <a:gd name="connsiteY5" fmla="*/ 122613 h 466998"/>
                  <a:gd name="connsiteX6" fmla="*/ 504391 w 504644"/>
                  <a:gd name="connsiteY6" fmla="*/ 130900 h 466998"/>
                  <a:gd name="connsiteX7" fmla="*/ 497247 w 504644"/>
                  <a:gd name="connsiteY7" fmla="*/ 150522 h 466998"/>
                  <a:gd name="connsiteX8" fmla="*/ 469243 w 504644"/>
                  <a:gd name="connsiteY8" fmla="*/ 179097 h 466998"/>
                  <a:gd name="connsiteX9" fmla="*/ 444859 w 504644"/>
                  <a:gd name="connsiteY9" fmla="*/ 198813 h 466998"/>
                  <a:gd name="connsiteX10" fmla="*/ 434763 w 504644"/>
                  <a:gd name="connsiteY10" fmla="*/ 208338 h 466998"/>
                  <a:gd name="connsiteX11" fmla="*/ 418666 w 504644"/>
                  <a:gd name="connsiteY11" fmla="*/ 220245 h 466998"/>
                  <a:gd name="connsiteX12" fmla="*/ 382375 w 504644"/>
                  <a:gd name="connsiteY12" fmla="*/ 239295 h 466998"/>
                  <a:gd name="connsiteX13" fmla="*/ 325797 w 504644"/>
                  <a:gd name="connsiteY13" fmla="*/ 252344 h 466998"/>
                  <a:gd name="connsiteX14" fmla="*/ 288840 w 504644"/>
                  <a:gd name="connsiteY14" fmla="*/ 258916 h 466998"/>
                  <a:gd name="connsiteX15" fmla="*/ 273409 w 504644"/>
                  <a:gd name="connsiteY15" fmla="*/ 262440 h 466998"/>
                  <a:gd name="connsiteX16" fmla="*/ 257312 w 504644"/>
                  <a:gd name="connsiteY16" fmla="*/ 269013 h 466998"/>
                  <a:gd name="connsiteX17" fmla="*/ 222832 w 504644"/>
                  <a:gd name="connsiteY17" fmla="*/ 289301 h 466998"/>
                  <a:gd name="connsiteX18" fmla="*/ 176921 w 504644"/>
                  <a:gd name="connsiteY18" fmla="*/ 329782 h 466998"/>
                  <a:gd name="connsiteX19" fmla="*/ 149584 w 504644"/>
                  <a:gd name="connsiteY19" fmla="*/ 360072 h 466998"/>
                  <a:gd name="connsiteX20" fmla="*/ 140059 w 504644"/>
                  <a:gd name="connsiteY20" fmla="*/ 372645 h 466998"/>
                  <a:gd name="connsiteX21" fmla="*/ 125772 w 504644"/>
                  <a:gd name="connsiteY21" fmla="*/ 385122 h 466998"/>
                  <a:gd name="connsiteX22" fmla="*/ 93577 w 504644"/>
                  <a:gd name="connsiteY22" fmla="*/ 415507 h 466998"/>
                  <a:gd name="connsiteX23" fmla="*/ 45952 w 504644"/>
                  <a:gd name="connsiteY23" fmla="*/ 451797 h 466998"/>
                  <a:gd name="connsiteX24" fmla="*/ 14425 w 504644"/>
                  <a:gd name="connsiteY24" fmla="*/ 465513 h 466998"/>
                  <a:gd name="connsiteX25" fmla="*/ 709 w 504644"/>
                  <a:gd name="connsiteY25" fmla="*/ 466656 h 466998"/>
                  <a:gd name="connsiteX26" fmla="*/ 2518 w 504644"/>
                  <a:gd name="connsiteY26" fmla="*/ 466656 h 466998"/>
                  <a:gd name="connsiteX27" fmla="*/ 19759 w 504644"/>
                  <a:gd name="connsiteY27" fmla="*/ 460751 h 466998"/>
                  <a:gd name="connsiteX28" fmla="*/ 60907 w 504644"/>
                  <a:gd name="connsiteY28" fmla="*/ 435700 h 466998"/>
                  <a:gd name="connsiteX29" fmla="*/ 82909 w 504644"/>
                  <a:gd name="connsiteY29" fmla="*/ 411888 h 466998"/>
                  <a:gd name="connsiteX30" fmla="*/ 87100 w 504644"/>
                  <a:gd name="connsiteY30" fmla="*/ 400553 h 466998"/>
                  <a:gd name="connsiteX31" fmla="*/ 88243 w 504644"/>
                  <a:gd name="connsiteY31" fmla="*/ 389313 h 466998"/>
                  <a:gd name="connsiteX32" fmla="*/ 81671 w 504644"/>
                  <a:gd name="connsiteY32" fmla="*/ 367882 h 466998"/>
                  <a:gd name="connsiteX33" fmla="*/ 72813 w 504644"/>
                  <a:gd name="connsiteY33" fmla="*/ 335688 h 466998"/>
                  <a:gd name="connsiteX34" fmla="*/ 80528 w 504644"/>
                  <a:gd name="connsiteY34" fmla="*/ 308351 h 466998"/>
                  <a:gd name="connsiteX35" fmla="*/ 91196 w 504644"/>
                  <a:gd name="connsiteY35" fmla="*/ 293397 h 466998"/>
                  <a:gd name="connsiteX36" fmla="*/ 99578 w 504644"/>
                  <a:gd name="connsiteY36" fmla="*/ 279109 h 466998"/>
                  <a:gd name="connsiteX37" fmla="*/ 121581 w 504644"/>
                  <a:gd name="connsiteY37" fmla="*/ 248820 h 466998"/>
                  <a:gd name="connsiteX38" fmla="*/ 159681 w 504644"/>
                  <a:gd name="connsiteY38" fmla="*/ 205957 h 466998"/>
                  <a:gd name="connsiteX39" fmla="*/ 186446 w 504644"/>
                  <a:gd name="connsiteY39" fmla="*/ 176144 h 466998"/>
                  <a:gd name="connsiteX40" fmla="*/ 197209 w 504644"/>
                  <a:gd name="connsiteY40" fmla="*/ 164238 h 466998"/>
                  <a:gd name="connsiteX41" fmla="*/ 212640 w 504644"/>
                  <a:gd name="connsiteY41" fmla="*/ 148807 h 466998"/>
                  <a:gd name="connsiteX42" fmla="*/ 250168 w 504644"/>
                  <a:gd name="connsiteY42" fmla="*/ 112422 h 466998"/>
                  <a:gd name="connsiteX43" fmla="*/ 305509 w 504644"/>
                  <a:gd name="connsiteY43" fmla="*/ 66035 h 466998"/>
                  <a:gd name="connsiteX44" fmla="*/ 341894 w 504644"/>
                  <a:gd name="connsiteY44" fmla="*/ 39270 h 466998"/>
                  <a:gd name="connsiteX45" fmla="*/ 357896 w 504644"/>
                  <a:gd name="connsiteY45" fmla="*/ 29078 h 466998"/>
                  <a:gd name="connsiteX46" fmla="*/ 370469 w 504644"/>
                  <a:gd name="connsiteY46" fmla="*/ 24315 h 466998"/>
                  <a:gd name="connsiteX47" fmla="*/ 396663 w 504644"/>
                  <a:gd name="connsiteY47" fmla="*/ 14219 h 466998"/>
                  <a:gd name="connsiteX48" fmla="*/ 434763 w 504644"/>
                  <a:gd name="connsiteY48" fmla="*/ 4694 h 466998"/>
                  <a:gd name="connsiteX49" fmla="*/ 459718 w 504644"/>
                  <a:gd name="connsiteY49" fmla="*/ 503 h 466998"/>
                  <a:gd name="connsiteX50" fmla="*/ 469243 w 504644"/>
                  <a:gd name="connsiteY50" fmla="*/ 503 h 466998"/>
                  <a:gd name="connsiteX51" fmla="*/ 476959 w 504644"/>
                  <a:gd name="connsiteY51" fmla="*/ 1741 h 466998"/>
                  <a:gd name="connsiteX52" fmla="*/ 484769 w 504644"/>
                  <a:gd name="connsiteY52" fmla="*/ 14790 h 466998"/>
                  <a:gd name="connsiteX53" fmla="*/ 484102 w 504644"/>
                  <a:gd name="connsiteY53" fmla="*/ 45175 h 466998"/>
                  <a:gd name="connsiteX54" fmla="*/ 490103 w 504644"/>
                  <a:gd name="connsiteY54" fmla="*/ 57081 h 466998"/>
                  <a:gd name="connsiteX55" fmla="*/ 497818 w 504644"/>
                  <a:gd name="connsiteY55" fmla="*/ 57653 h 466998"/>
                  <a:gd name="connsiteX56" fmla="*/ 498390 w 504644"/>
                  <a:gd name="connsiteY56" fmla="*/ 55938 h 466998"/>
                  <a:gd name="connsiteX57" fmla="*/ 499628 w 504644"/>
                  <a:gd name="connsiteY57" fmla="*/ 52890 h 466998"/>
                  <a:gd name="connsiteX58" fmla="*/ 501438 w 504644"/>
                  <a:gd name="connsiteY58" fmla="*/ 47556 h 466998"/>
                  <a:gd name="connsiteX59" fmla="*/ 502581 w 504644"/>
                  <a:gd name="connsiteY59" fmla="*/ 44604 h 466998"/>
                  <a:gd name="connsiteX60" fmla="*/ 503819 w 504644"/>
                  <a:gd name="connsiteY60" fmla="*/ 42222 h 46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04644" h="466998">
                    <a:moveTo>
                      <a:pt x="503819" y="42222"/>
                    </a:moveTo>
                    <a:cubicBezTo>
                      <a:pt x="502009" y="42794"/>
                      <a:pt x="499628" y="44604"/>
                      <a:pt x="497247" y="49938"/>
                    </a:cubicBezTo>
                    <a:cubicBezTo>
                      <a:pt x="494294" y="54129"/>
                      <a:pt x="493056" y="59463"/>
                      <a:pt x="493627" y="68416"/>
                    </a:cubicBezTo>
                    <a:cubicBezTo>
                      <a:pt x="494294" y="77370"/>
                      <a:pt x="497247" y="85656"/>
                      <a:pt x="500200" y="95181"/>
                    </a:cubicBezTo>
                    <a:cubicBezTo>
                      <a:pt x="502009" y="103563"/>
                      <a:pt x="503152" y="108897"/>
                      <a:pt x="504391" y="113660"/>
                    </a:cubicBezTo>
                    <a:cubicBezTo>
                      <a:pt x="504962" y="118422"/>
                      <a:pt x="504391" y="120804"/>
                      <a:pt x="504391" y="122613"/>
                    </a:cubicBezTo>
                    <a:cubicBezTo>
                      <a:pt x="504391" y="123185"/>
                      <a:pt x="504962" y="125566"/>
                      <a:pt x="504391" y="130900"/>
                    </a:cubicBezTo>
                    <a:cubicBezTo>
                      <a:pt x="503819" y="135663"/>
                      <a:pt x="503152" y="140997"/>
                      <a:pt x="497247" y="150522"/>
                    </a:cubicBezTo>
                    <a:cubicBezTo>
                      <a:pt x="489532" y="160047"/>
                      <a:pt x="480007" y="169000"/>
                      <a:pt x="469243" y="179097"/>
                    </a:cubicBezTo>
                    <a:cubicBezTo>
                      <a:pt x="458575" y="188050"/>
                      <a:pt x="450765" y="193384"/>
                      <a:pt x="444859" y="198813"/>
                    </a:cubicBezTo>
                    <a:cubicBezTo>
                      <a:pt x="438287" y="204147"/>
                      <a:pt x="435334" y="206529"/>
                      <a:pt x="434763" y="208338"/>
                    </a:cubicBezTo>
                    <a:cubicBezTo>
                      <a:pt x="432382" y="210053"/>
                      <a:pt x="428191" y="213672"/>
                      <a:pt x="418666" y="220245"/>
                    </a:cubicBezTo>
                    <a:cubicBezTo>
                      <a:pt x="409712" y="226150"/>
                      <a:pt x="399616" y="232722"/>
                      <a:pt x="382375" y="239295"/>
                    </a:cubicBezTo>
                    <a:cubicBezTo>
                      <a:pt x="363325" y="245200"/>
                      <a:pt x="344275" y="248820"/>
                      <a:pt x="325797" y="252344"/>
                    </a:cubicBezTo>
                    <a:cubicBezTo>
                      <a:pt x="307890" y="255297"/>
                      <a:pt x="297222" y="257106"/>
                      <a:pt x="288840" y="258916"/>
                    </a:cubicBezTo>
                    <a:cubicBezTo>
                      <a:pt x="278743" y="260726"/>
                      <a:pt x="275219" y="261869"/>
                      <a:pt x="273409" y="262440"/>
                    </a:cubicBezTo>
                    <a:cubicBezTo>
                      <a:pt x="271028" y="262440"/>
                      <a:pt x="266837" y="264250"/>
                      <a:pt x="257312" y="269013"/>
                    </a:cubicBezTo>
                    <a:cubicBezTo>
                      <a:pt x="248359" y="272632"/>
                      <a:pt x="237691" y="277966"/>
                      <a:pt x="222832" y="289301"/>
                    </a:cubicBezTo>
                    <a:cubicBezTo>
                      <a:pt x="206734" y="301207"/>
                      <a:pt x="191209" y="314828"/>
                      <a:pt x="176921" y="329782"/>
                    </a:cubicBezTo>
                    <a:cubicBezTo>
                      <a:pt x="163300" y="342831"/>
                      <a:pt x="154918" y="352356"/>
                      <a:pt x="149584" y="360072"/>
                    </a:cubicBezTo>
                    <a:cubicBezTo>
                      <a:pt x="142441" y="367882"/>
                      <a:pt x="140631" y="370835"/>
                      <a:pt x="140059" y="372645"/>
                    </a:cubicBezTo>
                    <a:cubicBezTo>
                      <a:pt x="138250" y="373788"/>
                      <a:pt x="134059" y="376740"/>
                      <a:pt x="125772" y="385122"/>
                    </a:cubicBezTo>
                    <a:cubicBezTo>
                      <a:pt x="117390" y="392838"/>
                      <a:pt x="108532" y="402363"/>
                      <a:pt x="93577" y="415507"/>
                    </a:cubicBezTo>
                    <a:cubicBezTo>
                      <a:pt x="77575" y="429128"/>
                      <a:pt x="61478" y="441034"/>
                      <a:pt x="45952" y="451797"/>
                    </a:cubicBezTo>
                    <a:cubicBezTo>
                      <a:pt x="31093" y="460751"/>
                      <a:pt x="21568" y="463704"/>
                      <a:pt x="14425" y="465513"/>
                    </a:cubicBezTo>
                    <a:cubicBezTo>
                      <a:pt x="5471" y="467228"/>
                      <a:pt x="1947" y="467228"/>
                      <a:pt x="709" y="466656"/>
                    </a:cubicBezTo>
                    <a:cubicBezTo>
                      <a:pt x="-434" y="466656"/>
                      <a:pt x="-434" y="467228"/>
                      <a:pt x="2518" y="466656"/>
                    </a:cubicBezTo>
                    <a:cubicBezTo>
                      <a:pt x="4328" y="466656"/>
                      <a:pt x="9091" y="465513"/>
                      <a:pt x="19759" y="460751"/>
                    </a:cubicBezTo>
                    <a:cubicBezTo>
                      <a:pt x="32332" y="454179"/>
                      <a:pt x="47191" y="445797"/>
                      <a:pt x="60907" y="435700"/>
                    </a:cubicBezTo>
                    <a:cubicBezTo>
                      <a:pt x="72146" y="425604"/>
                      <a:pt x="78718" y="418460"/>
                      <a:pt x="82909" y="411888"/>
                    </a:cubicBezTo>
                    <a:cubicBezTo>
                      <a:pt x="87100" y="404744"/>
                      <a:pt x="87100" y="401791"/>
                      <a:pt x="87100" y="400553"/>
                    </a:cubicBezTo>
                    <a:cubicBezTo>
                      <a:pt x="87672" y="398838"/>
                      <a:pt x="88815" y="395219"/>
                      <a:pt x="88243" y="389313"/>
                    </a:cubicBezTo>
                    <a:cubicBezTo>
                      <a:pt x="87100" y="383313"/>
                      <a:pt x="84719" y="377407"/>
                      <a:pt x="81671" y="367882"/>
                    </a:cubicBezTo>
                    <a:cubicBezTo>
                      <a:pt x="77575" y="357119"/>
                      <a:pt x="73384" y="347022"/>
                      <a:pt x="72813" y="335688"/>
                    </a:cubicBezTo>
                    <a:cubicBezTo>
                      <a:pt x="72813" y="323781"/>
                      <a:pt x="75766" y="315495"/>
                      <a:pt x="80528" y="308351"/>
                    </a:cubicBezTo>
                    <a:cubicBezTo>
                      <a:pt x="84719" y="299969"/>
                      <a:pt x="88243" y="295206"/>
                      <a:pt x="91196" y="293397"/>
                    </a:cubicBezTo>
                    <a:cubicBezTo>
                      <a:pt x="91863" y="291015"/>
                      <a:pt x="93577" y="287491"/>
                      <a:pt x="99578" y="279109"/>
                    </a:cubicBezTo>
                    <a:cubicBezTo>
                      <a:pt x="104341" y="271394"/>
                      <a:pt x="110246" y="262440"/>
                      <a:pt x="121581" y="248820"/>
                    </a:cubicBezTo>
                    <a:cubicBezTo>
                      <a:pt x="133487" y="233865"/>
                      <a:pt x="145965" y="220245"/>
                      <a:pt x="159681" y="205957"/>
                    </a:cubicBezTo>
                    <a:cubicBezTo>
                      <a:pt x="171587" y="191670"/>
                      <a:pt x="179969" y="183288"/>
                      <a:pt x="186446" y="176144"/>
                    </a:cubicBezTo>
                    <a:cubicBezTo>
                      <a:pt x="193018" y="168429"/>
                      <a:pt x="195971" y="165476"/>
                      <a:pt x="197209" y="164238"/>
                    </a:cubicBezTo>
                    <a:cubicBezTo>
                      <a:pt x="198352" y="161856"/>
                      <a:pt x="202543" y="158332"/>
                      <a:pt x="212640" y="148807"/>
                    </a:cubicBezTo>
                    <a:cubicBezTo>
                      <a:pt x="221593" y="139282"/>
                      <a:pt x="232357" y="127947"/>
                      <a:pt x="250168" y="112422"/>
                    </a:cubicBezTo>
                    <a:cubicBezTo>
                      <a:pt x="268647" y="95753"/>
                      <a:pt x="287125" y="80322"/>
                      <a:pt x="305509" y="66035"/>
                    </a:cubicBezTo>
                    <a:cubicBezTo>
                      <a:pt x="322177" y="52319"/>
                      <a:pt x="332941" y="44604"/>
                      <a:pt x="341894" y="39270"/>
                    </a:cubicBezTo>
                    <a:cubicBezTo>
                      <a:pt x="351419" y="32126"/>
                      <a:pt x="355515" y="29745"/>
                      <a:pt x="357896" y="29078"/>
                    </a:cubicBezTo>
                    <a:cubicBezTo>
                      <a:pt x="359134" y="27935"/>
                      <a:pt x="362659" y="26697"/>
                      <a:pt x="370469" y="24315"/>
                    </a:cubicBezTo>
                    <a:cubicBezTo>
                      <a:pt x="376946" y="21363"/>
                      <a:pt x="384090" y="17838"/>
                      <a:pt x="396663" y="14219"/>
                    </a:cubicBezTo>
                    <a:cubicBezTo>
                      <a:pt x="409141" y="10028"/>
                      <a:pt x="421618" y="7075"/>
                      <a:pt x="434763" y="4694"/>
                    </a:cubicBezTo>
                    <a:cubicBezTo>
                      <a:pt x="446669" y="1741"/>
                      <a:pt x="453813" y="503"/>
                      <a:pt x="459718" y="503"/>
                    </a:cubicBezTo>
                    <a:cubicBezTo>
                      <a:pt x="465719" y="-69"/>
                      <a:pt x="468100" y="-69"/>
                      <a:pt x="469243" y="503"/>
                    </a:cubicBezTo>
                    <a:cubicBezTo>
                      <a:pt x="470482" y="-69"/>
                      <a:pt x="473434" y="-640"/>
                      <a:pt x="476959" y="1741"/>
                    </a:cubicBezTo>
                    <a:cubicBezTo>
                      <a:pt x="480007" y="2884"/>
                      <a:pt x="482959" y="6504"/>
                      <a:pt x="484769" y="14790"/>
                    </a:cubicBezTo>
                    <a:cubicBezTo>
                      <a:pt x="484769" y="24315"/>
                      <a:pt x="483531" y="35650"/>
                      <a:pt x="484102" y="45175"/>
                    </a:cubicBezTo>
                    <a:cubicBezTo>
                      <a:pt x="484769" y="52319"/>
                      <a:pt x="487150" y="55272"/>
                      <a:pt x="490103" y="57081"/>
                    </a:cubicBezTo>
                    <a:cubicBezTo>
                      <a:pt x="493056" y="58891"/>
                      <a:pt x="496009" y="58320"/>
                      <a:pt x="497818" y="57653"/>
                    </a:cubicBezTo>
                    <a:cubicBezTo>
                      <a:pt x="497818" y="57081"/>
                      <a:pt x="497818" y="56510"/>
                      <a:pt x="498390" y="55938"/>
                    </a:cubicBezTo>
                    <a:cubicBezTo>
                      <a:pt x="498390" y="54700"/>
                      <a:pt x="499057" y="54129"/>
                      <a:pt x="499628" y="52890"/>
                    </a:cubicBezTo>
                    <a:cubicBezTo>
                      <a:pt x="500200" y="51176"/>
                      <a:pt x="500771" y="48795"/>
                      <a:pt x="501438" y="47556"/>
                    </a:cubicBezTo>
                    <a:cubicBezTo>
                      <a:pt x="501438" y="45747"/>
                      <a:pt x="502009" y="45175"/>
                      <a:pt x="502581" y="44604"/>
                    </a:cubicBezTo>
                    <a:cubicBezTo>
                      <a:pt x="502581" y="43365"/>
                      <a:pt x="503152" y="42222"/>
                      <a:pt x="503819" y="42222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C829AD7F-6BEC-B700-324B-EEC9D08D685E}"/>
                </a:ext>
              </a:extLst>
            </p:cNvPr>
            <p:cNvSpPr/>
            <p:nvPr/>
          </p:nvSpPr>
          <p:spPr>
            <a:xfrm>
              <a:off x="7265917" y="1376330"/>
              <a:ext cx="2825827" cy="3255288"/>
            </a:xfrm>
            <a:custGeom>
              <a:avLst/>
              <a:gdLst>
                <a:gd name="connsiteX0" fmla="*/ 2604835 w 2825827"/>
                <a:gd name="connsiteY0" fmla="*/ 4605 h 3255288"/>
                <a:gd name="connsiteX1" fmla="*/ 2531017 w 2825827"/>
                <a:gd name="connsiteY1" fmla="*/ 2224 h 3255288"/>
                <a:gd name="connsiteX2" fmla="*/ 2435195 w 2825827"/>
                <a:gd name="connsiteY2" fmla="*/ 20702 h 3255288"/>
                <a:gd name="connsiteX3" fmla="*/ 2325658 w 2825827"/>
                <a:gd name="connsiteY3" fmla="*/ 62993 h 3255288"/>
                <a:gd name="connsiteX4" fmla="*/ 2196499 w 2825827"/>
                <a:gd name="connsiteY4" fmla="*/ 136145 h 3255288"/>
                <a:gd name="connsiteX5" fmla="*/ 2054195 w 2825827"/>
                <a:gd name="connsiteY5" fmla="*/ 239777 h 3255288"/>
                <a:gd name="connsiteX6" fmla="*/ 1837501 w 2825827"/>
                <a:gd name="connsiteY6" fmla="*/ 423134 h 3255288"/>
                <a:gd name="connsiteX7" fmla="*/ 1500602 w 2825827"/>
                <a:gd name="connsiteY7" fmla="*/ 754127 h 3255288"/>
                <a:gd name="connsiteX8" fmla="*/ 1142176 w 2825827"/>
                <a:gd name="connsiteY8" fmla="*/ 1153606 h 3255288"/>
                <a:gd name="connsiteX9" fmla="*/ 834424 w 2825827"/>
                <a:gd name="connsiteY9" fmla="*/ 1536987 h 3255288"/>
                <a:gd name="connsiteX10" fmla="*/ 768320 w 2825827"/>
                <a:gd name="connsiteY10" fmla="*/ 1502983 h 3255288"/>
                <a:gd name="connsiteX11" fmla="*/ 674308 w 2825827"/>
                <a:gd name="connsiteY11" fmla="*/ 1491077 h 3255288"/>
                <a:gd name="connsiteX12" fmla="*/ 578391 w 2825827"/>
                <a:gd name="connsiteY12" fmla="*/ 1497077 h 3255288"/>
                <a:gd name="connsiteX13" fmla="*/ 477807 w 2825827"/>
                <a:gd name="connsiteY13" fmla="*/ 1525652 h 3255288"/>
                <a:gd name="connsiteX14" fmla="*/ 357602 w 2825827"/>
                <a:gd name="connsiteY14" fmla="*/ 1597661 h 3255288"/>
                <a:gd name="connsiteX15" fmla="*/ 234920 w 2825827"/>
                <a:gd name="connsiteY15" fmla="*/ 1698245 h 3255288"/>
                <a:gd name="connsiteX16" fmla="*/ 112905 w 2825827"/>
                <a:gd name="connsiteY16" fmla="*/ 1833977 h 3255288"/>
                <a:gd name="connsiteX17" fmla="*/ 30704 w 2825827"/>
                <a:gd name="connsiteY17" fmla="*/ 1948277 h 3255288"/>
                <a:gd name="connsiteX18" fmla="*/ 9939 w 2825827"/>
                <a:gd name="connsiteY18" fmla="*/ 1981614 h 3255288"/>
                <a:gd name="connsiteX19" fmla="*/ 1557 w 2825827"/>
                <a:gd name="connsiteY19" fmla="*/ 2020381 h 3255288"/>
                <a:gd name="connsiteX20" fmla="*/ 34323 w 2825827"/>
                <a:gd name="connsiteY20" fmla="*/ 2123918 h 3255288"/>
                <a:gd name="connsiteX21" fmla="*/ 117667 w 2825827"/>
                <a:gd name="connsiteY21" fmla="*/ 2216787 h 3255288"/>
                <a:gd name="connsiteX22" fmla="*/ 231967 w 2825827"/>
                <a:gd name="connsiteY22" fmla="*/ 2283462 h 3255288"/>
                <a:gd name="connsiteX23" fmla="*/ 346839 w 2825827"/>
                <a:gd name="connsiteY23" fmla="*/ 2304321 h 3255288"/>
                <a:gd name="connsiteX24" fmla="*/ 431992 w 2825827"/>
                <a:gd name="connsiteY24" fmla="*/ 2278699 h 3255288"/>
                <a:gd name="connsiteX25" fmla="*/ 493905 w 2825827"/>
                <a:gd name="connsiteY25" fmla="*/ 2131633 h 3255288"/>
                <a:gd name="connsiteX26" fmla="*/ 497429 w 2825827"/>
                <a:gd name="connsiteY26" fmla="*/ 2234027 h 3255288"/>
                <a:gd name="connsiteX27" fmla="*/ 526004 w 2825827"/>
                <a:gd name="connsiteY27" fmla="*/ 2331658 h 3255288"/>
                <a:gd name="connsiteX28" fmla="*/ 579630 w 2825827"/>
                <a:gd name="connsiteY28" fmla="*/ 2431670 h 3255288"/>
                <a:gd name="connsiteX29" fmla="*/ 437326 w 2825827"/>
                <a:gd name="connsiteY29" fmla="*/ 2642459 h 3255288"/>
                <a:gd name="connsiteX30" fmla="*/ 431421 w 2825827"/>
                <a:gd name="connsiteY30" fmla="*/ 2722183 h 3255288"/>
                <a:gd name="connsiteX31" fmla="*/ 454566 w 2825827"/>
                <a:gd name="connsiteY31" fmla="*/ 2799621 h 3255288"/>
                <a:gd name="connsiteX32" fmla="*/ 496857 w 2825827"/>
                <a:gd name="connsiteY32" fmla="*/ 2872202 h 3255288"/>
                <a:gd name="connsiteX33" fmla="*/ 570676 w 2825827"/>
                <a:gd name="connsiteY33" fmla="*/ 2954403 h 3255288"/>
                <a:gd name="connsiteX34" fmla="*/ 623064 w 2825827"/>
                <a:gd name="connsiteY34" fmla="*/ 2996694 h 3255288"/>
                <a:gd name="connsiteX35" fmla="*/ 716504 w 2825827"/>
                <a:gd name="connsiteY35" fmla="*/ 3050224 h 3255288"/>
                <a:gd name="connsiteX36" fmla="*/ 776702 w 2825827"/>
                <a:gd name="connsiteY36" fmla="*/ 3071655 h 3255288"/>
                <a:gd name="connsiteX37" fmla="*/ 852902 w 2825827"/>
                <a:gd name="connsiteY37" fmla="*/ 3084800 h 3255288"/>
                <a:gd name="connsiteX38" fmla="*/ 909385 w 2825827"/>
                <a:gd name="connsiteY38" fmla="*/ 3081180 h 3255288"/>
                <a:gd name="connsiteX39" fmla="*/ 982632 w 2825827"/>
                <a:gd name="connsiteY39" fmla="*/ 3054987 h 3255288"/>
                <a:gd name="connsiteX40" fmla="*/ 1077311 w 2825827"/>
                <a:gd name="connsiteY40" fmla="*/ 2944878 h 3255288"/>
                <a:gd name="connsiteX41" fmla="*/ 1142176 w 2825827"/>
                <a:gd name="connsiteY41" fmla="*/ 2849628 h 3255288"/>
                <a:gd name="connsiteX42" fmla="*/ 1171323 w 2825827"/>
                <a:gd name="connsiteY42" fmla="*/ 2857914 h 3255288"/>
                <a:gd name="connsiteX43" fmla="*/ 1237998 w 2825827"/>
                <a:gd name="connsiteY43" fmla="*/ 2870487 h 3255288"/>
                <a:gd name="connsiteX44" fmla="*/ 1338010 w 2825827"/>
                <a:gd name="connsiteY44" fmla="*/ 2870487 h 3255288"/>
                <a:gd name="connsiteX45" fmla="*/ 1433927 w 2825827"/>
                <a:gd name="connsiteY45" fmla="*/ 2844865 h 3255288"/>
                <a:gd name="connsiteX46" fmla="*/ 1344583 w 2825827"/>
                <a:gd name="connsiteY46" fmla="*/ 2925828 h 3255288"/>
                <a:gd name="connsiteX47" fmla="*/ 1343440 w 2825827"/>
                <a:gd name="connsiteY47" fmla="*/ 2988312 h 3255288"/>
                <a:gd name="connsiteX48" fmla="*/ 1377349 w 2825827"/>
                <a:gd name="connsiteY48" fmla="*/ 3074608 h 3255288"/>
                <a:gd name="connsiteX49" fmla="*/ 1463074 w 2825827"/>
                <a:gd name="connsiteY49" fmla="*/ 3169287 h 3255288"/>
                <a:gd name="connsiteX50" fmla="*/ 1554133 w 2825827"/>
                <a:gd name="connsiteY50" fmla="*/ 3225294 h 3255288"/>
                <a:gd name="connsiteX51" fmla="*/ 1628523 w 2825827"/>
                <a:gd name="connsiteY51" fmla="*/ 3249106 h 3255288"/>
                <a:gd name="connsiteX52" fmla="*/ 1682720 w 2825827"/>
                <a:gd name="connsiteY52" fmla="*/ 3253869 h 3255288"/>
                <a:gd name="connsiteX53" fmla="*/ 1748252 w 2825827"/>
                <a:gd name="connsiteY53" fmla="*/ 3237200 h 3255288"/>
                <a:gd name="connsiteX54" fmla="*/ 1833310 w 2825827"/>
                <a:gd name="connsiteY54" fmla="*/ 3132996 h 3255288"/>
                <a:gd name="connsiteX55" fmla="*/ 1933323 w 2825827"/>
                <a:gd name="connsiteY55" fmla="*/ 2968119 h 3255288"/>
                <a:gd name="connsiteX56" fmla="*/ 2002379 w 2825827"/>
                <a:gd name="connsiteY56" fmla="*/ 2799621 h 3255288"/>
                <a:gd name="connsiteX57" fmla="*/ 2031621 w 2825827"/>
                <a:gd name="connsiteY57" fmla="*/ 2681702 h 3255288"/>
                <a:gd name="connsiteX58" fmla="*/ 2040479 w 2825827"/>
                <a:gd name="connsiteY58" fmla="*/ 2591214 h 3255288"/>
                <a:gd name="connsiteX59" fmla="*/ 2027430 w 2825827"/>
                <a:gd name="connsiteY59" fmla="*/ 2500155 h 3255288"/>
                <a:gd name="connsiteX60" fmla="*/ 1980948 w 2825827"/>
                <a:gd name="connsiteY60" fmla="*/ 2377569 h 3255288"/>
                <a:gd name="connsiteX61" fmla="*/ 1925036 w 2825827"/>
                <a:gd name="connsiteY61" fmla="*/ 2304893 h 3255288"/>
                <a:gd name="connsiteX62" fmla="*/ 1998283 w 2825827"/>
                <a:gd name="connsiteY62" fmla="*/ 2192403 h 3255288"/>
                <a:gd name="connsiteX63" fmla="*/ 2173258 w 2825827"/>
                <a:gd name="connsiteY63" fmla="*/ 1904271 h 3255288"/>
                <a:gd name="connsiteX64" fmla="*/ 2427480 w 2825827"/>
                <a:gd name="connsiteY64" fmla="*/ 1430974 h 3255288"/>
                <a:gd name="connsiteX65" fmla="*/ 2583404 w 2825827"/>
                <a:gd name="connsiteY65" fmla="*/ 1104171 h 3255288"/>
                <a:gd name="connsiteX66" fmla="*/ 2699514 w 2825827"/>
                <a:gd name="connsiteY66" fmla="*/ 829089 h 3255288"/>
                <a:gd name="connsiteX67" fmla="*/ 2784096 w 2825827"/>
                <a:gd name="connsiteY67" fmla="*/ 595727 h 3255288"/>
                <a:gd name="connsiteX68" fmla="*/ 2816767 w 2825827"/>
                <a:gd name="connsiteY68" fmla="*/ 451137 h 3255288"/>
                <a:gd name="connsiteX69" fmla="*/ 2825720 w 2825827"/>
                <a:gd name="connsiteY69" fmla="*/ 358840 h 3255288"/>
                <a:gd name="connsiteX70" fmla="*/ 2820958 w 2825827"/>
                <a:gd name="connsiteY70" fmla="*/ 261780 h 3255288"/>
                <a:gd name="connsiteX71" fmla="*/ 2806099 w 2825827"/>
                <a:gd name="connsiteY71" fmla="*/ 190914 h 3255288"/>
                <a:gd name="connsiteX72" fmla="*/ 2766760 w 2825827"/>
                <a:gd name="connsiteY72" fmla="*/ 105856 h 3255288"/>
                <a:gd name="connsiteX73" fmla="*/ 2729899 w 2825827"/>
                <a:gd name="connsiteY73" fmla="*/ 61755 h 3255288"/>
                <a:gd name="connsiteX74" fmla="*/ 2679892 w 2825827"/>
                <a:gd name="connsiteY74" fmla="*/ 27275 h 3255288"/>
                <a:gd name="connsiteX75" fmla="*/ 2604835 w 2825827"/>
                <a:gd name="connsiteY75" fmla="*/ 4605 h 325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825827" h="3255288">
                  <a:moveTo>
                    <a:pt x="2604835" y="4605"/>
                  </a:moveTo>
                  <a:cubicBezTo>
                    <a:pt x="2579880" y="-729"/>
                    <a:pt x="2560258" y="-1300"/>
                    <a:pt x="2531017" y="2224"/>
                  </a:cubicBezTo>
                  <a:cubicBezTo>
                    <a:pt x="2500727" y="4034"/>
                    <a:pt x="2472724" y="8796"/>
                    <a:pt x="2435195" y="20702"/>
                  </a:cubicBezTo>
                  <a:cubicBezTo>
                    <a:pt x="2398905" y="29656"/>
                    <a:pt x="2368520" y="41562"/>
                    <a:pt x="2325658" y="62993"/>
                  </a:cubicBezTo>
                  <a:cubicBezTo>
                    <a:pt x="2282795" y="82043"/>
                    <a:pt x="2245933" y="103475"/>
                    <a:pt x="2196499" y="136145"/>
                  </a:cubicBezTo>
                  <a:cubicBezTo>
                    <a:pt x="2152398" y="163006"/>
                    <a:pt x="2116108" y="189200"/>
                    <a:pt x="2054195" y="239777"/>
                  </a:cubicBezTo>
                  <a:cubicBezTo>
                    <a:pt x="1995902" y="283211"/>
                    <a:pt x="1936942" y="330836"/>
                    <a:pt x="1837501" y="423134"/>
                  </a:cubicBezTo>
                  <a:cubicBezTo>
                    <a:pt x="1735679" y="514764"/>
                    <a:pt x="1632142" y="615443"/>
                    <a:pt x="1500602" y="754127"/>
                  </a:cubicBezTo>
                  <a:cubicBezTo>
                    <a:pt x="1372015" y="888049"/>
                    <a:pt x="1264191" y="1008350"/>
                    <a:pt x="1142176" y="1153606"/>
                  </a:cubicBezTo>
                  <a:cubicBezTo>
                    <a:pt x="1002921" y="1319627"/>
                    <a:pt x="896336" y="1455358"/>
                    <a:pt x="834424" y="1536987"/>
                  </a:cubicBezTo>
                  <a:cubicBezTo>
                    <a:pt x="821946" y="1528034"/>
                    <a:pt x="800515" y="1514318"/>
                    <a:pt x="768320" y="1502983"/>
                  </a:cubicBezTo>
                  <a:cubicBezTo>
                    <a:pt x="738602" y="1494125"/>
                    <a:pt x="710027" y="1491077"/>
                    <a:pt x="674308" y="1491077"/>
                  </a:cubicBezTo>
                  <a:cubicBezTo>
                    <a:pt x="640304" y="1488695"/>
                    <a:pt x="612967" y="1489934"/>
                    <a:pt x="578391" y="1497077"/>
                  </a:cubicBezTo>
                  <a:cubicBezTo>
                    <a:pt x="544482" y="1500602"/>
                    <a:pt x="516479" y="1507174"/>
                    <a:pt x="477807" y="1525652"/>
                  </a:cubicBezTo>
                  <a:cubicBezTo>
                    <a:pt x="437326" y="1542893"/>
                    <a:pt x="402179" y="1564324"/>
                    <a:pt x="357602" y="1597661"/>
                  </a:cubicBezTo>
                  <a:cubicBezTo>
                    <a:pt x="313501" y="1626808"/>
                    <a:pt x="278354" y="1654811"/>
                    <a:pt x="234920" y="1698245"/>
                  </a:cubicBezTo>
                  <a:cubicBezTo>
                    <a:pt x="187866" y="1742918"/>
                    <a:pt x="150433" y="1785780"/>
                    <a:pt x="112905" y="1833977"/>
                  </a:cubicBezTo>
                  <a:cubicBezTo>
                    <a:pt x="72995" y="1883411"/>
                    <a:pt x="48039" y="1920368"/>
                    <a:pt x="30704" y="1948277"/>
                  </a:cubicBezTo>
                  <a:cubicBezTo>
                    <a:pt x="13464" y="1970946"/>
                    <a:pt x="11082" y="1974470"/>
                    <a:pt x="9939" y="1981614"/>
                  </a:cubicBezTo>
                  <a:cubicBezTo>
                    <a:pt x="2129" y="1989996"/>
                    <a:pt x="-2634" y="1996568"/>
                    <a:pt x="1557" y="2020381"/>
                  </a:cubicBezTo>
                  <a:cubicBezTo>
                    <a:pt x="3367" y="2048289"/>
                    <a:pt x="12321" y="2083436"/>
                    <a:pt x="34323" y="2123918"/>
                  </a:cubicBezTo>
                  <a:cubicBezTo>
                    <a:pt x="54516" y="2160208"/>
                    <a:pt x="79567" y="2187640"/>
                    <a:pt x="117667" y="2216787"/>
                  </a:cubicBezTo>
                  <a:cubicBezTo>
                    <a:pt x="153957" y="2247171"/>
                    <a:pt x="188533" y="2268031"/>
                    <a:pt x="231967" y="2283462"/>
                  </a:cubicBezTo>
                  <a:cubicBezTo>
                    <a:pt x="274830" y="2300702"/>
                    <a:pt x="309977" y="2306703"/>
                    <a:pt x="346839" y="2304321"/>
                  </a:cubicBezTo>
                  <a:cubicBezTo>
                    <a:pt x="387320" y="2299559"/>
                    <a:pt x="415323" y="2287081"/>
                    <a:pt x="431992" y="2278699"/>
                  </a:cubicBezTo>
                  <a:lnTo>
                    <a:pt x="493905" y="2131633"/>
                  </a:lnTo>
                  <a:cubicBezTo>
                    <a:pt x="492666" y="2153731"/>
                    <a:pt x="492095" y="2190593"/>
                    <a:pt x="497429" y="2234027"/>
                  </a:cubicBezTo>
                  <a:cubicBezTo>
                    <a:pt x="502191" y="2269174"/>
                    <a:pt x="510002" y="2296606"/>
                    <a:pt x="526004" y="2331658"/>
                  </a:cubicBezTo>
                  <a:cubicBezTo>
                    <a:pt x="545054" y="2373949"/>
                    <a:pt x="565914" y="2409668"/>
                    <a:pt x="579630" y="2431670"/>
                  </a:cubicBezTo>
                  <a:cubicBezTo>
                    <a:pt x="539149" y="2485868"/>
                    <a:pt x="478379" y="2570450"/>
                    <a:pt x="437326" y="2642459"/>
                  </a:cubicBezTo>
                  <a:cubicBezTo>
                    <a:pt x="413514" y="2689512"/>
                    <a:pt x="419514" y="2703133"/>
                    <a:pt x="431421" y="2722183"/>
                  </a:cubicBezTo>
                  <a:cubicBezTo>
                    <a:pt x="433802" y="2750187"/>
                    <a:pt x="441517" y="2772856"/>
                    <a:pt x="454566" y="2799621"/>
                  </a:cubicBezTo>
                  <a:cubicBezTo>
                    <a:pt x="464758" y="2825244"/>
                    <a:pt x="475426" y="2844865"/>
                    <a:pt x="496857" y="2872202"/>
                  </a:cubicBezTo>
                  <a:cubicBezTo>
                    <a:pt x="520098" y="2902587"/>
                    <a:pt x="545054" y="2930019"/>
                    <a:pt x="570676" y="2954403"/>
                  </a:cubicBezTo>
                  <a:cubicBezTo>
                    <a:pt x="589155" y="2974024"/>
                    <a:pt x="599823" y="2982406"/>
                    <a:pt x="623064" y="2996694"/>
                  </a:cubicBezTo>
                  <a:cubicBezTo>
                    <a:pt x="652877" y="3016315"/>
                    <a:pt x="684976" y="3034794"/>
                    <a:pt x="716504" y="3050224"/>
                  </a:cubicBezTo>
                  <a:cubicBezTo>
                    <a:pt x="741555" y="3062702"/>
                    <a:pt x="755271" y="3067464"/>
                    <a:pt x="776702" y="3071655"/>
                  </a:cubicBezTo>
                  <a:cubicBezTo>
                    <a:pt x="802896" y="3078228"/>
                    <a:pt x="827280" y="3082990"/>
                    <a:pt x="852902" y="3084800"/>
                  </a:cubicBezTo>
                  <a:cubicBezTo>
                    <a:pt x="874333" y="3087181"/>
                    <a:pt x="887954" y="3086514"/>
                    <a:pt x="909385" y="3081180"/>
                  </a:cubicBezTo>
                  <a:cubicBezTo>
                    <a:pt x="931483" y="3080609"/>
                    <a:pt x="951676" y="3077656"/>
                    <a:pt x="982632" y="3054987"/>
                  </a:cubicBezTo>
                  <a:cubicBezTo>
                    <a:pt x="1015399" y="3026412"/>
                    <a:pt x="1045783" y="2987740"/>
                    <a:pt x="1077311" y="2944878"/>
                  </a:cubicBezTo>
                  <a:cubicBezTo>
                    <a:pt x="1108839" y="2901444"/>
                    <a:pt x="1130270" y="2868678"/>
                    <a:pt x="1142176" y="2849628"/>
                  </a:cubicBezTo>
                  <a:cubicBezTo>
                    <a:pt x="1145796" y="2850770"/>
                    <a:pt x="1153511" y="2853819"/>
                    <a:pt x="1171323" y="2857914"/>
                  </a:cubicBezTo>
                  <a:cubicBezTo>
                    <a:pt x="1187420" y="2862677"/>
                    <a:pt x="1206470" y="2867439"/>
                    <a:pt x="1237998" y="2870487"/>
                  </a:cubicBezTo>
                  <a:cubicBezTo>
                    <a:pt x="1268954" y="2874012"/>
                    <a:pt x="1300577" y="2874583"/>
                    <a:pt x="1338010" y="2870487"/>
                  </a:cubicBezTo>
                  <a:cubicBezTo>
                    <a:pt x="1379730" y="2862677"/>
                    <a:pt x="1413639" y="2852009"/>
                    <a:pt x="1433927" y="2844865"/>
                  </a:cubicBezTo>
                  <a:cubicBezTo>
                    <a:pt x="1408305" y="2863344"/>
                    <a:pt x="1370205" y="2893633"/>
                    <a:pt x="1344583" y="2925828"/>
                  </a:cubicBezTo>
                  <a:cubicBezTo>
                    <a:pt x="1328485" y="2949069"/>
                    <a:pt x="1332105" y="2963928"/>
                    <a:pt x="1343440" y="2988312"/>
                  </a:cubicBezTo>
                  <a:cubicBezTo>
                    <a:pt x="1346392" y="3015077"/>
                    <a:pt x="1355346" y="3040699"/>
                    <a:pt x="1377349" y="3074608"/>
                  </a:cubicBezTo>
                  <a:cubicBezTo>
                    <a:pt x="1399923" y="3109755"/>
                    <a:pt x="1427926" y="3140140"/>
                    <a:pt x="1463074" y="3169287"/>
                  </a:cubicBezTo>
                  <a:cubicBezTo>
                    <a:pt x="1495840" y="3196719"/>
                    <a:pt x="1523176" y="3212149"/>
                    <a:pt x="1554133" y="3225294"/>
                  </a:cubicBezTo>
                  <a:cubicBezTo>
                    <a:pt x="1584517" y="3239581"/>
                    <a:pt x="1605949" y="3245487"/>
                    <a:pt x="1628523" y="3249106"/>
                  </a:cubicBezTo>
                  <a:cubicBezTo>
                    <a:pt x="1649954" y="3255012"/>
                    <a:pt x="1663099" y="3256250"/>
                    <a:pt x="1682720" y="3253869"/>
                  </a:cubicBezTo>
                  <a:cubicBezTo>
                    <a:pt x="1703008" y="3256821"/>
                    <a:pt x="1720820" y="3256821"/>
                    <a:pt x="1748252" y="3237200"/>
                  </a:cubicBezTo>
                  <a:cubicBezTo>
                    <a:pt x="1781590" y="3205005"/>
                    <a:pt x="1813689" y="3161571"/>
                    <a:pt x="1833310" y="3132996"/>
                  </a:cubicBezTo>
                  <a:cubicBezTo>
                    <a:pt x="1856551" y="3097849"/>
                    <a:pt x="1894651" y="3038889"/>
                    <a:pt x="1933323" y="2968119"/>
                  </a:cubicBezTo>
                  <a:cubicBezTo>
                    <a:pt x="1964946" y="2904396"/>
                    <a:pt x="1985139" y="2852580"/>
                    <a:pt x="2002379" y="2799621"/>
                  </a:cubicBezTo>
                  <a:cubicBezTo>
                    <a:pt x="2019715" y="2747805"/>
                    <a:pt x="2026858" y="2716278"/>
                    <a:pt x="2031621" y="2681702"/>
                  </a:cubicBezTo>
                  <a:cubicBezTo>
                    <a:pt x="2038765" y="2645412"/>
                    <a:pt x="2041717" y="2621599"/>
                    <a:pt x="2040479" y="2591214"/>
                  </a:cubicBezTo>
                  <a:cubicBezTo>
                    <a:pt x="2041146" y="2560925"/>
                    <a:pt x="2038098" y="2537112"/>
                    <a:pt x="2027430" y="2500155"/>
                  </a:cubicBezTo>
                  <a:cubicBezTo>
                    <a:pt x="2016095" y="2457293"/>
                    <a:pt x="2001236" y="2416240"/>
                    <a:pt x="1980948" y="2377569"/>
                  </a:cubicBezTo>
                  <a:cubicBezTo>
                    <a:pt x="1958374" y="2338802"/>
                    <a:pt x="1937514" y="2316799"/>
                    <a:pt x="1925036" y="2304893"/>
                  </a:cubicBezTo>
                  <a:cubicBezTo>
                    <a:pt x="1933323" y="2292987"/>
                    <a:pt x="1951801" y="2265650"/>
                    <a:pt x="1998283" y="2192403"/>
                  </a:cubicBezTo>
                  <a:cubicBezTo>
                    <a:pt x="2040479" y="2127537"/>
                    <a:pt x="2091724" y="2045908"/>
                    <a:pt x="2173258" y="1904271"/>
                  </a:cubicBezTo>
                  <a:cubicBezTo>
                    <a:pt x="2259554" y="1750633"/>
                    <a:pt x="2344708" y="1592327"/>
                    <a:pt x="2427480" y="1430974"/>
                  </a:cubicBezTo>
                  <a:cubicBezTo>
                    <a:pt x="2499489" y="1289337"/>
                    <a:pt x="2539970" y="1202945"/>
                    <a:pt x="2583404" y="1104171"/>
                  </a:cubicBezTo>
                  <a:cubicBezTo>
                    <a:pt x="2632839" y="995205"/>
                    <a:pt x="2665033" y="917195"/>
                    <a:pt x="2699514" y="829089"/>
                  </a:cubicBezTo>
                  <a:cubicBezTo>
                    <a:pt x="2737614" y="733268"/>
                    <a:pt x="2763236" y="663068"/>
                    <a:pt x="2784096" y="595727"/>
                  </a:cubicBezTo>
                  <a:cubicBezTo>
                    <a:pt x="2804289" y="527337"/>
                    <a:pt x="2812004" y="488570"/>
                    <a:pt x="2816767" y="451137"/>
                  </a:cubicBezTo>
                  <a:cubicBezTo>
                    <a:pt x="2823910" y="410656"/>
                    <a:pt x="2825720" y="388558"/>
                    <a:pt x="2825720" y="358840"/>
                  </a:cubicBezTo>
                  <a:cubicBezTo>
                    <a:pt x="2826292" y="322550"/>
                    <a:pt x="2824577" y="292736"/>
                    <a:pt x="2820958" y="261780"/>
                  </a:cubicBezTo>
                  <a:cubicBezTo>
                    <a:pt x="2818576" y="233205"/>
                    <a:pt x="2815624" y="215965"/>
                    <a:pt x="2806099" y="190914"/>
                  </a:cubicBezTo>
                  <a:cubicBezTo>
                    <a:pt x="2795335" y="159386"/>
                    <a:pt x="2781715" y="130811"/>
                    <a:pt x="2766760" y="105856"/>
                  </a:cubicBezTo>
                  <a:cubicBezTo>
                    <a:pt x="2753711" y="83186"/>
                    <a:pt x="2744758" y="73090"/>
                    <a:pt x="2729899" y="61755"/>
                  </a:cubicBezTo>
                  <a:cubicBezTo>
                    <a:pt x="2715611" y="46896"/>
                    <a:pt x="2701895" y="36800"/>
                    <a:pt x="2679892" y="27275"/>
                  </a:cubicBezTo>
                  <a:cubicBezTo>
                    <a:pt x="2656080" y="15940"/>
                    <a:pt x="2632839" y="8796"/>
                    <a:pt x="2604835" y="4605"/>
                  </a:cubicBezTo>
                  <a:close/>
                </a:path>
              </a:pathLst>
            </a:custGeom>
            <a:solidFill>
              <a:srgbClr val="1A1A1A"/>
            </a:solidFill>
            <a:ln w="53626" cap="flat">
              <a:solidFill>
                <a:srgbClr val="1A1A1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F1969918-B140-D7E5-2FBE-E06446B1FC64}"/>
                </a:ext>
              </a:extLst>
            </p:cNvPr>
            <p:cNvSpPr/>
            <p:nvPr/>
          </p:nvSpPr>
          <p:spPr>
            <a:xfrm>
              <a:off x="7827758" y="1377220"/>
              <a:ext cx="2262327" cy="2785536"/>
            </a:xfrm>
            <a:custGeom>
              <a:avLst/>
              <a:gdLst>
                <a:gd name="connsiteX0" fmla="*/ 2149579 w 2262327"/>
                <a:gd name="connsiteY0" fmla="*/ 46006 h 2785536"/>
                <a:gd name="connsiteX1" fmla="*/ 2110908 w 2262327"/>
                <a:gd name="connsiteY1" fmla="*/ 23336 h 2785536"/>
                <a:gd name="connsiteX2" fmla="*/ 2001942 w 2262327"/>
                <a:gd name="connsiteY2" fmla="*/ 191 h 2785536"/>
                <a:gd name="connsiteX3" fmla="*/ 1797154 w 2262327"/>
                <a:gd name="connsiteY3" fmla="*/ 47149 h 2785536"/>
                <a:gd name="connsiteX4" fmla="*/ 1632848 w 2262327"/>
                <a:gd name="connsiteY4" fmla="*/ 137065 h 2785536"/>
                <a:gd name="connsiteX5" fmla="*/ 1555505 w 2262327"/>
                <a:gd name="connsiteY5" fmla="*/ 191834 h 2785536"/>
                <a:gd name="connsiteX6" fmla="*/ 1373863 w 2262327"/>
                <a:gd name="connsiteY6" fmla="*/ 335280 h 2785536"/>
                <a:gd name="connsiteX7" fmla="*/ 923807 w 2262327"/>
                <a:gd name="connsiteY7" fmla="*/ 769334 h 2785536"/>
                <a:gd name="connsiteX8" fmla="*/ 320779 w 2262327"/>
                <a:gd name="connsiteY8" fmla="*/ 1472375 h 2785536"/>
                <a:gd name="connsiteX9" fmla="*/ 72558 w 2262327"/>
                <a:gd name="connsiteY9" fmla="*/ 1827752 h 2785536"/>
                <a:gd name="connsiteX10" fmla="*/ 29124 w 2262327"/>
                <a:gd name="connsiteY10" fmla="*/ 1917668 h 2785536"/>
                <a:gd name="connsiteX11" fmla="*/ 8835 w 2262327"/>
                <a:gd name="connsiteY11" fmla="*/ 2006346 h 2785536"/>
                <a:gd name="connsiteX12" fmla="*/ 13026 w 2262327"/>
                <a:gd name="connsiteY12" fmla="*/ 2204561 h 2785536"/>
                <a:gd name="connsiteX13" fmla="*/ 126088 w 2262327"/>
                <a:gd name="connsiteY13" fmla="*/ 2468880 h 2785536"/>
                <a:gd name="connsiteX14" fmla="*/ 257057 w 2262327"/>
                <a:gd name="connsiteY14" fmla="*/ 2613565 h 2785536"/>
                <a:gd name="connsiteX15" fmla="*/ 323732 w 2262327"/>
                <a:gd name="connsiteY15" fmla="*/ 2665381 h 2785536"/>
                <a:gd name="connsiteX16" fmla="*/ 326113 w 2262327"/>
                <a:gd name="connsiteY16" fmla="*/ 2666524 h 2785536"/>
                <a:gd name="connsiteX17" fmla="*/ 330876 w 2262327"/>
                <a:gd name="connsiteY17" fmla="*/ 2670143 h 2785536"/>
                <a:gd name="connsiteX18" fmla="*/ 338019 w 2262327"/>
                <a:gd name="connsiteY18" fmla="*/ 2674906 h 2785536"/>
                <a:gd name="connsiteX19" fmla="*/ 343449 w 2262327"/>
                <a:gd name="connsiteY19" fmla="*/ 2677859 h 2785536"/>
                <a:gd name="connsiteX20" fmla="*/ 345163 w 2262327"/>
                <a:gd name="connsiteY20" fmla="*/ 2679668 h 2785536"/>
                <a:gd name="connsiteX21" fmla="*/ 362499 w 2262327"/>
                <a:gd name="connsiteY21" fmla="*/ 2690336 h 2785536"/>
                <a:gd name="connsiteX22" fmla="*/ 403552 w 2262327"/>
                <a:gd name="connsiteY22" fmla="*/ 2713006 h 2785536"/>
                <a:gd name="connsiteX23" fmla="*/ 466035 w 2262327"/>
                <a:gd name="connsiteY23" fmla="*/ 2741010 h 2785536"/>
                <a:gd name="connsiteX24" fmla="*/ 509469 w 2262327"/>
                <a:gd name="connsiteY24" fmla="*/ 2756440 h 2785536"/>
                <a:gd name="connsiteX25" fmla="*/ 528519 w 2262327"/>
                <a:gd name="connsiteY25" fmla="*/ 2762441 h 2785536"/>
                <a:gd name="connsiteX26" fmla="*/ 530901 w 2262327"/>
                <a:gd name="connsiteY26" fmla="*/ 2763012 h 2785536"/>
                <a:gd name="connsiteX27" fmla="*/ 536902 w 2262327"/>
                <a:gd name="connsiteY27" fmla="*/ 2764822 h 2785536"/>
                <a:gd name="connsiteX28" fmla="*/ 544617 w 2262327"/>
                <a:gd name="connsiteY28" fmla="*/ 2766536 h 2785536"/>
                <a:gd name="connsiteX29" fmla="*/ 550618 w 2262327"/>
                <a:gd name="connsiteY29" fmla="*/ 2768346 h 2785536"/>
                <a:gd name="connsiteX30" fmla="*/ 552999 w 2262327"/>
                <a:gd name="connsiteY30" fmla="*/ 2768918 h 2785536"/>
                <a:gd name="connsiteX31" fmla="*/ 603577 w 2262327"/>
                <a:gd name="connsiteY31" fmla="*/ 2778443 h 2785536"/>
                <a:gd name="connsiteX32" fmla="*/ 717305 w 2262327"/>
                <a:gd name="connsiteY32" fmla="*/ 2783872 h 2785536"/>
                <a:gd name="connsiteX33" fmla="*/ 889327 w 2262327"/>
                <a:gd name="connsiteY33" fmla="*/ 2747486 h 2785536"/>
                <a:gd name="connsiteX34" fmla="*/ 1016676 w 2262327"/>
                <a:gd name="connsiteY34" fmla="*/ 2695099 h 2785536"/>
                <a:gd name="connsiteX35" fmla="*/ 1076874 w 2262327"/>
                <a:gd name="connsiteY35" fmla="*/ 2665952 h 2785536"/>
                <a:gd name="connsiteX36" fmla="*/ 1174505 w 2262327"/>
                <a:gd name="connsiteY36" fmla="*/ 2560606 h 2785536"/>
                <a:gd name="connsiteX37" fmla="*/ 1442920 w 2262327"/>
                <a:gd name="connsiteY37" fmla="*/ 2181987 h 2785536"/>
                <a:gd name="connsiteX38" fmla="*/ 1872783 w 2262327"/>
                <a:gd name="connsiteY38" fmla="*/ 1417034 h 2785536"/>
                <a:gd name="connsiteX39" fmla="*/ 2118623 w 2262327"/>
                <a:gd name="connsiteY39" fmla="*/ 875252 h 2785536"/>
                <a:gd name="connsiteX40" fmla="*/ 2200824 w 2262327"/>
                <a:gd name="connsiteY40" fmla="*/ 658559 h 2785536"/>
                <a:gd name="connsiteX41" fmla="*/ 2228732 w 2262327"/>
                <a:gd name="connsiteY41" fmla="*/ 571691 h 2785536"/>
                <a:gd name="connsiteX42" fmla="*/ 2262070 w 2262327"/>
                <a:gd name="connsiteY42" fmla="*/ 390049 h 2785536"/>
                <a:gd name="connsiteX43" fmla="*/ 2239495 w 2262327"/>
                <a:gd name="connsiteY43" fmla="*/ 176403 h 2785536"/>
                <a:gd name="connsiteX44" fmla="*/ 2183488 w 2262327"/>
                <a:gd name="connsiteY44" fmla="*/ 76391 h 2785536"/>
                <a:gd name="connsiteX45" fmla="*/ 2149579 w 2262327"/>
                <a:gd name="connsiteY45" fmla="*/ 46006 h 278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262327" h="2785536">
                  <a:moveTo>
                    <a:pt x="2149579" y="46006"/>
                  </a:moveTo>
                  <a:cubicBezTo>
                    <a:pt x="2146055" y="40672"/>
                    <a:pt x="2137102" y="32861"/>
                    <a:pt x="2110908" y="23336"/>
                  </a:cubicBezTo>
                  <a:cubicBezTo>
                    <a:pt x="2088905" y="9716"/>
                    <a:pt x="2059092" y="-1619"/>
                    <a:pt x="2001942" y="191"/>
                  </a:cubicBezTo>
                  <a:cubicBezTo>
                    <a:pt x="1939458" y="3715"/>
                    <a:pt x="1870973" y="19241"/>
                    <a:pt x="1797154" y="47149"/>
                  </a:cubicBezTo>
                  <a:cubicBezTo>
                    <a:pt x="1726288" y="75152"/>
                    <a:pt x="1675711" y="106680"/>
                    <a:pt x="1632848" y="137065"/>
                  </a:cubicBezTo>
                  <a:cubicBezTo>
                    <a:pt x="1587033" y="165068"/>
                    <a:pt x="1565602" y="182309"/>
                    <a:pt x="1555505" y="191834"/>
                  </a:cubicBezTo>
                  <a:cubicBezTo>
                    <a:pt x="1535217" y="201359"/>
                    <a:pt x="1489973" y="232315"/>
                    <a:pt x="1373863" y="335280"/>
                  </a:cubicBezTo>
                  <a:cubicBezTo>
                    <a:pt x="1261945" y="429387"/>
                    <a:pt x="1125070" y="555022"/>
                    <a:pt x="923807" y="769334"/>
                  </a:cubicBezTo>
                  <a:cubicBezTo>
                    <a:pt x="704732" y="1006221"/>
                    <a:pt x="496420" y="1251490"/>
                    <a:pt x="320779" y="1472375"/>
                  </a:cubicBezTo>
                  <a:cubicBezTo>
                    <a:pt x="166569" y="1667637"/>
                    <a:pt x="106467" y="1763459"/>
                    <a:pt x="72558" y="1827752"/>
                  </a:cubicBezTo>
                  <a:cubicBezTo>
                    <a:pt x="24361" y="1903952"/>
                    <a:pt x="23694" y="1917097"/>
                    <a:pt x="29124" y="1917668"/>
                  </a:cubicBezTo>
                  <a:cubicBezTo>
                    <a:pt x="22551" y="1928336"/>
                    <a:pt x="13598" y="1952149"/>
                    <a:pt x="8835" y="2006346"/>
                  </a:cubicBezTo>
                  <a:cubicBezTo>
                    <a:pt x="-1261" y="2056352"/>
                    <a:pt x="-6024" y="2116455"/>
                    <a:pt x="13026" y="2204561"/>
                  </a:cubicBezTo>
                  <a:cubicBezTo>
                    <a:pt x="36268" y="2298097"/>
                    <a:pt x="74939" y="2386775"/>
                    <a:pt x="126088" y="2468880"/>
                  </a:cubicBezTo>
                  <a:cubicBezTo>
                    <a:pt x="174951" y="2543937"/>
                    <a:pt x="217814" y="2583180"/>
                    <a:pt x="257057" y="2613565"/>
                  </a:cubicBezTo>
                  <a:cubicBezTo>
                    <a:pt x="294585" y="2648712"/>
                    <a:pt x="313635" y="2660618"/>
                    <a:pt x="323732" y="2665381"/>
                  </a:cubicBezTo>
                  <a:cubicBezTo>
                    <a:pt x="323732" y="2665381"/>
                    <a:pt x="324399" y="2665381"/>
                    <a:pt x="326113" y="2666524"/>
                  </a:cubicBezTo>
                  <a:cubicBezTo>
                    <a:pt x="327352" y="2667191"/>
                    <a:pt x="328494" y="2668334"/>
                    <a:pt x="330876" y="2670143"/>
                  </a:cubicBezTo>
                  <a:cubicBezTo>
                    <a:pt x="332685" y="2671286"/>
                    <a:pt x="335067" y="2673096"/>
                    <a:pt x="338019" y="2674906"/>
                  </a:cubicBezTo>
                  <a:cubicBezTo>
                    <a:pt x="340401" y="2676049"/>
                    <a:pt x="341639" y="2676716"/>
                    <a:pt x="343449" y="2677859"/>
                  </a:cubicBezTo>
                  <a:cubicBezTo>
                    <a:pt x="344592" y="2678430"/>
                    <a:pt x="344592" y="2679097"/>
                    <a:pt x="345163" y="2679668"/>
                  </a:cubicBezTo>
                  <a:cubicBezTo>
                    <a:pt x="346973" y="2680811"/>
                    <a:pt x="351164" y="2683860"/>
                    <a:pt x="362499" y="2690336"/>
                  </a:cubicBezTo>
                  <a:cubicBezTo>
                    <a:pt x="372024" y="2696337"/>
                    <a:pt x="383930" y="2702910"/>
                    <a:pt x="403552" y="2713006"/>
                  </a:cubicBezTo>
                  <a:cubicBezTo>
                    <a:pt x="423744" y="2723102"/>
                    <a:pt x="444604" y="2732056"/>
                    <a:pt x="466035" y="2741010"/>
                  </a:cubicBezTo>
                  <a:cubicBezTo>
                    <a:pt x="485657" y="2748725"/>
                    <a:pt x="498802" y="2752916"/>
                    <a:pt x="509469" y="2756440"/>
                  </a:cubicBezTo>
                  <a:cubicBezTo>
                    <a:pt x="520804" y="2760060"/>
                    <a:pt x="526138" y="2761774"/>
                    <a:pt x="528519" y="2762441"/>
                  </a:cubicBezTo>
                  <a:cubicBezTo>
                    <a:pt x="528519" y="2762441"/>
                    <a:pt x="529186" y="2762441"/>
                    <a:pt x="530901" y="2763012"/>
                  </a:cubicBezTo>
                  <a:cubicBezTo>
                    <a:pt x="532139" y="2763012"/>
                    <a:pt x="533949" y="2763584"/>
                    <a:pt x="536902" y="2764822"/>
                  </a:cubicBezTo>
                  <a:cubicBezTo>
                    <a:pt x="539283" y="2765393"/>
                    <a:pt x="541664" y="2765393"/>
                    <a:pt x="544617" y="2766536"/>
                  </a:cubicBezTo>
                  <a:cubicBezTo>
                    <a:pt x="546998" y="2767203"/>
                    <a:pt x="548808" y="2767775"/>
                    <a:pt x="550618" y="2768346"/>
                  </a:cubicBezTo>
                  <a:cubicBezTo>
                    <a:pt x="551760" y="2768346"/>
                    <a:pt x="552332" y="2768346"/>
                    <a:pt x="552999" y="2768918"/>
                  </a:cubicBezTo>
                  <a:cubicBezTo>
                    <a:pt x="558904" y="2770727"/>
                    <a:pt x="572620" y="2774918"/>
                    <a:pt x="603577" y="2778443"/>
                  </a:cubicBezTo>
                  <a:cubicBezTo>
                    <a:pt x="630913" y="2783872"/>
                    <a:pt x="663679" y="2787968"/>
                    <a:pt x="717305" y="2783872"/>
                  </a:cubicBezTo>
                  <a:cubicBezTo>
                    <a:pt x="773217" y="2777871"/>
                    <a:pt x="829795" y="2765393"/>
                    <a:pt x="889327" y="2747486"/>
                  </a:cubicBezTo>
                  <a:cubicBezTo>
                    <a:pt x="945905" y="2729103"/>
                    <a:pt x="984005" y="2711196"/>
                    <a:pt x="1016676" y="2695099"/>
                  </a:cubicBezTo>
                  <a:cubicBezTo>
                    <a:pt x="1051823" y="2679097"/>
                    <a:pt x="1068492" y="2670143"/>
                    <a:pt x="1076874" y="2665952"/>
                  </a:cubicBezTo>
                  <a:cubicBezTo>
                    <a:pt x="1085161" y="2662428"/>
                    <a:pt x="1107830" y="2644521"/>
                    <a:pt x="1174505" y="2560606"/>
                  </a:cubicBezTo>
                  <a:cubicBezTo>
                    <a:pt x="1234036" y="2491550"/>
                    <a:pt x="1311379" y="2391537"/>
                    <a:pt x="1442920" y="2181987"/>
                  </a:cubicBezTo>
                  <a:cubicBezTo>
                    <a:pt x="1586461" y="1948053"/>
                    <a:pt x="1733432" y="1685449"/>
                    <a:pt x="1872783" y="1417034"/>
                  </a:cubicBezTo>
                  <a:cubicBezTo>
                    <a:pt x="1998418" y="1168146"/>
                    <a:pt x="2066807" y="1006221"/>
                    <a:pt x="2118623" y="875252"/>
                  </a:cubicBezTo>
                  <a:cubicBezTo>
                    <a:pt x="2177011" y="735997"/>
                    <a:pt x="2194823" y="681800"/>
                    <a:pt x="2200824" y="658559"/>
                  </a:cubicBezTo>
                  <a:cubicBezTo>
                    <a:pt x="2206158" y="646652"/>
                    <a:pt x="2215683" y="622268"/>
                    <a:pt x="2228732" y="571691"/>
                  </a:cubicBezTo>
                  <a:cubicBezTo>
                    <a:pt x="2243686" y="522256"/>
                    <a:pt x="2257307" y="466249"/>
                    <a:pt x="2262070" y="390049"/>
                  </a:cubicBezTo>
                  <a:cubicBezTo>
                    <a:pt x="2263879" y="309753"/>
                    <a:pt x="2256164" y="238316"/>
                    <a:pt x="2239495" y="176403"/>
                  </a:cubicBezTo>
                  <a:cubicBezTo>
                    <a:pt x="2222255" y="119253"/>
                    <a:pt x="2202538" y="93631"/>
                    <a:pt x="2183488" y="76391"/>
                  </a:cubicBezTo>
                  <a:cubicBezTo>
                    <a:pt x="2165677" y="53150"/>
                    <a:pt x="2154913" y="47149"/>
                    <a:pt x="2149579" y="46006"/>
                  </a:cubicBezTo>
                  <a:close/>
                </a:path>
              </a:pathLst>
            </a:custGeom>
            <a:solidFill>
              <a:srgbClr val="3771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92D3DF7-94C1-3318-24E0-8AA12405A849}"/>
                </a:ext>
              </a:extLst>
            </p:cNvPr>
            <p:cNvSpPr/>
            <p:nvPr/>
          </p:nvSpPr>
          <p:spPr>
            <a:xfrm>
              <a:off x="7756273" y="3213926"/>
              <a:ext cx="1213794" cy="1030252"/>
            </a:xfrm>
            <a:custGeom>
              <a:avLst/>
              <a:gdLst>
                <a:gd name="connsiteX0" fmla="*/ 1213795 w 1213794"/>
                <a:gd name="connsiteY0" fmla="*/ 757809 h 1030252"/>
                <a:gd name="connsiteX1" fmla="*/ 1141215 w 1213794"/>
                <a:gd name="connsiteY1" fmla="*/ 759619 h 1030252"/>
                <a:gd name="connsiteX2" fmla="*/ 973289 w 1213794"/>
                <a:gd name="connsiteY2" fmla="*/ 745903 h 1030252"/>
                <a:gd name="connsiteX3" fmla="*/ 734592 w 1213794"/>
                <a:gd name="connsiteY3" fmla="*/ 680466 h 1030252"/>
                <a:gd name="connsiteX4" fmla="*/ 585716 w 1213794"/>
                <a:gd name="connsiteY4" fmla="*/ 606647 h 1030252"/>
                <a:gd name="connsiteX5" fmla="*/ 526185 w 1213794"/>
                <a:gd name="connsiteY5" fmla="*/ 567880 h 1030252"/>
                <a:gd name="connsiteX6" fmla="*/ 470274 w 1213794"/>
                <a:gd name="connsiteY6" fmla="*/ 525018 h 1030252"/>
                <a:gd name="connsiteX7" fmla="*/ 355402 w 1213794"/>
                <a:gd name="connsiteY7" fmla="*/ 413099 h 1030252"/>
                <a:gd name="connsiteX8" fmla="*/ 223195 w 1213794"/>
                <a:gd name="connsiteY8" fmla="*/ 217837 h 1030252"/>
                <a:gd name="connsiteX9" fmla="*/ 158901 w 1213794"/>
                <a:gd name="connsiteY9" fmla="*/ 68485 h 1030252"/>
                <a:gd name="connsiteX10" fmla="*/ 136899 w 1213794"/>
                <a:gd name="connsiteY10" fmla="*/ 0 h 1030252"/>
                <a:gd name="connsiteX11" fmla="*/ 132136 w 1213794"/>
                <a:gd name="connsiteY11" fmla="*/ 7715 h 1030252"/>
                <a:gd name="connsiteX12" fmla="*/ 120801 w 1213794"/>
                <a:gd name="connsiteY12" fmla="*/ 25622 h 1030252"/>
                <a:gd name="connsiteX13" fmla="*/ 104132 w 1213794"/>
                <a:gd name="connsiteY13" fmla="*/ 52388 h 1030252"/>
                <a:gd name="connsiteX14" fmla="*/ 93465 w 1213794"/>
                <a:gd name="connsiteY14" fmla="*/ 70199 h 1030252"/>
                <a:gd name="connsiteX15" fmla="*/ 88035 w 1213794"/>
                <a:gd name="connsiteY15" fmla="*/ 78581 h 1030252"/>
                <a:gd name="connsiteX16" fmla="*/ 34505 w 1213794"/>
                <a:gd name="connsiteY16" fmla="*/ 173831 h 1030252"/>
                <a:gd name="connsiteX17" fmla="*/ 5358 w 1213794"/>
                <a:gd name="connsiteY17" fmla="*/ 385191 h 1030252"/>
                <a:gd name="connsiteX18" fmla="*/ 138041 w 1213794"/>
                <a:gd name="connsiteY18" fmla="*/ 660749 h 1030252"/>
                <a:gd name="connsiteX19" fmla="*/ 291108 w 1213794"/>
                <a:gd name="connsiteY19" fmla="*/ 809054 h 1030252"/>
                <a:gd name="connsiteX20" fmla="*/ 361879 w 1213794"/>
                <a:gd name="connsiteY20" fmla="*/ 861441 h 1030252"/>
                <a:gd name="connsiteX21" fmla="*/ 364260 w 1213794"/>
                <a:gd name="connsiteY21" fmla="*/ 862584 h 1030252"/>
                <a:gd name="connsiteX22" fmla="*/ 369023 w 1213794"/>
                <a:gd name="connsiteY22" fmla="*/ 866204 h 1030252"/>
                <a:gd name="connsiteX23" fmla="*/ 376166 w 1213794"/>
                <a:gd name="connsiteY23" fmla="*/ 870966 h 1030252"/>
                <a:gd name="connsiteX24" fmla="*/ 381596 w 1213794"/>
                <a:gd name="connsiteY24" fmla="*/ 874490 h 1030252"/>
                <a:gd name="connsiteX25" fmla="*/ 383977 w 1213794"/>
                <a:gd name="connsiteY25" fmla="*/ 875729 h 1030252"/>
                <a:gd name="connsiteX26" fmla="*/ 453605 w 1213794"/>
                <a:gd name="connsiteY26" fmla="*/ 920305 h 1030252"/>
                <a:gd name="connsiteX27" fmla="*/ 627436 w 1213794"/>
                <a:gd name="connsiteY27" fmla="*/ 1004316 h 1030252"/>
                <a:gd name="connsiteX28" fmla="*/ 897660 w 1213794"/>
                <a:gd name="connsiteY28" fmla="*/ 1022699 h 1030252"/>
                <a:gd name="connsiteX29" fmla="*/ 1075111 w 1213794"/>
                <a:gd name="connsiteY29" fmla="*/ 916781 h 1030252"/>
                <a:gd name="connsiteX30" fmla="*/ 1147120 w 1213794"/>
                <a:gd name="connsiteY30" fmla="*/ 831056 h 1030252"/>
                <a:gd name="connsiteX31" fmla="*/ 1153692 w 1213794"/>
                <a:gd name="connsiteY31" fmla="*/ 823341 h 1030252"/>
                <a:gd name="connsiteX32" fmla="*/ 1169790 w 1213794"/>
                <a:gd name="connsiteY32" fmla="*/ 806005 h 1030252"/>
                <a:gd name="connsiteX33" fmla="*/ 1192935 w 1213794"/>
                <a:gd name="connsiteY33" fmla="*/ 781050 h 1030252"/>
                <a:gd name="connsiteX34" fmla="*/ 1207890 w 1213794"/>
                <a:gd name="connsiteY34" fmla="*/ 764381 h 1030252"/>
                <a:gd name="connsiteX35" fmla="*/ 1213795 w 1213794"/>
                <a:gd name="connsiteY35" fmla="*/ 757809 h 103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13794" h="1030252">
                  <a:moveTo>
                    <a:pt x="1213795" y="757809"/>
                  </a:moveTo>
                  <a:cubicBezTo>
                    <a:pt x="1204842" y="759047"/>
                    <a:pt x="1185792" y="760762"/>
                    <a:pt x="1141215" y="759619"/>
                  </a:cubicBezTo>
                  <a:cubicBezTo>
                    <a:pt x="1099495" y="760190"/>
                    <a:pt x="1050060" y="759047"/>
                    <a:pt x="973289" y="745903"/>
                  </a:cubicBezTo>
                  <a:cubicBezTo>
                    <a:pt x="891755" y="730472"/>
                    <a:pt x="811935" y="708374"/>
                    <a:pt x="734592" y="680466"/>
                  </a:cubicBezTo>
                  <a:cubicBezTo>
                    <a:pt x="661916" y="652463"/>
                    <a:pt x="619721" y="628079"/>
                    <a:pt x="585716" y="606647"/>
                  </a:cubicBezTo>
                  <a:cubicBezTo>
                    <a:pt x="547045" y="584549"/>
                    <a:pt x="532186" y="573310"/>
                    <a:pt x="526185" y="567880"/>
                  </a:cubicBezTo>
                  <a:cubicBezTo>
                    <a:pt x="517899" y="563118"/>
                    <a:pt x="502373" y="553022"/>
                    <a:pt x="470274" y="525018"/>
                  </a:cubicBezTo>
                  <a:cubicBezTo>
                    <a:pt x="438746" y="500634"/>
                    <a:pt x="403027" y="469678"/>
                    <a:pt x="355402" y="413099"/>
                  </a:cubicBezTo>
                  <a:cubicBezTo>
                    <a:pt x="305396" y="351854"/>
                    <a:pt x="261866" y="286893"/>
                    <a:pt x="223195" y="217837"/>
                  </a:cubicBezTo>
                  <a:cubicBezTo>
                    <a:pt x="187476" y="151829"/>
                    <a:pt x="170807" y="106585"/>
                    <a:pt x="158901" y="68485"/>
                  </a:cubicBezTo>
                  <a:cubicBezTo>
                    <a:pt x="143471" y="27337"/>
                    <a:pt x="138041" y="8287"/>
                    <a:pt x="136899" y="0"/>
                  </a:cubicBezTo>
                  <a:cubicBezTo>
                    <a:pt x="136327" y="571"/>
                    <a:pt x="135089" y="2953"/>
                    <a:pt x="132136" y="7715"/>
                  </a:cubicBezTo>
                  <a:cubicBezTo>
                    <a:pt x="129183" y="11906"/>
                    <a:pt x="125564" y="16669"/>
                    <a:pt x="120801" y="25622"/>
                  </a:cubicBezTo>
                  <a:cubicBezTo>
                    <a:pt x="114896" y="34480"/>
                    <a:pt x="109466" y="43434"/>
                    <a:pt x="104132" y="52388"/>
                  </a:cubicBezTo>
                  <a:cubicBezTo>
                    <a:pt x="98799" y="60674"/>
                    <a:pt x="95846" y="65437"/>
                    <a:pt x="93465" y="70199"/>
                  </a:cubicBezTo>
                  <a:cubicBezTo>
                    <a:pt x="89845" y="74962"/>
                    <a:pt x="88702" y="77343"/>
                    <a:pt x="88035" y="78581"/>
                  </a:cubicBezTo>
                  <a:cubicBezTo>
                    <a:pt x="74415" y="90488"/>
                    <a:pt x="53555" y="116110"/>
                    <a:pt x="34505" y="173831"/>
                  </a:cubicBezTo>
                  <a:cubicBezTo>
                    <a:pt x="8882" y="228029"/>
                    <a:pt x="-9596" y="291655"/>
                    <a:pt x="5358" y="385191"/>
                  </a:cubicBezTo>
                  <a:cubicBezTo>
                    <a:pt x="27932" y="483394"/>
                    <a:pt x="76129" y="575691"/>
                    <a:pt x="138041" y="660749"/>
                  </a:cubicBezTo>
                  <a:cubicBezTo>
                    <a:pt x="195191" y="738759"/>
                    <a:pt x="246436" y="778669"/>
                    <a:pt x="291108" y="809054"/>
                  </a:cubicBezTo>
                  <a:cubicBezTo>
                    <a:pt x="332732" y="844772"/>
                    <a:pt x="352354" y="856679"/>
                    <a:pt x="361879" y="861441"/>
                  </a:cubicBezTo>
                  <a:cubicBezTo>
                    <a:pt x="361879" y="861441"/>
                    <a:pt x="362546" y="861441"/>
                    <a:pt x="364260" y="862584"/>
                  </a:cubicBezTo>
                  <a:cubicBezTo>
                    <a:pt x="365499" y="863155"/>
                    <a:pt x="366641" y="864394"/>
                    <a:pt x="369023" y="866204"/>
                  </a:cubicBezTo>
                  <a:cubicBezTo>
                    <a:pt x="370832" y="867347"/>
                    <a:pt x="373214" y="869156"/>
                    <a:pt x="376166" y="870966"/>
                  </a:cubicBezTo>
                  <a:cubicBezTo>
                    <a:pt x="378548" y="872109"/>
                    <a:pt x="379786" y="873347"/>
                    <a:pt x="381596" y="874490"/>
                  </a:cubicBezTo>
                  <a:cubicBezTo>
                    <a:pt x="382739" y="875062"/>
                    <a:pt x="383310" y="875062"/>
                    <a:pt x="383977" y="875729"/>
                  </a:cubicBezTo>
                  <a:cubicBezTo>
                    <a:pt x="391121" y="882205"/>
                    <a:pt x="408361" y="895350"/>
                    <a:pt x="453605" y="920305"/>
                  </a:cubicBezTo>
                  <a:cubicBezTo>
                    <a:pt x="493515" y="948880"/>
                    <a:pt x="544092" y="980504"/>
                    <a:pt x="627436" y="1004316"/>
                  </a:cubicBezTo>
                  <a:cubicBezTo>
                    <a:pt x="716685" y="1028700"/>
                    <a:pt x="807173" y="1038225"/>
                    <a:pt x="897660" y="1022699"/>
                  </a:cubicBezTo>
                  <a:cubicBezTo>
                    <a:pt x="981671" y="1000697"/>
                    <a:pt x="1033391" y="960215"/>
                    <a:pt x="1075111" y="916781"/>
                  </a:cubicBezTo>
                  <a:cubicBezTo>
                    <a:pt x="1120926" y="876872"/>
                    <a:pt x="1138833" y="847725"/>
                    <a:pt x="1147120" y="831056"/>
                  </a:cubicBezTo>
                  <a:cubicBezTo>
                    <a:pt x="1147692" y="829818"/>
                    <a:pt x="1149501" y="827437"/>
                    <a:pt x="1153692" y="823341"/>
                  </a:cubicBezTo>
                  <a:cubicBezTo>
                    <a:pt x="1157217" y="818579"/>
                    <a:pt x="1161979" y="813816"/>
                    <a:pt x="1169790" y="806005"/>
                  </a:cubicBezTo>
                  <a:cubicBezTo>
                    <a:pt x="1177505" y="797147"/>
                    <a:pt x="1185220" y="788765"/>
                    <a:pt x="1192935" y="781050"/>
                  </a:cubicBezTo>
                  <a:cubicBezTo>
                    <a:pt x="1200079" y="772668"/>
                    <a:pt x="1204270" y="767905"/>
                    <a:pt x="1207890" y="764381"/>
                  </a:cubicBezTo>
                  <a:cubicBezTo>
                    <a:pt x="1211414" y="759619"/>
                    <a:pt x="1212652" y="758380"/>
                    <a:pt x="1213795" y="757809"/>
                  </a:cubicBezTo>
                  <a:close/>
                </a:path>
              </a:pathLst>
            </a:custGeom>
            <a:solidFill>
              <a:srgbClr val="55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659BBBCA-291B-757A-8514-3BA2D4635EFB}"/>
                </a:ext>
              </a:extLst>
            </p:cNvPr>
            <p:cNvSpPr/>
            <p:nvPr/>
          </p:nvSpPr>
          <p:spPr>
            <a:xfrm>
              <a:off x="9124278" y="1377220"/>
              <a:ext cx="965972" cy="971183"/>
            </a:xfrm>
            <a:custGeom>
              <a:avLst/>
              <a:gdLst>
                <a:gd name="connsiteX0" fmla="*/ 853059 w 965972"/>
                <a:gd name="connsiteY0" fmla="*/ 46006 h 971183"/>
                <a:gd name="connsiteX1" fmla="*/ 814388 w 965972"/>
                <a:gd name="connsiteY1" fmla="*/ 23336 h 971183"/>
                <a:gd name="connsiteX2" fmla="*/ 705422 w 965972"/>
                <a:gd name="connsiteY2" fmla="*/ 191 h 971183"/>
                <a:gd name="connsiteX3" fmla="*/ 500634 w 965972"/>
                <a:gd name="connsiteY3" fmla="*/ 47149 h 971183"/>
                <a:gd name="connsiteX4" fmla="*/ 336328 w 965972"/>
                <a:gd name="connsiteY4" fmla="*/ 137065 h 971183"/>
                <a:gd name="connsiteX5" fmla="*/ 258985 w 965972"/>
                <a:gd name="connsiteY5" fmla="*/ 191834 h 971183"/>
                <a:gd name="connsiteX6" fmla="*/ 234505 w 965972"/>
                <a:gd name="connsiteY6" fmla="*/ 209741 h 971183"/>
                <a:gd name="connsiteX7" fmla="*/ 176784 w 965972"/>
                <a:gd name="connsiteY7" fmla="*/ 253746 h 971183"/>
                <a:gd name="connsiteX8" fmla="*/ 88106 w 965972"/>
                <a:gd name="connsiteY8" fmla="*/ 326422 h 971183"/>
                <a:gd name="connsiteX9" fmla="*/ 26765 w 965972"/>
                <a:gd name="connsiteY9" fmla="*/ 379381 h 971183"/>
                <a:gd name="connsiteX10" fmla="*/ 0 w 965972"/>
                <a:gd name="connsiteY10" fmla="*/ 403193 h 971183"/>
                <a:gd name="connsiteX11" fmla="*/ 11906 w 965972"/>
                <a:gd name="connsiteY11" fmla="*/ 453200 h 971183"/>
                <a:gd name="connsiteX12" fmla="*/ 54197 w 965972"/>
                <a:gd name="connsiteY12" fmla="*/ 565118 h 971183"/>
                <a:gd name="connsiteX13" fmla="*/ 152400 w 965972"/>
                <a:gd name="connsiteY13" fmla="*/ 715709 h 971183"/>
                <a:gd name="connsiteX14" fmla="*/ 241649 w 965972"/>
                <a:gd name="connsiteY14" fmla="*/ 804386 h 971183"/>
                <a:gd name="connsiteX15" fmla="*/ 286321 w 965972"/>
                <a:gd name="connsiteY15" fmla="*/ 838391 h 971183"/>
                <a:gd name="connsiteX16" fmla="*/ 332804 w 965972"/>
                <a:gd name="connsiteY16" fmla="*/ 868680 h 971183"/>
                <a:gd name="connsiteX17" fmla="*/ 444055 w 965972"/>
                <a:gd name="connsiteY17" fmla="*/ 923449 h 971183"/>
                <a:gd name="connsiteX18" fmla="*/ 616744 w 965972"/>
                <a:gd name="connsiteY18" fmla="*/ 965740 h 971183"/>
                <a:gd name="connsiteX19" fmla="*/ 734568 w 965972"/>
                <a:gd name="connsiteY19" fmla="*/ 969359 h 971183"/>
                <a:gd name="connsiteX20" fmla="*/ 785241 w 965972"/>
                <a:gd name="connsiteY20" fmla="*/ 964597 h 971183"/>
                <a:gd name="connsiteX21" fmla="*/ 798862 w 965972"/>
                <a:gd name="connsiteY21" fmla="*/ 932402 h 971183"/>
                <a:gd name="connsiteX22" fmla="*/ 828104 w 965972"/>
                <a:gd name="connsiteY22" fmla="*/ 860393 h 971183"/>
                <a:gd name="connsiteX23" fmla="*/ 869156 w 965972"/>
                <a:gd name="connsiteY23" fmla="*/ 755618 h 971183"/>
                <a:gd name="connsiteX24" fmla="*/ 894112 w 965972"/>
                <a:gd name="connsiteY24" fmla="*/ 687134 h 971183"/>
                <a:gd name="connsiteX25" fmla="*/ 904304 w 965972"/>
                <a:gd name="connsiteY25" fmla="*/ 658559 h 971183"/>
                <a:gd name="connsiteX26" fmla="*/ 932212 w 965972"/>
                <a:gd name="connsiteY26" fmla="*/ 571691 h 971183"/>
                <a:gd name="connsiteX27" fmla="*/ 965549 w 965972"/>
                <a:gd name="connsiteY27" fmla="*/ 390049 h 971183"/>
                <a:gd name="connsiteX28" fmla="*/ 943547 w 965972"/>
                <a:gd name="connsiteY28" fmla="*/ 176403 h 971183"/>
                <a:gd name="connsiteX29" fmla="*/ 886968 w 965972"/>
                <a:gd name="connsiteY29" fmla="*/ 76391 h 971183"/>
                <a:gd name="connsiteX30" fmla="*/ 853059 w 965972"/>
                <a:gd name="connsiteY30" fmla="*/ 46006 h 97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65972" h="971183">
                  <a:moveTo>
                    <a:pt x="853059" y="46006"/>
                  </a:moveTo>
                  <a:cubicBezTo>
                    <a:pt x="849535" y="40672"/>
                    <a:pt x="840581" y="32861"/>
                    <a:pt x="814388" y="23336"/>
                  </a:cubicBezTo>
                  <a:cubicBezTo>
                    <a:pt x="792385" y="9716"/>
                    <a:pt x="762572" y="-1619"/>
                    <a:pt x="705422" y="191"/>
                  </a:cubicBezTo>
                  <a:cubicBezTo>
                    <a:pt x="642938" y="3715"/>
                    <a:pt x="574453" y="19241"/>
                    <a:pt x="500634" y="47149"/>
                  </a:cubicBezTo>
                  <a:cubicBezTo>
                    <a:pt x="429768" y="75152"/>
                    <a:pt x="379190" y="106680"/>
                    <a:pt x="336328" y="137065"/>
                  </a:cubicBezTo>
                  <a:cubicBezTo>
                    <a:pt x="290513" y="165068"/>
                    <a:pt x="269081" y="182309"/>
                    <a:pt x="258985" y="191834"/>
                  </a:cubicBezTo>
                  <a:cubicBezTo>
                    <a:pt x="255937" y="193643"/>
                    <a:pt x="249460" y="197834"/>
                    <a:pt x="234505" y="209741"/>
                  </a:cubicBezTo>
                  <a:cubicBezTo>
                    <a:pt x="220885" y="219266"/>
                    <a:pt x="204216" y="231743"/>
                    <a:pt x="176784" y="253746"/>
                  </a:cubicBezTo>
                  <a:cubicBezTo>
                    <a:pt x="147066" y="276987"/>
                    <a:pt x="117824" y="300800"/>
                    <a:pt x="88106" y="326422"/>
                  </a:cubicBezTo>
                  <a:cubicBezTo>
                    <a:pt x="59531" y="350234"/>
                    <a:pt x="41624" y="365665"/>
                    <a:pt x="26765" y="379381"/>
                  </a:cubicBezTo>
                  <a:cubicBezTo>
                    <a:pt x="10096" y="393668"/>
                    <a:pt x="2953" y="399574"/>
                    <a:pt x="0" y="403193"/>
                  </a:cubicBezTo>
                  <a:cubicBezTo>
                    <a:pt x="0" y="409099"/>
                    <a:pt x="2381" y="422815"/>
                    <a:pt x="11906" y="453200"/>
                  </a:cubicBezTo>
                  <a:cubicBezTo>
                    <a:pt x="18479" y="481203"/>
                    <a:pt x="28575" y="515112"/>
                    <a:pt x="54197" y="565118"/>
                  </a:cubicBezTo>
                  <a:cubicBezTo>
                    <a:pt x="81534" y="617506"/>
                    <a:pt x="114300" y="667512"/>
                    <a:pt x="152400" y="715709"/>
                  </a:cubicBezTo>
                  <a:cubicBezTo>
                    <a:pt x="188690" y="759809"/>
                    <a:pt x="216694" y="784765"/>
                    <a:pt x="241649" y="804386"/>
                  </a:cubicBezTo>
                  <a:cubicBezTo>
                    <a:pt x="266700" y="826484"/>
                    <a:pt x="279749" y="834771"/>
                    <a:pt x="286321" y="838391"/>
                  </a:cubicBezTo>
                  <a:cubicBezTo>
                    <a:pt x="291084" y="843153"/>
                    <a:pt x="303562" y="852011"/>
                    <a:pt x="332804" y="868680"/>
                  </a:cubicBezTo>
                  <a:cubicBezTo>
                    <a:pt x="358330" y="885349"/>
                    <a:pt x="390525" y="903827"/>
                    <a:pt x="444055" y="923449"/>
                  </a:cubicBezTo>
                  <a:cubicBezTo>
                    <a:pt x="500634" y="943166"/>
                    <a:pt x="558355" y="956786"/>
                    <a:pt x="616744" y="965740"/>
                  </a:cubicBezTo>
                  <a:cubicBezTo>
                    <a:pt x="670941" y="972884"/>
                    <a:pt x="705993" y="971741"/>
                    <a:pt x="734568" y="969359"/>
                  </a:cubicBezTo>
                  <a:cubicBezTo>
                    <a:pt x="765524" y="968121"/>
                    <a:pt x="778669" y="965740"/>
                    <a:pt x="785241" y="964597"/>
                  </a:cubicBezTo>
                  <a:cubicBezTo>
                    <a:pt x="786955" y="960406"/>
                    <a:pt x="790575" y="951452"/>
                    <a:pt x="798862" y="932402"/>
                  </a:cubicBezTo>
                  <a:cubicBezTo>
                    <a:pt x="806005" y="914591"/>
                    <a:pt x="814388" y="893159"/>
                    <a:pt x="828104" y="860393"/>
                  </a:cubicBezTo>
                  <a:cubicBezTo>
                    <a:pt x="841724" y="824675"/>
                    <a:pt x="855440" y="790099"/>
                    <a:pt x="869156" y="755618"/>
                  </a:cubicBezTo>
                  <a:cubicBezTo>
                    <a:pt x="881063" y="722852"/>
                    <a:pt x="888206" y="703231"/>
                    <a:pt x="894112" y="687134"/>
                  </a:cubicBezTo>
                  <a:cubicBezTo>
                    <a:pt x="900113" y="668655"/>
                    <a:pt x="903065" y="661511"/>
                    <a:pt x="904304" y="658559"/>
                  </a:cubicBezTo>
                  <a:cubicBezTo>
                    <a:pt x="909638" y="646652"/>
                    <a:pt x="919163" y="622268"/>
                    <a:pt x="932212" y="571691"/>
                  </a:cubicBezTo>
                  <a:cubicBezTo>
                    <a:pt x="947166" y="522256"/>
                    <a:pt x="960787" y="466249"/>
                    <a:pt x="965549" y="390049"/>
                  </a:cubicBezTo>
                  <a:cubicBezTo>
                    <a:pt x="967930" y="309753"/>
                    <a:pt x="960215" y="238316"/>
                    <a:pt x="943547" y="176403"/>
                  </a:cubicBezTo>
                  <a:cubicBezTo>
                    <a:pt x="926306" y="119253"/>
                    <a:pt x="906018" y="93631"/>
                    <a:pt x="886968" y="76391"/>
                  </a:cubicBezTo>
                  <a:cubicBezTo>
                    <a:pt x="869156" y="53150"/>
                    <a:pt x="858393" y="47149"/>
                    <a:pt x="853059" y="46006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B0E4ED0A-790D-58FC-4E27-122D21EF7679}"/>
                </a:ext>
              </a:extLst>
            </p:cNvPr>
            <p:cNvSpPr/>
            <p:nvPr/>
          </p:nvSpPr>
          <p:spPr>
            <a:xfrm>
              <a:off x="7759173" y="1377220"/>
              <a:ext cx="2218163" cy="2520124"/>
            </a:xfrm>
            <a:custGeom>
              <a:avLst/>
              <a:gdLst>
                <a:gd name="connsiteX0" fmla="*/ 2218164 w 2218163"/>
                <a:gd name="connsiteY0" fmla="*/ 46006 h 2520124"/>
                <a:gd name="connsiteX1" fmla="*/ 2179493 w 2218163"/>
                <a:gd name="connsiteY1" fmla="*/ 23336 h 2520124"/>
                <a:gd name="connsiteX2" fmla="*/ 2071098 w 2218163"/>
                <a:gd name="connsiteY2" fmla="*/ 191 h 2520124"/>
                <a:gd name="connsiteX3" fmla="*/ 1865739 w 2218163"/>
                <a:gd name="connsiteY3" fmla="*/ 47149 h 2520124"/>
                <a:gd name="connsiteX4" fmla="*/ 1701433 w 2218163"/>
                <a:gd name="connsiteY4" fmla="*/ 137065 h 2520124"/>
                <a:gd name="connsiteX5" fmla="*/ 1624090 w 2218163"/>
                <a:gd name="connsiteY5" fmla="*/ 191834 h 2520124"/>
                <a:gd name="connsiteX6" fmla="*/ 1459784 w 2218163"/>
                <a:gd name="connsiteY6" fmla="*/ 320993 h 2520124"/>
                <a:gd name="connsiteX7" fmla="*/ 1051351 w 2218163"/>
                <a:gd name="connsiteY7" fmla="*/ 707993 h 2520124"/>
                <a:gd name="connsiteX8" fmla="*/ 481661 w 2218163"/>
                <a:gd name="connsiteY8" fmla="*/ 1355693 h 2520124"/>
                <a:gd name="connsiteX9" fmla="*/ 207246 w 2218163"/>
                <a:gd name="connsiteY9" fmla="*/ 1722977 h 2520124"/>
                <a:gd name="connsiteX10" fmla="*/ 134570 w 2218163"/>
                <a:gd name="connsiteY10" fmla="*/ 1838516 h 2520124"/>
                <a:gd name="connsiteX11" fmla="*/ 134570 w 2218163"/>
                <a:gd name="connsiteY11" fmla="*/ 1837277 h 2520124"/>
                <a:gd name="connsiteX12" fmla="*/ 133999 w 2218163"/>
                <a:gd name="connsiteY12" fmla="*/ 1836706 h 2520124"/>
                <a:gd name="connsiteX13" fmla="*/ 133999 w 2218163"/>
                <a:gd name="connsiteY13" fmla="*/ 1836706 h 2520124"/>
                <a:gd name="connsiteX14" fmla="*/ 129236 w 2218163"/>
                <a:gd name="connsiteY14" fmla="*/ 1844421 h 2520124"/>
                <a:gd name="connsiteX15" fmla="*/ 117901 w 2218163"/>
                <a:gd name="connsiteY15" fmla="*/ 1862328 h 2520124"/>
                <a:gd name="connsiteX16" fmla="*/ 101233 w 2218163"/>
                <a:gd name="connsiteY16" fmla="*/ 1889093 h 2520124"/>
                <a:gd name="connsiteX17" fmla="*/ 89898 w 2218163"/>
                <a:gd name="connsiteY17" fmla="*/ 1906905 h 2520124"/>
                <a:gd name="connsiteX18" fmla="*/ 85135 w 2218163"/>
                <a:gd name="connsiteY18" fmla="*/ 1915287 h 2520124"/>
                <a:gd name="connsiteX19" fmla="*/ 44654 w 2218163"/>
                <a:gd name="connsiteY19" fmla="*/ 1982534 h 2520124"/>
                <a:gd name="connsiteX20" fmla="*/ 77 w 2218163"/>
                <a:gd name="connsiteY20" fmla="*/ 2133791 h 2520124"/>
                <a:gd name="connsiteX21" fmla="*/ 37510 w 2218163"/>
                <a:gd name="connsiteY21" fmla="*/ 2342674 h 2520124"/>
                <a:gd name="connsiteX22" fmla="*/ 113710 w 2218163"/>
                <a:gd name="connsiteY22" fmla="*/ 2469547 h 2520124"/>
                <a:gd name="connsiteX23" fmla="*/ 154858 w 2218163"/>
                <a:gd name="connsiteY23" fmla="*/ 2520125 h 2520124"/>
                <a:gd name="connsiteX24" fmla="*/ 197721 w 2218163"/>
                <a:gd name="connsiteY24" fmla="*/ 2421255 h 2520124"/>
                <a:gd name="connsiteX25" fmla="*/ 313164 w 2218163"/>
                <a:gd name="connsiteY25" fmla="*/ 2189131 h 2520124"/>
                <a:gd name="connsiteX26" fmla="*/ 522714 w 2218163"/>
                <a:gd name="connsiteY26" fmla="*/ 1825371 h 2520124"/>
                <a:gd name="connsiteX27" fmla="*/ 689401 w 2218163"/>
                <a:gd name="connsiteY27" fmla="*/ 1558671 h 2520124"/>
                <a:gd name="connsiteX28" fmla="*/ 767983 w 2218163"/>
                <a:gd name="connsiteY28" fmla="*/ 1436084 h 2520124"/>
                <a:gd name="connsiteX29" fmla="*/ 925717 w 2218163"/>
                <a:gd name="connsiteY29" fmla="*/ 1212818 h 2520124"/>
                <a:gd name="connsiteX30" fmla="*/ 1291858 w 2218163"/>
                <a:gd name="connsiteY30" fmla="*/ 749046 h 2520124"/>
                <a:gd name="connsiteX31" fmla="*/ 1805065 w 2218163"/>
                <a:gd name="connsiteY31" fmla="*/ 244221 h 2520124"/>
                <a:gd name="connsiteX32" fmla="*/ 2105674 w 2218163"/>
                <a:gd name="connsiteY32" fmla="*/ 69818 h 2520124"/>
                <a:gd name="connsiteX33" fmla="*/ 2218164 w 2218163"/>
                <a:gd name="connsiteY33" fmla="*/ 46006 h 25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18163" h="2520124">
                  <a:moveTo>
                    <a:pt x="2218164" y="46006"/>
                  </a:moveTo>
                  <a:cubicBezTo>
                    <a:pt x="2214640" y="40672"/>
                    <a:pt x="2205686" y="32861"/>
                    <a:pt x="2179493" y="23336"/>
                  </a:cubicBezTo>
                  <a:cubicBezTo>
                    <a:pt x="2157490" y="9716"/>
                    <a:pt x="2128248" y="-1619"/>
                    <a:pt x="2071098" y="191"/>
                  </a:cubicBezTo>
                  <a:cubicBezTo>
                    <a:pt x="2008614" y="3715"/>
                    <a:pt x="1940129" y="19241"/>
                    <a:pt x="1865739" y="47149"/>
                  </a:cubicBezTo>
                  <a:cubicBezTo>
                    <a:pt x="1794873" y="75152"/>
                    <a:pt x="1744295" y="106680"/>
                    <a:pt x="1701433" y="137065"/>
                  </a:cubicBezTo>
                  <a:cubicBezTo>
                    <a:pt x="1655618" y="165068"/>
                    <a:pt x="1634186" y="182309"/>
                    <a:pt x="1624090" y="191834"/>
                  </a:cubicBezTo>
                  <a:cubicBezTo>
                    <a:pt x="1606183" y="200787"/>
                    <a:pt x="1564559" y="228791"/>
                    <a:pt x="1459784" y="320993"/>
                  </a:cubicBezTo>
                  <a:cubicBezTo>
                    <a:pt x="1359771" y="403765"/>
                    <a:pt x="1237660" y="513874"/>
                    <a:pt x="1051351" y="707993"/>
                  </a:cubicBezTo>
                  <a:cubicBezTo>
                    <a:pt x="849517" y="921734"/>
                    <a:pt x="654254" y="1145572"/>
                    <a:pt x="481661" y="1355693"/>
                  </a:cubicBezTo>
                  <a:cubicBezTo>
                    <a:pt x="326880" y="1544384"/>
                    <a:pt x="254871" y="1647349"/>
                    <a:pt x="207246" y="1722977"/>
                  </a:cubicBezTo>
                  <a:cubicBezTo>
                    <a:pt x="147048" y="1808131"/>
                    <a:pt x="135142" y="1831372"/>
                    <a:pt x="134570" y="1838516"/>
                  </a:cubicBezTo>
                  <a:lnTo>
                    <a:pt x="134570" y="1837277"/>
                  </a:lnTo>
                  <a:lnTo>
                    <a:pt x="133999" y="1836706"/>
                  </a:lnTo>
                  <a:cubicBezTo>
                    <a:pt x="133427" y="1836134"/>
                    <a:pt x="133427" y="1836134"/>
                    <a:pt x="133999" y="1836706"/>
                  </a:cubicBezTo>
                  <a:cubicBezTo>
                    <a:pt x="133427" y="1837277"/>
                    <a:pt x="132189" y="1839659"/>
                    <a:pt x="129236" y="1844421"/>
                  </a:cubicBezTo>
                  <a:cubicBezTo>
                    <a:pt x="126283" y="1848612"/>
                    <a:pt x="122664" y="1853375"/>
                    <a:pt x="117901" y="1862328"/>
                  </a:cubicBezTo>
                  <a:cubicBezTo>
                    <a:pt x="111996" y="1871186"/>
                    <a:pt x="106567" y="1880140"/>
                    <a:pt x="101233" y="1889093"/>
                  </a:cubicBezTo>
                  <a:cubicBezTo>
                    <a:pt x="95899" y="1897380"/>
                    <a:pt x="92279" y="1902143"/>
                    <a:pt x="89898" y="1906905"/>
                  </a:cubicBezTo>
                  <a:cubicBezTo>
                    <a:pt x="86945" y="1911668"/>
                    <a:pt x="85135" y="1914049"/>
                    <a:pt x="85135" y="1915287"/>
                  </a:cubicBezTo>
                  <a:cubicBezTo>
                    <a:pt x="76277" y="1923574"/>
                    <a:pt x="62561" y="1941481"/>
                    <a:pt x="44654" y="1982534"/>
                  </a:cubicBezTo>
                  <a:cubicBezTo>
                    <a:pt x="23223" y="2020062"/>
                    <a:pt x="4173" y="2065306"/>
                    <a:pt x="77" y="2133791"/>
                  </a:cubicBezTo>
                  <a:cubicBezTo>
                    <a:pt x="-1161" y="2205800"/>
                    <a:pt x="12555" y="2275427"/>
                    <a:pt x="37510" y="2342674"/>
                  </a:cubicBezTo>
                  <a:cubicBezTo>
                    <a:pt x="61323" y="2404586"/>
                    <a:pt x="88755" y="2440972"/>
                    <a:pt x="113710" y="2469547"/>
                  </a:cubicBezTo>
                  <a:cubicBezTo>
                    <a:pt x="136380" y="2501646"/>
                    <a:pt x="148286" y="2514124"/>
                    <a:pt x="154858" y="2520125"/>
                  </a:cubicBezTo>
                  <a:cubicBezTo>
                    <a:pt x="158383" y="2508218"/>
                    <a:pt x="168479" y="2482596"/>
                    <a:pt x="197721" y="2421255"/>
                  </a:cubicBezTo>
                  <a:cubicBezTo>
                    <a:pt x="221533" y="2366486"/>
                    <a:pt x="253061" y="2299811"/>
                    <a:pt x="313164" y="2189131"/>
                  </a:cubicBezTo>
                  <a:cubicBezTo>
                    <a:pt x="377458" y="2070640"/>
                    <a:pt x="447085" y="1950434"/>
                    <a:pt x="522714" y="1825371"/>
                  </a:cubicBezTo>
                  <a:cubicBezTo>
                    <a:pt x="594151" y="1705737"/>
                    <a:pt x="645396" y="1625918"/>
                    <a:pt x="689401" y="1558671"/>
                  </a:cubicBezTo>
                  <a:cubicBezTo>
                    <a:pt x="735217" y="1485424"/>
                    <a:pt x="757315" y="1451515"/>
                    <a:pt x="767983" y="1436084"/>
                  </a:cubicBezTo>
                  <a:cubicBezTo>
                    <a:pt x="786461" y="1405128"/>
                    <a:pt x="828085" y="1342549"/>
                    <a:pt x="925717" y="1212818"/>
                  </a:cubicBezTo>
                  <a:cubicBezTo>
                    <a:pt x="1016204" y="1084231"/>
                    <a:pt x="1125170" y="937165"/>
                    <a:pt x="1291858" y="749046"/>
                  </a:cubicBezTo>
                  <a:cubicBezTo>
                    <a:pt x="1469309" y="550831"/>
                    <a:pt x="1641330" y="379952"/>
                    <a:pt x="1805065" y="244221"/>
                  </a:cubicBezTo>
                  <a:cubicBezTo>
                    <a:pt x="1955655" y="124016"/>
                    <a:pt x="2040142" y="86487"/>
                    <a:pt x="2105674" y="69818"/>
                  </a:cubicBezTo>
                  <a:cubicBezTo>
                    <a:pt x="2180636" y="37624"/>
                    <a:pt x="2207496" y="40005"/>
                    <a:pt x="2218164" y="46006"/>
                  </a:cubicBezTo>
                  <a:close/>
                </a:path>
              </a:pathLst>
            </a:custGeom>
            <a:solidFill>
              <a:srgbClr val="1C2224">
                <a:alpha val="3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E136D01-8A56-134A-AA4A-2EF824450116}"/>
                </a:ext>
              </a:extLst>
            </p:cNvPr>
            <p:cNvSpPr/>
            <p:nvPr/>
          </p:nvSpPr>
          <p:spPr>
            <a:xfrm>
              <a:off x="7694414" y="3387998"/>
              <a:ext cx="934186" cy="1072021"/>
            </a:xfrm>
            <a:custGeom>
              <a:avLst/>
              <a:gdLst>
                <a:gd name="connsiteX0" fmla="*/ 858364 w 934186"/>
                <a:gd name="connsiteY0" fmla="*/ 25953 h 1072021"/>
                <a:gd name="connsiteX1" fmla="*/ 838743 w 934186"/>
                <a:gd name="connsiteY1" fmla="*/ 15190 h 1072021"/>
                <a:gd name="connsiteX2" fmla="*/ 788736 w 934186"/>
                <a:gd name="connsiteY2" fmla="*/ 902 h 1072021"/>
                <a:gd name="connsiteX3" fmla="*/ 699963 w 934186"/>
                <a:gd name="connsiteY3" fmla="*/ 7474 h 1072021"/>
                <a:gd name="connsiteX4" fmla="*/ 633288 w 934186"/>
                <a:gd name="connsiteY4" fmla="*/ 33097 h 1072021"/>
                <a:gd name="connsiteX5" fmla="*/ 602999 w 934186"/>
                <a:gd name="connsiteY5" fmla="*/ 49765 h 1072021"/>
                <a:gd name="connsiteX6" fmla="*/ 533943 w 934186"/>
                <a:gd name="connsiteY6" fmla="*/ 89675 h 1072021"/>
                <a:gd name="connsiteX7" fmla="*/ 385638 w 934186"/>
                <a:gd name="connsiteY7" fmla="*/ 189021 h 1072021"/>
                <a:gd name="connsiteX8" fmla="*/ 186852 w 934186"/>
                <a:gd name="connsiteY8" fmla="*/ 375997 h 1072021"/>
                <a:gd name="connsiteX9" fmla="*/ 59407 w 934186"/>
                <a:gd name="connsiteY9" fmla="*/ 548018 h 1072021"/>
                <a:gd name="connsiteX10" fmla="*/ 4638 w 934186"/>
                <a:gd name="connsiteY10" fmla="*/ 637934 h 1072021"/>
                <a:gd name="connsiteX11" fmla="*/ 1114 w 934186"/>
                <a:gd name="connsiteY11" fmla="*/ 682606 h 1072021"/>
                <a:gd name="connsiteX12" fmla="*/ 25498 w 934186"/>
                <a:gd name="connsiteY12" fmla="*/ 786143 h 1072021"/>
                <a:gd name="connsiteX13" fmla="*/ 127320 w 934186"/>
                <a:gd name="connsiteY13" fmla="*/ 928447 h 1072021"/>
                <a:gd name="connsiteX14" fmla="*/ 225523 w 934186"/>
                <a:gd name="connsiteY14" fmla="*/ 1005218 h 1072021"/>
                <a:gd name="connsiteX15" fmla="*/ 272005 w 934186"/>
                <a:gd name="connsiteY15" fmla="*/ 1030840 h 1072021"/>
                <a:gd name="connsiteX16" fmla="*/ 276768 w 934186"/>
                <a:gd name="connsiteY16" fmla="*/ 1033222 h 1072021"/>
                <a:gd name="connsiteX17" fmla="*/ 288007 w 934186"/>
                <a:gd name="connsiteY17" fmla="*/ 1037984 h 1072021"/>
                <a:gd name="connsiteX18" fmla="*/ 305343 w 934186"/>
                <a:gd name="connsiteY18" fmla="*/ 1045128 h 1072021"/>
                <a:gd name="connsiteX19" fmla="*/ 316582 w 934186"/>
                <a:gd name="connsiteY19" fmla="*/ 1049890 h 1072021"/>
                <a:gd name="connsiteX20" fmla="*/ 321345 w 934186"/>
                <a:gd name="connsiteY20" fmla="*/ 1051700 h 1072021"/>
                <a:gd name="connsiteX21" fmla="*/ 347538 w 934186"/>
                <a:gd name="connsiteY21" fmla="*/ 1059987 h 1072021"/>
                <a:gd name="connsiteX22" fmla="*/ 407736 w 934186"/>
                <a:gd name="connsiteY22" fmla="*/ 1071322 h 1072021"/>
                <a:gd name="connsiteX23" fmla="*/ 492223 w 934186"/>
                <a:gd name="connsiteY23" fmla="*/ 1067131 h 1072021"/>
                <a:gd name="connsiteX24" fmla="*/ 545182 w 934186"/>
                <a:gd name="connsiteY24" fmla="*/ 1048081 h 1072021"/>
                <a:gd name="connsiteX25" fmla="*/ 566042 w 934186"/>
                <a:gd name="connsiteY25" fmla="*/ 1035603 h 1072021"/>
                <a:gd name="connsiteX26" fmla="*/ 568423 w 934186"/>
                <a:gd name="connsiteY26" fmla="*/ 1033222 h 1072021"/>
                <a:gd name="connsiteX27" fmla="*/ 573186 w 934186"/>
                <a:gd name="connsiteY27" fmla="*/ 1027221 h 1072021"/>
                <a:gd name="connsiteX28" fmla="*/ 580329 w 934186"/>
                <a:gd name="connsiteY28" fmla="*/ 1018934 h 1072021"/>
                <a:gd name="connsiteX29" fmla="*/ 584520 w 934186"/>
                <a:gd name="connsiteY29" fmla="*/ 1013600 h 1072021"/>
                <a:gd name="connsiteX30" fmla="*/ 586902 w 934186"/>
                <a:gd name="connsiteY30" fmla="*/ 1011219 h 1072021"/>
                <a:gd name="connsiteX31" fmla="*/ 645861 w 934186"/>
                <a:gd name="connsiteY31" fmla="*/ 937400 h 1072021"/>
                <a:gd name="connsiteX32" fmla="*/ 753018 w 934186"/>
                <a:gd name="connsiteY32" fmla="*/ 771284 h 1072021"/>
                <a:gd name="connsiteX33" fmla="*/ 856554 w 934186"/>
                <a:gd name="connsiteY33" fmla="*/ 526587 h 1072021"/>
                <a:gd name="connsiteX34" fmla="*/ 904179 w 934186"/>
                <a:gd name="connsiteY34" fmla="*/ 353994 h 1072021"/>
                <a:gd name="connsiteX35" fmla="*/ 922086 w 934186"/>
                <a:gd name="connsiteY35" fmla="*/ 275413 h 1072021"/>
                <a:gd name="connsiteX36" fmla="*/ 929230 w 934186"/>
                <a:gd name="connsiteY36" fmla="*/ 241408 h 1072021"/>
                <a:gd name="connsiteX37" fmla="*/ 933326 w 934186"/>
                <a:gd name="connsiteY37" fmla="*/ 169399 h 1072021"/>
                <a:gd name="connsiteX38" fmla="*/ 909513 w 934186"/>
                <a:gd name="connsiteY38" fmla="*/ 83103 h 1072021"/>
                <a:gd name="connsiteX39" fmla="*/ 876176 w 934186"/>
                <a:gd name="connsiteY39" fmla="*/ 40240 h 1072021"/>
                <a:gd name="connsiteX40" fmla="*/ 857793 w 934186"/>
                <a:gd name="connsiteY40" fmla="*/ 25953 h 1072021"/>
                <a:gd name="connsiteX41" fmla="*/ 858364 w 934186"/>
                <a:gd name="connsiteY41" fmla="*/ 25953 h 107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4186" h="1072021">
                  <a:moveTo>
                    <a:pt x="858364" y="25953"/>
                  </a:moveTo>
                  <a:cubicBezTo>
                    <a:pt x="855983" y="23572"/>
                    <a:pt x="851220" y="19952"/>
                    <a:pt x="838743" y="15190"/>
                  </a:cubicBezTo>
                  <a:cubicBezTo>
                    <a:pt x="827408" y="8713"/>
                    <a:pt x="813692" y="3283"/>
                    <a:pt x="788736" y="902"/>
                  </a:cubicBezTo>
                  <a:cubicBezTo>
                    <a:pt x="760733" y="-1479"/>
                    <a:pt x="730920" y="902"/>
                    <a:pt x="699963" y="7474"/>
                  </a:cubicBezTo>
                  <a:cubicBezTo>
                    <a:pt x="670245" y="14047"/>
                    <a:pt x="649957" y="23572"/>
                    <a:pt x="633288" y="33097"/>
                  </a:cubicBezTo>
                  <a:cubicBezTo>
                    <a:pt x="614905" y="41383"/>
                    <a:pt x="606523" y="46813"/>
                    <a:pt x="602999" y="49765"/>
                  </a:cubicBezTo>
                  <a:cubicBezTo>
                    <a:pt x="593474" y="53956"/>
                    <a:pt x="574424" y="64053"/>
                    <a:pt x="533943" y="89675"/>
                  </a:cubicBezTo>
                  <a:cubicBezTo>
                    <a:pt x="495843" y="109868"/>
                    <a:pt x="451170" y="136633"/>
                    <a:pt x="385638" y="189021"/>
                  </a:cubicBezTo>
                  <a:cubicBezTo>
                    <a:pt x="316582" y="243790"/>
                    <a:pt x="251145" y="304559"/>
                    <a:pt x="186852" y="375997"/>
                  </a:cubicBezTo>
                  <a:cubicBezTo>
                    <a:pt x="125511" y="445053"/>
                    <a:pt x="89220" y="499250"/>
                    <a:pt x="59407" y="548018"/>
                  </a:cubicBezTo>
                  <a:cubicBezTo>
                    <a:pt x="25498" y="598024"/>
                    <a:pt x="11211" y="624218"/>
                    <a:pt x="4638" y="637934"/>
                  </a:cubicBezTo>
                  <a:cubicBezTo>
                    <a:pt x="1686" y="643268"/>
                    <a:pt x="-1839" y="654603"/>
                    <a:pt x="1114" y="682606"/>
                  </a:cubicBezTo>
                  <a:cubicBezTo>
                    <a:pt x="-124" y="708133"/>
                    <a:pt x="3495" y="739090"/>
                    <a:pt x="25498" y="786143"/>
                  </a:cubicBezTo>
                  <a:cubicBezTo>
                    <a:pt x="50549" y="835578"/>
                    <a:pt x="85601" y="883774"/>
                    <a:pt x="127320" y="928447"/>
                  </a:cubicBezTo>
                  <a:cubicBezTo>
                    <a:pt x="166563" y="968356"/>
                    <a:pt x="197520" y="989788"/>
                    <a:pt x="225523" y="1005218"/>
                  </a:cubicBezTo>
                  <a:cubicBezTo>
                    <a:pt x="252288" y="1023125"/>
                    <a:pt x="265433" y="1028459"/>
                    <a:pt x="272005" y="1030840"/>
                  </a:cubicBezTo>
                  <a:cubicBezTo>
                    <a:pt x="272005" y="1030840"/>
                    <a:pt x="273720" y="1031412"/>
                    <a:pt x="276768" y="1033222"/>
                  </a:cubicBezTo>
                  <a:cubicBezTo>
                    <a:pt x="279149" y="1034365"/>
                    <a:pt x="282673" y="1035603"/>
                    <a:pt x="288007" y="1037984"/>
                  </a:cubicBezTo>
                  <a:cubicBezTo>
                    <a:pt x="293436" y="1040365"/>
                    <a:pt x="299342" y="1042747"/>
                    <a:pt x="305343" y="1045128"/>
                  </a:cubicBezTo>
                  <a:cubicBezTo>
                    <a:pt x="310677" y="1046938"/>
                    <a:pt x="313629" y="1048652"/>
                    <a:pt x="316582" y="1049890"/>
                  </a:cubicBezTo>
                  <a:cubicBezTo>
                    <a:pt x="319630" y="1051033"/>
                    <a:pt x="320773" y="1051033"/>
                    <a:pt x="321345" y="1051700"/>
                  </a:cubicBezTo>
                  <a:cubicBezTo>
                    <a:pt x="324393" y="1052843"/>
                    <a:pt x="331536" y="1055796"/>
                    <a:pt x="347538" y="1059987"/>
                  </a:cubicBezTo>
                  <a:cubicBezTo>
                    <a:pt x="362493" y="1064178"/>
                    <a:pt x="380304" y="1068940"/>
                    <a:pt x="407736" y="1071322"/>
                  </a:cubicBezTo>
                  <a:cubicBezTo>
                    <a:pt x="436311" y="1073131"/>
                    <a:pt x="464220" y="1071322"/>
                    <a:pt x="492223" y="1067131"/>
                  </a:cubicBezTo>
                  <a:cubicBezTo>
                    <a:pt x="517845" y="1061797"/>
                    <a:pt x="532704" y="1054653"/>
                    <a:pt x="545182" y="1048081"/>
                  </a:cubicBezTo>
                  <a:cubicBezTo>
                    <a:pt x="558327" y="1041508"/>
                    <a:pt x="563661" y="1037413"/>
                    <a:pt x="566042" y="1035603"/>
                  </a:cubicBezTo>
                  <a:cubicBezTo>
                    <a:pt x="566042" y="1035031"/>
                    <a:pt x="566613" y="1034365"/>
                    <a:pt x="568423" y="1033222"/>
                  </a:cubicBezTo>
                  <a:cubicBezTo>
                    <a:pt x="569661" y="1031412"/>
                    <a:pt x="570804" y="1029602"/>
                    <a:pt x="573186" y="1027221"/>
                  </a:cubicBezTo>
                  <a:cubicBezTo>
                    <a:pt x="575567" y="1024268"/>
                    <a:pt x="577948" y="1021315"/>
                    <a:pt x="580329" y="1018934"/>
                  </a:cubicBezTo>
                  <a:cubicBezTo>
                    <a:pt x="582139" y="1015981"/>
                    <a:pt x="583282" y="1014743"/>
                    <a:pt x="584520" y="1013600"/>
                  </a:cubicBezTo>
                  <a:cubicBezTo>
                    <a:pt x="585663" y="1011790"/>
                    <a:pt x="586330" y="1011219"/>
                    <a:pt x="586902" y="1011219"/>
                  </a:cubicBezTo>
                  <a:cubicBezTo>
                    <a:pt x="595855" y="1001694"/>
                    <a:pt x="613667" y="981977"/>
                    <a:pt x="645861" y="937400"/>
                  </a:cubicBezTo>
                  <a:cubicBezTo>
                    <a:pt x="677389" y="896252"/>
                    <a:pt x="711298" y="848056"/>
                    <a:pt x="753018" y="771284"/>
                  </a:cubicBezTo>
                  <a:cubicBezTo>
                    <a:pt x="794070" y="689750"/>
                    <a:pt x="827408" y="608788"/>
                    <a:pt x="856554" y="526587"/>
                  </a:cubicBezTo>
                  <a:cubicBezTo>
                    <a:pt x="883320" y="447434"/>
                    <a:pt x="895226" y="396856"/>
                    <a:pt x="904179" y="353994"/>
                  </a:cubicBezTo>
                  <a:cubicBezTo>
                    <a:pt x="916086" y="306369"/>
                    <a:pt x="920277" y="285509"/>
                    <a:pt x="922086" y="275413"/>
                  </a:cubicBezTo>
                  <a:cubicBezTo>
                    <a:pt x="923229" y="270650"/>
                    <a:pt x="926182" y="261125"/>
                    <a:pt x="929230" y="241408"/>
                  </a:cubicBezTo>
                  <a:cubicBezTo>
                    <a:pt x="932754" y="221787"/>
                    <a:pt x="935707" y="199784"/>
                    <a:pt x="933326" y="169399"/>
                  </a:cubicBezTo>
                  <a:cubicBezTo>
                    <a:pt x="929230" y="137300"/>
                    <a:pt x="920848" y="108725"/>
                    <a:pt x="909513" y="83103"/>
                  </a:cubicBezTo>
                  <a:cubicBezTo>
                    <a:pt x="897607" y="59290"/>
                    <a:pt x="886368" y="47956"/>
                    <a:pt x="876176" y="40240"/>
                  </a:cubicBezTo>
                  <a:cubicBezTo>
                    <a:pt x="866079" y="29477"/>
                    <a:pt x="860174" y="26524"/>
                    <a:pt x="857793" y="25953"/>
                  </a:cubicBezTo>
                  <a:lnTo>
                    <a:pt x="858364" y="25953"/>
                  </a:lnTo>
                  <a:close/>
                </a:path>
              </a:pathLst>
            </a:custGeom>
            <a:solidFill>
              <a:srgbClr val="A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174B8CB6-1B08-AB58-240E-F7D6B8A2C71E}"/>
                </a:ext>
              </a:extLst>
            </p:cNvPr>
            <p:cNvSpPr/>
            <p:nvPr/>
          </p:nvSpPr>
          <p:spPr>
            <a:xfrm>
              <a:off x="7265240" y="2867406"/>
              <a:ext cx="841177" cy="814386"/>
            </a:xfrm>
            <a:custGeom>
              <a:avLst/>
              <a:gdLst>
                <a:gd name="connsiteX0" fmla="*/ 636218 w 841177"/>
                <a:gd name="connsiteY0" fmla="*/ 348329 h 814386"/>
                <a:gd name="connsiteX1" fmla="*/ 611262 w 841177"/>
                <a:gd name="connsiteY1" fmla="*/ 395954 h 814386"/>
                <a:gd name="connsiteX2" fmla="*/ 561828 w 841177"/>
                <a:gd name="connsiteY2" fmla="*/ 492919 h 814386"/>
                <a:gd name="connsiteX3" fmla="*/ 499344 w 841177"/>
                <a:gd name="connsiteY3" fmla="*/ 628650 h 814386"/>
                <a:gd name="connsiteX4" fmla="*/ 454671 w 841177"/>
                <a:gd name="connsiteY4" fmla="*/ 734092 h 814386"/>
                <a:gd name="connsiteX5" fmla="*/ 432097 w 841177"/>
                <a:gd name="connsiteY5" fmla="*/ 787622 h 814386"/>
                <a:gd name="connsiteX6" fmla="*/ 381424 w 841177"/>
                <a:gd name="connsiteY6" fmla="*/ 808482 h 814386"/>
                <a:gd name="connsiteX7" fmla="*/ 245121 w 841177"/>
                <a:gd name="connsiteY7" fmla="*/ 796576 h 814386"/>
                <a:gd name="connsiteX8" fmla="*/ 62337 w 841177"/>
                <a:gd name="connsiteY8" fmla="*/ 670941 h 814386"/>
                <a:gd name="connsiteX9" fmla="*/ 4044 w 841177"/>
                <a:gd name="connsiteY9" fmla="*/ 550736 h 814386"/>
                <a:gd name="connsiteX10" fmla="*/ 6425 w 841177"/>
                <a:gd name="connsiteY10" fmla="*/ 497110 h 814386"/>
                <a:gd name="connsiteX11" fmla="*/ 48716 w 841177"/>
                <a:gd name="connsiteY11" fmla="*/ 431673 h 814386"/>
                <a:gd name="connsiteX12" fmla="*/ 148728 w 841177"/>
                <a:gd name="connsiteY12" fmla="*/ 299466 h 814386"/>
                <a:gd name="connsiteX13" fmla="*/ 305891 w 841177"/>
                <a:gd name="connsiteY13" fmla="*/ 145923 h 814386"/>
                <a:gd name="connsiteX14" fmla="*/ 424953 w 841177"/>
                <a:gd name="connsiteY14" fmla="*/ 64294 h 814386"/>
                <a:gd name="connsiteX15" fmla="*/ 480294 w 841177"/>
                <a:gd name="connsiteY15" fmla="*/ 34004 h 814386"/>
                <a:gd name="connsiteX16" fmla="*/ 527919 w 841177"/>
                <a:gd name="connsiteY16" fmla="*/ 16669 h 814386"/>
                <a:gd name="connsiteX17" fmla="*/ 648124 w 841177"/>
                <a:gd name="connsiteY17" fmla="*/ 0 h 814386"/>
                <a:gd name="connsiteX18" fmla="*/ 799953 w 841177"/>
                <a:gd name="connsiteY18" fmla="*/ 21431 h 814386"/>
                <a:gd name="connsiteX19" fmla="*/ 840434 w 841177"/>
                <a:gd name="connsiteY19" fmla="*/ 58960 h 814386"/>
                <a:gd name="connsiteX20" fmla="*/ 832147 w 841177"/>
                <a:gd name="connsiteY20" fmla="*/ 79820 h 814386"/>
                <a:gd name="connsiteX21" fmla="*/ 807668 w 841177"/>
                <a:gd name="connsiteY21" fmla="*/ 111347 h 814386"/>
                <a:gd name="connsiteX22" fmla="*/ 758328 w 841177"/>
                <a:gd name="connsiteY22" fmla="*/ 173831 h 814386"/>
                <a:gd name="connsiteX23" fmla="*/ 696416 w 841177"/>
                <a:gd name="connsiteY23" fmla="*/ 256604 h 814386"/>
                <a:gd name="connsiteX24" fmla="*/ 655268 w 841177"/>
                <a:gd name="connsiteY24" fmla="*/ 317945 h 814386"/>
                <a:gd name="connsiteX25" fmla="*/ 636218 w 841177"/>
                <a:gd name="connsiteY25" fmla="*/ 348329 h 81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1177" h="814386">
                  <a:moveTo>
                    <a:pt x="636218" y="348329"/>
                  </a:moveTo>
                  <a:cubicBezTo>
                    <a:pt x="632122" y="354806"/>
                    <a:pt x="624978" y="367951"/>
                    <a:pt x="611262" y="395954"/>
                  </a:cubicBezTo>
                  <a:cubicBezTo>
                    <a:pt x="597546" y="420338"/>
                    <a:pt x="582687" y="448913"/>
                    <a:pt x="561828" y="492919"/>
                  </a:cubicBezTo>
                  <a:cubicBezTo>
                    <a:pt x="539825" y="537591"/>
                    <a:pt x="519537" y="581692"/>
                    <a:pt x="499344" y="628650"/>
                  </a:cubicBezTo>
                  <a:cubicBezTo>
                    <a:pt x="479055" y="673894"/>
                    <a:pt x="466006" y="705517"/>
                    <a:pt x="454671" y="734092"/>
                  </a:cubicBezTo>
                  <a:cubicBezTo>
                    <a:pt x="441622" y="764381"/>
                    <a:pt x="435050" y="779336"/>
                    <a:pt x="432097" y="787622"/>
                  </a:cubicBezTo>
                  <a:cubicBezTo>
                    <a:pt x="427335" y="794195"/>
                    <a:pt x="415428" y="803720"/>
                    <a:pt x="381424" y="808482"/>
                  </a:cubicBezTo>
                  <a:cubicBezTo>
                    <a:pt x="348087" y="816769"/>
                    <a:pt x="306462" y="819150"/>
                    <a:pt x="245121" y="796576"/>
                  </a:cubicBezTo>
                  <a:cubicBezTo>
                    <a:pt x="177303" y="767429"/>
                    <a:pt x="113010" y="722757"/>
                    <a:pt x="62337" y="670941"/>
                  </a:cubicBezTo>
                  <a:cubicBezTo>
                    <a:pt x="18903" y="622173"/>
                    <a:pt x="6996" y="583406"/>
                    <a:pt x="4044" y="550736"/>
                  </a:cubicBezTo>
                  <a:cubicBezTo>
                    <a:pt x="-3672" y="517970"/>
                    <a:pt x="1091" y="503682"/>
                    <a:pt x="6425" y="497110"/>
                  </a:cubicBezTo>
                  <a:cubicBezTo>
                    <a:pt x="11187" y="487585"/>
                    <a:pt x="21855" y="469106"/>
                    <a:pt x="48716" y="431673"/>
                  </a:cubicBezTo>
                  <a:cubicBezTo>
                    <a:pt x="71862" y="395288"/>
                    <a:pt x="100437" y="354235"/>
                    <a:pt x="148728" y="299466"/>
                  </a:cubicBezTo>
                  <a:cubicBezTo>
                    <a:pt x="199306" y="242316"/>
                    <a:pt x="251122" y="191738"/>
                    <a:pt x="305891" y="145923"/>
                  </a:cubicBezTo>
                  <a:cubicBezTo>
                    <a:pt x="358278" y="102394"/>
                    <a:pt x="393997" y="80963"/>
                    <a:pt x="424953" y="64294"/>
                  </a:cubicBezTo>
                  <a:cubicBezTo>
                    <a:pt x="457624" y="43529"/>
                    <a:pt x="472578" y="36386"/>
                    <a:pt x="480294" y="34004"/>
                  </a:cubicBezTo>
                  <a:cubicBezTo>
                    <a:pt x="485056" y="29813"/>
                    <a:pt x="496962" y="23813"/>
                    <a:pt x="527919" y="16669"/>
                  </a:cubicBezTo>
                  <a:cubicBezTo>
                    <a:pt x="557637" y="7811"/>
                    <a:pt x="595165" y="0"/>
                    <a:pt x="648124" y="0"/>
                  </a:cubicBezTo>
                  <a:cubicBezTo>
                    <a:pt x="705274" y="667"/>
                    <a:pt x="758900" y="8382"/>
                    <a:pt x="799953" y="21431"/>
                  </a:cubicBezTo>
                  <a:cubicBezTo>
                    <a:pt x="833290" y="33338"/>
                    <a:pt x="840434" y="46482"/>
                    <a:pt x="840434" y="58960"/>
                  </a:cubicBezTo>
                  <a:cubicBezTo>
                    <a:pt x="843387" y="70295"/>
                    <a:pt x="836910" y="76200"/>
                    <a:pt x="832147" y="79820"/>
                  </a:cubicBezTo>
                  <a:cubicBezTo>
                    <a:pt x="828528" y="84011"/>
                    <a:pt x="821384" y="92869"/>
                    <a:pt x="807668" y="111347"/>
                  </a:cubicBezTo>
                  <a:cubicBezTo>
                    <a:pt x="794047" y="127445"/>
                    <a:pt x="779093" y="145923"/>
                    <a:pt x="758328" y="173831"/>
                  </a:cubicBezTo>
                  <a:cubicBezTo>
                    <a:pt x="736230" y="201835"/>
                    <a:pt x="716037" y="228600"/>
                    <a:pt x="696416" y="256604"/>
                  </a:cubicBezTo>
                  <a:cubicBezTo>
                    <a:pt x="676699" y="283369"/>
                    <a:pt x="664793" y="301847"/>
                    <a:pt x="655268" y="317945"/>
                  </a:cubicBezTo>
                  <a:cubicBezTo>
                    <a:pt x="644028" y="335185"/>
                    <a:pt x="638599" y="343567"/>
                    <a:pt x="636218" y="348329"/>
                  </a:cubicBezTo>
                  <a:close/>
                </a:path>
              </a:pathLst>
            </a:custGeom>
            <a:solidFill>
              <a:srgbClr val="A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ECB0A60-C55B-4ACF-641C-C6887F4B8F88}"/>
                </a:ext>
              </a:extLst>
            </p:cNvPr>
            <p:cNvSpPr/>
            <p:nvPr/>
          </p:nvSpPr>
          <p:spPr>
            <a:xfrm>
              <a:off x="8604250" y="3672613"/>
              <a:ext cx="703206" cy="958654"/>
            </a:xfrm>
            <a:custGeom>
              <a:avLst/>
              <a:gdLst>
                <a:gd name="connsiteX0" fmla="*/ 353340 w 703206"/>
                <a:gd name="connsiteY0" fmla="*/ 290168 h 958654"/>
                <a:gd name="connsiteX1" fmla="*/ 317050 w 703206"/>
                <a:gd name="connsiteY1" fmla="*/ 330078 h 958654"/>
                <a:gd name="connsiteX2" fmla="*/ 241421 w 703206"/>
                <a:gd name="connsiteY2" fmla="*/ 408659 h 958654"/>
                <a:gd name="connsiteX3" fmla="*/ 134265 w 703206"/>
                <a:gd name="connsiteY3" fmla="*/ 512291 h 958654"/>
                <a:gd name="connsiteX4" fmla="*/ 49683 w 703206"/>
                <a:gd name="connsiteY4" fmla="*/ 590206 h 958654"/>
                <a:gd name="connsiteX5" fmla="*/ 6820 w 703206"/>
                <a:gd name="connsiteY5" fmla="*/ 628973 h 958654"/>
                <a:gd name="connsiteX6" fmla="*/ 3868 w 703206"/>
                <a:gd name="connsiteY6" fmla="*/ 683741 h 958654"/>
                <a:gd name="connsiteX7" fmla="*/ 60446 w 703206"/>
                <a:gd name="connsiteY7" fmla="*/ 808138 h 958654"/>
                <a:gd name="connsiteX8" fmla="*/ 239612 w 703206"/>
                <a:gd name="connsiteY8" fmla="*/ 938535 h 958654"/>
                <a:gd name="connsiteX9" fmla="*/ 372390 w 703206"/>
                <a:gd name="connsiteY9" fmla="*/ 953966 h 958654"/>
                <a:gd name="connsiteX10" fmla="*/ 422396 w 703206"/>
                <a:gd name="connsiteY10" fmla="*/ 934344 h 958654"/>
                <a:gd name="connsiteX11" fmla="*/ 470021 w 703206"/>
                <a:gd name="connsiteY11" fmla="*/ 871860 h 958654"/>
                <a:gd name="connsiteX12" fmla="*/ 561080 w 703206"/>
                <a:gd name="connsiteY12" fmla="*/ 734319 h 958654"/>
                <a:gd name="connsiteX13" fmla="*/ 653949 w 703206"/>
                <a:gd name="connsiteY13" fmla="*/ 534294 h 958654"/>
                <a:gd name="connsiteX14" fmla="*/ 691478 w 703206"/>
                <a:gd name="connsiteY14" fmla="*/ 395610 h 958654"/>
                <a:gd name="connsiteX15" fmla="*/ 701574 w 703206"/>
                <a:gd name="connsiteY15" fmla="*/ 332459 h 958654"/>
                <a:gd name="connsiteX16" fmla="*/ 701574 w 703206"/>
                <a:gd name="connsiteY16" fmla="*/ 282453 h 958654"/>
                <a:gd name="connsiteX17" fmla="*/ 677762 w 703206"/>
                <a:gd name="connsiteY17" fmla="*/ 163391 h 958654"/>
                <a:gd name="connsiteX18" fmla="*/ 606896 w 703206"/>
                <a:gd name="connsiteY18" fmla="*/ 27088 h 958654"/>
                <a:gd name="connsiteX19" fmla="*/ 558128 w 703206"/>
                <a:gd name="connsiteY19" fmla="*/ 2037 h 958654"/>
                <a:gd name="connsiteX20" fmla="*/ 540887 w 703206"/>
                <a:gd name="connsiteY20" fmla="*/ 16325 h 958654"/>
                <a:gd name="connsiteX21" fmla="*/ 519456 w 703206"/>
                <a:gd name="connsiteY21" fmla="*/ 50329 h 958654"/>
                <a:gd name="connsiteX22" fmla="*/ 477165 w 703206"/>
                <a:gd name="connsiteY22" fmla="*/ 117575 h 958654"/>
                <a:gd name="connsiteX23" fmla="*/ 419444 w 703206"/>
                <a:gd name="connsiteY23" fmla="*/ 203300 h 958654"/>
                <a:gd name="connsiteX24" fmla="*/ 375343 w 703206"/>
                <a:gd name="connsiteY24" fmla="*/ 262260 h 958654"/>
                <a:gd name="connsiteX25" fmla="*/ 353340 w 703206"/>
                <a:gd name="connsiteY25" fmla="*/ 290168 h 95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03206" h="958654">
                  <a:moveTo>
                    <a:pt x="353340" y="290168"/>
                  </a:moveTo>
                  <a:cubicBezTo>
                    <a:pt x="348006" y="295598"/>
                    <a:pt x="337814" y="307504"/>
                    <a:pt x="317050" y="330078"/>
                  </a:cubicBezTo>
                  <a:cubicBezTo>
                    <a:pt x="297333" y="350366"/>
                    <a:pt x="275330" y="374179"/>
                    <a:pt x="241421" y="408659"/>
                  </a:cubicBezTo>
                  <a:cubicBezTo>
                    <a:pt x="205703" y="443807"/>
                    <a:pt x="171127" y="477144"/>
                    <a:pt x="134265" y="512291"/>
                  </a:cubicBezTo>
                  <a:cubicBezTo>
                    <a:pt x="97308" y="546200"/>
                    <a:pt x="72353" y="569441"/>
                    <a:pt x="49683" y="590206"/>
                  </a:cubicBezTo>
                  <a:cubicBezTo>
                    <a:pt x="25299" y="612304"/>
                    <a:pt x="12821" y="622972"/>
                    <a:pt x="6820" y="628973"/>
                  </a:cubicBezTo>
                  <a:cubicBezTo>
                    <a:pt x="1486" y="635450"/>
                    <a:pt x="-3847" y="649737"/>
                    <a:pt x="3868" y="683741"/>
                  </a:cubicBezTo>
                  <a:cubicBezTo>
                    <a:pt x="6249" y="717650"/>
                    <a:pt x="18155" y="757560"/>
                    <a:pt x="60446" y="808138"/>
                  </a:cubicBezTo>
                  <a:cubicBezTo>
                    <a:pt x="109881" y="861668"/>
                    <a:pt x="172937" y="907579"/>
                    <a:pt x="239612" y="938535"/>
                  </a:cubicBezTo>
                  <a:cubicBezTo>
                    <a:pt x="299143" y="962919"/>
                    <a:pt x="339624" y="961109"/>
                    <a:pt x="372390" y="953966"/>
                  </a:cubicBezTo>
                  <a:cubicBezTo>
                    <a:pt x="405156" y="950441"/>
                    <a:pt x="417062" y="940916"/>
                    <a:pt x="422396" y="934344"/>
                  </a:cubicBezTo>
                  <a:cubicBezTo>
                    <a:pt x="428969" y="925962"/>
                    <a:pt x="443256" y="909293"/>
                    <a:pt x="470021" y="871860"/>
                  </a:cubicBezTo>
                  <a:cubicBezTo>
                    <a:pt x="496215" y="837856"/>
                    <a:pt x="524790" y="797375"/>
                    <a:pt x="561080" y="734319"/>
                  </a:cubicBezTo>
                  <a:cubicBezTo>
                    <a:pt x="597371" y="667073"/>
                    <a:pt x="628327" y="600969"/>
                    <a:pt x="653949" y="534294"/>
                  </a:cubicBezTo>
                  <a:cubicBezTo>
                    <a:pt x="677190" y="470572"/>
                    <a:pt x="685477" y="429519"/>
                    <a:pt x="691478" y="395610"/>
                  </a:cubicBezTo>
                  <a:cubicBezTo>
                    <a:pt x="699193" y="357510"/>
                    <a:pt x="701003" y="340175"/>
                    <a:pt x="701574" y="332459"/>
                  </a:cubicBezTo>
                  <a:cubicBezTo>
                    <a:pt x="702812" y="326554"/>
                    <a:pt x="704527" y="313409"/>
                    <a:pt x="701574" y="282453"/>
                  </a:cubicBezTo>
                  <a:cubicBezTo>
                    <a:pt x="699764" y="250925"/>
                    <a:pt x="694430" y="212825"/>
                    <a:pt x="677762" y="163391"/>
                  </a:cubicBezTo>
                  <a:cubicBezTo>
                    <a:pt x="657569" y="109193"/>
                    <a:pt x="631946" y="60997"/>
                    <a:pt x="606896" y="27088"/>
                  </a:cubicBezTo>
                  <a:cubicBezTo>
                    <a:pt x="583750" y="-916"/>
                    <a:pt x="569462" y="-2725"/>
                    <a:pt x="558128" y="2037"/>
                  </a:cubicBezTo>
                  <a:cubicBezTo>
                    <a:pt x="546221" y="2037"/>
                    <a:pt x="542030" y="10419"/>
                    <a:pt x="540887" y="16325"/>
                  </a:cubicBezTo>
                  <a:cubicBezTo>
                    <a:pt x="537268" y="21087"/>
                    <a:pt x="531362" y="30612"/>
                    <a:pt x="519456" y="50329"/>
                  </a:cubicBezTo>
                  <a:cubicBezTo>
                    <a:pt x="508121" y="68141"/>
                    <a:pt x="495644" y="88429"/>
                    <a:pt x="477165" y="117575"/>
                  </a:cubicBezTo>
                  <a:cubicBezTo>
                    <a:pt x="457544" y="147293"/>
                    <a:pt x="439065" y="174725"/>
                    <a:pt x="419444" y="203300"/>
                  </a:cubicBezTo>
                  <a:cubicBezTo>
                    <a:pt x="399727" y="230066"/>
                    <a:pt x="386678" y="247306"/>
                    <a:pt x="375343" y="262260"/>
                  </a:cubicBezTo>
                  <a:cubicBezTo>
                    <a:pt x="362294" y="278262"/>
                    <a:pt x="356293" y="286073"/>
                    <a:pt x="353340" y="290168"/>
                  </a:cubicBezTo>
                  <a:close/>
                </a:path>
              </a:pathLst>
            </a:custGeom>
            <a:solidFill>
              <a:srgbClr val="A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4E9B0FDE-4C40-FECB-5D74-97CD596B4270}"/>
                </a:ext>
              </a:extLst>
            </p:cNvPr>
            <p:cNvSpPr/>
            <p:nvPr/>
          </p:nvSpPr>
          <p:spPr>
            <a:xfrm>
              <a:off x="7265240" y="3263361"/>
              <a:ext cx="480293" cy="418432"/>
            </a:xfrm>
            <a:custGeom>
              <a:avLst/>
              <a:gdLst>
                <a:gd name="connsiteX0" fmla="*/ 480294 w 480293"/>
                <a:gd name="connsiteY0" fmla="*/ 277368 h 418432"/>
                <a:gd name="connsiteX1" fmla="*/ 454100 w 480293"/>
                <a:gd name="connsiteY1" fmla="*/ 276796 h 418432"/>
                <a:gd name="connsiteX2" fmla="*/ 392759 w 480293"/>
                <a:gd name="connsiteY2" fmla="*/ 269653 h 418432"/>
                <a:gd name="connsiteX3" fmla="*/ 305891 w 480293"/>
                <a:gd name="connsiteY3" fmla="*/ 243459 h 418432"/>
                <a:gd name="connsiteX4" fmla="*/ 249884 w 480293"/>
                <a:gd name="connsiteY4" fmla="*/ 214884 h 418432"/>
                <a:gd name="connsiteX5" fmla="*/ 226643 w 480293"/>
                <a:gd name="connsiteY5" fmla="*/ 199358 h 418432"/>
                <a:gd name="connsiteX6" fmla="*/ 205878 w 480293"/>
                <a:gd name="connsiteY6" fmla="*/ 183356 h 418432"/>
                <a:gd name="connsiteX7" fmla="*/ 162349 w 480293"/>
                <a:gd name="connsiteY7" fmla="*/ 143446 h 418432"/>
                <a:gd name="connsiteX8" fmla="*/ 110628 w 480293"/>
                <a:gd name="connsiteY8" fmla="*/ 74390 h 418432"/>
                <a:gd name="connsiteX9" fmla="*/ 83768 w 480293"/>
                <a:gd name="connsiteY9" fmla="*/ 23146 h 418432"/>
                <a:gd name="connsiteX10" fmla="*/ 73671 w 480293"/>
                <a:gd name="connsiteY10" fmla="*/ 0 h 418432"/>
                <a:gd name="connsiteX11" fmla="*/ 67099 w 480293"/>
                <a:gd name="connsiteY11" fmla="*/ 9525 h 418432"/>
                <a:gd name="connsiteX12" fmla="*/ 51669 w 480293"/>
                <a:gd name="connsiteY12" fmla="*/ 32099 h 418432"/>
                <a:gd name="connsiteX13" fmla="*/ 28428 w 480293"/>
                <a:gd name="connsiteY13" fmla="*/ 66675 h 418432"/>
                <a:gd name="connsiteX14" fmla="*/ 12997 w 480293"/>
                <a:gd name="connsiteY14" fmla="*/ 90488 h 418432"/>
                <a:gd name="connsiteX15" fmla="*/ 6425 w 480293"/>
                <a:gd name="connsiteY15" fmla="*/ 101155 h 418432"/>
                <a:gd name="connsiteX16" fmla="*/ 4044 w 480293"/>
                <a:gd name="connsiteY16" fmla="*/ 154781 h 418432"/>
                <a:gd name="connsiteX17" fmla="*/ 63003 w 480293"/>
                <a:gd name="connsiteY17" fmla="*/ 274987 h 418432"/>
                <a:gd name="connsiteX18" fmla="*/ 245121 w 480293"/>
                <a:gd name="connsiteY18" fmla="*/ 400621 h 418432"/>
                <a:gd name="connsiteX19" fmla="*/ 381424 w 480293"/>
                <a:gd name="connsiteY19" fmla="*/ 412528 h 418432"/>
                <a:gd name="connsiteX20" fmla="*/ 432669 w 480293"/>
                <a:gd name="connsiteY20" fmla="*/ 391668 h 418432"/>
                <a:gd name="connsiteX21" fmla="*/ 438003 w 480293"/>
                <a:gd name="connsiteY21" fmla="*/ 379190 h 418432"/>
                <a:gd name="connsiteX22" fmla="*/ 449337 w 480293"/>
                <a:gd name="connsiteY22" fmla="*/ 351187 h 418432"/>
                <a:gd name="connsiteX23" fmla="*/ 465435 w 480293"/>
                <a:gd name="connsiteY23" fmla="*/ 312515 h 418432"/>
                <a:gd name="connsiteX24" fmla="*/ 476103 w 480293"/>
                <a:gd name="connsiteY24" fmla="*/ 287464 h 418432"/>
                <a:gd name="connsiteX25" fmla="*/ 480294 w 480293"/>
                <a:gd name="connsiteY25" fmla="*/ 277368 h 4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0293" h="418432">
                  <a:moveTo>
                    <a:pt x="480294" y="277368"/>
                  </a:moveTo>
                  <a:cubicBezTo>
                    <a:pt x="476674" y="277368"/>
                    <a:pt x="470197" y="277939"/>
                    <a:pt x="454100" y="276796"/>
                  </a:cubicBezTo>
                  <a:cubicBezTo>
                    <a:pt x="438574" y="276225"/>
                    <a:pt x="420762" y="274987"/>
                    <a:pt x="392759" y="269653"/>
                  </a:cubicBezTo>
                  <a:cubicBezTo>
                    <a:pt x="363041" y="263080"/>
                    <a:pt x="333799" y="254127"/>
                    <a:pt x="305891" y="243459"/>
                  </a:cubicBezTo>
                  <a:cubicBezTo>
                    <a:pt x="279030" y="232124"/>
                    <a:pt x="263028" y="223171"/>
                    <a:pt x="249884" y="214884"/>
                  </a:cubicBezTo>
                  <a:cubicBezTo>
                    <a:pt x="235025" y="205930"/>
                    <a:pt x="229024" y="201739"/>
                    <a:pt x="226643" y="199358"/>
                  </a:cubicBezTo>
                  <a:cubicBezTo>
                    <a:pt x="223690" y="197644"/>
                    <a:pt x="217785" y="193453"/>
                    <a:pt x="205878" y="183356"/>
                  </a:cubicBezTo>
                  <a:cubicBezTo>
                    <a:pt x="193972" y="174403"/>
                    <a:pt x="180256" y="163068"/>
                    <a:pt x="162349" y="143446"/>
                  </a:cubicBezTo>
                  <a:cubicBezTo>
                    <a:pt x="142728" y="121444"/>
                    <a:pt x="126059" y="98203"/>
                    <a:pt x="110628" y="74390"/>
                  </a:cubicBezTo>
                  <a:cubicBezTo>
                    <a:pt x="95674" y="51149"/>
                    <a:pt x="89197" y="35719"/>
                    <a:pt x="83768" y="23146"/>
                  </a:cubicBezTo>
                  <a:cubicBezTo>
                    <a:pt x="76624" y="8858"/>
                    <a:pt x="74243" y="2953"/>
                    <a:pt x="73671" y="0"/>
                  </a:cubicBezTo>
                  <a:cubicBezTo>
                    <a:pt x="72528" y="571"/>
                    <a:pt x="70719" y="3524"/>
                    <a:pt x="67099" y="9525"/>
                  </a:cubicBezTo>
                  <a:cubicBezTo>
                    <a:pt x="63003" y="14859"/>
                    <a:pt x="58812" y="21431"/>
                    <a:pt x="51669" y="32099"/>
                  </a:cubicBezTo>
                  <a:cubicBezTo>
                    <a:pt x="43953" y="43434"/>
                    <a:pt x="36143" y="54769"/>
                    <a:pt x="28428" y="66675"/>
                  </a:cubicBezTo>
                  <a:cubicBezTo>
                    <a:pt x="20712" y="77343"/>
                    <a:pt x="16521" y="84487"/>
                    <a:pt x="12997" y="90488"/>
                  </a:cubicBezTo>
                  <a:cubicBezTo>
                    <a:pt x="8806" y="96393"/>
                    <a:pt x="6996" y="99346"/>
                    <a:pt x="6425" y="101155"/>
                  </a:cubicBezTo>
                  <a:cubicBezTo>
                    <a:pt x="1091" y="107728"/>
                    <a:pt x="-3672" y="122015"/>
                    <a:pt x="4044" y="154781"/>
                  </a:cubicBezTo>
                  <a:cubicBezTo>
                    <a:pt x="6996" y="187452"/>
                    <a:pt x="19474" y="226219"/>
                    <a:pt x="63003" y="274987"/>
                  </a:cubicBezTo>
                  <a:cubicBezTo>
                    <a:pt x="113581" y="326803"/>
                    <a:pt x="177303" y="371475"/>
                    <a:pt x="245121" y="400621"/>
                  </a:cubicBezTo>
                  <a:cubicBezTo>
                    <a:pt x="306462" y="423196"/>
                    <a:pt x="348087" y="420814"/>
                    <a:pt x="381424" y="412528"/>
                  </a:cubicBezTo>
                  <a:cubicBezTo>
                    <a:pt x="415428" y="407765"/>
                    <a:pt x="427335" y="398240"/>
                    <a:pt x="432669" y="391668"/>
                  </a:cubicBezTo>
                  <a:cubicBezTo>
                    <a:pt x="433240" y="389858"/>
                    <a:pt x="434478" y="386334"/>
                    <a:pt x="438003" y="379190"/>
                  </a:cubicBezTo>
                  <a:cubicBezTo>
                    <a:pt x="440384" y="372046"/>
                    <a:pt x="444003" y="363664"/>
                    <a:pt x="449337" y="351187"/>
                  </a:cubicBezTo>
                  <a:cubicBezTo>
                    <a:pt x="454671" y="337471"/>
                    <a:pt x="460005" y="324993"/>
                    <a:pt x="465435" y="312515"/>
                  </a:cubicBezTo>
                  <a:cubicBezTo>
                    <a:pt x="470197" y="300038"/>
                    <a:pt x="473150" y="292894"/>
                    <a:pt x="476103" y="287464"/>
                  </a:cubicBezTo>
                  <a:cubicBezTo>
                    <a:pt x="478484" y="280988"/>
                    <a:pt x="479722" y="277939"/>
                    <a:pt x="480294" y="277368"/>
                  </a:cubicBezTo>
                  <a:close/>
                </a:path>
              </a:pathLst>
            </a:custGeom>
            <a:solidFill>
              <a:srgbClr val="55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E9A3AD0-81F9-A6FA-A7C8-19CA56FCD686}"/>
                </a:ext>
              </a:extLst>
            </p:cNvPr>
            <p:cNvSpPr/>
            <p:nvPr/>
          </p:nvSpPr>
          <p:spPr>
            <a:xfrm>
              <a:off x="8604250" y="4217575"/>
              <a:ext cx="495643" cy="413692"/>
            </a:xfrm>
            <a:custGeom>
              <a:avLst/>
              <a:gdLst>
                <a:gd name="connsiteX0" fmla="*/ 98546 w 495643"/>
                <a:gd name="connsiteY0" fmla="*/ 0 h 413692"/>
                <a:gd name="connsiteX1" fmla="*/ 108071 w 495643"/>
                <a:gd name="connsiteY1" fmla="*/ 25622 h 413692"/>
                <a:gd name="connsiteX2" fmla="*/ 134837 w 495643"/>
                <a:gd name="connsiteY2" fmla="*/ 80391 h 413692"/>
                <a:gd name="connsiteX3" fmla="*/ 188462 w 495643"/>
                <a:gd name="connsiteY3" fmla="*/ 153638 h 413692"/>
                <a:gd name="connsiteX4" fmla="*/ 234278 w 495643"/>
                <a:gd name="connsiteY4" fmla="*/ 197072 h 413692"/>
                <a:gd name="connsiteX5" fmla="*/ 256280 w 495643"/>
                <a:gd name="connsiteY5" fmla="*/ 213741 h 413692"/>
                <a:gd name="connsiteX6" fmla="*/ 278283 w 495643"/>
                <a:gd name="connsiteY6" fmla="*/ 228029 h 413692"/>
                <a:gd name="connsiteX7" fmla="*/ 330670 w 495643"/>
                <a:gd name="connsiteY7" fmla="*/ 255461 h 413692"/>
                <a:gd name="connsiteX8" fmla="*/ 412871 w 495643"/>
                <a:gd name="connsiteY8" fmla="*/ 282226 h 413692"/>
                <a:gd name="connsiteX9" fmla="*/ 470021 w 495643"/>
                <a:gd name="connsiteY9" fmla="*/ 290513 h 413692"/>
                <a:gd name="connsiteX10" fmla="*/ 495644 w 495643"/>
                <a:gd name="connsiteY10" fmla="*/ 291751 h 413692"/>
                <a:gd name="connsiteX11" fmla="*/ 488500 w 495643"/>
                <a:gd name="connsiteY11" fmla="*/ 301276 h 413692"/>
                <a:gd name="connsiteX12" fmla="*/ 472403 w 495643"/>
                <a:gd name="connsiteY12" fmla="*/ 323279 h 413692"/>
                <a:gd name="connsiteX13" fmla="*/ 447352 w 495643"/>
                <a:gd name="connsiteY13" fmla="*/ 356616 h 413692"/>
                <a:gd name="connsiteX14" fmla="*/ 430112 w 495643"/>
                <a:gd name="connsiteY14" fmla="*/ 379286 h 413692"/>
                <a:gd name="connsiteX15" fmla="*/ 422396 w 495643"/>
                <a:gd name="connsiteY15" fmla="*/ 389382 h 413692"/>
                <a:gd name="connsiteX16" fmla="*/ 372390 w 495643"/>
                <a:gd name="connsiteY16" fmla="*/ 409004 h 413692"/>
                <a:gd name="connsiteX17" fmla="*/ 239612 w 495643"/>
                <a:gd name="connsiteY17" fmla="*/ 393573 h 413692"/>
                <a:gd name="connsiteX18" fmla="*/ 60446 w 495643"/>
                <a:gd name="connsiteY18" fmla="*/ 263176 h 413692"/>
                <a:gd name="connsiteX19" fmla="*/ 3868 w 495643"/>
                <a:gd name="connsiteY19" fmla="*/ 138779 h 413692"/>
                <a:gd name="connsiteX20" fmla="*/ 6820 w 495643"/>
                <a:gd name="connsiteY20" fmla="*/ 84011 h 413692"/>
                <a:gd name="connsiteX21" fmla="*/ 17012 w 495643"/>
                <a:gd name="connsiteY21" fmla="*/ 74486 h 413692"/>
                <a:gd name="connsiteX22" fmla="*/ 39587 w 495643"/>
                <a:gd name="connsiteY22" fmla="*/ 54197 h 413692"/>
                <a:gd name="connsiteX23" fmla="*/ 70543 w 495643"/>
                <a:gd name="connsiteY23" fmla="*/ 26194 h 413692"/>
                <a:gd name="connsiteX24" fmla="*/ 90164 w 495643"/>
                <a:gd name="connsiteY24" fmla="*/ 7811 h 413692"/>
                <a:gd name="connsiteX25" fmla="*/ 98546 w 495643"/>
                <a:gd name="connsiteY25" fmla="*/ 0 h 41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95643" h="413692">
                  <a:moveTo>
                    <a:pt x="98546" y="0"/>
                  </a:moveTo>
                  <a:cubicBezTo>
                    <a:pt x="99118" y="3048"/>
                    <a:pt x="101499" y="10192"/>
                    <a:pt x="108071" y="25622"/>
                  </a:cubicBezTo>
                  <a:cubicBezTo>
                    <a:pt x="112834" y="39338"/>
                    <a:pt x="119978" y="56007"/>
                    <a:pt x="134837" y="80391"/>
                  </a:cubicBezTo>
                  <a:cubicBezTo>
                    <a:pt x="150362" y="106013"/>
                    <a:pt x="168174" y="130397"/>
                    <a:pt x="188462" y="153638"/>
                  </a:cubicBezTo>
                  <a:cubicBezTo>
                    <a:pt x="207512" y="175070"/>
                    <a:pt x="221800" y="186976"/>
                    <a:pt x="234278" y="197072"/>
                  </a:cubicBezTo>
                  <a:cubicBezTo>
                    <a:pt x="246755" y="207836"/>
                    <a:pt x="252756" y="211931"/>
                    <a:pt x="256280" y="213741"/>
                  </a:cubicBezTo>
                  <a:cubicBezTo>
                    <a:pt x="258662" y="215551"/>
                    <a:pt x="263995" y="219742"/>
                    <a:pt x="278283" y="228029"/>
                  </a:cubicBezTo>
                  <a:cubicBezTo>
                    <a:pt x="290189" y="235744"/>
                    <a:pt x="305144" y="244697"/>
                    <a:pt x="330670" y="255461"/>
                  </a:cubicBezTo>
                  <a:cubicBezTo>
                    <a:pt x="357531" y="266129"/>
                    <a:pt x="384868" y="275082"/>
                    <a:pt x="412871" y="282226"/>
                  </a:cubicBezTo>
                  <a:cubicBezTo>
                    <a:pt x="439065" y="288131"/>
                    <a:pt x="455734" y="289370"/>
                    <a:pt x="470021" y="290513"/>
                  </a:cubicBezTo>
                  <a:cubicBezTo>
                    <a:pt x="485452" y="291751"/>
                    <a:pt x="492024" y="291751"/>
                    <a:pt x="495644" y="291751"/>
                  </a:cubicBezTo>
                  <a:cubicBezTo>
                    <a:pt x="494405" y="292322"/>
                    <a:pt x="492595" y="295275"/>
                    <a:pt x="488500" y="301276"/>
                  </a:cubicBezTo>
                  <a:cubicBezTo>
                    <a:pt x="484309" y="306038"/>
                    <a:pt x="479546" y="312611"/>
                    <a:pt x="472403" y="323279"/>
                  </a:cubicBezTo>
                  <a:cubicBezTo>
                    <a:pt x="464020" y="334042"/>
                    <a:pt x="455734" y="345281"/>
                    <a:pt x="447352" y="356616"/>
                  </a:cubicBezTo>
                  <a:cubicBezTo>
                    <a:pt x="439065" y="366713"/>
                    <a:pt x="434303" y="373285"/>
                    <a:pt x="430112" y="379286"/>
                  </a:cubicBezTo>
                  <a:cubicBezTo>
                    <a:pt x="425349" y="385191"/>
                    <a:pt x="422968" y="387572"/>
                    <a:pt x="422396" y="389382"/>
                  </a:cubicBezTo>
                  <a:cubicBezTo>
                    <a:pt x="417062" y="395954"/>
                    <a:pt x="405156" y="405479"/>
                    <a:pt x="372390" y="409004"/>
                  </a:cubicBezTo>
                  <a:cubicBezTo>
                    <a:pt x="339624" y="416147"/>
                    <a:pt x="299143" y="417957"/>
                    <a:pt x="239612" y="393573"/>
                  </a:cubicBezTo>
                  <a:cubicBezTo>
                    <a:pt x="172937" y="362617"/>
                    <a:pt x="109881" y="316706"/>
                    <a:pt x="60446" y="263176"/>
                  </a:cubicBezTo>
                  <a:cubicBezTo>
                    <a:pt x="18155" y="212598"/>
                    <a:pt x="6249" y="172688"/>
                    <a:pt x="3868" y="138779"/>
                  </a:cubicBezTo>
                  <a:cubicBezTo>
                    <a:pt x="-3847" y="104775"/>
                    <a:pt x="1486" y="90488"/>
                    <a:pt x="6820" y="84011"/>
                  </a:cubicBezTo>
                  <a:cubicBezTo>
                    <a:pt x="8059" y="82201"/>
                    <a:pt x="10440" y="79820"/>
                    <a:pt x="17012" y="74486"/>
                  </a:cubicBezTo>
                  <a:cubicBezTo>
                    <a:pt x="22346" y="69056"/>
                    <a:pt x="28919" y="63151"/>
                    <a:pt x="39587" y="54197"/>
                  </a:cubicBezTo>
                  <a:cubicBezTo>
                    <a:pt x="49683" y="44101"/>
                    <a:pt x="60446" y="35147"/>
                    <a:pt x="70543" y="26194"/>
                  </a:cubicBezTo>
                  <a:cubicBezTo>
                    <a:pt x="79496" y="17336"/>
                    <a:pt x="85402" y="11906"/>
                    <a:pt x="90164" y="7811"/>
                  </a:cubicBezTo>
                  <a:cubicBezTo>
                    <a:pt x="94927" y="2381"/>
                    <a:pt x="97308" y="667"/>
                    <a:pt x="98546" y="0"/>
                  </a:cubicBezTo>
                  <a:close/>
                </a:path>
              </a:pathLst>
            </a:custGeom>
            <a:solidFill>
              <a:srgbClr val="55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2EEBFBBB-0BB2-722C-A689-3A0E619A29A8}"/>
                </a:ext>
              </a:extLst>
            </p:cNvPr>
            <p:cNvSpPr/>
            <p:nvPr/>
          </p:nvSpPr>
          <p:spPr>
            <a:xfrm>
              <a:off x="7694414" y="3861055"/>
              <a:ext cx="685675" cy="598964"/>
            </a:xfrm>
            <a:custGeom>
              <a:avLst/>
              <a:gdLst>
                <a:gd name="connsiteX0" fmla="*/ 110652 w 685675"/>
                <a:gd name="connsiteY0" fmla="*/ 0 h 598964"/>
                <a:gd name="connsiteX1" fmla="*/ 100555 w 685675"/>
                <a:gd name="connsiteY1" fmla="*/ 14859 h 598964"/>
                <a:gd name="connsiteX2" fmla="*/ 75504 w 685675"/>
                <a:gd name="connsiteY2" fmla="*/ 50578 h 598964"/>
                <a:gd name="connsiteX3" fmla="*/ 39786 w 685675"/>
                <a:gd name="connsiteY3" fmla="*/ 106489 h 598964"/>
                <a:gd name="connsiteX4" fmla="*/ 15402 w 685675"/>
                <a:gd name="connsiteY4" fmla="*/ 146971 h 598964"/>
                <a:gd name="connsiteX5" fmla="*/ 4638 w 685675"/>
                <a:gd name="connsiteY5" fmla="*/ 164878 h 598964"/>
                <a:gd name="connsiteX6" fmla="*/ 1114 w 685675"/>
                <a:gd name="connsiteY6" fmla="*/ 209550 h 598964"/>
                <a:gd name="connsiteX7" fmla="*/ 25498 w 685675"/>
                <a:gd name="connsiteY7" fmla="*/ 313087 h 598964"/>
                <a:gd name="connsiteX8" fmla="*/ 127320 w 685675"/>
                <a:gd name="connsiteY8" fmla="*/ 455390 h 598964"/>
                <a:gd name="connsiteX9" fmla="*/ 225523 w 685675"/>
                <a:gd name="connsiteY9" fmla="*/ 532162 h 598964"/>
                <a:gd name="connsiteX10" fmla="*/ 272005 w 685675"/>
                <a:gd name="connsiteY10" fmla="*/ 557784 h 598964"/>
                <a:gd name="connsiteX11" fmla="*/ 276768 w 685675"/>
                <a:gd name="connsiteY11" fmla="*/ 560165 h 598964"/>
                <a:gd name="connsiteX12" fmla="*/ 288007 w 685675"/>
                <a:gd name="connsiteY12" fmla="*/ 564928 h 598964"/>
                <a:gd name="connsiteX13" fmla="*/ 305343 w 685675"/>
                <a:gd name="connsiteY13" fmla="*/ 572072 h 598964"/>
                <a:gd name="connsiteX14" fmla="*/ 316582 w 685675"/>
                <a:gd name="connsiteY14" fmla="*/ 576834 h 598964"/>
                <a:gd name="connsiteX15" fmla="*/ 321345 w 685675"/>
                <a:gd name="connsiteY15" fmla="*/ 578644 h 598964"/>
                <a:gd name="connsiteX16" fmla="*/ 347538 w 685675"/>
                <a:gd name="connsiteY16" fmla="*/ 586930 h 598964"/>
                <a:gd name="connsiteX17" fmla="*/ 407736 w 685675"/>
                <a:gd name="connsiteY17" fmla="*/ 598265 h 598964"/>
                <a:gd name="connsiteX18" fmla="*/ 492223 w 685675"/>
                <a:gd name="connsiteY18" fmla="*/ 594074 h 598964"/>
                <a:gd name="connsiteX19" fmla="*/ 545182 w 685675"/>
                <a:gd name="connsiteY19" fmla="*/ 575024 h 598964"/>
                <a:gd name="connsiteX20" fmla="*/ 566042 w 685675"/>
                <a:gd name="connsiteY20" fmla="*/ 562547 h 598964"/>
                <a:gd name="connsiteX21" fmla="*/ 568423 w 685675"/>
                <a:gd name="connsiteY21" fmla="*/ 560165 h 598964"/>
                <a:gd name="connsiteX22" fmla="*/ 573186 w 685675"/>
                <a:gd name="connsiteY22" fmla="*/ 554164 h 598964"/>
                <a:gd name="connsiteX23" fmla="*/ 580329 w 685675"/>
                <a:gd name="connsiteY23" fmla="*/ 545878 h 598964"/>
                <a:gd name="connsiteX24" fmla="*/ 585092 w 685675"/>
                <a:gd name="connsiteY24" fmla="*/ 540544 h 598964"/>
                <a:gd name="connsiteX25" fmla="*/ 586902 w 685675"/>
                <a:gd name="connsiteY25" fmla="*/ 538163 h 598964"/>
                <a:gd name="connsiteX26" fmla="*/ 598236 w 685675"/>
                <a:gd name="connsiteY26" fmla="*/ 525018 h 598964"/>
                <a:gd name="connsiteX27" fmla="*/ 622620 w 685675"/>
                <a:gd name="connsiteY27" fmla="*/ 494633 h 598964"/>
                <a:gd name="connsiteX28" fmla="*/ 655958 w 685675"/>
                <a:gd name="connsiteY28" fmla="*/ 450056 h 598964"/>
                <a:gd name="connsiteX29" fmla="*/ 677389 w 685675"/>
                <a:gd name="connsiteY29" fmla="*/ 420243 h 598964"/>
                <a:gd name="connsiteX30" fmla="*/ 685676 w 685675"/>
                <a:gd name="connsiteY30" fmla="*/ 407194 h 598964"/>
                <a:gd name="connsiteX31" fmla="*/ 648814 w 685675"/>
                <a:gd name="connsiteY31" fmla="*/ 406527 h 598964"/>
                <a:gd name="connsiteX32" fmla="*/ 564899 w 685675"/>
                <a:gd name="connsiteY32" fmla="*/ 395859 h 598964"/>
                <a:gd name="connsiteX33" fmla="*/ 443455 w 685675"/>
                <a:gd name="connsiteY33" fmla="*/ 358902 h 598964"/>
                <a:gd name="connsiteX34" fmla="*/ 365445 w 685675"/>
                <a:gd name="connsiteY34" fmla="*/ 318421 h 598964"/>
                <a:gd name="connsiteX35" fmla="*/ 332679 w 685675"/>
                <a:gd name="connsiteY35" fmla="*/ 296989 h 598964"/>
                <a:gd name="connsiteX36" fmla="*/ 301723 w 685675"/>
                <a:gd name="connsiteY36" fmla="*/ 273177 h 598964"/>
                <a:gd name="connsiteX37" fmla="*/ 237429 w 685675"/>
                <a:gd name="connsiteY37" fmla="*/ 213074 h 598964"/>
                <a:gd name="connsiteX38" fmla="*/ 161801 w 685675"/>
                <a:gd name="connsiteY38" fmla="*/ 110680 h 598964"/>
                <a:gd name="connsiteX39" fmla="*/ 123701 w 685675"/>
                <a:gd name="connsiteY39" fmla="*/ 34480 h 598964"/>
                <a:gd name="connsiteX40" fmla="*/ 110652 w 685675"/>
                <a:gd name="connsiteY40" fmla="*/ 0 h 598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85675" h="598964">
                  <a:moveTo>
                    <a:pt x="110652" y="0"/>
                  </a:moveTo>
                  <a:cubicBezTo>
                    <a:pt x="109413" y="1143"/>
                    <a:pt x="106461" y="5334"/>
                    <a:pt x="100555" y="14859"/>
                  </a:cubicBezTo>
                  <a:cubicBezTo>
                    <a:pt x="93983" y="23146"/>
                    <a:pt x="86839" y="33338"/>
                    <a:pt x="75504" y="50578"/>
                  </a:cubicBezTo>
                  <a:cubicBezTo>
                    <a:pt x="63027" y="68389"/>
                    <a:pt x="51692" y="86868"/>
                    <a:pt x="39786" y="106489"/>
                  </a:cubicBezTo>
                  <a:cubicBezTo>
                    <a:pt x="28451" y="124396"/>
                    <a:pt x="21307" y="136874"/>
                    <a:pt x="15402" y="146971"/>
                  </a:cubicBezTo>
                  <a:cubicBezTo>
                    <a:pt x="8829" y="157734"/>
                    <a:pt x="5877" y="162496"/>
                    <a:pt x="4638" y="164878"/>
                  </a:cubicBezTo>
                  <a:cubicBezTo>
                    <a:pt x="1686" y="170212"/>
                    <a:pt x="-1839" y="181546"/>
                    <a:pt x="1114" y="209550"/>
                  </a:cubicBezTo>
                  <a:cubicBezTo>
                    <a:pt x="-124" y="235077"/>
                    <a:pt x="3495" y="266033"/>
                    <a:pt x="25498" y="313087"/>
                  </a:cubicBezTo>
                  <a:cubicBezTo>
                    <a:pt x="50549" y="362521"/>
                    <a:pt x="85601" y="410718"/>
                    <a:pt x="127320" y="455390"/>
                  </a:cubicBezTo>
                  <a:cubicBezTo>
                    <a:pt x="166563" y="495300"/>
                    <a:pt x="197520" y="516731"/>
                    <a:pt x="225523" y="532162"/>
                  </a:cubicBezTo>
                  <a:cubicBezTo>
                    <a:pt x="252288" y="550069"/>
                    <a:pt x="265433" y="555403"/>
                    <a:pt x="272005" y="557784"/>
                  </a:cubicBezTo>
                  <a:cubicBezTo>
                    <a:pt x="272005" y="557784"/>
                    <a:pt x="273720" y="558355"/>
                    <a:pt x="276768" y="560165"/>
                  </a:cubicBezTo>
                  <a:cubicBezTo>
                    <a:pt x="279149" y="561308"/>
                    <a:pt x="282673" y="562547"/>
                    <a:pt x="288007" y="564928"/>
                  </a:cubicBezTo>
                  <a:cubicBezTo>
                    <a:pt x="293436" y="567309"/>
                    <a:pt x="299342" y="569690"/>
                    <a:pt x="305343" y="572072"/>
                  </a:cubicBezTo>
                  <a:cubicBezTo>
                    <a:pt x="310677" y="573881"/>
                    <a:pt x="313629" y="575596"/>
                    <a:pt x="316582" y="576834"/>
                  </a:cubicBezTo>
                  <a:cubicBezTo>
                    <a:pt x="319630" y="577977"/>
                    <a:pt x="320773" y="577977"/>
                    <a:pt x="321345" y="578644"/>
                  </a:cubicBezTo>
                  <a:cubicBezTo>
                    <a:pt x="324393" y="579787"/>
                    <a:pt x="331536" y="582739"/>
                    <a:pt x="347538" y="586930"/>
                  </a:cubicBezTo>
                  <a:cubicBezTo>
                    <a:pt x="362493" y="591122"/>
                    <a:pt x="380304" y="595884"/>
                    <a:pt x="407736" y="598265"/>
                  </a:cubicBezTo>
                  <a:cubicBezTo>
                    <a:pt x="436311" y="600075"/>
                    <a:pt x="464220" y="598265"/>
                    <a:pt x="492223" y="594074"/>
                  </a:cubicBezTo>
                  <a:cubicBezTo>
                    <a:pt x="517845" y="588740"/>
                    <a:pt x="532704" y="581597"/>
                    <a:pt x="545182" y="575024"/>
                  </a:cubicBezTo>
                  <a:cubicBezTo>
                    <a:pt x="558327" y="568452"/>
                    <a:pt x="563661" y="564356"/>
                    <a:pt x="566042" y="562547"/>
                  </a:cubicBezTo>
                  <a:cubicBezTo>
                    <a:pt x="566042" y="561975"/>
                    <a:pt x="566613" y="561308"/>
                    <a:pt x="568423" y="560165"/>
                  </a:cubicBezTo>
                  <a:cubicBezTo>
                    <a:pt x="569661" y="558355"/>
                    <a:pt x="570804" y="556546"/>
                    <a:pt x="573186" y="554164"/>
                  </a:cubicBezTo>
                  <a:cubicBezTo>
                    <a:pt x="575567" y="551212"/>
                    <a:pt x="577948" y="548259"/>
                    <a:pt x="580329" y="545878"/>
                  </a:cubicBezTo>
                  <a:cubicBezTo>
                    <a:pt x="582139" y="542925"/>
                    <a:pt x="583949" y="541687"/>
                    <a:pt x="585092" y="540544"/>
                  </a:cubicBezTo>
                  <a:cubicBezTo>
                    <a:pt x="586330" y="538734"/>
                    <a:pt x="586330" y="538163"/>
                    <a:pt x="586902" y="538163"/>
                  </a:cubicBezTo>
                  <a:cubicBezTo>
                    <a:pt x="588045" y="536353"/>
                    <a:pt x="591093" y="532733"/>
                    <a:pt x="598236" y="525018"/>
                  </a:cubicBezTo>
                  <a:cubicBezTo>
                    <a:pt x="604142" y="517303"/>
                    <a:pt x="611286" y="508349"/>
                    <a:pt x="622620" y="494633"/>
                  </a:cubicBezTo>
                  <a:cubicBezTo>
                    <a:pt x="633955" y="479203"/>
                    <a:pt x="644623" y="464344"/>
                    <a:pt x="655958" y="450056"/>
                  </a:cubicBezTo>
                  <a:cubicBezTo>
                    <a:pt x="666054" y="435769"/>
                    <a:pt x="672055" y="427387"/>
                    <a:pt x="677389" y="420243"/>
                  </a:cubicBezTo>
                  <a:cubicBezTo>
                    <a:pt x="682723" y="411956"/>
                    <a:pt x="684533" y="408337"/>
                    <a:pt x="685676" y="407194"/>
                  </a:cubicBezTo>
                  <a:cubicBezTo>
                    <a:pt x="680913" y="407765"/>
                    <a:pt x="670817" y="407765"/>
                    <a:pt x="648814" y="406527"/>
                  </a:cubicBezTo>
                  <a:cubicBezTo>
                    <a:pt x="627954" y="405955"/>
                    <a:pt x="603570" y="403574"/>
                    <a:pt x="564899" y="395859"/>
                  </a:cubicBezTo>
                  <a:cubicBezTo>
                    <a:pt x="523179" y="386334"/>
                    <a:pt x="482698" y="374428"/>
                    <a:pt x="443455" y="358902"/>
                  </a:cubicBezTo>
                  <a:cubicBezTo>
                    <a:pt x="405927" y="343471"/>
                    <a:pt x="383257" y="330327"/>
                    <a:pt x="365445" y="318421"/>
                  </a:cubicBezTo>
                  <a:cubicBezTo>
                    <a:pt x="344586" y="306514"/>
                    <a:pt x="336299" y="300038"/>
                    <a:pt x="332679" y="296989"/>
                  </a:cubicBezTo>
                  <a:cubicBezTo>
                    <a:pt x="327917" y="294037"/>
                    <a:pt x="319630" y="288131"/>
                    <a:pt x="301723" y="273177"/>
                  </a:cubicBezTo>
                  <a:cubicBezTo>
                    <a:pt x="283911" y="259556"/>
                    <a:pt x="264195" y="242888"/>
                    <a:pt x="237429" y="213074"/>
                  </a:cubicBezTo>
                  <a:cubicBezTo>
                    <a:pt x="208854" y="180308"/>
                    <a:pt x="183899" y="146399"/>
                    <a:pt x="161801" y="110680"/>
                  </a:cubicBezTo>
                  <a:cubicBezTo>
                    <a:pt x="141036" y="76771"/>
                    <a:pt x="130845" y="53530"/>
                    <a:pt x="123701" y="34480"/>
                  </a:cubicBezTo>
                  <a:cubicBezTo>
                    <a:pt x="114176" y="13621"/>
                    <a:pt x="111223" y="4096"/>
                    <a:pt x="110652" y="0"/>
                  </a:cubicBezTo>
                  <a:close/>
                </a:path>
              </a:pathLst>
            </a:custGeom>
            <a:solidFill>
              <a:srgbClr val="55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227BA2A-FA99-0CEC-BE7D-E99AD5BB7501}"/>
                </a:ext>
              </a:extLst>
            </p:cNvPr>
            <p:cNvSpPr/>
            <p:nvPr/>
          </p:nvSpPr>
          <p:spPr>
            <a:xfrm>
              <a:off x="8527588" y="2971471"/>
              <a:ext cx="413371" cy="413939"/>
            </a:xfrm>
            <a:custGeom>
              <a:avLst/>
              <a:gdLst>
                <a:gd name="connsiteX0" fmla="*/ 376376 w 413371"/>
                <a:gd name="connsiteY0" fmla="*/ 326942 h 413939"/>
                <a:gd name="connsiteX1" fmla="*/ 354374 w 413371"/>
                <a:gd name="connsiteY1" fmla="*/ 352564 h 413939"/>
                <a:gd name="connsiteX2" fmla="*/ 293699 w 413371"/>
                <a:gd name="connsiteY2" fmla="*/ 395426 h 413939"/>
                <a:gd name="connsiteX3" fmla="*/ 187686 w 413371"/>
                <a:gd name="connsiteY3" fmla="*/ 413905 h 413939"/>
                <a:gd name="connsiteX4" fmla="*/ 115677 w 413371"/>
                <a:gd name="connsiteY4" fmla="*/ 393617 h 413939"/>
                <a:gd name="connsiteX5" fmla="*/ 87102 w 413371"/>
                <a:gd name="connsiteY5" fmla="*/ 376376 h 413939"/>
                <a:gd name="connsiteX6" fmla="*/ 60908 w 413371"/>
                <a:gd name="connsiteY6" fmla="*/ 354945 h 413939"/>
                <a:gd name="connsiteX7" fmla="*/ 18046 w 413371"/>
                <a:gd name="connsiteY7" fmla="*/ 293604 h 413939"/>
                <a:gd name="connsiteX8" fmla="*/ 139 w 413371"/>
                <a:gd name="connsiteY8" fmla="*/ 187686 h 413939"/>
                <a:gd name="connsiteX9" fmla="*/ 19856 w 413371"/>
                <a:gd name="connsiteY9" fmla="*/ 116249 h 413939"/>
                <a:gd name="connsiteX10" fmla="*/ 37096 w 413371"/>
                <a:gd name="connsiteY10" fmla="*/ 87102 h 413939"/>
                <a:gd name="connsiteX11" fmla="*/ 59099 w 413371"/>
                <a:gd name="connsiteY11" fmla="*/ 60908 h 413939"/>
                <a:gd name="connsiteX12" fmla="*/ 119868 w 413371"/>
                <a:gd name="connsiteY12" fmla="*/ 18046 h 413939"/>
                <a:gd name="connsiteX13" fmla="*/ 225786 w 413371"/>
                <a:gd name="connsiteY13" fmla="*/ 139 h 413939"/>
                <a:gd name="connsiteX14" fmla="*/ 297795 w 413371"/>
                <a:gd name="connsiteY14" fmla="*/ 20427 h 413939"/>
                <a:gd name="connsiteX15" fmla="*/ 327037 w 413371"/>
                <a:gd name="connsiteY15" fmla="*/ 37667 h 413939"/>
                <a:gd name="connsiteX16" fmla="*/ 352564 w 413371"/>
                <a:gd name="connsiteY16" fmla="*/ 59099 h 413939"/>
                <a:gd name="connsiteX17" fmla="*/ 395426 w 413371"/>
                <a:gd name="connsiteY17" fmla="*/ 120440 h 413939"/>
                <a:gd name="connsiteX18" fmla="*/ 413333 w 413371"/>
                <a:gd name="connsiteY18" fmla="*/ 225786 h 413939"/>
                <a:gd name="connsiteX19" fmla="*/ 393712 w 413371"/>
                <a:gd name="connsiteY19" fmla="*/ 297795 h 413939"/>
                <a:gd name="connsiteX20" fmla="*/ 376376 w 413371"/>
                <a:gd name="connsiteY20" fmla="*/ 326942 h 41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3371" h="413939">
                  <a:moveTo>
                    <a:pt x="376376" y="326942"/>
                  </a:moveTo>
                  <a:cubicBezTo>
                    <a:pt x="373995" y="331133"/>
                    <a:pt x="369233" y="338848"/>
                    <a:pt x="354374" y="352564"/>
                  </a:cubicBezTo>
                  <a:cubicBezTo>
                    <a:pt x="341324" y="366851"/>
                    <a:pt x="323989" y="382377"/>
                    <a:pt x="293699" y="395426"/>
                  </a:cubicBezTo>
                  <a:cubicBezTo>
                    <a:pt x="259695" y="407904"/>
                    <a:pt x="223405" y="414476"/>
                    <a:pt x="187686" y="413905"/>
                  </a:cubicBezTo>
                  <a:cubicBezTo>
                    <a:pt x="153777" y="411524"/>
                    <a:pt x="132346" y="403142"/>
                    <a:pt x="115677" y="393617"/>
                  </a:cubicBezTo>
                  <a:cubicBezTo>
                    <a:pt x="99008" y="387140"/>
                    <a:pt x="93674" y="382949"/>
                    <a:pt x="87102" y="376376"/>
                  </a:cubicBezTo>
                  <a:cubicBezTo>
                    <a:pt x="78149" y="371614"/>
                    <a:pt x="72243" y="368090"/>
                    <a:pt x="60908" y="354945"/>
                  </a:cubicBezTo>
                  <a:cubicBezTo>
                    <a:pt x="46049" y="341896"/>
                    <a:pt x="30524" y="324560"/>
                    <a:pt x="18046" y="293604"/>
                  </a:cubicBezTo>
                  <a:cubicBezTo>
                    <a:pt x="4901" y="259695"/>
                    <a:pt x="-1004" y="223405"/>
                    <a:pt x="139" y="187686"/>
                  </a:cubicBezTo>
                  <a:cubicBezTo>
                    <a:pt x="1949" y="153777"/>
                    <a:pt x="10331" y="132917"/>
                    <a:pt x="19856" y="116249"/>
                  </a:cubicBezTo>
                  <a:cubicBezTo>
                    <a:pt x="25761" y="99580"/>
                    <a:pt x="29952" y="93579"/>
                    <a:pt x="37096" y="87102"/>
                  </a:cubicBezTo>
                  <a:cubicBezTo>
                    <a:pt x="41287" y="78149"/>
                    <a:pt x="44811" y="72148"/>
                    <a:pt x="59099" y="60908"/>
                  </a:cubicBezTo>
                  <a:cubicBezTo>
                    <a:pt x="71576" y="45954"/>
                    <a:pt x="88912" y="30524"/>
                    <a:pt x="119868" y="18046"/>
                  </a:cubicBezTo>
                  <a:cubicBezTo>
                    <a:pt x="153206" y="4901"/>
                    <a:pt x="189496" y="-1004"/>
                    <a:pt x="225786" y="139"/>
                  </a:cubicBezTo>
                  <a:cubicBezTo>
                    <a:pt x="259124" y="1949"/>
                    <a:pt x="280555" y="10902"/>
                    <a:pt x="297795" y="20427"/>
                  </a:cubicBezTo>
                  <a:cubicBezTo>
                    <a:pt x="314464" y="26333"/>
                    <a:pt x="319893" y="31095"/>
                    <a:pt x="327037" y="37667"/>
                  </a:cubicBezTo>
                  <a:cubicBezTo>
                    <a:pt x="335324" y="41858"/>
                    <a:pt x="340658" y="45383"/>
                    <a:pt x="352564" y="59099"/>
                  </a:cubicBezTo>
                  <a:cubicBezTo>
                    <a:pt x="366851" y="71576"/>
                    <a:pt x="382377" y="88817"/>
                    <a:pt x="395426" y="120440"/>
                  </a:cubicBezTo>
                  <a:cubicBezTo>
                    <a:pt x="407999" y="153777"/>
                    <a:pt x="413905" y="189496"/>
                    <a:pt x="413333" y="225786"/>
                  </a:cubicBezTo>
                  <a:cubicBezTo>
                    <a:pt x="410952" y="259124"/>
                    <a:pt x="402570" y="280555"/>
                    <a:pt x="393712" y="297795"/>
                  </a:cubicBezTo>
                  <a:cubicBezTo>
                    <a:pt x="385901" y="316274"/>
                    <a:pt x="379424" y="323417"/>
                    <a:pt x="376376" y="326942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2FAEF44-31D2-65A2-F253-C7F23BFD14DD}"/>
                </a:ext>
              </a:extLst>
            </p:cNvPr>
            <p:cNvSpPr/>
            <p:nvPr/>
          </p:nvSpPr>
          <p:spPr>
            <a:xfrm>
              <a:off x="8601546" y="3039523"/>
              <a:ext cx="223266" cy="288131"/>
            </a:xfrm>
            <a:custGeom>
              <a:avLst/>
              <a:gdLst>
                <a:gd name="connsiteX0" fmla="*/ 17336 w 223266"/>
                <a:gd name="connsiteY0" fmla="*/ 178594 h 288131"/>
                <a:gd name="connsiteX1" fmla="*/ 63722 w 223266"/>
                <a:gd name="connsiteY1" fmla="*/ 211264 h 288131"/>
                <a:gd name="connsiteX2" fmla="*/ 176879 w 223266"/>
                <a:gd name="connsiteY2" fmla="*/ 51721 h 288131"/>
                <a:gd name="connsiteX3" fmla="*/ 119063 w 223266"/>
                <a:gd name="connsiteY3" fmla="*/ 26194 h 288131"/>
                <a:gd name="connsiteX4" fmla="*/ 137541 w 223266"/>
                <a:gd name="connsiteY4" fmla="*/ 0 h 288131"/>
                <a:gd name="connsiteX5" fmla="*/ 194691 w 223266"/>
                <a:gd name="connsiteY5" fmla="*/ 25527 h 288131"/>
                <a:gd name="connsiteX6" fmla="*/ 223266 w 223266"/>
                <a:gd name="connsiteY6" fmla="*/ 45815 h 288131"/>
                <a:gd name="connsiteX7" fmla="*/ 91726 w 223266"/>
                <a:gd name="connsiteY7" fmla="*/ 231553 h 288131"/>
                <a:gd name="connsiteX8" fmla="*/ 138113 w 223266"/>
                <a:gd name="connsiteY8" fmla="*/ 264319 h 288131"/>
                <a:gd name="connsiteX9" fmla="*/ 120872 w 223266"/>
                <a:gd name="connsiteY9" fmla="*/ 288131 h 288131"/>
                <a:gd name="connsiteX10" fmla="*/ 0 w 223266"/>
                <a:gd name="connsiteY10" fmla="*/ 202406 h 288131"/>
                <a:gd name="connsiteX11" fmla="*/ 17336 w 223266"/>
                <a:gd name="connsiteY11" fmla="*/ 178594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66" h="288131">
                  <a:moveTo>
                    <a:pt x="17336" y="178594"/>
                  </a:moveTo>
                  <a:lnTo>
                    <a:pt x="63722" y="211264"/>
                  </a:lnTo>
                  <a:lnTo>
                    <a:pt x="176879" y="51721"/>
                  </a:lnTo>
                  <a:lnTo>
                    <a:pt x="119063" y="26194"/>
                  </a:lnTo>
                  <a:lnTo>
                    <a:pt x="137541" y="0"/>
                  </a:lnTo>
                  <a:lnTo>
                    <a:pt x="194691" y="25527"/>
                  </a:lnTo>
                  <a:lnTo>
                    <a:pt x="223266" y="45815"/>
                  </a:lnTo>
                  <a:lnTo>
                    <a:pt x="91726" y="231553"/>
                  </a:lnTo>
                  <a:lnTo>
                    <a:pt x="138113" y="264319"/>
                  </a:lnTo>
                  <a:lnTo>
                    <a:pt x="120872" y="288131"/>
                  </a:lnTo>
                  <a:lnTo>
                    <a:pt x="0" y="202406"/>
                  </a:lnTo>
                  <a:lnTo>
                    <a:pt x="17336" y="178594"/>
                  </a:lnTo>
                </a:path>
              </a:pathLst>
            </a:custGeom>
            <a:solidFill>
              <a:srgbClr val="3771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E608C041-B2D0-72E4-3F0C-BEAD4739C913}"/>
                </a:ext>
              </a:extLst>
            </p:cNvPr>
            <p:cNvSpPr/>
            <p:nvPr/>
          </p:nvSpPr>
          <p:spPr>
            <a:xfrm>
              <a:off x="8694414" y="2187819"/>
              <a:ext cx="865632" cy="830905"/>
            </a:xfrm>
            <a:custGeom>
              <a:avLst/>
              <a:gdLst>
                <a:gd name="connsiteX0" fmla="*/ 798386 w 865632"/>
                <a:gd name="connsiteY0" fmla="*/ 674253 h 830905"/>
                <a:gd name="connsiteX1" fmla="*/ 756095 w 865632"/>
                <a:gd name="connsiteY1" fmla="*/ 724260 h 830905"/>
                <a:gd name="connsiteX2" fmla="*/ 632841 w 865632"/>
                <a:gd name="connsiteY2" fmla="*/ 804079 h 830905"/>
                <a:gd name="connsiteX3" fmla="*/ 414338 w 865632"/>
                <a:gd name="connsiteY3" fmla="*/ 829606 h 830905"/>
                <a:gd name="connsiteX4" fmla="*/ 262604 w 865632"/>
                <a:gd name="connsiteY4" fmla="*/ 781981 h 830905"/>
                <a:gd name="connsiteX5" fmla="*/ 200692 w 865632"/>
                <a:gd name="connsiteY5" fmla="*/ 744548 h 830905"/>
                <a:gd name="connsiteX6" fmla="*/ 144113 w 865632"/>
                <a:gd name="connsiteY6" fmla="*/ 698066 h 830905"/>
                <a:gd name="connsiteX7" fmla="*/ 48863 w 865632"/>
                <a:gd name="connsiteY7" fmla="*/ 570717 h 830905"/>
                <a:gd name="connsiteX8" fmla="*/ 0 w 865632"/>
                <a:gd name="connsiteY8" fmla="*/ 356404 h 830905"/>
                <a:gd name="connsiteX9" fmla="*/ 34576 w 865632"/>
                <a:gd name="connsiteY9" fmla="*/ 213529 h 830905"/>
                <a:gd name="connsiteX10" fmla="*/ 67913 w 865632"/>
                <a:gd name="connsiteY10" fmla="*/ 156951 h 830905"/>
                <a:gd name="connsiteX11" fmla="*/ 110204 w 865632"/>
                <a:gd name="connsiteY11" fmla="*/ 106944 h 830905"/>
                <a:gd name="connsiteX12" fmla="*/ 232791 w 865632"/>
                <a:gd name="connsiteY12" fmla="*/ 27125 h 830905"/>
                <a:gd name="connsiteX13" fmla="*/ 451866 w 865632"/>
                <a:gd name="connsiteY13" fmla="*/ 1598 h 830905"/>
                <a:gd name="connsiteX14" fmla="*/ 603123 w 865632"/>
                <a:gd name="connsiteY14" fmla="*/ 49223 h 830905"/>
                <a:gd name="connsiteX15" fmla="*/ 665607 w 865632"/>
                <a:gd name="connsiteY15" fmla="*/ 86656 h 830905"/>
                <a:gd name="connsiteX16" fmla="*/ 722186 w 865632"/>
                <a:gd name="connsiteY16" fmla="*/ 133138 h 830905"/>
                <a:gd name="connsiteX17" fmla="*/ 817436 w 865632"/>
                <a:gd name="connsiteY17" fmla="*/ 260487 h 830905"/>
                <a:gd name="connsiteX18" fmla="*/ 865632 w 865632"/>
                <a:gd name="connsiteY18" fmla="*/ 474800 h 830905"/>
                <a:gd name="connsiteX19" fmla="*/ 831056 w 865632"/>
                <a:gd name="connsiteY19" fmla="*/ 617675 h 830905"/>
                <a:gd name="connsiteX20" fmla="*/ 798386 w 865632"/>
                <a:gd name="connsiteY20" fmla="*/ 674253 h 83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5632" h="830905">
                  <a:moveTo>
                    <a:pt x="798386" y="674253"/>
                  </a:moveTo>
                  <a:cubicBezTo>
                    <a:pt x="794766" y="682635"/>
                    <a:pt x="785241" y="698066"/>
                    <a:pt x="756095" y="724260"/>
                  </a:cubicBezTo>
                  <a:cubicBezTo>
                    <a:pt x="729901" y="752263"/>
                    <a:pt x="695992" y="780838"/>
                    <a:pt x="632841" y="804079"/>
                  </a:cubicBezTo>
                  <a:cubicBezTo>
                    <a:pt x="563213" y="826082"/>
                    <a:pt x="489395" y="834369"/>
                    <a:pt x="414338" y="829606"/>
                  </a:cubicBezTo>
                  <a:cubicBezTo>
                    <a:pt x="344138" y="821891"/>
                    <a:pt x="298895" y="802269"/>
                    <a:pt x="262604" y="781981"/>
                  </a:cubicBezTo>
                  <a:cubicBezTo>
                    <a:pt x="222695" y="764169"/>
                    <a:pt x="207169" y="751692"/>
                    <a:pt x="200692" y="744548"/>
                  </a:cubicBezTo>
                  <a:cubicBezTo>
                    <a:pt x="191167" y="740357"/>
                    <a:pt x="173831" y="729022"/>
                    <a:pt x="144113" y="698066"/>
                  </a:cubicBezTo>
                  <a:cubicBezTo>
                    <a:pt x="111919" y="670062"/>
                    <a:pt x="78581" y="634344"/>
                    <a:pt x="48863" y="570717"/>
                  </a:cubicBezTo>
                  <a:cubicBezTo>
                    <a:pt x="18479" y="500994"/>
                    <a:pt x="1810" y="428413"/>
                    <a:pt x="0" y="356404"/>
                  </a:cubicBezTo>
                  <a:cubicBezTo>
                    <a:pt x="0" y="288491"/>
                    <a:pt x="16097" y="246867"/>
                    <a:pt x="34576" y="213529"/>
                  </a:cubicBezTo>
                  <a:cubicBezTo>
                    <a:pt x="48863" y="176572"/>
                    <a:pt x="60770" y="162856"/>
                    <a:pt x="67913" y="156951"/>
                  </a:cubicBezTo>
                  <a:cubicBezTo>
                    <a:pt x="70866" y="147997"/>
                    <a:pt x="80391" y="132567"/>
                    <a:pt x="110204" y="106944"/>
                  </a:cubicBezTo>
                  <a:cubicBezTo>
                    <a:pt x="135160" y="78369"/>
                    <a:pt x="169069" y="49794"/>
                    <a:pt x="232791" y="27125"/>
                  </a:cubicBezTo>
                  <a:cubicBezTo>
                    <a:pt x="301847" y="4551"/>
                    <a:pt x="376238" y="-3831"/>
                    <a:pt x="451866" y="1598"/>
                  </a:cubicBezTo>
                  <a:cubicBezTo>
                    <a:pt x="521494" y="8742"/>
                    <a:pt x="566166" y="28363"/>
                    <a:pt x="603123" y="49223"/>
                  </a:cubicBezTo>
                  <a:cubicBezTo>
                    <a:pt x="642366" y="66463"/>
                    <a:pt x="658463" y="78941"/>
                    <a:pt x="665607" y="86656"/>
                  </a:cubicBezTo>
                  <a:cubicBezTo>
                    <a:pt x="674561" y="90847"/>
                    <a:pt x="692372" y="101610"/>
                    <a:pt x="722186" y="133138"/>
                  </a:cubicBezTo>
                  <a:cubicBezTo>
                    <a:pt x="753713" y="160475"/>
                    <a:pt x="787051" y="196860"/>
                    <a:pt x="817436" y="260487"/>
                  </a:cubicBezTo>
                  <a:cubicBezTo>
                    <a:pt x="847154" y="329544"/>
                    <a:pt x="863251" y="402219"/>
                    <a:pt x="865632" y="474800"/>
                  </a:cubicBezTo>
                  <a:cubicBezTo>
                    <a:pt x="864394" y="542142"/>
                    <a:pt x="848963" y="583766"/>
                    <a:pt x="831056" y="617675"/>
                  </a:cubicBezTo>
                  <a:cubicBezTo>
                    <a:pt x="816769" y="654060"/>
                    <a:pt x="804863" y="668348"/>
                    <a:pt x="798386" y="674253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26518ED-DF3B-7D3A-9603-F1717D8F281C}"/>
                </a:ext>
              </a:extLst>
            </p:cNvPr>
            <p:cNvSpPr/>
            <p:nvPr/>
          </p:nvSpPr>
          <p:spPr>
            <a:xfrm>
              <a:off x="8826050" y="2311930"/>
              <a:ext cx="632174" cy="615453"/>
            </a:xfrm>
            <a:custGeom>
              <a:avLst/>
              <a:gdLst>
                <a:gd name="connsiteX0" fmla="*/ 579787 w 632174"/>
                <a:gd name="connsiteY0" fmla="*/ 494803 h 615453"/>
                <a:gd name="connsiteX1" fmla="*/ 548259 w 632174"/>
                <a:gd name="connsiteY1" fmla="*/ 532331 h 615453"/>
                <a:gd name="connsiteX2" fmla="*/ 457200 w 632174"/>
                <a:gd name="connsiteY2" fmla="*/ 593005 h 615453"/>
                <a:gd name="connsiteX3" fmla="*/ 296989 w 632174"/>
                <a:gd name="connsiteY3" fmla="*/ 615008 h 615453"/>
                <a:gd name="connsiteX4" fmla="*/ 186880 w 632174"/>
                <a:gd name="connsiteY4" fmla="*/ 581671 h 615453"/>
                <a:gd name="connsiteX5" fmla="*/ 141637 w 632174"/>
                <a:gd name="connsiteY5" fmla="*/ 554334 h 615453"/>
                <a:gd name="connsiteX6" fmla="*/ 101155 w 632174"/>
                <a:gd name="connsiteY6" fmla="*/ 520996 h 615453"/>
                <a:gd name="connsiteX7" fmla="*/ 32671 w 632174"/>
                <a:gd name="connsiteY7" fmla="*/ 428128 h 615453"/>
                <a:gd name="connsiteX8" fmla="*/ 0 w 632174"/>
                <a:gd name="connsiteY8" fmla="*/ 269155 h 615453"/>
                <a:gd name="connsiteX9" fmla="*/ 26765 w 632174"/>
                <a:gd name="connsiteY9" fmla="*/ 163237 h 615453"/>
                <a:gd name="connsiteX10" fmla="*/ 51721 w 632174"/>
                <a:gd name="connsiteY10" fmla="*/ 120946 h 615453"/>
                <a:gd name="connsiteX11" fmla="*/ 83915 w 632174"/>
                <a:gd name="connsiteY11" fmla="*/ 83418 h 615453"/>
                <a:gd name="connsiteX12" fmla="*/ 174403 w 632174"/>
                <a:gd name="connsiteY12" fmla="*/ 22744 h 615453"/>
                <a:gd name="connsiteX13" fmla="*/ 335089 w 632174"/>
                <a:gd name="connsiteY13" fmla="*/ 646 h 615453"/>
                <a:gd name="connsiteX14" fmla="*/ 445294 w 632174"/>
                <a:gd name="connsiteY14" fmla="*/ 33983 h 615453"/>
                <a:gd name="connsiteX15" fmla="*/ 490538 w 632174"/>
                <a:gd name="connsiteY15" fmla="*/ 61415 h 615453"/>
                <a:gd name="connsiteX16" fmla="*/ 531019 w 632174"/>
                <a:gd name="connsiteY16" fmla="*/ 94753 h 615453"/>
                <a:gd name="connsiteX17" fmla="*/ 598837 w 632174"/>
                <a:gd name="connsiteY17" fmla="*/ 187621 h 615453"/>
                <a:gd name="connsiteX18" fmla="*/ 632174 w 632174"/>
                <a:gd name="connsiteY18" fmla="*/ 346594 h 615453"/>
                <a:gd name="connsiteX19" fmla="*/ 604838 w 632174"/>
                <a:gd name="connsiteY19" fmla="*/ 452512 h 615453"/>
                <a:gd name="connsiteX20" fmla="*/ 579787 w 632174"/>
                <a:gd name="connsiteY20" fmla="*/ 494803 h 6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2174" h="615453">
                  <a:moveTo>
                    <a:pt x="579787" y="494803"/>
                  </a:moveTo>
                  <a:cubicBezTo>
                    <a:pt x="576834" y="500708"/>
                    <a:pt x="570262" y="512614"/>
                    <a:pt x="548259" y="532331"/>
                  </a:cubicBezTo>
                  <a:cubicBezTo>
                    <a:pt x="528638" y="553096"/>
                    <a:pt x="503587" y="575194"/>
                    <a:pt x="457200" y="593005"/>
                  </a:cubicBezTo>
                  <a:cubicBezTo>
                    <a:pt x="405955" y="610246"/>
                    <a:pt x="351758" y="617389"/>
                    <a:pt x="296989" y="615008"/>
                  </a:cubicBezTo>
                  <a:cubicBezTo>
                    <a:pt x="245840" y="610246"/>
                    <a:pt x="213074" y="596625"/>
                    <a:pt x="186880" y="581671"/>
                  </a:cubicBezTo>
                  <a:cubicBezTo>
                    <a:pt x="157734" y="568621"/>
                    <a:pt x="146399" y="559668"/>
                    <a:pt x="141637" y="554334"/>
                  </a:cubicBezTo>
                  <a:cubicBezTo>
                    <a:pt x="134493" y="551381"/>
                    <a:pt x="122015" y="543571"/>
                    <a:pt x="101155" y="520996"/>
                  </a:cubicBezTo>
                  <a:cubicBezTo>
                    <a:pt x="77914" y="500708"/>
                    <a:pt x="53530" y="474514"/>
                    <a:pt x="32671" y="428128"/>
                  </a:cubicBezTo>
                  <a:cubicBezTo>
                    <a:pt x="11239" y="376883"/>
                    <a:pt x="571" y="322781"/>
                    <a:pt x="0" y="269155"/>
                  </a:cubicBezTo>
                  <a:cubicBezTo>
                    <a:pt x="1143" y="219149"/>
                    <a:pt x="13049" y="187621"/>
                    <a:pt x="26765" y="163237"/>
                  </a:cubicBezTo>
                  <a:cubicBezTo>
                    <a:pt x="37433" y="135805"/>
                    <a:pt x="46387" y="125137"/>
                    <a:pt x="51721" y="120946"/>
                  </a:cubicBezTo>
                  <a:cubicBezTo>
                    <a:pt x="54102" y="114374"/>
                    <a:pt x="61246" y="102468"/>
                    <a:pt x="83915" y="83418"/>
                  </a:cubicBezTo>
                  <a:cubicBezTo>
                    <a:pt x="102394" y="61987"/>
                    <a:pt x="127349" y="39984"/>
                    <a:pt x="174403" y="22744"/>
                  </a:cubicBezTo>
                  <a:cubicBezTo>
                    <a:pt x="224980" y="4837"/>
                    <a:pt x="279749" y="-2307"/>
                    <a:pt x="335089" y="646"/>
                  </a:cubicBezTo>
                  <a:cubicBezTo>
                    <a:pt x="386334" y="4837"/>
                    <a:pt x="418433" y="18553"/>
                    <a:pt x="445294" y="33983"/>
                  </a:cubicBezTo>
                  <a:cubicBezTo>
                    <a:pt x="473869" y="46556"/>
                    <a:pt x="485108" y="55414"/>
                    <a:pt x="490538" y="61415"/>
                  </a:cubicBezTo>
                  <a:cubicBezTo>
                    <a:pt x="497014" y="63796"/>
                    <a:pt x="509588" y="71512"/>
                    <a:pt x="531019" y="94753"/>
                  </a:cubicBezTo>
                  <a:cubicBezTo>
                    <a:pt x="553593" y="114374"/>
                    <a:pt x="577405" y="140568"/>
                    <a:pt x="598837" y="187621"/>
                  </a:cubicBezTo>
                  <a:cubicBezTo>
                    <a:pt x="619697" y="238199"/>
                    <a:pt x="631031" y="292396"/>
                    <a:pt x="632174" y="346594"/>
                  </a:cubicBezTo>
                  <a:cubicBezTo>
                    <a:pt x="630364" y="395933"/>
                    <a:pt x="618458" y="427556"/>
                    <a:pt x="604838" y="452512"/>
                  </a:cubicBezTo>
                  <a:cubicBezTo>
                    <a:pt x="593503" y="479277"/>
                    <a:pt x="584549" y="490040"/>
                    <a:pt x="579787" y="494803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A2354C5-DF24-11F5-FDFC-E48EDF68E704}"/>
                </a:ext>
              </a:extLst>
            </p:cNvPr>
            <p:cNvSpPr/>
            <p:nvPr/>
          </p:nvSpPr>
          <p:spPr>
            <a:xfrm>
              <a:off x="8793284" y="2290892"/>
              <a:ext cx="628078" cy="606440"/>
            </a:xfrm>
            <a:custGeom>
              <a:avLst/>
              <a:gdLst>
                <a:gd name="connsiteX0" fmla="*/ 578072 w 628078"/>
                <a:gd name="connsiteY0" fmla="*/ 490218 h 606440"/>
                <a:gd name="connsiteX1" fmla="*/ 547116 w 628078"/>
                <a:gd name="connsiteY1" fmla="*/ 526508 h 606440"/>
                <a:gd name="connsiteX2" fmla="*/ 457771 w 628078"/>
                <a:gd name="connsiteY2" fmla="*/ 585468 h 606440"/>
                <a:gd name="connsiteX3" fmla="*/ 298799 w 628078"/>
                <a:gd name="connsiteY3" fmla="*/ 605756 h 606440"/>
                <a:gd name="connsiteX4" fmla="*/ 188690 w 628078"/>
                <a:gd name="connsiteY4" fmla="*/ 571181 h 606440"/>
                <a:gd name="connsiteX5" fmla="*/ 143446 w 628078"/>
                <a:gd name="connsiteY5" fmla="*/ 544415 h 606440"/>
                <a:gd name="connsiteX6" fmla="*/ 102965 w 628078"/>
                <a:gd name="connsiteY6" fmla="*/ 511078 h 606440"/>
                <a:gd name="connsiteX7" fmla="*/ 34480 w 628078"/>
                <a:gd name="connsiteY7" fmla="*/ 418781 h 606440"/>
                <a:gd name="connsiteX8" fmla="*/ 0 w 628078"/>
                <a:gd name="connsiteY8" fmla="*/ 262190 h 606440"/>
                <a:gd name="connsiteX9" fmla="*/ 25622 w 628078"/>
                <a:gd name="connsiteY9" fmla="*/ 158081 h 606440"/>
                <a:gd name="connsiteX10" fmla="*/ 50006 w 628078"/>
                <a:gd name="connsiteY10" fmla="*/ 116362 h 606440"/>
                <a:gd name="connsiteX11" fmla="*/ 80963 w 628078"/>
                <a:gd name="connsiteY11" fmla="*/ 79500 h 606440"/>
                <a:gd name="connsiteX12" fmla="*/ 170879 w 628078"/>
                <a:gd name="connsiteY12" fmla="*/ 21112 h 606440"/>
                <a:gd name="connsiteX13" fmla="*/ 329755 w 628078"/>
                <a:gd name="connsiteY13" fmla="*/ 919 h 606440"/>
                <a:gd name="connsiteX14" fmla="*/ 439960 w 628078"/>
                <a:gd name="connsiteY14" fmla="*/ 34828 h 606440"/>
                <a:gd name="connsiteX15" fmla="*/ 484537 w 628078"/>
                <a:gd name="connsiteY15" fmla="*/ 62165 h 606440"/>
                <a:gd name="connsiteX16" fmla="*/ 525018 w 628078"/>
                <a:gd name="connsiteY16" fmla="*/ 95502 h 606440"/>
                <a:gd name="connsiteX17" fmla="*/ 594074 w 628078"/>
                <a:gd name="connsiteY17" fmla="*/ 187799 h 606440"/>
                <a:gd name="connsiteX18" fmla="*/ 628079 w 628078"/>
                <a:gd name="connsiteY18" fmla="*/ 344390 h 606440"/>
                <a:gd name="connsiteX19" fmla="*/ 602456 w 628078"/>
                <a:gd name="connsiteY19" fmla="*/ 448594 h 606440"/>
                <a:gd name="connsiteX20" fmla="*/ 578072 w 628078"/>
                <a:gd name="connsiteY20" fmla="*/ 490218 h 60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8078" h="606440">
                  <a:moveTo>
                    <a:pt x="578072" y="490218"/>
                  </a:moveTo>
                  <a:cubicBezTo>
                    <a:pt x="575024" y="496219"/>
                    <a:pt x="568547" y="507458"/>
                    <a:pt x="547116" y="526508"/>
                  </a:cubicBezTo>
                  <a:cubicBezTo>
                    <a:pt x="528066" y="546797"/>
                    <a:pt x="503587" y="568228"/>
                    <a:pt x="457771" y="585468"/>
                  </a:cubicBezTo>
                  <a:cubicBezTo>
                    <a:pt x="407194" y="602137"/>
                    <a:pt x="353568" y="608709"/>
                    <a:pt x="298799" y="605756"/>
                  </a:cubicBezTo>
                  <a:cubicBezTo>
                    <a:pt x="247650" y="600327"/>
                    <a:pt x="214884" y="586040"/>
                    <a:pt x="188690" y="571181"/>
                  </a:cubicBezTo>
                  <a:cubicBezTo>
                    <a:pt x="159544" y="558131"/>
                    <a:pt x="148209" y="549178"/>
                    <a:pt x="143446" y="544415"/>
                  </a:cubicBezTo>
                  <a:cubicBezTo>
                    <a:pt x="136303" y="541463"/>
                    <a:pt x="123825" y="533652"/>
                    <a:pt x="102965" y="511078"/>
                  </a:cubicBezTo>
                  <a:cubicBezTo>
                    <a:pt x="79724" y="490790"/>
                    <a:pt x="55912" y="464596"/>
                    <a:pt x="34480" y="418781"/>
                  </a:cubicBezTo>
                  <a:cubicBezTo>
                    <a:pt x="12478" y="368203"/>
                    <a:pt x="1143" y="315244"/>
                    <a:pt x="0" y="262190"/>
                  </a:cubicBezTo>
                  <a:cubicBezTo>
                    <a:pt x="571" y="212850"/>
                    <a:pt x="11906" y="182465"/>
                    <a:pt x="25622" y="158081"/>
                  </a:cubicBezTo>
                  <a:cubicBezTo>
                    <a:pt x="35719" y="131221"/>
                    <a:pt x="44672" y="120553"/>
                    <a:pt x="50006" y="116362"/>
                  </a:cubicBezTo>
                  <a:cubicBezTo>
                    <a:pt x="52388" y="109790"/>
                    <a:pt x="58960" y="97883"/>
                    <a:pt x="80963" y="79500"/>
                  </a:cubicBezTo>
                  <a:cubicBezTo>
                    <a:pt x="99441" y="58640"/>
                    <a:pt x="124396" y="37781"/>
                    <a:pt x="170879" y="21112"/>
                  </a:cubicBezTo>
                  <a:cubicBezTo>
                    <a:pt x="220885" y="4443"/>
                    <a:pt x="274987" y="-2701"/>
                    <a:pt x="329755" y="919"/>
                  </a:cubicBezTo>
                  <a:cubicBezTo>
                    <a:pt x="380429" y="5681"/>
                    <a:pt x="413099" y="19302"/>
                    <a:pt x="439960" y="34828"/>
                  </a:cubicBezTo>
                  <a:cubicBezTo>
                    <a:pt x="467868" y="47306"/>
                    <a:pt x="479203" y="56259"/>
                    <a:pt x="484537" y="62165"/>
                  </a:cubicBezTo>
                  <a:cubicBezTo>
                    <a:pt x="491109" y="64546"/>
                    <a:pt x="503587" y="72356"/>
                    <a:pt x="525018" y="95502"/>
                  </a:cubicBezTo>
                  <a:cubicBezTo>
                    <a:pt x="547688" y="115219"/>
                    <a:pt x="572072" y="141413"/>
                    <a:pt x="594074" y="187799"/>
                  </a:cubicBezTo>
                  <a:cubicBezTo>
                    <a:pt x="614934" y="237806"/>
                    <a:pt x="626840" y="290765"/>
                    <a:pt x="628079" y="344390"/>
                  </a:cubicBezTo>
                  <a:cubicBezTo>
                    <a:pt x="626840" y="393158"/>
                    <a:pt x="615505" y="423543"/>
                    <a:pt x="602456" y="448594"/>
                  </a:cubicBezTo>
                  <a:cubicBezTo>
                    <a:pt x="591693" y="475359"/>
                    <a:pt x="582835" y="485456"/>
                    <a:pt x="578072" y="49021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8261CB3-6672-2EC0-B845-F7F33D830284}"/>
                </a:ext>
              </a:extLst>
            </p:cNvPr>
            <p:cNvSpPr/>
            <p:nvPr/>
          </p:nvSpPr>
          <p:spPr>
            <a:xfrm>
              <a:off x="8811763" y="2306616"/>
              <a:ext cx="625601" cy="601065"/>
            </a:xfrm>
            <a:custGeom>
              <a:avLst/>
              <a:gdLst>
                <a:gd name="connsiteX0" fmla="*/ 576834 w 625601"/>
                <a:gd name="connsiteY0" fmla="*/ 487639 h 601065"/>
                <a:gd name="connsiteX1" fmla="*/ 545878 w 625601"/>
                <a:gd name="connsiteY1" fmla="*/ 523929 h 601065"/>
                <a:gd name="connsiteX2" fmla="*/ 457200 w 625601"/>
                <a:gd name="connsiteY2" fmla="*/ 581651 h 601065"/>
                <a:gd name="connsiteX3" fmla="*/ 299371 w 625601"/>
                <a:gd name="connsiteY3" fmla="*/ 600129 h 601065"/>
                <a:gd name="connsiteX4" fmla="*/ 189833 w 625601"/>
                <a:gd name="connsiteY4" fmla="*/ 565553 h 601065"/>
                <a:gd name="connsiteX5" fmla="*/ 144589 w 625601"/>
                <a:gd name="connsiteY5" fmla="*/ 538217 h 601065"/>
                <a:gd name="connsiteX6" fmla="*/ 104108 w 625601"/>
                <a:gd name="connsiteY6" fmla="*/ 504879 h 601065"/>
                <a:gd name="connsiteX7" fmla="*/ 35052 w 625601"/>
                <a:gd name="connsiteY7" fmla="*/ 413153 h 601065"/>
                <a:gd name="connsiteX8" fmla="*/ 0 w 625601"/>
                <a:gd name="connsiteY8" fmla="*/ 257801 h 601065"/>
                <a:gd name="connsiteX9" fmla="*/ 24955 w 625601"/>
                <a:gd name="connsiteY9" fmla="*/ 154835 h 601065"/>
                <a:gd name="connsiteX10" fmla="*/ 48768 w 625601"/>
                <a:gd name="connsiteY10" fmla="*/ 113782 h 601065"/>
                <a:gd name="connsiteX11" fmla="*/ 79153 w 625601"/>
                <a:gd name="connsiteY11" fmla="*/ 77397 h 601065"/>
                <a:gd name="connsiteX12" fmla="*/ 168402 w 625601"/>
                <a:gd name="connsiteY12" fmla="*/ 19676 h 601065"/>
                <a:gd name="connsiteX13" fmla="*/ 326231 w 625601"/>
                <a:gd name="connsiteY13" fmla="*/ 1197 h 601065"/>
                <a:gd name="connsiteX14" fmla="*/ 435769 w 625601"/>
                <a:gd name="connsiteY14" fmla="*/ 35773 h 601065"/>
                <a:gd name="connsiteX15" fmla="*/ 481013 w 625601"/>
                <a:gd name="connsiteY15" fmla="*/ 63109 h 601065"/>
                <a:gd name="connsiteX16" fmla="*/ 521494 w 625601"/>
                <a:gd name="connsiteY16" fmla="*/ 96447 h 601065"/>
                <a:gd name="connsiteX17" fmla="*/ 590550 w 625601"/>
                <a:gd name="connsiteY17" fmla="*/ 188173 h 601065"/>
                <a:gd name="connsiteX18" fmla="*/ 625602 w 625601"/>
                <a:gd name="connsiteY18" fmla="*/ 343526 h 601065"/>
                <a:gd name="connsiteX19" fmla="*/ 600647 w 625601"/>
                <a:gd name="connsiteY19" fmla="*/ 446491 h 601065"/>
                <a:gd name="connsiteX20" fmla="*/ 576834 w 625601"/>
                <a:gd name="connsiteY20" fmla="*/ 487639 h 60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5601" h="601065">
                  <a:moveTo>
                    <a:pt x="576834" y="487639"/>
                  </a:moveTo>
                  <a:cubicBezTo>
                    <a:pt x="573881" y="493544"/>
                    <a:pt x="567309" y="504879"/>
                    <a:pt x="545878" y="523929"/>
                  </a:cubicBezTo>
                  <a:cubicBezTo>
                    <a:pt x="526828" y="544122"/>
                    <a:pt x="502444" y="564982"/>
                    <a:pt x="457200" y="581651"/>
                  </a:cubicBezTo>
                  <a:cubicBezTo>
                    <a:pt x="407194" y="597176"/>
                    <a:pt x="353568" y="603653"/>
                    <a:pt x="299371" y="600129"/>
                  </a:cubicBezTo>
                  <a:cubicBezTo>
                    <a:pt x="248793" y="594795"/>
                    <a:pt x="216027" y="580508"/>
                    <a:pt x="189833" y="565553"/>
                  </a:cubicBezTo>
                  <a:cubicBezTo>
                    <a:pt x="161258" y="552504"/>
                    <a:pt x="149352" y="543551"/>
                    <a:pt x="144589" y="538217"/>
                  </a:cubicBezTo>
                  <a:cubicBezTo>
                    <a:pt x="137446" y="535264"/>
                    <a:pt x="125539" y="527453"/>
                    <a:pt x="104108" y="504879"/>
                  </a:cubicBezTo>
                  <a:cubicBezTo>
                    <a:pt x="80963" y="484591"/>
                    <a:pt x="56483" y="459064"/>
                    <a:pt x="35052" y="413153"/>
                  </a:cubicBezTo>
                  <a:cubicBezTo>
                    <a:pt x="13049" y="362576"/>
                    <a:pt x="1143" y="310188"/>
                    <a:pt x="0" y="257801"/>
                  </a:cubicBezTo>
                  <a:cubicBezTo>
                    <a:pt x="0" y="209033"/>
                    <a:pt x="11906" y="178648"/>
                    <a:pt x="24955" y="154835"/>
                  </a:cubicBezTo>
                  <a:cubicBezTo>
                    <a:pt x="35052" y="128070"/>
                    <a:pt x="43434" y="117878"/>
                    <a:pt x="48768" y="113782"/>
                  </a:cubicBezTo>
                  <a:cubicBezTo>
                    <a:pt x="50578" y="107210"/>
                    <a:pt x="57721" y="95876"/>
                    <a:pt x="79153" y="77397"/>
                  </a:cubicBezTo>
                  <a:cubicBezTo>
                    <a:pt x="97631" y="56632"/>
                    <a:pt x="122015" y="35773"/>
                    <a:pt x="168402" y="19676"/>
                  </a:cubicBezTo>
                  <a:cubicBezTo>
                    <a:pt x="218408" y="3578"/>
                    <a:pt x="271463" y="-2899"/>
                    <a:pt x="326231" y="1197"/>
                  </a:cubicBezTo>
                  <a:cubicBezTo>
                    <a:pt x="376809" y="5959"/>
                    <a:pt x="408908" y="20247"/>
                    <a:pt x="435769" y="35773"/>
                  </a:cubicBezTo>
                  <a:cubicBezTo>
                    <a:pt x="464344" y="48251"/>
                    <a:pt x="475583" y="57776"/>
                    <a:pt x="481013" y="63109"/>
                  </a:cubicBezTo>
                  <a:cubicBezTo>
                    <a:pt x="487489" y="66157"/>
                    <a:pt x="500063" y="73873"/>
                    <a:pt x="521494" y="96447"/>
                  </a:cubicBezTo>
                  <a:cubicBezTo>
                    <a:pt x="544068" y="116164"/>
                    <a:pt x="568452" y="141691"/>
                    <a:pt x="590550" y="188173"/>
                  </a:cubicBezTo>
                  <a:cubicBezTo>
                    <a:pt x="611981" y="238179"/>
                    <a:pt x="623888" y="290567"/>
                    <a:pt x="625602" y="343526"/>
                  </a:cubicBezTo>
                  <a:cubicBezTo>
                    <a:pt x="625030" y="391722"/>
                    <a:pt x="613124" y="422107"/>
                    <a:pt x="600647" y="446491"/>
                  </a:cubicBezTo>
                  <a:cubicBezTo>
                    <a:pt x="589883" y="472685"/>
                    <a:pt x="581597" y="482876"/>
                    <a:pt x="576834" y="487639"/>
                  </a:cubicBezTo>
                  <a:close/>
                </a:path>
              </a:pathLst>
            </a:custGeom>
            <a:solidFill>
              <a:srgbClr val="80B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DA8BA24-93E5-1A0A-AB9A-C5D610E2D2F4}"/>
                </a:ext>
              </a:extLst>
            </p:cNvPr>
            <p:cNvSpPr/>
            <p:nvPr/>
          </p:nvSpPr>
          <p:spPr>
            <a:xfrm>
              <a:off x="9226456" y="2465642"/>
              <a:ext cx="175856" cy="390525"/>
            </a:xfrm>
            <a:custGeom>
              <a:avLst/>
              <a:gdLst>
                <a:gd name="connsiteX0" fmla="*/ 153187 w 175856"/>
                <a:gd name="connsiteY0" fmla="*/ 46387 h 390525"/>
                <a:gd name="connsiteX1" fmla="*/ 144234 w 175856"/>
                <a:gd name="connsiteY1" fmla="*/ 23146 h 390525"/>
                <a:gd name="connsiteX2" fmla="*/ 109182 w 175856"/>
                <a:gd name="connsiteY2" fmla="*/ 0 h 390525"/>
                <a:gd name="connsiteX3" fmla="*/ 52032 w 175856"/>
                <a:gd name="connsiteY3" fmla="*/ 26765 h 390525"/>
                <a:gd name="connsiteX4" fmla="*/ 35934 w 175856"/>
                <a:gd name="connsiteY4" fmla="*/ 70771 h 390525"/>
                <a:gd name="connsiteX5" fmla="*/ 40697 w 175856"/>
                <a:gd name="connsiteY5" fmla="*/ 94012 h 390525"/>
                <a:gd name="connsiteX6" fmla="*/ 44221 w 175856"/>
                <a:gd name="connsiteY6" fmla="*/ 117253 h 390525"/>
                <a:gd name="connsiteX7" fmla="*/ 62700 w 175856"/>
                <a:gd name="connsiteY7" fmla="*/ 174974 h 390525"/>
                <a:gd name="connsiteX8" fmla="*/ 81750 w 175856"/>
                <a:gd name="connsiteY8" fmla="*/ 260128 h 390525"/>
                <a:gd name="connsiteX9" fmla="*/ 63271 w 175856"/>
                <a:gd name="connsiteY9" fmla="*/ 310706 h 390525"/>
                <a:gd name="connsiteX10" fmla="*/ 41268 w 175856"/>
                <a:gd name="connsiteY10" fmla="*/ 329184 h 390525"/>
                <a:gd name="connsiteX11" fmla="*/ 31172 w 175856"/>
                <a:gd name="connsiteY11" fmla="*/ 333375 h 390525"/>
                <a:gd name="connsiteX12" fmla="*/ 10312 w 175856"/>
                <a:gd name="connsiteY12" fmla="*/ 351758 h 390525"/>
                <a:gd name="connsiteX13" fmla="*/ 216 w 175856"/>
                <a:gd name="connsiteY13" fmla="*/ 382143 h 390525"/>
                <a:gd name="connsiteX14" fmla="*/ 16884 w 175856"/>
                <a:gd name="connsiteY14" fmla="*/ 390525 h 390525"/>
                <a:gd name="connsiteX15" fmla="*/ 32315 w 175856"/>
                <a:gd name="connsiteY15" fmla="*/ 387477 h 390525"/>
                <a:gd name="connsiteX16" fmla="*/ 51365 w 175856"/>
                <a:gd name="connsiteY16" fmla="*/ 372618 h 390525"/>
                <a:gd name="connsiteX17" fmla="*/ 89465 w 175856"/>
                <a:gd name="connsiteY17" fmla="*/ 332708 h 390525"/>
                <a:gd name="connsiteX18" fmla="*/ 135947 w 175856"/>
                <a:gd name="connsiteY18" fmla="*/ 263081 h 390525"/>
                <a:gd name="connsiteX19" fmla="*/ 160902 w 175856"/>
                <a:gd name="connsiteY19" fmla="*/ 213074 h 390525"/>
                <a:gd name="connsiteX20" fmla="*/ 169856 w 175856"/>
                <a:gd name="connsiteY20" fmla="*/ 191643 h 390525"/>
                <a:gd name="connsiteX21" fmla="*/ 172237 w 175856"/>
                <a:gd name="connsiteY21" fmla="*/ 176784 h 390525"/>
                <a:gd name="connsiteX22" fmla="*/ 175857 w 175856"/>
                <a:gd name="connsiteY22" fmla="*/ 142208 h 390525"/>
                <a:gd name="connsiteX23" fmla="*/ 171094 w 175856"/>
                <a:gd name="connsiteY23" fmla="*/ 91631 h 390525"/>
                <a:gd name="connsiteX24" fmla="*/ 160331 w 175856"/>
                <a:gd name="connsiteY24" fmla="*/ 59531 h 390525"/>
                <a:gd name="connsiteX25" fmla="*/ 153187 w 175856"/>
                <a:gd name="connsiteY25" fmla="*/ 4638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5856" h="390525">
                  <a:moveTo>
                    <a:pt x="153187" y="46387"/>
                  </a:moveTo>
                  <a:cubicBezTo>
                    <a:pt x="152616" y="41053"/>
                    <a:pt x="151377" y="32671"/>
                    <a:pt x="144234" y="23146"/>
                  </a:cubicBezTo>
                  <a:cubicBezTo>
                    <a:pt x="136518" y="11240"/>
                    <a:pt x="126422" y="572"/>
                    <a:pt x="109182" y="0"/>
                  </a:cubicBezTo>
                  <a:cubicBezTo>
                    <a:pt x="88893" y="1143"/>
                    <a:pt x="68034" y="10668"/>
                    <a:pt x="52032" y="26765"/>
                  </a:cubicBezTo>
                  <a:cubicBezTo>
                    <a:pt x="38887" y="41053"/>
                    <a:pt x="35363" y="56483"/>
                    <a:pt x="35934" y="70771"/>
                  </a:cubicBezTo>
                  <a:cubicBezTo>
                    <a:pt x="34696" y="83344"/>
                    <a:pt x="37744" y="90488"/>
                    <a:pt x="40697" y="94012"/>
                  </a:cubicBezTo>
                  <a:cubicBezTo>
                    <a:pt x="40125" y="96393"/>
                    <a:pt x="40125" y="102394"/>
                    <a:pt x="44221" y="117253"/>
                  </a:cubicBezTo>
                  <a:cubicBezTo>
                    <a:pt x="48412" y="130969"/>
                    <a:pt x="54984" y="147638"/>
                    <a:pt x="62700" y="174974"/>
                  </a:cubicBezTo>
                  <a:cubicBezTo>
                    <a:pt x="71653" y="203549"/>
                    <a:pt x="79940" y="232124"/>
                    <a:pt x="81750" y="260128"/>
                  </a:cubicBezTo>
                  <a:cubicBezTo>
                    <a:pt x="80607" y="285083"/>
                    <a:pt x="72796" y="299371"/>
                    <a:pt x="63271" y="310706"/>
                  </a:cubicBezTo>
                  <a:cubicBezTo>
                    <a:pt x="54413" y="323183"/>
                    <a:pt x="46031" y="327374"/>
                    <a:pt x="41268" y="329184"/>
                  </a:cubicBezTo>
                  <a:cubicBezTo>
                    <a:pt x="39459" y="328613"/>
                    <a:pt x="36506" y="329184"/>
                    <a:pt x="31172" y="333375"/>
                  </a:cubicBezTo>
                  <a:cubicBezTo>
                    <a:pt x="24028" y="336899"/>
                    <a:pt x="16884" y="342233"/>
                    <a:pt x="10312" y="351758"/>
                  </a:cubicBezTo>
                  <a:cubicBezTo>
                    <a:pt x="3168" y="362522"/>
                    <a:pt x="-1023" y="373190"/>
                    <a:pt x="216" y="382143"/>
                  </a:cubicBezTo>
                  <a:cubicBezTo>
                    <a:pt x="2025" y="388715"/>
                    <a:pt x="9169" y="390525"/>
                    <a:pt x="16884" y="390525"/>
                  </a:cubicBezTo>
                  <a:cubicBezTo>
                    <a:pt x="23457" y="390525"/>
                    <a:pt x="28791" y="388715"/>
                    <a:pt x="32315" y="387477"/>
                  </a:cubicBezTo>
                  <a:cubicBezTo>
                    <a:pt x="34696" y="385763"/>
                    <a:pt x="40125" y="382143"/>
                    <a:pt x="51365" y="372618"/>
                  </a:cubicBezTo>
                  <a:cubicBezTo>
                    <a:pt x="61557" y="363665"/>
                    <a:pt x="72796" y="352997"/>
                    <a:pt x="89465" y="332708"/>
                  </a:cubicBezTo>
                  <a:cubicBezTo>
                    <a:pt x="106134" y="310706"/>
                    <a:pt x="121659" y="286893"/>
                    <a:pt x="135947" y="263081"/>
                  </a:cubicBezTo>
                  <a:cubicBezTo>
                    <a:pt x="148996" y="239840"/>
                    <a:pt x="155568" y="224981"/>
                    <a:pt x="160902" y="213074"/>
                  </a:cubicBezTo>
                  <a:cubicBezTo>
                    <a:pt x="166903" y="199358"/>
                    <a:pt x="168713" y="194024"/>
                    <a:pt x="169856" y="191643"/>
                  </a:cubicBezTo>
                  <a:cubicBezTo>
                    <a:pt x="169856" y="189833"/>
                    <a:pt x="171094" y="185738"/>
                    <a:pt x="172237" y="176784"/>
                  </a:cubicBezTo>
                  <a:cubicBezTo>
                    <a:pt x="173475" y="167831"/>
                    <a:pt x="175190" y="157734"/>
                    <a:pt x="175857" y="142208"/>
                  </a:cubicBezTo>
                  <a:cubicBezTo>
                    <a:pt x="175190" y="124968"/>
                    <a:pt x="174047" y="107728"/>
                    <a:pt x="171094" y="91631"/>
                  </a:cubicBezTo>
                  <a:cubicBezTo>
                    <a:pt x="167475" y="76200"/>
                    <a:pt x="163950" y="66675"/>
                    <a:pt x="160331" y="59531"/>
                  </a:cubicBezTo>
                  <a:cubicBezTo>
                    <a:pt x="156807" y="51149"/>
                    <a:pt x="154425" y="47625"/>
                    <a:pt x="153187" y="46387"/>
                  </a:cubicBezTo>
                  <a:close/>
                </a:path>
              </a:pathLst>
            </a:custGeom>
            <a:solidFill>
              <a:srgbClr val="D5E5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9A565E8F-3CD6-990C-F15C-020576FB140A}"/>
                </a:ext>
              </a:extLst>
            </p:cNvPr>
            <p:cNvSpPr/>
            <p:nvPr/>
          </p:nvSpPr>
          <p:spPr>
            <a:xfrm>
              <a:off x="8874010" y="2504970"/>
              <a:ext cx="145492" cy="210702"/>
            </a:xfrm>
            <a:custGeom>
              <a:avLst/>
              <a:gdLst>
                <a:gd name="connsiteX0" fmla="*/ 115108 w 145492"/>
                <a:gd name="connsiteY0" fmla="*/ 83830 h 210702"/>
                <a:gd name="connsiteX1" fmla="*/ 110346 w 145492"/>
                <a:gd name="connsiteY1" fmla="*/ 74305 h 210702"/>
                <a:gd name="connsiteX2" fmla="*/ 100249 w 145492"/>
                <a:gd name="connsiteY2" fmla="*/ 51731 h 210702"/>
                <a:gd name="connsiteX3" fmla="*/ 83580 w 145492"/>
                <a:gd name="connsiteY3" fmla="*/ 20774 h 210702"/>
                <a:gd name="connsiteX4" fmla="*/ 65673 w 145492"/>
                <a:gd name="connsiteY4" fmla="*/ 5249 h 210702"/>
                <a:gd name="connsiteX5" fmla="*/ 55005 w 145492"/>
                <a:gd name="connsiteY5" fmla="*/ 1153 h 210702"/>
                <a:gd name="connsiteX6" fmla="*/ 45480 w 145492"/>
                <a:gd name="connsiteY6" fmla="*/ 1153 h 210702"/>
                <a:gd name="connsiteX7" fmla="*/ 26430 w 145492"/>
                <a:gd name="connsiteY7" fmla="*/ 10011 h 210702"/>
                <a:gd name="connsiteX8" fmla="*/ 7952 w 145492"/>
                <a:gd name="connsiteY8" fmla="*/ 36872 h 210702"/>
                <a:gd name="connsiteX9" fmla="*/ 2046 w 145492"/>
                <a:gd name="connsiteY9" fmla="*/ 58874 h 210702"/>
                <a:gd name="connsiteX10" fmla="*/ 808 w 145492"/>
                <a:gd name="connsiteY10" fmla="*/ 67828 h 210702"/>
                <a:gd name="connsiteX11" fmla="*/ 237 w 145492"/>
                <a:gd name="connsiteY11" fmla="*/ 78496 h 210702"/>
                <a:gd name="connsiteX12" fmla="*/ 3761 w 145492"/>
                <a:gd name="connsiteY12" fmla="*/ 103547 h 210702"/>
                <a:gd name="connsiteX13" fmla="*/ 18715 w 145492"/>
                <a:gd name="connsiteY13" fmla="*/ 136217 h 210702"/>
                <a:gd name="connsiteX14" fmla="*/ 34717 w 145492"/>
                <a:gd name="connsiteY14" fmla="*/ 155267 h 210702"/>
                <a:gd name="connsiteX15" fmla="*/ 43099 w 145492"/>
                <a:gd name="connsiteY15" fmla="*/ 162411 h 210702"/>
                <a:gd name="connsiteX16" fmla="*/ 49671 w 145492"/>
                <a:gd name="connsiteY16" fmla="*/ 167840 h 210702"/>
                <a:gd name="connsiteX17" fmla="*/ 65673 w 145492"/>
                <a:gd name="connsiteY17" fmla="*/ 179080 h 210702"/>
                <a:gd name="connsiteX18" fmla="*/ 89486 w 145492"/>
                <a:gd name="connsiteY18" fmla="*/ 195177 h 210702"/>
                <a:gd name="connsiteX19" fmla="*/ 105583 w 145492"/>
                <a:gd name="connsiteY19" fmla="*/ 205940 h 210702"/>
                <a:gd name="connsiteX20" fmla="*/ 112727 w 145492"/>
                <a:gd name="connsiteY20" fmla="*/ 210703 h 210702"/>
                <a:gd name="connsiteX21" fmla="*/ 122252 w 145492"/>
                <a:gd name="connsiteY21" fmla="*/ 207655 h 210702"/>
                <a:gd name="connsiteX22" fmla="*/ 137778 w 145492"/>
                <a:gd name="connsiteY22" fmla="*/ 194606 h 210702"/>
                <a:gd name="connsiteX23" fmla="*/ 145493 w 145492"/>
                <a:gd name="connsiteY23" fmla="*/ 163078 h 210702"/>
                <a:gd name="connsiteX24" fmla="*/ 141873 w 145492"/>
                <a:gd name="connsiteY24" fmla="*/ 140980 h 210702"/>
                <a:gd name="connsiteX25" fmla="*/ 138349 w 145492"/>
                <a:gd name="connsiteY25" fmla="*/ 132693 h 210702"/>
                <a:gd name="connsiteX26" fmla="*/ 136539 w 145492"/>
                <a:gd name="connsiteY26" fmla="*/ 127359 h 210702"/>
                <a:gd name="connsiteX27" fmla="*/ 131205 w 145492"/>
                <a:gd name="connsiteY27" fmla="*/ 116024 h 210702"/>
                <a:gd name="connsiteX28" fmla="*/ 122823 w 145492"/>
                <a:gd name="connsiteY28" fmla="*/ 99356 h 210702"/>
                <a:gd name="connsiteX29" fmla="*/ 117489 w 145492"/>
                <a:gd name="connsiteY29" fmla="*/ 88592 h 210702"/>
                <a:gd name="connsiteX30" fmla="*/ 115108 w 145492"/>
                <a:gd name="connsiteY30" fmla="*/ 83830 h 21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5492" h="210702">
                  <a:moveTo>
                    <a:pt x="115108" y="83830"/>
                  </a:moveTo>
                  <a:cubicBezTo>
                    <a:pt x="113965" y="82687"/>
                    <a:pt x="112727" y="80306"/>
                    <a:pt x="110346" y="74305"/>
                  </a:cubicBezTo>
                  <a:cubicBezTo>
                    <a:pt x="107964" y="68399"/>
                    <a:pt x="105012" y="61827"/>
                    <a:pt x="100249" y="51731"/>
                  </a:cubicBezTo>
                  <a:cubicBezTo>
                    <a:pt x="94915" y="40396"/>
                    <a:pt x="90153" y="29728"/>
                    <a:pt x="83580" y="20774"/>
                  </a:cubicBezTo>
                  <a:cubicBezTo>
                    <a:pt x="76437" y="11821"/>
                    <a:pt x="71103" y="7630"/>
                    <a:pt x="65673" y="5249"/>
                  </a:cubicBezTo>
                  <a:cubicBezTo>
                    <a:pt x="59768" y="1724"/>
                    <a:pt x="56815" y="1153"/>
                    <a:pt x="55005" y="1153"/>
                  </a:cubicBezTo>
                  <a:cubicBezTo>
                    <a:pt x="53196" y="-85"/>
                    <a:pt x="50814" y="-657"/>
                    <a:pt x="45480" y="1153"/>
                  </a:cubicBezTo>
                  <a:cubicBezTo>
                    <a:pt x="39480" y="1724"/>
                    <a:pt x="33574" y="3534"/>
                    <a:pt x="26430" y="10011"/>
                  </a:cubicBezTo>
                  <a:cubicBezTo>
                    <a:pt x="18715" y="17155"/>
                    <a:pt x="12714" y="26108"/>
                    <a:pt x="7952" y="36872"/>
                  </a:cubicBezTo>
                  <a:cubicBezTo>
                    <a:pt x="3189" y="45730"/>
                    <a:pt x="2046" y="52874"/>
                    <a:pt x="2046" y="58874"/>
                  </a:cubicBezTo>
                  <a:cubicBezTo>
                    <a:pt x="808" y="64208"/>
                    <a:pt x="237" y="66590"/>
                    <a:pt x="808" y="67828"/>
                  </a:cubicBezTo>
                  <a:cubicBezTo>
                    <a:pt x="237" y="68971"/>
                    <a:pt x="-335" y="71352"/>
                    <a:pt x="237" y="78496"/>
                  </a:cubicBezTo>
                  <a:cubicBezTo>
                    <a:pt x="-335" y="84497"/>
                    <a:pt x="237" y="92212"/>
                    <a:pt x="3761" y="103547"/>
                  </a:cubicBezTo>
                  <a:cubicBezTo>
                    <a:pt x="7380" y="114786"/>
                    <a:pt x="12143" y="125549"/>
                    <a:pt x="18715" y="136217"/>
                  </a:cubicBezTo>
                  <a:cubicBezTo>
                    <a:pt x="24621" y="145742"/>
                    <a:pt x="29955" y="151172"/>
                    <a:pt x="34717" y="155267"/>
                  </a:cubicBezTo>
                  <a:cubicBezTo>
                    <a:pt x="38908" y="160030"/>
                    <a:pt x="41289" y="161268"/>
                    <a:pt x="43099" y="162411"/>
                  </a:cubicBezTo>
                  <a:cubicBezTo>
                    <a:pt x="43671" y="163078"/>
                    <a:pt x="45480" y="164221"/>
                    <a:pt x="49671" y="167840"/>
                  </a:cubicBezTo>
                  <a:cubicBezTo>
                    <a:pt x="53196" y="170222"/>
                    <a:pt x="57958" y="173746"/>
                    <a:pt x="65673" y="179080"/>
                  </a:cubicBezTo>
                  <a:cubicBezTo>
                    <a:pt x="73484" y="184509"/>
                    <a:pt x="81199" y="189843"/>
                    <a:pt x="89486" y="195177"/>
                  </a:cubicBezTo>
                  <a:cubicBezTo>
                    <a:pt x="96630" y="199940"/>
                    <a:pt x="101392" y="202892"/>
                    <a:pt x="105583" y="205940"/>
                  </a:cubicBezTo>
                  <a:cubicBezTo>
                    <a:pt x="109774" y="208322"/>
                    <a:pt x="111584" y="210036"/>
                    <a:pt x="112727" y="210703"/>
                  </a:cubicBezTo>
                  <a:cubicBezTo>
                    <a:pt x="113965" y="210703"/>
                    <a:pt x="116918" y="210036"/>
                    <a:pt x="122252" y="207655"/>
                  </a:cubicBezTo>
                  <a:cubicBezTo>
                    <a:pt x="127014" y="205274"/>
                    <a:pt x="132348" y="202321"/>
                    <a:pt x="137778" y="194606"/>
                  </a:cubicBezTo>
                  <a:cubicBezTo>
                    <a:pt x="141873" y="185081"/>
                    <a:pt x="144921" y="173746"/>
                    <a:pt x="145493" y="163078"/>
                  </a:cubicBezTo>
                  <a:cubicBezTo>
                    <a:pt x="145493" y="152315"/>
                    <a:pt x="143683" y="145742"/>
                    <a:pt x="141873" y="140980"/>
                  </a:cubicBezTo>
                  <a:cubicBezTo>
                    <a:pt x="140159" y="135074"/>
                    <a:pt x="138921" y="133265"/>
                    <a:pt x="138349" y="132693"/>
                  </a:cubicBezTo>
                  <a:cubicBezTo>
                    <a:pt x="137778" y="131455"/>
                    <a:pt x="137778" y="130312"/>
                    <a:pt x="136539" y="127359"/>
                  </a:cubicBezTo>
                  <a:cubicBezTo>
                    <a:pt x="135396" y="124311"/>
                    <a:pt x="133587" y="120787"/>
                    <a:pt x="131205" y="116024"/>
                  </a:cubicBezTo>
                  <a:cubicBezTo>
                    <a:pt x="128253" y="110024"/>
                    <a:pt x="125205" y="104690"/>
                    <a:pt x="122823" y="99356"/>
                  </a:cubicBezTo>
                  <a:cubicBezTo>
                    <a:pt x="119871" y="94022"/>
                    <a:pt x="118728" y="90974"/>
                    <a:pt x="117489" y="88592"/>
                  </a:cubicBezTo>
                  <a:cubicBezTo>
                    <a:pt x="115680" y="85640"/>
                    <a:pt x="115108" y="84497"/>
                    <a:pt x="115108" y="83830"/>
                  </a:cubicBezTo>
                  <a:close/>
                </a:path>
              </a:pathLst>
            </a:custGeom>
            <a:solidFill>
              <a:srgbClr val="D5E5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888CA0A-3EDF-0D9C-949B-22754C54DCB3}"/>
                </a:ext>
              </a:extLst>
            </p:cNvPr>
            <p:cNvSpPr/>
            <p:nvPr/>
          </p:nvSpPr>
          <p:spPr>
            <a:xfrm>
              <a:off x="7695099" y="3387688"/>
              <a:ext cx="843391" cy="917421"/>
            </a:xfrm>
            <a:custGeom>
              <a:avLst/>
              <a:gdLst>
                <a:gd name="connsiteX0" fmla="*/ 843391 w 843391"/>
                <a:gd name="connsiteY0" fmla="*/ 17881 h 917421"/>
                <a:gd name="connsiteX1" fmla="*/ 824913 w 843391"/>
                <a:gd name="connsiteY1" fmla="*/ 10166 h 917421"/>
                <a:gd name="connsiteX2" fmla="*/ 776145 w 843391"/>
                <a:gd name="connsiteY2" fmla="*/ 69 h 917421"/>
                <a:gd name="connsiteX3" fmla="*/ 692801 w 843391"/>
                <a:gd name="connsiteY3" fmla="*/ 9594 h 917421"/>
                <a:gd name="connsiteX4" fmla="*/ 630222 w 843391"/>
                <a:gd name="connsiteY4" fmla="*/ 34550 h 917421"/>
                <a:gd name="connsiteX5" fmla="*/ 602313 w 843391"/>
                <a:gd name="connsiteY5" fmla="*/ 50075 h 917421"/>
                <a:gd name="connsiteX6" fmla="*/ 546306 w 843391"/>
                <a:gd name="connsiteY6" fmla="*/ 82175 h 917421"/>
                <a:gd name="connsiteX7" fmla="*/ 424863 w 843391"/>
                <a:gd name="connsiteY7" fmla="*/ 160184 h 917421"/>
                <a:gd name="connsiteX8" fmla="*/ 259985 w 843391"/>
                <a:gd name="connsiteY8" fmla="*/ 297725 h 917421"/>
                <a:gd name="connsiteX9" fmla="*/ 155210 w 843391"/>
                <a:gd name="connsiteY9" fmla="*/ 414407 h 917421"/>
                <a:gd name="connsiteX10" fmla="*/ 109966 w 843391"/>
                <a:gd name="connsiteY10" fmla="*/ 473366 h 917421"/>
                <a:gd name="connsiteX11" fmla="*/ 108728 w 843391"/>
                <a:gd name="connsiteY11" fmla="*/ 475081 h 917421"/>
                <a:gd name="connsiteX12" fmla="*/ 105775 w 843391"/>
                <a:gd name="connsiteY12" fmla="*/ 479843 h 917421"/>
                <a:gd name="connsiteX13" fmla="*/ 101013 w 843391"/>
                <a:gd name="connsiteY13" fmla="*/ 485844 h 917421"/>
                <a:gd name="connsiteX14" fmla="*/ 98060 w 843391"/>
                <a:gd name="connsiteY14" fmla="*/ 490607 h 917421"/>
                <a:gd name="connsiteX15" fmla="*/ 96822 w 843391"/>
                <a:gd name="connsiteY15" fmla="*/ 492416 h 917421"/>
                <a:gd name="connsiteX16" fmla="*/ 95679 w 843391"/>
                <a:gd name="connsiteY16" fmla="*/ 494131 h 917421"/>
                <a:gd name="connsiteX17" fmla="*/ 92726 w 843391"/>
                <a:gd name="connsiteY17" fmla="*/ 498322 h 917421"/>
                <a:gd name="connsiteX18" fmla="*/ 88535 w 843391"/>
                <a:gd name="connsiteY18" fmla="*/ 504323 h 917421"/>
                <a:gd name="connsiteX19" fmla="*/ 86154 w 843391"/>
                <a:gd name="connsiteY19" fmla="*/ 508418 h 917421"/>
                <a:gd name="connsiteX20" fmla="*/ 84344 w 843391"/>
                <a:gd name="connsiteY20" fmla="*/ 510228 h 917421"/>
                <a:gd name="connsiteX21" fmla="*/ 83772 w 843391"/>
                <a:gd name="connsiteY21" fmla="*/ 511466 h 917421"/>
                <a:gd name="connsiteX22" fmla="*/ 82534 w 843391"/>
                <a:gd name="connsiteY22" fmla="*/ 512609 h 917421"/>
                <a:gd name="connsiteX23" fmla="*/ 81963 w 843391"/>
                <a:gd name="connsiteY23" fmla="*/ 513848 h 917421"/>
                <a:gd name="connsiteX24" fmla="*/ 81963 w 843391"/>
                <a:gd name="connsiteY24" fmla="*/ 513848 h 917421"/>
                <a:gd name="connsiteX25" fmla="*/ 80820 w 843391"/>
                <a:gd name="connsiteY25" fmla="*/ 515562 h 917421"/>
                <a:gd name="connsiteX26" fmla="*/ 79010 w 843391"/>
                <a:gd name="connsiteY26" fmla="*/ 518610 h 917421"/>
                <a:gd name="connsiteX27" fmla="*/ 75390 w 843391"/>
                <a:gd name="connsiteY27" fmla="*/ 522706 h 917421"/>
                <a:gd name="connsiteX28" fmla="*/ 73676 w 843391"/>
                <a:gd name="connsiteY28" fmla="*/ 526325 h 917421"/>
                <a:gd name="connsiteX29" fmla="*/ 72438 w 843391"/>
                <a:gd name="connsiteY29" fmla="*/ 527468 h 917421"/>
                <a:gd name="connsiteX30" fmla="*/ 72438 w 843391"/>
                <a:gd name="connsiteY30" fmla="*/ 528135 h 917421"/>
                <a:gd name="connsiteX31" fmla="*/ 71866 w 843391"/>
                <a:gd name="connsiteY31" fmla="*/ 528707 h 917421"/>
                <a:gd name="connsiteX32" fmla="*/ 71295 w 843391"/>
                <a:gd name="connsiteY32" fmla="*/ 529850 h 917421"/>
                <a:gd name="connsiteX33" fmla="*/ 70628 w 843391"/>
                <a:gd name="connsiteY33" fmla="*/ 531088 h 917421"/>
                <a:gd name="connsiteX34" fmla="*/ 70056 w 843391"/>
                <a:gd name="connsiteY34" fmla="*/ 531088 h 917421"/>
                <a:gd name="connsiteX35" fmla="*/ 70056 w 843391"/>
                <a:gd name="connsiteY35" fmla="*/ 531659 h 917421"/>
                <a:gd name="connsiteX36" fmla="*/ 69485 w 843391"/>
                <a:gd name="connsiteY36" fmla="*/ 532231 h 917421"/>
                <a:gd name="connsiteX37" fmla="*/ 69485 w 843391"/>
                <a:gd name="connsiteY37" fmla="*/ 532231 h 917421"/>
                <a:gd name="connsiteX38" fmla="*/ 68247 w 843391"/>
                <a:gd name="connsiteY38" fmla="*/ 534612 h 917421"/>
                <a:gd name="connsiteX39" fmla="*/ 65294 w 843391"/>
                <a:gd name="connsiteY39" fmla="*/ 538803 h 917421"/>
                <a:gd name="connsiteX40" fmla="*/ 61103 w 843391"/>
                <a:gd name="connsiteY40" fmla="*/ 545375 h 917421"/>
                <a:gd name="connsiteX41" fmla="*/ 58150 w 843391"/>
                <a:gd name="connsiteY41" fmla="*/ 549566 h 917421"/>
                <a:gd name="connsiteX42" fmla="*/ 57007 w 843391"/>
                <a:gd name="connsiteY42" fmla="*/ 551281 h 917421"/>
                <a:gd name="connsiteX43" fmla="*/ 57007 w 843391"/>
                <a:gd name="connsiteY43" fmla="*/ 551948 h 917421"/>
                <a:gd name="connsiteX44" fmla="*/ 56340 w 843391"/>
                <a:gd name="connsiteY44" fmla="*/ 552519 h 917421"/>
                <a:gd name="connsiteX45" fmla="*/ 55769 w 843391"/>
                <a:gd name="connsiteY45" fmla="*/ 553091 h 917421"/>
                <a:gd name="connsiteX46" fmla="*/ 55769 w 843391"/>
                <a:gd name="connsiteY46" fmla="*/ 553662 h 917421"/>
                <a:gd name="connsiteX47" fmla="*/ 55197 w 843391"/>
                <a:gd name="connsiteY47" fmla="*/ 553662 h 917421"/>
                <a:gd name="connsiteX48" fmla="*/ 53959 w 843391"/>
                <a:gd name="connsiteY48" fmla="*/ 555472 h 917421"/>
                <a:gd name="connsiteX49" fmla="*/ 51578 w 843391"/>
                <a:gd name="connsiteY49" fmla="*/ 559663 h 917421"/>
                <a:gd name="connsiteX50" fmla="*/ 47482 w 843391"/>
                <a:gd name="connsiteY50" fmla="*/ 566235 h 917421"/>
                <a:gd name="connsiteX51" fmla="*/ 45101 w 843391"/>
                <a:gd name="connsiteY51" fmla="*/ 570331 h 917421"/>
                <a:gd name="connsiteX52" fmla="*/ 43863 w 843391"/>
                <a:gd name="connsiteY52" fmla="*/ 572141 h 917421"/>
                <a:gd name="connsiteX53" fmla="*/ 42720 w 843391"/>
                <a:gd name="connsiteY53" fmla="*/ 574522 h 917421"/>
                <a:gd name="connsiteX54" fmla="*/ 39100 w 843391"/>
                <a:gd name="connsiteY54" fmla="*/ 579284 h 917421"/>
                <a:gd name="connsiteX55" fmla="*/ 34909 w 843391"/>
                <a:gd name="connsiteY55" fmla="*/ 586428 h 917421"/>
                <a:gd name="connsiteX56" fmla="*/ 31956 w 843391"/>
                <a:gd name="connsiteY56" fmla="*/ 591762 h 917421"/>
                <a:gd name="connsiteX57" fmla="*/ 30813 w 843391"/>
                <a:gd name="connsiteY57" fmla="*/ 593572 h 917421"/>
                <a:gd name="connsiteX58" fmla="*/ 29004 w 843391"/>
                <a:gd name="connsiteY58" fmla="*/ 595953 h 917421"/>
                <a:gd name="connsiteX59" fmla="*/ 26051 w 843391"/>
                <a:gd name="connsiteY59" fmla="*/ 600716 h 917421"/>
                <a:gd name="connsiteX60" fmla="*/ 21860 w 843391"/>
                <a:gd name="connsiteY60" fmla="*/ 608431 h 917421"/>
                <a:gd name="connsiteX61" fmla="*/ 18240 w 843391"/>
                <a:gd name="connsiteY61" fmla="*/ 613860 h 917421"/>
                <a:gd name="connsiteX62" fmla="*/ 17097 w 843391"/>
                <a:gd name="connsiteY62" fmla="*/ 615575 h 917421"/>
                <a:gd name="connsiteX63" fmla="*/ 15859 w 843391"/>
                <a:gd name="connsiteY63" fmla="*/ 617956 h 917421"/>
                <a:gd name="connsiteX64" fmla="*/ 12906 w 843391"/>
                <a:gd name="connsiteY64" fmla="*/ 623385 h 917421"/>
                <a:gd name="connsiteX65" fmla="*/ 8144 w 843391"/>
                <a:gd name="connsiteY65" fmla="*/ 631100 h 917421"/>
                <a:gd name="connsiteX66" fmla="*/ 5191 w 843391"/>
                <a:gd name="connsiteY66" fmla="*/ 635863 h 917421"/>
                <a:gd name="connsiteX67" fmla="*/ 3953 w 843391"/>
                <a:gd name="connsiteY67" fmla="*/ 638244 h 917421"/>
                <a:gd name="connsiteX68" fmla="*/ 3381 w 843391"/>
                <a:gd name="connsiteY68" fmla="*/ 639387 h 917421"/>
                <a:gd name="connsiteX69" fmla="*/ 2810 w 843391"/>
                <a:gd name="connsiteY69" fmla="*/ 643007 h 917421"/>
                <a:gd name="connsiteX70" fmla="*/ 2238 w 843391"/>
                <a:gd name="connsiteY70" fmla="*/ 647769 h 917421"/>
                <a:gd name="connsiteX71" fmla="*/ 2238 w 843391"/>
                <a:gd name="connsiteY71" fmla="*/ 650722 h 917421"/>
                <a:gd name="connsiteX72" fmla="*/ 1572 w 843391"/>
                <a:gd name="connsiteY72" fmla="*/ 651960 h 917421"/>
                <a:gd name="connsiteX73" fmla="*/ 1572 w 843391"/>
                <a:gd name="connsiteY73" fmla="*/ 654913 h 917421"/>
                <a:gd name="connsiteX74" fmla="*/ 1000 w 843391"/>
                <a:gd name="connsiteY74" fmla="*/ 661485 h 917421"/>
                <a:gd name="connsiteX75" fmla="*/ 429 w 843391"/>
                <a:gd name="connsiteY75" fmla="*/ 671010 h 917421"/>
                <a:gd name="connsiteX76" fmla="*/ 429 w 843391"/>
                <a:gd name="connsiteY76" fmla="*/ 676916 h 917421"/>
                <a:gd name="connsiteX77" fmla="*/ 429 w 843391"/>
                <a:gd name="connsiteY77" fmla="*/ 682916 h 917421"/>
                <a:gd name="connsiteX78" fmla="*/ 429 w 843391"/>
                <a:gd name="connsiteY78" fmla="*/ 689393 h 917421"/>
                <a:gd name="connsiteX79" fmla="*/ 1000 w 843391"/>
                <a:gd name="connsiteY79" fmla="*/ 698918 h 917421"/>
                <a:gd name="connsiteX80" fmla="*/ 1572 w 843391"/>
                <a:gd name="connsiteY80" fmla="*/ 705491 h 917421"/>
                <a:gd name="connsiteX81" fmla="*/ 2238 w 843391"/>
                <a:gd name="connsiteY81" fmla="*/ 708443 h 917421"/>
                <a:gd name="connsiteX82" fmla="*/ 3381 w 843391"/>
                <a:gd name="connsiteY82" fmla="*/ 715016 h 917421"/>
                <a:gd name="connsiteX83" fmla="*/ 6334 w 843391"/>
                <a:gd name="connsiteY83" fmla="*/ 731684 h 917421"/>
                <a:gd name="connsiteX84" fmla="*/ 12906 w 843391"/>
                <a:gd name="connsiteY84" fmla="*/ 755497 h 917421"/>
                <a:gd name="connsiteX85" fmla="*/ 18907 w 843391"/>
                <a:gd name="connsiteY85" fmla="*/ 772166 h 917421"/>
                <a:gd name="connsiteX86" fmla="*/ 21288 w 843391"/>
                <a:gd name="connsiteY86" fmla="*/ 778738 h 917421"/>
                <a:gd name="connsiteX87" fmla="*/ 22431 w 843391"/>
                <a:gd name="connsiteY87" fmla="*/ 781691 h 917421"/>
                <a:gd name="connsiteX88" fmla="*/ 25384 w 843391"/>
                <a:gd name="connsiteY88" fmla="*/ 788263 h 917421"/>
                <a:gd name="connsiteX89" fmla="*/ 29575 w 843391"/>
                <a:gd name="connsiteY89" fmla="*/ 797788 h 917421"/>
                <a:gd name="connsiteX90" fmla="*/ 33195 w 843391"/>
                <a:gd name="connsiteY90" fmla="*/ 803693 h 917421"/>
                <a:gd name="connsiteX91" fmla="*/ 34338 w 843391"/>
                <a:gd name="connsiteY91" fmla="*/ 806741 h 917421"/>
                <a:gd name="connsiteX92" fmla="*/ 34909 w 843391"/>
                <a:gd name="connsiteY92" fmla="*/ 807884 h 917421"/>
                <a:gd name="connsiteX93" fmla="*/ 36719 w 843391"/>
                <a:gd name="connsiteY93" fmla="*/ 811504 h 917421"/>
                <a:gd name="connsiteX94" fmla="*/ 39100 w 843391"/>
                <a:gd name="connsiteY94" fmla="*/ 816266 h 917421"/>
                <a:gd name="connsiteX95" fmla="*/ 40910 w 843391"/>
                <a:gd name="connsiteY95" fmla="*/ 819219 h 917421"/>
                <a:gd name="connsiteX96" fmla="*/ 41481 w 843391"/>
                <a:gd name="connsiteY96" fmla="*/ 820362 h 917421"/>
                <a:gd name="connsiteX97" fmla="*/ 43291 w 843391"/>
                <a:gd name="connsiteY97" fmla="*/ 823410 h 917421"/>
                <a:gd name="connsiteX98" fmla="*/ 46815 w 843391"/>
                <a:gd name="connsiteY98" fmla="*/ 829316 h 917421"/>
                <a:gd name="connsiteX99" fmla="*/ 52816 w 843391"/>
                <a:gd name="connsiteY99" fmla="*/ 838841 h 917421"/>
                <a:gd name="connsiteX100" fmla="*/ 56340 w 843391"/>
                <a:gd name="connsiteY100" fmla="*/ 844841 h 917421"/>
                <a:gd name="connsiteX101" fmla="*/ 58150 w 843391"/>
                <a:gd name="connsiteY101" fmla="*/ 847794 h 917421"/>
                <a:gd name="connsiteX102" fmla="*/ 61770 w 843391"/>
                <a:gd name="connsiteY102" fmla="*/ 853128 h 917421"/>
                <a:gd name="connsiteX103" fmla="*/ 70628 w 843391"/>
                <a:gd name="connsiteY103" fmla="*/ 865034 h 917421"/>
                <a:gd name="connsiteX104" fmla="*/ 84344 w 843391"/>
                <a:gd name="connsiteY104" fmla="*/ 882275 h 917421"/>
                <a:gd name="connsiteX105" fmla="*/ 93869 w 843391"/>
                <a:gd name="connsiteY105" fmla="*/ 894181 h 917421"/>
                <a:gd name="connsiteX106" fmla="*/ 98060 w 843391"/>
                <a:gd name="connsiteY106" fmla="*/ 898943 h 917421"/>
                <a:gd name="connsiteX107" fmla="*/ 98060 w 843391"/>
                <a:gd name="connsiteY107" fmla="*/ 898943 h 917421"/>
                <a:gd name="connsiteX108" fmla="*/ 98631 w 843391"/>
                <a:gd name="connsiteY108" fmla="*/ 899610 h 917421"/>
                <a:gd name="connsiteX109" fmla="*/ 99870 w 843391"/>
                <a:gd name="connsiteY109" fmla="*/ 901325 h 917421"/>
                <a:gd name="connsiteX110" fmla="*/ 103965 w 843391"/>
                <a:gd name="connsiteY110" fmla="*/ 905516 h 917421"/>
                <a:gd name="connsiteX111" fmla="*/ 109395 w 843391"/>
                <a:gd name="connsiteY111" fmla="*/ 911516 h 917421"/>
                <a:gd name="connsiteX112" fmla="*/ 113490 w 843391"/>
                <a:gd name="connsiteY112" fmla="*/ 915612 h 917421"/>
                <a:gd name="connsiteX113" fmla="*/ 115300 w 843391"/>
                <a:gd name="connsiteY113" fmla="*/ 917422 h 917421"/>
                <a:gd name="connsiteX114" fmla="*/ 124825 w 843391"/>
                <a:gd name="connsiteY114" fmla="*/ 871035 h 917421"/>
                <a:gd name="connsiteX115" fmla="*/ 156353 w 843391"/>
                <a:gd name="connsiteY115" fmla="*/ 761498 h 917421"/>
                <a:gd name="connsiteX116" fmla="*/ 227790 w 843391"/>
                <a:gd name="connsiteY116" fmla="*/ 595953 h 917421"/>
                <a:gd name="connsiteX117" fmla="*/ 292751 w 843391"/>
                <a:gd name="connsiteY117" fmla="*/ 484606 h 917421"/>
                <a:gd name="connsiteX118" fmla="*/ 324850 w 843391"/>
                <a:gd name="connsiteY118" fmla="*/ 436981 h 917421"/>
                <a:gd name="connsiteX119" fmla="*/ 371332 w 843391"/>
                <a:gd name="connsiteY119" fmla="*/ 375068 h 917421"/>
                <a:gd name="connsiteX120" fmla="*/ 484965 w 843391"/>
                <a:gd name="connsiteY120" fmla="*/ 249529 h 917421"/>
                <a:gd name="connsiteX121" fmla="*/ 665369 w 843391"/>
                <a:gd name="connsiteY121" fmla="*/ 104844 h 917421"/>
                <a:gd name="connsiteX122" fmla="*/ 789765 w 843391"/>
                <a:gd name="connsiteY122" fmla="*/ 38741 h 917421"/>
                <a:gd name="connsiteX123" fmla="*/ 843391 w 843391"/>
                <a:gd name="connsiteY123" fmla="*/ 17881 h 91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843391" h="917421">
                  <a:moveTo>
                    <a:pt x="843391" y="17881"/>
                  </a:moveTo>
                  <a:cubicBezTo>
                    <a:pt x="841581" y="16166"/>
                    <a:pt x="836819" y="13785"/>
                    <a:pt x="824913" y="10166"/>
                  </a:cubicBezTo>
                  <a:cubicBezTo>
                    <a:pt x="814245" y="5403"/>
                    <a:pt x="800529" y="641"/>
                    <a:pt x="776145" y="69"/>
                  </a:cubicBezTo>
                  <a:cubicBezTo>
                    <a:pt x="749284" y="-502"/>
                    <a:pt x="721947" y="2450"/>
                    <a:pt x="692801" y="9594"/>
                  </a:cubicBezTo>
                  <a:cubicBezTo>
                    <a:pt x="664797" y="16738"/>
                    <a:pt x="645747" y="25691"/>
                    <a:pt x="630222" y="34550"/>
                  </a:cubicBezTo>
                  <a:cubicBezTo>
                    <a:pt x="612981" y="42360"/>
                    <a:pt x="605266" y="47123"/>
                    <a:pt x="602313" y="50075"/>
                  </a:cubicBezTo>
                  <a:cubicBezTo>
                    <a:pt x="594503" y="53600"/>
                    <a:pt x="579644" y="61410"/>
                    <a:pt x="546306" y="82175"/>
                  </a:cubicBezTo>
                  <a:cubicBezTo>
                    <a:pt x="515350" y="98843"/>
                    <a:pt x="479060" y="120275"/>
                    <a:pt x="424863" y="160184"/>
                  </a:cubicBezTo>
                  <a:cubicBezTo>
                    <a:pt x="367713" y="201904"/>
                    <a:pt x="312944" y="247148"/>
                    <a:pt x="259985" y="297725"/>
                  </a:cubicBezTo>
                  <a:cubicBezTo>
                    <a:pt x="209407" y="345922"/>
                    <a:pt x="179594" y="382212"/>
                    <a:pt x="155210" y="414407"/>
                  </a:cubicBezTo>
                  <a:cubicBezTo>
                    <a:pt x="127206" y="447744"/>
                    <a:pt x="115300" y="464413"/>
                    <a:pt x="109966" y="473366"/>
                  </a:cubicBezTo>
                  <a:cubicBezTo>
                    <a:pt x="109395" y="473366"/>
                    <a:pt x="109395" y="473938"/>
                    <a:pt x="108728" y="475081"/>
                  </a:cubicBezTo>
                  <a:cubicBezTo>
                    <a:pt x="107585" y="476319"/>
                    <a:pt x="107013" y="477462"/>
                    <a:pt x="105775" y="479843"/>
                  </a:cubicBezTo>
                  <a:cubicBezTo>
                    <a:pt x="103965" y="481653"/>
                    <a:pt x="102251" y="483463"/>
                    <a:pt x="101013" y="485844"/>
                  </a:cubicBezTo>
                  <a:cubicBezTo>
                    <a:pt x="99203" y="487654"/>
                    <a:pt x="98631" y="489368"/>
                    <a:pt x="98060" y="490607"/>
                  </a:cubicBezTo>
                  <a:cubicBezTo>
                    <a:pt x="96822" y="491750"/>
                    <a:pt x="96822" y="491750"/>
                    <a:pt x="96822" y="492416"/>
                  </a:cubicBezTo>
                  <a:cubicBezTo>
                    <a:pt x="96250" y="492416"/>
                    <a:pt x="96250" y="492988"/>
                    <a:pt x="95679" y="494131"/>
                  </a:cubicBezTo>
                  <a:cubicBezTo>
                    <a:pt x="94440" y="494798"/>
                    <a:pt x="93869" y="495941"/>
                    <a:pt x="92726" y="498322"/>
                  </a:cubicBezTo>
                  <a:cubicBezTo>
                    <a:pt x="90916" y="500132"/>
                    <a:pt x="89678" y="501941"/>
                    <a:pt x="88535" y="504323"/>
                  </a:cubicBezTo>
                  <a:cubicBezTo>
                    <a:pt x="87297" y="506037"/>
                    <a:pt x="86725" y="507275"/>
                    <a:pt x="86154" y="508418"/>
                  </a:cubicBezTo>
                  <a:cubicBezTo>
                    <a:pt x="84915" y="509085"/>
                    <a:pt x="84344" y="509657"/>
                    <a:pt x="84344" y="510228"/>
                  </a:cubicBezTo>
                  <a:cubicBezTo>
                    <a:pt x="83772" y="510228"/>
                    <a:pt x="83772" y="510800"/>
                    <a:pt x="83772" y="511466"/>
                  </a:cubicBezTo>
                  <a:cubicBezTo>
                    <a:pt x="83201" y="511466"/>
                    <a:pt x="82534" y="512038"/>
                    <a:pt x="82534" y="512609"/>
                  </a:cubicBezTo>
                  <a:cubicBezTo>
                    <a:pt x="81963" y="512609"/>
                    <a:pt x="81963" y="513181"/>
                    <a:pt x="81963" y="513848"/>
                  </a:cubicBezTo>
                  <a:cubicBezTo>
                    <a:pt x="81391" y="513848"/>
                    <a:pt x="81391" y="513848"/>
                    <a:pt x="81963" y="513848"/>
                  </a:cubicBezTo>
                  <a:cubicBezTo>
                    <a:pt x="81391" y="513848"/>
                    <a:pt x="81391" y="514419"/>
                    <a:pt x="80820" y="515562"/>
                  </a:cubicBezTo>
                  <a:cubicBezTo>
                    <a:pt x="80153" y="516229"/>
                    <a:pt x="79581" y="516800"/>
                    <a:pt x="79010" y="518610"/>
                  </a:cubicBezTo>
                  <a:cubicBezTo>
                    <a:pt x="77772" y="519753"/>
                    <a:pt x="76057" y="520991"/>
                    <a:pt x="75390" y="522706"/>
                  </a:cubicBezTo>
                  <a:cubicBezTo>
                    <a:pt x="74247" y="523944"/>
                    <a:pt x="73676" y="525087"/>
                    <a:pt x="73676" y="526325"/>
                  </a:cubicBezTo>
                  <a:cubicBezTo>
                    <a:pt x="73009" y="526897"/>
                    <a:pt x="72438" y="526897"/>
                    <a:pt x="72438" y="527468"/>
                  </a:cubicBezTo>
                  <a:lnTo>
                    <a:pt x="72438" y="528135"/>
                  </a:lnTo>
                  <a:cubicBezTo>
                    <a:pt x="71866" y="528135"/>
                    <a:pt x="71866" y="528135"/>
                    <a:pt x="71866" y="528707"/>
                  </a:cubicBezTo>
                  <a:cubicBezTo>
                    <a:pt x="71295" y="528707"/>
                    <a:pt x="71295" y="529278"/>
                    <a:pt x="71295" y="529850"/>
                  </a:cubicBezTo>
                  <a:cubicBezTo>
                    <a:pt x="70628" y="529850"/>
                    <a:pt x="70628" y="530516"/>
                    <a:pt x="70628" y="531088"/>
                  </a:cubicBezTo>
                  <a:lnTo>
                    <a:pt x="70056" y="531088"/>
                  </a:lnTo>
                  <a:lnTo>
                    <a:pt x="70056" y="531659"/>
                  </a:lnTo>
                  <a:cubicBezTo>
                    <a:pt x="69485" y="531659"/>
                    <a:pt x="69485" y="531659"/>
                    <a:pt x="69485" y="532231"/>
                  </a:cubicBezTo>
                  <a:cubicBezTo>
                    <a:pt x="68913" y="532231"/>
                    <a:pt x="68913" y="532231"/>
                    <a:pt x="69485" y="532231"/>
                  </a:cubicBezTo>
                  <a:cubicBezTo>
                    <a:pt x="68913" y="532231"/>
                    <a:pt x="68913" y="532898"/>
                    <a:pt x="68247" y="534612"/>
                  </a:cubicBezTo>
                  <a:cubicBezTo>
                    <a:pt x="67104" y="535279"/>
                    <a:pt x="66532" y="536422"/>
                    <a:pt x="65294" y="538803"/>
                  </a:cubicBezTo>
                  <a:cubicBezTo>
                    <a:pt x="63484" y="540613"/>
                    <a:pt x="62341" y="542994"/>
                    <a:pt x="61103" y="545375"/>
                  </a:cubicBezTo>
                  <a:cubicBezTo>
                    <a:pt x="59388" y="547185"/>
                    <a:pt x="58722" y="548328"/>
                    <a:pt x="58150" y="549566"/>
                  </a:cubicBezTo>
                  <a:cubicBezTo>
                    <a:pt x="57007" y="550138"/>
                    <a:pt x="57007" y="550709"/>
                    <a:pt x="57007" y="551281"/>
                  </a:cubicBezTo>
                  <a:lnTo>
                    <a:pt x="57007" y="551948"/>
                  </a:lnTo>
                  <a:cubicBezTo>
                    <a:pt x="56340" y="551948"/>
                    <a:pt x="56340" y="551948"/>
                    <a:pt x="56340" y="552519"/>
                  </a:cubicBezTo>
                  <a:cubicBezTo>
                    <a:pt x="55769" y="552519"/>
                    <a:pt x="55769" y="552519"/>
                    <a:pt x="55769" y="553091"/>
                  </a:cubicBezTo>
                  <a:cubicBezTo>
                    <a:pt x="55197" y="553091"/>
                    <a:pt x="55769" y="553091"/>
                    <a:pt x="55769" y="553662"/>
                  </a:cubicBezTo>
                  <a:lnTo>
                    <a:pt x="55197" y="553662"/>
                  </a:lnTo>
                  <a:cubicBezTo>
                    <a:pt x="54626" y="553662"/>
                    <a:pt x="54626" y="554329"/>
                    <a:pt x="53959" y="555472"/>
                  </a:cubicBezTo>
                  <a:cubicBezTo>
                    <a:pt x="53388" y="556043"/>
                    <a:pt x="52816" y="557282"/>
                    <a:pt x="51578" y="559663"/>
                  </a:cubicBezTo>
                  <a:cubicBezTo>
                    <a:pt x="49863" y="561473"/>
                    <a:pt x="48625" y="563854"/>
                    <a:pt x="47482" y="566235"/>
                  </a:cubicBezTo>
                  <a:cubicBezTo>
                    <a:pt x="46244" y="567950"/>
                    <a:pt x="45101" y="569188"/>
                    <a:pt x="45101" y="570331"/>
                  </a:cubicBezTo>
                  <a:cubicBezTo>
                    <a:pt x="43863" y="570998"/>
                    <a:pt x="43863" y="571569"/>
                    <a:pt x="43863" y="572141"/>
                  </a:cubicBezTo>
                  <a:cubicBezTo>
                    <a:pt x="43291" y="572141"/>
                    <a:pt x="43291" y="572712"/>
                    <a:pt x="42720" y="574522"/>
                  </a:cubicBezTo>
                  <a:cubicBezTo>
                    <a:pt x="41481" y="575760"/>
                    <a:pt x="40338" y="576903"/>
                    <a:pt x="39100" y="579284"/>
                  </a:cubicBezTo>
                  <a:cubicBezTo>
                    <a:pt x="37290" y="581094"/>
                    <a:pt x="36147" y="583475"/>
                    <a:pt x="34909" y="586428"/>
                  </a:cubicBezTo>
                  <a:cubicBezTo>
                    <a:pt x="33195" y="588809"/>
                    <a:pt x="32528" y="590048"/>
                    <a:pt x="31956" y="591762"/>
                  </a:cubicBezTo>
                  <a:cubicBezTo>
                    <a:pt x="30813" y="593000"/>
                    <a:pt x="30813" y="593000"/>
                    <a:pt x="30813" y="593572"/>
                  </a:cubicBezTo>
                  <a:cubicBezTo>
                    <a:pt x="30147" y="593572"/>
                    <a:pt x="29575" y="594143"/>
                    <a:pt x="29004" y="595953"/>
                  </a:cubicBezTo>
                  <a:cubicBezTo>
                    <a:pt x="27765" y="596525"/>
                    <a:pt x="27194" y="598334"/>
                    <a:pt x="26051" y="600716"/>
                  </a:cubicBezTo>
                  <a:cubicBezTo>
                    <a:pt x="24241" y="603097"/>
                    <a:pt x="23003" y="605478"/>
                    <a:pt x="21860" y="608431"/>
                  </a:cubicBezTo>
                  <a:cubicBezTo>
                    <a:pt x="20050" y="610812"/>
                    <a:pt x="18907" y="612050"/>
                    <a:pt x="18240" y="613860"/>
                  </a:cubicBezTo>
                  <a:cubicBezTo>
                    <a:pt x="17097" y="615003"/>
                    <a:pt x="17097" y="615003"/>
                    <a:pt x="17097" y="615575"/>
                  </a:cubicBezTo>
                  <a:cubicBezTo>
                    <a:pt x="16526" y="615575"/>
                    <a:pt x="16526" y="616241"/>
                    <a:pt x="15859" y="617956"/>
                  </a:cubicBezTo>
                  <a:cubicBezTo>
                    <a:pt x="14716" y="619194"/>
                    <a:pt x="14145" y="620337"/>
                    <a:pt x="12906" y="623385"/>
                  </a:cubicBezTo>
                  <a:cubicBezTo>
                    <a:pt x="11097" y="625766"/>
                    <a:pt x="9382" y="628148"/>
                    <a:pt x="8144" y="631100"/>
                  </a:cubicBezTo>
                  <a:cubicBezTo>
                    <a:pt x="6334" y="632910"/>
                    <a:pt x="5763" y="634625"/>
                    <a:pt x="5191" y="635863"/>
                  </a:cubicBezTo>
                  <a:cubicBezTo>
                    <a:pt x="3953" y="637006"/>
                    <a:pt x="3953" y="637673"/>
                    <a:pt x="3953" y="638244"/>
                  </a:cubicBezTo>
                  <a:cubicBezTo>
                    <a:pt x="3381" y="638244"/>
                    <a:pt x="3381" y="638244"/>
                    <a:pt x="3381" y="639387"/>
                  </a:cubicBezTo>
                  <a:cubicBezTo>
                    <a:pt x="2810" y="640054"/>
                    <a:pt x="2810" y="641197"/>
                    <a:pt x="2810" y="643007"/>
                  </a:cubicBezTo>
                  <a:cubicBezTo>
                    <a:pt x="2238" y="644150"/>
                    <a:pt x="2238" y="645959"/>
                    <a:pt x="2238" y="647769"/>
                  </a:cubicBezTo>
                  <a:cubicBezTo>
                    <a:pt x="1572" y="648912"/>
                    <a:pt x="2238" y="649579"/>
                    <a:pt x="2238" y="650722"/>
                  </a:cubicBezTo>
                  <a:cubicBezTo>
                    <a:pt x="1572" y="651293"/>
                    <a:pt x="1572" y="651293"/>
                    <a:pt x="1572" y="651960"/>
                  </a:cubicBezTo>
                  <a:lnTo>
                    <a:pt x="1572" y="654913"/>
                  </a:lnTo>
                  <a:cubicBezTo>
                    <a:pt x="1000" y="656056"/>
                    <a:pt x="1000" y="657866"/>
                    <a:pt x="1000" y="661485"/>
                  </a:cubicBezTo>
                  <a:cubicBezTo>
                    <a:pt x="429" y="664438"/>
                    <a:pt x="429" y="667391"/>
                    <a:pt x="429" y="671010"/>
                  </a:cubicBezTo>
                  <a:cubicBezTo>
                    <a:pt x="-143" y="673391"/>
                    <a:pt x="-143" y="675106"/>
                    <a:pt x="429" y="676916"/>
                  </a:cubicBezTo>
                  <a:lnTo>
                    <a:pt x="429" y="682916"/>
                  </a:lnTo>
                  <a:cubicBezTo>
                    <a:pt x="-143" y="684059"/>
                    <a:pt x="-143" y="685869"/>
                    <a:pt x="429" y="689393"/>
                  </a:cubicBezTo>
                  <a:cubicBezTo>
                    <a:pt x="429" y="692441"/>
                    <a:pt x="429" y="695394"/>
                    <a:pt x="1000" y="698918"/>
                  </a:cubicBezTo>
                  <a:cubicBezTo>
                    <a:pt x="1000" y="701966"/>
                    <a:pt x="1000" y="703681"/>
                    <a:pt x="1572" y="705491"/>
                  </a:cubicBezTo>
                  <a:cubicBezTo>
                    <a:pt x="1572" y="707300"/>
                    <a:pt x="1572" y="707872"/>
                    <a:pt x="2238" y="708443"/>
                  </a:cubicBezTo>
                  <a:cubicBezTo>
                    <a:pt x="2238" y="709110"/>
                    <a:pt x="2238" y="710253"/>
                    <a:pt x="3381" y="715016"/>
                  </a:cubicBezTo>
                  <a:cubicBezTo>
                    <a:pt x="3381" y="718635"/>
                    <a:pt x="4620" y="723969"/>
                    <a:pt x="6334" y="731684"/>
                  </a:cubicBezTo>
                  <a:cubicBezTo>
                    <a:pt x="8144" y="739400"/>
                    <a:pt x="9954" y="747210"/>
                    <a:pt x="12906" y="755497"/>
                  </a:cubicBezTo>
                  <a:cubicBezTo>
                    <a:pt x="15288" y="762641"/>
                    <a:pt x="17097" y="767975"/>
                    <a:pt x="18907" y="772166"/>
                  </a:cubicBezTo>
                  <a:cubicBezTo>
                    <a:pt x="20050" y="776357"/>
                    <a:pt x="20622" y="777500"/>
                    <a:pt x="21288" y="778738"/>
                  </a:cubicBezTo>
                  <a:cubicBezTo>
                    <a:pt x="21288" y="778738"/>
                    <a:pt x="21288" y="779881"/>
                    <a:pt x="22431" y="781691"/>
                  </a:cubicBezTo>
                  <a:cubicBezTo>
                    <a:pt x="23003" y="782929"/>
                    <a:pt x="23670" y="784643"/>
                    <a:pt x="25384" y="788263"/>
                  </a:cubicBezTo>
                  <a:cubicBezTo>
                    <a:pt x="26622" y="791216"/>
                    <a:pt x="27765" y="794168"/>
                    <a:pt x="29575" y="797788"/>
                  </a:cubicBezTo>
                  <a:cubicBezTo>
                    <a:pt x="30813" y="800169"/>
                    <a:pt x="31956" y="801979"/>
                    <a:pt x="33195" y="803693"/>
                  </a:cubicBezTo>
                  <a:cubicBezTo>
                    <a:pt x="33766" y="804932"/>
                    <a:pt x="33766" y="806075"/>
                    <a:pt x="34338" y="806741"/>
                  </a:cubicBezTo>
                  <a:lnTo>
                    <a:pt x="34909" y="807884"/>
                  </a:lnTo>
                  <a:cubicBezTo>
                    <a:pt x="34909" y="808456"/>
                    <a:pt x="35576" y="809694"/>
                    <a:pt x="36719" y="811504"/>
                  </a:cubicBezTo>
                  <a:cubicBezTo>
                    <a:pt x="37290" y="812647"/>
                    <a:pt x="37957" y="814457"/>
                    <a:pt x="39100" y="816266"/>
                  </a:cubicBezTo>
                  <a:cubicBezTo>
                    <a:pt x="39672" y="817409"/>
                    <a:pt x="40338" y="817981"/>
                    <a:pt x="40910" y="819219"/>
                  </a:cubicBezTo>
                  <a:cubicBezTo>
                    <a:pt x="40910" y="819791"/>
                    <a:pt x="40910" y="819791"/>
                    <a:pt x="41481" y="820362"/>
                  </a:cubicBezTo>
                  <a:cubicBezTo>
                    <a:pt x="41481" y="820362"/>
                    <a:pt x="42053" y="821600"/>
                    <a:pt x="43291" y="823410"/>
                  </a:cubicBezTo>
                  <a:cubicBezTo>
                    <a:pt x="43863" y="824553"/>
                    <a:pt x="45101" y="826363"/>
                    <a:pt x="46815" y="829316"/>
                  </a:cubicBezTo>
                  <a:cubicBezTo>
                    <a:pt x="48625" y="832268"/>
                    <a:pt x="50435" y="835316"/>
                    <a:pt x="52816" y="838841"/>
                  </a:cubicBezTo>
                  <a:cubicBezTo>
                    <a:pt x="53959" y="841222"/>
                    <a:pt x="55197" y="843032"/>
                    <a:pt x="56340" y="844841"/>
                  </a:cubicBezTo>
                  <a:cubicBezTo>
                    <a:pt x="57007" y="845984"/>
                    <a:pt x="57579" y="847223"/>
                    <a:pt x="58150" y="847794"/>
                  </a:cubicBezTo>
                  <a:cubicBezTo>
                    <a:pt x="58150" y="848366"/>
                    <a:pt x="59388" y="849604"/>
                    <a:pt x="61770" y="853128"/>
                  </a:cubicBezTo>
                  <a:cubicBezTo>
                    <a:pt x="63484" y="855509"/>
                    <a:pt x="65865" y="859129"/>
                    <a:pt x="70628" y="865034"/>
                  </a:cubicBezTo>
                  <a:cubicBezTo>
                    <a:pt x="74819" y="870368"/>
                    <a:pt x="79581" y="876369"/>
                    <a:pt x="84344" y="882275"/>
                  </a:cubicBezTo>
                  <a:cubicBezTo>
                    <a:pt x="88535" y="887704"/>
                    <a:pt x="91488" y="891228"/>
                    <a:pt x="93869" y="894181"/>
                  </a:cubicBezTo>
                  <a:cubicBezTo>
                    <a:pt x="96250" y="897229"/>
                    <a:pt x="97488" y="898372"/>
                    <a:pt x="98060" y="898943"/>
                  </a:cubicBezTo>
                  <a:cubicBezTo>
                    <a:pt x="97488" y="898372"/>
                    <a:pt x="97488" y="898372"/>
                    <a:pt x="98060" y="898943"/>
                  </a:cubicBezTo>
                  <a:lnTo>
                    <a:pt x="98631" y="899610"/>
                  </a:lnTo>
                  <a:cubicBezTo>
                    <a:pt x="98631" y="899610"/>
                    <a:pt x="98631" y="900182"/>
                    <a:pt x="99870" y="901325"/>
                  </a:cubicBezTo>
                  <a:cubicBezTo>
                    <a:pt x="100441" y="901991"/>
                    <a:pt x="101584" y="903134"/>
                    <a:pt x="103965" y="905516"/>
                  </a:cubicBezTo>
                  <a:cubicBezTo>
                    <a:pt x="105775" y="907325"/>
                    <a:pt x="107013" y="909135"/>
                    <a:pt x="109395" y="911516"/>
                  </a:cubicBezTo>
                  <a:lnTo>
                    <a:pt x="113490" y="915612"/>
                  </a:lnTo>
                  <a:lnTo>
                    <a:pt x="115300" y="917422"/>
                  </a:lnTo>
                  <a:cubicBezTo>
                    <a:pt x="115300" y="911516"/>
                    <a:pt x="117110" y="899610"/>
                    <a:pt x="124825" y="871035"/>
                  </a:cubicBezTo>
                  <a:cubicBezTo>
                    <a:pt x="129588" y="844841"/>
                    <a:pt x="137303" y="812647"/>
                    <a:pt x="156353" y="761498"/>
                  </a:cubicBezTo>
                  <a:cubicBezTo>
                    <a:pt x="176641" y="706062"/>
                    <a:pt x="199882" y="651293"/>
                    <a:pt x="227790" y="595953"/>
                  </a:cubicBezTo>
                  <a:cubicBezTo>
                    <a:pt x="253984" y="543566"/>
                    <a:pt x="274272" y="511466"/>
                    <a:pt x="292751" y="484606"/>
                  </a:cubicBezTo>
                  <a:cubicBezTo>
                    <a:pt x="311134" y="454888"/>
                    <a:pt x="320088" y="442410"/>
                    <a:pt x="324850" y="436981"/>
                  </a:cubicBezTo>
                  <a:cubicBezTo>
                    <a:pt x="329613" y="428123"/>
                    <a:pt x="341519" y="410216"/>
                    <a:pt x="371332" y="375068"/>
                  </a:cubicBezTo>
                  <a:cubicBezTo>
                    <a:pt x="397526" y="340588"/>
                    <a:pt x="429625" y="301250"/>
                    <a:pt x="484965" y="249529"/>
                  </a:cubicBezTo>
                  <a:cubicBezTo>
                    <a:pt x="543354" y="194760"/>
                    <a:pt x="604028" y="146468"/>
                    <a:pt x="665369" y="104844"/>
                  </a:cubicBezTo>
                  <a:cubicBezTo>
                    <a:pt x="722519" y="66744"/>
                    <a:pt x="759476" y="50075"/>
                    <a:pt x="789765" y="38741"/>
                  </a:cubicBezTo>
                  <a:cubicBezTo>
                    <a:pt x="822531" y="23310"/>
                    <a:pt x="836819" y="19119"/>
                    <a:pt x="843391" y="17881"/>
                  </a:cubicBezTo>
                  <a:close/>
                </a:path>
              </a:pathLst>
            </a:custGeom>
            <a:solidFill>
              <a:srgbClr val="2B0000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D3AD5E0-7285-E638-F796-82ACB68FF47F}"/>
                </a:ext>
              </a:extLst>
            </p:cNvPr>
            <p:cNvSpPr/>
            <p:nvPr/>
          </p:nvSpPr>
          <p:spPr>
            <a:xfrm>
              <a:off x="7267811" y="2868110"/>
              <a:ext cx="837291" cy="812681"/>
            </a:xfrm>
            <a:custGeom>
              <a:avLst/>
              <a:gdLst>
                <a:gd name="connsiteX0" fmla="*/ 819384 w 837291"/>
                <a:gd name="connsiteY0" fmla="*/ 32062 h 812681"/>
                <a:gd name="connsiteX1" fmla="*/ 799191 w 837291"/>
                <a:gd name="connsiteY1" fmla="*/ 21394 h 812681"/>
                <a:gd name="connsiteX2" fmla="*/ 731278 w 837291"/>
                <a:gd name="connsiteY2" fmla="*/ 4059 h 812681"/>
                <a:gd name="connsiteX3" fmla="*/ 601548 w 837291"/>
                <a:gd name="connsiteY3" fmla="*/ 2344 h 812681"/>
                <a:gd name="connsiteX4" fmla="*/ 512870 w 837291"/>
                <a:gd name="connsiteY4" fmla="*/ 19585 h 812681"/>
                <a:gd name="connsiteX5" fmla="*/ 477723 w 837291"/>
                <a:gd name="connsiteY5" fmla="*/ 32634 h 812681"/>
                <a:gd name="connsiteX6" fmla="*/ 430669 w 837291"/>
                <a:gd name="connsiteY6" fmla="*/ 58256 h 812681"/>
                <a:gd name="connsiteX7" fmla="*/ 329514 w 837291"/>
                <a:gd name="connsiteY7" fmla="*/ 124931 h 812681"/>
                <a:gd name="connsiteX8" fmla="*/ 193116 w 837291"/>
                <a:gd name="connsiteY8" fmla="*/ 245803 h 812681"/>
                <a:gd name="connsiteX9" fmla="*/ 107391 w 837291"/>
                <a:gd name="connsiteY9" fmla="*/ 346387 h 812681"/>
                <a:gd name="connsiteX10" fmla="*/ 71100 w 837291"/>
                <a:gd name="connsiteY10" fmla="*/ 395251 h 812681"/>
                <a:gd name="connsiteX11" fmla="*/ 71100 w 837291"/>
                <a:gd name="connsiteY11" fmla="*/ 395822 h 812681"/>
                <a:gd name="connsiteX12" fmla="*/ 70529 w 837291"/>
                <a:gd name="connsiteY12" fmla="*/ 395822 h 812681"/>
                <a:gd name="connsiteX13" fmla="*/ 70529 w 837291"/>
                <a:gd name="connsiteY13" fmla="*/ 395822 h 812681"/>
                <a:gd name="connsiteX14" fmla="*/ 69291 w 837291"/>
                <a:gd name="connsiteY14" fmla="*/ 398203 h 812681"/>
                <a:gd name="connsiteX15" fmla="*/ 66338 w 837291"/>
                <a:gd name="connsiteY15" fmla="*/ 402395 h 812681"/>
                <a:gd name="connsiteX16" fmla="*/ 61575 w 837291"/>
                <a:gd name="connsiteY16" fmla="*/ 408871 h 812681"/>
                <a:gd name="connsiteX17" fmla="*/ 58623 w 837291"/>
                <a:gd name="connsiteY17" fmla="*/ 413634 h 812681"/>
                <a:gd name="connsiteX18" fmla="*/ 56813 w 837291"/>
                <a:gd name="connsiteY18" fmla="*/ 415444 h 812681"/>
                <a:gd name="connsiteX19" fmla="*/ 56813 w 837291"/>
                <a:gd name="connsiteY19" fmla="*/ 416015 h 812681"/>
                <a:gd name="connsiteX20" fmla="*/ 56241 w 837291"/>
                <a:gd name="connsiteY20" fmla="*/ 416682 h 812681"/>
                <a:gd name="connsiteX21" fmla="*/ 55003 w 837291"/>
                <a:gd name="connsiteY21" fmla="*/ 417825 h 812681"/>
                <a:gd name="connsiteX22" fmla="*/ 54432 w 837291"/>
                <a:gd name="connsiteY22" fmla="*/ 419063 h 812681"/>
                <a:gd name="connsiteX23" fmla="*/ 54432 w 837291"/>
                <a:gd name="connsiteY23" fmla="*/ 419063 h 812681"/>
                <a:gd name="connsiteX24" fmla="*/ 53289 w 837291"/>
                <a:gd name="connsiteY24" fmla="*/ 420778 h 812681"/>
                <a:gd name="connsiteX25" fmla="*/ 50907 w 837291"/>
                <a:gd name="connsiteY25" fmla="*/ 424397 h 812681"/>
                <a:gd name="connsiteX26" fmla="*/ 47288 w 837291"/>
                <a:gd name="connsiteY26" fmla="*/ 429731 h 812681"/>
                <a:gd name="connsiteX27" fmla="*/ 44907 w 837291"/>
                <a:gd name="connsiteY27" fmla="*/ 433351 h 812681"/>
                <a:gd name="connsiteX28" fmla="*/ 43764 w 837291"/>
                <a:gd name="connsiteY28" fmla="*/ 435065 h 812681"/>
                <a:gd name="connsiteX29" fmla="*/ 42525 w 837291"/>
                <a:gd name="connsiteY29" fmla="*/ 436875 h 812681"/>
                <a:gd name="connsiteX30" fmla="*/ 39001 w 837291"/>
                <a:gd name="connsiteY30" fmla="*/ 441637 h 812681"/>
                <a:gd name="connsiteX31" fmla="*/ 34810 w 837291"/>
                <a:gd name="connsiteY31" fmla="*/ 448781 h 812681"/>
                <a:gd name="connsiteX32" fmla="*/ 31857 w 837291"/>
                <a:gd name="connsiteY32" fmla="*/ 452972 h 812681"/>
                <a:gd name="connsiteX33" fmla="*/ 30048 w 837291"/>
                <a:gd name="connsiteY33" fmla="*/ 455353 h 812681"/>
                <a:gd name="connsiteX34" fmla="*/ 29476 w 837291"/>
                <a:gd name="connsiteY34" fmla="*/ 456496 h 812681"/>
                <a:gd name="connsiteX35" fmla="*/ 27095 w 837291"/>
                <a:gd name="connsiteY35" fmla="*/ 460116 h 812681"/>
                <a:gd name="connsiteX36" fmla="*/ 23475 w 837291"/>
                <a:gd name="connsiteY36" fmla="*/ 464878 h 812681"/>
                <a:gd name="connsiteX37" fmla="*/ 21666 w 837291"/>
                <a:gd name="connsiteY37" fmla="*/ 468403 h 812681"/>
                <a:gd name="connsiteX38" fmla="*/ 20523 w 837291"/>
                <a:gd name="connsiteY38" fmla="*/ 470212 h 812681"/>
                <a:gd name="connsiteX39" fmla="*/ 18713 w 837291"/>
                <a:gd name="connsiteY39" fmla="*/ 472594 h 812681"/>
                <a:gd name="connsiteX40" fmla="*/ 15189 w 837291"/>
                <a:gd name="connsiteY40" fmla="*/ 478595 h 812681"/>
                <a:gd name="connsiteX41" fmla="*/ 9188 w 837291"/>
                <a:gd name="connsiteY41" fmla="*/ 488120 h 812681"/>
                <a:gd name="connsiteX42" fmla="*/ 4997 w 837291"/>
                <a:gd name="connsiteY42" fmla="*/ 494025 h 812681"/>
                <a:gd name="connsiteX43" fmla="*/ 3854 w 837291"/>
                <a:gd name="connsiteY43" fmla="*/ 496406 h 812681"/>
                <a:gd name="connsiteX44" fmla="*/ 2616 w 837291"/>
                <a:gd name="connsiteY44" fmla="*/ 502407 h 812681"/>
                <a:gd name="connsiteX45" fmla="*/ 901 w 837291"/>
                <a:gd name="connsiteY45" fmla="*/ 516028 h 812681"/>
                <a:gd name="connsiteX46" fmla="*/ 234 w 837291"/>
                <a:gd name="connsiteY46" fmla="*/ 535745 h 812681"/>
                <a:gd name="connsiteX47" fmla="*/ 1473 w 837291"/>
                <a:gd name="connsiteY47" fmla="*/ 549365 h 812681"/>
                <a:gd name="connsiteX48" fmla="*/ 2044 w 837291"/>
                <a:gd name="connsiteY48" fmla="*/ 555366 h 812681"/>
                <a:gd name="connsiteX49" fmla="*/ 2616 w 837291"/>
                <a:gd name="connsiteY49" fmla="*/ 555937 h 812681"/>
                <a:gd name="connsiteX50" fmla="*/ 2616 w 837291"/>
                <a:gd name="connsiteY50" fmla="*/ 557747 h 812681"/>
                <a:gd name="connsiteX51" fmla="*/ 3282 w 837291"/>
                <a:gd name="connsiteY51" fmla="*/ 560700 h 812681"/>
                <a:gd name="connsiteX52" fmla="*/ 3854 w 837291"/>
                <a:gd name="connsiteY52" fmla="*/ 562510 h 812681"/>
                <a:gd name="connsiteX53" fmla="*/ 3854 w 837291"/>
                <a:gd name="connsiteY53" fmla="*/ 563653 h 812681"/>
                <a:gd name="connsiteX54" fmla="*/ 4997 w 837291"/>
                <a:gd name="connsiteY54" fmla="*/ 567844 h 812681"/>
                <a:gd name="connsiteX55" fmla="*/ 7378 w 837291"/>
                <a:gd name="connsiteY55" fmla="*/ 577369 h 812681"/>
                <a:gd name="connsiteX56" fmla="*/ 12807 w 837291"/>
                <a:gd name="connsiteY56" fmla="*/ 591656 h 812681"/>
                <a:gd name="connsiteX57" fmla="*/ 16332 w 837291"/>
                <a:gd name="connsiteY57" fmla="*/ 601181 h 812681"/>
                <a:gd name="connsiteX58" fmla="*/ 18141 w 837291"/>
                <a:gd name="connsiteY58" fmla="*/ 605372 h 812681"/>
                <a:gd name="connsiteX59" fmla="*/ 18713 w 837291"/>
                <a:gd name="connsiteY59" fmla="*/ 606515 h 812681"/>
                <a:gd name="connsiteX60" fmla="*/ 20523 w 837291"/>
                <a:gd name="connsiteY60" fmla="*/ 610135 h 812681"/>
                <a:gd name="connsiteX61" fmla="*/ 22904 w 837291"/>
                <a:gd name="connsiteY61" fmla="*/ 614326 h 812681"/>
                <a:gd name="connsiteX62" fmla="*/ 24714 w 837291"/>
                <a:gd name="connsiteY62" fmla="*/ 617850 h 812681"/>
                <a:gd name="connsiteX63" fmla="*/ 25285 w 837291"/>
                <a:gd name="connsiteY63" fmla="*/ 619088 h 812681"/>
                <a:gd name="connsiteX64" fmla="*/ 25285 w 837291"/>
                <a:gd name="connsiteY64" fmla="*/ 619088 h 812681"/>
                <a:gd name="connsiteX65" fmla="*/ 25857 w 837291"/>
                <a:gd name="connsiteY65" fmla="*/ 620231 h 812681"/>
                <a:gd name="connsiteX66" fmla="*/ 25857 w 837291"/>
                <a:gd name="connsiteY66" fmla="*/ 620803 h 812681"/>
                <a:gd name="connsiteX67" fmla="*/ 26428 w 837291"/>
                <a:gd name="connsiteY67" fmla="*/ 621470 h 812681"/>
                <a:gd name="connsiteX68" fmla="*/ 27666 w 837291"/>
                <a:gd name="connsiteY68" fmla="*/ 624422 h 812681"/>
                <a:gd name="connsiteX69" fmla="*/ 31191 w 837291"/>
                <a:gd name="connsiteY69" fmla="*/ 629756 h 812681"/>
                <a:gd name="connsiteX70" fmla="*/ 35953 w 837291"/>
                <a:gd name="connsiteY70" fmla="*/ 638138 h 812681"/>
                <a:gd name="connsiteX71" fmla="*/ 40144 w 837291"/>
                <a:gd name="connsiteY71" fmla="*/ 643472 h 812681"/>
                <a:gd name="connsiteX72" fmla="*/ 41382 w 837291"/>
                <a:gd name="connsiteY72" fmla="*/ 645854 h 812681"/>
                <a:gd name="connsiteX73" fmla="*/ 41382 w 837291"/>
                <a:gd name="connsiteY73" fmla="*/ 645854 h 812681"/>
                <a:gd name="connsiteX74" fmla="*/ 41954 w 837291"/>
                <a:gd name="connsiteY74" fmla="*/ 645854 h 812681"/>
                <a:gd name="connsiteX75" fmla="*/ 44335 w 837291"/>
                <a:gd name="connsiteY75" fmla="*/ 650045 h 812681"/>
                <a:gd name="connsiteX76" fmla="*/ 50907 w 837291"/>
                <a:gd name="connsiteY76" fmla="*/ 658903 h 812681"/>
                <a:gd name="connsiteX77" fmla="*/ 61575 w 837291"/>
                <a:gd name="connsiteY77" fmla="*/ 672047 h 812681"/>
                <a:gd name="connsiteX78" fmla="*/ 69291 w 837291"/>
                <a:gd name="connsiteY78" fmla="*/ 681001 h 812681"/>
                <a:gd name="connsiteX79" fmla="*/ 72339 w 837291"/>
                <a:gd name="connsiteY79" fmla="*/ 684525 h 812681"/>
                <a:gd name="connsiteX80" fmla="*/ 77673 w 837291"/>
                <a:gd name="connsiteY80" fmla="*/ 689859 h 812681"/>
                <a:gd name="connsiteX81" fmla="*/ 89007 w 837291"/>
                <a:gd name="connsiteY81" fmla="*/ 701194 h 812681"/>
                <a:gd name="connsiteX82" fmla="*/ 107391 w 837291"/>
                <a:gd name="connsiteY82" fmla="*/ 717862 h 812681"/>
                <a:gd name="connsiteX83" fmla="*/ 119964 w 837291"/>
                <a:gd name="connsiteY83" fmla="*/ 728626 h 812681"/>
                <a:gd name="connsiteX84" fmla="*/ 125869 w 837291"/>
                <a:gd name="connsiteY84" fmla="*/ 732721 h 812681"/>
                <a:gd name="connsiteX85" fmla="*/ 149682 w 837291"/>
                <a:gd name="connsiteY85" fmla="*/ 750057 h 812681"/>
                <a:gd name="connsiteX86" fmla="*/ 208641 w 837291"/>
                <a:gd name="connsiteY86" fmla="*/ 782156 h 812681"/>
                <a:gd name="connsiteX87" fmla="*/ 298557 w 837291"/>
                <a:gd name="connsiteY87" fmla="*/ 809588 h 812681"/>
                <a:gd name="connsiteX88" fmla="*/ 358089 w 837291"/>
                <a:gd name="connsiteY88" fmla="*/ 811303 h 812681"/>
                <a:gd name="connsiteX89" fmla="*/ 381901 w 837291"/>
                <a:gd name="connsiteY89" fmla="*/ 807207 h 812681"/>
                <a:gd name="connsiteX90" fmla="*/ 386664 w 837291"/>
                <a:gd name="connsiteY90" fmla="*/ 805969 h 812681"/>
                <a:gd name="connsiteX91" fmla="*/ 396189 w 837291"/>
                <a:gd name="connsiteY91" fmla="*/ 803016 h 812681"/>
                <a:gd name="connsiteX92" fmla="*/ 409809 w 837291"/>
                <a:gd name="connsiteY92" fmla="*/ 797682 h 812681"/>
                <a:gd name="connsiteX93" fmla="*/ 418763 w 837291"/>
                <a:gd name="connsiteY93" fmla="*/ 793491 h 812681"/>
                <a:gd name="connsiteX94" fmla="*/ 422382 w 837291"/>
                <a:gd name="connsiteY94" fmla="*/ 791110 h 812681"/>
                <a:gd name="connsiteX95" fmla="*/ 422954 w 837291"/>
                <a:gd name="connsiteY95" fmla="*/ 790538 h 812681"/>
                <a:gd name="connsiteX96" fmla="*/ 424764 w 837291"/>
                <a:gd name="connsiteY96" fmla="*/ 789871 h 812681"/>
                <a:gd name="connsiteX97" fmla="*/ 427145 w 837291"/>
                <a:gd name="connsiteY97" fmla="*/ 788157 h 812681"/>
                <a:gd name="connsiteX98" fmla="*/ 428859 w 837291"/>
                <a:gd name="connsiteY98" fmla="*/ 787490 h 812681"/>
                <a:gd name="connsiteX99" fmla="*/ 430098 w 837291"/>
                <a:gd name="connsiteY99" fmla="*/ 786919 h 812681"/>
                <a:gd name="connsiteX100" fmla="*/ 434860 w 837291"/>
                <a:gd name="connsiteY100" fmla="*/ 774441 h 812681"/>
                <a:gd name="connsiteX101" fmla="*/ 446766 w 837291"/>
                <a:gd name="connsiteY101" fmla="*/ 746437 h 812681"/>
                <a:gd name="connsiteX102" fmla="*/ 462864 w 837291"/>
                <a:gd name="connsiteY102" fmla="*/ 707766 h 812681"/>
                <a:gd name="connsiteX103" fmla="*/ 473532 w 837291"/>
                <a:gd name="connsiteY103" fmla="*/ 682715 h 812681"/>
                <a:gd name="connsiteX104" fmla="*/ 477723 w 837291"/>
                <a:gd name="connsiteY104" fmla="*/ 672619 h 812681"/>
                <a:gd name="connsiteX105" fmla="*/ 492582 w 837291"/>
                <a:gd name="connsiteY105" fmla="*/ 638710 h 812681"/>
                <a:gd name="connsiteX106" fmla="*/ 524776 w 837291"/>
                <a:gd name="connsiteY106" fmla="*/ 566034 h 812681"/>
                <a:gd name="connsiteX107" fmla="*/ 574116 w 837291"/>
                <a:gd name="connsiteY107" fmla="*/ 461926 h 812681"/>
                <a:gd name="connsiteX108" fmla="*/ 614025 w 837291"/>
                <a:gd name="connsiteY108" fmla="*/ 384487 h 812681"/>
                <a:gd name="connsiteX109" fmla="*/ 633647 w 837291"/>
                <a:gd name="connsiteY109" fmla="*/ 347626 h 812681"/>
                <a:gd name="connsiteX110" fmla="*/ 652697 w 837291"/>
                <a:gd name="connsiteY110" fmla="*/ 317241 h 812681"/>
                <a:gd name="connsiteX111" fmla="*/ 693845 w 837291"/>
                <a:gd name="connsiteY111" fmla="*/ 255900 h 812681"/>
                <a:gd name="connsiteX112" fmla="*/ 755757 w 837291"/>
                <a:gd name="connsiteY112" fmla="*/ 173128 h 812681"/>
                <a:gd name="connsiteX113" fmla="*/ 805097 w 837291"/>
                <a:gd name="connsiteY113" fmla="*/ 110644 h 812681"/>
                <a:gd name="connsiteX114" fmla="*/ 829576 w 837291"/>
                <a:gd name="connsiteY114" fmla="*/ 79116 h 812681"/>
                <a:gd name="connsiteX115" fmla="*/ 833100 w 837291"/>
                <a:gd name="connsiteY115" fmla="*/ 73782 h 812681"/>
                <a:gd name="connsiteX116" fmla="*/ 837291 w 837291"/>
                <a:gd name="connsiteY116" fmla="*/ 61876 h 812681"/>
                <a:gd name="connsiteX117" fmla="*/ 833672 w 837291"/>
                <a:gd name="connsiteY117" fmla="*/ 45778 h 812681"/>
                <a:gd name="connsiteX118" fmla="*/ 824814 w 837291"/>
                <a:gd name="connsiteY118" fmla="*/ 36253 h 812681"/>
                <a:gd name="connsiteX119" fmla="*/ 819384 w 837291"/>
                <a:gd name="connsiteY119" fmla="*/ 32062 h 81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837291" h="812681">
                  <a:moveTo>
                    <a:pt x="819384" y="32062"/>
                  </a:moveTo>
                  <a:cubicBezTo>
                    <a:pt x="818241" y="29681"/>
                    <a:pt x="814622" y="26728"/>
                    <a:pt x="799191" y="21394"/>
                  </a:cubicBezTo>
                  <a:cubicBezTo>
                    <a:pt x="786047" y="14822"/>
                    <a:pt x="767664" y="8250"/>
                    <a:pt x="731278" y="4059"/>
                  </a:cubicBezTo>
                  <a:cubicBezTo>
                    <a:pt x="690797" y="-704"/>
                    <a:pt x="646220" y="-1275"/>
                    <a:pt x="601548" y="2344"/>
                  </a:cubicBezTo>
                  <a:cubicBezTo>
                    <a:pt x="559828" y="5869"/>
                    <a:pt x="533634" y="12441"/>
                    <a:pt x="512870" y="19585"/>
                  </a:cubicBezTo>
                  <a:cubicBezTo>
                    <a:pt x="489629" y="25490"/>
                    <a:pt x="481247" y="29681"/>
                    <a:pt x="477723" y="32634"/>
                  </a:cubicBezTo>
                  <a:cubicBezTo>
                    <a:pt x="471150" y="35015"/>
                    <a:pt x="458101" y="41016"/>
                    <a:pt x="430669" y="58256"/>
                  </a:cubicBezTo>
                  <a:cubicBezTo>
                    <a:pt x="404475" y="71972"/>
                    <a:pt x="374091" y="90451"/>
                    <a:pt x="329514" y="124931"/>
                  </a:cubicBezTo>
                  <a:cubicBezTo>
                    <a:pt x="281889" y="161221"/>
                    <a:pt x="236645" y="201131"/>
                    <a:pt x="193116" y="245803"/>
                  </a:cubicBezTo>
                  <a:cubicBezTo>
                    <a:pt x="151491" y="288095"/>
                    <a:pt x="127107" y="319051"/>
                    <a:pt x="107391" y="346387"/>
                  </a:cubicBezTo>
                  <a:cubicBezTo>
                    <a:pt x="84816" y="374391"/>
                    <a:pt x="75291" y="388107"/>
                    <a:pt x="71100" y="395251"/>
                  </a:cubicBezTo>
                  <a:lnTo>
                    <a:pt x="71100" y="395822"/>
                  </a:lnTo>
                  <a:lnTo>
                    <a:pt x="70529" y="395822"/>
                  </a:lnTo>
                  <a:cubicBezTo>
                    <a:pt x="69957" y="395822"/>
                    <a:pt x="69957" y="395822"/>
                    <a:pt x="70529" y="395822"/>
                  </a:cubicBezTo>
                  <a:cubicBezTo>
                    <a:pt x="69957" y="395822"/>
                    <a:pt x="69957" y="396394"/>
                    <a:pt x="69291" y="398203"/>
                  </a:cubicBezTo>
                  <a:cubicBezTo>
                    <a:pt x="68148" y="398775"/>
                    <a:pt x="67576" y="400013"/>
                    <a:pt x="66338" y="402395"/>
                  </a:cubicBezTo>
                  <a:cubicBezTo>
                    <a:pt x="64528" y="404109"/>
                    <a:pt x="62814" y="406490"/>
                    <a:pt x="61575" y="408871"/>
                  </a:cubicBezTo>
                  <a:cubicBezTo>
                    <a:pt x="59766" y="410681"/>
                    <a:pt x="59194" y="412491"/>
                    <a:pt x="58623" y="413634"/>
                  </a:cubicBezTo>
                  <a:cubicBezTo>
                    <a:pt x="57384" y="414872"/>
                    <a:pt x="56813" y="414872"/>
                    <a:pt x="56813" y="415444"/>
                  </a:cubicBezTo>
                  <a:lnTo>
                    <a:pt x="56813" y="416015"/>
                  </a:lnTo>
                  <a:cubicBezTo>
                    <a:pt x="56241" y="416015"/>
                    <a:pt x="56241" y="416015"/>
                    <a:pt x="56241" y="416682"/>
                  </a:cubicBezTo>
                  <a:cubicBezTo>
                    <a:pt x="55670" y="416682"/>
                    <a:pt x="55003" y="417253"/>
                    <a:pt x="55003" y="417825"/>
                  </a:cubicBezTo>
                  <a:cubicBezTo>
                    <a:pt x="54432" y="417825"/>
                    <a:pt x="54432" y="418396"/>
                    <a:pt x="54432" y="419063"/>
                  </a:cubicBezTo>
                  <a:cubicBezTo>
                    <a:pt x="53860" y="419063"/>
                    <a:pt x="53860" y="419063"/>
                    <a:pt x="54432" y="419063"/>
                  </a:cubicBezTo>
                  <a:cubicBezTo>
                    <a:pt x="53860" y="419063"/>
                    <a:pt x="53860" y="419635"/>
                    <a:pt x="53289" y="420778"/>
                  </a:cubicBezTo>
                  <a:cubicBezTo>
                    <a:pt x="52622" y="421445"/>
                    <a:pt x="51479" y="422587"/>
                    <a:pt x="50907" y="424397"/>
                  </a:cubicBezTo>
                  <a:cubicBezTo>
                    <a:pt x="49669" y="426207"/>
                    <a:pt x="48526" y="427921"/>
                    <a:pt x="47288" y="429731"/>
                  </a:cubicBezTo>
                  <a:cubicBezTo>
                    <a:pt x="46145" y="430970"/>
                    <a:pt x="45478" y="432112"/>
                    <a:pt x="44907" y="433351"/>
                  </a:cubicBezTo>
                  <a:cubicBezTo>
                    <a:pt x="43764" y="433922"/>
                    <a:pt x="43764" y="434494"/>
                    <a:pt x="43764" y="435065"/>
                  </a:cubicBezTo>
                  <a:cubicBezTo>
                    <a:pt x="43097" y="435065"/>
                    <a:pt x="43097" y="435732"/>
                    <a:pt x="42525" y="436875"/>
                  </a:cubicBezTo>
                  <a:cubicBezTo>
                    <a:pt x="41382" y="437446"/>
                    <a:pt x="40144" y="439256"/>
                    <a:pt x="39001" y="441637"/>
                  </a:cubicBezTo>
                  <a:cubicBezTo>
                    <a:pt x="37191" y="444019"/>
                    <a:pt x="35953" y="446400"/>
                    <a:pt x="34810" y="448781"/>
                  </a:cubicBezTo>
                  <a:cubicBezTo>
                    <a:pt x="33000" y="450591"/>
                    <a:pt x="32429" y="451734"/>
                    <a:pt x="31857" y="452972"/>
                  </a:cubicBezTo>
                  <a:cubicBezTo>
                    <a:pt x="30619" y="454115"/>
                    <a:pt x="30048" y="454782"/>
                    <a:pt x="30048" y="455353"/>
                  </a:cubicBezTo>
                  <a:cubicBezTo>
                    <a:pt x="30048" y="455353"/>
                    <a:pt x="29476" y="455353"/>
                    <a:pt x="29476" y="456496"/>
                  </a:cubicBezTo>
                  <a:cubicBezTo>
                    <a:pt x="28809" y="457163"/>
                    <a:pt x="27666" y="458306"/>
                    <a:pt x="27095" y="460116"/>
                  </a:cubicBezTo>
                  <a:cubicBezTo>
                    <a:pt x="25285" y="461259"/>
                    <a:pt x="24047" y="463069"/>
                    <a:pt x="23475" y="464878"/>
                  </a:cubicBezTo>
                  <a:cubicBezTo>
                    <a:pt x="22332" y="466021"/>
                    <a:pt x="21666" y="467260"/>
                    <a:pt x="21666" y="468403"/>
                  </a:cubicBezTo>
                  <a:cubicBezTo>
                    <a:pt x="21094" y="469070"/>
                    <a:pt x="20523" y="469641"/>
                    <a:pt x="20523" y="470212"/>
                  </a:cubicBezTo>
                  <a:cubicBezTo>
                    <a:pt x="19951" y="470212"/>
                    <a:pt x="19284" y="470784"/>
                    <a:pt x="18713" y="472594"/>
                  </a:cubicBezTo>
                  <a:cubicBezTo>
                    <a:pt x="17570" y="473832"/>
                    <a:pt x="16332" y="475546"/>
                    <a:pt x="15189" y="478595"/>
                  </a:cubicBezTo>
                  <a:cubicBezTo>
                    <a:pt x="12807" y="481547"/>
                    <a:pt x="10998" y="484500"/>
                    <a:pt x="9188" y="488120"/>
                  </a:cubicBezTo>
                  <a:cubicBezTo>
                    <a:pt x="6807" y="490501"/>
                    <a:pt x="5664" y="492215"/>
                    <a:pt x="4997" y="494025"/>
                  </a:cubicBezTo>
                  <a:cubicBezTo>
                    <a:pt x="3854" y="495263"/>
                    <a:pt x="3854" y="495835"/>
                    <a:pt x="3854" y="496406"/>
                  </a:cubicBezTo>
                  <a:cubicBezTo>
                    <a:pt x="3282" y="496978"/>
                    <a:pt x="3282" y="498216"/>
                    <a:pt x="2616" y="502407"/>
                  </a:cubicBezTo>
                  <a:cubicBezTo>
                    <a:pt x="1473" y="505360"/>
                    <a:pt x="901" y="509551"/>
                    <a:pt x="901" y="516028"/>
                  </a:cubicBezTo>
                  <a:cubicBezTo>
                    <a:pt x="234" y="522600"/>
                    <a:pt x="-337" y="528601"/>
                    <a:pt x="234" y="535745"/>
                  </a:cubicBezTo>
                  <a:cubicBezTo>
                    <a:pt x="234" y="541650"/>
                    <a:pt x="901" y="545841"/>
                    <a:pt x="1473" y="549365"/>
                  </a:cubicBezTo>
                  <a:cubicBezTo>
                    <a:pt x="1473" y="552985"/>
                    <a:pt x="1473" y="554128"/>
                    <a:pt x="2044" y="555366"/>
                  </a:cubicBezTo>
                  <a:lnTo>
                    <a:pt x="2616" y="555937"/>
                  </a:lnTo>
                  <a:cubicBezTo>
                    <a:pt x="2616" y="555937"/>
                    <a:pt x="2044" y="556509"/>
                    <a:pt x="2616" y="557747"/>
                  </a:cubicBezTo>
                  <a:cubicBezTo>
                    <a:pt x="2616" y="558319"/>
                    <a:pt x="2616" y="559557"/>
                    <a:pt x="3282" y="560700"/>
                  </a:cubicBezTo>
                  <a:cubicBezTo>
                    <a:pt x="3282" y="561271"/>
                    <a:pt x="3282" y="561938"/>
                    <a:pt x="3854" y="562510"/>
                  </a:cubicBezTo>
                  <a:lnTo>
                    <a:pt x="3854" y="563653"/>
                  </a:lnTo>
                  <a:cubicBezTo>
                    <a:pt x="3854" y="563653"/>
                    <a:pt x="3854" y="564891"/>
                    <a:pt x="4997" y="567844"/>
                  </a:cubicBezTo>
                  <a:cubicBezTo>
                    <a:pt x="4997" y="569654"/>
                    <a:pt x="5664" y="572606"/>
                    <a:pt x="7378" y="577369"/>
                  </a:cubicBezTo>
                  <a:cubicBezTo>
                    <a:pt x="8616" y="582131"/>
                    <a:pt x="10426" y="586894"/>
                    <a:pt x="12807" y="591656"/>
                  </a:cubicBezTo>
                  <a:cubicBezTo>
                    <a:pt x="13950" y="595847"/>
                    <a:pt x="15189" y="598800"/>
                    <a:pt x="16332" y="601181"/>
                  </a:cubicBezTo>
                  <a:cubicBezTo>
                    <a:pt x="16903" y="603562"/>
                    <a:pt x="17570" y="604801"/>
                    <a:pt x="18141" y="605372"/>
                  </a:cubicBezTo>
                  <a:lnTo>
                    <a:pt x="18713" y="606515"/>
                  </a:lnTo>
                  <a:cubicBezTo>
                    <a:pt x="18713" y="607182"/>
                    <a:pt x="19284" y="608325"/>
                    <a:pt x="20523" y="610135"/>
                  </a:cubicBezTo>
                  <a:cubicBezTo>
                    <a:pt x="21094" y="611278"/>
                    <a:pt x="21666" y="612516"/>
                    <a:pt x="22904" y="614326"/>
                  </a:cubicBezTo>
                  <a:cubicBezTo>
                    <a:pt x="23475" y="615469"/>
                    <a:pt x="24047" y="616707"/>
                    <a:pt x="24714" y="617850"/>
                  </a:cubicBezTo>
                  <a:cubicBezTo>
                    <a:pt x="24714" y="618421"/>
                    <a:pt x="24714" y="618421"/>
                    <a:pt x="25285" y="619088"/>
                  </a:cubicBezTo>
                  <a:cubicBezTo>
                    <a:pt x="24714" y="618421"/>
                    <a:pt x="24714" y="618421"/>
                    <a:pt x="25285" y="619088"/>
                  </a:cubicBezTo>
                  <a:cubicBezTo>
                    <a:pt x="25285" y="619088"/>
                    <a:pt x="25285" y="619660"/>
                    <a:pt x="25857" y="620231"/>
                  </a:cubicBezTo>
                  <a:cubicBezTo>
                    <a:pt x="25857" y="620231"/>
                    <a:pt x="25285" y="620231"/>
                    <a:pt x="25857" y="620803"/>
                  </a:cubicBezTo>
                  <a:lnTo>
                    <a:pt x="26428" y="621470"/>
                  </a:lnTo>
                  <a:cubicBezTo>
                    <a:pt x="26428" y="621470"/>
                    <a:pt x="26428" y="622612"/>
                    <a:pt x="27666" y="624422"/>
                  </a:cubicBezTo>
                  <a:cubicBezTo>
                    <a:pt x="28238" y="625565"/>
                    <a:pt x="29476" y="626804"/>
                    <a:pt x="31191" y="629756"/>
                  </a:cubicBezTo>
                  <a:cubicBezTo>
                    <a:pt x="32429" y="632137"/>
                    <a:pt x="34239" y="635090"/>
                    <a:pt x="35953" y="638138"/>
                  </a:cubicBezTo>
                  <a:cubicBezTo>
                    <a:pt x="37763" y="640520"/>
                    <a:pt x="39001" y="641662"/>
                    <a:pt x="40144" y="643472"/>
                  </a:cubicBezTo>
                  <a:cubicBezTo>
                    <a:pt x="40716" y="644615"/>
                    <a:pt x="40716" y="645282"/>
                    <a:pt x="41382" y="645854"/>
                  </a:cubicBezTo>
                  <a:cubicBezTo>
                    <a:pt x="40716" y="645854"/>
                    <a:pt x="40716" y="645854"/>
                    <a:pt x="41382" y="645854"/>
                  </a:cubicBezTo>
                  <a:lnTo>
                    <a:pt x="41954" y="645854"/>
                  </a:lnTo>
                  <a:cubicBezTo>
                    <a:pt x="41954" y="645854"/>
                    <a:pt x="42525" y="646996"/>
                    <a:pt x="44335" y="650045"/>
                  </a:cubicBezTo>
                  <a:cubicBezTo>
                    <a:pt x="45478" y="651759"/>
                    <a:pt x="47288" y="654807"/>
                    <a:pt x="50907" y="658903"/>
                  </a:cubicBezTo>
                  <a:cubicBezTo>
                    <a:pt x="53860" y="663094"/>
                    <a:pt x="57384" y="667285"/>
                    <a:pt x="61575" y="672047"/>
                  </a:cubicBezTo>
                  <a:cubicBezTo>
                    <a:pt x="64528" y="676238"/>
                    <a:pt x="66909" y="678620"/>
                    <a:pt x="69291" y="681001"/>
                  </a:cubicBezTo>
                  <a:cubicBezTo>
                    <a:pt x="71100" y="682715"/>
                    <a:pt x="71672" y="683954"/>
                    <a:pt x="72339" y="684525"/>
                  </a:cubicBezTo>
                  <a:cubicBezTo>
                    <a:pt x="72910" y="685096"/>
                    <a:pt x="74053" y="686335"/>
                    <a:pt x="77673" y="689859"/>
                  </a:cubicBezTo>
                  <a:cubicBezTo>
                    <a:pt x="80054" y="692240"/>
                    <a:pt x="83007" y="695860"/>
                    <a:pt x="89007" y="701194"/>
                  </a:cubicBezTo>
                  <a:cubicBezTo>
                    <a:pt x="94913" y="706528"/>
                    <a:pt x="100914" y="711957"/>
                    <a:pt x="107391" y="717862"/>
                  </a:cubicBezTo>
                  <a:cubicBezTo>
                    <a:pt x="112820" y="722625"/>
                    <a:pt x="116344" y="725578"/>
                    <a:pt x="119964" y="728626"/>
                  </a:cubicBezTo>
                  <a:cubicBezTo>
                    <a:pt x="122916" y="731007"/>
                    <a:pt x="124726" y="732150"/>
                    <a:pt x="125869" y="732721"/>
                  </a:cubicBezTo>
                  <a:cubicBezTo>
                    <a:pt x="128250" y="735103"/>
                    <a:pt x="134251" y="740532"/>
                    <a:pt x="149682" y="750057"/>
                  </a:cubicBezTo>
                  <a:cubicBezTo>
                    <a:pt x="163398" y="759582"/>
                    <a:pt x="180638" y="770250"/>
                    <a:pt x="208641" y="782156"/>
                  </a:cubicBezTo>
                  <a:cubicBezTo>
                    <a:pt x="238359" y="794062"/>
                    <a:pt x="268173" y="803587"/>
                    <a:pt x="298557" y="809588"/>
                  </a:cubicBezTo>
                  <a:cubicBezTo>
                    <a:pt x="326466" y="813684"/>
                    <a:pt x="343801" y="813112"/>
                    <a:pt x="358089" y="811303"/>
                  </a:cubicBezTo>
                  <a:cubicBezTo>
                    <a:pt x="372948" y="810160"/>
                    <a:pt x="378853" y="808350"/>
                    <a:pt x="381901" y="807207"/>
                  </a:cubicBezTo>
                  <a:cubicBezTo>
                    <a:pt x="382473" y="806540"/>
                    <a:pt x="383616" y="806540"/>
                    <a:pt x="386664" y="805969"/>
                  </a:cubicBezTo>
                  <a:cubicBezTo>
                    <a:pt x="389045" y="804826"/>
                    <a:pt x="391426" y="804159"/>
                    <a:pt x="396189" y="803016"/>
                  </a:cubicBezTo>
                  <a:cubicBezTo>
                    <a:pt x="400284" y="801206"/>
                    <a:pt x="405047" y="799396"/>
                    <a:pt x="409809" y="797682"/>
                  </a:cubicBezTo>
                  <a:cubicBezTo>
                    <a:pt x="414000" y="795872"/>
                    <a:pt x="416382" y="794062"/>
                    <a:pt x="418763" y="793491"/>
                  </a:cubicBezTo>
                  <a:cubicBezTo>
                    <a:pt x="420573" y="791681"/>
                    <a:pt x="421716" y="791110"/>
                    <a:pt x="422382" y="791110"/>
                  </a:cubicBezTo>
                  <a:cubicBezTo>
                    <a:pt x="422382" y="790538"/>
                    <a:pt x="422382" y="790538"/>
                    <a:pt x="422954" y="790538"/>
                  </a:cubicBezTo>
                  <a:cubicBezTo>
                    <a:pt x="422954" y="789871"/>
                    <a:pt x="423525" y="789871"/>
                    <a:pt x="424764" y="789871"/>
                  </a:cubicBezTo>
                  <a:cubicBezTo>
                    <a:pt x="425335" y="789300"/>
                    <a:pt x="425907" y="788157"/>
                    <a:pt x="427145" y="788157"/>
                  </a:cubicBezTo>
                  <a:cubicBezTo>
                    <a:pt x="427716" y="787490"/>
                    <a:pt x="428288" y="787490"/>
                    <a:pt x="428859" y="787490"/>
                  </a:cubicBezTo>
                  <a:cubicBezTo>
                    <a:pt x="429526" y="786919"/>
                    <a:pt x="429526" y="786919"/>
                    <a:pt x="430098" y="786919"/>
                  </a:cubicBezTo>
                  <a:cubicBezTo>
                    <a:pt x="430098" y="785109"/>
                    <a:pt x="431241" y="781585"/>
                    <a:pt x="434860" y="774441"/>
                  </a:cubicBezTo>
                  <a:cubicBezTo>
                    <a:pt x="437241" y="767297"/>
                    <a:pt x="441432" y="758915"/>
                    <a:pt x="446766" y="746437"/>
                  </a:cubicBezTo>
                  <a:cubicBezTo>
                    <a:pt x="452100" y="732721"/>
                    <a:pt x="457434" y="720244"/>
                    <a:pt x="462864" y="707766"/>
                  </a:cubicBezTo>
                  <a:cubicBezTo>
                    <a:pt x="467626" y="695288"/>
                    <a:pt x="470579" y="688145"/>
                    <a:pt x="473532" y="682715"/>
                  </a:cubicBezTo>
                  <a:cubicBezTo>
                    <a:pt x="475913" y="676238"/>
                    <a:pt x="477151" y="673190"/>
                    <a:pt x="477723" y="672619"/>
                  </a:cubicBezTo>
                  <a:cubicBezTo>
                    <a:pt x="479532" y="667856"/>
                    <a:pt x="483628" y="658331"/>
                    <a:pt x="492582" y="638710"/>
                  </a:cubicBezTo>
                  <a:cubicBezTo>
                    <a:pt x="500297" y="620231"/>
                    <a:pt x="509250" y="598800"/>
                    <a:pt x="524776" y="566034"/>
                  </a:cubicBezTo>
                  <a:cubicBezTo>
                    <a:pt x="540207" y="530982"/>
                    <a:pt x="556304" y="496978"/>
                    <a:pt x="574116" y="461926"/>
                  </a:cubicBezTo>
                  <a:cubicBezTo>
                    <a:pt x="590784" y="427350"/>
                    <a:pt x="603357" y="404109"/>
                    <a:pt x="614025" y="384487"/>
                  </a:cubicBezTo>
                  <a:cubicBezTo>
                    <a:pt x="625360" y="362485"/>
                    <a:pt x="630694" y="352388"/>
                    <a:pt x="633647" y="347626"/>
                  </a:cubicBezTo>
                  <a:cubicBezTo>
                    <a:pt x="636028" y="342863"/>
                    <a:pt x="641457" y="334481"/>
                    <a:pt x="652697" y="317241"/>
                  </a:cubicBezTo>
                  <a:cubicBezTo>
                    <a:pt x="662222" y="301144"/>
                    <a:pt x="674128" y="282665"/>
                    <a:pt x="693845" y="255900"/>
                  </a:cubicBezTo>
                  <a:cubicBezTo>
                    <a:pt x="713466" y="227896"/>
                    <a:pt x="733659" y="201131"/>
                    <a:pt x="755757" y="173128"/>
                  </a:cubicBezTo>
                  <a:cubicBezTo>
                    <a:pt x="776522" y="145220"/>
                    <a:pt x="791476" y="126741"/>
                    <a:pt x="805097" y="110644"/>
                  </a:cubicBezTo>
                  <a:cubicBezTo>
                    <a:pt x="818813" y="92165"/>
                    <a:pt x="825957" y="83307"/>
                    <a:pt x="829576" y="79116"/>
                  </a:cubicBezTo>
                  <a:cubicBezTo>
                    <a:pt x="830148" y="77878"/>
                    <a:pt x="831291" y="76735"/>
                    <a:pt x="833100" y="73782"/>
                  </a:cubicBezTo>
                  <a:cubicBezTo>
                    <a:pt x="834910" y="70162"/>
                    <a:pt x="836720" y="66638"/>
                    <a:pt x="837291" y="61876"/>
                  </a:cubicBezTo>
                  <a:cubicBezTo>
                    <a:pt x="837291" y="55875"/>
                    <a:pt x="836053" y="50541"/>
                    <a:pt x="833672" y="45778"/>
                  </a:cubicBezTo>
                  <a:cubicBezTo>
                    <a:pt x="830719" y="41016"/>
                    <a:pt x="827766" y="38063"/>
                    <a:pt x="824814" y="36253"/>
                  </a:cubicBezTo>
                  <a:cubicBezTo>
                    <a:pt x="821766" y="33301"/>
                    <a:pt x="820051" y="32062"/>
                    <a:pt x="819384" y="32062"/>
                  </a:cubicBezTo>
                  <a:close/>
                </a:path>
              </a:pathLst>
            </a:custGeom>
            <a:solidFill>
              <a:srgbClr val="2A0000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37C3E808-8506-F2E9-35FD-91A01BE756AF}"/>
                </a:ext>
              </a:extLst>
            </p:cNvPr>
            <p:cNvSpPr/>
            <p:nvPr/>
          </p:nvSpPr>
          <p:spPr>
            <a:xfrm>
              <a:off x="8606975" y="3845529"/>
              <a:ext cx="438150" cy="574452"/>
            </a:xfrm>
            <a:custGeom>
              <a:avLst/>
              <a:gdLst>
                <a:gd name="connsiteX0" fmla="*/ 438150 w 438150"/>
                <a:gd name="connsiteY0" fmla="*/ 0 h 574452"/>
                <a:gd name="connsiteX1" fmla="*/ 430339 w 438150"/>
                <a:gd name="connsiteY1" fmla="*/ 11335 h 574452"/>
                <a:gd name="connsiteX2" fmla="*/ 411956 w 438150"/>
                <a:gd name="connsiteY2" fmla="*/ 36957 h 574452"/>
                <a:gd name="connsiteX3" fmla="*/ 383381 w 438150"/>
                <a:gd name="connsiteY3" fmla="*/ 76200 h 574452"/>
                <a:gd name="connsiteX4" fmla="*/ 360712 w 438150"/>
                <a:gd name="connsiteY4" fmla="*/ 104204 h 574452"/>
                <a:gd name="connsiteX5" fmla="*/ 350615 w 438150"/>
                <a:gd name="connsiteY5" fmla="*/ 117253 h 574452"/>
                <a:gd name="connsiteX6" fmla="*/ 322040 w 438150"/>
                <a:gd name="connsiteY6" fmla="*/ 148209 h 574452"/>
                <a:gd name="connsiteX7" fmla="*/ 262509 w 438150"/>
                <a:gd name="connsiteY7" fmla="*/ 211360 h 574452"/>
                <a:gd name="connsiteX8" fmla="*/ 180975 w 438150"/>
                <a:gd name="connsiteY8" fmla="*/ 292894 h 574452"/>
                <a:gd name="connsiteX9" fmla="*/ 123158 w 438150"/>
                <a:gd name="connsiteY9" fmla="*/ 347091 h 574452"/>
                <a:gd name="connsiteX10" fmla="*/ 95821 w 438150"/>
                <a:gd name="connsiteY10" fmla="*/ 372046 h 574452"/>
                <a:gd name="connsiteX11" fmla="*/ 92202 w 438150"/>
                <a:gd name="connsiteY11" fmla="*/ 375666 h 574452"/>
                <a:gd name="connsiteX12" fmla="*/ 83344 w 438150"/>
                <a:gd name="connsiteY12" fmla="*/ 383953 h 574452"/>
                <a:gd name="connsiteX13" fmla="*/ 70199 w 438150"/>
                <a:gd name="connsiteY13" fmla="*/ 395859 h 574452"/>
                <a:gd name="connsiteX14" fmla="*/ 60674 w 438150"/>
                <a:gd name="connsiteY14" fmla="*/ 404241 h 574452"/>
                <a:gd name="connsiteX15" fmla="*/ 57150 w 438150"/>
                <a:gd name="connsiteY15" fmla="*/ 407765 h 574452"/>
                <a:gd name="connsiteX16" fmla="*/ 51721 w 438150"/>
                <a:gd name="connsiteY16" fmla="*/ 412528 h 574452"/>
                <a:gd name="connsiteX17" fmla="*/ 39814 w 438150"/>
                <a:gd name="connsiteY17" fmla="*/ 423291 h 574452"/>
                <a:gd name="connsiteX18" fmla="*/ 22574 w 438150"/>
                <a:gd name="connsiteY18" fmla="*/ 438721 h 574452"/>
                <a:gd name="connsiteX19" fmla="*/ 10096 w 438150"/>
                <a:gd name="connsiteY19" fmla="*/ 450628 h 574452"/>
                <a:gd name="connsiteX20" fmla="*/ 4096 w 438150"/>
                <a:gd name="connsiteY20" fmla="*/ 456057 h 574452"/>
                <a:gd name="connsiteX21" fmla="*/ 3524 w 438150"/>
                <a:gd name="connsiteY21" fmla="*/ 456629 h 574452"/>
                <a:gd name="connsiteX22" fmla="*/ 3524 w 438150"/>
                <a:gd name="connsiteY22" fmla="*/ 458438 h 574452"/>
                <a:gd name="connsiteX23" fmla="*/ 2953 w 438150"/>
                <a:gd name="connsiteY23" fmla="*/ 461391 h 574452"/>
                <a:gd name="connsiteX24" fmla="*/ 2381 w 438150"/>
                <a:gd name="connsiteY24" fmla="*/ 463201 h 574452"/>
                <a:gd name="connsiteX25" fmla="*/ 2381 w 438150"/>
                <a:gd name="connsiteY25" fmla="*/ 464344 h 574452"/>
                <a:gd name="connsiteX26" fmla="*/ 1714 w 438150"/>
                <a:gd name="connsiteY26" fmla="*/ 468535 h 574452"/>
                <a:gd name="connsiteX27" fmla="*/ 571 w 438150"/>
                <a:gd name="connsiteY27" fmla="*/ 478631 h 574452"/>
                <a:gd name="connsiteX28" fmla="*/ 0 w 438150"/>
                <a:gd name="connsiteY28" fmla="*/ 492919 h 574452"/>
                <a:gd name="connsiteX29" fmla="*/ 571 w 438150"/>
                <a:gd name="connsiteY29" fmla="*/ 503015 h 574452"/>
                <a:gd name="connsiteX30" fmla="*/ 571 w 438150"/>
                <a:gd name="connsiteY30" fmla="*/ 507206 h 574452"/>
                <a:gd name="connsiteX31" fmla="*/ 1143 w 438150"/>
                <a:gd name="connsiteY31" fmla="*/ 508445 h 574452"/>
                <a:gd name="connsiteX32" fmla="*/ 1143 w 438150"/>
                <a:gd name="connsiteY32" fmla="*/ 510159 h 574452"/>
                <a:gd name="connsiteX33" fmla="*/ 1714 w 438150"/>
                <a:gd name="connsiteY33" fmla="*/ 513207 h 574452"/>
                <a:gd name="connsiteX34" fmla="*/ 1714 w 438150"/>
                <a:gd name="connsiteY34" fmla="*/ 516160 h 574452"/>
                <a:gd name="connsiteX35" fmla="*/ 2381 w 438150"/>
                <a:gd name="connsiteY35" fmla="*/ 517303 h 574452"/>
                <a:gd name="connsiteX36" fmla="*/ 2381 w 438150"/>
                <a:gd name="connsiteY36" fmla="*/ 519113 h 574452"/>
                <a:gd name="connsiteX37" fmla="*/ 2953 w 438150"/>
                <a:gd name="connsiteY37" fmla="*/ 522065 h 574452"/>
                <a:gd name="connsiteX38" fmla="*/ 2953 w 438150"/>
                <a:gd name="connsiteY38" fmla="*/ 523875 h 574452"/>
                <a:gd name="connsiteX39" fmla="*/ 3524 w 438150"/>
                <a:gd name="connsiteY39" fmla="*/ 525113 h 574452"/>
                <a:gd name="connsiteX40" fmla="*/ 3524 w 438150"/>
                <a:gd name="connsiteY40" fmla="*/ 525685 h 574452"/>
                <a:gd name="connsiteX41" fmla="*/ 4096 w 438150"/>
                <a:gd name="connsiteY41" fmla="*/ 528066 h 574452"/>
                <a:gd name="connsiteX42" fmla="*/ 4763 w 438150"/>
                <a:gd name="connsiteY42" fmla="*/ 530447 h 574452"/>
                <a:gd name="connsiteX43" fmla="*/ 5334 w 438150"/>
                <a:gd name="connsiteY43" fmla="*/ 532829 h 574452"/>
                <a:gd name="connsiteX44" fmla="*/ 5334 w 438150"/>
                <a:gd name="connsiteY44" fmla="*/ 533400 h 574452"/>
                <a:gd name="connsiteX45" fmla="*/ 5334 w 438150"/>
                <a:gd name="connsiteY45" fmla="*/ 534638 h 574452"/>
                <a:gd name="connsiteX46" fmla="*/ 5905 w 438150"/>
                <a:gd name="connsiteY46" fmla="*/ 536353 h 574452"/>
                <a:gd name="connsiteX47" fmla="*/ 7144 w 438150"/>
                <a:gd name="connsiteY47" fmla="*/ 539401 h 574452"/>
                <a:gd name="connsiteX48" fmla="*/ 7715 w 438150"/>
                <a:gd name="connsiteY48" fmla="*/ 541115 h 574452"/>
                <a:gd name="connsiteX49" fmla="*/ 7715 w 438150"/>
                <a:gd name="connsiteY49" fmla="*/ 542354 h 574452"/>
                <a:gd name="connsiteX50" fmla="*/ 7715 w 438150"/>
                <a:gd name="connsiteY50" fmla="*/ 542925 h 574452"/>
                <a:gd name="connsiteX51" fmla="*/ 8287 w 438150"/>
                <a:gd name="connsiteY51" fmla="*/ 545306 h 574452"/>
                <a:gd name="connsiteX52" fmla="*/ 9525 w 438150"/>
                <a:gd name="connsiteY52" fmla="*/ 548259 h 574452"/>
                <a:gd name="connsiteX53" fmla="*/ 10096 w 438150"/>
                <a:gd name="connsiteY53" fmla="*/ 550069 h 574452"/>
                <a:gd name="connsiteX54" fmla="*/ 10096 w 438150"/>
                <a:gd name="connsiteY54" fmla="*/ 550640 h 574452"/>
                <a:gd name="connsiteX55" fmla="*/ 10096 w 438150"/>
                <a:gd name="connsiteY55" fmla="*/ 550640 h 574452"/>
                <a:gd name="connsiteX56" fmla="*/ 10668 w 438150"/>
                <a:gd name="connsiteY56" fmla="*/ 550640 h 574452"/>
                <a:gd name="connsiteX57" fmla="*/ 10668 w 438150"/>
                <a:gd name="connsiteY57" fmla="*/ 551879 h 574452"/>
                <a:gd name="connsiteX58" fmla="*/ 11239 w 438150"/>
                <a:gd name="connsiteY58" fmla="*/ 553688 h 574452"/>
                <a:gd name="connsiteX59" fmla="*/ 12478 w 438150"/>
                <a:gd name="connsiteY59" fmla="*/ 556641 h 574452"/>
                <a:gd name="connsiteX60" fmla="*/ 13049 w 438150"/>
                <a:gd name="connsiteY60" fmla="*/ 558451 h 574452"/>
                <a:gd name="connsiteX61" fmla="*/ 13621 w 438150"/>
                <a:gd name="connsiteY61" fmla="*/ 559594 h 574452"/>
                <a:gd name="connsiteX62" fmla="*/ 14288 w 438150"/>
                <a:gd name="connsiteY62" fmla="*/ 560832 h 574452"/>
                <a:gd name="connsiteX63" fmla="*/ 15430 w 438150"/>
                <a:gd name="connsiteY63" fmla="*/ 564356 h 574452"/>
                <a:gd name="connsiteX64" fmla="*/ 17812 w 438150"/>
                <a:gd name="connsiteY64" fmla="*/ 569690 h 574452"/>
                <a:gd name="connsiteX65" fmla="*/ 19050 w 438150"/>
                <a:gd name="connsiteY65" fmla="*/ 573310 h 574452"/>
                <a:gd name="connsiteX66" fmla="*/ 19621 w 438150"/>
                <a:gd name="connsiteY66" fmla="*/ 574453 h 574452"/>
                <a:gd name="connsiteX67" fmla="*/ 40481 w 438150"/>
                <a:gd name="connsiteY67" fmla="*/ 559022 h 574452"/>
                <a:gd name="connsiteX68" fmla="*/ 89821 w 438150"/>
                <a:gd name="connsiteY68" fmla="*/ 517970 h 574452"/>
                <a:gd name="connsiteX69" fmla="*/ 166021 w 438150"/>
                <a:gd name="connsiteY69" fmla="*/ 444151 h 574452"/>
                <a:gd name="connsiteX70" fmla="*/ 217837 w 438150"/>
                <a:gd name="connsiteY70" fmla="*/ 385763 h 574452"/>
                <a:gd name="connsiteX71" fmla="*/ 240506 w 438150"/>
                <a:gd name="connsiteY71" fmla="*/ 358997 h 574452"/>
                <a:gd name="connsiteX72" fmla="*/ 273177 w 438150"/>
                <a:gd name="connsiteY72" fmla="*/ 317278 h 574452"/>
                <a:gd name="connsiteX73" fmla="*/ 338138 w 438150"/>
                <a:gd name="connsiteY73" fmla="*/ 224409 h 574452"/>
                <a:gd name="connsiteX74" fmla="*/ 406527 w 438150"/>
                <a:gd name="connsiteY74" fmla="*/ 98203 h 574452"/>
                <a:gd name="connsiteX75" fmla="*/ 432149 w 438150"/>
                <a:gd name="connsiteY75" fmla="*/ 26194 h 574452"/>
                <a:gd name="connsiteX76" fmla="*/ 438150 w 438150"/>
                <a:gd name="connsiteY76" fmla="*/ 0 h 5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38150" h="574452">
                  <a:moveTo>
                    <a:pt x="438150" y="0"/>
                  </a:moveTo>
                  <a:cubicBezTo>
                    <a:pt x="436912" y="1238"/>
                    <a:pt x="435102" y="4191"/>
                    <a:pt x="430339" y="11335"/>
                  </a:cubicBezTo>
                  <a:cubicBezTo>
                    <a:pt x="425577" y="17240"/>
                    <a:pt x="420243" y="24384"/>
                    <a:pt x="411956" y="36957"/>
                  </a:cubicBezTo>
                  <a:cubicBezTo>
                    <a:pt x="402431" y="49435"/>
                    <a:pt x="392906" y="62484"/>
                    <a:pt x="383381" y="76200"/>
                  </a:cubicBezTo>
                  <a:cubicBezTo>
                    <a:pt x="373189" y="88678"/>
                    <a:pt x="366046" y="97060"/>
                    <a:pt x="360712" y="104204"/>
                  </a:cubicBezTo>
                  <a:cubicBezTo>
                    <a:pt x="354139" y="111919"/>
                    <a:pt x="351758" y="115538"/>
                    <a:pt x="350615" y="117253"/>
                  </a:cubicBezTo>
                  <a:cubicBezTo>
                    <a:pt x="346424" y="121444"/>
                    <a:pt x="338709" y="130397"/>
                    <a:pt x="322040" y="148209"/>
                  </a:cubicBezTo>
                  <a:cubicBezTo>
                    <a:pt x="306514" y="164306"/>
                    <a:pt x="288703" y="183356"/>
                    <a:pt x="262509" y="211360"/>
                  </a:cubicBezTo>
                  <a:lnTo>
                    <a:pt x="180975" y="292894"/>
                  </a:lnTo>
                  <a:cubicBezTo>
                    <a:pt x="154781" y="317945"/>
                    <a:pt x="137446" y="333375"/>
                    <a:pt x="123158" y="347091"/>
                  </a:cubicBezTo>
                  <a:cubicBezTo>
                    <a:pt x="107156" y="361950"/>
                    <a:pt x="99346" y="368522"/>
                    <a:pt x="95821" y="372046"/>
                  </a:cubicBezTo>
                  <a:cubicBezTo>
                    <a:pt x="95250" y="372046"/>
                    <a:pt x="94012" y="373285"/>
                    <a:pt x="92202" y="375666"/>
                  </a:cubicBezTo>
                  <a:cubicBezTo>
                    <a:pt x="89821" y="377476"/>
                    <a:pt x="87439" y="379857"/>
                    <a:pt x="83344" y="383953"/>
                  </a:cubicBezTo>
                  <a:cubicBezTo>
                    <a:pt x="78581" y="387572"/>
                    <a:pt x="74390" y="391763"/>
                    <a:pt x="70199" y="395859"/>
                  </a:cubicBezTo>
                  <a:cubicBezTo>
                    <a:pt x="65437" y="399479"/>
                    <a:pt x="62484" y="401860"/>
                    <a:pt x="60674" y="404241"/>
                  </a:cubicBezTo>
                  <a:cubicBezTo>
                    <a:pt x="58293" y="406051"/>
                    <a:pt x="57150" y="407194"/>
                    <a:pt x="57150" y="407765"/>
                  </a:cubicBezTo>
                  <a:cubicBezTo>
                    <a:pt x="55912" y="408432"/>
                    <a:pt x="54769" y="409575"/>
                    <a:pt x="51721" y="412528"/>
                  </a:cubicBezTo>
                  <a:cubicBezTo>
                    <a:pt x="48768" y="414909"/>
                    <a:pt x="45244" y="417957"/>
                    <a:pt x="39814" y="423291"/>
                  </a:cubicBezTo>
                  <a:cubicBezTo>
                    <a:pt x="33909" y="428054"/>
                    <a:pt x="27908" y="433388"/>
                    <a:pt x="22574" y="438721"/>
                  </a:cubicBezTo>
                  <a:cubicBezTo>
                    <a:pt x="16669" y="443484"/>
                    <a:pt x="13049" y="447104"/>
                    <a:pt x="10096" y="450628"/>
                  </a:cubicBezTo>
                  <a:cubicBezTo>
                    <a:pt x="6477" y="453676"/>
                    <a:pt x="4763" y="454819"/>
                    <a:pt x="4096" y="456057"/>
                  </a:cubicBezTo>
                  <a:cubicBezTo>
                    <a:pt x="3524" y="456057"/>
                    <a:pt x="3524" y="456057"/>
                    <a:pt x="3524" y="456629"/>
                  </a:cubicBezTo>
                  <a:cubicBezTo>
                    <a:pt x="2953" y="456629"/>
                    <a:pt x="3524" y="457200"/>
                    <a:pt x="3524" y="458438"/>
                  </a:cubicBezTo>
                  <a:cubicBezTo>
                    <a:pt x="2953" y="459010"/>
                    <a:pt x="2953" y="460153"/>
                    <a:pt x="2953" y="461391"/>
                  </a:cubicBezTo>
                  <a:cubicBezTo>
                    <a:pt x="2381" y="461963"/>
                    <a:pt x="2381" y="462534"/>
                    <a:pt x="2381" y="463201"/>
                  </a:cubicBezTo>
                  <a:cubicBezTo>
                    <a:pt x="1714" y="463772"/>
                    <a:pt x="1714" y="463772"/>
                    <a:pt x="2381" y="464344"/>
                  </a:cubicBezTo>
                  <a:cubicBezTo>
                    <a:pt x="1714" y="464344"/>
                    <a:pt x="1714" y="465582"/>
                    <a:pt x="1714" y="468535"/>
                  </a:cubicBezTo>
                  <a:cubicBezTo>
                    <a:pt x="1143" y="470916"/>
                    <a:pt x="571" y="473869"/>
                    <a:pt x="571" y="478631"/>
                  </a:cubicBezTo>
                  <a:cubicBezTo>
                    <a:pt x="0" y="483394"/>
                    <a:pt x="0" y="487585"/>
                    <a:pt x="0" y="492919"/>
                  </a:cubicBezTo>
                  <a:cubicBezTo>
                    <a:pt x="0" y="497110"/>
                    <a:pt x="0" y="500063"/>
                    <a:pt x="571" y="503015"/>
                  </a:cubicBezTo>
                  <a:lnTo>
                    <a:pt x="571" y="507206"/>
                  </a:lnTo>
                  <a:cubicBezTo>
                    <a:pt x="571" y="507206"/>
                    <a:pt x="571" y="507778"/>
                    <a:pt x="1143" y="508445"/>
                  </a:cubicBezTo>
                  <a:cubicBezTo>
                    <a:pt x="1143" y="508445"/>
                    <a:pt x="571" y="509016"/>
                    <a:pt x="1143" y="510159"/>
                  </a:cubicBezTo>
                  <a:cubicBezTo>
                    <a:pt x="1143" y="510826"/>
                    <a:pt x="1143" y="511969"/>
                    <a:pt x="1714" y="513207"/>
                  </a:cubicBezTo>
                  <a:lnTo>
                    <a:pt x="1714" y="516160"/>
                  </a:lnTo>
                  <a:cubicBezTo>
                    <a:pt x="1714" y="516160"/>
                    <a:pt x="1714" y="516731"/>
                    <a:pt x="2381" y="517303"/>
                  </a:cubicBezTo>
                  <a:cubicBezTo>
                    <a:pt x="2381" y="517303"/>
                    <a:pt x="1714" y="517970"/>
                    <a:pt x="2381" y="519113"/>
                  </a:cubicBezTo>
                  <a:cubicBezTo>
                    <a:pt x="2381" y="519684"/>
                    <a:pt x="2381" y="520922"/>
                    <a:pt x="2953" y="522065"/>
                  </a:cubicBezTo>
                  <a:cubicBezTo>
                    <a:pt x="2953" y="522732"/>
                    <a:pt x="2381" y="523304"/>
                    <a:pt x="2953" y="523875"/>
                  </a:cubicBezTo>
                  <a:cubicBezTo>
                    <a:pt x="2953" y="524447"/>
                    <a:pt x="2953" y="524447"/>
                    <a:pt x="3524" y="525113"/>
                  </a:cubicBezTo>
                  <a:cubicBezTo>
                    <a:pt x="2953" y="525113"/>
                    <a:pt x="2953" y="525113"/>
                    <a:pt x="3524" y="525685"/>
                  </a:cubicBezTo>
                  <a:cubicBezTo>
                    <a:pt x="3524" y="526256"/>
                    <a:pt x="3524" y="526828"/>
                    <a:pt x="4096" y="528066"/>
                  </a:cubicBezTo>
                  <a:cubicBezTo>
                    <a:pt x="4096" y="528638"/>
                    <a:pt x="4096" y="529209"/>
                    <a:pt x="4763" y="530447"/>
                  </a:cubicBezTo>
                  <a:cubicBezTo>
                    <a:pt x="4763" y="531019"/>
                    <a:pt x="4763" y="532257"/>
                    <a:pt x="5334" y="532829"/>
                  </a:cubicBezTo>
                  <a:lnTo>
                    <a:pt x="5334" y="533400"/>
                  </a:lnTo>
                  <a:cubicBezTo>
                    <a:pt x="4763" y="533400"/>
                    <a:pt x="4763" y="533972"/>
                    <a:pt x="5334" y="534638"/>
                  </a:cubicBezTo>
                  <a:cubicBezTo>
                    <a:pt x="5334" y="534638"/>
                    <a:pt x="5334" y="535210"/>
                    <a:pt x="5905" y="536353"/>
                  </a:cubicBezTo>
                  <a:cubicBezTo>
                    <a:pt x="5905" y="537020"/>
                    <a:pt x="6477" y="538163"/>
                    <a:pt x="7144" y="539401"/>
                  </a:cubicBezTo>
                  <a:cubicBezTo>
                    <a:pt x="7144" y="539972"/>
                    <a:pt x="7144" y="540544"/>
                    <a:pt x="7715" y="541115"/>
                  </a:cubicBezTo>
                  <a:lnTo>
                    <a:pt x="7715" y="542354"/>
                  </a:lnTo>
                  <a:cubicBezTo>
                    <a:pt x="7144" y="542354"/>
                    <a:pt x="7144" y="542354"/>
                    <a:pt x="7715" y="542925"/>
                  </a:cubicBezTo>
                  <a:cubicBezTo>
                    <a:pt x="7715" y="542925"/>
                    <a:pt x="7715" y="544163"/>
                    <a:pt x="8287" y="545306"/>
                  </a:cubicBezTo>
                  <a:cubicBezTo>
                    <a:pt x="8287" y="545878"/>
                    <a:pt x="8858" y="547116"/>
                    <a:pt x="9525" y="548259"/>
                  </a:cubicBezTo>
                  <a:cubicBezTo>
                    <a:pt x="9525" y="548926"/>
                    <a:pt x="9525" y="549497"/>
                    <a:pt x="10096" y="550069"/>
                  </a:cubicBezTo>
                  <a:lnTo>
                    <a:pt x="10096" y="550640"/>
                  </a:lnTo>
                  <a:cubicBezTo>
                    <a:pt x="9525" y="550640"/>
                    <a:pt x="9525" y="550640"/>
                    <a:pt x="10096" y="550640"/>
                  </a:cubicBezTo>
                  <a:lnTo>
                    <a:pt x="10668" y="550640"/>
                  </a:lnTo>
                  <a:cubicBezTo>
                    <a:pt x="10096" y="550640"/>
                    <a:pt x="10096" y="551307"/>
                    <a:pt x="10668" y="551879"/>
                  </a:cubicBezTo>
                  <a:cubicBezTo>
                    <a:pt x="10668" y="551879"/>
                    <a:pt x="10668" y="552450"/>
                    <a:pt x="11239" y="553688"/>
                  </a:cubicBezTo>
                  <a:cubicBezTo>
                    <a:pt x="11239" y="554260"/>
                    <a:pt x="11906" y="555403"/>
                    <a:pt x="12478" y="556641"/>
                  </a:cubicBezTo>
                  <a:cubicBezTo>
                    <a:pt x="12478" y="557213"/>
                    <a:pt x="12478" y="557784"/>
                    <a:pt x="13049" y="558451"/>
                  </a:cubicBezTo>
                  <a:cubicBezTo>
                    <a:pt x="13049" y="559022"/>
                    <a:pt x="13049" y="559022"/>
                    <a:pt x="13621" y="559594"/>
                  </a:cubicBezTo>
                  <a:lnTo>
                    <a:pt x="14288" y="560832"/>
                  </a:lnTo>
                  <a:cubicBezTo>
                    <a:pt x="14288" y="561404"/>
                    <a:pt x="14288" y="562547"/>
                    <a:pt x="15430" y="564356"/>
                  </a:cubicBezTo>
                  <a:cubicBezTo>
                    <a:pt x="16002" y="566166"/>
                    <a:pt x="16669" y="567976"/>
                    <a:pt x="17812" y="569690"/>
                  </a:cubicBezTo>
                  <a:cubicBezTo>
                    <a:pt x="18383" y="570929"/>
                    <a:pt x="18383" y="572072"/>
                    <a:pt x="19050" y="573310"/>
                  </a:cubicBezTo>
                  <a:cubicBezTo>
                    <a:pt x="19050" y="573881"/>
                    <a:pt x="19050" y="573881"/>
                    <a:pt x="19621" y="574453"/>
                  </a:cubicBezTo>
                  <a:cubicBezTo>
                    <a:pt x="22003" y="572738"/>
                    <a:pt x="27337" y="569119"/>
                    <a:pt x="40481" y="559022"/>
                  </a:cubicBezTo>
                  <a:cubicBezTo>
                    <a:pt x="51721" y="550069"/>
                    <a:pt x="66008" y="538734"/>
                    <a:pt x="89821" y="517970"/>
                  </a:cubicBezTo>
                  <a:cubicBezTo>
                    <a:pt x="114871" y="494729"/>
                    <a:pt x="139827" y="470345"/>
                    <a:pt x="166021" y="444151"/>
                  </a:cubicBezTo>
                  <a:cubicBezTo>
                    <a:pt x="189833" y="418529"/>
                    <a:pt x="204788" y="400621"/>
                    <a:pt x="217837" y="385763"/>
                  </a:cubicBezTo>
                  <a:cubicBezTo>
                    <a:pt x="231553" y="369665"/>
                    <a:pt x="237458" y="361950"/>
                    <a:pt x="240506" y="358997"/>
                  </a:cubicBezTo>
                  <a:cubicBezTo>
                    <a:pt x="244602" y="353663"/>
                    <a:pt x="254127" y="342329"/>
                    <a:pt x="273177" y="317278"/>
                  </a:cubicBezTo>
                  <a:cubicBezTo>
                    <a:pt x="291084" y="293465"/>
                    <a:pt x="311944" y="265557"/>
                    <a:pt x="338138" y="224409"/>
                  </a:cubicBezTo>
                  <a:cubicBezTo>
                    <a:pt x="364903" y="179832"/>
                    <a:pt x="387477" y="137541"/>
                    <a:pt x="406527" y="98203"/>
                  </a:cubicBezTo>
                  <a:cubicBezTo>
                    <a:pt x="423196" y="61341"/>
                    <a:pt x="428625" y="41053"/>
                    <a:pt x="432149" y="26194"/>
                  </a:cubicBezTo>
                  <a:cubicBezTo>
                    <a:pt x="437483" y="8382"/>
                    <a:pt x="438150" y="1810"/>
                    <a:pt x="438150" y="0"/>
                  </a:cubicBezTo>
                  <a:close/>
                </a:path>
              </a:pathLst>
            </a:custGeom>
            <a:solidFill>
              <a:srgbClr val="29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9F2C534-F151-1D3A-2058-708B0D9867C2}"/>
                </a:ext>
              </a:extLst>
            </p:cNvPr>
            <p:cNvSpPr/>
            <p:nvPr/>
          </p:nvSpPr>
          <p:spPr>
            <a:xfrm>
              <a:off x="9835033" y="1556963"/>
              <a:ext cx="213741" cy="525868"/>
            </a:xfrm>
            <a:custGeom>
              <a:avLst/>
              <a:gdLst>
                <a:gd name="connsiteX0" fmla="*/ 200692 w 213741"/>
                <a:gd name="connsiteY0" fmla="*/ 226974 h 525868"/>
                <a:gd name="connsiteX1" fmla="*/ 194120 w 213741"/>
                <a:gd name="connsiteY1" fmla="*/ 257359 h 525868"/>
                <a:gd name="connsiteX2" fmla="*/ 177451 w 213741"/>
                <a:gd name="connsiteY2" fmla="*/ 321653 h 525868"/>
                <a:gd name="connsiteX3" fmla="*/ 123254 w 213741"/>
                <a:gd name="connsiteY3" fmla="*/ 415760 h 525868"/>
                <a:gd name="connsiteX4" fmla="*/ 47054 w 213741"/>
                <a:gd name="connsiteY4" fmla="*/ 488912 h 525868"/>
                <a:gd name="connsiteX5" fmla="*/ 0 w 213741"/>
                <a:gd name="connsiteY5" fmla="*/ 525869 h 525868"/>
                <a:gd name="connsiteX6" fmla="*/ 39910 w 213741"/>
                <a:gd name="connsiteY6" fmla="*/ 469862 h 525868"/>
                <a:gd name="connsiteX7" fmla="*/ 102394 w 213741"/>
                <a:gd name="connsiteY7" fmla="*/ 312128 h 525868"/>
                <a:gd name="connsiteX8" fmla="*/ 144685 w 213741"/>
                <a:gd name="connsiteY8" fmla="*/ 87147 h 525868"/>
                <a:gd name="connsiteX9" fmla="*/ 160211 w 213741"/>
                <a:gd name="connsiteY9" fmla="*/ 7899 h 525868"/>
                <a:gd name="connsiteX10" fmla="*/ 168497 w 213741"/>
                <a:gd name="connsiteY10" fmla="*/ 5518 h 525868"/>
                <a:gd name="connsiteX11" fmla="*/ 182213 w 213741"/>
                <a:gd name="connsiteY11" fmla="*/ 13329 h 525868"/>
                <a:gd name="connsiteX12" fmla="*/ 204216 w 213741"/>
                <a:gd name="connsiteY12" fmla="*/ 45428 h 525868"/>
                <a:gd name="connsiteX13" fmla="*/ 213741 w 213741"/>
                <a:gd name="connsiteY13" fmla="*/ 125819 h 525868"/>
                <a:gd name="connsiteX14" fmla="*/ 206597 w 213741"/>
                <a:gd name="connsiteY14" fmla="*/ 194875 h 525868"/>
                <a:gd name="connsiteX15" fmla="*/ 200692 w 213741"/>
                <a:gd name="connsiteY15" fmla="*/ 226974 h 52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3741" h="525868">
                  <a:moveTo>
                    <a:pt x="200692" y="226974"/>
                  </a:moveTo>
                  <a:cubicBezTo>
                    <a:pt x="199454" y="230594"/>
                    <a:pt x="198311" y="239547"/>
                    <a:pt x="194120" y="257359"/>
                  </a:cubicBezTo>
                  <a:cubicBezTo>
                    <a:pt x="191738" y="272885"/>
                    <a:pt x="189357" y="291935"/>
                    <a:pt x="177451" y="321653"/>
                  </a:cubicBezTo>
                  <a:cubicBezTo>
                    <a:pt x="164973" y="352038"/>
                    <a:pt x="148304" y="382994"/>
                    <a:pt x="123254" y="415760"/>
                  </a:cubicBezTo>
                  <a:cubicBezTo>
                    <a:pt x="97060" y="447288"/>
                    <a:pt x="71438" y="469290"/>
                    <a:pt x="47054" y="488912"/>
                  </a:cubicBezTo>
                  <a:cubicBezTo>
                    <a:pt x="22670" y="509772"/>
                    <a:pt x="7811" y="520535"/>
                    <a:pt x="0" y="525869"/>
                  </a:cubicBezTo>
                  <a:cubicBezTo>
                    <a:pt x="6572" y="521106"/>
                    <a:pt x="19050" y="507962"/>
                    <a:pt x="39910" y="469862"/>
                  </a:cubicBezTo>
                  <a:cubicBezTo>
                    <a:pt x="60198" y="432429"/>
                    <a:pt x="80963" y="385375"/>
                    <a:pt x="102394" y="312128"/>
                  </a:cubicBezTo>
                  <a:cubicBezTo>
                    <a:pt x="122111" y="230594"/>
                    <a:pt x="134588" y="151441"/>
                    <a:pt x="144685" y="87147"/>
                  </a:cubicBezTo>
                  <a:cubicBezTo>
                    <a:pt x="154210" y="32379"/>
                    <a:pt x="157163" y="14472"/>
                    <a:pt x="160211" y="7899"/>
                  </a:cubicBezTo>
                  <a:cubicBezTo>
                    <a:pt x="164306" y="-4578"/>
                    <a:pt x="166688" y="184"/>
                    <a:pt x="168497" y="5518"/>
                  </a:cubicBezTo>
                  <a:cubicBezTo>
                    <a:pt x="170307" y="4947"/>
                    <a:pt x="175070" y="6185"/>
                    <a:pt x="182213" y="13329"/>
                  </a:cubicBezTo>
                  <a:cubicBezTo>
                    <a:pt x="189357" y="17424"/>
                    <a:pt x="197072" y="25235"/>
                    <a:pt x="204216" y="45428"/>
                  </a:cubicBezTo>
                  <a:cubicBezTo>
                    <a:pt x="210217" y="68097"/>
                    <a:pt x="213170" y="94863"/>
                    <a:pt x="213741" y="125819"/>
                  </a:cubicBezTo>
                  <a:cubicBezTo>
                    <a:pt x="213170" y="154394"/>
                    <a:pt x="210217" y="175825"/>
                    <a:pt x="206597" y="194875"/>
                  </a:cubicBezTo>
                  <a:cubicBezTo>
                    <a:pt x="203645" y="213925"/>
                    <a:pt x="201835" y="222212"/>
                    <a:pt x="200692" y="226974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646AB05-2A22-4DD4-693F-C2348BFD035D}"/>
                </a:ext>
              </a:extLst>
            </p:cNvPr>
            <p:cNvSpPr/>
            <p:nvPr/>
          </p:nvSpPr>
          <p:spPr>
            <a:xfrm>
              <a:off x="8695081" y="2186709"/>
              <a:ext cx="636936" cy="725369"/>
            </a:xfrm>
            <a:custGeom>
              <a:avLst/>
              <a:gdLst>
                <a:gd name="connsiteX0" fmla="*/ 636937 w 636936"/>
                <a:gd name="connsiteY0" fmla="*/ 69383 h 725369"/>
                <a:gd name="connsiteX1" fmla="*/ 576263 w 636936"/>
                <a:gd name="connsiteY1" fmla="*/ 37760 h 725369"/>
                <a:gd name="connsiteX2" fmla="*/ 430339 w 636936"/>
                <a:gd name="connsiteY2" fmla="*/ 326 h 725369"/>
                <a:gd name="connsiteX3" fmla="*/ 223171 w 636936"/>
                <a:gd name="connsiteY3" fmla="*/ 31854 h 725369"/>
                <a:gd name="connsiteX4" fmla="*/ 107156 w 636936"/>
                <a:gd name="connsiteY4" fmla="*/ 110435 h 725369"/>
                <a:gd name="connsiteX5" fmla="*/ 67246 w 636936"/>
                <a:gd name="connsiteY5" fmla="*/ 158060 h 725369"/>
                <a:gd name="connsiteX6" fmla="*/ 35052 w 636936"/>
                <a:gd name="connsiteY6" fmla="*/ 212258 h 725369"/>
                <a:gd name="connsiteX7" fmla="*/ 0 w 636936"/>
                <a:gd name="connsiteY7" fmla="*/ 347989 h 725369"/>
                <a:gd name="connsiteX8" fmla="*/ 39243 w 636936"/>
                <a:gd name="connsiteY8" fmla="*/ 553919 h 725369"/>
                <a:gd name="connsiteX9" fmla="*/ 123158 w 636936"/>
                <a:gd name="connsiteY9" fmla="*/ 678983 h 725369"/>
                <a:gd name="connsiteX10" fmla="*/ 173164 w 636936"/>
                <a:gd name="connsiteY10" fmla="*/ 725369 h 725369"/>
                <a:gd name="connsiteX11" fmla="*/ 133350 w 636936"/>
                <a:gd name="connsiteY11" fmla="*/ 676601 h 725369"/>
                <a:gd name="connsiteX12" fmla="*/ 67818 w 636936"/>
                <a:gd name="connsiteY12" fmla="*/ 553919 h 725369"/>
                <a:gd name="connsiteX13" fmla="*/ 43434 w 636936"/>
                <a:gd name="connsiteY13" fmla="*/ 361038 h 725369"/>
                <a:gd name="connsiteX14" fmla="*/ 79724 w 636936"/>
                <a:gd name="connsiteY14" fmla="*/ 237213 h 725369"/>
                <a:gd name="connsiteX15" fmla="*/ 108871 w 636936"/>
                <a:gd name="connsiteY15" fmla="*/ 187778 h 725369"/>
                <a:gd name="connsiteX16" fmla="*/ 145828 w 636936"/>
                <a:gd name="connsiteY16" fmla="*/ 143773 h 725369"/>
                <a:gd name="connsiteX17" fmla="*/ 250603 w 636936"/>
                <a:gd name="connsiteY17" fmla="*/ 68716 h 725369"/>
                <a:gd name="connsiteX18" fmla="*/ 439864 w 636936"/>
                <a:gd name="connsiteY18" fmla="*/ 27663 h 725369"/>
                <a:gd name="connsiteX19" fmla="*/ 577977 w 636936"/>
                <a:gd name="connsiteY19" fmla="*/ 47951 h 725369"/>
                <a:gd name="connsiteX20" fmla="*/ 636937 w 636936"/>
                <a:gd name="connsiteY20" fmla="*/ 69383 h 72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6936" h="725369">
                  <a:moveTo>
                    <a:pt x="636937" y="69383"/>
                  </a:moveTo>
                  <a:cubicBezTo>
                    <a:pt x="629793" y="62810"/>
                    <a:pt x="614363" y="52047"/>
                    <a:pt x="576263" y="37760"/>
                  </a:cubicBezTo>
                  <a:cubicBezTo>
                    <a:pt x="540544" y="19948"/>
                    <a:pt x="497014" y="3851"/>
                    <a:pt x="430339" y="326"/>
                  </a:cubicBezTo>
                  <a:cubicBezTo>
                    <a:pt x="358330" y="-2055"/>
                    <a:pt x="288131" y="8613"/>
                    <a:pt x="223171" y="31854"/>
                  </a:cubicBezTo>
                  <a:cubicBezTo>
                    <a:pt x="163068" y="55095"/>
                    <a:pt x="130969" y="83003"/>
                    <a:pt x="107156" y="110435"/>
                  </a:cubicBezTo>
                  <a:cubicBezTo>
                    <a:pt x="79153" y="134819"/>
                    <a:pt x="70199" y="149678"/>
                    <a:pt x="67246" y="158060"/>
                  </a:cubicBezTo>
                  <a:cubicBezTo>
                    <a:pt x="60103" y="163394"/>
                    <a:pt x="48768" y="177110"/>
                    <a:pt x="35052" y="212258"/>
                  </a:cubicBezTo>
                  <a:cubicBezTo>
                    <a:pt x="17240" y="243785"/>
                    <a:pt x="1714" y="283028"/>
                    <a:pt x="0" y="347989"/>
                  </a:cubicBezTo>
                  <a:cubicBezTo>
                    <a:pt x="0" y="417045"/>
                    <a:pt x="13049" y="486673"/>
                    <a:pt x="39243" y="553919"/>
                  </a:cubicBezTo>
                  <a:cubicBezTo>
                    <a:pt x="64865" y="615260"/>
                    <a:pt x="94583" y="650979"/>
                    <a:pt x="123158" y="678983"/>
                  </a:cubicBezTo>
                  <a:cubicBezTo>
                    <a:pt x="149352" y="709939"/>
                    <a:pt x="164878" y="720607"/>
                    <a:pt x="173164" y="725369"/>
                  </a:cubicBezTo>
                  <a:cubicBezTo>
                    <a:pt x="166021" y="720035"/>
                    <a:pt x="153543" y="707558"/>
                    <a:pt x="133350" y="676601"/>
                  </a:cubicBezTo>
                  <a:cubicBezTo>
                    <a:pt x="110109" y="648026"/>
                    <a:pt x="86868" y="612879"/>
                    <a:pt x="67818" y="553919"/>
                  </a:cubicBezTo>
                  <a:cubicBezTo>
                    <a:pt x="48768" y="489626"/>
                    <a:pt x="40481" y="424760"/>
                    <a:pt x="43434" y="361038"/>
                  </a:cubicBezTo>
                  <a:cubicBezTo>
                    <a:pt x="48196" y="301507"/>
                    <a:pt x="63055" y="265788"/>
                    <a:pt x="79724" y="237213"/>
                  </a:cubicBezTo>
                  <a:cubicBezTo>
                    <a:pt x="92869" y="205114"/>
                    <a:pt x="102965" y="192541"/>
                    <a:pt x="108871" y="187778"/>
                  </a:cubicBezTo>
                  <a:cubicBezTo>
                    <a:pt x="111919" y="180063"/>
                    <a:pt x="120205" y="167014"/>
                    <a:pt x="145828" y="143773"/>
                  </a:cubicBezTo>
                  <a:cubicBezTo>
                    <a:pt x="167259" y="118722"/>
                    <a:pt x="195834" y="92528"/>
                    <a:pt x="250603" y="68716"/>
                  </a:cubicBezTo>
                  <a:cubicBezTo>
                    <a:pt x="309563" y="44332"/>
                    <a:pt x="373189" y="30616"/>
                    <a:pt x="439864" y="27663"/>
                  </a:cubicBezTo>
                  <a:cubicBezTo>
                    <a:pt x="501777" y="25853"/>
                    <a:pt x="543497" y="36045"/>
                    <a:pt x="577977" y="47951"/>
                  </a:cubicBezTo>
                  <a:cubicBezTo>
                    <a:pt x="614363" y="56810"/>
                    <a:pt x="629793" y="64620"/>
                    <a:pt x="636937" y="69383"/>
                  </a:cubicBezTo>
                  <a:close/>
                </a:path>
              </a:pathLst>
            </a:custGeom>
            <a:solidFill>
              <a:srgbClr val="2B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11B92E8-59CA-25B7-CA22-39AB237D3EBD}"/>
                </a:ext>
              </a:extLst>
            </p:cNvPr>
            <p:cNvSpPr/>
            <p:nvPr/>
          </p:nvSpPr>
          <p:spPr>
            <a:xfrm>
              <a:off x="9172575" y="3807514"/>
              <a:ext cx="83467" cy="206500"/>
            </a:xfrm>
            <a:custGeom>
              <a:avLst/>
              <a:gdLst>
                <a:gd name="connsiteX0" fmla="*/ 79719 w 83467"/>
                <a:gd name="connsiteY0" fmla="*/ 109452 h 206500"/>
                <a:gd name="connsiteX1" fmla="*/ 76100 w 83467"/>
                <a:gd name="connsiteY1" fmla="*/ 126121 h 206500"/>
                <a:gd name="connsiteX2" fmla="*/ 66003 w 83467"/>
                <a:gd name="connsiteY2" fmla="*/ 160030 h 206500"/>
                <a:gd name="connsiteX3" fmla="*/ 45715 w 83467"/>
                <a:gd name="connsiteY3" fmla="*/ 195177 h 206500"/>
                <a:gd name="connsiteX4" fmla="*/ 30856 w 83467"/>
                <a:gd name="connsiteY4" fmla="*/ 205274 h 206500"/>
                <a:gd name="connsiteX5" fmla="*/ 24284 w 83467"/>
                <a:gd name="connsiteY5" fmla="*/ 205940 h 206500"/>
                <a:gd name="connsiteX6" fmla="*/ 18378 w 83467"/>
                <a:gd name="connsiteY6" fmla="*/ 203559 h 206500"/>
                <a:gd name="connsiteX7" fmla="*/ 7615 w 83467"/>
                <a:gd name="connsiteY7" fmla="*/ 188605 h 206500"/>
                <a:gd name="connsiteX8" fmla="*/ 471 w 83467"/>
                <a:gd name="connsiteY8" fmla="*/ 148790 h 206500"/>
                <a:gd name="connsiteX9" fmla="*/ 1709 w 83467"/>
                <a:gd name="connsiteY9" fmla="*/ 113643 h 206500"/>
                <a:gd name="connsiteX10" fmla="*/ 4091 w 83467"/>
                <a:gd name="connsiteY10" fmla="*/ 96974 h 206500"/>
                <a:gd name="connsiteX11" fmla="*/ 7043 w 83467"/>
                <a:gd name="connsiteY11" fmla="*/ 80306 h 206500"/>
                <a:gd name="connsiteX12" fmla="*/ 17807 w 83467"/>
                <a:gd name="connsiteY12" fmla="*/ 46397 h 206500"/>
                <a:gd name="connsiteX13" fmla="*/ 37428 w 83467"/>
                <a:gd name="connsiteY13" fmla="*/ 11249 h 206500"/>
                <a:gd name="connsiteX14" fmla="*/ 52287 w 83467"/>
                <a:gd name="connsiteY14" fmla="*/ 1153 h 206500"/>
                <a:gd name="connsiteX15" fmla="*/ 58859 w 83467"/>
                <a:gd name="connsiteY15" fmla="*/ 1153 h 206500"/>
                <a:gd name="connsiteX16" fmla="*/ 64765 w 83467"/>
                <a:gd name="connsiteY16" fmla="*/ 3534 h 206500"/>
                <a:gd name="connsiteX17" fmla="*/ 75528 w 83467"/>
                <a:gd name="connsiteY17" fmla="*/ 17822 h 206500"/>
                <a:gd name="connsiteX18" fmla="*/ 83243 w 83467"/>
                <a:gd name="connsiteY18" fmla="*/ 57636 h 206500"/>
                <a:gd name="connsiteX19" fmla="*/ 82100 w 83467"/>
                <a:gd name="connsiteY19" fmla="*/ 92783 h 206500"/>
                <a:gd name="connsiteX20" fmla="*/ 79719 w 83467"/>
                <a:gd name="connsiteY20" fmla="*/ 109452 h 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67" h="206500">
                  <a:moveTo>
                    <a:pt x="79719" y="109452"/>
                  </a:moveTo>
                  <a:cubicBezTo>
                    <a:pt x="79052" y="111262"/>
                    <a:pt x="78481" y="116024"/>
                    <a:pt x="76100" y="126121"/>
                  </a:cubicBezTo>
                  <a:cubicBezTo>
                    <a:pt x="73718" y="135646"/>
                    <a:pt x="71337" y="146409"/>
                    <a:pt x="66003" y="160030"/>
                  </a:cubicBezTo>
                  <a:cubicBezTo>
                    <a:pt x="59431" y="173746"/>
                    <a:pt x="52859" y="185652"/>
                    <a:pt x="45715" y="195177"/>
                  </a:cubicBezTo>
                  <a:cubicBezTo>
                    <a:pt x="38571" y="202892"/>
                    <a:pt x="34475" y="204702"/>
                    <a:pt x="30856" y="205274"/>
                  </a:cubicBezTo>
                  <a:cubicBezTo>
                    <a:pt x="27332" y="207083"/>
                    <a:pt x="25522" y="206512"/>
                    <a:pt x="24284" y="205940"/>
                  </a:cubicBezTo>
                  <a:cubicBezTo>
                    <a:pt x="21902" y="205940"/>
                    <a:pt x="20759" y="205940"/>
                    <a:pt x="18378" y="203559"/>
                  </a:cubicBezTo>
                  <a:cubicBezTo>
                    <a:pt x="14759" y="201749"/>
                    <a:pt x="11234" y="198130"/>
                    <a:pt x="7615" y="188605"/>
                  </a:cubicBezTo>
                  <a:cubicBezTo>
                    <a:pt x="3519" y="177365"/>
                    <a:pt x="1138" y="163649"/>
                    <a:pt x="471" y="148790"/>
                  </a:cubicBezTo>
                  <a:cubicBezTo>
                    <a:pt x="-672" y="133836"/>
                    <a:pt x="471" y="123168"/>
                    <a:pt x="1709" y="113643"/>
                  </a:cubicBezTo>
                  <a:cubicBezTo>
                    <a:pt x="2281" y="103547"/>
                    <a:pt x="3519" y="98784"/>
                    <a:pt x="4091" y="96974"/>
                  </a:cubicBezTo>
                  <a:cubicBezTo>
                    <a:pt x="4091" y="94593"/>
                    <a:pt x="4662" y="89831"/>
                    <a:pt x="7043" y="80306"/>
                  </a:cubicBezTo>
                  <a:cubicBezTo>
                    <a:pt x="8853" y="70209"/>
                    <a:pt x="11806" y="59446"/>
                    <a:pt x="17807" y="46397"/>
                  </a:cubicBezTo>
                  <a:cubicBezTo>
                    <a:pt x="23712" y="32109"/>
                    <a:pt x="30284" y="20203"/>
                    <a:pt x="37428" y="11249"/>
                  </a:cubicBezTo>
                  <a:cubicBezTo>
                    <a:pt x="44000" y="2867"/>
                    <a:pt x="48096" y="1153"/>
                    <a:pt x="52287" y="1153"/>
                  </a:cubicBezTo>
                  <a:cubicBezTo>
                    <a:pt x="55907" y="-657"/>
                    <a:pt x="57621" y="-85"/>
                    <a:pt x="58859" y="1153"/>
                  </a:cubicBezTo>
                  <a:cubicBezTo>
                    <a:pt x="59431" y="486"/>
                    <a:pt x="61241" y="486"/>
                    <a:pt x="64765" y="3534"/>
                  </a:cubicBezTo>
                  <a:cubicBezTo>
                    <a:pt x="67813" y="4677"/>
                    <a:pt x="71337" y="7630"/>
                    <a:pt x="75528" y="17822"/>
                  </a:cubicBezTo>
                  <a:cubicBezTo>
                    <a:pt x="79052" y="28490"/>
                    <a:pt x="81434" y="42206"/>
                    <a:pt x="83243" y="57636"/>
                  </a:cubicBezTo>
                  <a:cubicBezTo>
                    <a:pt x="83815" y="71924"/>
                    <a:pt x="83243" y="82687"/>
                    <a:pt x="82100" y="92783"/>
                  </a:cubicBezTo>
                  <a:cubicBezTo>
                    <a:pt x="80862" y="102308"/>
                    <a:pt x="80291" y="107071"/>
                    <a:pt x="79719" y="109452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B20FC93-F5A9-3ED3-F1BF-E789CD5125D9}"/>
                </a:ext>
              </a:extLst>
            </p:cNvPr>
            <p:cNvSpPr/>
            <p:nvPr/>
          </p:nvSpPr>
          <p:spPr>
            <a:xfrm>
              <a:off x="8366492" y="3482918"/>
              <a:ext cx="197872" cy="236621"/>
            </a:xfrm>
            <a:custGeom>
              <a:avLst/>
              <a:gdLst>
                <a:gd name="connsiteX0" fmla="*/ 144566 w 197872"/>
                <a:gd name="connsiteY0" fmla="*/ 149537 h 236621"/>
                <a:gd name="connsiteX1" fmla="*/ 129707 w 197872"/>
                <a:gd name="connsiteY1" fmla="*/ 167920 h 236621"/>
                <a:gd name="connsiteX2" fmla="*/ 94560 w 197872"/>
                <a:gd name="connsiteY2" fmla="*/ 202496 h 236621"/>
                <a:gd name="connsiteX3" fmla="*/ 45792 w 197872"/>
                <a:gd name="connsiteY3" fmla="*/ 232214 h 236621"/>
                <a:gd name="connsiteX4" fmla="*/ 20170 w 197872"/>
                <a:gd name="connsiteY4" fmla="*/ 235833 h 236621"/>
                <a:gd name="connsiteX5" fmla="*/ 11216 w 197872"/>
                <a:gd name="connsiteY5" fmla="*/ 232214 h 236621"/>
                <a:gd name="connsiteX6" fmla="*/ 5311 w 197872"/>
                <a:gd name="connsiteY6" fmla="*/ 225737 h 236621"/>
                <a:gd name="connsiteX7" fmla="*/ 548 w 197872"/>
                <a:gd name="connsiteY7" fmla="*/ 201258 h 236621"/>
                <a:gd name="connsiteX8" fmla="*/ 15978 w 197872"/>
                <a:gd name="connsiteY8" fmla="*/ 148299 h 236621"/>
                <a:gd name="connsiteX9" fmla="*/ 39791 w 197872"/>
                <a:gd name="connsiteY9" fmla="*/ 106008 h 236621"/>
                <a:gd name="connsiteX10" fmla="*/ 53507 w 197872"/>
                <a:gd name="connsiteY10" fmla="*/ 86958 h 236621"/>
                <a:gd name="connsiteX11" fmla="*/ 68366 w 197872"/>
                <a:gd name="connsiteY11" fmla="*/ 69146 h 236621"/>
                <a:gd name="connsiteX12" fmla="*/ 103513 w 197872"/>
                <a:gd name="connsiteY12" fmla="*/ 33999 h 236621"/>
                <a:gd name="connsiteX13" fmla="*/ 151710 w 197872"/>
                <a:gd name="connsiteY13" fmla="*/ 4281 h 236621"/>
                <a:gd name="connsiteX14" fmla="*/ 177903 w 197872"/>
                <a:gd name="connsiteY14" fmla="*/ 1233 h 236621"/>
                <a:gd name="connsiteX15" fmla="*/ 186286 w 197872"/>
                <a:gd name="connsiteY15" fmla="*/ 4852 h 236621"/>
                <a:gd name="connsiteX16" fmla="*/ 192858 w 197872"/>
                <a:gd name="connsiteY16" fmla="*/ 11424 h 236621"/>
                <a:gd name="connsiteX17" fmla="*/ 197620 w 197872"/>
                <a:gd name="connsiteY17" fmla="*/ 35808 h 236621"/>
                <a:gd name="connsiteX18" fmla="*/ 182095 w 197872"/>
                <a:gd name="connsiteY18" fmla="*/ 88767 h 236621"/>
                <a:gd name="connsiteX19" fmla="*/ 157711 w 197872"/>
                <a:gd name="connsiteY19" fmla="*/ 131058 h 236621"/>
                <a:gd name="connsiteX20" fmla="*/ 144566 w 197872"/>
                <a:gd name="connsiteY20" fmla="*/ 149537 h 23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872" h="236621">
                  <a:moveTo>
                    <a:pt x="144566" y="149537"/>
                  </a:moveTo>
                  <a:cubicBezTo>
                    <a:pt x="142852" y="151918"/>
                    <a:pt x="138661" y="157252"/>
                    <a:pt x="129707" y="167920"/>
                  </a:cubicBezTo>
                  <a:cubicBezTo>
                    <a:pt x="120753" y="178112"/>
                    <a:pt x="110086" y="189351"/>
                    <a:pt x="94560" y="202496"/>
                  </a:cubicBezTo>
                  <a:cubicBezTo>
                    <a:pt x="77320" y="215545"/>
                    <a:pt x="60651" y="225737"/>
                    <a:pt x="45792" y="232214"/>
                  </a:cubicBezTo>
                  <a:cubicBezTo>
                    <a:pt x="32076" y="237643"/>
                    <a:pt x="24932" y="236976"/>
                    <a:pt x="20170" y="235833"/>
                  </a:cubicBezTo>
                  <a:cubicBezTo>
                    <a:pt x="14264" y="235262"/>
                    <a:pt x="12454" y="234024"/>
                    <a:pt x="11216" y="232214"/>
                  </a:cubicBezTo>
                  <a:cubicBezTo>
                    <a:pt x="8263" y="231071"/>
                    <a:pt x="6453" y="230499"/>
                    <a:pt x="5311" y="225737"/>
                  </a:cubicBezTo>
                  <a:cubicBezTo>
                    <a:pt x="1691" y="221546"/>
                    <a:pt x="-1262" y="214974"/>
                    <a:pt x="548" y="201258"/>
                  </a:cubicBezTo>
                  <a:cubicBezTo>
                    <a:pt x="2358" y="185256"/>
                    <a:pt x="7692" y="167349"/>
                    <a:pt x="15978" y="148299"/>
                  </a:cubicBezTo>
                  <a:cubicBezTo>
                    <a:pt x="23789" y="129820"/>
                    <a:pt x="32076" y="116771"/>
                    <a:pt x="39791" y="106008"/>
                  </a:cubicBezTo>
                  <a:cubicBezTo>
                    <a:pt x="46935" y="94101"/>
                    <a:pt x="51126" y="89339"/>
                    <a:pt x="53507" y="86958"/>
                  </a:cubicBezTo>
                  <a:cubicBezTo>
                    <a:pt x="54745" y="84005"/>
                    <a:pt x="58841" y="79242"/>
                    <a:pt x="68366" y="69146"/>
                  </a:cubicBezTo>
                  <a:cubicBezTo>
                    <a:pt x="76748" y="58383"/>
                    <a:pt x="87416" y="46476"/>
                    <a:pt x="103513" y="33999"/>
                  </a:cubicBezTo>
                  <a:cubicBezTo>
                    <a:pt x="120182" y="20283"/>
                    <a:pt x="136279" y="10186"/>
                    <a:pt x="151710" y="4281"/>
                  </a:cubicBezTo>
                  <a:cubicBezTo>
                    <a:pt x="165426" y="-1149"/>
                    <a:pt x="172570" y="-482"/>
                    <a:pt x="177903" y="1233"/>
                  </a:cubicBezTo>
                  <a:cubicBezTo>
                    <a:pt x="183904" y="1899"/>
                    <a:pt x="185714" y="3042"/>
                    <a:pt x="186286" y="4852"/>
                  </a:cubicBezTo>
                  <a:cubicBezTo>
                    <a:pt x="187428" y="4852"/>
                    <a:pt x="189810" y="5995"/>
                    <a:pt x="192858" y="11424"/>
                  </a:cubicBezTo>
                  <a:cubicBezTo>
                    <a:pt x="195811" y="14949"/>
                    <a:pt x="198763" y="21521"/>
                    <a:pt x="197620" y="35808"/>
                  </a:cubicBezTo>
                  <a:cubicBezTo>
                    <a:pt x="195239" y="51239"/>
                    <a:pt x="189810" y="69146"/>
                    <a:pt x="182095" y="88767"/>
                  </a:cubicBezTo>
                  <a:cubicBezTo>
                    <a:pt x="173808" y="106674"/>
                    <a:pt x="165426" y="119724"/>
                    <a:pt x="157711" y="131058"/>
                  </a:cubicBezTo>
                  <a:cubicBezTo>
                    <a:pt x="149995" y="142393"/>
                    <a:pt x="146376" y="147156"/>
                    <a:pt x="144566" y="149537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2586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603EC436-B973-7B52-0506-2C0959A495D2}"/>
              </a:ext>
            </a:extLst>
          </p:cNvPr>
          <p:cNvGrpSpPr/>
          <p:nvPr/>
        </p:nvGrpSpPr>
        <p:grpSpPr>
          <a:xfrm rot="1931449">
            <a:off x="7108691" y="699042"/>
            <a:ext cx="2324036" cy="5695904"/>
            <a:chOff x="5612638" y="951358"/>
            <a:chExt cx="1249798" cy="3063089"/>
          </a:xfrm>
        </p:grpSpPr>
        <p:grpSp>
          <p:nvGrpSpPr>
            <p:cNvPr id="7" name="图形 18">
              <a:extLst>
                <a:ext uri="{FF2B5EF4-FFF2-40B4-BE49-F238E27FC236}">
                  <a16:creationId xmlns:a16="http://schemas.microsoft.com/office/drawing/2014/main" id="{F4C6A4A3-999D-B522-30E4-D6E322F8AA9C}"/>
                </a:ext>
              </a:extLst>
            </p:cNvPr>
            <p:cNvGrpSpPr/>
            <p:nvPr/>
          </p:nvGrpSpPr>
          <p:grpSpPr>
            <a:xfrm>
              <a:off x="5983993" y="3075416"/>
              <a:ext cx="474987" cy="939031"/>
              <a:chOff x="5983993" y="3075416"/>
              <a:chExt cx="474987" cy="939031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E061FDB-62E3-7E28-913E-1A3D9895C6E5}"/>
                  </a:ext>
                </a:extLst>
              </p:cNvPr>
              <p:cNvSpPr/>
              <p:nvPr/>
            </p:nvSpPr>
            <p:spPr>
              <a:xfrm>
                <a:off x="5983993" y="3075416"/>
                <a:ext cx="474987" cy="939031"/>
              </a:xfrm>
              <a:custGeom>
                <a:avLst/>
                <a:gdLst>
                  <a:gd name="connsiteX0" fmla="*/ 474930 w 474987"/>
                  <a:gd name="connsiteY0" fmla="*/ 242706 h 939031"/>
                  <a:gd name="connsiteX1" fmla="*/ 222114 w 474987"/>
                  <a:gd name="connsiteY1" fmla="*/ 939032 h 939031"/>
                  <a:gd name="connsiteX2" fmla="*/ 27 w 474987"/>
                  <a:gd name="connsiteY2" fmla="*/ 232310 h 939031"/>
                  <a:gd name="connsiteX3" fmla="*/ 242675 w 474987"/>
                  <a:gd name="connsiteY3" fmla="*/ 58 h 939031"/>
                  <a:gd name="connsiteX4" fmla="*/ 474930 w 474987"/>
                  <a:gd name="connsiteY4" fmla="*/ 242706 h 93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987" h="939031">
                    <a:moveTo>
                      <a:pt x="474930" y="242706"/>
                    </a:moveTo>
                    <a:cubicBezTo>
                      <a:pt x="472058" y="373848"/>
                      <a:pt x="222114" y="939032"/>
                      <a:pt x="222114" y="939032"/>
                    </a:cubicBezTo>
                    <a:cubicBezTo>
                      <a:pt x="222114" y="939032"/>
                      <a:pt x="-2834" y="363453"/>
                      <a:pt x="27" y="232310"/>
                    </a:cubicBezTo>
                    <a:cubicBezTo>
                      <a:pt x="2904" y="101170"/>
                      <a:pt x="111538" y="-2811"/>
                      <a:pt x="242675" y="58"/>
                    </a:cubicBezTo>
                    <a:cubicBezTo>
                      <a:pt x="373818" y="2938"/>
                      <a:pt x="477799" y="111574"/>
                      <a:pt x="474930" y="242706"/>
                    </a:cubicBezTo>
                    <a:close/>
                  </a:path>
                </a:pathLst>
              </a:custGeom>
              <a:solidFill>
                <a:srgbClr val="FFEF0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EABD377-BA31-62AA-0663-3AA57F15D33A}"/>
                  </a:ext>
                </a:extLst>
              </p:cNvPr>
              <p:cNvSpPr/>
              <p:nvPr/>
            </p:nvSpPr>
            <p:spPr>
              <a:xfrm>
                <a:off x="6010807" y="3083266"/>
                <a:ext cx="422170" cy="834623"/>
              </a:xfrm>
              <a:custGeom>
                <a:avLst/>
                <a:gdLst>
                  <a:gd name="connsiteX0" fmla="*/ 422119 w 422170"/>
                  <a:gd name="connsiteY0" fmla="*/ 215717 h 834623"/>
                  <a:gd name="connsiteX1" fmla="*/ 197413 w 422170"/>
                  <a:gd name="connsiteY1" fmla="*/ 834624 h 834623"/>
                  <a:gd name="connsiteX2" fmla="*/ 24 w 422170"/>
                  <a:gd name="connsiteY2" fmla="*/ 206479 h 834623"/>
                  <a:gd name="connsiteX3" fmla="*/ 215690 w 422170"/>
                  <a:gd name="connsiteY3" fmla="*/ 52 h 834623"/>
                  <a:gd name="connsiteX4" fmla="*/ 422119 w 422170"/>
                  <a:gd name="connsiteY4" fmla="*/ 215717 h 83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170" h="834623">
                    <a:moveTo>
                      <a:pt x="422119" y="215717"/>
                    </a:moveTo>
                    <a:cubicBezTo>
                      <a:pt x="419570" y="332278"/>
                      <a:pt x="197413" y="834624"/>
                      <a:pt x="197413" y="834624"/>
                    </a:cubicBezTo>
                    <a:cubicBezTo>
                      <a:pt x="197413" y="834624"/>
                      <a:pt x="-2525" y="323040"/>
                      <a:pt x="24" y="206479"/>
                    </a:cubicBezTo>
                    <a:cubicBezTo>
                      <a:pt x="2577" y="89920"/>
                      <a:pt x="99132" y="-2503"/>
                      <a:pt x="215690" y="52"/>
                    </a:cubicBezTo>
                    <a:cubicBezTo>
                      <a:pt x="332251" y="2607"/>
                      <a:pt x="424672" y="99167"/>
                      <a:pt x="422119" y="215717"/>
                    </a:cubicBezTo>
                    <a:close/>
                  </a:path>
                </a:pathLst>
              </a:custGeom>
              <a:solidFill>
                <a:srgbClr val="FFD50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B5B9ED5-1D7D-972B-3096-A96D03C970F9}"/>
                  </a:ext>
                </a:extLst>
              </p:cNvPr>
              <p:cNvSpPr/>
              <p:nvPr/>
            </p:nvSpPr>
            <p:spPr>
              <a:xfrm>
                <a:off x="6037619" y="3091108"/>
                <a:ext cx="369359" cy="730218"/>
              </a:xfrm>
              <a:custGeom>
                <a:avLst/>
                <a:gdLst>
                  <a:gd name="connsiteX0" fmla="*/ 369314 w 369359"/>
                  <a:gd name="connsiteY0" fmla="*/ 188737 h 730218"/>
                  <a:gd name="connsiteX1" fmla="*/ 172714 w 369359"/>
                  <a:gd name="connsiteY1" fmla="*/ 730219 h 730218"/>
                  <a:gd name="connsiteX2" fmla="*/ 21 w 369359"/>
                  <a:gd name="connsiteY2" fmla="*/ 180649 h 730218"/>
                  <a:gd name="connsiteX3" fmla="*/ 188707 w 369359"/>
                  <a:gd name="connsiteY3" fmla="*/ 45 h 730218"/>
                  <a:gd name="connsiteX4" fmla="*/ 369314 w 369359"/>
                  <a:gd name="connsiteY4" fmla="*/ 188737 h 73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359" h="730218">
                    <a:moveTo>
                      <a:pt x="369314" y="188737"/>
                    </a:moveTo>
                    <a:cubicBezTo>
                      <a:pt x="367087" y="290719"/>
                      <a:pt x="172714" y="730219"/>
                      <a:pt x="172714" y="730219"/>
                    </a:cubicBezTo>
                    <a:cubicBezTo>
                      <a:pt x="172714" y="730219"/>
                      <a:pt x="-2209" y="282629"/>
                      <a:pt x="21" y="180649"/>
                    </a:cubicBezTo>
                    <a:cubicBezTo>
                      <a:pt x="2254" y="78673"/>
                      <a:pt x="86731" y="-2187"/>
                      <a:pt x="188707" y="45"/>
                    </a:cubicBezTo>
                    <a:cubicBezTo>
                      <a:pt x="290684" y="2283"/>
                      <a:pt x="371546" y="86766"/>
                      <a:pt x="369314" y="188737"/>
                    </a:cubicBezTo>
                    <a:close/>
                  </a:path>
                </a:pathLst>
              </a:custGeom>
              <a:solidFill>
                <a:srgbClr val="FFBA0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AFDEB6CC-2A61-DE81-F6FE-6EE61F75D822}"/>
                  </a:ext>
                </a:extLst>
              </p:cNvPr>
              <p:cNvSpPr/>
              <p:nvPr/>
            </p:nvSpPr>
            <p:spPr>
              <a:xfrm>
                <a:off x="6064429" y="3098961"/>
                <a:ext cx="316549" cy="625810"/>
              </a:xfrm>
              <a:custGeom>
                <a:avLst/>
                <a:gdLst>
                  <a:gd name="connsiteX0" fmla="*/ 316511 w 316549"/>
                  <a:gd name="connsiteY0" fmla="*/ 161748 h 625810"/>
                  <a:gd name="connsiteX1" fmla="*/ 148018 w 316549"/>
                  <a:gd name="connsiteY1" fmla="*/ 625811 h 625810"/>
                  <a:gd name="connsiteX2" fmla="*/ 18 w 316549"/>
                  <a:gd name="connsiteY2" fmla="*/ 154818 h 625810"/>
                  <a:gd name="connsiteX3" fmla="*/ 161725 w 316549"/>
                  <a:gd name="connsiteY3" fmla="*/ 39 h 625810"/>
                  <a:gd name="connsiteX4" fmla="*/ 316511 w 316549"/>
                  <a:gd name="connsiteY4" fmla="*/ 161748 h 6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49" h="625810">
                    <a:moveTo>
                      <a:pt x="316511" y="161748"/>
                    </a:moveTo>
                    <a:cubicBezTo>
                      <a:pt x="314604" y="249149"/>
                      <a:pt x="148018" y="625811"/>
                      <a:pt x="148018" y="625811"/>
                    </a:cubicBezTo>
                    <a:cubicBezTo>
                      <a:pt x="148018" y="625811"/>
                      <a:pt x="-1892" y="242215"/>
                      <a:pt x="18" y="154818"/>
                    </a:cubicBezTo>
                    <a:cubicBezTo>
                      <a:pt x="1931" y="67423"/>
                      <a:pt x="74327" y="-1877"/>
                      <a:pt x="161725" y="39"/>
                    </a:cubicBezTo>
                    <a:cubicBezTo>
                      <a:pt x="249125" y="1952"/>
                      <a:pt x="318422" y="74350"/>
                      <a:pt x="316511" y="161748"/>
                    </a:cubicBezTo>
                    <a:close/>
                  </a:path>
                </a:pathLst>
              </a:custGeom>
              <a:solidFill>
                <a:srgbClr val="FFA00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B1E1FF3A-2859-5006-B393-7F279CEC65A1}"/>
                  </a:ext>
                </a:extLst>
              </p:cNvPr>
              <p:cNvSpPr/>
              <p:nvPr/>
            </p:nvSpPr>
            <p:spPr>
              <a:xfrm>
                <a:off x="6091238" y="3106805"/>
                <a:ext cx="263738" cy="521405"/>
              </a:xfrm>
              <a:custGeom>
                <a:avLst/>
                <a:gdLst>
                  <a:gd name="connsiteX0" fmla="*/ 263706 w 263738"/>
                  <a:gd name="connsiteY0" fmla="*/ 134765 h 521405"/>
                  <a:gd name="connsiteX1" fmla="*/ 123322 w 263738"/>
                  <a:gd name="connsiteY1" fmla="*/ 521405 h 521405"/>
                  <a:gd name="connsiteX2" fmla="*/ 15 w 263738"/>
                  <a:gd name="connsiteY2" fmla="*/ 128988 h 521405"/>
                  <a:gd name="connsiteX3" fmla="*/ 134742 w 263738"/>
                  <a:gd name="connsiteY3" fmla="*/ 32 h 521405"/>
                  <a:gd name="connsiteX4" fmla="*/ 263706 w 263738"/>
                  <a:gd name="connsiteY4" fmla="*/ 134765 h 52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738" h="521405">
                    <a:moveTo>
                      <a:pt x="263706" y="134765"/>
                    </a:moveTo>
                    <a:cubicBezTo>
                      <a:pt x="262119" y="207583"/>
                      <a:pt x="123322" y="521405"/>
                      <a:pt x="123322" y="521405"/>
                    </a:cubicBezTo>
                    <a:cubicBezTo>
                      <a:pt x="123322" y="521405"/>
                      <a:pt x="-1578" y="201804"/>
                      <a:pt x="15" y="128988"/>
                    </a:cubicBezTo>
                    <a:cubicBezTo>
                      <a:pt x="1608" y="56175"/>
                      <a:pt x="61923" y="-1566"/>
                      <a:pt x="134742" y="32"/>
                    </a:cubicBezTo>
                    <a:cubicBezTo>
                      <a:pt x="207564" y="1626"/>
                      <a:pt x="265300" y="61949"/>
                      <a:pt x="263706" y="134765"/>
                    </a:cubicBezTo>
                    <a:close/>
                  </a:path>
                </a:pathLst>
              </a:custGeom>
              <a:solidFill>
                <a:srgbClr val="FF850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18">
              <a:extLst>
                <a:ext uri="{FF2B5EF4-FFF2-40B4-BE49-F238E27FC236}">
                  <a16:creationId xmlns:a16="http://schemas.microsoft.com/office/drawing/2014/main" id="{50561CA0-C77B-B317-8B5B-D39A0535E4DA}"/>
                </a:ext>
              </a:extLst>
            </p:cNvPr>
            <p:cNvGrpSpPr/>
            <p:nvPr/>
          </p:nvGrpSpPr>
          <p:grpSpPr>
            <a:xfrm>
              <a:off x="5612638" y="951358"/>
              <a:ext cx="1249798" cy="2340828"/>
              <a:chOff x="5612638" y="951358"/>
              <a:chExt cx="1249798" cy="2340828"/>
            </a:xfrm>
          </p:grpSpPr>
          <p:grpSp>
            <p:nvGrpSpPr>
              <p:cNvPr id="91" name="图形 18">
                <a:extLst>
                  <a:ext uri="{FF2B5EF4-FFF2-40B4-BE49-F238E27FC236}">
                    <a16:creationId xmlns:a16="http://schemas.microsoft.com/office/drawing/2014/main" id="{6289C5ED-D8C3-F5C0-A0C1-9B51D73AD221}"/>
                  </a:ext>
                </a:extLst>
              </p:cNvPr>
              <p:cNvGrpSpPr/>
              <p:nvPr/>
            </p:nvGrpSpPr>
            <p:grpSpPr>
              <a:xfrm>
                <a:off x="5612638" y="2451461"/>
                <a:ext cx="419727" cy="786571"/>
                <a:chOff x="5612638" y="2451461"/>
                <a:chExt cx="419727" cy="786571"/>
              </a:xfrm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D724A4-19EF-9C61-F7A7-830A39DF16FD}"/>
                    </a:ext>
                  </a:extLst>
                </p:cNvPr>
                <p:cNvSpPr/>
                <p:nvPr/>
              </p:nvSpPr>
              <p:spPr>
                <a:xfrm>
                  <a:off x="5612638" y="2451461"/>
                  <a:ext cx="419727" cy="786571"/>
                </a:xfrm>
                <a:custGeom>
                  <a:avLst/>
                  <a:gdLst>
                    <a:gd name="connsiteX0" fmla="*/ 45248 w 419727"/>
                    <a:gd name="connsiteY0" fmla="*/ 731739 h 786571"/>
                    <a:gd name="connsiteX1" fmla="*/ 111728 w 419727"/>
                    <a:gd name="connsiteY1" fmla="*/ 785967 h 786571"/>
                    <a:gd name="connsiteX2" fmla="*/ 189436 w 419727"/>
                    <a:gd name="connsiteY2" fmla="*/ 749331 h 786571"/>
                    <a:gd name="connsiteX3" fmla="*/ 419727 w 419727"/>
                    <a:gd name="connsiteY3" fmla="*/ 547185 h 786571"/>
                    <a:gd name="connsiteX4" fmla="*/ 255325 w 419727"/>
                    <a:gd name="connsiteY4" fmla="*/ 0 h 786571"/>
                    <a:gd name="connsiteX5" fmla="*/ 45248 w 419727"/>
                    <a:gd name="connsiteY5" fmla="*/ 731739 h 78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9727" h="786571">
                      <a:moveTo>
                        <a:pt x="45248" y="731739"/>
                      </a:moveTo>
                      <a:cubicBezTo>
                        <a:pt x="55121" y="761117"/>
                        <a:pt x="80963" y="782250"/>
                        <a:pt x="111728" y="785967"/>
                      </a:cubicBezTo>
                      <a:cubicBezTo>
                        <a:pt x="142460" y="789754"/>
                        <a:pt x="172725" y="775544"/>
                        <a:pt x="189436" y="749331"/>
                      </a:cubicBezTo>
                      <a:cubicBezTo>
                        <a:pt x="238755" y="671777"/>
                        <a:pt x="314310" y="585259"/>
                        <a:pt x="419727" y="547185"/>
                      </a:cubicBezTo>
                      <a:cubicBezTo>
                        <a:pt x="332904" y="337174"/>
                        <a:pt x="283307" y="151035"/>
                        <a:pt x="255325" y="0"/>
                      </a:cubicBezTo>
                      <a:cubicBezTo>
                        <a:pt x="128515" y="86861"/>
                        <a:pt x="-96436" y="309037"/>
                        <a:pt x="45248" y="731739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FCD2DE40-FFC8-526B-5D02-8224A8D27946}"/>
                    </a:ext>
                  </a:extLst>
                </p:cNvPr>
                <p:cNvSpPr/>
                <p:nvPr/>
              </p:nvSpPr>
              <p:spPr>
                <a:xfrm>
                  <a:off x="5612638" y="2451461"/>
                  <a:ext cx="280584" cy="754397"/>
                </a:xfrm>
                <a:custGeom>
                  <a:avLst/>
                  <a:gdLst>
                    <a:gd name="connsiteX0" fmla="*/ 76449 w 280584"/>
                    <a:gd name="connsiteY0" fmla="*/ 397852 h 754397"/>
                    <a:gd name="connsiteX1" fmla="*/ 280584 w 280584"/>
                    <a:gd name="connsiteY1" fmla="*/ 119549 h 754397"/>
                    <a:gd name="connsiteX2" fmla="*/ 255328 w 280584"/>
                    <a:gd name="connsiteY2" fmla="*/ 0 h 754397"/>
                    <a:gd name="connsiteX3" fmla="*/ 45248 w 280584"/>
                    <a:gd name="connsiteY3" fmla="*/ 731739 h 754397"/>
                    <a:gd name="connsiteX4" fmla="*/ 57208 w 280584"/>
                    <a:gd name="connsiteY4" fmla="*/ 754398 h 754397"/>
                    <a:gd name="connsiteX5" fmla="*/ 76449 w 280584"/>
                    <a:gd name="connsiteY5" fmla="*/ 397852 h 75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0584" h="754397">
                      <a:moveTo>
                        <a:pt x="76449" y="397852"/>
                      </a:moveTo>
                      <a:cubicBezTo>
                        <a:pt x="122603" y="271478"/>
                        <a:pt x="199055" y="171948"/>
                        <a:pt x="280584" y="119549"/>
                      </a:cubicBezTo>
                      <a:cubicBezTo>
                        <a:pt x="270654" y="77620"/>
                        <a:pt x="262318" y="37711"/>
                        <a:pt x="255328" y="0"/>
                      </a:cubicBezTo>
                      <a:cubicBezTo>
                        <a:pt x="128515" y="86861"/>
                        <a:pt x="-96436" y="309037"/>
                        <a:pt x="45248" y="731739"/>
                      </a:cubicBezTo>
                      <a:cubicBezTo>
                        <a:pt x="48031" y="740030"/>
                        <a:pt x="52128" y="747630"/>
                        <a:pt x="57208" y="754398"/>
                      </a:cubicBezTo>
                      <a:cubicBezTo>
                        <a:pt x="24184" y="660793"/>
                        <a:pt x="28250" y="529859"/>
                        <a:pt x="76449" y="397852"/>
                      </a:cubicBezTo>
                      <a:close/>
                    </a:path>
                  </a:pathLst>
                </a:custGeom>
                <a:solidFill>
                  <a:srgbClr val="386A75"/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18">
                <a:extLst>
                  <a:ext uri="{FF2B5EF4-FFF2-40B4-BE49-F238E27FC236}">
                    <a16:creationId xmlns:a16="http://schemas.microsoft.com/office/drawing/2014/main" id="{72C83508-DE7F-C40A-4BA8-51F211571943}"/>
                  </a:ext>
                </a:extLst>
              </p:cNvPr>
              <p:cNvGrpSpPr/>
              <p:nvPr/>
            </p:nvGrpSpPr>
            <p:grpSpPr>
              <a:xfrm>
                <a:off x="6437546" y="2476796"/>
                <a:ext cx="424890" cy="793844"/>
                <a:chOff x="6437546" y="2476796"/>
                <a:chExt cx="424890" cy="793844"/>
              </a:xfrm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54CCA03-E4E0-589F-A88C-FCA4C31A8F26}"/>
                    </a:ext>
                  </a:extLst>
                </p:cNvPr>
                <p:cNvSpPr/>
                <p:nvPr/>
              </p:nvSpPr>
              <p:spPr>
                <a:xfrm>
                  <a:off x="6437546" y="2476798"/>
                  <a:ext cx="424890" cy="793841"/>
                </a:xfrm>
                <a:custGeom>
                  <a:avLst/>
                  <a:gdLst>
                    <a:gd name="connsiteX0" fmla="*/ 361539 w 424890"/>
                    <a:gd name="connsiteY0" fmla="*/ 743967 h 793841"/>
                    <a:gd name="connsiteX1" fmla="*/ 291632 w 424890"/>
                    <a:gd name="connsiteY1" fmla="*/ 793713 h 793841"/>
                    <a:gd name="connsiteX2" fmla="*/ 216497 w 424890"/>
                    <a:gd name="connsiteY2" fmla="*/ 752035 h 793841"/>
                    <a:gd name="connsiteX3" fmla="*/ 0 w 424890"/>
                    <a:gd name="connsiteY3" fmla="*/ 535183 h 793841"/>
                    <a:gd name="connsiteX4" fmla="*/ 200030 w 424890"/>
                    <a:gd name="connsiteY4" fmla="*/ 0 h 793841"/>
                    <a:gd name="connsiteX5" fmla="*/ 361539 w 424890"/>
                    <a:gd name="connsiteY5" fmla="*/ 743967 h 793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4890" h="793841">
                      <a:moveTo>
                        <a:pt x="361539" y="743967"/>
                      </a:moveTo>
                      <a:cubicBezTo>
                        <a:pt x="349742" y="772632"/>
                        <a:pt x="322568" y="792017"/>
                        <a:pt x="291632" y="793713"/>
                      </a:cubicBezTo>
                      <a:cubicBezTo>
                        <a:pt x="260711" y="795463"/>
                        <a:pt x="231445" y="779302"/>
                        <a:pt x="216497" y="752035"/>
                      </a:cubicBezTo>
                      <a:cubicBezTo>
                        <a:pt x="172392" y="671408"/>
                        <a:pt x="102681" y="580109"/>
                        <a:pt x="0" y="535183"/>
                      </a:cubicBezTo>
                      <a:cubicBezTo>
                        <a:pt x="100446" y="331341"/>
                        <a:pt x="162181" y="148856"/>
                        <a:pt x="200030" y="0"/>
                      </a:cubicBezTo>
                      <a:cubicBezTo>
                        <a:pt x="320856" y="95016"/>
                        <a:pt x="530705" y="331506"/>
                        <a:pt x="361539" y="743967"/>
                      </a:cubicBezTo>
                      <a:close/>
                    </a:path>
                  </a:pathLst>
                </a:custGeom>
                <a:solidFill>
                  <a:srgbClr val="0F3041"/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E24CD213-DC00-7708-177D-4694B2926201}"/>
                    </a:ext>
                  </a:extLst>
                </p:cNvPr>
                <p:cNvSpPr/>
                <p:nvPr/>
              </p:nvSpPr>
              <p:spPr>
                <a:xfrm>
                  <a:off x="6604523" y="2476796"/>
                  <a:ext cx="257912" cy="765798"/>
                </a:xfrm>
                <a:custGeom>
                  <a:avLst/>
                  <a:gdLst>
                    <a:gd name="connsiteX0" fmla="*/ 185380 w 257912"/>
                    <a:gd name="connsiteY0" fmla="*/ 408752 h 765798"/>
                    <a:gd name="connsiteX1" fmla="*/ 0 w 257912"/>
                    <a:gd name="connsiteY1" fmla="*/ 117628 h 765798"/>
                    <a:gd name="connsiteX2" fmla="*/ 33051 w 257912"/>
                    <a:gd name="connsiteY2" fmla="*/ 0 h 765798"/>
                    <a:gd name="connsiteX3" fmla="*/ 194559 w 257912"/>
                    <a:gd name="connsiteY3" fmla="*/ 743967 h 765798"/>
                    <a:gd name="connsiteX4" fmla="*/ 181135 w 257912"/>
                    <a:gd name="connsiteY4" fmla="*/ 765798 h 765798"/>
                    <a:gd name="connsiteX5" fmla="*/ 185380 w 257912"/>
                    <a:gd name="connsiteY5" fmla="*/ 408752 h 76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7912" h="765798">
                      <a:moveTo>
                        <a:pt x="185380" y="408752"/>
                      </a:moveTo>
                      <a:cubicBezTo>
                        <a:pt x="147645" y="279617"/>
                        <a:pt x="77896" y="175275"/>
                        <a:pt x="0" y="117628"/>
                      </a:cubicBezTo>
                      <a:cubicBezTo>
                        <a:pt x="12655" y="76447"/>
                        <a:pt x="23606" y="37172"/>
                        <a:pt x="33051" y="0"/>
                      </a:cubicBezTo>
                      <a:cubicBezTo>
                        <a:pt x="153879" y="95016"/>
                        <a:pt x="363728" y="331506"/>
                        <a:pt x="194559" y="743967"/>
                      </a:cubicBezTo>
                      <a:cubicBezTo>
                        <a:pt x="191230" y="752057"/>
                        <a:pt x="186646" y="759375"/>
                        <a:pt x="181135" y="765798"/>
                      </a:cubicBezTo>
                      <a:cubicBezTo>
                        <a:pt x="220239" y="674564"/>
                        <a:pt x="224796" y="543641"/>
                        <a:pt x="185380" y="408752"/>
                      </a:cubicBezTo>
                      <a:close/>
                    </a:path>
                  </a:pathLst>
                </a:custGeom>
                <a:solidFill>
                  <a:srgbClr val="386A75"/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1240554-F131-7BA0-F100-A3BC84007FAE}"/>
                  </a:ext>
                </a:extLst>
              </p:cNvPr>
              <p:cNvSpPr/>
              <p:nvPr/>
            </p:nvSpPr>
            <p:spPr>
              <a:xfrm>
                <a:off x="6037732" y="2986860"/>
                <a:ext cx="376440" cy="305327"/>
              </a:xfrm>
              <a:custGeom>
                <a:avLst/>
                <a:gdLst>
                  <a:gd name="connsiteX0" fmla="*/ 91676 w 376440"/>
                  <a:gd name="connsiteY0" fmla="*/ 0 h 305327"/>
                  <a:gd name="connsiteX1" fmla="*/ 0 w 376440"/>
                  <a:gd name="connsiteY1" fmla="*/ 248403 h 305327"/>
                  <a:gd name="connsiteX2" fmla="*/ 186595 w 376440"/>
                  <a:gd name="connsiteY2" fmla="*/ 304618 h 305327"/>
                  <a:gd name="connsiteX3" fmla="*/ 376441 w 376440"/>
                  <a:gd name="connsiteY3" fmla="*/ 264791 h 305327"/>
                  <a:gd name="connsiteX4" fmla="*/ 306694 w 376440"/>
                  <a:gd name="connsiteY4" fmla="*/ 9355 h 305327"/>
                  <a:gd name="connsiteX5" fmla="*/ 91676 w 376440"/>
                  <a:gd name="connsiteY5" fmla="*/ 0 h 305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6440" h="305327">
                    <a:moveTo>
                      <a:pt x="91676" y="0"/>
                    </a:moveTo>
                    <a:lnTo>
                      <a:pt x="0" y="248403"/>
                    </a:lnTo>
                    <a:cubicBezTo>
                      <a:pt x="0" y="248403"/>
                      <a:pt x="26248" y="297618"/>
                      <a:pt x="186595" y="304618"/>
                    </a:cubicBezTo>
                    <a:cubicBezTo>
                      <a:pt x="346936" y="311593"/>
                      <a:pt x="376441" y="264791"/>
                      <a:pt x="376441" y="264791"/>
                    </a:cubicBezTo>
                    <a:lnTo>
                      <a:pt x="306694" y="9355"/>
                    </a:lnTo>
                    <a:lnTo>
                      <a:pt x="91676" y="0"/>
                    </a:lnTo>
                    <a:close/>
                  </a:path>
                </a:pathLst>
              </a:custGeom>
              <a:solidFill>
                <a:srgbClr val="0F3041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94" name="图片 93">
                <a:extLst>
                  <a:ext uri="{FF2B5EF4-FFF2-40B4-BE49-F238E27FC236}">
                    <a16:creationId xmlns:a16="http://schemas.microsoft.com/office/drawing/2014/main" id="{3905FD7F-24BF-5EA6-AC7A-ED428BB73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22543" y="970688"/>
                <a:ext cx="884326" cy="2098324"/>
              </a:xfrm>
              <a:custGeom>
                <a:avLst/>
                <a:gdLst>
                  <a:gd name="connsiteX0" fmla="*/ 1632 w 884326"/>
                  <a:gd name="connsiteY0" fmla="*/ -884 h 2098324"/>
                  <a:gd name="connsiteX1" fmla="*/ 885959 w 884326"/>
                  <a:gd name="connsiteY1" fmla="*/ -884 h 2098324"/>
                  <a:gd name="connsiteX2" fmla="*/ 885959 w 884326"/>
                  <a:gd name="connsiteY2" fmla="*/ 2097441 h 2098324"/>
                  <a:gd name="connsiteX3" fmla="*/ 1632 w 884326"/>
                  <a:gd name="connsiteY3" fmla="*/ 2097441 h 20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4326" h="2098324">
                    <a:moveTo>
                      <a:pt x="1632" y="-884"/>
                    </a:moveTo>
                    <a:lnTo>
                      <a:pt x="885959" y="-884"/>
                    </a:lnTo>
                    <a:lnTo>
                      <a:pt x="885959" y="2097441"/>
                    </a:lnTo>
                    <a:lnTo>
                      <a:pt x="1632" y="2097441"/>
                    </a:lnTo>
                    <a:close/>
                  </a:path>
                </a:pathLst>
              </a:custGeom>
            </p:spPr>
          </p:pic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27712D91-952F-555D-C3D3-7248D02FC090}"/>
                  </a:ext>
                </a:extLst>
              </p:cNvPr>
              <p:cNvSpPr/>
              <p:nvPr/>
            </p:nvSpPr>
            <p:spPr>
              <a:xfrm>
                <a:off x="5822547" y="970690"/>
                <a:ext cx="884084" cy="1423647"/>
              </a:xfrm>
              <a:custGeom>
                <a:avLst/>
                <a:gdLst>
                  <a:gd name="connsiteX0" fmla="*/ 19637 w 884084"/>
                  <a:gd name="connsiteY0" fmla="*/ 1377808 h 1423647"/>
                  <a:gd name="connsiteX1" fmla="*/ 434580 w 884084"/>
                  <a:gd name="connsiteY1" fmla="*/ 1422095 h 1423647"/>
                  <a:gd name="connsiteX2" fmla="*/ 844776 w 884084"/>
                  <a:gd name="connsiteY2" fmla="*/ 1405936 h 1423647"/>
                  <a:gd name="connsiteX3" fmla="*/ 882915 w 884084"/>
                  <a:gd name="connsiteY3" fmla="*/ 1102025 h 1423647"/>
                  <a:gd name="connsiteX4" fmla="*/ 542812 w 884084"/>
                  <a:gd name="connsiteY4" fmla="*/ 31998 h 1423647"/>
                  <a:gd name="connsiteX5" fmla="*/ 470703 w 884084"/>
                  <a:gd name="connsiteY5" fmla="*/ 25 h 1423647"/>
                  <a:gd name="connsiteX6" fmla="*/ 397267 w 884084"/>
                  <a:gd name="connsiteY6" fmla="*/ 28631 h 1423647"/>
                  <a:gd name="connsiteX7" fmla="*/ 1704 w 884084"/>
                  <a:gd name="connsiteY7" fmla="*/ 1072959 h 1423647"/>
                  <a:gd name="connsiteX8" fmla="*/ 19637 w 884084"/>
                  <a:gd name="connsiteY8" fmla="*/ 1377808 h 14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4084" h="1423647">
                    <a:moveTo>
                      <a:pt x="19637" y="1377808"/>
                    </a:moveTo>
                    <a:cubicBezTo>
                      <a:pt x="152425" y="1402108"/>
                      <a:pt x="291299" y="1417378"/>
                      <a:pt x="434580" y="1422095"/>
                    </a:cubicBezTo>
                    <a:cubicBezTo>
                      <a:pt x="575468" y="1426733"/>
                      <a:pt x="712747" y="1420876"/>
                      <a:pt x="844776" y="1405936"/>
                    </a:cubicBezTo>
                    <a:cubicBezTo>
                      <a:pt x="885299" y="1216213"/>
                      <a:pt x="882915" y="1102025"/>
                      <a:pt x="882915" y="1102025"/>
                    </a:cubicBezTo>
                    <a:cubicBezTo>
                      <a:pt x="902688" y="642064"/>
                      <a:pt x="666932" y="163271"/>
                      <a:pt x="542812" y="31998"/>
                    </a:cubicBezTo>
                    <a:cubicBezTo>
                      <a:pt x="523993" y="12209"/>
                      <a:pt x="498059" y="738"/>
                      <a:pt x="470703" y="25"/>
                    </a:cubicBezTo>
                    <a:cubicBezTo>
                      <a:pt x="443415" y="-581"/>
                      <a:pt x="417004" y="9695"/>
                      <a:pt x="397267" y="28631"/>
                    </a:cubicBezTo>
                    <a:cubicBezTo>
                      <a:pt x="268687" y="152222"/>
                      <a:pt x="12205" y="614418"/>
                      <a:pt x="1704" y="1072959"/>
                    </a:cubicBezTo>
                    <a:cubicBezTo>
                      <a:pt x="1704" y="1072959"/>
                      <a:pt x="-8174" y="1186369"/>
                      <a:pt x="19637" y="1377808"/>
                    </a:cubicBezTo>
                    <a:close/>
                  </a:path>
                </a:pathLst>
              </a:custGeom>
              <a:solidFill>
                <a:srgbClr val="A5DCF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96" name="图片 95">
                <a:extLst>
                  <a:ext uri="{FF2B5EF4-FFF2-40B4-BE49-F238E27FC236}">
                    <a16:creationId xmlns:a16="http://schemas.microsoft.com/office/drawing/2014/main" id="{89B5D627-7E42-E6A8-8597-317D241E17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20671" y="962369"/>
                <a:ext cx="889528" cy="1403217"/>
              </a:xfrm>
              <a:custGeom>
                <a:avLst/>
                <a:gdLst>
                  <a:gd name="connsiteX0" fmla="*/ 1629 w 889528"/>
                  <a:gd name="connsiteY0" fmla="*/ -480 h 1403217"/>
                  <a:gd name="connsiteX1" fmla="*/ 891157 w 889528"/>
                  <a:gd name="connsiteY1" fmla="*/ -480 h 1403217"/>
                  <a:gd name="connsiteX2" fmla="*/ 891157 w 889528"/>
                  <a:gd name="connsiteY2" fmla="*/ 1402737 h 1403217"/>
                  <a:gd name="connsiteX3" fmla="*/ 1629 w 889528"/>
                  <a:gd name="connsiteY3" fmla="*/ 1402737 h 140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528" h="1403217">
                    <a:moveTo>
                      <a:pt x="1629" y="-480"/>
                    </a:moveTo>
                    <a:lnTo>
                      <a:pt x="891157" y="-480"/>
                    </a:lnTo>
                    <a:lnTo>
                      <a:pt x="891157" y="1402737"/>
                    </a:lnTo>
                    <a:lnTo>
                      <a:pt x="1629" y="1402737"/>
                    </a:lnTo>
                    <a:close/>
                  </a:path>
                </a:pathLst>
              </a:custGeom>
            </p:spPr>
          </p:pic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143F185-1413-831F-D483-78E9E0A52619}"/>
                  </a:ext>
                </a:extLst>
              </p:cNvPr>
              <p:cNvSpPr/>
              <p:nvPr/>
            </p:nvSpPr>
            <p:spPr>
              <a:xfrm>
                <a:off x="5980734" y="1584679"/>
                <a:ext cx="574967" cy="574960"/>
              </a:xfrm>
              <a:custGeom>
                <a:avLst/>
                <a:gdLst>
                  <a:gd name="connsiteX0" fmla="*/ 574809 w 574967"/>
                  <a:gd name="connsiteY0" fmla="*/ 296931 h 574960"/>
                  <a:gd name="connsiteX1" fmla="*/ 278006 w 574967"/>
                  <a:gd name="connsiteY1" fmla="*/ 574803 h 574960"/>
                  <a:gd name="connsiteX2" fmla="*/ 159 w 574967"/>
                  <a:gd name="connsiteY2" fmla="*/ 278009 h 574960"/>
                  <a:gd name="connsiteX3" fmla="*/ 296918 w 574967"/>
                  <a:gd name="connsiteY3" fmla="*/ 158 h 574960"/>
                  <a:gd name="connsiteX4" fmla="*/ 574809 w 574967"/>
                  <a:gd name="connsiteY4" fmla="*/ 296931 h 57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4967" h="574960">
                    <a:moveTo>
                      <a:pt x="574809" y="296931"/>
                    </a:moveTo>
                    <a:cubicBezTo>
                      <a:pt x="569583" y="455619"/>
                      <a:pt x="436717" y="580023"/>
                      <a:pt x="278006" y="574803"/>
                    </a:cubicBezTo>
                    <a:cubicBezTo>
                      <a:pt x="119294" y="569574"/>
                      <a:pt x="-5067" y="436697"/>
                      <a:pt x="159" y="278009"/>
                    </a:cubicBezTo>
                    <a:cubicBezTo>
                      <a:pt x="5380" y="119391"/>
                      <a:pt x="138200" y="-5062"/>
                      <a:pt x="296918" y="158"/>
                    </a:cubicBezTo>
                    <a:cubicBezTo>
                      <a:pt x="455630" y="5385"/>
                      <a:pt x="580030" y="138310"/>
                      <a:pt x="574809" y="296931"/>
                    </a:cubicBezTo>
                    <a:close/>
                  </a:path>
                </a:pathLst>
              </a:custGeom>
              <a:solidFill>
                <a:srgbClr val="A5DCF0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0065CDF-5101-FF6C-57D3-D26F3CE62C22}"/>
                  </a:ext>
                </a:extLst>
              </p:cNvPr>
              <p:cNvSpPr/>
              <p:nvPr/>
            </p:nvSpPr>
            <p:spPr>
              <a:xfrm>
                <a:off x="6021614" y="1625563"/>
                <a:ext cx="493202" cy="493194"/>
              </a:xfrm>
              <a:custGeom>
                <a:avLst/>
                <a:gdLst>
                  <a:gd name="connsiteX0" fmla="*/ 493067 w 493202"/>
                  <a:gd name="connsiteY0" fmla="*/ 254697 h 493194"/>
                  <a:gd name="connsiteX1" fmla="*/ 238468 w 493202"/>
                  <a:gd name="connsiteY1" fmla="*/ 493058 h 493194"/>
                  <a:gd name="connsiteX2" fmla="*/ 136 w 493202"/>
                  <a:gd name="connsiteY2" fmla="*/ 238473 h 493194"/>
                  <a:gd name="connsiteX3" fmla="*/ 254689 w 493202"/>
                  <a:gd name="connsiteY3" fmla="*/ 136 h 493194"/>
                  <a:gd name="connsiteX4" fmla="*/ 493067 w 493202"/>
                  <a:gd name="connsiteY4" fmla="*/ 254697 h 49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202" h="493194">
                    <a:moveTo>
                      <a:pt x="493067" y="254697"/>
                    </a:moveTo>
                    <a:cubicBezTo>
                      <a:pt x="488588" y="390824"/>
                      <a:pt x="374612" y="497537"/>
                      <a:pt x="238468" y="493058"/>
                    </a:cubicBezTo>
                    <a:cubicBezTo>
                      <a:pt x="102324" y="488575"/>
                      <a:pt x="-4343" y="374593"/>
                      <a:pt x="136" y="238473"/>
                    </a:cubicBezTo>
                    <a:cubicBezTo>
                      <a:pt x="4617" y="102416"/>
                      <a:pt x="118558" y="-4343"/>
                      <a:pt x="254689" y="136"/>
                    </a:cubicBezTo>
                    <a:cubicBezTo>
                      <a:pt x="390841" y="4617"/>
                      <a:pt x="497551" y="118634"/>
                      <a:pt x="493067" y="254697"/>
                    </a:cubicBezTo>
                    <a:close/>
                  </a:path>
                </a:pathLst>
              </a:custGeom>
              <a:solidFill>
                <a:srgbClr val="041921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9281DAB-4ED4-60CA-84CA-EE2900FC43F5}"/>
                  </a:ext>
                </a:extLst>
              </p:cNvPr>
              <p:cNvSpPr/>
              <p:nvPr/>
            </p:nvSpPr>
            <p:spPr>
              <a:xfrm>
                <a:off x="6053330" y="1657278"/>
                <a:ext cx="429772" cy="429761"/>
              </a:xfrm>
              <a:custGeom>
                <a:avLst/>
                <a:gdLst>
                  <a:gd name="connsiteX0" fmla="*/ 429654 w 429772"/>
                  <a:gd name="connsiteY0" fmla="*/ 221937 h 429761"/>
                  <a:gd name="connsiteX1" fmla="*/ 207800 w 429772"/>
                  <a:gd name="connsiteY1" fmla="*/ 429642 h 429761"/>
                  <a:gd name="connsiteX2" fmla="*/ 119 w 429772"/>
                  <a:gd name="connsiteY2" fmla="*/ 207800 h 429761"/>
                  <a:gd name="connsiteX3" fmla="*/ 221937 w 429772"/>
                  <a:gd name="connsiteY3" fmla="*/ 118 h 429761"/>
                  <a:gd name="connsiteX4" fmla="*/ 429654 w 429772"/>
                  <a:gd name="connsiteY4" fmla="*/ 221937 h 429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772" h="429761">
                    <a:moveTo>
                      <a:pt x="429654" y="221937"/>
                    </a:moveTo>
                    <a:cubicBezTo>
                      <a:pt x="425750" y="340554"/>
                      <a:pt x="326428" y="433549"/>
                      <a:pt x="207800" y="429642"/>
                    </a:cubicBezTo>
                    <a:cubicBezTo>
                      <a:pt x="89170" y="425738"/>
                      <a:pt x="-3788" y="326414"/>
                      <a:pt x="119" y="207800"/>
                    </a:cubicBezTo>
                    <a:cubicBezTo>
                      <a:pt x="4021" y="89239"/>
                      <a:pt x="103310" y="-3783"/>
                      <a:pt x="221937" y="118"/>
                    </a:cubicBezTo>
                    <a:cubicBezTo>
                      <a:pt x="340571" y="4031"/>
                      <a:pt x="433553" y="103379"/>
                      <a:pt x="429654" y="221937"/>
                    </a:cubicBezTo>
                    <a:close/>
                  </a:path>
                </a:pathLst>
              </a:custGeom>
              <a:solidFill>
                <a:srgbClr val="65C1E5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18">
                <a:extLst>
                  <a:ext uri="{FF2B5EF4-FFF2-40B4-BE49-F238E27FC236}">
                    <a16:creationId xmlns:a16="http://schemas.microsoft.com/office/drawing/2014/main" id="{D7591B3C-598B-B7EF-97C3-7D2F989D35B8}"/>
                  </a:ext>
                </a:extLst>
              </p:cNvPr>
              <p:cNvGrpSpPr/>
              <p:nvPr/>
            </p:nvGrpSpPr>
            <p:grpSpPr>
              <a:xfrm>
                <a:off x="5869800" y="1361273"/>
                <a:ext cx="687876" cy="956045"/>
                <a:chOff x="5869800" y="1361273"/>
                <a:chExt cx="687876" cy="956045"/>
              </a:xfrm>
              <a:solidFill>
                <a:srgbClr val="FFFFFF">
                  <a:alpha val="20000"/>
                </a:srgbClr>
              </a:soli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BE5EEE3-FEBF-A44B-53AD-123700FFEF4F}"/>
                    </a:ext>
                  </a:extLst>
                </p:cNvPr>
                <p:cNvSpPr/>
                <p:nvPr/>
              </p:nvSpPr>
              <p:spPr>
                <a:xfrm rot="3503144">
                  <a:off x="5757315" y="1771660"/>
                  <a:ext cx="1007006" cy="77319"/>
                </a:xfrm>
                <a:custGeom>
                  <a:avLst/>
                  <a:gdLst>
                    <a:gd name="connsiteX0" fmla="*/ 0 w 1007006"/>
                    <a:gd name="connsiteY0" fmla="*/ 0 h 77319"/>
                    <a:gd name="connsiteX1" fmla="*/ 1007007 w 1007006"/>
                    <a:gd name="connsiteY1" fmla="*/ 0 h 77319"/>
                    <a:gd name="connsiteX2" fmla="*/ 1007007 w 1007006"/>
                    <a:gd name="connsiteY2" fmla="*/ 77319 h 77319"/>
                    <a:gd name="connsiteX3" fmla="*/ 0 w 1007006"/>
                    <a:gd name="connsiteY3" fmla="*/ 77319 h 77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006" h="77319">
                      <a:moveTo>
                        <a:pt x="0" y="0"/>
                      </a:moveTo>
                      <a:lnTo>
                        <a:pt x="1007007" y="0"/>
                      </a:lnTo>
                      <a:lnTo>
                        <a:pt x="1007007" y="77319"/>
                      </a:lnTo>
                      <a:lnTo>
                        <a:pt x="0" y="77319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5380AD90-85C6-6120-C418-61E9FF283283}"/>
                    </a:ext>
                  </a:extLst>
                </p:cNvPr>
                <p:cNvSpPr/>
                <p:nvPr/>
              </p:nvSpPr>
              <p:spPr>
                <a:xfrm rot="3503144">
                  <a:off x="5663150" y="1829629"/>
                  <a:ext cx="1006995" cy="77303"/>
                </a:xfrm>
                <a:custGeom>
                  <a:avLst/>
                  <a:gdLst>
                    <a:gd name="connsiteX0" fmla="*/ 0 w 1006995"/>
                    <a:gd name="connsiteY0" fmla="*/ 0 h 77303"/>
                    <a:gd name="connsiteX1" fmla="*/ 1006996 w 1006995"/>
                    <a:gd name="connsiteY1" fmla="*/ 0 h 77303"/>
                    <a:gd name="connsiteX2" fmla="*/ 1006996 w 1006995"/>
                    <a:gd name="connsiteY2" fmla="*/ 77303 h 77303"/>
                    <a:gd name="connsiteX3" fmla="*/ 0 w 1006995"/>
                    <a:gd name="connsiteY3" fmla="*/ 77303 h 7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6995" h="77303">
                      <a:moveTo>
                        <a:pt x="0" y="0"/>
                      </a:moveTo>
                      <a:lnTo>
                        <a:pt x="1006996" y="0"/>
                      </a:lnTo>
                      <a:lnTo>
                        <a:pt x="1006996" y="77303"/>
                      </a:lnTo>
                      <a:lnTo>
                        <a:pt x="0" y="77303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E7415AC-79EC-398B-A296-9E0732A2D1F9}"/>
                  </a:ext>
                </a:extLst>
              </p:cNvPr>
              <p:cNvSpPr/>
              <p:nvPr/>
            </p:nvSpPr>
            <p:spPr>
              <a:xfrm>
                <a:off x="6100026" y="951358"/>
                <a:ext cx="381831" cy="274160"/>
              </a:xfrm>
              <a:custGeom>
                <a:avLst/>
                <a:gdLst>
                  <a:gd name="connsiteX0" fmla="*/ 189483 w 381831"/>
                  <a:gd name="connsiteY0" fmla="*/ 274010 h 274160"/>
                  <a:gd name="connsiteX1" fmla="*/ 381831 w 381831"/>
                  <a:gd name="connsiteY1" fmla="*/ 203681 h 274160"/>
                  <a:gd name="connsiteX2" fmla="*/ 265972 w 381831"/>
                  <a:gd name="connsiteY2" fmla="*/ 31996 h 274160"/>
                  <a:gd name="connsiteX3" fmla="*/ 193861 w 381831"/>
                  <a:gd name="connsiteY3" fmla="*/ 26 h 274160"/>
                  <a:gd name="connsiteX4" fmla="*/ 120427 w 381831"/>
                  <a:gd name="connsiteY4" fmla="*/ 28631 h 274160"/>
                  <a:gd name="connsiteX5" fmla="*/ 0 w 381831"/>
                  <a:gd name="connsiteY5" fmla="*/ 188964 h 274160"/>
                  <a:gd name="connsiteX6" fmla="*/ 189483 w 381831"/>
                  <a:gd name="connsiteY6" fmla="*/ 274010 h 27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831" h="274160">
                    <a:moveTo>
                      <a:pt x="189483" y="274010"/>
                    </a:moveTo>
                    <a:cubicBezTo>
                      <a:pt x="263217" y="276435"/>
                      <a:pt x="331048" y="249450"/>
                      <a:pt x="381831" y="203681"/>
                    </a:cubicBezTo>
                    <a:cubicBezTo>
                      <a:pt x="339921" y="126454"/>
                      <a:pt x="298991" y="66925"/>
                      <a:pt x="265972" y="31996"/>
                    </a:cubicBezTo>
                    <a:cubicBezTo>
                      <a:pt x="247151" y="12207"/>
                      <a:pt x="221222" y="733"/>
                      <a:pt x="193861" y="26"/>
                    </a:cubicBezTo>
                    <a:cubicBezTo>
                      <a:pt x="166578" y="-586"/>
                      <a:pt x="140167" y="9687"/>
                      <a:pt x="120427" y="28631"/>
                    </a:cubicBezTo>
                    <a:cubicBezTo>
                      <a:pt x="86801" y="60948"/>
                      <a:pt x="44430" y="116451"/>
                      <a:pt x="0" y="188964"/>
                    </a:cubicBezTo>
                    <a:cubicBezTo>
                      <a:pt x="47822" y="239260"/>
                      <a:pt x="114643" y="271544"/>
                      <a:pt x="189483" y="274010"/>
                    </a:cubicBezTo>
                    <a:close/>
                  </a:path>
                </a:pathLst>
              </a:custGeom>
              <a:solidFill>
                <a:srgbClr val="386A75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5E3759A-89D4-00C6-2F6A-7E54652267B2}"/>
                  </a:ext>
                </a:extLst>
              </p:cNvPr>
              <p:cNvSpPr/>
              <p:nvPr/>
            </p:nvSpPr>
            <p:spPr>
              <a:xfrm>
                <a:off x="6065308" y="3081191"/>
                <a:ext cx="326932" cy="90120"/>
              </a:xfrm>
              <a:custGeom>
                <a:avLst/>
                <a:gdLst>
                  <a:gd name="connsiteX0" fmla="*/ 0 w 326932"/>
                  <a:gd name="connsiteY0" fmla="*/ 79356 h 90120"/>
                  <a:gd name="connsiteX1" fmla="*/ 326932 w 326932"/>
                  <a:gd name="connsiteY1" fmla="*/ 90121 h 90120"/>
                  <a:gd name="connsiteX2" fmla="*/ 304794 w 326932"/>
                  <a:gd name="connsiteY2" fmla="*/ 9071 h 90120"/>
                  <a:gd name="connsiteX3" fmla="*/ 29285 w 326932"/>
                  <a:gd name="connsiteY3" fmla="*/ 0 h 9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932" h="90120">
                    <a:moveTo>
                      <a:pt x="0" y="79356"/>
                    </a:moveTo>
                    <a:lnTo>
                      <a:pt x="326932" y="90121"/>
                    </a:lnTo>
                    <a:lnTo>
                      <a:pt x="304794" y="9071"/>
                    </a:lnTo>
                    <a:lnTo>
                      <a:pt x="29285" y="0"/>
                    </a:lnTo>
                    <a:close/>
                  </a:path>
                </a:pathLst>
              </a:custGeom>
              <a:solidFill>
                <a:srgbClr val="24505E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6410019-B7C3-F03F-F660-E1041EA95947}"/>
                  </a:ext>
                </a:extLst>
              </p:cNvPr>
              <p:cNvSpPr/>
              <p:nvPr/>
            </p:nvSpPr>
            <p:spPr>
              <a:xfrm>
                <a:off x="5993451" y="3046911"/>
                <a:ext cx="481041" cy="94038"/>
              </a:xfrm>
              <a:custGeom>
                <a:avLst/>
                <a:gdLst>
                  <a:gd name="connsiteX0" fmla="*/ 449126 w 481041"/>
                  <a:gd name="connsiteY0" fmla="*/ 13656 h 94038"/>
                  <a:gd name="connsiteX1" fmla="*/ 449126 w 481041"/>
                  <a:gd name="connsiteY1" fmla="*/ 13656 h 94038"/>
                  <a:gd name="connsiteX2" fmla="*/ 34468 w 481041"/>
                  <a:gd name="connsiteY2" fmla="*/ 9 h 94038"/>
                  <a:gd name="connsiteX3" fmla="*/ 34474 w 481041"/>
                  <a:gd name="connsiteY3" fmla="*/ 12 h 94038"/>
                  <a:gd name="connsiteX4" fmla="*/ 27 w 481041"/>
                  <a:gd name="connsiteY4" fmla="*/ 39100 h 94038"/>
                  <a:gd name="connsiteX5" fmla="*/ 31918 w 481041"/>
                  <a:gd name="connsiteY5" fmla="*/ 80376 h 94038"/>
                  <a:gd name="connsiteX6" fmla="*/ 34002 w 481041"/>
                  <a:gd name="connsiteY6" fmla="*/ 80311 h 94038"/>
                  <a:gd name="connsiteX7" fmla="*/ 444404 w 481041"/>
                  <a:gd name="connsiteY7" fmla="*/ 93825 h 94038"/>
                  <a:gd name="connsiteX8" fmla="*/ 446482 w 481041"/>
                  <a:gd name="connsiteY8" fmla="*/ 94023 h 94038"/>
                  <a:gd name="connsiteX9" fmla="*/ 481015 w 481041"/>
                  <a:gd name="connsiteY9" fmla="*/ 54936 h 94038"/>
                  <a:gd name="connsiteX10" fmla="*/ 449126 w 481041"/>
                  <a:gd name="connsiteY10" fmla="*/ 13656 h 9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41" h="94038">
                    <a:moveTo>
                      <a:pt x="449126" y="13656"/>
                    </a:moveTo>
                    <a:lnTo>
                      <a:pt x="449126" y="13656"/>
                    </a:lnTo>
                    <a:lnTo>
                      <a:pt x="34468" y="9"/>
                    </a:lnTo>
                    <a:lnTo>
                      <a:pt x="34474" y="12"/>
                    </a:lnTo>
                    <a:cubicBezTo>
                      <a:pt x="16172" y="-527"/>
                      <a:pt x="758" y="16953"/>
                      <a:pt x="27" y="39100"/>
                    </a:cubicBezTo>
                    <a:cubicBezTo>
                      <a:pt x="-705" y="61292"/>
                      <a:pt x="13576" y="79769"/>
                      <a:pt x="31918" y="80376"/>
                    </a:cubicBezTo>
                    <a:cubicBezTo>
                      <a:pt x="32623" y="80395"/>
                      <a:pt x="33311" y="80344"/>
                      <a:pt x="34002" y="80311"/>
                    </a:cubicBezTo>
                    <a:lnTo>
                      <a:pt x="444404" y="93825"/>
                    </a:lnTo>
                    <a:cubicBezTo>
                      <a:pt x="445094" y="93901"/>
                      <a:pt x="445772" y="93999"/>
                      <a:pt x="446482" y="94023"/>
                    </a:cubicBezTo>
                    <a:cubicBezTo>
                      <a:pt x="464821" y="94627"/>
                      <a:pt x="480286" y="77131"/>
                      <a:pt x="481015" y="54936"/>
                    </a:cubicBezTo>
                    <a:cubicBezTo>
                      <a:pt x="481747" y="32743"/>
                      <a:pt x="467463" y="14266"/>
                      <a:pt x="449126" y="13656"/>
                    </a:cubicBezTo>
                    <a:close/>
                  </a:path>
                </a:pathLst>
              </a:custGeom>
              <a:solidFill>
                <a:srgbClr val="0F3041"/>
              </a:solidFill>
              <a:ln w="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4" name="图形 18">
                <a:extLst>
                  <a:ext uri="{FF2B5EF4-FFF2-40B4-BE49-F238E27FC236}">
                    <a16:creationId xmlns:a16="http://schemas.microsoft.com/office/drawing/2014/main" id="{BC95B25B-8A2A-39E6-0F0F-CDD1C3640D12}"/>
                  </a:ext>
                </a:extLst>
              </p:cNvPr>
              <p:cNvGrpSpPr/>
              <p:nvPr/>
            </p:nvGrpSpPr>
            <p:grpSpPr>
              <a:xfrm>
                <a:off x="5853688" y="2264522"/>
                <a:ext cx="800147" cy="73537"/>
                <a:chOff x="5853688" y="2264522"/>
                <a:chExt cx="800147" cy="73537"/>
              </a:xfrm>
            </p:grpSpPr>
            <p:grpSp>
              <p:nvGrpSpPr>
                <p:cNvPr id="105" name="图形 18">
                  <a:extLst>
                    <a:ext uri="{FF2B5EF4-FFF2-40B4-BE49-F238E27FC236}">
                      <a16:creationId xmlns:a16="http://schemas.microsoft.com/office/drawing/2014/main" id="{C737731F-5310-23C7-BBF7-50687D3AB25C}"/>
                    </a:ext>
                  </a:extLst>
                </p:cNvPr>
                <p:cNvGrpSpPr/>
                <p:nvPr/>
              </p:nvGrpSpPr>
              <p:grpSpPr>
                <a:xfrm>
                  <a:off x="5853688" y="2264522"/>
                  <a:ext cx="36763" cy="36427"/>
                  <a:chOff x="5853688" y="2264522"/>
                  <a:chExt cx="36763" cy="36427"/>
                </a:xfrm>
              </p:grpSpPr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90365D6A-2F80-4872-CEE9-4FF89D326AED}"/>
                      </a:ext>
                    </a:extLst>
                  </p:cNvPr>
                  <p:cNvSpPr/>
                  <p:nvPr/>
                </p:nvSpPr>
                <p:spPr>
                  <a:xfrm>
                    <a:off x="5853688" y="2264522"/>
                    <a:ext cx="36763" cy="36427"/>
                  </a:xfrm>
                  <a:custGeom>
                    <a:avLst/>
                    <a:gdLst>
                      <a:gd name="connsiteX0" fmla="*/ 36565 w 36763"/>
                      <a:gd name="connsiteY0" fmla="*/ 20954 h 36427"/>
                      <a:gd name="connsiteX1" fmla="*/ 15616 w 36763"/>
                      <a:gd name="connsiteY1" fmla="*/ 36208 h 36427"/>
                      <a:gd name="connsiteX2" fmla="*/ 227 w 36763"/>
                      <a:gd name="connsiteY2" fmla="*/ 15362 h 36427"/>
                      <a:gd name="connsiteX3" fmla="*/ 21160 w 36763"/>
                      <a:gd name="connsiteY3" fmla="*/ 220 h 36427"/>
                      <a:gd name="connsiteX4" fmla="*/ 36565 w 36763"/>
                      <a:gd name="connsiteY4" fmla="*/ 20954 h 36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63" h="36427">
                        <a:moveTo>
                          <a:pt x="36565" y="20954"/>
                        </a:moveTo>
                        <a:cubicBezTo>
                          <a:pt x="35088" y="30911"/>
                          <a:pt x="25703" y="37760"/>
                          <a:pt x="15616" y="36208"/>
                        </a:cubicBezTo>
                        <a:cubicBezTo>
                          <a:pt x="5535" y="34650"/>
                          <a:pt x="-1360" y="25295"/>
                          <a:pt x="227" y="15362"/>
                        </a:cubicBezTo>
                        <a:cubicBezTo>
                          <a:pt x="1818" y="5430"/>
                          <a:pt x="11178" y="-1324"/>
                          <a:pt x="21160" y="220"/>
                        </a:cubicBezTo>
                        <a:cubicBezTo>
                          <a:pt x="31125" y="1753"/>
                          <a:pt x="38042" y="11008"/>
                          <a:pt x="36565" y="20954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52" name="图形 18">
                    <a:extLst>
                      <a:ext uri="{FF2B5EF4-FFF2-40B4-BE49-F238E27FC236}">
                        <a16:creationId xmlns:a16="http://schemas.microsoft.com/office/drawing/2014/main" id="{73B5824E-0D53-AE36-4C11-B59294BA3DC4}"/>
                      </a:ext>
                    </a:extLst>
                  </p:cNvPr>
                  <p:cNvGrpSpPr/>
                  <p:nvPr/>
                </p:nvGrpSpPr>
                <p:grpSpPr>
                  <a:xfrm>
                    <a:off x="5862311" y="2273052"/>
                    <a:ext cx="19530" cy="19378"/>
                    <a:chOff x="5862311" y="2273052"/>
                    <a:chExt cx="19530" cy="19378"/>
                  </a:xfrm>
                  <a:solidFill>
                    <a:srgbClr val="24505E"/>
                  </a:solidFill>
                </p:grpSpPr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83D9FDF1-DEF3-E45D-112A-F6616D8BCF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9359" y="2273052"/>
                      <a:ext cx="5428" cy="19378"/>
                    </a:xfrm>
                    <a:custGeom>
                      <a:avLst/>
                      <a:gdLst>
                        <a:gd name="connsiteX0" fmla="*/ 1235 w 5428"/>
                        <a:gd name="connsiteY0" fmla="*/ 19360 h 19378"/>
                        <a:gd name="connsiteX1" fmla="*/ 16 w 5428"/>
                        <a:gd name="connsiteY1" fmla="*/ 17707 h 19378"/>
                        <a:gd name="connsiteX2" fmla="*/ 2560 w 5428"/>
                        <a:gd name="connsiteY2" fmla="*/ 1218 h 19378"/>
                        <a:gd name="connsiteX3" fmla="*/ 4196 w 5428"/>
                        <a:gd name="connsiteY3" fmla="*/ 18 h 19378"/>
                        <a:gd name="connsiteX4" fmla="*/ 5413 w 5428"/>
                        <a:gd name="connsiteY4" fmla="*/ 1654 h 19378"/>
                        <a:gd name="connsiteX5" fmla="*/ 2893 w 5428"/>
                        <a:gd name="connsiteY5" fmla="*/ 18157 h 19378"/>
                        <a:gd name="connsiteX6" fmla="*/ 1235 w 5428"/>
                        <a:gd name="connsiteY6" fmla="*/ 19360 h 193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428" h="19378">
                          <a:moveTo>
                            <a:pt x="1235" y="19360"/>
                          </a:moveTo>
                          <a:cubicBezTo>
                            <a:pt x="441" y="19241"/>
                            <a:pt x="-101" y="18477"/>
                            <a:pt x="16" y="17707"/>
                          </a:cubicBezTo>
                          <a:cubicBezTo>
                            <a:pt x="1032" y="11105"/>
                            <a:pt x="1541" y="7818"/>
                            <a:pt x="2560" y="1218"/>
                          </a:cubicBezTo>
                          <a:cubicBezTo>
                            <a:pt x="2681" y="446"/>
                            <a:pt x="3408" y="-109"/>
                            <a:pt x="4196" y="18"/>
                          </a:cubicBezTo>
                          <a:cubicBezTo>
                            <a:pt x="4987" y="137"/>
                            <a:pt x="5529" y="882"/>
                            <a:pt x="5413" y="1654"/>
                          </a:cubicBezTo>
                          <a:cubicBezTo>
                            <a:pt x="4394" y="8255"/>
                            <a:pt x="3906" y="11557"/>
                            <a:pt x="2893" y="18157"/>
                          </a:cubicBezTo>
                          <a:cubicBezTo>
                            <a:pt x="2774" y="18929"/>
                            <a:pt x="2023" y="19487"/>
                            <a:pt x="1235" y="19360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" name="任意多边形: 形状 153">
                      <a:extLst>
                        <a:ext uri="{FF2B5EF4-FFF2-40B4-BE49-F238E27FC236}">
                          <a16:creationId xmlns:a16="http://schemas.microsoft.com/office/drawing/2014/main" id="{E94730E5-3B01-153B-FB2D-1A06D3CB92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2311" y="2280013"/>
                      <a:ext cx="19530" cy="5417"/>
                    </a:xfrm>
                    <a:custGeom>
                      <a:avLst/>
                      <a:gdLst>
                        <a:gd name="connsiteX0" fmla="*/ 17879 w 19530"/>
                        <a:gd name="connsiteY0" fmla="*/ 5401 h 5417"/>
                        <a:gd name="connsiteX1" fmla="*/ 1228 w 19530"/>
                        <a:gd name="connsiteY1" fmla="*/ 2854 h 5417"/>
                        <a:gd name="connsiteX2" fmla="*/ 17 w 19530"/>
                        <a:gd name="connsiteY2" fmla="*/ 1223 h 5417"/>
                        <a:gd name="connsiteX3" fmla="*/ 1667 w 19530"/>
                        <a:gd name="connsiteY3" fmla="*/ 17 h 5417"/>
                        <a:gd name="connsiteX4" fmla="*/ 18302 w 19530"/>
                        <a:gd name="connsiteY4" fmla="*/ 2572 h 5417"/>
                        <a:gd name="connsiteX5" fmla="*/ 19513 w 19530"/>
                        <a:gd name="connsiteY5" fmla="*/ 4220 h 5417"/>
                        <a:gd name="connsiteX6" fmla="*/ 17879 w 19530"/>
                        <a:gd name="connsiteY6" fmla="*/ 5401 h 54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530" h="5417">
                          <a:moveTo>
                            <a:pt x="17879" y="5401"/>
                          </a:moveTo>
                          <a:cubicBezTo>
                            <a:pt x="11220" y="4390"/>
                            <a:pt x="7885" y="3894"/>
                            <a:pt x="1228" y="2854"/>
                          </a:cubicBezTo>
                          <a:cubicBezTo>
                            <a:pt x="448" y="2729"/>
                            <a:pt x="-105" y="1995"/>
                            <a:pt x="17" y="1223"/>
                          </a:cubicBezTo>
                          <a:cubicBezTo>
                            <a:pt x="133" y="429"/>
                            <a:pt x="881" y="-105"/>
                            <a:pt x="1667" y="17"/>
                          </a:cubicBezTo>
                          <a:cubicBezTo>
                            <a:pt x="8318" y="1058"/>
                            <a:pt x="11648" y="1556"/>
                            <a:pt x="18302" y="2572"/>
                          </a:cubicBezTo>
                          <a:cubicBezTo>
                            <a:pt x="19088" y="2694"/>
                            <a:pt x="19635" y="3426"/>
                            <a:pt x="19513" y="4220"/>
                          </a:cubicBezTo>
                          <a:cubicBezTo>
                            <a:pt x="19405" y="4986"/>
                            <a:pt x="18668" y="5520"/>
                            <a:pt x="17879" y="5401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6" name="图形 18">
                  <a:extLst>
                    <a:ext uri="{FF2B5EF4-FFF2-40B4-BE49-F238E27FC236}">
                      <a16:creationId xmlns:a16="http://schemas.microsoft.com/office/drawing/2014/main" id="{62A4557D-3DCA-3505-FF27-66CA633BD97C}"/>
                    </a:ext>
                  </a:extLst>
                </p:cNvPr>
                <p:cNvGrpSpPr/>
                <p:nvPr/>
              </p:nvGrpSpPr>
              <p:grpSpPr>
                <a:xfrm>
                  <a:off x="5938005" y="2276365"/>
                  <a:ext cx="36744" cy="36421"/>
                  <a:chOff x="5938005" y="2276365"/>
                  <a:chExt cx="36744" cy="36421"/>
                </a:xfrm>
              </p:grpSpPr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31FDDA63-F8D0-7A0D-DE63-C9A7D792A33F}"/>
                      </a:ext>
                    </a:extLst>
                  </p:cNvPr>
                  <p:cNvSpPr/>
                  <p:nvPr/>
                </p:nvSpPr>
                <p:spPr>
                  <a:xfrm>
                    <a:off x="5938005" y="2276365"/>
                    <a:ext cx="36744" cy="36421"/>
                  </a:xfrm>
                  <a:custGeom>
                    <a:avLst/>
                    <a:gdLst>
                      <a:gd name="connsiteX0" fmla="*/ 36611 w 36744"/>
                      <a:gd name="connsiteY0" fmla="*/ 20464 h 36421"/>
                      <a:gd name="connsiteX1" fmla="*/ 16087 w 36744"/>
                      <a:gd name="connsiteY1" fmla="*/ 36270 h 36421"/>
                      <a:gd name="connsiteX2" fmla="*/ 159 w 36744"/>
                      <a:gd name="connsiteY2" fmla="*/ 15831 h 36421"/>
                      <a:gd name="connsiteX3" fmla="*/ 20671 w 36744"/>
                      <a:gd name="connsiteY3" fmla="*/ 149 h 36421"/>
                      <a:gd name="connsiteX4" fmla="*/ 36611 w 36744"/>
                      <a:gd name="connsiteY4" fmla="*/ 20464 h 36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44" h="36421">
                        <a:moveTo>
                          <a:pt x="36611" y="20464"/>
                        </a:moveTo>
                        <a:cubicBezTo>
                          <a:pt x="35399" y="30456"/>
                          <a:pt x="26201" y="37562"/>
                          <a:pt x="16087" y="36270"/>
                        </a:cubicBezTo>
                        <a:cubicBezTo>
                          <a:pt x="5968" y="34986"/>
                          <a:pt x="-1169" y="25812"/>
                          <a:pt x="159" y="15831"/>
                        </a:cubicBezTo>
                        <a:cubicBezTo>
                          <a:pt x="1476" y="5874"/>
                          <a:pt x="10669" y="-1122"/>
                          <a:pt x="20671" y="149"/>
                        </a:cubicBezTo>
                        <a:cubicBezTo>
                          <a:pt x="30680" y="1422"/>
                          <a:pt x="37824" y="10480"/>
                          <a:pt x="36611" y="20464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8" name="图形 18">
                    <a:extLst>
                      <a:ext uri="{FF2B5EF4-FFF2-40B4-BE49-F238E27FC236}">
                        <a16:creationId xmlns:a16="http://schemas.microsoft.com/office/drawing/2014/main" id="{6CABFBC4-BFAC-A67A-89A1-3D599F5FA89C}"/>
                      </a:ext>
                    </a:extLst>
                  </p:cNvPr>
                  <p:cNvGrpSpPr/>
                  <p:nvPr/>
                </p:nvGrpSpPr>
                <p:grpSpPr>
                  <a:xfrm>
                    <a:off x="5946584" y="2284864"/>
                    <a:ext cx="19592" cy="19431"/>
                    <a:chOff x="5946584" y="2284864"/>
                    <a:chExt cx="19592" cy="19431"/>
                  </a:xfrm>
                  <a:solidFill>
                    <a:srgbClr val="24505E"/>
                  </a:solidFill>
                </p:grpSpPr>
                <p:sp>
                  <p:nvSpPr>
                    <p:cNvPr id="149" name="任意多边形: 形状 148">
                      <a:extLst>
                        <a:ext uri="{FF2B5EF4-FFF2-40B4-BE49-F238E27FC236}">
                          <a16:creationId xmlns:a16="http://schemas.microsoft.com/office/drawing/2014/main" id="{7D68C349-A474-4A95-75E0-E18211E159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53886" y="2284864"/>
                      <a:ext cx="4992" cy="19431"/>
                    </a:xfrm>
                    <a:custGeom>
                      <a:avLst/>
                      <a:gdLst>
                        <a:gd name="connsiteX0" fmla="*/ 1263 w 4992"/>
                        <a:gd name="connsiteY0" fmla="*/ 19420 h 19431"/>
                        <a:gd name="connsiteX1" fmla="*/ 12 w 4992"/>
                        <a:gd name="connsiteY1" fmla="*/ 17794 h 19431"/>
                        <a:gd name="connsiteX2" fmla="*/ 2120 w 4992"/>
                        <a:gd name="connsiteY2" fmla="*/ 1254 h 19431"/>
                        <a:gd name="connsiteX3" fmla="*/ 3726 w 4992"/>
                        <a:gd name="connsiteY3" fmla="*/ 11 h 19431"/>
                        <a:gd name="connsiteX4" fmla="*/ 4981 w 4992"/>
                        <a:gd name="connsiteY4" fmla="*/ 1612 h 19431"/>
                        <a:gd name="connsiteX5" fmla="*/ 2889 w 4992"/>
                        <a:gd name="connsiteY5" fmla="*/ 18174 h 19431"/>
                        <a:gd name="connsiteX6" fmla="*/ 1263 w 4992"/>
                        <a:gd name="connsiteY6" fmla="*/ 19420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992" h="19431">
                          <a:moveTo>
                            <a:pt x="1263" y="19420"/>
                          </a:moveTo>
                          <a:cubicBezTo>
                            <a:pt x="472" y="19312"/>
                            <a:pt x="-89" y="18572"/>
                            <a:pt x="12" y="17794"/>
                          </a:cubicBezTo>
                          <a:cubicBezTo>
                            <a:pt x="860" y="11176"/>
                            <a:pt x="1277" y="7873"/>
                            <a:pt x="2120" y="1254"/>
                          </a:cubicBezTo>
                          <a:cubicBezTo>
                            <a:pt x="2217" y="474"/>
                            <a:pt x="2938" y="-84"/>
                            <a:pt x="3726" y="11"/>
                          </a:cubicBezTo>
                          <a:cubicBezTo>
                            <a:pt x="4518" y="111"/>
                            <a:pt x="5081" y="837"/>
                            <a:pt x="4981" y="1612"/>
                          </a:cubicBezTo>
                          <a:cubicBezTo>
                            <a:pt x="4143" y="8233"/>
                            <a:pt x="3726" y="11555"/>
                            <a:pt x="2889" y="18174"/>
                          </a:cubicBezTo>
                          <a:cubicBezTo>
                            <a:pt x="2791" y="18946"/>
                            <a:pt x="2060" y="19518"/>
                            <a:pt x="1263" y="19420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" name="任意多边形: 形状 149">
                      <a:extLst>
                        <a:ext uri="{FF2B5EF4-FFF2-40B4-BE49-F238E27FC236}">
                          <a16:creationId xmlns:a16="http://schemas.microsoft.com/office/drawing/2014/main" id="{9CAFD43B-D221-87B5-F97C-9C50BA5CDA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6584" y="2292071"/>
                      <a:ext cx="19592" cy="4994"/>
                    </a:xfrm>
                    <a:custGeom>
                      <a:avLst/>
                      <a:gdLst>
                        <a:gd name="connsiteX0" fmla="*/ 17959 w 19592"/>
                        <a:gd name="connsiteY0" fmla="*/ 4982 h 4994"/>
                        <a:gd name="connsiteX1" fmla="*/ 1277 w 19592"/>
                        <a:gd name="connsiteY1" fmla="*/ 2860 h 4994"/>
                        <a:gd name="connsiteX2" fmla="*/ 12 w 19592"/>
                        <a:gd name="connsiteY2" fmla="*/ 1251 h 4994"/>
                        <a:gd name="connsiteX3" fmla="*/ 1648 w 19592"/>
                        <a:gd name="connsiteY3" fmla="*/ 13 h 4994"/>
                        <a:gd name="connsiteX4" fmla="*/ 18319 w 19592"/>
                        <a:gd name="connsiteY4" fmla="*/ 2137 h 4994"/>
                        <a:gd name="connsiteX5" fmla="*/ 19582 w 19592"/>
                        <a:gd name="connsiteY5" fmla="*/ 3717 h 4994"/>
                        <a:gd name="connsiteX6" fmla="*/ 17959 w 19592"/>
                        <a:gd name="connsiteY6" fmla="*/ 4982 h 49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592" h="4994">
                          <a:moveTo>
                            <a:pt x="17959" y="4982"/>
                          </a:moveTo>
                          <a:cubicBezTo>
                            <a:pt x="11280" y="4158"/>
                            <a:pt x="7956" y="3725"/>
                            <a:pt x="1277" y="2860"/>
                          </a:cubicBezTo>
                          <a:cubicBezTo>
                            <a:pt x="486" y="2760"/>
                            <a:pt x="-91" y="2026"/>
                            <a:pt x="12" y="1251"/>
                          </a:cubicBezTo>
                          <a:cubicBezTo>
                            <a:pt x="126" y="463"/>
                            <a:pt x="855" y="-93"/>
                            <a:pt x="1648" y="13"/>
                          </a:cubicBezTo>
                          <a:cubicBezTo>
                            <a:pt x="8319" y="877"/>
                            <a:pt x="11648" y="1305"/>
                            <a:pt x="18319" y="2137"/>
                          </a:cubicBezTo>
                          <a:cubicBezTo>
                            <a:pt x="19110" y="2232"/>
                            <a:pt x="19676" y="2936"/>
                            <a:pt x="19582" y="3717"/>
                          </a:cubicBezTo>
                          <a:cubicBezTo>
                            <a:pt x="19481" y="4491"/>
                            <a:pt x="18750" y="5088"/>
                            <a:pt x="17959" y="4982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7" name="图形 18">
                  <a:extLst>
                    <a:ext uri="{FF2B5EF4-FFF2-40B4-BE49-F238E27FC236}">
                      <a16:creationId xmlns:a16="http://schemas.microsoft.com/office/drawing/2014/main" id="{F038B380-8240-C6FA-DC63-75B7586F7537}"/>
                    </a:ext>
                  </a:extLst>
                </p:cNvPr>
                <p:cNvGrpSpPr/>
                <p:nvPr/>
              </p:nvGrpSpPr>
              <p:grpSpPr>
                <a:xfrm>
                  <a:off x="6022578" y="2285944"/>
                  <a:ext cx="36711" cy="36423"/>
                  <a:chOff x="6022578" y="2285944"/>
                  <a:chExt cx="36711" cy="36423"/>
                </a:xfrm>
              </p:grpSpPr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BFFC2282-6A98-E548-9A40-D674832E3031}"/>
                      </a:ext>
                    </a:extLst>
                  </p:cNvPr>
                  <p:cNvSpPr/>
                  <p:nvPr/>
                </p:nvSpPr>
                <p:spPr>
                  <a:xfrm>
                    <a:off x="6022578" y="2285944"/>
                    <a:ext cx="36711" cy="36423"/>
                  </a:xfrm>
                  <a:custGeom>
                    <a:avLst/>
                    <a:gdLst>
                      <a:gd name="connsiteX0" fmla="*/ 36631 w 36711"/>
                      <a:gd name="connsiteY0" fmla="*/ 19980 h 36423"/>
                      <a:gd name="connsiteX1" fmla="*/ 16536 w 36711"/>
                      <a:gd name="connsiteY1" fmla="*/ 36331 h 36423"/>
                      <a:gd name="connsiteX2" fmla="*/ 101 w 36711"/>
                      <a:gd name="connsiteY2" fmla="*/ 16328 h 36423"/>
                      <a:gd name="connsiteX3" fmla="*/ 20161 w 36711"/>
                      <a:gd name="connsiteY3" fmla="*/ 93 h 36423"/>
                      <a:gd name="connsiteX4" fmla="*/ 36631 w 36711"/>
                      <a:gd name="connsiteY4" fmla="*/ 19980 h 36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11" h="36423">
                        <a:moveTo>
                          <a:pt x="36631" y="19980"/>
                        </a:moveTo>
                        <a:cubicBezTo>
                          <a:pt x="35686" y="30007"/>
                          <a:pt x="26685" y="37338"/>
                          <a:pt x="16536" y="36331"/>
                        </a:cubicBezTo>
                        <a:cubicBezTo>
                          <a:pt x="6390" y="35317"/>
                          <a:pt x="-955" y="26339"/>
                          <a:pt x="101" y="16328"/>
                        </a:cubicBezTo>
                        <a:cubicBezTo>
                          <a:pt x="1155" y="6327"/>
                          <a:pt x="10125" y="-912"/>
                          <a:pt x="20161" y="93"/>
                        </a:cubicBezTo>
                        <a:cubicBezTo>
                          <a:pt x="30193" y="1090"/>
                          <a:pt x="37571" y="9971"/>
                          <a:pt x="36631" y="19980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4" name="图形 18">
                    <a:extLst>
                      <a:ext uri="{FF2B5EF4-FFF2-40B4-BE49-F238E27FC236}">
                        <a16:creationId xmlns:a16="http://schemas.microsoft.com/office/drawing/2014/main" id="{D0C17162-6D4B-EDF2-5C8E-7A4684EFA9E4}"/>
                      </a:ext>
                    </a:extLst>
                  </p:cNvPr>
                  <p:cNvGrpSpPr/>
                  <p:nvPr/>
                </p:nvGrpSpPr>
                <p:grpSpPr>
                  <a:xfrm>
                    <a:off x="6031115" y="2294410"/>
                    <a:ext cx="19622" cy="19487"/>
                    <a:chOff x="6031115" y="2294410"/>
                    <a:chExt cx="19622" cy="19487"/>
                  </a:xfrm>
                  <a:solidFill>
                    <a:srgbClr val="24505E"/>
                  </a:solidFill>
                </p:grpSpPr>
                <p:sp>
                  <p:nvSpPr>
                    <p:cNvPr id="145" name="任意多边形: 形状 144">
                      <a:extLst>
                        <a:ext uri="{FF2B5EF4-FFF2-40B4-BE49-F238E27FC236}">
                          <a16:creationId xmlns:a16="http://schemas.microsoft.com/office/drawing/2014/main" id="{E7188997-F21E-F4B7-5D54-311AAEFF89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8662" y="2294410"/>
                      <a:ext cx="4540" cy="19487"/>
                    </a:xfrm>
                    <a:custGeom>
                      <a:avLst/>
                      <a:gdLst>
                        <a:gd name="connsiteX0" fmla="*/ 1295 w 4540"/>
                        <a:gd name="connsiteY0" fmla="*/ 19482 h 19487"/>
                        <a:gd name="connsiteX1" fmla="*/ 9 w 4540"/>
                        <a:gd name="connsiteY1" fmla="*/ 17894 h 19487"/>
                        <a:gd name="connsiteX2" fmla="*/ 1656 w 4540"/>
                        <a:gd name="connsiteY2" fmla="*/ 1291 h 19487"/>
                        <a:gd name="connsiteX3" fmla="*/ 3235 w 4540"/>
                        <a:gd name="connsiteY3" fmla="*/ 7 h 19487"/>
                        <a:gd name="connsiteX4" fmla="*/ 4533 w 4540"/>
                        <a:gd name="connsiteY4" fmla="*/ 1587 h 19487"/>
                        <a:gd name="connsiteX5" fmla="*/ 2889 w 4540"/>
                        <a:gd name="connsiteY5" fmla="*/ 18192 h 19487"/>
                        <a:gd name="connsiteX6" fmla="*/ 1295 w 4540"/>
                        <a:gd name="connsiteY6" fmla="*/ 19482 h 19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540" h="19487">
                          <a:moveTo>
                            <a:pt x="1295" y="19482"/>
                          </a:moveTo>
                          <a:cubicBezTo>
                            <a:pt x="496" y="19401"/>
                            <a:pt x="-78" y="18674"/>
                            <a:pt x="9" y="17894"/>
                          </a:cubicBezTo>
                          <a:cubicBezTo>
                            <a:pt x="669" y="11245"/>
                            <a:pt x="981" y="7940"/>
                            <a:pt x="1656" y="1291"/>
                          </a:cubicBezTo>
                          <a:cubicBezTo>
                            <a:pt x="1726" y="516"/>
                            <a:pt x="2441" y="-72"/>
                            <a:pt x="3235" y="7"/>
                          </a:cubicBezTo>
                          <a:cubicBezTo>
                            <a:pt x="4021" y="80"/>
                            <a:pt x="4612" y="801"/>
                            <a:pt x="4533" y="1587"/>
                          </a:cubicBezTo>
                          <a:cubicBezTo>
                            <a:pt x="3875" y="8227"/>
                            <a:pt x="3547" y="11549"/>
                            <a:pt x="2889" y="18192"/>
                          </a:cubicBezTo>
                          <a:cubicBezTo>
                            <a:pt x="2815" y="18972"/>
                            <a:pt x="2092" y="19555"/>
                            <a:pt x="1295" y="19482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" name="任意多边形: 形状 145">
                      <a:extLst>
                        <a:ext uri="{FF2B5EF4-FFF2-40B4-BE49-F238E27FC236}">
                          <a16:creationId xmlns:a16="http://schemas.microsoft.com/office/drawing/2014/main" id="{4EF1221A-22B7-7912-CF3B-C5CA0415DC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1115" y="2301873"/>
                      <a:ext cx="19622" cy="4552"/>
                    </a:xfrm>
                    <a:custGeom>
                      <a:avLst/>
                      <a:gdLst>
                        <a:gd name="connsiteX0" fmla="*/ 18042 w 19622"/>
                        <a:gd name="connsiteY0" fmla="*/ 4546 h 4552"/>
                        <a:gd name="connsiteX1" fmla="*/ 1301 w 19622"/>
                        <a:gd name="connsiteY1" fmla="*/ 2866 h 4552"/>
                        <a:gd name="connsiteX2" fmla="*/ 9 w 19622"/>
                        <a:gd name="connsiteY2" fmla="*/ 1278 h 4552"/>
                        <a:gd name="connsiteX3" fmla="*/ 1594 w 19622"/>
                        <a:gd name="connsiteY3" fmla="*/ 8 h 4552"/>
                        <a:gd name="connsiteX4" fmla="*/ 18321 w 19622"/>
                        <a:gd name="connsiteY4" fmla="*/ 1682 h 4552"/>
                        <a:gd name="connsiteX5" fmla="*/ 19617 w 19622"/>
                        <a:gd name="connsiteY5" fmla="*/ 3240 h 4552"/>
                        <a:gd name="connsiteX6" fmla="*/ 18042 w 19622"/>
                        <a:gd name="connsiteY6" fmla="*/ 4546 h 45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22" h="4552">
                          <a:moveTo>
                            <a:pt x="18042" y="4546"/>
                          </a:moveTo>
                          <a:cubicBezTo>
                            <a:pt x="11334" y="3898"/>
                            <a:pt x="7991" y="3552"/>
                            <a:pt x="1301" y="2866"/>
                          </a:cubicBezTo>
                          <a:cubicBezTo>
                            <a:pt x="510" y="2785"/>
                            <a:pt x="-80" y="2067"/>
                            <a:pt x="9" y="1278"/>
                          </a:cubicBezTo>
                          <a:cubicBezTo>
                            <a:pt x="85" y="487"/>
                            <a:pt x="797" y="-74"/>
                            <a:pt x="1594" y="8"/>
                          </a:cubicBezTo>
                          <a:cubicBezTo>
                            <a:pt x="8283" y="691"/>
                            <a:pt x="11637" y="1026"/>
                            <a:pt x="18321" y="1682"/>
                          </a:cubicBezTo>
                          <a:cubicBezTo>
                            <a:pt x="19115" y="1753"/>
                            <a:pt x="19687" y="2446"/>
                            <a:pt x="19617" y="3240"/>
                          </a:cubicBezTo>
                          <a:cubicBezTo>
                            <a:pt x="19540" y="4020"/>
                            <a:pt x="18831" y="4619"/>
                            <a:pt x="18042" y="4546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8" name="图形 18">
                  <a:extLst>
                    <a:ext uri="{FF2B5EF4-FFF2-40B4-BE49-F238E27FC236}">
                      <a16:creationId xmlns:a16="http://schemas.microsoft.com/office/drawing/2014/main" id="{33BF8E8F-F8D4-04C0-A0E4-841DC4D382B3}"/>
                    </a:ext>
                  </a:extLst>
                </p:cNvPr>
                <p:cNvGrpSpPr/>
                <p:nvPr/>
              </p:nvGrpSpPr>
              <p:grpSpPr>
                <a:xfrm>
                  <a:off x="6107319" y="2293262"/>
                  <a:ext cx="36697" cy="36410"/>
                  <a:chOff x="6107319" y="2293262"/>
                  <a:chExt cx="36697" cy="36410"/>
                </a:xfrm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E88D1DC-3158-31E7-59F2-89E41FBFFFBA}"/>
                      </a:ext>
                    </a:extLst>
                  </p:cNvPr>
                  <p:cNvSpPr/>
                  <p:nvPr/>
                </p:nvSpPr>
                <p:spPr>
                  <a:xfrm>
                    <a:off x="6107319" y="2293262"/>
                    <a:ext cx="36697" cy="36410"/>
                  </a:xfrm>
                  <a:custGeom>
                    <a:avLst/>
                    <a:gdLst>
                      <a:gd name="connsiteX0" fmla="*/ 36655 w 36697"/>
                      <a:gd name="connsiteY0" fmla="*/ 19484 h 36410"/>
                      <a:gd name="connsiteX1" fmla="*/ 17023 w 36697"/>
                      <a:gd name="connsiteY1" fmla="*/ 36360 h 36410"/>
                      <a:gd name="connsiteX2" fmla="*/ 57 w 36697"/>
                      <a:gd name="connsiteY2" fmla="*/ 16820 h 36410"/>
                      <a:gd name="connsiteX3" fmla="*/ 19675 w 36697"/>
                      <a:gd name="connsiteY3" fmla="*/ 50 h 36410"/>
                      <a:gd name="connsiteX4" fmla="*/ 36655 w 36697"/>
                      <a:gd name="connsiteY4" fmla="*/ 19484 h 36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697" h="36410">
                        <a:moveTo>
                          <a:pt x="36655" y="19484"/>
                        </a:moveTo>
                        <a:cubicBezTo>
                          <a:pt x="35991" y="29527"/>
                          <a:pt x="27188" y="37103"/>
                          <a:pt x="17023" y="36360"/>
                        </a:cubicBezTo>
                        <a:cubicBezTo>
                          <a:pt x="6855" y="35613"/>
                          <a:pt x="-737" y="26845"/>
                          <a:pt x="57" y="16820"/>
                        </a:cubicBezTo>
                        <a:cubicBezTo>
                          <a:pt x="845" y="6801"/>
                          <a:pt x="9621" y="-685"/>
                          <a:pt x="19675" y="50"/>
                        </a:cubicBezTo>
                        <a:cubicBezTo>
                          <a:pt x="29719" y="787"/>
                          <a:pt x="37337" y="9457"/>
                          <a:pt x="36655" y="19484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0" name="图形 18">
                    <a:extLst>
                      <a:ext uri="{FF2B5EF4-FFF2-40B4-BE49-F238E27FC236}">
                        <a16:creationId xmlns:a16="http://schemas.microsoft.com/office/drawing/2014/main" id="{6ED4BF32-8E34-3FD7-F2E6-3C4485182208}"/>
                      </a:ext>
                    </a:extLst>
                  </p:cNvPr>
                  <p:cNvGrpSpPr/>
                  <p:nvPr/>
                </p:nvGrpSpPr>
                <p:grpSpPr>
                  <a:xfrm>
                    <a:off x="6115853" y="2301718"/>
                    <a:ext cx="19637" cy="19506"/>
                    <a:chOff x="6115853" y="2301718"/>
                    <a:chExt cx="19637" cy="19506"/>
                  </a:xfrm>
                  <a:solidFill>
                    <a:srgbClr val="24505E"/>
                  </a:solidFill>
                </p:grpSpPr>
                <p:sp>
                  <p:nvSpPr>
                    <p:cNvPr id="141" name="任意多边形: 形状 140">
                      <a:extLst>
                        <a:ext uri="{FF2B5EF4-FFF2-40B4-BE49-F238E27FC236}">
                          <a16:creationId xmlns:a16="http://schemas.microsoft.com/office/drawing/2014/main" id="{04049AF0-5849-8E75-1B0A-49EB0C848F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3607" y="2301718"/>
                      <a:ext cx="4107" cy="19506"/>
                    </a:xfrm>
                    <a:custGeom>
                      <a:avLst/>
                      <a:gdLst>
                        <a:gd name="connsiteX0" fmla="*/ 1350 w 4107"/>
                        <a:gd name="connsiteY0" fmla="*/ 19502 h 19506"/>
                        <a:gd name="connsiteX1" fmla="*/ 3 w 4107"/>
                        <a:gd name="connsiteY1" fmla="*/ 17969 h 19506"/>
                        <a:gd name="connsiteX2" fmla="*/ 1220 w 4107"/>
                        <a:gd name="connsiteY2" fmla="*/ 1323 h 19506"/>
                        <a:gd name="connsiteX3" fmla="*/ 2772 w 4107"/>
                        <a:gd name="connsiteY3" fmla="*/ 3 h 19506"/>
                        <a:gd name="connsiteX4" fmla="*/ 4103 w 4107"/>
                        <a:gd name="connsiteY4" fmla="*/ 1539 h 19506"/>
                        <a:gd name="connsiteX5" fmla="*/ 2889 w 4107"/>
                        <a:gd name="connsiteY5" fmla="*/ 18185 h 19506"/>
                        <a:gd name="connsiteX6" fmla="*/ 1350 w 4107"/>
                        <a:gd name="connsiteY6" fmla="*/ 19502 h 195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107" h="19506">
                          <a:moveTo>
                            <a:pt x="1350" y="19502"/>
                          </a:moveTo>
                          <a:cubicBezTo>
                            <a:pt x="559" y="19443"/>
                            <a:pt x="-51" y="18746"/>
                            <a:pt x="3" y="17969"/>
                          </a:cubicBezTo>
                          <a:cubicBezTo>
                            <a:pt x="505" y="11315"/>
                            <a:pt x="722" y="7977"/>
                            <a:pt x="1220" y="1323"/>
                          </a:cubicBezTo>
                          <a:cubicBezTo>
                            <a:pt x="1277" y="540"/>
                            <a:pt x="1987" y="-48"/>
                            <a:pt x="2772" y="3"/>
                          </a:cubicBezTo>
                          <a:cubicBezTo>
                            <a:pt x="3575" y="60"/>
                            <a:pt x="4168" y="756"/>
                            <a:pt x="4103" y="1539"/>
                          </a:cubicBezTo>
                          <a:cubicBezTo>
                            <a:pt x="3629" y="8199"/>
                            <a:pt x="3369" y="11531"/>
                            <a:pt x="2889" y="18185"/>
                          </a:cubicBezTo>
                          <a:cubicBezTo>
                            <a:pt x="2835" y="18971"/>
                            <a:pt x="2141" y="19565"/>
                            <a:pt x="1350" y="19502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2" name="任意多边形: 形状 141">
                      <a:extLst>
                        <a:ext uri="{FF2B5EF4-FFF2-40B4-BE49-F238E27FC236}">
                          <a16:creationId xmlns:a16="http://schemas.microsoft.com/office/drawing/2014/main" id="{437A3031-1333-34BC-5BDB-7774A0E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5853" y="2309414"/>
                      <a:ext cx="19637" cy="4090"/>
                    </a:xfrm>
                    <a:custGeom>
                      <a:avLst/>
                      <a:gdLst>
                        <a:gd name="connsiteX0" fmla="*/ 18087 w 19637"/>
                        <a:gd name="connsiteY0" fmla="*/ 4087 h 4090"/>
                        <a:gd name="connsiteX1" fmla="*/ 1314 w 19637"/>
                        <a:gd name="connsiteY1" fmla="*/ 2876 h 4090"/>
                        <a:gd name="connsiteX2" fmla="*/ 6 w 19637"/>
                        <a:gd name="connsiteY2" fmla="*/ 1343 h 4090"/>
                        <a:gd name="connsiteX3" fmla="*/ 1542 w 19637"/>
                        <a:gd name="connsiteY3" fmla="*/ 4 h 4090"/>
                        <a:gd name="connsiteX4" fmla="*/ 18283 w 19637"/>
                        <a:gd name="connsiteY4" fmla="*/ 1232 h 4090"/>
                        <a:gd name="connsiteX5" fmla="*/ 19635 w 19637"/>
                        <a:gd name="connsiteY5" fmla="*/ 2765 h 4090"/>
                        <a:gd name="connsiteX6" fmla="*/ 18087 w 19637"/>
                        <a:gd name="connsiteY6" fmla="*/ 4087 h 4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37" h="4090">
                          <a:moveTo>
                            <a:pt x="18087" y="4087"/>
                          </a:moveTo>
                          <a:cubicBezTo>
                            <a:pt x="11368" y="3619"/>
                            <a:pt x="8023" y="3383"/>
                            <a:pt x="1314" y="2876"/>
                          </a:cubicBezTo>
                          <a:cubicBezTo>
                            <a:pt x="520" y="2814"/>
                            <a:pt x="-65" y="2123"/>
                            <a:pt x="6" y="1343"/>
                          </a:cubicBezTo>
                          <a:cubicBezTo>
                            <a:pt x="63" y="549"/>
                            <a:pt x="748" y="-58"/>
                            <a:pt x="1542" y="4"/>
                          </a:cubicBezTo>
                          <a:cubicBezTo>
                            <a:pt x="8236" y="514"/>
                            <a:pt x="11577" y="750"/>
                            <a:pt x="18283" y="1232"/>
                          </a:cubicBezTo>
                          <a:cubicBezTo>
                            <a:pt x="19076" y="1286"/>
                            <a:pt x="19689" y="1974"/>
                            <a:pt x="19635" y="2765"/>
                          </a:cubicBezTo>
                          <a:cubicBezTo>
                            <a:pt x="19583" y="3548"/>
                            <a:pt x="18871" y="4142"/>
                            <a:pt x="18087" y="4087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9" name="图形 18">
                  <a:extLst>
                    <a:ext uri="{FF2B5EF4-FFF2-40B4-BE49-F238E27FC236}">
                      <a16:creationId xmlns:a16="http://schemas.microsoft.com/office/drawing/2014/main" id="{37BED636-3299-A068-A07F-88F1689991F6}"/>
                    </a:ext>
                  </a:extLst>
                </p:cNvPr>
                <p:cNvGrpSpPr/>
                <p:nvPr/>
              </p:nvGrpSpPr>
              <p:grpSpPr>
                <a:xfrm>
                  <a:off x="6192181" y="2298334"/>
                  <a:ext cx="36708" cy="36407"/>
                  <a:chOff x="6192181" y="2298334"/>
                  <a:chExt cx="36708" cy="36407"/>
                </a:xfrm>
              </p:grpSpPr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EF6DB0F-B857-E712-3E3D-FE0BD0E94BB5}"/>
                      </a:ext>
                    </a:extLst>
                  </p:cNvPr>
                  <p:cNvSpPr/>
                  <p:nvPr/>
                </p:nvSpPr>
                <p:spPr>
                  <a:xfrm>
                    <a:off x="6192181" y="2298334"/>
                    <a:ext cx="36708" cy="36407"/>
                  </a:xfrm>
                  <a:custGeom>
                    <a:avLst/>
                    <a:gdLst>
                      <a:gd name="connsiteX0" fmla="*/ 36693 w 36708"/>
                      <a:gd name="connsiteY0" fmla="*/ 18993 h 36407"/>
                      <a:gd name="connsiteX1" fmla="*/ 17508 w 36708"/>
                      <a:gd name="connsiteY1" fmla="*/ 36387 h 36407"/>
                      <a:gd name="connsiteX2" fmla="*/ 25 w 36708"/>
                      <a:gd name="connsiteY2" fmla="*/ 17295 h 36407"/>
                      <a:gd name="connsiteX3" fmla="*/ 19198 w 36708"/>
                      <a:gd name="connsiteY3" fmla="*/ 20 h 36407"/>
                      <a:gd name="connsiteX4" fmla="*/ 36693 w 36708"/>
                      <a:gd name="connsiteY4" fmla="*/ 18993 h 36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08" h="36407">
                        <a:moveTo>
                          <a:pt x="36693" y="18993"/>
                        </a:moveTo>
                        <a:cubicBezTo>
                          <a:pt x="36284" y="29045"/>
                          <a:pt x="27687" y="36853"/>
                          <a:pt x="17508" y="36387"/>
                        </a:cubicBezTo>
                        <a:cubicBezTo>
                          <a:pt x="7332" y="35916"/>
                          <a:pt x="-498" y="27344"/>
                          <a:pt x="25" y="17295"/>
                        </a:cubicBezTo>
                        <a:cubicBezTo>
                          <a:pt x="547" y="7251"/>
                          <a:pt x="9131" y="-443"/>
                          <a:pt x="19198" y="20"/>
                        </a:cubicBezTo>
                        <a:cubicBezTo>
                          <a:pt x="29261" y="483"/>
                          <a:pt x="37105" y="8944"/>
                          <a:pt x="36693" y="18993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6" name="图形 18">
                    <a:extLst>
                      <a:ext uri="{FF2B5EF4-FFF2-40B4-BE49-F238E27FC236}">
                        <a16:creationId xmlns:a16="http://schemas.microsoft.com/office/drawing/2014/main" id="{DC585C49-A314-BC33-32C7-438437B874FF}"/>
                      </a:ext>
                    </a:extLst>
                  </p:cNvPr>
                  <p:cNvGrpSpPr/>
                  <p:nvPr/>
                </p:nvGrpSpPr>
                <p:grpSpPr>
                  <a:xfrm>
                    <a:off x="6200695" y="2306769"/>
                    <a:ext cx="19687" cy="19516"/>
                    <a:chOff x="6200695" y="2306769"/>
                    <a:chExt cx="19687" cy="19516"/>
                  </a:xfrm>
                  <a:solidFill>
                    <a:srgbClr val="24505E"/>
                  </a:solidFill>
                </p:grpSpPr>
                <p:sp>
                  <p:nvSpPr>
                    <p:cNvPr id="137" name="任意多边形: 形状 136">
                      <a:extLst>
                        <a:ext uri="{FF2B5EF4-FFF2-40B4-BE49-F238E27FC236}">
                          <a16:creationId xmlns:a16="http://schemas.microsoft.com/office/drawing/2014/main" id="{5A031197-4D76-B4DF-0B68-53F7094F3D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8698" y="2306769"/>
                      <a:ext cx="3673" cy="19516"/>
                    </a:xfrm>
                    <a:custGeom>
                      <a:avLst/>
                      <a:gdLst>
                        <a:gd name="connsiteX0" fmla="*/ 1383 w 3673"/>
                        <a:gd name="connsiteY0" fmla="*/ 19515 h 19516"/>
                        <a:gd name="connsiteX1" fmla="*/ 2 w 3673"/>
                        <a:gd name="connsiteY1" fmla="*/ 18030 h 19516"/>
                        <a:gd name="connsiteX2" fmla="*/ 785 w 3673"/>
                        <a:gd name="connsiteY2" fmla="*/ 1357 h 19516"/>
                        <a:gd name="connsiteX3" fmla="*/ 2288 w 3673"/>
                        <a:gd name="connsiteY3" fmla="*/ 2 h 19516"/>
                        <a:gd name="connsiteX4" fmla="*/ 3673 w 3673"/>
                        <a:gd name="connsiteY4" fmla="*/ 1495 h 19516"/>
                        <a:gd name="connsiteX5" fmla="*/ 2915 w 3673"/>
                        <a:gd name="connsiteY5" fmla="*/ 18157 h 19516"/>
                        <a:gd name="connsiteX6" fmla="*/ 1383 w 3673"/>
                        <a:gd name="connsiteY6" fmla="*/ 19515 h 19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673" h="19516">
                          <a:moveTo>
                            <a:pt x="1383" y="19515"/>
                          </a:moveTo>
                          <a:cubicBezTo>
                            <a:pt x="579" y="19477"/>
                            <a:pt x="-36" y="18813"/>
                            <a:pt x="2" y="18030"/>
                          </a:cubicBezTo>
                          <a:cubicBezTo>
                            <a:pt x="327" y="11360"/>
                            <a:pt x="476" y="8024"/>
                            <a:pt x="785" y="1357"/>
                          </a:cubicBezTo>
                          <a:cubicBezTo>
                            <a:pt x="820" y="574"/>
                            <a:pt x="1489" y="-41"/>
                            <a:pt x="2288" y="2"/>
                          </a:cubicBezTo>
                          <a:cubicBezTo>
                            <a:pt x="3082" y="40"/>
                            <a:pt x="3706" y="715"/>
                            <a:pt x="3673" y="1495"/>
                          </a:cubicBezTo>
                          <a:cubicBezTo>
                            <a:pt x="3375" y="8157"/>
                            <a:pt x="3223" y="11490"/>
                            <a:pt x="2915" y="18157"/>
                          </a:cubicBezTo>
                          <a:cubicBezTo>
                            <a:pt x="2876" y="18940"/>
                            <a:pt x="2180" y="19553"/>
                            <a:pt x="1383" y="19515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8" name="任意多边形: 形状 137">
                      <a:extLst>
                        <a:ext uri="{FF2B5EF4-FFF2-40B4-BE49-F238E27FC236}">
                          <a16:creationId xmlns:a16="http://schemas.microsoft.com/office/drawing/2014/main" id="{15187233-EF64-2C7D-7F8C-8BA2BB2A6C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0695" y="2314694"/>
                      <a:ext cx="19687" cy="3660"/>
                    </a:xfrm>
                    <a:custGeom>
                      <a:avLst/>
                      <a:gdLst>
                        <a:gd name="connsiteX0" fmla="*/ 18178 w 19687"/>
                        <a:gd name="connsiteY0" fmla="*/ 3660 h 3660"/>
                        <a:gd name="connsiteX1" fmla="*/ 1380 w 19687"/>
                        <a:gd name="connsiteY1" fmla="*/ 2882 h 3660"/>
                        <a:gd name="connsiteX2" fmla="*/ 1 w 19687"/>
                        <a:gd name="connsiteY2" fmla="*/ 1365 h 3660"/>
                        <a:gd name="connsiteX3" fmla="*/ 1529 w 19687"/>
                        <a:gd name="connsiteY3" fmla="*/ 2 h 3660"/>
                        <a:gd name="connsiteX4" fmla="*/ 18289 w 19687"/>
                        <a:gd name="connsiteY4" fmla="*/ 793 h 3660"/>
                        <a:gd name="connsiteX5" fmla="*/ 19687 w 19687"/>
                        <a:gd name="connsiteY5" fmla="*/ 2286 h 3660"/>
                        <a:gd name="connsiteX6" fmla="*/ 18178 w 19687"/>
                        <a:gd name="connsiteY6" fmla="*/ 3660 h 36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87" h="3660">
                          <a:moveTo>
                            <a:pt x="18178" y="3660"/>
                          </a:moveTo>
                          <a:cubicBezTo>
                            <a:pt x="11456" y="3367"/>
                            <a:pt x="8091" y="3210"/>
                            <a:pt x="1380" y="2882"/>
                          </a:cubicBezTo>
                          <a:cubicBezTo>
                            <a:pt x="583" y="2841"/>
                            <a:pt x="-31" y="2148"/>
                            <a:pt x="1" y="1365"/>
                          </a:cubicBezTo>
                          <a:cubicBezTo>
                            <a:pt x="39" y="568"/>
                            <a:pt x="738" y="-39"/>
                            <a:pt x="1529" y="2"/>
                          </a:cubicBezTo>
                          <a:cubicBezTo>
                            <a:pt x="8243" y="332"/>
                            <a:pt x="11575" y="498"/>
                            <a:pt x="18289" y="793"/>
                          </a:cubicBezTo>
                          <a:cubicBezTo>
                            <a:pt x="19086" y="820"/>
                            <a:pt x="19709" y="1495"/>
                            <a:pt x="19687" y="2286"/>
                          </a:cubicBezTo>
                          <a:cubicBezTo>
                            <a:pt x="19649" y="3072"/>
                            <a:pt x="18974" y="3689"/>
                            <a:pt x="18178" y="3660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0" name="图形 18">
                  <a:extLst>
                    <a:ext uri="{FF2B5EF4-FFF2-40B4-BE49-F238E27FC236}">
                      <a16:creationId xmlns:a16="http://schemas.microsoft.com/office/drawing/2014/main" id="{B59F4465-6758-3A22-888A-A3D1963199A5}"/>
                    </a:ext>
                  </a:extLst>
                </p:cNvPr>
                <p:cNvGrpSpPr/>
                <p:nvPr/>
              </p:nvGrpSpPr>
              <p:grpSpPr>
                <a:xfrm>
                  <a:off x="6277167" y="2301135"/>
                  <a:ext cx="36694" cy="36404"/>
                  <a:chOff x="6277167" y="2301135"/>
                  <a:chExt cx="36694" cy="36404"/>
                </a:xfrm>
              </p:grpSpPr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A3BEDF3C-1C21-54E9-378C-7DE35655EC4D}"/>
                      </a:ext>
                    </a:extLst>
                  </p:cNvPr>
                  <p:cNvSpPr/>
                  <p:nvPr/>
                </p:nvSpPr>
                <p:spPr>
                  <a:xfrm>
                    <a:off x="6277167" y="2301135"/>
                    <a:ext cx="36694" cy="36404"/>
                  </a:xfrm>
                  <a:custGeom>
                    <a:avLst/>
                    <a:gdLst>
                      <a:gd name="connsiteX0" fmla="*/ 36692 w 36694"/>
                      <a:gd name="connsiteY0" fmla="*/ 18498 h 36404"/>
                      <a:gd name="connsiteX1" fmla="*/ 18001 w 36694"/>
                      <a:gd name="connsiteY1" fmla="*/ 36401 h 36404"/>
                      <a:gd name="connsiteX2" fmla="*/ 6 w 36694"/>
                      <a:gd name="connsiteY2" fmla="*/ 17785 h 36404"/>
                      <a:gd name="connsiteX3" fmla="*/ 18703 w 36694"/>
                      <a:gd name="connsiteY3" fmla="*/ 4 h 36404"/>
                      <a:gd name="connsiteX4" fmla="*/ 36692 w 36694"/>
                      <a:gd name="connsiteY4" fmla="*/ 18498 h 36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694" h="36404">
                        <a:moveTo>
                          <a:pt x="36692" y="18498"/>
                        </a:moveTo>
                        <a:cubicBezTo>
                          <a:pt x="36549" y="28560"/>
                          <a:pt x="28191" y="36599"/>
                          <a:pt x="18001" y="36401"/>
                        </a:cubicBezTo>
                        <a:cubicBezTo>
                          <a:pt x="7806" y="36198"/>
                          <a:pt x="-249" y="27845"/>
                          <a:pt x="6" y="17785"/>
                        </a:cubicBezTo>
                        <a:cubicBezTo>
                          <a:pt x="266" y="7733"/>
                          <a:pt x="8629" y="-197"/>
                          <a:pt x="18703" y="4"/>
                        </a:cubicBezTo>
                        <a:cubicBezTo>
                          <a:pt x="28781" y="204"/>
                          <a:pt x="36837" y="8446"/>
                          <a:pt x="36692" y="18498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" name="图形 18">
                    <a:extLst>
                      <a:ext uri="{FF2B5EF4-FFF2-40B4-BE49-F238E27FC236}">
                        <a16:creationId xmlns:a16="http://schemas.microsoft.com/office/drawing/2014/main" id="{62739DA3-102B-1DF1-FD8A-C43D730E6DDD}"/>
                      </a:ext>
                    </a:extLst>
                  </p:cNvPr>
                  <p:cNvGrpSpPr/>
                  <p:nvPr/>
                </p:nvGrpSpPr>
                <p:grpSpPr>
                  <a:xfrm>
                    <a:off x="6285672" y="2309557"/>
                    <a:ext cx="19678" cy="19534"/>
                    <a:chOff x="6285672" y="2309557"/>
                    <a:chExt cx="19678" cy="19534"/>
                  </a:xfrm>
                  <a:solidFill>
                    <a:srgbClr val="24505E"/>
                  </a:solidFill>
                </p:grpSpPr>
                <p:sp>
                  <p:nvSpPr>
                    <p:cNvPr id="133" name="任意多边形: 形状 132">
                      <a:extLst>
                        <a:ext uri="{FF2B5EF4-FFF2-40B4-BE49-F238E27FC236}">
                          <a16:creationId xmlns:a16="http://schemas.microsoft.com/office/drawing/2014/main" id="{E8D143B2-A942-6292-1FDC-BDF0DE0FE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3902" y="2309557"/>
                      <a:ext cx="3208" cy="19534"/>
                    </a:xfrm>
                    <a:custGeom>
                      <a:avLst/>
                      <a:gdLst>
                        <a:gd name="connsiteX0" fmla="*/ 1418 w 3208"/>
                        <a:gd name="connsiteY0" fmla="*/ 19535 h 19534"/>
                        <a:gd name="connsiteX1" fmla="*/ 0 w 3208"/>
                        <a:gd name="connsiteY1" fmla="*/ 18082 h 19534"/>
                        <a:gd name="connsiteX2" fmla="*/ 339 w 3208"/>
                        <a:gd name="connsiteY2" fmla="*/ 1406 h 19534"/>
                        <a:gd name="connsiteX3" fmla="*/ 1805 w 3208"/>
                        <a:gd name="connsiteY3" fmla="*/ 0 h 19534"/>
                        <a:gd name="connsiteX4" fmla="*/ 3208 w 3208"/>
                        <a:gd name="connsiteY4" fmla="*/ 1458 h 19534"/>
                        <a:gd name="connsiteX5" fmla="*/ 2902 w 3208"/>
                        <a:gd name="connsiteY5" fmla="*/ 18145 h 19534"/>
                        <a:gd name="connsiteX6" fmla="*/ 1418 w 3208"/>
                        <a:gd name="connsiteY6" fmla="*/ 19535 h 19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208" h="19534">
                          <a:moveTo>
                            <a:pt x="1418" y="19535"/>
                          </a:moveTo>
                          <a:cubicBezTo>
                            <a:pt x="629" y="19521"/>
                            <a:pt x="-13" y="18865"/>
                            <a:pt x="0" y="18082"/>
                          </a:cubicBezTo>
                          <a:cubicBezTo>
                            <a:pt x="138" y="11407"/>
                            <a:pt x="201" y="8079"/>
                            <a:pt x="339" y="1406"/>
                          </a:cubicBezTo>
                          <a:cubicBezTo>
                            <a:pt x="353" y="623"/>
                            <a:pt x="1008" y="-13"/>
                            <a:pt x="1805" y="0"/>
                          </a:cubicBezTo>
                          <a:cubicBezTo>
                            <a:pt x="2598" y="16"/>
                            <a:pt x="3225" y="672"/>
                            <a:pt x="3208" y="1458"/>
                          </a:cubicBezTo>
                          <a:cubicBezTo>
                            <a:pt x="3089" y="8131"/>
                            <a:pt x="3024" y="11472"/>
                            <a:pt x="2902" y="18145"/>
                          </a:cubicBezTo>
                          <a:cubicBezTo>
                            <a:pt x="2889" y="18925"/>
                            <a:pt x="2211" y="19548"/>
                            <a:pt x="1418" y="19535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>
                      <a:extLst>
                        <a:ext uri="{FF2B5EF4-FFF2-40B4-BE49-F238E27FC236}">
                          <a16:creationId xmlns:a16="http://schemas.microsoft.com/office/drawing/2014/main" id="{38B13844-DB44-4F33-7B64-B5C5BEF1DB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5672" y="2317728"/>
                      <a:ext cx="19678" cy="3200"/>
                    </a:xfrm>
                    <a:custGeom>
                      <a:avLst/>
                      <a:gdLst>
                        <a:gd name="connsiteX0" fmla="*/ 18218 w 19678"/>
                        <a:gd name="connsiteY0" fmla="*/ 3200 h 3200"/>
                        <a:gd name="connsiteX1" fmla="*/ 1403 w 19678"/>
                        <a:gd name="connsiteY1" fmla="*/ 2872 h 3200"/>
                        <a:gd name="connsiteX2" fmla="*/ 0 w 19678"/>
                        <a:gd name="connsiteY2" fmla="*/ 1401 h 3200"/>
                        <a:gd name="connsiteX3" fmla="*/ 1477 w 19678"/>
                        <a:gd name="connsiteY3" fmla="*/ 0 h 3200"/>
                        <a:gd name="connsiteX4" fmla="*/ 18274 w 19678"/>
                        <a:gd name="connsiteY4" fmla="*/ 315 h 3200"/>
                        <a:gd name="connsiteX5" fmla="*/ 19678 w 19678"/>
                        <a:gd name="connsiteY5" fmla="*/ 1778 h 3200"/>
                        <a:gd name="connsiteX6" fmla="*/ 18218 w 19678"/>
                        <a:gd name="connsiteY6" fmla="*/ 3200 h 3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78" h="3200">
                          <a:moveTo>
                            <a:pt x="18218" y="3200"/>
                          </a:moveTo>
                          <a:cubicBezTo>
                            <a:pt x="11498" y="3084"/>
                            <a:pt x="8126" y="3016"/>
                            <a:pt x="1403" y="2872"/>
                          </a:cubicBezTo>
                          <a:cubicBezTo>
                            <a:pt x="610" y="2853"/>
                            <a:pt x="-16" y="2192"/>
                            <a:pt x="0" y="1401"/>
                          </a:cubicBezTo>
                          <a:cubicBezTo>
                            <a:pt x="11" y="607"/>
                            <a:pt x="675" y="-16"/>
                            <a:pt x="1477" y="0"/>
                          </a:cubicBezTo>
                          <a:cubicBezTo>
                            <a:pt x="8193" y="149"/>
                            <a:pt x="11555" y="209"/>
                            <a:pt x="18274" y="315"/>
                          </a:cubicBezTo>
                          <a:cubicBezTo>
                            <a:pt x="19074" y="331"/>
                            <a:pt x="19694" y="984"/>
                            <a:pt x="19678" y="1778"/>
                          </a:cubicBezTo>
                          <a:cubicBezTo>
                            <a:pt x="19675" y="2566"/>
                            <a:pt x="19011" y="3216"/>
                            <a:pt x="18218" y="3200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1" name="图形 18">
                  <a:extLst>
                    <a:ext uri="{FF2B5EF4-FFF2-40B4-BE49-F238E27FC236}">
                      <a16:creationId xmlns:a16="http://schemas.microsoft.com/office/drawing/2014/main" id="{9BC3CF30-BFD1-70FB-5E6B-FCD813EA7042}"/>
                    </a:ext>
                  </a:extLst>
                </p:cNvPr>
                <p:cNvGrpSpPr/>
                <p:nvPr/>
              </p:nvGrpSpPr>
              <p:grpSpPr>
                <a:xfrm>
                  <a:off x="6362189" y="2301656"/>
                  <a:ext cx="36683" cy="36403"/>
                  <a:chOff x="6362189" y="2301656"/>
                  <a:chExt cx="36683" cy="36403"/>
                </a:xfrm>
              </p:grpSpPr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D5024552-C55C-43D5-EDCA-30A59CA0ABB9}"/>
                      </a:ext>
                    </a:extLst>
                  </p:cNvPr>
                  <p:cNvSpPr/>
                  <p:nvPr/>
                </p:nvSpPr>
                <p:spPr>
                  <a:xfrm>
                    <a:off x="6362189" y="2301656"/>
                    <a:ext cx="36683" cy="36403"/>
                  </a:xfrm>
                  <a:custGeom>
                    <a:avLst/>
                    <a:gdLst>
                      <a:gd name="connsiteX0" fmla="*/ 36682 w 36683"/>
                      <a:gd name="connsiteY0" fmla="*/ 18018 h 36403"/>
                      <a:gd name="connsiteX1" fmla="*/ 18475 w 36683"/>
                      <a:gd name="connsiteY1" fmla="*/ 36403 h 36403"/>
                      <a:gd name="connsiteX2" fmla="*/ 0 w 36683"/>
                      <a:gd name="connsiteY2" fmla="*/ 18275 h 36403"/>
                      <a:gd name="connsiteX3" fmla="*/ 18226 w 36683"/>
                      <a:gd name="connsiteY3" fmla="*/ 0 h 36403"/>
                      <a:gd name="connsiteX4" fmla="*/ 36682 w 36683"/>
                      <a:gd name="connsiteY4" fmla="*/ 18018 h 36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683" h="36403">
                        <a:moveTo>
                          <a:pt x="36682" y="18018"/>
                        </a:moveTo>
                        <a:cubicBezTo>
                          <a:pt x="36811" y="28077"/>
                          <a:pt x="28665" y="36330"/>
                          <a:pt x="18475" y="36403"/>
                        </a:cubicBezTo>
                        <a:cubicBezTo>
                          <a:pt x="8282" y="36476"/>
                          <a:pt x="8" y="28337"/>
                          <a:pt x="0" y="18275"/>
                        </a:cubicBezTo>
                        <a:cubicBezTo>
                          <a:pt x="-5" y="8226"/>
                          <a:pt x="8141" y="71"/>
                          <a:pt x="18226" y="0"/>
                        </a:cubicBezTo>
                        <a:cubicBezTo>
                          <a:pt x="28302" y="-73"/>
                          <a:pt x="36559" y="7974"/>
                          <a:pt x="36682" y="18018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8" name="图形 18">
                    <a:extLst>
                      <a:ext uri="{FF2B5EF4-FFF2-40B4-BE49-F238E27FC236}">
                        <a16:creationId xmlns:a16="http://schemas.microsoft.com/office/drawing/2014/main" id="{AF7C9127-10AD-EE5A-E931-FE63528D29E0}"/>
                      </a:ext>
                    </a:extLst>
                  </p:cNvPr>
                  <p:cNvGrpSpPr/>
                  <p:nvPr/>
                </p:nvGrpSpPr>
                <p:grpSpPr>
                  <a:xfrm>
                    <a:off x="6370691" y="2310082"/>
                    <a:ext cx="19697" cy="19556"/>
                    <a:chOff x="6370691" y="2310082"/>
                    <a:chExt cx="19697" cy="19556"/>
                  </a:xfrm>
                  <a:solidFill>
                    <a:srgbClr val="24505E"/>
                  </a:solidFill>
                </p:grpSpPr>
                <p:sp>
                  <p:nvSpPr>
                    <p:cNvPr id="129" name="任意多边形: 形状 128">
                      <a:extLst>
                        <a:ext uri="{FF2B5EF4-FFF2-40B4-BE49-F238E27FC236}">
                          <a16:creationId xmlns:a16="http://schemas.microsoft.com/office/drawing/2014/main" id="{3ADB004E-8511-F31D-FFE0-4F8B167484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9016" y="2310082"/>
                      <a:ext cx="3034" cy="19556"/>
                    </a:xfrm>
                    <a:custGeom>
                      <a:avLst/>
                      <a:gdLst>
                        <a:gd name="connsiteX0" fmla="*/ 1596 w 3034"/>
                        <a:gd name="connsiteY0" fmla="*/ 19556 h 19556"/>
                        <a:gd name="connsiteX1" fmla="*/ 119 w 3034"/>
                        <a:gd name="connsiteY1" fmla="*/ 18139 h 19556"/>
                        <a:gd name="connsiteX2" fmla="*/ 0 w 3034"/>
                        <a:gd name="connsiteY2" fmla="*/ 1447 h 19556"/>
                        <a:gd name="connsiteX3" fmla="*/ 1450 w 3034"/>
                        <a:gd name="connsiteY3" fmla="*/ 0 h 19556"/>
                        <a:gd name="connsiteX4" fmla="*/ 2883 w 3034"/>
                        <a:gd name="connsiteY4" fmla="*/ 1420 h 19556"/>
                        <a:gd name="connsiteX5" fmla="*/ 3035 w 3034"/>
                        <a:gd name="connsiteY5" fmla="*/ 18112 h 19556"/>
                        <a:gd name="connsiteX6" fmla="*/ 1596 w 3034"/>
                        <a:gd name="connsiteY6" fmla="*/ 19556 h 19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034" h="19556">
                          <a:moveTo>
                            <a:pt x="1596" y="19556"/>
                          </a:moveTo>
                          <a:cubicBezTo>
                            <a:pt x="796" y="19562"/>
                            <a:pt x="138" y="18922"/>
                            <a:pt x="119" y="18139"/>
                          </a:cubicBezTo>
                          <a:cubicBezTo>
                            <a:pt x="89" y="11466"/>
                            <a:pt x="46" y="8123"/>
                            <a:pt x="0" y="1447"/>
                          </a:cubicBezTo>
                          <a:cubicBezTo>
                            <a:pt x="11" y="664"/>
                            <a:pt x="648" y="8"/>
                            <a:pt x="1450" y="0"/>
                          </a:cubicBezTo>
                          <a:cubicBezTo>
                            <a:pt x="2246" y="-5"/>
                            <a:pt x="2883" y="634"/>
                            <a:pt x="2883" y="1420"/>
                          </a:cubicBezTo>
                          <a:cubicBezTo>
                            <a:pt x="2945" y="8090"/>
                            <a:pt x="2983" y="11439"/>
                            <a:pt x="3035" y="18112"/>
                          </a:cubicBezTo>
                          <a:cubicBezTo>
                            <a:pt x="3040" y="18895"/>
                            <a:pt x="2390" y="19548"/>
                            <a:pt x="1596" y="19556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0" name="任意多边形: 形状 129">
                      <a:extLst>
                        <a:ext uri="{FF2B5EF4-FFF2-40B4-BE49-F238E27FC236}">
                          <a16:creationId xmlns:a16="http://schemas.microsoft.com/office/drawing/2014/main" id="{341966DC-98A1-01CC-0C4E-F302C545B7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0691" y="2318359"/>
                      <a:ext cx="19697" cy="2991"/>
                    </a:xfrm>
                    <a:custGeom>
                      <a:avLst/>
                      <a:gdLst>
                        <a:gd name="connsiteX0" fmla="*/ 18261 w 19697"/>
                        <a:gd name="connsiteY0" fmla="*/ 2877 h 2991"/>
                        <a:gd name="connsiteX1" fmla="*/ 1439 w 19697"/>
                        <a:gd name="connsiteY1" fmla="*/ 2991 h 2991"/>
                        <a:gd name="connsiteX2" fmla="*/ 0 w 19697"/>
                        <a:gd name="connsiteY2" fmla="*/ 1563 h 2991"/>
                        <a:gd name="connsiteX3" fmla="*/ 1425 w 19697"/>
                        <a:gd name="connsiteY3" fmla="*/ 122 h 2991"/>
                        <a:gd name="connsiteX4" fmla="*/ 18218 w 19697"/>
                        <a:gd name="connsiteY4" fmla="*/ 0 h 2991"/>
                        <a:gd name="connsiteX5" fmla="*/ 19697 w 19697"/>
                        <a:gd name="connsiteY5" fmla="*/ 1412 h 2991"/>
                        <a:gd name="connsiteX6" fmla="*/ 18261 w 19697"/>
                        <a:gd name="connsiteY6" fmla="*/ 2877 h 29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97" h="2991">
                          <a:moveTo>
                            <a:pt x="18261" y="2877"/>
                          </a:moveTo>
                          <a:cubicBezTo>
                            <a:pt x="11529" y="2943"/>
                            <a:pt x="8174" y="2956"/>
                            <a:pt x="1439" y="2991"/>
                          </a:cubicBezTo>
                          <a:cubicBezTo>
                            <a:pt x="648" y="2991"/>
                            <a:pt x="5" y="2349"/>
                            <a:pt x="0" y="1563"/>
                          </a:cubicBezTo>
                          <a:cubicBezTo>
                            <a:pt x="3" y="770"/>
                            <a:pt x="634" y="119"/>
                            <a:pt x="1425" y="122"/>
                          </a:cubicBezTo>
                          <a:cubicBezTo>
                            <a:pt x="8145" y="84"/>
                            <a:pt x="11495" y="68"/>
                            <a:pt x="18218" y="0"/>
                          </a:cubicBezTo>
                          <a:cubicBezTo>
                            <a:pt x="19014" y="-5"/>
                            <a:pt x="19686" y="623"/>
                            <a:pt x="19697" y="1412"/>
                          </a:cubicBezTo>
                          <a:cubicBezTo>
                            <a:pt x="19711" y="2200"/>
                            <a:pt x="19055" y="2872"/>
                            <a:pt x="18261" y="2877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2" name="图形 18">
                  <a:extLst>
                    <a:ext uri="{FF2B5EF4-FFF2-40B4-BE49-F238E27FC236}">
                      <a16:creationId xmlns:a16="http://schemas.microsoft.com/office/drawing/2014/main" id="{97E372B4-2565-7C89-21D6-7E4AA4EC283D}"/>
                    </a:ext>
                  </a:extLst>
                </p:cNvPr>
                <p:cNvGrpSpPr/>
                <p:nvPr/>
              </p:nvGrpSpPr>
              <p:grpSpPr>
                <a:xfrm>
                  <a:off x="6447200" y="2299920"/>
                  <a:ext cx="36711" cy="36426"/>
                  <a:chOff x="6447200" y="2299920"/>
                  <a:chExt cx="36711" cy="36426"/>
                </a:xfrm>
              </p:grpSpPr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20B7310D-A98B-81D7-66A5-F794EF547305}"/>
                      </a:ext>
                    </a:extLst>
                  </p:cNvPr>
                  <p:cNvSpPr/>
                  <p:nvPr/>
                </p:nvSpPr>
                <p:spPr>
                  <a:xfrm>
                    <a:off x="6447200" y="2299920"/>
                    <a:ext cx="36711" cy="36426"/>
                  </a:xfrm>
                  <a:custGeom>
                    <a:avLst/>
                    <a:gdLst>
                      <a:gd name="connsiteX0" fmla="*/ 36697 w 36711"/>
                      <a:gd name="connsiteY0" fmla="*/ 17535 h 36426"/>
                      <a:gd name="connsiteX1" fmla="*/ 18978 w 36711"/>
                      <a:gd name="connsiteY1" fmla="*/ 36416 h 36426"/>
                      <a:gd name="connsiteX2" fmla="*/ 7 w 36711"/>
                      <a:gd name="connsiteY2" fmla="*/ 18778 h 36426"/>
                      <a:gd name="connsiteX3" fmla="*/ 17753 w 36711"/>
                      <a:gd name="connsiteY3" fmla="*/ 11 h 36426"/>
                      <a:gd name="connsiteX4" fmla="*/ 36697 w 36711"/>
                      <a:gd name="connsiteY4" fmla="*/ 17535 h 3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11" h="36426">
                        <a:moveTo>
                          <a:pt x="36697" y="17535"/>
                        </a:moveTo>
                        <a:cubicBezTo>
                          <a:pt x="37096" y="27583"/>
                          <a:pt x="29166" y="36075"/>
                          <a:pt x="18978" y="36416"/>
                        </a:cubicBezTo>
                        <a:cubicBezTo>
                          <a:pt x="8783" y="36752"/>
                          <a:pt x="292" y="28841"/>
                          <a:pt x="7" y="18778"/>
                        </a:cubicBezTo>
                        <a:cubicBezTo>
                          <a:pt x="-272" y="8727"/>
                          <a:pt x="7672" y="352"/>
                          <a:pt x="17753" y="11"/>
                        </a:cubicBezTo>
                        <a:cubicBezTo>
                          <a:pt x="27824" y="-331"/>
                          <a:pt x="36301" y="7488"/>
                          <a:pt x="36697" y="17535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4" name="图形 18">
                    <a:extLst>
                      <a:ext uri="{FF2B5EF4-FFF2-40B4-BE49-F238E27FC236}">
                        <a16:creationId xmlns:a16="http://schemas.microsoft.com/office/drawing/2014/main" id="{8F23EB5D-AE59-DA1D-2342-CE4B052A8BD8}"/>
                      </a:ext>
                    </a:extLst>
                  </p:cNvPr>
                  <p:cNvGrpSpPr/>
                  <p:nvPr/>
                </p:nvGrpSpPr>
                <p:grpSpPr>
                  <a:xfrm>
                    <a:off x="6455717" y="2308350"/>
                    <a:ext cx="19703" cy="19557"/>
                    <a:chOff x="6455717" y="2308350"/>
                    <a:chExt cx="19703" cy="19557"/>
                  </a:xfrm>
                  <a:solidFill>
                    <a:srgbClr val="24505E"/>
                  </a:solidFill>
                </p:grpSpPr>
                <p:sp>
                  <p:nvSpPr>
                    <p:cNvPr id="125" name="任意多边形: 形状 124">
                      <a:extLst>
                        <a:ext uri="{FF2B5EF4-FFF2-40B4-BE49-F238E27FC236}">
                          <a16:creationId xmlns:a16="http://schemas.microsoft.com/office/drawing/2014/main" id="{C4720A9D-2F0B-E476-A15C-EF1B9E012B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3835" y="2308350"/>
                      <a:ext cx="3471" cy="19557"/>
                    </a:xfrm>
                    <a:custGeom>
                      <a:avLst/>
                      <a:gdLst>
                        <a:gd name="connsiteX0" fmla="*/ 2051 w 3471"/>
                        <a:gd name="connsiteY0" fmla="*/ 19557 h 19557"/>
                        <a:gd name="connsiteX1" fmla="*/ 572 w 3471"/>
                        <a:gd name="connsiteY1" fmla="*/ 18175 h 19557"/>
                        <a:gd name="connsiteX2" fmla="*/ 0 w 3471"/>
                        <a:gd name="connsiteY2" fmla="*/ 1491 h 19557"/>
                        <a:gd name="connsiteX3" fmla="*/ 1406 w 3471"/>
                        <a:gd name="connsiteY3" fmla="*/ 1 h 19557"/>
                        <a:gd name="connsiteX4" fmla="*/ 2894 w 3471"/>
                        <a:gd name="connsiteY4" fmla="*/ 1391 h 19557"/>
                        <a:gd name="connsiteX5" fmla="*/ 3471 w 3471"/>
                        <a:gd name="connsiteY5" fmla="*/ 18064 h 19557"/>
                        <a:gd name="connsiteX6" fmla="*/ 2051 w 3471"/>
                        <a:gd name="connsiteY6" fmla="*/ 19557 h 195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471" h="19557">
                          <a:moveTo>
                            <a:pt x="2051" y="19557"/>
                          </a:moveTo>
                          <a:cubicBezTo>
                            <a:pt x="1257" y="19584"/>
                            <a:pt x="599" y="18961"/>
                            <a:pt x="572" y="18175"/>
                          </a:cubicBezTo>
                          <a:cubicBezTo>
                            <a:pt x="342" y="11499"/>
                            <a:pt x="228" y="8161"/>
                            <a:pt x="0" y="1491"/>
                          </a:cubicBezTo>
                          <a:cubicBezTo>
                            <a:pt x="-19" y="702"/>
                            <a:pt x="607" y="23"/>
                            <a:pt x="1406" y="1"/>
                          </a:cubicBezTo>
                          <a:cubicBezTo>
                            <a:pt x="2197" y="-26"/>
                            <a:pt x="2861" y="605"/>
                            <a:pt x="2894" y="1391"/>
                          </a:cubicBezTo>
                          <a:cubicBezTo>
                            <a:pt x="3124" y="8069"/>
                            <a:pt x="3254" y="11388"/>
                            <a:pt x="3471" y="18064"/>
                          </a:cubicBezTo>
                          <a:cubicBezTo>
                            <a:pt x="3495" y="18852"/>
                            <a:pt x="2847" y="19540"/>
                            <a:pt x="2051" y="19557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任意多边形: 形状 125">
                      <a:extLst>
                        <a:ext uri="{FF2B5EF4-FFF2-40B4-BE49-F238E27FC236}">
                          <a16:creationId xmlns:a16="http://schemas.microsoft.com/office/drawing/2014/main" id="{75D0E85C-08E0-5E4A-2BD9-9BF61DE898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5717" y="2316413"/>
                      <a:ext cx="19703" cy="3439"/>
                    </a:xfrm>
                    <a:custGeom>
                      <a:avLst/>
                      <a:gdLst>
                        <a:gd name="connsiteX0" fmla="*/ 18296 w 19703"/>
                        <a:gd name="connsiteY0" fmla="*/ 2862 h 3439"/>
                        <a:gd name="connsiteX1" fmla="*/ 1499 w 19703"/>
                        <a:gd name="connsiteY1" fmla="*/ 3439 h 3439"/>
                        <a:gd name="connsiteX2" fmla="*/ 1 w 19703"/>
                        <a:gd name="connsiteY2" fmla="*/ 2041 h 3439"/>
                        <a:gd name="connsiteX3" fmla="*/ 1407 w 19703"/>
                        <a:gd name="connsiteY3" fmla="*/ 567 h 3439"/>
                        <a:gd name="connsiteX4" fmla="*/ 18185 w 19703"/>
                        <a:gd name="connsiteY4" fmla="*/ 1 h 3439"/>
                        <a:gd name="connsiteX5" fmla="*/ 19703 w 19703"/>
                        <a:gd name="connsiteY5" fmla="*/ 1372 h 3439"/>
                        <a:gd name="connsiteX6" fmla="*/ 18296 w 19703"/>
                        <a:gd name="connsiteY6" fmla="*/ 2862 h 34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703" h="3439">
                          <a:moveTo>
                            <a:pt x="18296" y="2862"/>
                          </a:moveTo>
                          <a:cubicBezTo>
                            <a:pt x="11577" y="3111"/>
                            <a:pt x="8228" y="3230"/>
                            <a:pt x="1499" y="3439"/>
                          </a:cubicBezTo>
                          <a:cubicBezTo>
                            <a:pt x="710" y="3463"/>
                            <a:pt x="33" y="2824"/>
                            <a:pt x="1" y="2041"/>
                          </a:cubicBezTo>
                          <a:cubicBezTo>
                            <a:pt x="-21" y="1239"/>
                            <a:pt x="613" y="586"/>
                            <a:pt x="1407" y="567"/>
                          </a:cubicBezTo>
                          <a:cubicBezTo>
                            <a:pt x="8126" y="356"/>
                            <a:pt x="11472" y="242"/>
                            <a:pt x="18185" y="1"/>
                          </a:cubicBezTo>
                          <a:cubicBezTo>
                            <a:pt x="18988" y="-26"/>
                            <a:pt x="19665" y="575"/>
                            <a:pt x="19703" y="1372"/>
                          </a:cubicBezTo>
                          <a:cubicBezTo>
                            <a:pt x="19735" y="2155"/>
                            <a:pt x="19090" y="2835"/>
                            <a:pt x="18296" y="2862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" name="图形 18">
                  <a:extLst>
                    <a:ext uri="{FF2B5EF4-FFF2-40B4-BE49-F238E27FC236}">
                      <a16:creationId xmlns:a16="http://schemas.microsoft.com/office/drawing/2014/main" id="{EA392F9F-BCFB-C578-4E6E-DDACFB2D87E9}"/>
                    </a:ext>
                  </a:extLst>
                </p:cNvPr>
                <p:cNvGrpSpPr/>
                <p:nvPr/>
              </p:nvGrpSpPr>
              <p:grpSpPr>
                <a:xfrm>
                  <a:off x="6532196" y="2295927"/>
                  <a:ext cx="36727" cy="36422"/>
                  <a:chOff x="6532196" y="2295927"/>
                  <a:chExt cx="36727" cy="36422"/>
                </a:xfrm>
              </p:grpSpPr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702D4BAE-8069-949E-90BA-7629677A97C3}"/>
                      </a:ext>
                    </a:extLst>
                  </p:cNvPr>
                  <p:cNvSpPr/>
                  <p:nvPr/>
                </p:nvSpPr>
                <p:spPr>
                  <a:xfrm>
                    <a:off x="6532196" y="2295927"/>
                    <a:ext cx="36727" cy="36422"/>
                  </a:xfrm>
                  <a:custGeom>
                    <a:avLst/>
                    <a:gdLst>
                      <a:gd name="connsiteX0" fmla="*/ 36688 w 36727"/>
                      <a:gd name="connsiteY0" fmla="*/ 17035 h 36422"/>
                      <a:gd name="connsiteX1" fmla="*/ 19464 w 36727"/>
                      <a:gd name="connsiteY1" fmla="*/ 36388 h 36422"/>
                      <a:gd name="connsiteX2" fmla="*/ 28 w 36727"/>
                      <a:gd name="connsiteY2" fmla="*/ 19257 h 36422"/>
                      <a:gd name="connsiteX3" fmla="*/ 17276 w 36727"/>
                      <a:gd name="connsiteY3" fmla="*/ 34 h 36422"/>
                      <a:gd name="connsiteX4" fmla="*/ 36688 w 36727"/>
                      <a:gd name="connsiteY4" fmla="*/ 17035 h 36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27" h="36422">
                        <a:moveTo>
                          <a:pt x="36688" y="17035"/>
                        </a:moveTo>
                        <a:cubicBezTo>
                          <a:pt x="37352" y="27081"/>
                          <a:pt x="29638" y="35778"/>
                          <a:pt x="19464" y="36388"/>
                        </a:cubicBezTo>
                        <a:cubicBezTo>
                          <a:pt x="9281" y="37003"/>
                          <a:pt x="578" y="29311"/>
                          <a:pt x="28" y="19257"/>
                        </a:cubicBezTo>
                        <a:cubicBezTo>
                          <a:pt x="-527" y="9221"/>
                          <a:pt x="7202" y="649"/>
                          <a:pt x="17276" y="34"/>
                        </a:cubicBezTo>
                        <a:cubicBezTo>
                          <a:pt x="27335" y="-573"/>
                          <a:pt x="36024" y="7005"/>
                          <a:pt x="36688" y="17035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0" name="图形 18">
                    <a:extLst>
                      <a:ext uri="{FF2B5EF4-FFF2-40B4-BE49-F238E27FC236}">
                        <a16:creationId xmlns:a16="http://schemas.microsoft.com/office/drawing/2014/main" id="{C25072E6-8483-8188-9BE8-C5609BD05DEC}"/>
                      </a:ext>
                    </a:extLst>
                  </p:cNvPr>
                  <p:cNvGrpSpPr/>
                  <p:nvPr/>
                </p:nvGrpSpPr>
                <p:grpSpPr>
                  <a:xfrm>
                    <a:off x="6540718" y="2304372"/>
                    <a:ext cx="19690" cy="19546"/>
                    <a:chOff x="6540718" y="2304372"/>
                    <a:chExt cx="19690" cy="19546"/>
                  </a:xfrm>
                  <a:solidFill>
                    <a:srgbClr val="24505E"/>
                  </a:solidFill>
                </p:grpSpPr>
                <p:sp>
                  <p:nvSpPr>
                    <p:cNvPr id="121" name="任意多边形: 形状 120">
                      <a:extLst>
                        <a:ext uri="{FF2B5EF4-FFF2-40B4-BE49-F238E27FC236}">
                          <a16:creationId xmlns:a16="http://schemas.microsoft.com/office/drawing/2014/main" id="{874D6867-A494-B147-7F2F-A15E4515A6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48606" y="2304372"/>
                      <a:ext cx="3910" cy="19546"/>
                    </a:xfrm>
                    <a:custGeom>
                      <a:avLst/>
                      <a:gdLst>
                        <a:gd name="connsiteX0" fmla="*/ 2540 w 3910"/>
                        <a:gd name="connsiteY0" fmla="*/ 19544 h 19546"/>
                        <a:gd name="connsiteX1" fmla="*/ 1014 w 3910"/>
                        <a:gd name="connsiteY1" fmla="*/ 18179 h 19546"/>
                        <a:gd name="connsiteX2" fmla="*/ 4 w 3910"/>
                        <a:gd name="connsiteY2" fmla="*/ 1514 h 19546"/>
                        <a:gd name="connsiteX3" fmla="*/ 1369 w 3910"/>
                        <a:gd name="connsiteY3" fmla="*/ 2 h 19546"/>
                        <a:gd name="connsiteX4" fmla="*/ 2895 w 3910"/>
                        <a:gd name="connsiteY4" fmla="*/ 1343 h 19546"/>
                        <a:gd name="connsiteX5" fmla="*/ 3908 w 3910"/>
                        <a:gd name="connsiteY5" fmla="*/ 17995 h 19546"/>
                        <a:gd name="connsiteX6" fmla="*/ 2540 w 3910"/>
                        <a:gd name="connsiteY6" fmla="*/ 19544 h 19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910" h="19546">
                          <a:moveTo>
                            <a:pt x="2540" y="19544"/>
                          </a:moveTo>
                          <a:cubicBezTo>
                            <a:pt x="1743" y="19591"/>
                            <a:pt x="1055" y="18965"/>
                            <a:pt x="1014" y="18179"/>
                          </a:cubicBezTo>
                          <a:cubicBezTo>
                            <a:pt x="611" y="11522"/>
                            <a:pt x="405" y="8176"/>
                            <a:pt x="4" y="1514"/>
                          </a:cubicBezTo>
                          <a:cubicBezTo>
                            <a:pt x="-53" y="733"/>
                            <a:pt x="578" y="48"/>
                            <a:pt x="1369" y="2"/>
                          </a:cubicBezTo>
                          <a:cubicBezTo>
                            <a:pt x="2161" y="-39"/>
                            <a:pt x="2846" y="568"/>
                            <a:pt x="2895" y="1343"/>
                          </a:cubicBezTo>
                          <a:cubicBezTo>
                            <a:pt x="3304" y="8011"/>
                            <a:pt x="3496" y="11335"/>
                            <a:pt x="3908" y="17995"/>
                          </a:cubicBezTo>
                          <a:cubicBezTo>
                            <a:pt x="3954" y="18778"/>
                            <a:pt x="3336" y="19487"/>
                            <a:pt x="2540" y="19544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" name="任意多边形: 形状 121">
                      <a:extLst>
                        <a:ext uri="{FF2B5EF4-FFF2-40B4-BE49-F238E27FC236}">
                          <a16:creationId xmlns:a16="http://schemas.microsoft.com/office/drawing/2014/main" id="{6B65A3A2-C193-19CA-970C-B81A28BAC4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40718" y="2312182"/>
                      <a:ext cx="19690" cy="3894"/>
                    </a:xfrm>
                    <a:custGeom>
                      <a:avLst/>
                      <a:gdLst>
                        <a:gd name="connsiteX0" fmla="*/ 18328 w 19690"/>
                        <a:gd name="connsiteY0" fmla="*/ 2872 h 3894"/>
                        <a:gd name="connsiteX1" fmla="*/ 1523 w 19690"/>
                        <a:gd name="connsiteY1" fmla="*/ 3891 h 3894"/>
                        <a:gd name="connsiteX2" fmla="*/ 2 w 19690"/>
                        <a:gd name="connsiteY2" fmla="*/ 2526 h 3894"/>
                        <a:gd name="connsiteX3" fmla="*/ 1365 w 19690"/>
                        <a:gd name="connsiteY3" fmla="*/ 1016 h 3894"/>
                        <a:gd name="connsiteX4" fmla="*/ 18142 w 19690"/>
                        <a:gd name="connsiteY4" fmla="*/ 3 h 3894"/>
                        <a:gd name="connsiteX5" fmla="*/ 19688 w 19690"/>
                        <a:gd name="connsiteY5" fmla="*/ 1347 h 3894"/>
                        <a:gd name="connsiteX6" fmla="*/ 18328 w 19690"/>
                        <a:gd name="connsiteY6" fmla="*/ 2872 h 3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90" h="3894">
                          <a:moveTo>
                            <a:pt x="18328" y="2872"/>
                          </a:moveTo>
                          <a:cubicBezTo>
                            <a:pt x="11612" y="3292"/>
                            <a:pt x="8242" y="3506"/>
                            <a:pt x="1523" y="3891"/>
                          </a:cubicBezTo>
                          <a:cubicBezTo>
                            <a:pt x="720" y="3945"/>
                            <a:pt x="51" y="3306"/>
                            <a:pt x="2" y="2526"/>
                          </a:cubicBezTo>
                          <a:cubicBezTo>
                            <a:pt x="-44" y="1734"/>
                            <a:pt x="563" y="1060"/>
                            <a:pt x="1365" y="1016"/>
                          </a:cubicBezTo>
                          <a:cubicBezTo>
                            <a:pt x="8082" y="621"/>
                            <a:pt x="11430" y="429"/>
                            <a:pt x="18142" y="3"/>
                          </a:cubicBezTo>
                          <a:cubicBezTo>
                            <a:pt x="18938" y="-48"/>
                            <a:pt x="19631" y="556"/>
                            <a:pt x="19688" y="1347"/>
                          </a:cubicBezTo>
                          <a:cubicBezTo>
                            <a:pt x="19737" y="2127"/>
                            <a:pt x="19127" y="2824"/>
                            <a:pt x="18328" y="2872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4" name="图形 18">
                  <a:extLst>
                    <a:ext uri="{FF2B5EF4-FFF2-40B4-BE49-F238E27FC236}">
                      <a16:creationId xmlns:a16="http://schemas.microsoft.com/office/drawing/2014/main" id="{88438AF6-2AC6-5C33-16ED-BA8F007EC0EA}"/>
                    </a:ext>
                  </a:extLst>
                </p:cNvPr>
                <p:cNvGrpSpPr/>
                <p:nvPr/>
              </p:nvGrpSpPr>
              <p:grpSpPr>
                <a:xfrm>
                  <a:off x="6617068" y="2289656"/>
                  <a:ext cx="36767" cy="36417"/>
                  <a:chOff x="6617068" y="2289656"/>
                  <a:chExt cx="36767" cy="36417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98A4C4E-D6FD-89D3-A0FB-DD17F5952B83}"/>
                      </a:ext>
                    </a:extLst>
                  </p:cNvPr>
                  <p:cNvSpPr/>
                  <p:nvPr/>
                </p:nvSpPr>
                <p:spPr>
                  <a:xfrm>
                    <a:off x="6617068" y="2289656"/>
                    <a:ext cx="36767" cy="36417"/>
                  </a:xfrm>
                  <a:custGeom>
                    <a:avLst/>
                    <a:gdLst>
                      <a:gd name="connsiteX0" fmla="*/ 36688 w 36767"/>
                      <a:gd name="connsiteY0" fmla="*/ 16560 h 36417"/>
                      <a:gd name="connsiteX1" fmla="*/ 19972 w 36767"/>
                      <a:gd name="connsiteY1" fmla="*/ 36346 h 36417"/>
                      <a:gd name="connsiteX2" fmla="*/ 60 w 36767"/>
                      <a:gd name="connsiteY2" fmla="*/ 19746 h 36417"/>
                      <a:gd name="connsiteX3" fmla="*/ 16812 w 36767"/>
                      <a:gd name="connsiteY3" fmla="*/ 71 h 36417"/>
                      <a:gd name="connsiteX4" fmla="*/ 36688 w 36767"/>
                      <a:gd name="connsiteY4" fmla="*/ 16560 h 36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767" h="36417">
                        <a:moveTo>
                          <a:pt x="36688" y="16560"/>
                        </a:moveTo>
                        <a:cubicBezTo>
                          <a:pt x="37625" y="26577"/>
                          <a:pt x="30137" y="35460"/>
                          <a:pt x="19972" y="36346"/>
                        </a:cubicBezTo>
                        <a:cubicBezTo>
                          <a:pt x="9803" y="37232"/>
                          <a:pt x="886" y="29779"/>
                          <a:pt x="60" y="19746"/>
                        </a:cubicBezTo>
                        <a:cubicBezTo>
                          <a:pt x="-753" y="9727"/>
                          <a:pt x="6750" y="952"/>
                          <a:pt x="16812" y="71"/>
                        </a:cubicBezTo>
                        <a:cubicBezTo>
                          <a:pt x="26861" y="-807"/>
                          <a:pt x="35756" y="6546"/>
                          <a:pt x="36688" y="16560"/>
                        </a:cubicBezTo>
                        <a:close/>
                      </a:path>
                    </a:pathLst>
                  </a:custGeom>
                  <a:solidFill>
                    <a:srgbClr val="0F3041"/>
                  </a:solidFill>
                  <a:ln w="270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6" name="图形 18">
                    <a:extLst>
                      <a:ext uri="{FF2B5EF4-FFF2-40B4-BE49-F238E27FC236}">
                        <a16:creationId xmlns:a16="http://schemas.microsoft.com/office/drawing/2014/main" id="{AEE90FED-D986-4F32-61B5-089A9C6F4C7B}"/>
                      </a:ext>
                    </a:extLst>
                  </p:cNvPr>
                  <p:cNvGrpSpPr/>
                  <p:nvPr/>
                </p:nvGrpSpPr>
                <p:grpSpPr>
                  <a:xfrm>
                    <a:off x="6625643" y="2298110"/>
                    <a:ext cx="19660" cy="19515"/>
                    <a:chOff x="6625643" y="2298110"/>
                    <a:chExt cx="19660" cy="19515"/>
                  </a:xfrm>
                  <a:solidFill>
                    <a:srgbClr val="24505E"/>
                  </a:solidFill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91410CC4-A9AD-801E-E5A0-3FC6139C48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33298" y="2298110"/>
                      <a:ext cx="4340" cy="19515"/>
                    </a:xfrm>
                    <a:custGeom>
                      <a:avLst/>
                      <a:gdLst>
                        <a:gd name="connsiteX0" fmla="*/ 3011 w 4340"/>
                        <a:gd name="connsiteY0" fmla="*/ 19510 h 19515"/>
                        <a:gd name="connsiteX1" fmla="*/ 1450 w 4340"/>
                        <a:gd name="connsiteY1" fmla="*/ 18202 h 19515"/>
                        <a:gd name="connsiteX2" fmla="*/ 6 w 4340"/>
                        <a:gd name="connsiteY2" fmla="*/ 1569 h 19515"/>
                        <a:gd name="connsiteX3" fmla="*/ 1325 w 4340"/>
                        <a:gd name="connsiteY3" fmla="*/ 6 h 19515"/>
                        <a:gd name="connsiteX4" fmla="*/ 2886 w 4340"/>
                        <a:gd name="connsiteY4" fmla="*/ 1312 h 19515"/>
                        <a:gd name="connsiteX5" fmla="*/ 4336 w 4340"/>
                        <a:gd name="connsiteY5" fmla="*/ 17939 h 19515"/>
                        <a:gd name="connsiteX6" fmla="*/ 3011 w 4340"/>
                        <a:gd name="connsiteY6" fmla="*/ 19510 h 19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340" h="19515">
                          <a:moveTo>
                            <a:pt x="3011" y="19510"/>
                          </a:moveTo>
                          <a:cubicBezTo>
                            <a:pt x="2214" y="19581"/>
                            <a:pt x="1515" y="18987"/>
                            <a:pt x="1450" y="18202"/>
                          </a:cubicBezTo>
                          <a:cubicBezTo>
                            <a:pt x="870" y="11550"/>
                            <a:pt x="578" y="8218"/>
                            <a:pt x="6" y="1569"/>
                          </a:cubicBezTo>
                          <a:cubicBezTo>
                            <a:pt x="-64" y="786"/>
                            <a:pt x="526" y="73"/>
                            <a:pt x="1325" y="6"/>
                          </a:cubicBezTo>
                          <a:cubicBezTo>
                            <a:pt x="2114" y="-65"/>
                            <a:pt x="2813" y="534"/>
                            <a:pt x="2886" y="1312"/>
                          </a:cubicBezTo>
                          <a:cubicBezTo>
                            <a:pt x="3463" y="7966"/>
                            <a:pt x="3750" y="11285"/>
                            <a:pt x="4336" y="17939"/>
                          </a:cubicBezTo>
                          <a:cubicBezTo>
                            <a:pt x="4403" y="18716"/>
                            <a:pt x="3807" y="19442"/>
                            <a:pt x="3011" y="19510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E53EFC8B-67DB-95D7-323D-B17DAE2DE1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25643" y="2305698"/>
                      <a:ext cx="19660" cy="4313"/>
                    </a:xfrm>
                    <a:custGeom>
                      <a:avLst/>
                      <a:gdLst>
                        <a:gd name="connsiteX0" fmla="*/ 18332 w 19660"/>
                        <a:gd name="connsiteY0" fmla="*/ 2861 h 4313"/>
                        <a:gd name="connsiteX1" fmla="*/ 1564 w 19660"/>
                        <a:gd name="connsiteY1" fmla="*/ 4308 h 4313"/>
                        <a:gd name="connsiteX2" fmla="*/ 4 w 19660"/>
                        <a:gd name="connsiteY2" fmla="*/ 3019 h 4313"/>
                        <a:gd name="connsiteX3" fmla="*/ 1316 w 19660"/>
                        <a:gd name="connsiteY3" fmla="*/ 1453 h 4313"/>
                        <a:gd name="connsiteX4" fmla="*/ 18081 w 19660"/>
                        <a:gd name="connsiteY4" fmla="*/ 6 h 4313"/>
                        <a:gd name="connsiteX5" fmla="*/ 19655 w 19660"/>
                        <a:gd name="connsiteY5" fmla="*/ 1309 h 4313"/>
                        <a:gd name="connsiteX6" fmla="*/ 18332 w 19660"/>
                        <a:gd name="connsiteY6" fmla="*/ 2861 h 4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60" h="4313">
                          <a:moveTo>
                            <a:pt x="18332" y="2861"/>
                          </a:moveTo>
                          <a:cubicBezTo>
                            <a:pt x="11616" y="3466"/>
                            <a:pt x="8267" y="3739"/>
                            <a:pt x="1564" y="4308"/>
                          </a:cubicBezTo>
                          <a:cubicBezTo>
                            <a:pt x="760" y="4376"/>
                            <a:pt x="63" y="3799"/>
                            <a:pt x="4" y="3019"/>
                          </a:cubicBezTo>
                          <a:cubicBezTo>
                            <a:pt x="-53" y="2225"/>
                            <a:pt x="519" y="1526"/>
                            <a:pt x="1316" y="1453"/>
                          </a:cubicBezTo>
                          <a:cubicBezTo>
                            <a:pt x="8023" y="884"/>
                            <a:pt x="11378" y="605"/>
                            <a:pt x="18081" y="6"/>
                          </a:cubicBezTo>
                          <a:cubicBezTo>
                            <a:pt x="18872" y="-65"/>
                            <a:pt x="19579" y="512"/>
                            <a:pt x="19655" y="1309"/>
                          </a:cubicBezTo>
                          <a:cubicBezTo>
                            <a:pt x="19725" y="2089"/>
                            <a:pt x="19121" y="2786"/>
                            <a:pt x="18332" y="2861"/>
                          </a:cubicBezTo>
                          <a:close/>
                        </a:path>
                      </a:pathLst>
                    </a:custGeom>
                    <a:solidFill>
                      <a:srgbClr val="24505E"/>
                    </a:solidFill>
                    <a:ln w="270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433" name="图形 2">
            <a:extLst>
              <a:ext uri="{FF2B5EF4-FFF2-40B4-BE49-F238E27FC236}">
                <a16:creationId xmlns:a16="http://schemas.microsoft.com/office/drawing/2014/main" id="{D45D045C-EC81-4A45-871E-A6F6921E638E}"/>
              </a:ext>
            </a:extLst>
          </p:cNvPr>
          <p:cNvGrpSpPr/>
          <p:nvPr/>
        </p:nvGrpSpPr>
        <p:grpSpPr>
          <a:xfrm rot="20145384">
            <a:off x="537977" y="1363756"/>
            <a:ext cx="5728684" cy="3850737"/>
            <a:chOff x="6456049" y="1075247"/>
            <a:chExt cx="3563110" cy="2395070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9C38B6FD-BD6F-7691-E64B-C1211E1D58BE}"/>
                </a:ext>
              </a:extLst>
            </p:cNvPr>
            <p:cNvSpPr/>
            <p:nvPr/>
          </p:nvSpPr>
          <p:spPr>
            <a:xfrm rot="3681741">
              <a:off x="6889909" y="2106369"/>
              <a:ext cx="1696569" cy="1007873"/>
            </a:xfrm>
            <a:custGeom>
              <a:avLst/>
              <a:gdLst>
                <a:gd name="connsiteX0" fmla="*/ 1307884 w 1696569"/>
                <a:gd name="connsiteY0" fmla="*/ -334 h 1007873"/>
                <a:gd name="connsiteX1" fmla="*/ 1690291 w 1696569"/>
                <a:gd name="connsiteY1" fmla="*/ 1007539 h 1007873"/>
                <a:gd name="connsiteX2" fmla="*/ 851056 w 1696569"/>
                <a:gd name="connsiteY2" fmla="*/ 407654 h 1007873"/>
                <a:gd name="connsiteX3" fmla="*/ 851056 w 1696569"/>
                <a:gd name="connsiteY3" fmla="*/ 408028 h 1007873"/>
                <a:gd name="connsiteX4" fmla="*/ 848545 w 1696569"/>
                <a:gd name="connsiteY4" fmla="*/ 407822 h 1007873"/>
                <a:gd name="connsiteX5" fmla="*/ 846039 w 1696569"/>
                <a:gd name="connsiteY5" fmla="*/ 408028 h 1007873"/>
                <a:gd name="connsiteX6" fmla="*/ 846039 w 1696569"/>
                <a:gd name="connsiteY6" fmla="*/ 407654 h 1007873"/>
                <a:gd name="connsiteX7" fmla="*/ 6815 w 1696569"/>
                <a:gd name="connsiteY7" fmla="*/ 1007539 h 1007873"/>
                <a:gd name="connsiteX8" fmla="*/ 389195 w 1696569"/>
                <a:gd name="connsiteY8" fmla="*/ -334 h 1007873"/>
                <a:gd name="connsiteX9" fmla="*/ 1307884 w 1696569"/>
                <a:gd name="connsiteY9" fmla="*/ -334 h 100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6569" h="1007873">
                  <a:moveTo>
                    <a:pt x="1307884" y="-334"/>
                  </a:moveTo>
                  <a:cubicBezTo>
                    <a:pt x="1554903" y="282208"/>
                    <a:pt x="1733847" y="816585"/>
                    <a:pt x="1690291" y="1007539"/>
                  </a:cubicBezTo>
                  <a:cubicBezTo>
                    <a:pt x="1526100" y="788173"/>
                    <a:pt x="1095786" y="392222"/>
                    <a:pt x="851056" y="407654"/>
                  </a:cubicBezTo>
                  <a:lnTo>
                    <a:pt x="851056" y="408028"/>
                  </a:lnTo>
                  <a:cubicBezTo>
                    <a:pt x="850226" y="407952"/>
                    <a:pt x="849396" y="407887"/>
                    <a:pt x="848545" y="407822"/>
                  </a:cubicBezTo>
                  <a:cubicBezTo>
                    <a:pt x="847699" y="407887"/>
                    <a:pt x="846869" y="407952"/>
                    <a:pt x="846039" y="408028"/>
                  </a:cubicBezTo>
                  <a:lnTo>
                    <a:pt x="846039" y="407654"/>
                  </a:lnTo>
                  <a:cubicBezTo>
                    <a:pt x="601309" y="392222"/>
                    <a:pt x="170968" y="788173"/>
                    <a:pt x="6815" y="1007539"/>
                  </a:cubicBezTo>
                  <a:cubicBezTo>
                    <a:pt x="-36735" y="816585"/>
                    <a:pt x="142182" y="282208"/>
                    <a:pt x="389195" y="-334"/>
                  </a:cubicBezTo>
                  <a:lnTo>
                    <a:pt x="1307884" y="-334"/>
                  </a:lnTo>
                  <a:close/>
                </a:path>
              </a:pathLst>
            </a:custGeom>
            <a:solidFill>
              <a:srgbClr val="FF0B00"/>
            </a:solidFill>
            <a:ln w="542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6" name="图形 2">
              <a:extLst>
                <a:ext uri="{FF2B5EF4-FFF2-40B4-BE49-F238E27FC236}">
                  <a16:creationId xmlns:a16="http://schemas.microsoft.com/office/drawing/2014/main" id="{05DA98D2-721A-314B-C264-5F4F6EF56321}"/>
                </a:ext>
              </a:extLst>
            </p:cNvPr>
            <p:cNvGrpSpPr/>
            <p:nvPr/>
          </p:nvGrpSpPr>
          <p:grpSpPr>
            <a:xfrm>
              <a:off x="6456049" y="2523682"/>
              <a:ext cx="1158414" cy="946635"/>
              <a:chOff x="6456049" y="2523682"/>
              <a:chExt cx="1158414" cy="946635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D1958BF3-6A42-31B6-BF73-2AC845767130}"/>
                  </a:ext>
                </a:extLst>
              </p:cNvPr>
              <p:cNvSpPr/>
              <p:nvPr/>
            </p:nvSpPr>
            <p:spPr>
              <a:xfrm rot="3681741" flipV="1">
                <a:off x="6780318" y="2476276"/>
                <a:ext cx="509876" cy="1041449"/>
              </a:xfrm>
              <a:custGeom>
                <a:avLst/>
                <a:gdLst>
                  <a:gd name="connsiteX0" fmla="*/ 254702 w 509876"/>
                  <a:gd name="connsiteY0" fmla="*/ -396 h 1041449"/>
                  <a:gd name="connsiteX1" fmla="*/ -236 w 509876"/>
                  <a:gd name="connsiteY1" fmla="*/ 786115 h 1041449"/>
                  <a:gd name="connsiteX2" fmla="*/ 254702 w 509876"/>
                  <a:gd name="connsiteY2" fmla="*/ 1041053 h 1041449"/>
                  <a:gd name="connsiteX3" fmla="*/ 509640 w 509876"/>
                  <a:gd name="connsiteY3" fmla="*/ 786115 h 1041449"/>
                  <a:gd name="connsiteX4" fmla="*/ 254702 w 509876"/>
                  <a:gd name="connsiteY4" fmla="*/ -396 h 104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876" h="1041449">
                    <a:moveTo>
                      <a:pt x="254702" y="-396"/>
                    </a:moveTo>
                    <a:cubicBezTo>
                      <a:pt x="254702" y="-396"/>
                      <a:pt x="-236" y="550162"/>
                      <a:pt x="-236" y="786115"/>
                    </a:cubicBezTo>
                    <a:cubicBezTo>
                      <a:pt x="-236" y="926819"/>
                      <a:pt x="113998" y="1041053"/>
                      <a:pt x="254702" y="1041053"/>
                    </a:cubicBezTo>
                    <a:cubicBezTo>
                      <a:pt x="395406" y="1041053"/>
                      <a:pt x="509640" y="926819"/>
                      <a:pt x="509640" y="786115"/>
                    </a:cubicBezTo>
                    <a:cubicBezTo>
                      <a:pt x="509640" y="550162"/>
                      <a:pt x="254702" y="-396"/>
                      <a:pt x="254702" y="-396"/>
                    </a:cubicBezTo>
                    <a:close/>
                  </a:path>
                </a:pathLst>
              </a:custGeom>
              <a:solidFill>
                <a:srgbClr val="FF9500"/>
              </a:solidFill>
              <a:ln w="542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B152ECA-F0E2-F534-8E9D-9A5A2E81B416}"/>
                  </a:ext>
                </a:extLst>
              </p:cNvPr>
              <p:cNvSpPr/>
              <p:nvPr/>
            </p:nvSpPr>
            <p:spPr>
              <a:xfrm rot="3681740" flipV="1">
                <a:off x="6990732" y="2622599"/>
                <a:ext cx="308050" cy="629208"/>
              </a:xfrm>
              <a:custGeom>
                <a:avLst/>
                <a:gdLst>
                  <a:gd name="connsiteX0" fmla="*/ 153806 w 308050"/>
                  <a:gd name="connsiteY0" fmla="*/ -405 h 629208"/>
                  <a:gd name="connsiteX1" fmla="*/ -219 w 308050"/>
                  <a:gd name="connsiteY1" fmla="*/ 474778 h 629208"/>
                  <a:gd name="connsiteX2" fmla="*/ 153806 w 308050"/>
                  <a:gd name="connsiteY2" fmla="*/ 628803 h 629208"/>
                  <a:gd name="connsiteX3" fmla="*/ 307831 w 308050"/>
                  <a:gd name="connsiteY3" fmla="*/ 474778 h 629208"/>
                  <a:gd name="connsiteX4" fmla="*/ 153806 w 308050"/>
                  <a:gd name="connsiteY4" fmla="*/ -405 h 629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050" h="629208">
                    <a:moveTo>
                      <a:pt x="153806" y="-405"/>
                    </a:moveTo>
                    <a:cubicBezTo>
                      <a:pt x="153806" y="-405"/>
                      <a:pt x="-219" y="332223"/>
                      <a:pt x="-219" y="474778"/>
                    </a:cubicBezTo>
                    <a:cubicBezTo>
                      <a:pt x="-219" y="559787"/>
                      <a:pt x="68798" y="628803"/>
                      <a:pt x="153806" y="628803"/>
                    </a:cubicBezTo>
                    <a:cubicBezTo>
                      <a:pt x="238815" y="628803"/>
                      <a:pt x="307831" y="559787"/>
                      <a:pt x="307831" y="474778"/>
                    </a:cubicBezTo>
                    <a:cubicBezTo>
                      <a:pt x="307831" y="332223"/>
                      <a:pt x="153806" y="-405"/>
                      <a:pt x="153806" y="-405"/>
                    </a:cubicBezTo>
                    <a:close/>
                  </a:path>
                </a:pathLst>
              </a:custGeom>
              <a:solidFill>
                <a:srgbClr val="FFEF00"/>
              </a:solidFill>
              <a:ln w="3277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图形 2">
              <a:extLst>
                <a:ext uri="{FF2B5EF4-FFF2-40B4-BE49-F238E27FC236}">
                  <a16:creationId xmlns:a16="http://schemas.microsoft.com/office/drawing/2014/main" id="{360ADD1F-5E4B-BE47-9AC2-E99BE7B1DFA2}"/>
                </a:ext>
              </a:extLst>
            </p:cNvPr>
            <p:cNvGrpSpPr/>
            <p:nvPr/>
          </p:nvGrpSpPr>
          <p:grpSpPr>
            <a:xfrm>
              <a:off x="7155326" y="1075247"/>
              <a:ext cx="2863833" cy="2148541"/>
              <a:chOff x="7155326" y="1075247"/>
              <a:chExt cx="2863833" cy="2148541"/>
            </a:xfrm>
          </p:grpSpPr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F667C150-C17C-44D8-546B-7274BBE633E1}"/>
                  </a:ext>
                </a:extLst>
              </p:cNvPr>
              <p:cNvSpPr/>
              <p:nvPr/>
            </p:nvSpPr>
            <p:spPr>
              <a:xfrm rot="3681741">
                <a:off x="8112624" y="777191"/>
                <a:ext cx="949237" cy="2744652"/>
              </a:xfrm>
              <a:custGeom>
                <a:avLst/>
                <a:gdLst>
                  <a:gd name="connsiteX0" fmla="*/ 126097 w 949237"/>
                  <a:gd name="connsiteY0" fmla="*/ 2744424 h 2744652"/>
                  <a:gd name="connsiteX1" fmla="*/ 402 w 949237"/>
                  <a:gd name="connsiteY1" fmla="*/ 1483294 h 2744652"/>
                  <a:gd name="connsiteX2" fmla="*/ 475021 w 949237"/>
                  <a:gd name="connsiteY2" fmla="*/ -228 h 2744652"/>
                  <a:gd name="connsiteX3" fmla="*/ 949639 w 949237"/>
                  <a:gd name="connsiteY3" fmla="*/ 1483294 h 2744652"/>
                  <a:gd name="connsiteX4" fmla="*/ 823960 w 949237"/>
                  <a:gd name="connsiteY4" fmla="*/ 2744424 h 2744652"/>
                  <a:gd name="connsiteX5" fmla="*/ 126097 w 949237"/>
                  <a:gd name="connsiteY5" fmla="*/ 2744424 h 2744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9237" h="2744652">
                    <a:moveTo>
                      <a:pt x="126097" y="2744424"/>
                    </a:moveTo>
                    <a:cubicBezTo>
                      <a:pt x="80978" y="2507977"/>
                      <a:pt x="402" y="1789437"/>
                      <a:pt x="402" y="1483294"/>
                    </a:cubicBezTo>
                    <a:cubicBezTo>
                      <a:pt x="402" y="664514"/>
                      <a:pt x="475021" y="-228"/>
                      <a:pt x="475021" y="-228"/>
                    </a:cubicBezTo>
                    <a:cubicBezTo>
                      <a:pt x="475021" y="-228"/>
                      <a:pt x="949639" y="664514"/>
                      <a:pt x="949639" y="1483294"/>
                    </a:cubicBezTo>
                    <a:cubicBezTo>
                      <a:pt x="949639" y="1789437"/>
                      <a:pt x="869036" y="2507977"/>
                      <a:pt x="823960" y="2744424"/>
                    </a:cubicBezTo>
                    <a:lnTo>
                      <a:pt x="126097" y="2744424"/>
                    </a:lnTo>
                    <a:close/>
                  </a:path>
                </a:pathLst>
              </a:custGeom>
              <a:solidFill>
                <a:srgbClr val="FFE493"/>
              </a:solidFill>
              <a:ln w="542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192B9875-BB1D-6198-CB78-9ADA32FB5693}"/>
                  </a:ext>
                </a:extLst>
              </p:cNvPr>
              <p:cNvSpPr/>
              <p:nvPr/>
            </p:nvSpPr>
            <p:spPr>
              <a:xfrm>
                <a:off x="9044741" y="1480936"/>
                <a:ext cx="746950" cy="622097"/>
              </a:xfrm>
              <a:custGeom>
                <a:avLst/>
                <a:gdLst>
                  <a:gd name="connsiteX0" fmla="*/ 0 w 746950"/>
                  <a:gd name="connsiteY0" fmla="*/ 42539 h 622097"/>
                  <a:gd name="connsiteX1" fmla="*/ 746951 w 746950"/>
                  <a:gd name="connsiteY1" fmla="*/ 10865 h 622097"/>
                  <a:gd name="connsiteX2" fmla="*/ 316484 w 746950"/>
                  <a:gd name="connsiteY2" fmla="*/ 622097 h 622097"/>
                  <a:gd name="connsiteX3" fmla="*/ 251841 w 746950"/>
                  <a:gd name="connsiteY3" fmla="*/ 281229 h 622097"/>
                  <a:gd name="connsiteX4" fmla="*/ 0 w 746950"/>
                  <a:gd name="connsiteY4" fmla="*/ 42539 h 622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950" h="622097">
                    <a:moveTo>
                      <a:pt x="0" y="42539"/>
                    </a:moveTo>
                    <a:cubicBezTo>
                      <a:pt x="421386" y="-28467"/>
                      <a:pt x="746951" y="10865"/>
                      <a:pt x="746951" y="10865"/>
                    </a:cubicBezTo>
                    <a:cubicBezTo>
                      <a:pt x="746951" y="10865"/>
                      <a:pt x="604012" y="305988"/>
                      <a:pt x="316484" y="622097"/>
                    </a:cubicBezTo>
                    <a:cubicBezTo>
                      <a:pt x="310579" y="517894"/>
                      <a:pt x="294704" y="359702"/>
                      <a:pt x="251841" y="281229"/>
                    </a:cubicBezTo>
                    <a:cubicBezTo>
                      <a:pt x="208979" y="202756"/>
                      <a:pt x="84519" y="103842"/>
                      <a:pt x="0" y="42539"/>
                    </a:cubicBezTo>
                    <a:close/>
                  </a:path>
                </a:pathLst>
              </a:custGeom>
              <a:solidFill>
                <a:srgbClr val="FF0B00"/>
              </a:solidFill>
              <a:ln w="635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C6507B94-F23C-9B6B-1C1B-DEEC56941767}"/>
                </a:ext>
              </a:extLst>
            </p:cNvPr>
            <p:cNvSpPr/>
            <p:nvPr/>
          </p:nvSpPr>
          <p:spPr>
            <a:xfrm rot="3681741">
              <a:off x="7696950" y="2108562"/>
              <a:ext cx="84878" cy="1007873"/>
            </a:xfrm>
            <a:custGeom>
              <a:avLst/>
              <a:gdLst>
                <a:gd name="connsiteX0" fmla="*/ 85224 w 84878"/>
                <a:gd name="connsiteY0" fmla="*/ 42105 h 1007873"/>
                <a:gd name="connsiteX1" fmla="*/ 42785 w 84878"/>
                <a:gd name="connsiteY1" fmla="*/ -334 h 1007873"/>
                <a:gd name="connsiteX2" fmla="*/ 346 w 84878"/>
                <a:gd name="connsiteY2" fmla="*/ 42105 h 1007873"/>
                <a:gd name="connsiteX3" fmla="*/ 346 w 84878"/>
                <a:gd name="connsiteY3" fmla="*/ 965101 h 1007873"/>
                <a:gd name="connsiteX4" fmla="*/ 42785 w 84878"/>
                <a:gd name="connsiteY4" fmla="*/ 1007540 h 1007873"/>
                <a:gd name="connsiteX5" fmla="*/ 85224 w 84878"/>
                <a:gd name="connsiteY5" fmla="*/ 965101 h 1007873"/>
                <a:gd name="connsiteX6" fmla="*/ 85224 w 84878"/>
                <a:gd name="connsiteY6" fmla="*/ 42105 h 100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878" h="1007873">
                  <a:moveTo>
                    <a:pt x="85224" y="42105"/>
                  </a:moveTo>
                  <a:cubicBezTo>
                    <a:pt x="85224" y="18684"/>
                    <a:pt x="66207" y="-334"/>
                    <a:pt x="42785" y="-334"/>
                  </a:cubicBezTo>
                  <a:cubicBezTo>
                    <a:pt x="19363" y="-334"/>
                    <a:pt x="346" y="18684"/>
                    <a:pt x="346" y="42105"/>
                  </a:cubicBezTo>
                  <a:lnTo>
                    <a:pt x="346" y="965101"/>
                  </a:lnTo>
                  <a:cubicBezTo>
                    <a:pt x="346" y="988522"/>
                    <a:pt x="19363" y="1007540"/>
                    <a:pt x="42785" y="1007540"/>
                  </a:cubicBezTo>
                  <a:cubicBezTo>
                    <a:pt x="66207" y="1007540"/>
                    <a:pt x="85224" y="988522"/>
                    <a:pt x="85224" y="965101"/>
                  </a:cubicBezTo>
                  <a:lnTo>
                    <a:pt x="85224" y="42105"/>
                  </a:lnTo>
                  <a:close/>
                </a:path>
              </a:pathLst>
            </a:custGeom>
            <a:solidFill>
              <a:srgbClr val="FF0B00"/>
            </a:solidFill>
            <a:ln w="542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F3D2B25B-B0E4-47DF-EE90-E0A733ACCB8E}"/>
                </a:ext>
              </a:extLst>
            </p:cNvPr>
            <p:cNvSpPr/>
            <p:nvPr/>
          </p:nvSpPr>
          <p:spPr>
            <a:xfrm rot="3681741">
              <a:off x="8455419" y="1818964"/>
              <a:ext cx="520724" cy="520724"/>
            </a:xfrm>
            <a:custGeom>
              <a:avLst/>
              <a:gdLst>
                <a:gd name="connsiteX0" fmla="*/ 521147 w 520724"/>
                <a:gd name="connsiteY0" fmla="*/ 260150 h 520724"/>
                <a:gd name="connsiteX1" fmla="*/ 260784 w 520724"/>
                <a:gd name="connsiteY1" fmla="*/ 520512 h 520724"/>
                <a:gd name="connsiteX2" fmla="*/ 422 w 520724"/>
                <a:gd name="connsiteY2" fmla="*/ 260150 h 520724"/>
                <a:gd name="connsiteX3" fmla="*/ 260784 w 520724"/>
                <a:gd name="connsiteY3" fmla="*/ -213 h 520724"/>
                <a:gd name="connsiteX4" fmla="*/ 521147 w 520724"/>
                <a:gd name="connsiteY4" fmla="*/ 260150 h 52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24" h="520724">
                  <a:moveTo>
                    <a:pt x="521147" y="260150"/>
                  </a:moveTo>
                  <a:cubicBezTo>
                    <a:pt x="521147" y="403944"/>
                    <a:pt x="404578" y="520512"/>
                    <a:pt x="260784" y="520512"/>
                  </a:cubicBezTo>
                  <a:cubicBezTo>
                    <a:pt x="116990" y="520512"/>
                    <a:pt x="422" y="403944"/>
                    <a:pt x="422" y="260150"/>
                  </a:cubicBezTo>
                  <a:cubicBezTo>
                    <a:pt x="422" y="116356"/>
                    <a:pt x="116990" y="-213"/>
                    <a:pt x="260784" y="-213"/>
                  </a:cubicBezTo>
                  <a:cubicBezTo>
                    <a:pt x="404578" y="-213"/>
                    <a:pt x="521147" y="116356"/>
                    <a:pt x="521147" y="260150"/>
                  </a:cubicBezTo>
                  <a:close/>
                </a:path>
              </a:pathLst>
            </a:custGeom>
            <a:solidFill>
              <a:srgbClr val="A2E1FF"/>
            </a:solidFill>
            <a:ln w="6585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0" name="图形 2">
              <a:extLst>
                <a:ext uri="{FF2B5EF4-FFF2-40B4-BE49-F238E27FC236}">
                  <a16:creationId xmlns:a16="http://schemas.microsoft.com/office/drawing/2014/main" id="{05D98C55-F4F3-8F6A-D7C0-55E9EA6044EE}"/>
                </a:ext>
              </a:extLst>
            </p:cNvPr>
            <p:cNvGrpSpPr/>
            <p:nvPr/>
          </p:nvGrpSpPr>
          <p:grpSpPr>
            <a:xfrm>
              <a:off x="8546623" y="1907449"/>
              <a:ext cx="303499" cy="338585"/>
              <a:chOff x="8546623" y="1907449"/>
              <a:chExt cx="303499" cy="338585"/>
            </a:xfrm>
            <a:noFill/>
          </p:grpSpPr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75963696-BA32-5336-3476-719D0FC39026}"/>
                  </a:ext>
                </a:extLst>
              </p:cNvPr>
              <p:cNvSpPr/>
              <p:nvPr/>
            </p:nvSpPr>
            <p:spPr>
              <a:xfrm rot="3681741">
                <a:off x="8593034" y="1938741"/>
                <a:ext cx="175332" cy="175332"/>
              </a:xfrm>
              <a:custGeom>
                <a:avLst/>
                <a:gdLst>
                  <a:gd name="connsiteX0" fmla="*/ 433 w 175332"/>
                  <a:gd name="connsiteY0" fmla="*/ 175115 h 175332"/>
                  <a:gd name="connsiteX1" fmla="*/ 175765 w 175332"/>
                  <a:gd name="connsiteY1" fmla="*/ -217 h 17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332" h="175332">
                    <a:moveTo>
                      <a:pt x="433" y="175115"/>
                    </a:moveTo>
                    <a:lnTo>
                      <a:pt x="175765" y="-217"/>
                    </a:lnTo>
                  </a:path>
                </a:pathLst>
              </a:custGeom>
              <a:noFill/>
              <a:ln w="31732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3DEF6422-D160-73F6-342F-C31818EB2147}"/>
                  </a:ext>
                </a:extLst>
              </p:cNvPr>
              <p:cNvSpPr/>
              <p:nvPr/>
            </p:nvSpPr>
            <p:spPr>
              <a:xfrm rot="3681741">
                <a:off x="8612300" y="2037475"/>
                <a:ext cx="141506" cy="137438"/>
              </a:xfrm>
              <a:custGeom>
                <a:avLst/>
                <a:gdLst>
                  <a:gd name="connsiteX0" fmla="*/ 416 w 141506"/>
                  <a:gd name="connsiteY0" fmla="*/ 137219 h 137438"/>
                  <a:gd name="connsiteX1" fmla="*/ 141923 w 141506"/>
                  <a:gd name="connsiteY1" fmla="*/ -220 h 13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1506" h="137438">
                    <a:moveTo>
                      <a:pt x="416" y="137219"/>
                    </a:moveTo>
                    <a:lnTo>
                      <a:pt x="141923" y="-220"/>
                    </a:lnTo>
                  </a:path>
                </a:pathLst>
              </a:custGeom>
              <a:noFill/>
              <a:ln w="31732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9667B6D-309D-BA23-30FB-1E3BAF62921B}"/>
                  </a:ext>
                </a:extLst>
              </p:cNvPr>
              <p:cNvSpPr/>
              <p:nvPr/>
            </p:nvSpPr>
            <p:spPr>
              <a:xfrm rot="3681741">
                <a:off x="8655013" y="2143758"/>
                <a:ext cx="86787" cy="86787"/>
              </a:xfrm>
              <a:custGeom>
                <a:avLst/>
                <a:gdLst>
                  <a:gd name="connsiteX0" fmla="*/ 409 w 86787"/>
                  <a:gd name="connsiteY0" fmla="*/ 86565 h 86787"/>
                  <a:gd name="connsiteX1" fmla="*/ 87197 w 86787"/>
                  <a:gd name="connsiteY1" fmla="*/ -223 h 8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787" h="86787">
                    <a:moveTo>
                      <a:pt x="409" y="86565"/>
                    </a:moveTo>
                    <a:lnTo>
                      <a:pt x="87197" y="-223"/>
                    </a:lnTo>
                  </a:path>
                </a:pathLst>
              </a:custGeom>
              <a:noFill/>
              <a:ln w="31732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8821A43A-25BF-B87E-8F6B-17EE4BD509C0}"/>
                </a:ext>
              </a:extLst>
            </p:cNvPr>
            <p:cNvSpPr/>
            <p:nvPr/>
          </p:nvSpPr>
          <p:spPr>
            <a:xfrm>
              <a:off x="7215560" y="1482822"/>
              <a:ext cx="2576132" cy="1057364"/>
            </a:xfrm>
            <a:custGeom>
              <a:avLst/>
              <a:gdLst>
                <a:gd name="connsiteX0" fmla="*/ 0 w 2576132"/>
                <a:gd name="connsiteY0" fmla="*/ 1018166 h 1057364"/>
                <a:gd name="connsiteX1" fmla="*/ 18986 w 2576132"/>
                <a:gd name="connsiteY1" fmla="*/ 1052938 h 1057364"/>
                <a:gd name="connsiteX2" fmla="*/ 174307 w 2576132"/>
                <a:gd name="connsiteY2" fmla="*/ 982726 h 1057364"/>
                <a:gd name="connsiteX3" fmla="*/ 1458341 w 2576132"/>
                <a:gd name="connsiteY3" fmla="*/ 226574 h 1057364"/>
                <a:gd name="connsiteX4" fmla="*/ 2576132 w 2576132"/>
                <a:gd name="connsiteY4" fmla="*/ 8979 h 1057364"/>
                <a:gd name="connsiteX5" fmla="*/ 2183892 w 2576132"/>
                <a:gd name="connsiteY5" fmla="*/ 2102 h 1057364"/>
                <a:gd name="connsiteX6" fmla="*/ 1087882 w 2576132"/>
                <a:gd name="connsiteY6" fmla="*/ 281457 h 1057364"/>
                <a:gd name="connsiteX7" fmla="*/ 0 w 2576132"/>
                <a:gd name="connsiteY7" fmla="*/ 1018166 h 105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6132" h="1057364">
                  <a:moveTo>
                    <a:pt x="0" y="1018166"/>
                  </a:moveTo>
                  <a:cubicBezTo>
                    <a:pt x="69024" y="991407"/>
                    <a:pt x="-3938" y="1077379"/>
                    <a:pt x="18986" y="1052938"/>
                  </a:cubicBezTo>
                  <a:cubicBezTo>
                    <a:pt x="18986" y="1052938"/>
                    <a:pt x="104711" y="1021195"/>
                    <a:pt x="174307" y="982726"/>
                  </a:cubicBezTo>
                  <a:cubicBezTo>
                    <a:pt x="469328" y="819487"/>
                    <a:pt x="1070991" y="390963"/>
                    <a:pt x="1458341" y="226574"/>
                  </a:cubicBezTo>
                  <a:cubicBezTo>
                    <a:pt x="1832928" y="67596"/>
                    <a:pt x="2177797" y="62865"/>
                    <a:pt x="2576132" y="8979"/>
                  </a:cubicBezTo>
                  <a:cubicBezTo>
                    <a:pt x="2439925" y="4394"/>
                    <a:pt x="2318195" y="-3899"/>
                    <a:pt x="2183892" y="2102"/>
                  </a:cubicBezTo>
                  <a:cubicBezTo>
                    <a:pt x="1809877" y="18821"/>
                    <a:pt x="1431544" y="95606"/>
                    <a:pt x="1087882" y="281457"/>
                  </a:cubicBezTo>
                  <a:cubicBezTo>
                    <a:pt x="700532" y="505809"/>
                    <a:pt x="339026" y="752348"/>
                    <a:pt x="0" y="1018166"/>
                  </a:cubicBezTo>
                  <a:close/>
                </a:path>
              </a:pathLst>
            </a:custGeom>
            <a:solidFill>
              <a:srgbClr val="808080">
                <a:alpha val="28000"/>
              </a:srgbClr>
            </a:solidFill>
            <a:ln w="6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7922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图形 13">
            <a:extLst>
              <a:ext uri="{FF2B5EF4-FFF2-40B4-BE49-F238E27FC236}">
                <a16:creationId xmlns:a16="http://schemas.microsoft.com/office/drawing/2014/main" id="{66143434-9283-089D-FCD7-604ADC79D566}"/>
              </a:ext>
            </a:extLst>
          </p:cNvPr>
          <p:cNvGrpSpPr/>
          <p:nvPr/>
        </p:nvGrpSpPr>
        <p:grpSpPr>
          <a:xfrm rot="5066649">
            <a:off x="1111995" y="1439217"/>
            <a:ext cx="4393868" cy="4373047"/>
            <a:chOff x="1300312" y="1439217"/>
            <a:chExt cx="4393868" cy="437304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689A38-9538-8632-0B1A-435C978EFAD7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F400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13">
              <a:extLst>
                <a:ext uri="{FF2B5EF4-FFF2-40B4-BE49-F238E27FC236}">
                  <a16:creationId xmlns:a16="http://schemas.microsoft.com/office/drawing/2014/main" id="{A9C77A06-7207-76CE-3F22-F3D640F6011C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84CC8C4-000F-2127-AD0F-C9870FFCACE8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" name="图形 13">
                <a:extLst>
                  <a:ext uri="{FF2B5EF4-FFF2-40B4-BE49-F238E27FC236}">
                    <a16:creationId xmlns:a16="http://schemas.microsoft.com/office/drawing/2014/main" id="{3B9931B9-3272-8E82-ECBF-EB3299CD634F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20" name="图形 13">
                  <a:extLst>
                    <a:ext uri="{FF2B5EF4-FFF2-40B4-BE49-F238E27FC236}">
                      <a16:creationId xmlns:a16="http://schemas.microsoft.com/office/drawing/2014/main" id="{7417054C-87C2-DFD1-CCE9-8967921AD5BE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69A71757-742B-90BA-5B2A-C9356603EA29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" name="图形 13">
                    <a:extLst>
                      <a:ext uri="{FF2B5EF4-FFF2-40B4-BE49-F238E27FC236}">
                        <a16:creationId xmlns:a16="http://schemas.microsoft.com/office/drawing/2014/main" id="{764F1742-1A6B-8D2A-0BA3-AC73712BBC77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23" name="任意多边形: 形状 22">
                      <a:extLst>
                        <a:ext uri="{FF2B5EF4-FFF2-40B4-BE49-F238E27FC236}">
                          <a16:creationId xmlns:a16="http://schemas.microsoft.com/office/drawing/2014/main" id="{880E48C1-D02D-76F6-4DFE-D64AE0E3EC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7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任意多边形: 形状 23">
                      <a:extLst>
                        <a:ext uri="{FF2B5EF4-FFF2-40B4-BE49-F238E27FC236}">
                          <a16:creationId xmlns:a16="http://schemas.microsoft.com/office/drawing/2014/main" id="{A33EE8CA-A270-F092-96AF-EAE1B058E6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7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任意多边形: 形状 24">
                      <a:extLst>
                        <a:ext uri="{FF2B5EF4-FFF2-40B4-BE49-F238E27FC236}">
                          <a16:creationId xmlns:a16="http://schemas.microsoft.com/office/drawing/2014/main" id="{734C25D4-F5A8-479C-2462-C52319104D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7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任意多边形: 形状 25">
                      <a:extLst>
                        <a:ext uri="{FF2B5EF4-FFF2-40B4-BE49-F238E27FC236}">
                          <a16:creationId xmlns:a16="http://schemas.microsoft.com/office/drawing/2014/main" id="{9BEEDA31-A165-87B0-4EDE-6493FD0411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7F0000"/>
                    </a:solidFill>
                    <a:ln w="9525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86C7F40C-9490-1A73-F972-95791FE3C027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1906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E6ACC0FE-4481-2B4A-8E50-AD27E58079B7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952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37C7BFE-DE12-0279-FEC2-4370806E6411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785FD5B-9383-4F10-F38E-E77D57947363}"/>
              </a:ext>
            </a:extLst>
          </p:cNvPr>
          <p:cNvGrpSpPr/>
          <p:nvPr/>
        </p:nvGrpSpPr>
        <p:grpSpPr>
          <a:xfrm>
            <a:off x="6255626" y="1219846"/>
            <a:ext cx="4127240" cy="5117311"/>
            <a:chOff x="7456430" y="1564790"/>
            <a:chExt cx="3460817" cy="429102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AD068E9-00EA-1148-BBB6-F477A1902631}"/>
                </a:ext>
              </a:extLst>
            </p:cNvPr>
            <p:cNvSpPr/>
            <p:nvPr/>
          </p:nvSpPr>
          <p:spPr>
            <a:xfrm>
              <a:off x="8093242" y="1564790"/>
              <a:ext cx="2824005" cy="3252431"/>
            </a:xfrm>
            <a:custGeom>
              <a:avLst/>
              <a:gdLst>
                <a:gd name="connsiteX0" fmla="*/ 2603044 w 2824005"/>
                <a:gd name="connsiteY0" fmla="*/ 3185 h 3252431"/>
                <a:gd name="connsiteX1" fmla="*/ 2520529 w 2824005"/>
                <a:gd name="connsiteY1" fmla="*/ 1899 h 3252431"/>
                <a:gd name="connsiteX2" fmla="*/ 2484353 w 2824005"/>
                <a:gd name="connsiteY2" fmla="*/ 7053 h 3252431"/>
                <a:gd name="connsiteX3" fmla="*/ 2407048 w 2824005"/>
                <a:gd name="connsiteY3" fmla="*/ 27455 h 3252431"/>
                <a:gd name="connsiteX4" fmla="*/ 2345116 w 2824005"/>
                <a:gd name="connsiteY4" fmla="*/ 51811 h 3252431"/>
                <a:gd name="connsiteX5" fmla="*/ 2115525 w 2824005"/>
                <a:gd name="connsiteY5" fmla="*/ 191361 h 3252431"/>
                <a:gd name="connsiteX6" fmla="*/ 2084760 w 2824005"/>
                <a:gd name="connsiteY6" fmla="*/ 213974 h 3252431"/>
                <a:gd name="connsiteX7" fmla="*/ 2060500 w 2824005"/>
                <a:gd name="connsiteY7" fmla="*/ 232405 h 3252431"/>
                <a:gd name="connsiteX8" fmla="*/ 2036573 w 2824005"/>
                <a:gd name="connsiteY8" fmla="*/ 250883 h 3252431"/>
                <a:gd name="connsiteX9" fmla="*/ 2032248 w 2824005"/>
                <a:gd name="connsiteY9" fmla="*/ 254245 h 3252431"/>
                <a:gd name="connsiteX10" fmla="*/ 2022971 w 2824005"/>
                <a:gd name="connsiteY10" fmla="*/ 261723 h 3252431"/>
                <a:gd name="connsiteX11" fmla="*/ 2021619 w 2824005"/>
                <a:gd name="connsiteY11" fmla="*/ 262694 h 3252431"/>
                <a:gd name="connsiteX12" fmla="*/ 2014113 w 2824005"/>
                <a:gd name="connsiteY12" fmla="*/ 268761 h 3252431"/>
                <a:gd name="connsiteX13" fmla="*/ 1997739 w 2824005"/>
                <a:gd name="connsiteY13" fmla="*/ 281868 h 3252431"/>
                <a:gd name="connsiteX14" fmla="*/ 1989243 w 2824005"/>
                <a:gd name="connsiteY14" fmla="*/ 288792 h 3252431"/>
                <a:gd name="connsiteX15" fmla="*/ 1988462 w 2824005"/>
                <a:gd name="connsiteY15" fmla="*/ 289335 h 3252431"/>
                <a:gd name="connsiteX16" fmla="*/ 1974946 w 2824005"/>
                <a:gd name="connsiteY16" fmla="*/ 300708 h 3252431"/>
                <a:gd name="connsiteX17" fmla="*/ 1961097 w 2824005"/>
                <a:gd name="connsiteY17" fmla="*/ 312014 h 3252431"/>
                <a:gd name="connsiteX18" fmla="*/ 1945752 w 2824005"/>
                <a:gd name="connsiteY18" fmla="*/ 325120 h 3252431"/>
                <a:gd name="connsiteX19" fmla="*/ 1935198 w 2824005"/>
                <a:gd name="connsiteY19" fmla="*/ 334093 h 3252431"/>
                <a:gd name="connsiteX20" fmla="*/ 1934817 w 2824005"/>
                <a:gd name="connsiteY20" fmla="*/ 334369 h 3252431"/>
                <a:gd name="connsiteX21" fmla="*/ 1934426 w 2824005"/>
                <a:gd name="connsiteY21" fmla="*/ 334646 h 3252431"/>
                <a:gd name="connsiteX22" fmla="*/ 1923454 w 2824005"/>
                <a:gd name="connsiteY22" fmla="*/ 344056 h 3252431"/>
                <a:gd name="connsiteX23" fmla="*/ 1918282 w 2824005"/>
                <a:gd name="connsiteY23" fmla="*/ 348466 h 3252431"/>
                <a:gd name="connsiteX24" fmla="*/ 1916253 w 2824005"/>
                <a:gd name="connsiteY24" fmla="*/ 350342 h 3252431"/>
                <a:gd name="connsiteX25" fmla="*/ 1900270 w 2824005"/>
                <a:gd name="connsiteY25" fmla="*/ 364192 h 3252431"/>
                <a:gd name="connsiteX26" fmla="*/ 1890078 w 2824005"/>
                <a:gd name="connsiteY26" fmla="*/ 373050 h 3252431"/>
                <a:gd name="connsiteX27" fmla="*/ 1886449 w 2824005"/>
                <a:gd name="connsiteY27" fmla="*/ 376364 h 3252431"/>
                <a:gd name="connsiteX28" fmla="*/ 1880829 w 2824005"/>
                <a:gd name="connsiteY28" fmla="*/ 381384 h 3252431"/>
                <a:gd name="connsiteX29" fmla="*/ 1880029 w 2824005"/>
                <a:gd name="connsiteY29" fmla="*/ 382108 h 3252431"/>
                <a:gd name="connsiteX30" fmla="*/ 1856369 w 2824005"/>
                <a:gd name="connsiteY30" fmla="*/ 403015 h 3252431"/>
                <a:gd name="connsiteX31" fmla="*/ 1853540 w 2824005"/>
                <a:gd name="connsiteY31" fmla="*/ 405616 h 3252431"/>
                <a:gd name="connsiteX32" fmla="*/ 1798304 w 2824005"/>
                <a:gd name="connsiteY32" fmla="*/ 456003 h 3252431"/>
                <a:gd name="connsiteX33" fmla="*/ 1795866 w 2824005"/>
                <a:gd name="connsiteY33" fmla="*/ 458327 h 3252431"/>
                <a:gd name="connsiteX34" fmla="*/ 1792847 w 2824005"/>
                <a:gd name="connsiteY34" fmla="*/ 461052 h 3252431"/>
                <a:gd name="connsiteX35" fmla="*/ 1742764 w 2824005"/>
                <a:gd name="connsiteY35" fmla="*/ 508219 h 3252431"/>
                <a:gd name="connsiteX36" fmla="*/ 1703864 w 2824005"/>
                <a:gd name="connsiteY36" fmla="*/ 545672 h 3252431"/>
                <a:gd name="connsiteX37" fmla="*/ 1688929 w 2824005"/>
                <a:gd name="connsiteY37" fmla="*/ 560378 h 3252431"/>
                <a:gd name="connsiteX38" fmla="*/ 1685052 w 2824005"/>
                <a:gd name="connsiteY38" fmla="*/ 564159 h 3252431"/>
                <a:gd name="connsiteX39" fmla="*/ 1636351 w 2824005"/>
                <a:gd name="connsiteY39" fmla="*/ 612242 h 3252431"/>
                <a:gd name="connsiteX40" fmla="*/ 1593183 w 2824005"/>
                <a:gd name="connsiteY40" fmla="*/ 655799 h 3252431"/>
                <a:gd name="connsiteX41" fmla="*/ 1577972 w 2824005"/>
                <a:gd name="connsiteY41" fmla="*/ 671144 h 3252431"/>
                <a:gd name="connsiteX42" fmla="*/ 1574067 w 2824005"/>
                <a:gd name="connsiteY42" fmla="*/ 675088 h 3252431"/>
                <a:gd name="connsiteX43" fmla="*/ 1518317 w 2824005"/>
                <a:gd name="connsiteY43" fmla="*/ 732562 h 3252431"/>
                <a:gd name="connsiteX44" fmla="*/ 1459605 w 2824005"/>
                <a:gd name="connsiteY44" fmla="*/ 794475 h 3252431"/>
                <a:gd name="connsiteX45" fmla="*/ 1440841 w 2824005"/>
                <a:gd name="connsiteY45" fmla="*/ 814677 h 3252431"/>
                <a:gd name="connsiteX46" fmla="*/ 1398111 w 2824005"/>
                <a:gd name="connsiteY46" fmla="*/ 860693 h 3252431"/>
                <a:gd name="connsiteX47" fmla="*/ 1388691 w 2824005"/>
                <a:gd name="connsiteY47" fmla="*/ 871046 h 3252431"/>
                <a:gd name="connsiteX48" fmla="*/ 1338704 w 2824005"/>
                <a:gd name="connsiteY48" fmla="*/ 925739 h 3252431"/>
                <a:gd name="connsiteX49" fmla="*/ 1322740 w 2824005"/>
                <a:gd name="connsiteY49" fmla="*/ 943512 h 3252431"/>
                <a:gd name="connsiteX50" fmla="*/ 1286545 w 2824005"/>
                <a:gd name="connsiteY50" fmla="*/ 984146 h 3252431"/>
                <a:gd name="connsiteX51" fmla="*/ 1256008 w 2824005"/>
                <a:gd name="connsiteY51" fmla="*/ 1018579 h 3252431"/>
                <a:gd name="connsiteX52" fmla="*/ 1234472 w 2824005"/>
                <a:gd name="connsiteY52" fmla="*/ 1043096 h 3252431"/>
                <a:gd name="connsiteX53" fmla="*/ 1201916 w 2824005"/>
                <a:gd name="connsiteY53" fmla="*/ 1080415 h 3252431"/>
                <a:gd name="connsiteX54" fmla="*/ 1169207 w 2824005"/>
                <a:gd name="connsiteY54" fmla="*/ 1118573 h 3252431"/>
                <a:gd name="connsiteX55" fmla="*/ 1155186 w 2824005"/>
                <a:gd name="connsiteY55" fmla="*/ 1134975 h 3252431"/>
                <a:gd name="connsiteX56" fmla="*/ 1110866 w 2824005"/>
                <a:gd name="connsiteY56" fmla="*/ 1187372 h 3252431"/>
                <a:gd name="connsiteX57" fmla="*/ 1100665 w 2824005"/>
                <a:gd name="connsiteY57" fmla="*/ 1199297 h 3252431"/>
                <a:gd name="connsiteX58" fmla="*/ 1060012 w 2824005"/>
                <a:gd name="connsiteY58" fmla="*/ 1248227 h 3252431"/>
                <a:gd name="connsiteX59" fmla="*/ 1047782 w 2824005"/>
                <a:gd name="connsiteY59" fmla="*/ 1263048 h 3252431"/>
                <a:gd name="connsiteX60" fmla="*/ 1004377 w 2824005"/>
                <a:gd name="connsiteY60" fmla="*/ 1316121 h 3252431"/>
                <a:gd name="connsiteX61" fmla="*/ 997280 w 2824005"/>
                <a:gd name="connsiteY61" fmla="*/ 1324817 h 3252431"/>
                <a:gd name="connsiteX62" fmla="*/ 992956 w 2824005"/>
                <a:gd name="connsiteY62" fmla="*/ 1330227 h 3252431"/>
                <a:gd name="connsiteX63" fmla="*/ 948665 w 2824005"/>
                <a:gd name="connsiteY63" fmla="*/ 1385529 h 3252431"/>
                <a:gd name="connsiteX64" fmla="*/ 904364 w 2824005"/>
                <a:gd name="connsiteY64" fmla="*/ 1441860 h 3252431"/>
                <a:gd name="connsiteX65" fmla="*/ 881466 w 2824005"/>
                <a:gd name="connsiteY65" fmla="*/ 1471435 h 3252431"/>
                <a:gd name="connsiteX66" fmla="*/ 855910 w 2824005"/>
                <a:gd name="connsiteY66" fmla="*/ 1504649 h 3252431"/>
                <a:gd name="connsiteX67" fmla="*/ 852615 w 2824005"/>
                <a:gd name="connsiteY67" fmla="*/ 1509040 h 3252431"/>
                <a:gd name="connsiteX68" fmla="*/ 832812 w 2824005"/>
                <a:gd name="connsiteY68" fmla="*/ 1535386 h 3252431"/>
                <a:gd name="connsiteX69" fmla="*/ 828564 w 2824005"/>
                <a:gd name="connsiteY69" fmla="*/ 1530233 h 3252431"/>
                <a:gd name="connsiteX70" fmla="*/ 819430 w 2824005"/>
                <a:gd name="connsiteY70" fmla="*/ 1522728 h 3252431"/>
                <a:gd name="connsiteX71" fmla="*/ 819258 w 2824005"/>
                <a:gd name="connsiteY71" fmla="*/ 1522699 h 3252431"/>
                <a:gd name="connsiteX72" fmla="*/ 813715 w 2824005"/>
                <a:gd name="connsiteY72" fmla="*/ 1519203 h 3252431"/>
                <a:gd name="connsiteX73" fmla="*/ 811695 w 2824005"/>
                <a:gd name="connsiteY73" fmla="*/ 1518003 h 3252431"/>
                <a:gd name="connsiteX74" fmla="*/ 810124 w 2824005"/>
                <a:gd name="connsiteY74" fmla="*/ 1517231 h 3252431"/>
                <a:gd name="connsiteX75" fmla="*/ 802885 w 2824005"/>
                <a:gd name="connsiteY75" fmla="*/ 1513622 h 3252431"/>
                <a:gd name="connsiteX76" fmla="*/ 800503 w 2824005"/>
                <a:gd name="connsiteY76" fmla="*/ 1512536 h 3252431"/>
                <a:gd name="connsiteX77" fmla="*/ 784921 w 2824005"/>
                <a:gd name="connsiteY77" fmla="*/ 1506840 h 3252431"/>
                <a:gd name="connsiteX78" fmla="*/ 776329 w 2824005"/>
                <a:gd name="connsiteY78" fmla="*/ 1504201 h 3252431"/>
                <a:gd name="connsiteX79" fmla="*/ 744287 w 2824005"/>
                <a:gd name="connsiteY79" fmla="*/ 1496915 h 3252431"/>
                <a:gd name="connsiteX80" fmla="*/ 634349 w 2824005"/>
                <a:gd name="connsiteY80" fmla="*/ 1490324 h 3252431"/>
                <a:gd name="connsiteX81" fmla="*/ 590210 w 2824005"/>
                <a:gd name="connsiteY81" fmla="*/ 1494133 h 3252431"/>
                <a:gd name="connsiteX82" fmla="*/ 586391 w 2824005"/>
                <a:gd name="connsiteY82" fmla="*/ 1494515 h 3252431"/>
                <a:gd name="connsiteX83" fmla="*/ 557625 w 2824005"/>
                <a:gd name="connsiteY83" fmla="*/ 1499220 h 3252431"/>
                <a:gd name="connsiteX84" fmla="*/ 550205 w 2824005"/>
                <a:gd name="connsiteY84" fmla="*/ 1500696 h 3252431"/>
                <a:gd name="connsiteX85" fmla="*/ 537985 w 2824005"/>
                <a:gd name="connsiteY85" fmla="*/ 1503411 h 3252431"/>
                <a:gd name="connsiteX86" fmla="*/ 537261 w 2824005"/>
                <a:gd name="connsiteY86" fmla="*/ 1503630 h 3252431"/>
                <a:gd name="connsiteX87" fmla="*/ 510429 w 2824005"/>
                <a:gd name="connsiteY87" fmla="*/ 1511050 h 3252431"/>
                <a:gd name="connsiteX88" fmla="*/ 501904 w 2824005"/>
                <a:gd name="connsiteY88" fmla="*/ 1514050 h 3252431"/>
                <a:gd name="connsiteX89" fmla="*/ 495894 w 2824005"/>
                <a:gd name="connsiteY89" fmla="*/ 1516279 h 3252431"/>
                <a:gd name="connsiteX90" fmla="*/ 490446 w 2824005"/>
                <a:gd name="connsiteY90" fmla="*/ 1518251 h 3252431"/>
                <a:gd name="connsiteX91" fmla="*/ 477796 w 2824005"/>
                <a:gd name="connsiteY91" fmla="*/ 1523461 h 3252431"/>
                <a:gd name="connsiteX92" fmla="*/ 459423 w 2824005"/>
                <a:gd name="connsiteY92" fmla="*/ 1533319 h 3252431"/>
                <a:gd name="connsiteX93" fmla="*/ 433477 w 2824005"/>
                <a:gd name="connsiteY93" fmla="*/ 1547540 h 3252431"/>
                <a:gd name="connsiteX94" fmla="*/ 420246 w 2824005"/>
                <a:gd name="connsiteY94" fmla="*/ 1555208 h 3252431"/>
                <a:gd name="connsiteX95" fmla="*/ 417198 w 2824005"/>
                <a:gd name="connsiteY95" fmla="*/ 1557075 h 3252431"/>
                <a:gd name="connsiteX96" fmla="*/ 391900 w 2824005"/>
                <a:gd name="connsiteY96" fmla="*/ 1572601 h 3252431"/>
                <a:gd name="connsiteX97" fmla="*/ 386528 w 2824005"/>
                <a:gd name="connsiteY97" fmla="*/ 1576134 h 3252431"/>
                <a:gd name="connsiteX98" fmla="*/ 363906 w 2824005"/>
                <a:gd name="connsiteY98" fmla="*/ 1590908 h 3252431"/>
                <a:gd name="connsiteX99" fmla="*/ 363325 w 2824005"/>
                <a:gd name="connsiteY99" fmla="*/ 1591327 h 3252431"/>
                <a:gd name="connsiteX100" fmla="*/ 340703 w 2824005"/>
                <a:gd name="connsiteY100" fmla="*/ 1607129 h 3252431"/>
                <a:gd name="connsiteX101" fmla="*/ 331950 w 2824005"/>
                <a:gd name="connsiteY101" fmla="*/ 1613491 h 3252431"/>
                <a:gd name="connsiteX102" fmla="*/ 311985 w 2824005"/>
                <a:gd name="connsiteY102" fmla="*/ 1628722 h 3252431"/>
                <a:gd name="connsiteX103" fmla="*/ 304699 w 2824005"/>
                <a:gd name="connsiteY103" fmla="*/ 1634484 h 3252431"/>
                <a:gd name="connsiteX104" fmla="*/ 287525 w 2824005"/>
                <a:gd name="connsiteY104" fmla="*/ 1648314 h 3252431"/>
                <a:gd name="connsiteX105" fmla="*/ 282991 w 2824005"/>
                <a:gd name="connsiteY105" fmla="*/ 1651982 h 3252431"/>
                <a:gd name="connsiteX106" fmla="*/ 266008 w 2824005"/>
                <a:gd name="connsiteY106" fmla="*/ 1666688 h 3252431"/>
                <a:gd name="connsiteX107" fmla="*/ 252378 w 2824005"/>
                <a:gd name="connsiteY107" fmla="*/ 1678718 h 3252431"/>
                <a:gd name="connsiteX108" fmla="*/ 249549 w 2824005"/>
                <a:gd name="connsiteY108" fmla="*/ 1681309 h 3252431"/>
                <a:gd name="connsiteX109" fmla="*/ 199714 w 2824005"/>
                <a:gd name="connsiteY109" fmla="*/ 1730048 h 3252431"/>
                <a:gd name="connsiteX110" fmla="*/ 190018 w 2824005"/>
                <a:gd name="connsiteY110" fmla="*/ 1740011 h 3252431"/>
                <a:gd name="connsiteX111" fmla="*/ 184588 w 2824005"/>
                <a:gd name="connsiteY111" fmla="*/ 1745926 h 3252431"/>
                <a:gd name="connsiteX112" fmla="*/ 174330 w 2824005"/>
                <a:gd name="connsiteY112" fmla="*/ 1757156 h 3252431"/>
                <a:gd name="connsiteX113" fmla="*/ 153080 w 2824005"/>
                <a:gd name="connsiteY113" fmla="*/ 1781035 h 3252431"/>
                <a:gd name="connsiteX114" fmla="*/ 147117 w 2824005"/>
                <a:gd name="connsiteY114" fmla="*/ 1788055 h 3252431"/>
                <a:gd name="connsiteX115" fmla="*/ 138554 w 2824005"/>
                <a:gd name="connsiteY115" fmla="*/ 1798380 h 3252431"/>
                <a:gd name="connsiteX116" fmla="*/ 123057 w 2824005"/>
                <a:gd name="connsiteY116" fmla="*/ 1817430 h 3252431"/>
                <a:gd name="connsiteX117" fmla="*/ 86414 w 2824005"/>
                <a:gd name="connsiteY117" fmla="*/ 1864808 h 3252431"/>
                <a:gd name="connsiteX118" fmla="*/ 83747 w 2824005"/>
                <a:gd name="connsiteY118" fmla="*/ 1868456 h 3252431"/>
                <a:gd name="connsiteX119" fmla="*/ 71298 w 2824005"/>
                <a:gd name="connsiteY119" fmla="*/ 1885629 h 3252431"/>
                <a:gd name="connsiteX120" fmla="*/ 70631 w 2824005"/>
                <a:gd name="connsiteY120" fmla="*/ 1886544 h 3252431"/>
                <a:gd name="connsiteX121" fmla="*/ 70384 w 2824005"/>
                <a:gd name="connsiteY121" fmla="*/ 1887011 h 3252431"/>
                <a:gd name="connsiteX122" fmla="*/ 56934 w 2824005"/>
                <a:gd name="connsiteY122" fmla="*/ 1906070 h 3252431"/>
                <a:gd name="connsiteX123" fmla="*/ 44047 w 2824005"/>
                <a:gd name="connsiteY123" fmla="*/ 1924882 h 3252431"/>
                <a:gd name="connsiteX124" fmla="*/ 43571 w 2824005"/>
                <a:gd name="connsiteY124" fmla="*/ 1925653 h 3252431"/>
                <a:gd name="connsiteX125" fmla="*/ 37418 w 2824005"/>
                <a:gd name="connsiteY125" fmla="*/ 1934845 h 3252431"/>
                <a:gd name="connsiteX126" fmla="*/ 30122 w 2824005"/>
                <a:gd name="connsiteY126" fmla="*/ 1945732 h 3252431"/>
                <a:gd name="connsiteX127" fmla="*/ 20444 w 2824005"/>
                <a:gd name="connsiteY127" fmla="*/ 1960638 h 3252431"/>
                <a:gd name="connsiteX128" fmla="*/ 16949 w 2824005"/>
                <a:gd name="connsiteY128" fmla="*/ 1966191 h 3252431"/>
                <a:gd name="connsiteX129" fmla="*/ 3528 w 2824005"/>
                <a:gd name="connsiteY129" fmla="*/ 1987127 h 3252431"/>
                <a:gd name="connsiteX130" fmla="*/ 3500 w 2824005"/>
                <a:gd name="connsiteY130" fmla="*/ 1987299 h 3252431"/>
                <a:gd name="connsiteX131" fmla="*/ 2042 w 2824005"/>
                <a:gd name="connsiteY131" fmla="*/ 1994900 h 3252431"/>
                <a:gd name="connsiteX132" fmla="*/ 1956 w 2824005"/>
                <a:gd name="connsiteY132" fmla="*/ 1995395 h 3252431"/>
                <a:gd name="connsiteX133" fmla="*/ 1061 w 2824005"/>
                <a:gd name="connsiteY133" fmla="*/ 2001729 h 3252431"/>
                <a:gd name="connsiteX134" fmla="*/ 490 w 2824005"/>
                <a:gd name="connsiteY134" fmla="*/ 2008111 h 3252431"/>
                <a:gd name="connsiteX135" fmla="*/ 385 w 2824005"/>
                <a:gd name="connsiteY135" fmla="*/ 2008778 h 3252431"/>
                <a:gd name="connsiteX136" fmla="*/ 213 w 2824005"/>
                <a:gd name="connsiteY136" fmla="*/ 2010797 h 3252431"/>
                <a:gd name="connsiteX137" fmla="*/ 185 w 2824005"/>
                <a:gd name="connsiteY137" fmla="*/ 2011988 h 3252431"/>
                <a:gd name="connsiteX138" fmla="*/ 156 w 2824005"/>
                <a:gd name="connsiteY138" fmla="*/ 2012150 h 3252431"/>
                <a:gd name="connsiteX139" fmla="*/ 242 w 2824005"/>
                <a:gd name="connsiteY139" fmla="*/ 2012673 h 3252431"/>
                <a:gd name="connsiteX140" fmla="*/ 71 w 2824005"/>
                <a:gd name="connsiteY140" fmla="*/ 2014693 h 3252431"/>
                <a:gd name="connsiteX141" fmla="*/ 4 w 2824005"/>
                <a:gd name="connsiteY141" fmla="*/ 2018094 h 3252431"/>
                <a:gd name="connsiteX142" fmla="*/ 261 w 2824005"/>
                <a:gd name="connsiteY142" fmla="*/ 2028714 h 3252431"/>
                <a:gd name="connsiteX143" fmla="*/ 318 w 2824005"/>
                <a:gd name="connsiteY143" fmla="*/ 2029409 h 3252431"/>
                <a:gd name="connsiteX144" fmla="*/ 290 w 2824005"/>
                <a:gd name="connsiteY144" fmla="*/ 2029571 h 3252431"/>
                <a:gd name="connsiteX145" fmla="*/ 775 w 2824005"/>
                <a:gd name="connsiteY145" fmla="*/ 2034772 h 3252431"/>
                <a:gd name="connsiteX146" fmla="*/ 1052 w 2824005"/>
                <a:gd name="connsiteY146" fmla="*/ 2037210 h 3252431"/>
                <a:gd name="connsiteX147" fmla="*/ 1213 w 2824005"/>
                <a:gd name="connsiteY147" fmla="*/ 2038258 h 3252431"/>
                <a:gd name="connsiteX148" fmla="*/ 2356 w 2824005"/>
                <a:gd name="connsiteY148" fmla="*/ 2045611 h 3252431"/>
                <a:gd name="connsiteX149" fmla="*/ 2328 w 2824005"/>
                <a:gd name="connsiteY149" fmla="*/ 2045783 h 3252431"/>
                <a:gd name="connsiteX150" fmla="*/ 3833 w 2824005"/>
                <a:gd name="connsiteY150" fmla="*/ 2054050 h 3252431"/>
                <a:gd name="connsiteX151" fmla="*/ 6005 w 2824005"/>
                <a:gd name="connsiteY151" fmla="*/ 2062432 h 3252431"/>
                <a:gd name="connsiteX152" fmla="*/ 8281 w 2824005"/>
                <a:gd name="connsiteY152" fmla="*/ 2070157 h 3252431"/>
                <a:gd name="connsiteX153" fmla="*/ 8729 w 2824005"/>
                <a:gd name="connsiteY153" fmla="*/ 2071595 h 3252431"/>
                <a:gd name="connsiteX154" fmla="*/ 11120 w 2824005"/>
                <a:gd name="connsiteY154" fmla="*/ 2078653 h 3252431"/>
                <a:gd name="connsiteX155" fmla="*/ 11720 w 2824005"/>
                <a:gd name="connsiteY155" fmla="*/ 2080120 h 3252431"/>
                <a:gd name="connsiteX156" fmla="*/ 11967 w 2824005"/>
                <a:gd name="connsiteY156" fmla="*/ 2080673 h 3252431"/>
                <a:gd name="connsiteX157" fmla="*/ 14339 w 2824005"/>
                <a:gd name="connsiteY157" fmla="*/ 2086864 h 3252431"/>
                <a:gd name="connsiteX158" fmla="*/ 14558 w 2824005"/>
                <a:gd name="connsiteY158" fmla="*/ 2087588 h 3252431"/>
                <a:gd name="connsiteX159" fmla="*/ 18273 w 2824005"/>
                <a:gd name="connsiteY159" fmla="*/ 2095893 h 3252431"/>
                <a:gd name="connsiteX160" fmla="*/ 23835 w 2824005"/>
                <a:gd name="connsiteY160" fmla="*/ 2107409 h 3252431"/>
                <a:gd name="connsiteX161" fmla="*/ 24997 w 2824005"/>
                <a:gd name="connsiteY161" fmla="*/ 2109648 h 3252431"/>
                <a:gd name="connsiteX162" fmla="*/ 26426 w 2824005"/>
                <a:gd name="connsiteY162" fmla="*/ 2112277 h 3252431"/>
                <a:gd name="connsiteX163" fmla="*/ 26569 w 2824005"/>
                <a:gd name="connsiteY163" fmla="*/ 2112467 h 3252431"/>
                <a:gd name="connsiteX164" fmla="*/ 28665 w 2824005"/>
                <a:gd name="connsiteY164" fmla="*/ 2116239 h 3252431"/>
                <a:gd name="connsiteX165" fmla="*/ 41342 w 2824005"/>
                <a:gd name="connsiteY165" fmla="*/ 2136118 h 3252431"/>
                <a:gd name="connsiteX166" fmla="*/ 41619 w 2824005"/>
                <a:gd name="connsiteY166" fmla="*/ 2136498 h 3252431"/>
                <a:gd name="connsiteX167" fmla="*/ 47105 w 2824005"/>
                <a:gd name="connsiteY167" fmla="*/ 2144424 h 3252431"/>
                <a:gd name="connsiteX168" fmla="*/ 48658 w 2824005"/>
                <a:gd name="connsiteY168" fmla="*/ 2146386 h 3252431"/>
                <a:gd name="connsiteX169" fmla="*/ 54392 w 2824005"/>
                <a:gd name="connsiteY169" fmla="*/ 2153834 h 3252431"/>
                <a:gd name="connsiteX170" fmla="*/ 58611 w 2824005"/>
                <a:gd name="connsiteY170" fmla="*/ 2159159 h 3252431"/>
                <a:gd name="connsiteX171" fmla="*/ 60878 w 2824005"/>
                <a:gd name="connsiteY171" fmla="*/ 2161921 h 3252431"/>
                <a:gd name="connsiteX172" fmla="*/ 65288 w 2824005"/>
                <a:gd name="connsiteY172" fmla="*/ 2167102 h 3252431"/>
                <a:gd name="connsiteX173" fmla="*/ 72460 w 2824005"/>
                <a:gd name="connsiteY173" fmla="*/ 2175141 h 3252431"/>
                <a:gd name="connsiteX174" fmla="*/ 83090 w 2824005"/>
                <a:gd name="connsiteY174" fmla="*/ 2185971 h 3252431"/>
                <a:gd name="connsiteX175" fmla="*/ 83671 w 2824005"/>
                <a:gd name="connsiteY175" fmla="*/ 2186581 h 3252431"/>
                <a:gd name="connsiteX176" fmla="*/ 89243 w 2824005"/>
                <a:gd name="connsiteY176" fmla="*/ 2191953 h 3252431"/>
                <a:gd name="connsiteX177" fmla="*/ 95568 w 2824005"/>
                <a:gd name="connsiteY177" fmla="*/ 2197963 h 3252431"/>
                <a:gd name="connsiteX178" fmla="*/ 96006 w 2824005"/>
                <a:gd name="connsiteY178" fmla="*/ 2198382 h 3252431"/>
                <a:gd name="connsiteX179" fmla="*/ 125905 w 2824005"/>
                <a:gd name="connsiteY179" fmla="*/ 2223385 h 3252431"/>
                <a:gd name="connsiteX180" fmla="*/ 142174 w 2824005"/>
                <a:gd name="connsiteY180" fmla="*/ 2235168 h 3252431"/>
                <a:gd name="connsiteX181" fmla="*/ 142783 w 2824005"/>
                <a:gd name="connsiteY181" fmla="*/ 2235606 h 3252431"/>
                <a:gd name="connsiteX182" fmla="*/ 142945 w 2824005"/>
                <a:gd name="connsiteY182" fmla="*/ 2235635 h 3252431"/>
                <a:gd name="connsiteX183" fmla="*/ 150927 w 2824005"/>
                <a:gd name="connsiteY183" fmla="*/ 2240912 h 3252431"/>
                <a:gd name="connsiteX184" fmla="*/ 158605 w 2824005"/>
                <a:gd name="connsiteY184" fmla="*/ 2245960 h 3252431"/>
                <a:gd name="connsiteX185" fmla="*/ 160290 w 2824005"/>
                <a:gd name="connsiteY185" fmla="*/ 2247093 h 3252431"/>
                <a:gd name="connsiteX186" fmla="*/ 165262 w 2824005"/>
                <a:gd name="connsiteY186" fmla="*/ 2249979 h 3252431"/>
                <a:gd name="connsiteX187" fmla="*/ 167282 w 2824005"/>
                <a:gd name="connsiteY187" fmla="*/ 2251170 h 3252431"/>
                <a:gd name="connsiteX188" fmla="*/ 171616 w 2824005"/>
                <a:gd name="connsiteY188" fmla="*/ 2253779 h 3252431"/>
                <a:gd name="connsiteX189" fmla="*/ 173025 w 2824005"/>
                <a:gd name="connsiteY189" fmla="*/ 2254522 h 3252431"/>
                <a:gd name="connsiteX190" fmla="*/ 175673 w 2824005"/>
                <a:gd name="connsiteY190" fmla="*/ 2255999 h 3252431"/>
                <a:gd name="connsiteX191" fmla="*/ 178302 w 2824005"/>
                <a:gd name="connsiteY191" fmla="*/ 2257638 h 3252431"/>
                <a:gd name="connsiteX192" fmla="*/ 178464 w 2824005"/>
                <a:gd name="connsiteY192" fmla="*/ 2257666 h 3252431"/>
                <a:gd name="connsiteX193" fmla="*/ 183941 w 2824005"/>
                <a:gd name="connsiteY193" fmla="*/ 2260628 h 3252431"/>
                <a:gd name="connsiteX194" fmla="*/ 195238 w 2824005"/>
                <a:gd name="connsiteY194" fmla="*/ 2266457 h 3252431"/>
                <a:gd name="connsiteX195" fmla="*/ 198086 w 2824005"/>
                <a:gd name="connsiteY195" fmla="*/ 2267791 h 3252431"/>
                <a:gd name="connsiteX196" fmla="*/ 198857 w 2824005"/>
                <a:gd name="connsiteY196" fmla="*/ 2268267 h 3252431"/>
                <a:gd name="connsiteX197" fmla="*/ 212811 w 2824005"/>
                <a:gd name="connsiteY197" fmla="*/ 2274545 h 3252431"/>
                <a:gd name="connsiteX198" fmla="*/ 218831 w 2824005"/>
                <a:gd name="connsiteY198" fmla="*/ 2277259 h 3252431"/>
                <a:gd name="connsiteX199" fmla="*/ 220908 w 2824005"/>
                <a:gd name="connsiteY199" fmla="*/ 2278126 h 3252431"/>
                <a:gd name="connsiteX200" fmla="*/ 234966 w 2824005"/>
                <a:gd name="connsiteY200" fmla="*/ 2283736 h 3252431"/>
                <a:gd name="connsiteX201" fmla="*/ 241910 w 2824005"/>
                <a:gd name="connsiteY201" fmla="*/ 2286098 h 3252431"/>
                <a:gd name="connsiteX202" fmla="*/ 243844 w 2824005"/>
                <a:gd name="connsiteY202" fmla="*/ 2286765 h 3252431"/>
                <a:gd name="connsiteX203" fmla="*/ 253378 w 2824005"/>
                <a:gd name="connsiteY203" fmla="*/ 2289908 h 3252431"/>
                <a:gd name="connsiteX204" fmla="*/ 281982 w 2824005"/>
                <a:gd name="connsiteY204" fmla="*/ 2297290 h 3252431"/>
                <a:gd name="connsiteX205" fmla="*/ 285296 w 2824005"/>
                <a:gd name="connsiteY205" fmla="*/ 2297852 h 3252431"/>
                <a:gd name="connsiteX206" fmla="*/ 286602 w 2824005"/>
                <a:gd name="connsiteY206" fmla="*/ 2298243 h 3252431"/>
                <a:gd name="connsiteX207" fmla="*/ 291412 w 2824005"/>
                <a:gd name="connsiteY207" fmla="*/ 2299052 h 3252431"/>
                <a:gd name="connsiteX208" fmla="*/ 300889 w 2824005"/>
                <a:gd name="connsiteY208" fmla="*/ 2300481 h 3252431"/>
                <a:gd name="connsiteX209" fmla="*/ 305566 w 2824005"/>
                <a:gd name="connsiteY209" fmla="*/ 2301100 h 3252431"/>
                <a:gd name="connsiteX210" fmla="*/ 319501 w 2824005"/>
                <a:gd name="connsiteY210" fmla="*/ 2302424 h 3252431"/>
                <a:gd name="connsiteX211" fmla="*/ 328788 w 2824005"/>
                <a:gd name="connsiteY211" fmla="*/ 2302967 h 3252431"/>
                <a:gd name="connsiteX212" fmla="*/ 335789 w 2824005"/>
                <a:gd name="connsiteY212" fmla="*/ 2302957 h 3252431"/>
                <a:gd name="connsiteX213" fmla="*/ 338856 w 2824005"/>
                <a:gd name="connsiteY213" fmla="*/ 2302967 h 3252431"/>
                <a:gd name="connsiteX214" fmla="*/ 339380 w 2824005"/>
                <a:gd name="connsiteY214" fmla="*/ 2302881 h 3252431"/>
                <a:gd name="connsiteX215" fmla="*/ 339875 w 2824005"/>
                <a:gd name="connsiteY215" fmla="*/ 2302967 h 3252431"/>
                <a:gd name="connsiteX216" fmla="*/ 347095 w 2824005"/>
                <a:gd name="connsiteY216" fmla="*/ 2302643 h 3252431"/>
                <a:gd name="connsiteX217" fmla="*/ 351572 w 2824005"/>
                <a:gd name="connsiteY217" fmla="*/ 2302377 h 3252431"/>
                <a:gd name="connsiteX218" fmla="*/ 355915 w 2824005"/>
                <a:gd name="connsiteY218" fmla="*/ 2301919 h 3252431"/>
                <a:gd name="connsiteX219" fmla="*/ 356086 w 2824005"/>
                <a:gd name="connsiteY219" fmla="*/ 2301948 h 3252431"/>
                <a:gd name="connsiteX220" fmla="*/ 364792 w 2824005"/>
                <a:gd name="connsiteY220" fmla="*/ 2300852 h 3252431"/>
                <a:gd name="connsiteX221" fmla="*/ 367059 w 2824005"/>
                <a:gd name="connsiteY221" fmla="*/ 2300557 h 3252431"/>
                <a:gd name="connsiteX222" fmla="*/ 373565 w 2824005"/>
                <a:gd name="connsiteY222" fmla="*/ 2299433 h 3252431"/>
                <a:gd name="connsiteX223" fmla="*/ 374612 w 2824005"/>
                <a:gd name="connsiteY223" fmla="*/ 2299271 h 3252431"/>
                <a:gd name="connsiteX224" fmla="*/ 382061 w 2824005"/>
                <a:gd name="connsiteY224" fmla="*/ 2297623 h 3252431"/>
                <a:gd name="connsiteX225" fmla="*/ 390472 w 2824005"/>
                <a:gd name="connsiteY225" fmla="*/ 2295290 h 3252431"/>
                <a:gd name="connsiteX226" fmla="*/ 392624 w 2824005"/>
                <a:gd name="connsiteY226" fmla="*/ 2294632 h 3252431"/>
                <a:gd name="connsiteX227" fmla="*/ 393377 w 2824005"/>
                <a:gd name="connsiteY227" fmla="*/ 2294242 h 3252431"/>
                <a:gd name="connsiteX228" fmla="*/ 394091 w 2824005"/>
                <a:gd name="connsiteY228" fmla="*/ 2294023 h 3252431"/>
                <a:gd name="connsiteX229" fmla="*/ 395891 w 2824005"/>
                <a:gd name="connsiteY229" fmla="*/ 2293480 h 3252431"/>
                <a:gd name="connsiteX230" fmla="*/ 398768 w 2824005"/>
                <a:gd name="connsiteY230" fmla="*/ 2292594 h 3252431"/>
                <a:gd name="connsiteX231" fmla="*/ 414570 w 2824005"/>
                <a:gd name="connsiteY231" fmla="*/ 2285879 h 3252431"/>
                <a:gd name="connsiteX232" fmla="*/ 414741 w 2824005"/>
                <a:gd name="connsiteY232" fmla="*/ 2285908 h 3252431"/>
                <a:gd name="connsiteX233" fmla="*/ 429829 w 2824005"/>
                <a:gd name="connsiteY233" fmla="*/ 2277364 h 3252431"/>
                <a:gd name="connsiteX234" fmla="*/ 477940 w 2824005"/>
                <a:gd name="connsiteY234" fmla="*/ 2162997 h 3252431"/>
                <a:gd name="connsiteX235" fmla="*/ 481359 w 2824005"/>
                <a:gd name="connsiteY235" fmla="*/ 2154872 h 3252431"/>
                <a:gd name="connsiteX236" fmla="*/ 483017 w 2824005"/>
                <a:gd name="connsiteY236" fmla="*/ 2151062 h 3252431"/>
                <a:gd name="connsiteX237" fmla="*/ 491989 w 2824005"/>
                <a:gd name="connsiteY237" fmla="*/ 2130231 h 3252431"/>
                <a:gd name="connsiteX238" fmla="*/ 491170 w 2824005"/>
                <a:gd name="connsiteY238" fmla="*/ 2141175 h 3252431"/>
                <a:gd name="connsiteX239" fmla="*/ 490999 w 2824005"/>
                <a:gd name="connsiteY239" fmla="*/ 2143194 h 3252431"/>
                <a:gd name="connsiteX240" fmla="*/ 490332 w 2824005"/>
                <a:gd name="connsiteY240" fmla="*/ 2160311 h 3252431"/>
                <a:gd name="connsiteX241" fmla="*/ 490275 w 2824005"/>
                <a:gd name="connsiteY241" fmla="*/ 2162692 h 3252431"/>
                <a:gd name="connsiteX242" fmla="*/ 490408 w 2824005"/>
                <a:gd name="connsiteY242" fmla="*/ 2179085 h 3252431"/>
                <a:gd name="connsiteX243" fmla="*/ 490808 w 2824005"/>
                <a:gd name="connsiteY243" fmla="*/ 2187857 h 3252431"/>
                <a:gd name="connsiteX244" fmla="*/ 491665 w 2824005"/>
                <a:gd name="connsiteY244" fmla="*/ 2199945 h 3252431"/>
                <a:gd name="connsiteX245" fmla="*/ 491856 w 2824005"/>
                <a:gd name="connsiteY245" fmla="*/ 2201850 h 3252431"/>
                <a:gd name="connsiteX246" fmla="*/ 493732 w 2824005"/>
                <a:gd name="connsiteY246" fmla="*/ 2220081 h 3252431"/>
                <a:gd name="connsiteX247" fmla="*/ 493923 w 2824005"/>
                <a:gd name="connsiteY247" fmla="*/ 2220967 h 3252431"/>
                <a:gd name="connsiteX248" fmla="*/ 500381 w 2824005"/>
                <a:gd name="connsiteY248" fmla="*/ 2256504 h 3252431"/>
                <a:gd name="connsiteX249" fmla="*/ 501371 w 2824005"/>
                <a:gd name="connsiteY249" fmla="*/ 2260771 h 3252431"/>
                <a:gd name="connsiteX250" fmla="*/ 505981 w 2824005"/>
                <a:gd name="connsiteY250" fmla="*/ 2277926 h 3252431"/>
                <a:gd name="connsiteX251" fmla="*/ 506286 w 2824005"/>
                <a:gd name="connsiteY251" fmla="*/ 2279164 h 3252431"/>
                <a:gd name="connsiteX252" fmla="*/ 575962 w 2824005"/>
                <a:gd name="connsiteY252" fmla="*/ 2428411 h 3252431"/>
                <a:gd name="connsiteX253" fmla="*/ 577486 w 2824005"/>
                <a:gd name="connsiteY253" fmla="*/ 2430535 h 3252431"/>
                <a:gd name="connsiteX254" fmla="*/ 576819 w 2824005"/>
                <a:gd name="connsiteY254" fmla="*/ 2431450 h 3252431"/>
                <a:gd name="connsiteX255" fmla="*/ 568999 w 2824005"/>
                <a:gd name="connsiteY255" fmla="*/ 2441394 h 3252431"/>
                <a:gd name="connsiteX256" fmla="*/ 565474 w 2824005"/>
                <a:gd name="connsiteY256" fmla="*/ 2446080 h 3252431"/>
                <a:gd name="connsiteX257" fmla="*/ 551673 w 2824005"/>
                <a:gd name="connsiteY257" fmla="*/ 2464225 h 3252431"/>
                <a:gd name="connsiteX258" fmla="*/ 537480 w 2824005"/>
                <a:gd name="connsiteY258" fmla="*/ 2483666 h 3252431"/>
                <a:gd name="connsiteX259" fmla="*/ 532099 w 2824005"/>
                <a:gd name="connsiteY259" fmla="*/ 2491285 h 3252431"/>
                <a:gd name="connsiteX260" fmla="*/ 517983 w 2824005"/>
                <a:gd name="connsiteY260" fmla="*/ 2511260 h 3252431"/>
                <a:gd name="connsiteX261" fmla="*/ 516211 w 2824005"/>
                <a:gd name="connsiteY261" fmla="*/ 2513688 h 3252431"/>
                <a:gd name="connsiteX262" fmla="*/ 509858 w 2824005"/>
                <a:gd name="connsiteY262" fmla="*/ 2523023 h 3252431"/>
                <a:gd name="connsiteX263" fmla="*/ 509001 w 2824005"/>
                <a:gd name="connsiteY263" fmla="*/ 2524070 h 3252431"/>
                <a:gd name="connsiteX264" fmla="*/ 499904 w 2824005"/>
                <a:gd name="connsiteY264" fmla="*/ 2537548 h 3252431"/>
                <a:gd name="connsiteX265" fmla="*/ 499876 w 2824005"/>
                <a:gd name="connsiteY265" fmla="*/ 2537710 h 3252431"/>
                <a:gd name="connsiteX266" fmla="*/ 497571 w 2824005"/>
                <a:gd name="connsiteY266" fmla="*/ 2541253 h 3252431"/>
                <a:gd name="connsiteX267" fmla="*/ 497380 w 2824005"/>
                <a:gd name="connsiteY267" fmla="*/ 2541386 h 3252431"/>
                <a:gd name="connsiteX268" fmla="*/ 496494 w 2824005"/>
                <a:gd name="connsiteY268" fmla="*/ 2542605 h 3252431"/>
                <a:gd name="connsiteX269" fmla="*/ 484264 w 2824005"/>
                <a:gd name="connsiteY269" fmla="*/ 2561522 h 3252431"/>
                <a:gd name="connsiteX270" fmla="*/ 482683 w 2824005"/>
                <a:gd name="connsiteY270" fmla="*/ 2563808 h 3252431"/>
                <a:gd name="connsiteX271" fmla="*/ 482655 w 2824005"/>
                <a:gd name="connsiteY271" fmla="*/ 2563979 h 3252431"/>
                <a:gd name="connsiteX272" fmla="*/ 471034 w 2824005"/>
                <a:gd name="connsiteY272" fmla="*/ 2582315 h 3252431"/>
                <a:gd name="connsiteX273" fmla="*/ 471006 w 2824005"/>
                <a:gd name="connsiteY273" fmla="*/ 2582487 h 3252431"/>
                <a:gd name="connsiteX274" fmla="*/ 458604 w 2824005"/>
                <a:gd name="connsiteY274" fmla="*/ 2602403 h 3252431"/>
                <a:gd name="connsiteX275" fmla="*/ 456251 w 2824005"/>
                <a:gd name="connsiteY275" fmla="*/ 2606261 h 3252431"/>
                <a:gd name="connsiteX276" fmla="*/ 448260 w 2824005"/>
                <a:gd name="connsiteY276" fmla="*/ 2619244 h 3252431"/>
                <a:gd name="connsiteX277" fmla="*/ 444431 w 2824005"/>
                <a:gd name="connsiteY277" fmla="*/ 2625768 h 3252431"/>
                <a:gd name="connsiteX278" fmla="*/ 444402 w 2824005"/>
                <a:gd name="connsiteY278" fmla="*/ 2625931 h 3252431"/>
                <a:gd name="connsiteX279" fmla="*/ 431058 w 2824005"/>
                <a:gd name="connsiteY279" fmla="*/ 2648419 h 3252431"/>
                <a:gd name="connsiteX280" fmla="*/ 427772 w 2824005"/>
                <a:gd name="connsiteY280" fmla="*/ 2676013 h 3252431"/>
                <a:gd name="connsiteX281" fmla="*/ 427743 w 2824005"/>
                <a:gd name="connsiteY281" fmla="*/ 2676175 h 3252431"/>
                <a:gd name="connsiteX282" fmla="*/ 427438 w 2824005"/>
                <a:gd name="connsiteY282" fmla="*/ 2690110 h 3252431"/>
                <a:gd name="connsiteX283" fmla="*/ 429515 w 2824005"/>
                <a:gd name="connsiteY283" fmla="*/ 2718266 h 3252431"/>
                <a:gd name="connsiteX284" fmla="*/ 429781 w 2824005"/>
                <a:gd name="connsiteY284" fmla="*/ 2720704 h 3252431"/>
                <a:gd name="connsiteX285" fmla="*/ 431477 w 2824005"/>
                <a:gd name="connsiteY285" fmla="*/ 2730877 h 3252431"/>
                <a:gd name="connsiteX286" fmla="*/ 431724 w 2824005"/>
                <a:gd name="connsiteY286" fmla="*/ 2732457 h 3252431"/>
                <a:gd name="connsiteX287" fmla="*/ 434410 w 2824005"/>
                <a:gd name="connsiteY287" fmla="*/ 2744849 h 3252431"/>
                <a:gd name="connsiteX288" fmla="*/ 435563 w 2824005"/>
                <a:gd name="connsiteY288" fmla="*/ 2749136 h 3252431"/>
                <a:gd name="connsiteX289" fmla="*/ 435953 w 2824005"/>
                <a:gd name="connsiteY289" fmla="*/ 2750907 h 3252431"/>
                <a:gd name="connsiteX290" fmla="*/ 438535 w 2824005"/>
                <a:gd name="connsiteY290" fmla="*/ 2759870 h 3252431"/>
                <a:gd name="connsiteX291" fmla="*/ 438801 w 2824005"/>
                <a:gd name="connsiteY291" fmla="*/ 2761280 h 3252431"/>
                <a:gd name="connsiteX292" fmla="*/ 445326 w 2824005"/>
                <a:gd name="connsiteY292" fmla="*/ 2780292 h 3252431"/>
                <a:gd name="connsiteX293" fmla="*/ 448650 w 2824005"/>
                <a:gd name="connsiteY293" fmla="*/ 2788874 h 3252431"/>
                <a:gd name="connsiteX294" fmla="*/ 448622 w 2824005"/>
                <a:gd name="connsiteY294" fmla="*/ 2789035 h 3252431"/>
                <a:gd name="connsiteX295" fmla="*/ 461509 w 2824005"/>
                <a:gd name="connsiteY295" fmla="*/ 2816800 h 3252431"/>
                <a:gd name="connsiteX296" fmla="*/ 468929 w 2824005"/>
                <a:gd name="connsiteY296" fmla="*/ 2830498 h 3252431"/>
                <a:gd name="connsiteX297" fmla="*/ 485684 w 2824005"/>
                <a:gd name="connsiteY297" fmla="*/ 2857549 h 3252431"/>
                <a:gd name="connsiteX298" fmla="*/ 514735 w 2824005"/>
                <a:gd name="connsiteY298" fmla="*/ 2896734 h 3252431"/>
                <a:gd name="connsiteX299" fmla="*/ 514897 w 2824005"/>
                <a:gd name="connsiteY299" fmla="*/ 2896763 h 3252431"/>
                <a:gd name="connsiteX300" fmla="*/ 525574 w 2824005"/>
                <a:gd name="connsiteY300" fmla="*/ 2909307 h 3252431"/>
                <a:gd name="connsiteX301" fmla="*/ 525746 w 2824005"/>
                <a:gd name="connsiteY301" fmla="*/ 2909336 h 3252431"/>
                <a:gd name="connsiteX302" fmla="*/ 530185 w 2824005"/>
                <a:gd name="connsiteY302" fmla="*/ 2914356 h 3252431"/>
                <a:gd name="connsiteX303" fmla="*/ 530318 w 2824005"/>
                <a:gd name="connsiteY303" fmla="*/ 2914546 h 3252431"/>
                <a:gd name="connsiteX304" fmla="*/ 536528 w 2824005"/>
                <a:gd name="connsiteY304" fmla="*/ 2921223 h 3252431"/>
                <a:gd name="connsiteX305" fmla="*/ 537528 w 2824005"/>
                <a:gd name="connsiteY305" fmla="*/ 2922414 h 3252431"/>
                <a:gd name="connsiteX306" fmla="*/ 542462 w 2824005"/>
                <a:gd name="connsiteY306" fmla="*/ 2927510 h 3252431"/>
                <a:gd name="connsiteX307" fmla="*/ 560598 w 2824005"/>
                <a:gd name="connsiteY307" fmla="*/ 2945407 h 3252431"/>
                <a:gd name="connsiteX308" fmla="*/ 585972 w 2824005"/>
                <a:gd name="connsiteY308" fmla="*/ 2967943 h 3252431"/>
                <a:gd name="connsiteX309" fmla="*/ 698653 w 2824005"/>
                <a:gd name="connsiteY309" fmla="*/ 3041191 h 3252431"/>
                <a:gd name="connsiteX310" fmla="*/ 748059 w 2824005"/>
                <a:gd name="connsiteY310" fmla="*/ 3061803 h 3252431"/>
                <a:gd name="connsiteX311" fmla="*/ 829546 w 2824005"/>
                <a:gd name="connsiteY311" fmla="*/ 3081338 h 3252431"/>
                <a:gd name="connsiteX312" fmla="*/ 861588 w 2824005"/>
                <a:gd name="connsiteY312" fmla="*/ 3083501 h 3252431"/>
                <a:gd name="connsiteX313" fmla="*/ 992795 w 2824005"/>
                <a:gd name="connsiteY313" fmla="*/ 3045925 h 3252431"/>
                <a:gd name="connsiteX314" fmla="*/ 1013445 w 2824005"/>
                <a:gd name="connsiteY314" fmla="*/ 3021598 h 3252431"/>
                <a:gd name="connsiteX315" fmla="*/ 1027161 w 2824005"/>
                <a:gd name="connsiteY315" fmla="*/ 3004977 h 3252431"/>
                <a:gd name="connsiteX316" fmla="*/ 1040525 w 2824005"/>
                <a:gd name="connsiteY316" fmla="*/ 2988461 h 3252431"/>
                <a:gd name="connsiteX317" fmla="*/ 1051135 w 2824005"/>
                <a:gd name="connsiteY317" fmla="*/ 2975068 h 3252431"/>
                <a:gd name="connsiteX318" fmla="*/ 1053526 w 2824005"/>
                <a:gd name="connsiteY318" fmla="*/ 2972059 h 3252431"/>
                <a:gd name="connsiteX319" fmla="*/ 1085625 w 2824005"/>
                <a:gd name="connsiteY319" fmla="*/ 2929377 h 3252431"/>
                <a:gd name="connsiteX320" fmla="*/ 1090093 w 2824005"/>
                <a:gd name="connsiteY320" fmla="*/ 2923129 h 3252431"/>
                <a:gd name="connsiteX321" fmla="*/ 1101761 w 2824005"/>
                <a:gd name="connsiteY321" fmla="*/ 2906508 h 3252431"/>
                <a:gd name="connsiteX322" fmla="*/ 1106752 w 2824005"/>
                <a:gd name="connsiteY322" fmla="*/ 2899164 h 3252431"/>
                <a:gd name="connsiteX323" fmla="*/ 1112610 w 2824005"/>
                <a:gd name="connsiteY323" fmla="*/ 2890763 h 3252431"/>
                <a:gd name="connsiteX324" fmla="*/ 1140232 w 2824005"/>
                <a:gd name="connsiteY324" fmla="*/ 2848338 h 3252431"/>
                <a:gd name="connsiteX325" fmla="*/ 1431764 w 2824005"/>
                <a:gd name="connsiteY325" fmla="*/ 2843252 h 3252431"/>
                <a:gd name="connsiteX326" fmla="*/ 1395912 w 2824005"/>
                <a:gd name="connsiteY326" fmla="*/ 2875761 h 3252431"/>
                <a:gd name="connsiteX327" fmla="*/ 1343143 w 2824005"/>
                <a:gd name="connsiteY327" fmla="*/ 2923672 h 3252431"/>
                <a:gd name="connsiteX328" fmla="*/ 1341362 w 2824005"/>
                <a:gd name="connsiteY328" fmla="*/ 2932234 h 3252431"/>
                <a:gd name="connsiteX329" fmla="*/ 1339200 w 2824005"/>
                <a:gd name="connsiteY329" fmla="*/ 2962238 h 3252431"/>
                <a:gd name="connsiteX330" fmla="*/ 1339143 w 2824005"/>
                <a:gd name="connsiteY330" fmla="*/ 2964610 h 3252431"/>
                <a:gd name="connsiteX331" fmla="*/ 1339305 w 2824005"/>
                <a:gd name="connsiteY331" fmla="*/ 2966686 h 3252431"/>
                <a:gd name="connsiteX332" fmla="*/ 1339334 w 2824005"/>
                <a:gd name="connsiteY332" fmla="*/ 2968572 h 3252431"/>
                <a:gd name="connsiteX333" fmla="*/ 1339876 w 2824005"/>
                <a:gd name="connsiteY333" fmla="*/ 2975487 h 3252431"/>
                <a:gd name="connsiteX334" fmla="*/ 1342410 w 2824005"/>
                <a:gd name="connsiteY334" fmla="*/ 2992804 h 3252431"/>
                <a:gd name="connsiteX335" fmla="*/ 1342553 w 2824005"/>
                <a:gd name="connsiteY335" fmla="*/ 2992994 h 3252431"/>
                <a:gd name="connsiteX336" fmla="*/ 1344363 w 2824005"/>
                <a:gd name="connsiteY336" fmla="*/ 3001481 h 3252431"/>
                <a:gd name="connsiteX337" fmla="*/ 1346801 w 2824005"/>
                <a:gd name="connsiteY337" fmla="*/ 3010254 h 3252431"/>
                <a:gd name="connsiteX338" fmla="*/ 1349439 w 2824005"/>
                <a:gd name="connsiteY338" fmla="*/ 3018893 h 3252431"/>
                <a:gd name="connsiteX339" fmla="*/ 1352602 w 2824005"/>
                <a:gd name="connsiteY339" fmla="*/ 3027436 h 3252431"/>
                <a:gd name="connsiteX340" fmla="*/ 1355602 w 2824005"/>
                <a:gd name="connsiteY340" fmla="*/ 3034942 h 3252431"/>
                <a:gd name="connsiteX341" fmla="*/ 1373623 w 2824005"/>
                <a:gd name="connsiteY341" fmla="*/ 3069709 h 3252431"/>
                <a:gd name="connsiteX342" fmla="*/ 1373595 w 2824005"/>
                <a:gd name="connsiteY342" fmla="*/ 3069870 h 3252431"/>
                <a:gd name="connsiteX343" fmla="*/ 1395960 w 2824005"/>
                <a:gd name="connsiteY343" fmla="*/ 3102131 h 3252431"/>
                <a:gd name="connsiteX344" fmla="*/ 1396131 w 2824005"/>
                <a:gd name="connsiteY344" fmla="*/ 3102160 h 3252431"/>
                <a:gd name="connsiteX345" fmla="*/ 1402303 w 2824005"/>
                <a:gd name="connsiteY345" fmla="*/ 3110027 h 3252431"/>
                <a:gd name="connsiteX346" fmla="*/ 1402475 w 2824005"/>
                <a:gd name="connsiteY346" fmla="*/ 3110056 h 3252431"/>
                <a:gd name="connsiteX347" fmla="*/ 1409009 w 2824005"/>
                <a:gd name="connsiteY347" fmla="*/ 3117809 h 3252431"/>
                <a:gd name="connsiteX348" fmla="*/ 1430154 w 2824005"/>
                <a:gd name="connsiteY348" fmla="*/ 3140136 h 3252431"/>
                <a:gd name="connsiteX349" fmla="*/ 1477941 w 2824005"/>
                <a:gd name="connsiteY349" fmla="*/ 3180436 h 3252431"/>
                <a:gd name="connsiteX350" fmla="*/ 1495039 w 2824005"/>
                <a:gd name="connsiteY350" fmla="*/ 3192362 h 3252431"/>
                <a:gd name="connsiteX351" fmla="*/ 1530729 w 2824005"/>
                <a:gd name="connsiteY351" fmla="*/ 3213384 h 3252431"/>
                <a:gd name="connsiteX352" fmla="*/ 1530891 w 2824005"/>
                <a:gd name="connsiteY352" fmla="*/ 3213412 h 3252431"/>
                <a:gd name="connsiteX353" fmla="*/ 1595604 w 2824005"/>
                <a:gd name="connsiteY353" fmla="*/ 3240358 h 3252431"/>
                <a:gd name="connsiteX354" fmla="*/ 1614368 w 2824005"/>
                <a:gd name="connsiteY354" fmla="*/ 3245407 h 3252431"/>
                <a:gd name="connsiteX355" fmla="*/ 1651192 w 2824005"/>
                <a:gd name="connsiteY355" fmla="*/ 3251617 h 3252431"/>
                <a:gd name="connsiteX356" fmla="*/ 1669137 w 2824005"/>
                <a:gd name="connsiteY356" fmla="*/ 3252417 h 3252431"/>
                <a:gd name="connsiteX357" fmla="*/ 1703874 w 2824005"/>
                <a:gd name="connsiteY357" fmla="*/ 3249750 h 3252431"/>
                <a:gd name="connsiteX358" fmla="*/ 1720362 w 2824005"/>
                <a:gd name="connsiteY358" fmla="*/ 3246045 h 3252431"/>
                <a:gd name="connsiteX359" fmla="*/ 1758500 w 2824005"/>
                <a:gd name="connsiteY359" fmla="*/ 3229281 h 3252431"/>
                <a:gd name="connsiteX360" fmla="*/ 1774550 w 2824005"/>
                <a:gd name="connsiteY360" fmla="*/ 3208955 h 3252431"/>
                <a:gd name="connsiteX361" fmla="*/ 1778046 w 2824005"/>
                <a:gd name="connsiteY361" fmla="*/ 3204430 h 3252431"/>
                <a:gd name="connsiteX362" fmla="*/ 1788799 w 2824005"/>
                <a:gd name="connsiteY362" fmla="*/ 3190210 h 3252431"/>
                <a:gd name="connsiteX363" fmla="*/ 1796677 w 2824005"/>
                <a:gd name="connsiteY363" fmla="*/ 3179932 h 3252431"/>
                <a:gd name="connsiteX364" fmla="*/ 1803306 w 2824005"/>
                <a:gd name="connsiteY364" fmla="*/ 3170988 h 3252431"/>
                <a:gd name="connsiteX365" fmla="*/ 1814612 w 2824005"/>
                <a:gd name="connsiteY365" fmla="*/ 3155501 h 3252431"/>
                <a:gd name="connsiteX366" fmla="*/ 1817279 w 2824005"/>
                <a:gd name="connsiteY366" fmla="*/ 3151853 h 3252431"/>
                <a:gd name="connsiteX367" fmla="*/ 1830729 w 2824005"/>
                <a:gd name="connsiteY367" fmla="*/ 3132793 h 3252431"/>
                <a:gd name="connsiteX368" fmla="*/ 1831805 w 2824005"/>
                <a:gd name="connsiteY368" fmla="*/ 3131441 h 3252431"/>
                <a:gd name="connsiteX369" fmla="*/ 1831643 w 2824005"/>
                <a:gd name="connsiteY369" fmla="*/ 3131412 h 3252431"/>
                <a:gd name="connsiteX370" fmla="*/ 2038031 w 2824005"/>
                <a:gd name="connsiteY370" fmla="*/ 2627692 h 3252431"/>
                <a:gd name="connsiteX371" fmla="*/ 1922921 w 2824005"/>
                <a:gd name="connsiteY371" fmla="*/ 2303785 h 3252431"/>
                <a:gd name="connsiteX372" fmla="*/ 2641792 w 2824005"/>
                <a:gd name="connsiteY372" fmla="*/ 964093 h 3252431"/>
                <a:gd name="connsiteX373" fmla="*/ 2658575 w 2824005"/>
                <a:gd name="connsiteY373" fmla="*/ 924279 h 3252431"/>
                <a:gd name="connsiteX374" fmla="*/ 2666967 w 2824005"/>
                <a:gd name="connsiteY374" fmla="*/ 903857 h 3252431"/>
                <a:gd name="connsiteX375" fmla="*/ 2674768 w 2824005"/>
                <a:gd name="connsiteY375" fmla="*/ 884874 h 3252431"/>
                <a:gd name="connsiteX376" fmla="*/ 2684435 w 2824005"/>
                <a:gd name="connsiteY376" fmla="*/ 860919 h 3252431"/>
                <a:gd name="connsiteX377" fmla="*/ 2690408 w 2824005"/>
                <a:gd name="connsiteY377" fmla="*/ 845726 h 3252431"/>
                <a:gd name="connsiteX378" fmla="*/ 2711639 w 2824005"/>
                <a:gd name="connsiteY378" fmla="*/ 791643 h 3252431"/>
                <a:gd name="connsiteX379" fmla="*/ 2720231 w 2824005"/>
                <a:gd name="connsiteY379" fmla="*/ 769040 h 3252431"/>
                <a:gd name="connsiteX380" fmla="*/ 2724564 w 2824005"/>
                <a:gd name="connsiteY380" fmla="*/ 757487 h 3252431"/>
                <a:gd name="connsiteX381" fmla="*/ 2734242 w 2824005"/>
                <a:gd name="connsiteY381" fmla="*/ 731483 h 3252431"/>
                <a:gd name="connsiteX382" fmla="*/ 2737071 w 2824005"/>
                <a:gd name="connsiteY382" fmla="*/ 723777 h 3252431"/>
                <a:gd name="connsiteX383" fmla="*/ 2760645 w 2824005"/>
                <a:gd name="connsiteY383" fmla="*/ 657817 h 3252431"/>
                <a:gd name="connsiteX384" fmla="*/ 2770218 w 2824005"/>
                <a:gd name="connsiteY384" fmla="*/ 630423 h 3252431"/>
                <a:gd name="connsiteX385" fmla="*/ 2787125 w 2824005"/>
                <a:gd name="connsiteY385" fmla="*/ 576645 h 3252431"/>
                <a:gd name="connsiteX386" fmla="*/ 2800698 w 2824005"/>
                <a:gd name="connsiteY386" fmla="*/ 524514 h 3252431"/>
                <a:gd name="connsiteX387" fmla="*/ 2806327 w 2824005"/>
                <a:gd name="connsiteY387" fmla="*/ 499197 h 3252431"/>
                <a:gd name="connsiteX388" fmla="*/ 2818338 w 2824005"/>
                <a:gd name="connsiteY388" fmla="*/ 425997 h 3252431"/>
                <a:gd name="connsiteX389" fmla="*/ 2820891 w 2824005"/>
                <a:gd name="connsiteY389" fmla="*/ 402718 h 3252431"/>
                <a:gd name="connsiteX390" fmla="*/ 2823977 w 2824005"/>
                <a:gd name="connsiteY390" fmla="*/ 335853 h 3252431"/>
                <a:gd name="connsiteX391" fmla="*/ 2824005 w 2824005"/>
                <a:gd name="connsiteY391" fmla="*/ 335691 h 3252431"/>
                <a:gd name="connsiteX392" fmla="*/ 2822510 w 2824005"/>
                <a:gd name="connsiteY392" fmla="*/ 293990 h 3252431"/>
                <a:gd name="connsiteX393" fmla="*/ 2709715 w 2824005"/>
                <a:gd name="connsiteY393" fmla="*/ 45359 h 3252431"/>
                <a:gd name="connsiteX394" fmla="*/ 2603054 w 2824005"/>
                <a:gd name="connsiteY394" fmla="*/ 3154 h 3252431"/>
                <a:gd name="connsiteX395" fmla="*/ 2603044 w 2824005"/>
                <a:gd name="connsiteY395" fmla="*/ 3144 h 325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</a:cxnLst>
              <a:rect l="l" t="t" r="r" b="b"/>
              <a:pathLst>
                <a:path w="2824005" h="3252431">
                  <a:moveTo>
                    <a:pt x="2603044" y="3185"/>
                  </a:moveTo>
                  <a:cubicBezTo>
                    <a:pt x="2577478" y="-530"/>
                    <a:pt x="2549913" y="-1044"/>
                    <a:pt x="2520529" y="1899"/>
                  </a:cubicBezTo>
                  <a:cubicBezTo>
                    <a:pt x="2508784" y="3080"/>
                    <a:pt x="2496678" y="4776"/>
                    <a:pt x="2484353" y="7053"/>
                  </a:cubicBezTo>
                  <a:cubicBezTo>
                    <a:pt x="2459702" y="11615"/>
                    <a:pt x="2433870" y="18387"/>
                    <a:pt x="2407048" y="27455"/>
                  </a:cubicBezTo>
                  <a:cubicBezTo>
                    <a:pt x="2386940" y="34266"/>
                    <a:pt x="2366367" y="42390"/>
                    <a:pt x="2345116" y="51811"/>
                  </a:cubicBezTo>
                  <a:cubicBezTo>
                    <a:pt x="2274288" y="83215"/>
                    <a:pt x="2197241" y="129297"/>
                    <a:pt x="2115525" y="191361"/>
                  </a:cubicBezTo>
                  <a:cubicBezTo>
                    <a:pt x="2105362" y="198667"/>
                    <a:pt x="2095094" y="206259"/>
                    <a:pt x="2084760" y="213974"/>
                  </a:cubicBezTo>
                  <a:cubicBezTo>
                    <a:pt x="2076702" y="219993"/>
                    <a:pt x="2068663" y="226147"/>
                    <a:pt x="2060500" y="232405"/>
                  </a:cubicBezTo>
                  <a:cubicBezTo>
                    <a:pt x="2052565" y="238472"/>
                    <a:pt x="2044593" y="244587"/>
                    <a:pt x="2036573" y="250883"/>
                  </a:cubicBezTo>
                  <a:cubicBezTo>
                    <a:pt x="2035125" y="252016"/>
                    <a:pt x="2033696" y="253102"/>
                    <a:pt x="2032248" y="254245"/>
                  </a:cubicBezTo>
                  <a:cubicBezTo>
                    <a:pt x="2029172" y="256674"/>
                    <a:pt x="2026067" y="259265"/>
                    <a:pt x="2022971" y="261723"/>
                  </a:cubicBezTo>
                  <a:cubicBezTo>
                    <a:pt x="2022533" y="262075"/>
                    <a:pt x="2022057" y="262342"/>
                    <a:pt x="2021619" y="262694"/>
                  </a:cubicBezTo>
                  <a:cubicBezTo>
                    <a:pt x="2019085" y="264704"/>
                    <a:pt x="2016647" y="266723"/>
                    <a:pt x="2014113" y="268761"/>
                  </a:cubicBezTo>
                  <a:cubicBezTo>
                    <a:pt x="2008684" y="273105"/>
                    <a:pt x="2003207" y="277419"/>
                    <a:pt x="1997739" y="281868"/>
                  </a:cubicBezTo>
                  <a:cubicBezTo>
                    <a:pt x="1994891" y="284173"/>
                    <a:pt x="1992091" y="286449"/>
                    <a:pt x="1989243" y="288792"/>
                  </a:cubicBezTo>
                  <a:cubicBezTo>
                    <a:pt x="1988995" y="288983"/>
                    <a:pt x="1988710" y="289144"/>
                    <a:pt x="1988462" y="289335"/>
                  </a:cubicBezTo>
                  <a:cubicBezTo>
                    <a:pt x="1983937" y="293040"/>
                    <a:pt x="1979489" y="296946"/>
                    <a:pt x="1974946" y="300708"/>
                  </a:cubicBezTo>
                  <a:cubicBezTo>
                    <a:pt x="1970345" y="304518"/>
                    <a:pt x="1965716" y="308157"/>
                    <a:pt x="1961097" y="312014"/>
                  </a:cubicBezTo>
                  <a:cubicBezTo>
                    <a:pt x="1955982" y="316300"/>
                    <a:pt x="1950895" y="320768"/>
                    <a:pt x="1945752" y="325120"/>
                  </a:cubicBezTo>
                  <a:cubicBezTo>
                    <a:pt x="1942246" y="328092"/>
                    <a:pt x="1938722" y="331092"/>
                    <a:pt x="1935198" y="334093"/>
                  </a:cubicBezTo>
                  <a:cubicBezTo>
                    <a:pt x="1935083" y="334197"/>
                    <a:pt x="1934931" y="334264"/>
                    <a:pt x="1934817" y="334369"/>
                  </a:cubicBezTo>
                  <a:cubicBezTo>
                    <a:pt x="1934693" y="334474"/>
                    <a:pt x="1934541" y="334540"/>
                    <a:pt x="1934426" y="334646"/>
                  </a:cubicBezTo>
                  <a:cubicBezTo>
                    <a:pt x="1930750" y="337779"/>
                    <a:pt x="1927140" y="340884"/>
                    <a:pt x="1923454" y="344056"/>
                  </a:cubicBezTo>
                  <a:cubicBezTo>
                    <a:pt x="1921749" y="345523"/>
                    <a:pt x="1919986" y="346990"/>
                    <a:pt x="1918282" y="348466"/>
                  </a:cubicBezTo>
                  <a:cubicBezTo>
                    <a:pt x="1917577" y="349076"/>
                    <a:pt x="1916958" y="349742"/>
                    <a:pt x="1916253" y="350342"/>
                  </a:cubicBezTo>
                  <a:cubicBezTo>
                    <a:pt x="1910947" y="354933"/>
                    <a:pt x="1905604" y="359534"/>
                    <a:pt x="1900270" y="364192"/>
                  </a:cubicBezTo>
                  <a:cubicBezTo>
                    <a:pt x="1896869" y="367173"/>
                    <a:pt x="1893497" y="370049"/>
                    <a:pt x="1890078" y="373050"/>
                  </a:cubicBezTo>
                  <a:cubicBezTo>
                    <a:pt x="1888849" y="374136"/>
                    <a:pt x="1887687" y="375279"/>
                    <a:pt x="1886449" y="376364"/>
                  </a:cubicBezTo>
                  <a:cubicBezTo>
                    <a:pt x="1884563" y="378031"/>
                    <a:pt x="1882724" y="379717"/>
                    <a:pt x="1880829" y="381384"/>
                  </a:cubicBezTo>
                  <a:cubicBezTo>
                    <a:pt x="1880562" y="381622"/>
                    <a:pt x="1880296" y="381870"/>
                    <a:pt x="1880029" y="382108"/>
                  </a:cubicBezTo>
                  <a:cubicBezTo>
                    <a:pt x="1872171" y="389052"/>
                    <a:pt x="1864265" y="395929"/>
                    <a:pt x="1856369" y="403015"/>
                  </a:cubicBezTo>
                  <a:cubicBezTo>
                    <a:pt x="1855407" y="403882"/>
                    <a:pt x="1854502" y="404749"/>
                    <a:pt x="1853540" y="405616"/>
                  </a:cubicBezTo>
                  <a:cubicBezTo>
                    <a:pt x="1835280" y="422037"/>
                    <a:pt x="1816783" y="438887"/>
                    <a:pt x="1798304" y="456003"/>
                  </a:cubicBezTo>
                  <a:cubicBezTo>
                    <a:pt x="1797485" y="456765"/>
                    <a:pt x="1796695" y="457556"/>
                    <a:pt x="1795866" y="458327"/>
                  </a:cubicBezTo>
                  <a:cubicBezTo>
                    <a:pt x="1794885" y="459242"/>
                    <a:pt x="1793837" y="460137"/>
                    <a:pt x="1792847" y="461052"/>
                  </a:cubicBezTo>
                  <a:cubicBezTo>
                    <a:pt x="1776206" y="476520"/>
                    <a:pt x="1759528" y="492246"/>
                    <a:pt x="1742764" y="508219"/>
                  </a:cubicBezTo>
                  <a:cubicBezTo>
                    <a:pt x="1729829" y="520545"/>
                    <a:pt x="1716856" y="533070"/>
                    <a:pt x="1703864" y="545672"/>
                  </a:cubicBezTo>
                  <a:cubicBezTo>
                    <a:pt x="1698863" y="550520"/>
                    <a:pt x="1693939" y="555492"/>
                    <a:pt x="1688929" y="560378"/>
                  </a:cubicBezTo>
                  <a:cubicBezTo>
                    <a:pt x="1687643" y="561645"/>
                    <a:pt x="1686348" y="562903"/>
                    <a:pt x="1685052" y="564159"/>
                  </a:cubicBezTo>
                  <a:cubicBezTo>
                    <a:pt x="1668840" y="580019"/>
                    <a:pt x="1652600" y="596021"/>
                    <a:pt x="1636351" y="612242"/>
                  </a:cubicBezTo>
                  <a:cubicBezTo>
                    <a:pt x="1621958" y="626605"/>
                    <a:pt x="1607576" y="641188"/>
                    <a:pt x="1593183" y="655799"/>
                  </a:cubicBezTo>
                  <a:cubicBezTo>
                    <a:pt x="1588116" y="660943"/>
                    <a:pt x="1583039" y="665972"/>
                    <a:pt x="1577972" y="671144"/>
                  </a:cubicBezTo>
                  <a:cubicBezTo>
                    <a:pt x="1576667" y="672469"/>
                    <a:pt x="1575362" y="673764"/>
                    <a:pt x="1574067" y="675088"/>
                  </a:cubicBezTo>
                  <a:cubicBezTo>
                    <a:pt x="1555474" y="694099"/>
                    <a:pt x="1536862" y="713207"/>
                    <a:pt x="1518317" y="732562"/>
                  </a:cubicBezTo>
                  <a:cubicBezTo>
                    <a:pt x="1498695" y="753032"/>
                    <a:pt x="1479112" y="773701"/>
                    <a:pt x="1459605" y="794475"/>
                  </a:cubicBezTo>
                  <a:cubicBezTo>
                    <a:pt x="1453309" y="801170"/>
                    <a:pt x="1447117" y="807962"/>
                    <a:pt x="1440841" y="814677"/>
                  </a:cubicBezTo>
                  <a:cubicBezTo>
                    <a:pt x="1426553" y="829994"/>
                    <a:pt x="1412304" y="845281"/>
                    <a:pt x="1398111" y="860693"/>
                  </a:cubicBezTo>
                  <a:cubicBezTo>
                    <a:pt x="1394949" y="864131"/>
                    <a:pt x="1391844" y="867608"/>
                    <a:pt x="1388691" y="871046"/>
                  </a:cubicBezTo>
                  <a:cubicBezTo>
                    <a:pt x="1371985" y="889258"/>
                    <a:pt x="1355230" y="907441"/>
                    <a:pt x="1338704" y="925739"/>
                  </a:cubicBezTo>
                  <a:cubicBezTo>
                    <a:pt x="1333351" y="931664"/>
                    <a:pt x="1328065" y="937588"/>
                    <a:pt x="1322740" y="943512"/>
                  </a:cubicBezTo>
                  <a:cubicBezTo>
                    <a:pt x="1310586" y="957029"/>
                    <a:pt x="1298575" y="970621"/>
                    <a:pt x="1286545" y="984146"/>
                  </a:cubicBezTo>
                  <a:cubicBezTo>
                    <a:pt x="1276325" y="995662"/>
                    <a:pt x="1266133" y="1007073"/>
                    <a:pt x="1256008" y="1018579"/>
                  </a:cubicBezTo>
                  <a:cubicBezTo>
                    <a:pt x="1248807" y="1026752"/>
                    <a:pt x="1241616" y="1034924"/>
                    <a:pt x="1234472" y="1043096"/>
                  </a:cubicBezTo>
                  <a:cubicBezTo>
                    <a:pt x="1223566" y="1055574"/>
                    <a:pt x="1212688" y="1067966"/>
                    <a:pt x="1201916" y="1080415"/>
                  </a:cubicBezTo>
                  <a:cubicBezTo>
                    <a:pt x="1190895" y="1093150"/>
                    <a:pt x="1180075" y="1105895"/>
                    <a:pt x="1169207" y="1118573"/>
                  </a:cubicBezTo>
                  <a:cubicBezTo>
                    <a:pt x="1164521" y="1124040"/>
                    <a:pt x="1159844" y="1129517"/>
                    <a:pt x="1155186" y="1134975"/>
                  </a:cubicBezTo>
                  <a:cubicBezTo>
                    <a:pt x="1140222" y="1152510"/>
                    <a:pt x="1125487" y="1169988"/>
                    <a:pt x="1110866" y="1187372"/>
                  </a:cubicBezTo>
                  <a:cubicBezTo>
                    <a:pt x="1107494" y="1191382"/>
                    <a:pt x="1104018" y="1195306"/>
                    <a:pt x="1100665" y="1199297"/>
                  </a:cubicBezTo>
                  <a:cubicBezTo>
                    <a:pt x="1086901" y="1215718"/>
                    <a:pt x="1073433" y="1231996"/>
                    <a:pt x="1060012" y="1248227"/>
                  </a:cubicBezTo>
                  <a:cubicBezTo>
                    <a:pt x="1055926" y="1253151"/>
                    <a:pt x="1051830" y="1258142"/>
                    <a:pt x="1047782" y="1263048"/>
                  </a:cubicBezTo>
                  <a:cubicBezTo>
                    <a:pt x="1033104" y="1280878"/>
                    <a:pt x="1018597" y="1298586"/>
                    <a:pt x="1004377" y="1316121"/>
                  </a:cubicBezTo>
                  <a:cubicBezTo>
                    <a:pt x="1002033" y="1319007"/>
                    <a:pt x="999614" y="1321931"/>
                    <a:pt x="997280" y="1324817"/>
                  </a:cubicBezTo>
                  <a:cubicBezTo>
                    <a:pt x="995852" y="1326589"/>
                    <a:pt x="994385" y="1328456"/>
                    <a:pt x="992956" y="1330227"/>
                  </a:cubicBezTo>
                  <a:cubicBezTo>
                    <a:pt x="977926" y="1348839"/>
                    <a:pt x="963114" y="1367336"/>
                    <a:pt x="948665" y="1385529"/>
                  </a:cubicBezTo>
                  <a:cubicBezTo>
                    <a:pt x="933539" y="1404570"/>
                    <a:pt x="918794" y="1423353"/>
                    <a:pt x="904364" y="1441860"/>
                  </a:cubicBezTo>
                  <a:cubicBezTo>
                    <a:pt x="896563" y="1451871"/>
                    <a:pt x="889057" y="1461596"/>
                    <a:pt x="881466" y="1471435"/>
                  </a:cubicBezTo>
                  <a:cubicBezTo>
                    <a:pt x="872846" y="1482617"/>
                    <a:pt x="864245" y="1493714"/>
                    <a:pt x="855910" y="1504649"/>
                  </a:cubicBezTo>
                  <a:cubicBezTo>
                    <a:pt x="854786" y="1506135"/>
                    <a:pt x="853729" y="1507564"/>
                    <a:pt x="852615" y="1509040"/>
                  </a:cubicBezTo>
                  <a:cubicBezTo>
                    <a:pt x="845833" y="1517965"/>
                    <a:pt x="839394" y="1526642"/>
                    <a:pt x="832812" y="1535386"/>
                  </a:cubicBezTo>
                  <a:cubicBezTo>
                    <a:pt x="831603" y="1533605"/>
                    <a:pt x="830212" y="1531929"/>
                    <a:pt x="828564" y="1530233"/>
                  </a:cubicBezTo>
                  <a:cubicBezTo>
                    <a:pt x="826011" y="1527605"/>
                    <a:pt x="822954" y="1525147"/>
                    <a:pt x="819430" y="1522728"/>
                  </a:cubicBezTo>
                  <a:cubicBezTo>
                    <a:pt x="819392" y="1522699"/>
                    <a:pt x="819306" y="1522728"/>
                    <a:pt x="819258" y="1522699"/>
                  </a:cubicBezTo>
                  <a:cubicBezTo>
                    <a:pt x="817534" y="1521508"/>
                    <a:pt x="815658" y="1520337"/>
                    <a:pt x="813715" y="1519203"/>
                  </a:cubicBezTo>
                  <a:cubicBezTo>
                    <a:pt x="813057" y="1518823"/>
                    <a:pt x="812371" y="1518384"/>
                    <a:pt x="811695" y="1518003"/>
                  </a:cubicBezTo>
                  <a:cubicBezTo>
                    <a:pt x="811200" y="1517737"/>
                    <a:pt x="810619" y="1517498"/>
                    <a:pt x="810124" y="1517231"/>
                  </a:cubicBezTo>
                  <a:cubicBezTo>
                    <a:pt x="807828" y="1516012"/>
                    <a:pt x="805418" y="1514765"/>
                    <a:pt x="802885" y="1513622"/>
                  </a:cubicBezTo>
                  <a:cubicBezTo>
                    <a:pt x="802123" y="1513279"/>
                    <a:pt x="801284" y="1512879"/>
                    <a:pt x="800503" y="1512536"/>
                  </a:cubicBezTo>
                  <a:cubicBezTo>
                    <a:pt x="795693" y="1510469"/>
                    <a:pt x="790483" y="1508649"/>
                    <a:pt x="784921" y="1506840"/>
                  </a:cubicBezTo>
                  <a:cubicBezTo>
                    <a:pt x="782149" y="1505935"/>
                    <a:pt x="779263" y="1505030"/>
                    <a:pt x="776329" y="1504201"/>
                  </a:cubicBezTo>
                  <a:cubicBezTo>
                    <a:pt x="766490" y="1501392"/>
                    <a:pt x="755736" y="1498934"/>
                    <a:pt x="744287" y="1496915"/>
                  </a:cubicBezTo>
                  <a:cubicBezTo>
                    <a:pt x="711768" y="1491191"/>
                    <a:pt x="673526" y="1488638"/>
                    <a:pt x="634349" y="1490324"/>
                  </a:cubicBezTo>
                  <a:cubicBezTo>
                    <a:pt x="619671" y="1490952"/>
                    <a:pt x="604917" y="1492314"/>
                    <a:pt x="590210" y="1494133"/>
                  </a:cubicBezTo>
                  <a:cubicBezTo>
                    <a:pt x="588934" y="1494295"/>
                    <a:pt x="587667" y="1494352"/>
                    <a:pt x="586391" y="1494515"/>
                  </a:cubicBezTo>
                  <a:cubicBezTo>
                    <a:pt x="576713" y="1495791"/>
                    <a:pt x="567122" y="1497391"/>
                    <a:pt x="557625" y="1499220"/>
                  </a:cubicBezTo>
                  <a:cubicBezTo>
                    <a:pt x="555130" y="1499696"/>
                    <a:pt x="552682" y="1500182"/>
                    <a:pt x="550205" y="1500696"/>
                  </a:cubicBezTo>
                  <a:cubicBezTo>
                    <a:pt x="546119" y="1501553"/>
                    <a:pt x="542014" y="1502448"/>
                    <a:pt x="537985" y="1503411"/>
                  </a:cubicBezTo>
                  <a:cubicBezTo>
                    <a:pt x="537737" y="1503468"/>
                    <a:pt x="537509" y="1503573"/>
                    <a:pt x="537261" y="1503630"/>
                  </a:cubicBezTo>
                  <a:cubicBezTo>
                    <a:pt x="528107" y="1505849"/>
                    <a:pt x="519163" y="1508249"/>
                    <a:pt x="510429" y="1511050"/>
                  </a:cubicBezTo>
                  <a:cubicBezTo>
                    <a:pt x="507543" y="1511973"/>
                    <a:pt x="504723" y="1513059"/>
                    <a:pt x="501904" y="1514050"/>
                  </a:cubicBezTo>
                  <a:cubicBezTo>
                    <a:pt x="499885" y="1514745"/>
                    <a:pt x="497885" y="1515536"/>
                    <a:pt x="495894" y="1516279"/>
                  </a:cubicBezTo>
                  <a:cubicBezTo>
                    <a:pt x="494084" y="1516946"/>
                    <a:pt x="492236" y="1517555"/>
                    <a:pt x="490446" y="1518251"/>
                  </a:cubicBezTo>
                  <a:cubicBezTo>
                    <a:pt x="486131" y="1519946"/>
                    <a:pt x="481940" y="1521594"/>
                    <a:pt x="477796" y="1523461"/>
                  </a:cubicBezTo>
                  <a:cubicBezTo>
                    <a:pt x="471548" y="1526661"/>
                    <a:pt x="465557" y="1530023"/>
                    <a:pt x="459423" y="1533319"/>
                  </a:cubicBezTo>
                  <a:cubicBezTo>
                    <a:pt x="450698" y="1537997"/>
                    <a:pt x="441992" y="1542682"/>
                    <a:pt x="433477" y="1547540"/>
                  </a:cubicBezTo>
                  <a:cubicBezTo>
                    <a:pt x="429057" y="1550074"/>
                    <a:pt x="424618" y="1552627"/>
                    <a:pt x="420246" y="1555208"/>
                  </a:cubicBezTo>
                  <a:cubicBezTo>
                    <a:pt x="419218" y="1555808"/>
                    <a:pt x="418227" y="1556465"/>
                    <a:pt x="417198" y="1557075"/>
                  </a:cubicBezTo>
                  <a:cubicBezTo>
                    <a:pt x="408645" y="1562161"/>
                    <a:pt x="400263" y="1567305"/>
                    <a:pt x="391900" y="1572601"/>
                  </a:cubicBezTo>
                  <a:cubicBezTo>
                    <a:pt x="390081" y="1573753"/>
                    <a:pt x="388328" y="1574972"/>
                    <a:pt x="386528" y="1576134"/>
                  </a:cubicBezTo>
                  <a:cubicBezTo>
                    <a:pt x="378927" y="1581011"/>
                    <a:pt x="371355" y="1585840"/>
                    <a:pt x="363906" y="1590908"/>
                  </a:cubicBezTo>
                  <a:cubicBezTo>
                    <a:pt x="363706" y="1591041"/>
                    <a:pt x="363516" y="1591184"/>
                    <a:pt x="363325" y="1591327"/>
                  </a:cubicBezTo>
                  <a:cubicBezTo>
                    <a:pt x="355743" y="1596479"/>
                    <a:pt x="348133" y="1601766"/>
                    <a:pt x="340703" y="1607129"/>
                  </a:cubicBezTo>
                  <a:cubicBezTo>
                    <a:pt x="337779" y="1609233"/>
                    <a:pt x="334855" y="1611358"/>
                    <a:pt x="331950" y="1613491"/>
                  </a:cubicBezTo>
                  <a:cubicBezTo>
                    <a:pt x="325216" y="1618463"/>
                    <a:pt x="318605" y="1623578"/>
                    <a:pt x="311985" y="1628722"/>
                  </a:cubicBezTo>
                  <a:cubicBezTo>
                    <a:pt x="309547" y="1630617"/>
                    <a:pt x="307128" y="1632570"/>
                    <a:pt x="304699" y="1634484"/>
                  </a:cubicBezTo>
                  <a:cubicBezTo>
                    <a:pt x="298965" y="1639028"/>
                    <a:pt x="293183" y="1643628"/>
                    <a:pt x="287525" y="1648314"/>
                  </a:cubicBezTo>
                  <a:cubicBezTo>
                    <a:pt x="286030" y="1649553"/>
                    <a:pt x="284477" y="1650734"/>
                    <a:pt x="282991" y="1651982"/>
                  </a:cubicBezTo>
                  <a:cubicBezTo>
                    <a:pt x="277257" y="1656773"/>
                    <a:pt x="271656" y="1661735"/>
                    <a:pt x="266008" y="1666688"/>
                  </a:cubicBezTo>
                  <a:cubicBezTo>
                    <a:pt x="261455" y="1670669"/>
                    <a:pt x="256883" y="1674632"/>
                    <a:pt x="252378" y="1678718"/>
                  </a:cubicBezTo>
                  <a:cubicBezTo>
                    <a:pt x="251435" y="1679575"/>
                    <a:pt x="250501" y="1680452"/>
                    <a:pt x="249549" y="1681309"/>
                  </a:cubicBezTo>
                  <a:cubicBezTo>
                    <a:pt x="232623" y="1696768"/>
                    <a:pt x="216078" y="1713084"/>
                    <a:pt x="199714" y="1730048"/>
                  </a:cubicBezTo>
                  <a:cubicBezTo>
                    <a:pt x="196504" y="1733382"/>
                    <a:pt x="193209" y="1736630"/>
                    <a:pt x="190018" y="1740011"/>
                  </a:cubicBezTo>
                  <a:cubicBezTo>
                    <a:pt x="188179" y="1741964"/>
                    <a:pt x="186417" y="1743955"/>
                    <a:pt x="184588" y="1745926"/>
                  </a:cubicBezTo>
                  <a:cubicBezTo>
                    <a:pt x="181140" y="1749632"/>
                    <a:pt x="177749" y="1753384"/>
                    <a:pt x="174330" y="1757156"/>
                  </a:cubicBezTo>
                  <a:cubicBezTo>
                    <a:pt x="167243" y="1764986"/>
                    <a:pt x="160081" y="1772891"/>
                    <a:pt x="153080" y="1781035"/>
                  </a:cubicBezTo>
                  <a:cubicBezTo>
                    <a:pt x="151099" y="1783340"/>
                    <a:pt x="149089" y="1785722"/>
                    <a:pt x="147117" y="1788055"/>
                  </a:cubicBezTo>
                  <a:cubicBezTo>
                    <a:pt x="144231" y="1791456"/>
                    <a:pt x="141431" y="1794913"/>
                    <a:pt x="138554" y="1798380"/>
                  </a:cubicBezTo>
                  <a:cubicBezTo>
                    <a:pt x="133325" y="1804666"/>
                    <a:pt x="128248" y="1810953"/>
                    <a:pt x="123057" y="1817430"/>
                  </a:cubicBezTo>
                  <a:cubicBezTo>
                    <a:pt x="110808" y="1832708"/>
                    <a:pt x="98511" y="1848434"/>
                    <a:pt x="86414" y="1864808"/>
                  </a:cubicBezTo>
                  <a:cubicBezTo>
                    <a:pt x="85509" y="1866027"/>
                    <a:pt x="84643" y="1867236"/>
                    <a:pt x="83747" y="1868456"/>
                  </a:cubicBezTo>
                  <a:cubicBezTo>
                    <a:pt x="79566" y="1874142"/>
                    <a:pt x="75470" y="1879810"/>
                    <a:pt x="71298" y="1885629"/>
                  </a:cubicBezTo>
                  <a:cubicBezTo>
                    <a:pt x="71069" y="1885953"/>
                    <a:pt x="70860" y="1886230"/>
                    <a:pt x="70631" y="1886544"/>
                  </a:cubicBezTo>
                  <a:cubicBezTo>
                    <a:pt x="70536" y="1886687"/>
                    <a:pt x="70488" y="1886868"/>
                    <a:pt x="70384" y="1887011"/>
                  </a:cubicBezTo>
                  <a:cubicBezTo>
                    <a:pt x="65916" y="1893287"/>
                    <a:pt x="61402" y="1899641"/>
                    <a:pt x="56934" y="1906070"/>
                  </a:cubicBezTo>
                  <a:cubicBezTo>
                    <a:pt x="52648" y="1912252"/>
                    <a:pt x="48324" y="1918549"/>
                    <a:pt x="44047" y="1924882"/>
                  </a:cubicBezTo>
                  <a:cubicBezTo>
                    <a:pt x="43876" y="1925130"/>
                    <a:pt x="43742" y="1925396"/>
                    <a:pt x="43571" y="1925653"/>
                  </a:cubicBezTo>
                  <a:cubicBezTo>
                    <a:pt x="41504" y="1928711"/>
                    <a:pt x="39475" y="1931750"/>
                    <a:pt x="37418" y="1934845"/>
                  </a:cubicBezTo>
                  <a:cubicBezTo>
                    <a:pt x="34998" y="1938464"/>
                    <a:pt x="32531" y="1942065"/>
                    <a:pt x="30122" y="1945732"/>
                  </a:cubicBezTo>
                  <a:cubicBezTo>
                    <a:pt x="26874" y="1950675"/>
                    <a:pt x="23692" y="1955609"/>
                    <a:pt x="20444" y="1960638"/>
                  </a:cubicBezTo>
                  <a:cubicBezTo>
                    <a:pt x="19244" y="1962496"/>
                    <a:pt x="18149" y="1964324"/>
                    <a:pt x="16949" y="1966191"/>
                  </a:cubicBezTo>
                  <a:cubicBezTo>
                    <a:pt x="12481" y="1973135"/>
                    <a:pt x="7995" y="1980003"/>
                    <a:pt x="3528" y="1987127"/>
                  </a:cubicBezTo>
                  <a:cubicBezTo>
                    <a:pt x="3500" y="1987175"/>
                    <a:pt x="3528" y="1987251"/>
                    <a:pt x="3500" y="1987299"/>
                  </a:cubicBezTo>
                  <a:cubicBezTo>
                    <a:pt x="2928" y="1989794"/>
                    <a:pt x="2471" y="1992376"/>
                    <a:pt x="2042" y="1994900"/>
                  </a:cubicBezTo>
                  <a:cubicBezTo>
                    <a:pt x="2014" y="1995062"/>
                    <a:pt x="1985" y="1995233"/>
                    <a:pt x="1956" y="1995395"/>
                  </a:cubicBezTo>
                  <a:cubicBezTo>
                    <a:pt x="1614" y="1997481"/>
                    <a:pt x="1309" y="1999634"/>
                    <a:pt x="1061" y="2001729"/>
                  </a:cubicBezTo>
                  <a:cubicBezTo>
                    <a:pt x="804" y="2003863"/>
                    <a:pt x="651" y="2005968"/>
                    <a:pt x="490" y="2008111"/>
                  </a:cubicBezTo>
                  <a:cubicBezTo>
                    <a:pt x="470" y="2008330"/>
                    <a:pt x="394" y="2008558"/>
                    <a:pt x="385" y="2008778"/>
                  </a:cubicBezTo>
                  <a:cubicBezTo>
                    <a:pt x="337" y="2009454"/>
                    <a:pt x="251" y="2010121"/>
                    <a:pt x="213" y="2010797"/>
                  </a:cubicBezTo>
                  <a:cubicBezTo>
                    <a:pt x="194" y="2011197"/>
                    <a:pt x="204" y="2011587"/>
                    <a:pt x="185" y="2011988"/>
                  </a:cubicBezTo>
                  <a:cubicBezTo>
                    <a:pt x="175" y="2012045"/>
                    <a:pt x="156" y="2012093"/>
                    <a:pt x="156" y="2012150"/>
                  </a:cubicBezTo>
                  <a:cubicBezTo>
                    <a:pt x="147" y="2012321"/>
                    <a:pt x="242" y="2012502"/>
                    <a:pt x="242" y="2012673"/>
                  </a:cubicBezTo>
                  <a:cubicBezTo>
                    <a:pt x="213" y="2013349"/>
                    <a:pt x="90" y="2014016"/>
                    <a:pt x="71" y="2014693"/>
                  </a:cubicBezTo>
                  <a:cubicBezTo>
                    <a:pt x="42" y="2015826"/>
                    <a:pt x="13" y="2016960"/>
                    <a:pt x="4" y="2018094"/>
                  </a:cubicBezTo>
                  <a:cubicBezTo>
                    <a:pt x="-15" y="2021665"/>
                    <a:pt x="32" y="2025132"/>
                    <a:pt x="261" y="2028714"/>
                  </a:cubicBezTo>
                  <a:cubicBezTo>
                    <a:pt x="280" y="2028952"/>
                    <a:pt x="299" y="2029171"/>
                    <a:pt x="318" y="2029409"/>
                  </a:cubicBezTo>
                  <a:cubicBezTo>
                    <a:pt x="318" y="2029466"/>
                    <a:pt x="290" y="2029523"/>
                    <a:pt x="290" y="2029571"/>
                  </a:cubicBezTo>
                  <a:cubicBezTo>
                    <a:pt x="413" y="2031314"/>
                    <a:pt x="594" y="2033029"/>
                    <a:pt x="775" y="2034772"/>
                  </a:cubicBezTo>
                  <a:cubicBezTo>
                    <a:pt x="861" y="2035581"/>
                    <a:pt x="956" y="2036401"/>
                    <a:pt x="1052" y="2037210"/>
                  </a:cubicBezTo>
                  <a:cubicBezTo>
                    <a:pt x="1090" y="2037563"/>
                    <a:pt x="1166" y="2037905"/>
                    <a:pt x="1213" y="2038258"/>
                  </a:cubicBezTo>
                  <a:cubicBezTo>
                    <a:pt x="1518" y="2040716"/>
                    <a:pt x="1947" y="2043163"/>
                    <a:pt x="2356" y="2045611"/>
                  </a:cubicBezTo>
                  <a:cubicBezTo>
                    <a:pt x="2366" y="2045659"/>
                    <a:pt x="2318" y="2045726"/>
                    <a:pt x="2328" y="2045783"/>
                  </a:cubicBezTo>
                  <a:cubicBezTo>
                    <a:pt x="2804" y="2048583"/>
                    <a:pt x="3223" y="2051250"/>
                    <a:pt x="3833" y="2054050"/>
                  </a:cubicBezTo>
                  <a:cubicBezTo>
                    <a:pt x="4452" y="2056860"/>
                    <a:pt x="5252" y="2059632"/>
                    <a:pt x="6005" y="2062432"/>
                  </a:cubicBezTo>
                  <a:cubicBezTo>
                    <a:pt x="6709" y="2065023"/>
                    <a:pt x="7462" y="2067576"/>
                    <a:pt x="8281" y="2070157"/>
                  </a:cubicBezTo>
                  <a:cubicBezTo>
                    <a:pt x="8433" y="2070633"/>
                    <a:pt x="8567" y="2071119"/>
                    <a:pt x="8729" y="2071595"/>
                  </a:cubicBezTo>
                  <a:cubicBezTo>
                    <a:pt x="9491" y="2073938"/>
                    <a:pt x="10262" y="2076310"/>
                    <a:pt x="11120" y="2078653"/>
                  </a:cubicBezTo>
                  <a:cubicBezTo>
                    <a:pt x="11301" y="2079149"/>
                    <a:pt x="11539" y="2079625"/>
                    <a:pt x="11720" y="2080120"/>
                  </a:cubicBezTo>
                  <a:cubicBezTo>
                    <a:pt x="11786" y="2080301"/>
                    <a:pt x="11901" y="2080482"/>
                    <a:pt x="11967" y="2080673"/>
                  </a:cubicBezTo>
                  <a:cubicBezTo>
                    <a:pt x="12748" y="2082730"/>
                    <a:pt x="13491" y="2084816"/>
                    <a:pt x="14339" y="2086864"/>
                  </a:cubicBezTo>
                  <a:cubicBezTo>
                    <a:pt x="14434" y="2087102"/>
                    <a:pt x="14463" y="2087359"/>
                    <a:pt x="14558" y="2087588"/>
                  </a:cubicBezTo>
                  <a:cubicBezTo>
                    <a:pt x="15720" y="2090388"/>
                    <a:pt x="16996" y="2093103"/>
                    <a:pt x="18273" y="2095893"/>
                  </a:cubicBezTo>
                  <a:cubicBezTo>
                    <a:pt x="20044" y="2099732"/>
                    <a:pt x="21845" y="2103599"/>
                    <a:pt x="23835" y="2107409"/>
                  </a:cubicBezTo>
                  <a:cubicBezTo>
                    <a:pt x="24236" y="2108152"/>
                    <a:pt x="24597" y="2108895"/>
                    <a:pt x="24997" y="2109648"/>
                  </a:cubicBezTo>
                  <a:cubicBezTo>
                    <a:pt x="25474" y="2110534"/>
                    <a:pt x="25940" y="2111391"/>
                    <a:pt x="26426" y="2112277"/>
                  </a:cubicBezTo>
                  <a:cubicBezTo>
                    <a:pt x="26464" y="2112343"/>
                    <a:pt x="26531" y="2112401"/>
                    <a:pt x="26569" y="2112467"/>
                  </a:cubicBezTo>
                  <a:cubicBezTo>
                    <a:pt x="27264" y="2113725"/>
                    <a:pt x="27950" y="2114991"/>
                    <a:pt x="28665" y="2116239"/>
                  </a:cubicBezTo>
                  <a:cubicBezTo>
                    <a:pt x="32503" y="2122945"/>
                    <a:pt x="36846" y="2129564"/>
                    <a:pt x="41342" y="2136118"/>
                  </a:cubicBezTo>
                  <a:cubicBezTo>
                    <a:pt x="41428" y="2136241"/>
                    <a:pt x="41533" y="2136375"/>
                    <a:pt x="41619" y="2136498"/>
                  </a:cubicBezTo>
                  <a:cubicBezTo>
                    <a:pt x="43466" y="2139184"/>
                    <a:pt x="45162" y="2141766"/>
                    <a:pt x="47105" y="2144424"/>
                  </a:cubicBezTo>
                  <a:cubicBezTo>
                    <a:pt x="47600" y="2145100"/>
                    <a:pt x="48153" y="2145719"/>
                    <a:pt x="48658" y="2146386"/>
                  </a:cubicBezTo>
                  <a:cubicBezTo>
                    <a:pt x="50515" y="2148871"/>
                    <a:pt x="52448" y="2151386"/>
                    <a:pt x="54392" y="2153834"/>
                  </a:cubicBezTo>
                  <a:cubicBezTo>
                    <a:pt x="55782" y="2155606"/>
                    <a:pt x="57182" y="2157397"/>
                    <a:pt x="58611" y="2159159"/>
                  </a:cubicBezTo>
                  <a:cubicBezTo>
                    <a:pt x="59373" y="2160082"/>
                    <a:pt x="60106" y="2161006"/>
                    <a:pt x="60878" y="2161921"/>
                  </a:cubicBezTo>
                  <a:cubicBezTo>
                    <a:pt x="62326" y="2163664"/>
                    <a:pt x="63793" y="2165388"/>
                    <a:pt x="65288" y="2167102"/>
                  </a:cubicBezTo>
                  <a:cubicBezTo>
                    <a:pt x="67641" y="2169798"/>
                    <a:pt x="70013" y="2172493"/>
                    <a:pt x="72460" y="2175141"/>
                  </a:cubicBezTo>
                  <a:cubicBezTo>
                    <a:pt x="75889" y="2178837"/>
                    <a:pt x="79490" y="2182371"/>
                    <a:pt x="83090" y="2185971"/>
                  </a:cubicBezTo>
                  <a:cubicBezTo>
                    <a:pt x="83290" y="2186171"/>
                    <a:pt x="83471" y="2186381"/>
                    <a:pt x="83671" y="2186581"/>
                  </a:cubicBezTo>
                  <a:cubicBezTo>
                    <a:pt x="85491" y="2188390"/>
                    <a:pt x="87386" y="2190172"/>
                    <a:pt x="89243" y="2191953"/>
                  </a:cubicBezTo>
                  <a:cubicBezTo>
                    <a:pt x="91348" y="2193963"/>
                    <a:pt x="93415" y="2195992"/>
                    <a:pt x="95568" y="2197963"/>
                  </a:cubicBezTo>
                  <a:cubicBezTo>
                    <a:pt x="95711" y="2198106"/>
                    <a:pt x="95863" y="2198249"/>
                    <a:pt x="96006" y="2198382"/>
                  </a:cubicBezTo>
                  <a:cubicBezTo>
                    <a:pt x="105522" y="2207097"/>
                    <a:pt x="115504" y="2215470"/>
                    <a:pt x="125905" y="2223385"/>
                  </a:cubicBezTo>
                  <a:cubicBezTo>
                    <a:pt x="131230" y="2227424"/>
                    <a:pt x="136659" y="2231358"/>
                    <a:pt x="142174" y="2235168"/>
                  </a:cubicBezTo>
                  <a:cubicBezTo>
                    <a:pt x="142383" y="2235311"/>
                    <a:pt x="142574" y="2235463"/>
                    <a:pt x="142783" y="2235606"/>
                  </a:cubicBezTo>
                  <a:cubicBezTo>
                    <a:pt x="142831" y="2235635"/>
                    <a:pt x="142907" y="2235606"/>
                    <a:pt x="142945" y="2235635"/>
                  </a:cubicBezTo>
                  <a:cubicBezTo>
                    <a:pt x="145574" y="2237444"/>
                    <a:pt x="148260" y="2239159"/>
                    <a:pt x="150927" y="2240912"/>
                  </a:cubicBezTo>
                  <a:cubicBezTo>
                    <a:pt x="153490" y="2242588"/>
                    <a:pt x="156014" y="2244331"/>
                    <a:pt x="158605" y="2245960"/>
                  </a:cubicBezTo>
                  <a:cubicBezTo>
                    <a:pt x="159186" y="2246312"/>
                    <a:pt x="159719" y="2246741"/>
                    <a:pt x="160290" y="2247093"/>
                  </a:cubicBezTo>
                  <a:cubicBezTo>
                    <a:pt x="161919" y="2248103"/>
                    <a:pt x="163624" y="2248988"/>
                    <a:pt x="165262" y="2249979"/>
                  </a:cubicBezTo>
                  <a:cubicBezTo>
                    <a:pt x="165929" y="2250379"/>
                    <a:pt x="166605" y="2250770"/>
                    <a:pt x="167282" y="2251170"/>
                  </a:cubicBezTo>
                  <a:cubicBezTo>
                    <a:pt x="168730" y="2252037"/>
                    <a:pt x="170158" y="2252932"/>
                    <a:pt x="171616" y="2253779"/>
                  </a:cubicBezTo>
                  <a:cubicBezTo>
                    <a:pt x="172073" y="2254046"/>
                    <a:pt x="172568" y="2254265"/>
                    <a:pt x="173025" y="2254522"/>
                  </a:cubicBezTo>
                  <a:cubicBezTo>
                    <a:pt x="173902" y="2255028"/>
                    <a:pt x="174797" y="2255504"/>
                    <a:pt x="175673" y="2255999"/>
                  </a:cubicBezTo>
                  <a:cubicBezTo>
                    <a:pt x="176578" y="2256504"/>
                    <a:pt x="177407" y="2257133"/>
                    <a:pt x="178302" y="2257638"/>
                  </a:cubicBezTo>
                  <a:cubicBezTo>
                    <a:pt x="178350" y="2257666"/>
                    <a:pt x="178426" y="2257638"/>
                    <a:pt x="178464" y="2257666"/>
                  </a:cubicBezTo>
                  <a:cubicBezTo>
                    <a:pt x="180283" y="2258666"/>
                    <a:pt x="182112" y="2259656"/>
                    <a:pt x="183941" y="2260628"/>
                  </a:cubicBezTo>
                  <a:cubicBezTo>
                    <a:pt x="187684" y="2262638"/>
                    <a:pt x="191447" y="2264571"/>
                    <a:pt x="195238" y="2266457"/>
                  </a:cubicBezTo>
                  <a:cubicBezTo>
                    <a:pt x="196181" y="2266924"/>
                    <a:pt x="197143" y="2267334"/>
                    <a:pt x="198086" y="2267791"/>
                  </a:cubicBezTo>
                  <a:cubicBezTo>
                    <a:pt x="198352" y="2267925"/>
                    <a:pt x="198581" y="2268134"/>
                    <a:pt x="198857" y="2268267"/>
                  </a:cubicBezTo>
                  <a:cubicBezTo>
                    <a:pt x="203477" y="2270506"/>
                    <a:pt x="208135" y="2272487"/>
                    <a:pt x="212811" y="2274545"/>
                  </a:cubicBezTo>
                  <a:cubicBezTo>
                    <a:pt x="214831" y="2275430"/>
                    <a:pt x="216802" y="2276411"/>
                    <a:pt x="218831" y="2277259"/>
                  </a:cubicBezTo>
                  <a:cubicBezTo>
                    <a:pt x="219526" y="2277554"/>
                    <a:pt x="220212" y="2277840"/>
                    <a:pt x="220908" y="2278126"/>
                  </a:cubicBezTo>
                  <a:cubicBezTo>
                    <a:pt x="225603" y="2280059"/>
                    <a:pt x="230252" y="2282002"/>
                    <a:pt x="234966" y="2283736"/>
                  </a:cubicBezTo>
                  <a:cubicBezTo>
                    <a:pt x="237272" y="2284584"/>
                    <a:pt x="239596" y="2285307"/>
                    <a:pt x="241910" y="2286098"/>
                  </a:cubicBezTo>
                  <a:cubicBezTo>
                    <a:pt x="242548" y="2286317"/>
                    <a:pt x="243196" y="2286546"/>
                    <a:pt x="243844" y="2286765"/>
                  </a:cubicBezTo>
                  <a:cubicBezTo>
                    <a:pt x="247016" y="2287842"/>
                    <a:pt x="250197" y="2288937"/>
                    <a:pt x="253378" y="2289908"/>
                  </a:cubicBezTo>
                  <a:cubicBezTo>
                    <a:pt x="262903" y="2292832"/>
                    <a:pt x="272495" y="2295309"/>
                    <a:pt x="281982" y="2297290"/>
                  </a:cubicBezTo>
                  <a:cubicBezTo>
                    <a:pt x="283068" y="2297519"/>
                    <a:pt x="284211" y="2297633"/>
                    <a:pt x="285296" y="2297852"/>
                  </a:cubicBezTo>
                  <a:cubicBezTo>
                    <a:pt x="285744" y="2297938"/>
                    <a:pt x="286154" y="2298157"/>
                    <a:pt x="286602" y="2298243"/>
                  </a:cubicBezTo>
                  <a:cubicBezTo>
                    <a:pt x="288173" y="2298547"/>
                    <a:pt x="289830" y="2298776"/>
                    <a:pt x="291412" y="2299052"/>
                  </a:cubicBezTo>
                  <a:cubicBezTo>
                    <a:pt x="294555" y="2299595"/>
                    <a:pt x="297765" y="2300043"/>
                    <a:pt x="300889" y="2300481"/>
                  </a:cubicBezTo>
                  <a:cubicBezTo>
                    <a:pt x="302461" y="2300700"/>
                    <a:pt x="304004" y="2300909"/>
                    <a:pt x="305566" y="2301100"/>
                  </a:cubicBezTo>
                  <a:cubicBezTo>
                    <a:pt x="310252" y="2301671"/>
                    <a:pt x="314853" y="2302119"/>
                    <a:pt x="319501" y="2302424"/>
                  </a:cubicBezTo>
                  <a:cubicBezTo>
                    <a:pt x="322596" y="2302634"/>
                    <a:pt x="325711" y="2302881"/>
                    <a:pt x="328788" y="2302967"/>
                  </a:cubicBezTo>
                  <a:cubicBezTo>
                    <a:pt x="331121" y="2303034"/>
                    <a:pt x="333474" y="2302957"/>
                    <a:pt x="335789" y="2302957"/>
                  </a:cubicBezTo>
                  <a:cubicBezTo>
                    <a:pt x="336817" y="2302957"/>
                    <a:pt x="337827" y="2302977"/>
                    <a:pt x="338856" y="2302967"/>
                  </a:cubicBezTo>
                  <a:cubicBezTo>
                    <a:pt x="339027" y="2302957"/>
                    <a:pt x="339199" y="2302891"/>
                    <a:pt x="339380" y="2302881"/>
                  </a:cubicBezTo>
                  <a:cubicBezTo>
                    <a:pt x="339542" y="2302872"/>
                    <a:pt x="339713" y="2302967"/>
                    <a:pt x="339875" y="2302967"/>
                  </a:cubicBezTo>
                  <a:cubicBezTo>
                    <a:pt x="342304" y="2302919"/>
                    <a:pt x="344695" y="2302777"/>
                    <a:pt x="347095" y="2302643"/>
                  </a:cubicBezTo>
                  <a:cubicBezTo>
                    <a:pt x="348590" y="2302557"/>
                    <a:pt x="350086" y="2302491"/>
                    <a:pt x="351572" y="2302377"/>
                  </a:cubicBezTo>
                  <a:cubicBezTo>
                    <a:pt x="353029" y="2302262"/>
                    <a:pt x="354467" y="2302062"/>
                    <a:pt x="355915" y="2301919"/>
                  </a:cubicBezTo>
                  <a:cubicBezTo>
                    <a:pt x="355972" y="2301910"/>
                    <a:pt x="356029" y="2301958"/>
                    <a:pt x="356086" y="2301948"/>
                  </a:cubicBezTo>
                  <a:cubicBezTo>
                    <a:pt x="359011" y="2301652"/>
                    <a:pt x="361916" y="2301271"/>
                    <a:pt x="364792" y="2300852"/>
                  </a:cubicBezTo>
                  <a:cubicBezTo>
                    <a:pt x="365545" y="2300748"/>
                    <a:pt x="366316" y="2300672"/>
                    <a:pt x="367059" y="2300557"/>
                  </a:cubicBezTo>
                  <a:cubicBezTo>
                    <a:pt x="369259" y="2300205"/>
                    <a:pt x="371393" y="2299862"/>
                    <a:pt x="373565" y="2299433"/>
                  </a:cubicBezTo>
                  <a:cubicBezTo>
                    <a:pt x="373917" y="2299366"/>
                    <a:pt x="374260" y="2299338"/>
                    <a:pt x="374612" y="2299271"/>
                  </a:cubicBezTo>
                  <a:cubicBezTo>
                    <a:pt x="377127" y="2298766"/>
                    <a:pt x="379584" y="2298233"/>
                    <a:pt x="382061" y="2297623"/>
                  </a:cubicBezTo>
                  <a:cubicBezTo>
                    <a:pt x="384861" y="2296937"/>
                    <a:pt x="387709" y="2296118"/>
                    <a:pt x="390472" y="2295290"/>
                  </a:cubicBezTo>
                  <a:cubicBezTo>
                    <a:pt x="391186" y="2295071"/>
                    <a:pt x="391910" y="2294852"/>
                    <a:pt x="392624" y="2294632"/>
                  </a:cubicBezTo>
                  <a:cubicBezTo>
                    <a:pt x="392891" y="2294547"/>
                    <a:pt x="393110" y="2294328"/>
                    <a:pt x="393377" y="2294242"/>
                  </a:cubicBezTo>
                  <a:cubicBezTo>
                    <a:pt x="393615" y="2294166"/>
                    <a:pt x="393853" y="2294099"/>
                    <a:pt x="394091" y="2294023"/>
                  </a:cubicBezTo>
                  <a:cubicBezTo>
                    <a:pt x="394682" y="2293832"/>
                    <a:pt x="395301" y="2293671"/>
                    <a:pt x="395891" y="2293480"/>
                  </a:cubicBezTo>
                  <a:cubicBezTo>
                    <a:pt x="396853" y="2293146"/>
                    <a:pt x="397816" y="2292937"/>
                    <a:pt x="398768" y="2292594"/>
                  </a:cubicBezTo>
                  <a:cubicBezTo>
                    <a:pt x="404159" y="2290661"/>
                    <a:pt x="409426" y="2288394"/>
                    <a:pt x="414570" y="2285879"/>
                  </a:cubicBezTo>
                  <a:cubicBezTo>
                    <a:pt x="414608" y="2285860"/>
                    <a:pt x="414703" y="2285926"/>
                    <a:pt x="414741" y="2285908"/>
                  </a:cubicBezTo>
                  <a:cubicBezTo>
                    <a:pt x="419923" y="2283374"/>
                    <a:pt x="424924" y="2280507"/>
                    <a:pt x="429829" y="2277364"/>
                  </a:cubicBezTo>
                  <a:cubicBezTo>
                    <a:pt x="447746" y="2234653"/>
                    <a:pt x="463271" y="2197411"/>
                    <a:pt x="477940" y="2162997"/>
                  </a:cubicBezTo>
                  <a:cubicBezTo>
                    <a:pt x="479130" y="2160197"/>
                    <a:pt x="480178" y="2157634"/>
                    <a:pt x="481359" y="2154872"/>
                  </a:cubicBezTo>
                  <a:cubicBezTo>
                    <a:pt x="481902" y="2153596"/>
                    <a:pt x="482474" y="2152329"/>
                    <a:pt x="483017" y="2151062"/>
                  </a:cubicBezTo>
                  <a:cubicBezTo>
                    <a:pt x="486046" y="2144004"/>
                    <a:pt x="489046" y="2137060"/>
                    <a:pt x="491989" y="2130231"/>
                  </a:cubicBezTo>
                  <a:cubicBezTo>
                    <a:pt x="491646" y="2133879"/>
                    <a:pt x="491408" y="2137536"/>
                    <a:pt x="491170" y="2141175"/>
                  </a:cubicBezTo>
                  <a:cubicBezTo>
                    <a:pt x="491122" y="2141851"/>
                    <a:pt x="491046" y="2142518"/>
                    <a:pt x="490999" y="2143194"/>
                  </a:cubicBezTo>
                  <a:cubicBezTo>
                    <a:pt x="490646" y="2148891"/>
                    <a:pt x="490427" y="2154653"/>
                    <a:pt x="490332" y="2160311"/>
                  </a:cubicBezTo>
                  <a:cubicBezTo>
                    <a:pt x="490322" y="2161111"/>
                    <a:pt x="490284" y="2161892"/>
                    <a:pt x="490275" y="2162692"/>
                  </a:cubicBezTo>
                  <a:cubicBezTo>
                    <a:pt x="490217" y="2168197"/>
                    <a:pt x="490237" y="2173608"/>
                    <a:pt x="490408" y="2179085"/>
                  </a:cubicBezTo>
                  <a:cubicBezTo>
                    <a:pt x="490503" y="2182018"/>
                    <a:pt x="490646" y="2184933"/>
                    <a:pt x="490808" y="2187857"/>
                  </a:cubicBezTo>
                  <a:cubicBezTo>
                    <a:pt x="491027" y="2191886"/>
                    <a:pt x="491332" y="2195934"/>
                    <a:pt x="491665" y="2199945"/>
                  </a:cubicBezTo>
                  <a:cubicBezTo>
                    <a:pt x="491722" y="2200583"/>
                    <a:pt x="491799" y="2201211"/>
                    <a:pt x="491856" y="2201850"/>
                  </a:cubicBezTo>
                  <a:cubicBezTo>
                    <a:pt x="492408" y="2207983"/>
                    <a:pt x="492904" y="2213994"/>
                    <a:pt x="493732" y="2220081"/>
                  </a:cubicBezTo>
                  <a:cubicBezTo>
                    <a:pt x="493770" y="2220376"/>
                    <a:pt x="493885" y="2220661"/>
                    <a:pt x="493923" y="2220967"/>
                  </a:cubicBezTo>
                  <a:cubicBezTo>
                    <a:pt x="495571" y="2232901"/>
                    <a:pt x="497714" y="2244769"/>
                    <a:pt x="500381" y="2256504"/>
                  </a:cubicBezTo>
                  <a:cubicBezTo>
                    <a:pt x="500705" y="2257933"/>
                    <a:pt x="501028" y="2259352"/>
                    <a:pt x="501371" y="2260771"/>
                  </a:cubicBezTo>
                  <a:cubicBezTo>
                    <a:pt x="502733" y="2266505"/>
                    <a:pt x="504391" y="2272240"/>
                    <a:pt x="505981" y="2277926"/>
                  </a:cubicBezTo>
                  <a:cubicBezTo>
                    <a:pt x="506096" y="2278335"/>
                    <a:pt x="506172" y="2278754"/>
                    <a:pt x="506286" y="2279164"/>
                  </a:cubicBezTo>
                  <a:cubicBezTo>
                    <a:pt x="521079" y="2331371"/>
                    <a:pt x="545358" y="2381434"/>
                    <a:pt x="575962" y="2428411"/>
                  </a:cubicBezTo>
                  <a:cubicBezTo>
                    <a:pt x="576438" y="2429135"/>
                    <a:pt x="577009" y="2429811"/>
                    <a:pt x="577486" y="2430535"/>
                  </a:cubicBezTo>
                  <a:cubicBezTo>
                    <a:pt x="577247" y="2430830"/>
                    <a:pt x="577047" y="2431154"/>
                    <a:pt x="576819" y="2431450"/>
                  </a:cubicBezTo>
                  <a:cubicBezTo>
                    <a:pt x="574200" y="2434765"/>
                    <a:pt x="571609" y="2438022"/>
                    <a:pt x="568999" y="2441394"/>
                  </a:cubicBezTo>
                  <a:cubicBezTo>
                    <a:pt x="567799" y="2442947"/>
                    <a:pt x="566684" y="2444518"/>
                    <a:pt x="565474" y="2446080"/>
                  </a:cubicBezTo>
                  <a:cubicBezTo>
                    <a:pt x="560883" y="2452062"/>
                    <a:pt x="556254" y="2458081"/>
                    <a:pt x="551673" y="2464225"/>
                  </a:cubicBezTo>
                  <a:cubicBezTo>
                    <a:pt x="546948" y="2470569"/>
                    <a:pt x="542196" y="2477141"/>
                    <a:pt x="537480" y="2483666"/>
                  </a:cubicBezTo>
                  <a:cubicBezTo>
                    <a:pt x="535661" y="2486181"/>
                    <a:pt x="533908" y="2488752"/>
                    <a:pt x="532099" y="2491285"/>
                  </a:cubicBezTo>
                  <a:cubicBezTo>
                    <a:pt x="527394" y="2497868"/>
                    <a:pt x="522679" y="2504487"/>
                    <a:pt x="517983" y="2511260"/>
                  </a:cubicBezTo>
                  <a:cubicBezTo>
                    <a:pt x="517411" y="2512079"/>
                    <a:pt x="516783" y="2512859"/>
                    <a:pt x="516211" y="2513688"/>
                  </a:cubicBezTo>
                  <a:cubicBezTo>
                    <a:pt x="514078" y="2516774"/>
                    <a:pt x="511992" y="2519889"/>
                    <a:pt x="509858" y="2523023"/>
                  </a:cubicBezTo>
                  <a:cubicBezTo>
                    <a:pt x="509601" y="2523385"/>
                    <a:pt x="509258" y="2523699"/>
                    <a:pt x="509001" y="2524070"/>
                  </a:cubicBezTo>
                  <a:cubicBezTo>
                    <a:pt x="505943" y="2528566"/>
                    <a:pt x="502962" y="2532967"/>
                    <a:pt x="499904" y="2537548"/>
                  </a:cubicBezTo>
                  <a:cubicBezTo>
                    <a:pt x="499876" y="2537595"/>
                    <a:pt x="499904" y="2537672"/>
                    <a:pt x="499876" y="2537710"/>
                  </a:cubicBezTo>
                  <a:cubicBezTo>
                    <a:pt x="499095" y="2538881"/>
                    <a:pt x="498361" y="2540072"/>
                    <a:pt x="497571" y="2541253"/>
                  </a:cubicBezTo>
                  <a:cubicBezTo>
                    <a:pt x="497523" y="2541301"/>
                    <a:pt x="497418" y="2541329"/>
                    <a:pt x="497380" y="2541386"/>
                  </a:cubicBezTo>
                  <a:cubicBezTo>
                    <a:pt x="497104" y="2541786"/>
                    <a:pt x="496761" y="2542196"/>
                    <a:pt x="496494" y="2542605"/>
                  </a:cubicBezTo>
                  <a:cubicBezTo>
                    <a:pt x="492370" y="2548816"/>
                    <a:pt x="488379" y="2555140"/>
                    <a:pt x="484264" y="2561522"/>
                  </a:cubicBezTo>
                  <a:cubicBezTo>
                    <a:pt x="483750" y="2562313"/>
                    <a:pt x="483188" y="2563017"/>
                    <a:pt x="482683" y="2563808"/>
                  </a:cubicBezTo>
                  <a:cubicBezTo>
                    <a:pt x="482655" y="2563855"/>
                    <a:pt x="482683" y="2563932"/>
                    <a:pt x="482655" y="2563979"/>
                  </a:cubicBezTo>
                  <a:cubicBezTo>
                    <a:pt x="478797" y="2569971"/>
                    <a:pt x="474882" y="2576181"/>
                    <a:pt x="471034" y="2582315"/>
                  </a:cubicBezTo>
                  <a:cubicBezTo>
                    <a:pt x="471006" y="2582363"/>
                    <a:pt x="471034" y="2582439"/>
                    <a:pt x="471006" y="2582487"/>
                  </a:cubicBezTo>
                  <a:cubicBezTo>
                    <a:pt x="466891" y="2589030"/>
                    <a:pt x="462719" y="2595679"/>
                    <a:pt x="458604" y="2602403"/>
                  </a:cubicBezTo>
                  <a:cubicBezTo>
                    <a:pt x="457823" y="2603680"/>
                    <a:pt x="457032" y="2604975"/>
                    <a:pt x="456251" y="2606261"/>
                  </a:cubicBezTo>
                  <a:cubicBezTo>
                    <a:pt x="453603" y="2610614"/>
                    <a:pt x="450908" y="2614833"/>
                    <a:pt x="448260" y="2619244"/>
                  </a:cubicBezTo>
                  <a:cubicBezTo>
                    <a:pt x="446955" y="2621425"/>
                    <a:pt x="445736" y="2623578"/>
                    <a:pt x="444431" y="2625768"/>
                  </a:cubicBezTo>
                  <a:cubicBezTo>
                    <a:pt x="444402" y="2625816"/>
                    <a:pt x="444431" y="2625892"/>
                    <a:pt x="444402" y="2625931"/>
                  </a:cubicBezTo>
                  <a:cubicBezTo>
                    <a:pt x="439973" y="2633370"/>
                    <a:pt x="435487" y="2640780"/>
                    <a:pt x="431058" y="2648419"/>
                  </a:cubicBezTo>
                  <a:cubicBezTo>
                    <a:pt x="429305" y="2657525"/>
                    <a:pt x="428286" y="2666755"/>
                    <a:pt x="427772" y="2676013"/>
                  </a:cubicBezTo>
                  <a:cubicBezTo>
                    <a:pt x="427762" y="2676070"/>
                    <a:pt x="427743" y="2676118"/>
                    <a:pt x="427743" y="2676175"/>
                  </a:cubicBezTo>
                  <a:cubicBezTo>
                    <a:pt x="427476" y="2680756"/>
                    <a:pt x="427390" y="2685462"/>
                    <a:pt x="427438" y="2690110"/>
                  </a:cubicBezTo>
                  <a:cubicBezTo>
                    <a:pt x="427533" y="2699473"/>
                    <a:pt x="428267" y="2708836"/>
                    <a:pt x="429515" y="2718266"/>
                  </a:cubicBezTo>
                  <a:cubicBezTo>
                    <a:pt x="429619" y="2719075"/>
                    <a:pt x="429667" y="2719885"/>
                    <a:pt x="429781" y="2720704"/>
                  </a:cubicBezTo>
                  <a:cubicBezTo>
                    <a:pt x="430267" y="2724086"/>
                    <a:pt x="430858" y="2727486"/>
                    <a:pt x="431477" y="2730877"/>
                  </a:cubicBezTo>
                  <a:cubicBezTo>
                    <a:pt x="431572" y="2731400"/>
                    <a:pt x="431629" y="2731934"/>
                    <a:pt x="431724" y="2732457"/>
                  </a:cubicBezTo>
                  <a:cubicBezTo>
                    <a:pt x="432505" y="2736601"/>
                    <a:pt x="433420" y="2740706"/>
                    <a:pt x="434410" y="2744849"/>
                  </a:cubicBezTo>
                  <a:cubicBezTo>
                    <a:pt x="434753" y="2746288"/>
                    <a:pt x="435201" y="2747707"/>
                    <a:pt x="435563" y="2749136"/>
                  </a:cubicBezTo>
                  <a:cubicBezTo>
                    <a:pt x="435715" y="2749717"/>
                    <a:pt x="435791" y="2750326"/>
                    <a:pt x="435953" y="2750907"/>
                  </a:cubicBezTo>
                  <a:cubicBezTo>
                    <a:pt x="436734" y="2753908"/>
                    <a:pt x="437639" y="2756879"/>
                    <a:pt x="438535" y="2759870"/>
                  </a:cubicBezTo>
                  <a:cubicBezTo>
                    <a:pt x="438668" y="2760327"/>
                    <a:pt x="438668" y="2760823"/>
                    <a:pt x="438801" y="2761280"/>
                  </a:cubicBezTo>
                  <a:cubicBezTo>
                    <a:pt x="440716" y="2767614"/>
                    <a:pt x="442964" y="2773996"/>
                    <a:pt x="445326" y="2780292"/>
                  </a:cubicBezTo>
                  <a:cubicBezTo>
                    <a:pt x="446402" y="2783168"/>
                    <a:pt x="447479" y="2786006"/>
                    <a:pt x="448650" y="2788874"/>
                  </a:cubicBezTo>
                  <a:cubicBezTo>
                    <a:pt x="448669" y="2788921"/>
                    <a:pt x="448603" y="2788988"/>
                    <a:pt x="448622" y="2789035"/>
                  </a:cubicBezTo>
                  <a:cubicBezTo>
                    <a:pt x="452441" y="2798380"/>
                    <a:pt x="456794" y="2807590"/>
                    <a:pt x="461509" y="2816800"/>
                  </a:cubicBezTo>
                  <a:cubicBezTo>
                    <a:pt x="463871" y="2821401"/>
                    <a:pt x="466348" y="2825935"/>
                    <a:pt x="468929" y="2830498"/>
                  </a:cubicBezTo>
                  <a:cubicBezTo>
                    <a:pt x="474072" y="2839623"/>
                    <a:pt x="479740" y="2848643"/>
                    <a:pt x="485684" y="2857549"/>
                  </a:cubicBezTo>
                  <a:cubicBezTo>
                    <a:pt x="494608" y="2870912"/>
                    <a:pt x="504248" y="2884028"/>
                    <a:pt x="514735" y="2896734"/>
                  </a:cubicBezTo>
                  <a:cubicBezTo>
                    <a:pt x="514763" y="2896763"/>
                    <a:pt x="514868" y="2896734"/>
                    <a:pt x="514897" y="2896763"/>
                  </a:cubicBezTo>
                  <a:cubicBezTo>
                    <a:pt x="518364" y="2900964"/>
                    <a:pt x="521936" y="2905192"/>
                    <a:pt x="525574" y="2909307"/>
                  </a:cubicBezTo>
                  <a:cubicBezTo>
                    <a:pt x="525613" y="2909346"/>
                    <a:pt x="525708" y="2909288"/>
                    <a:pt x="525746" y="2909336"/>
                  </a:cubicBezTo>
                  <a:cubicBezTo>
                    <a:pt x="527213" y="2911012"/>
                    <a:pt x="528680" y="2912698"/>
                    <a:pt x="530185" y="2914356"/>
                  </a:cubicBezTo>
                  <a:cubicBezTo>
                    <a:pt x="530242" y="2914413"/>
                    <a:pt x="530270" y="2914489"/>
                    <a:pt x="530318" y="2914546"/>
                  </a:cubicBezTo>
                  <a:cubicBezTo>
                    <a:pt x="532375" y="2916794"/>
                    <a:pt x="534433" y="2919004"/>
                    <a:pt x="536528" y="2921223"/>
                  </a:cubicBezTo>
                  <a:cubicBezTo>
                    <a:pt x="536881" y="2921594"/>
                    <a:pt x="537166" y="2922042"/>
                    <a:pt x="537528" y="2922414"/>
                  </a:cubicBezTo>
                  <a:cubicBezTo>
                    <a:pt x="539157" y="2924129"/>
                    <a:pt x="540814" y="2925805"/>
                    <a:pt x="542462" y="2927510"/>
                  </a:cubicBezTo>
                  <a:cubicBezTo>
                    <a:pt x="548359" y="2933596"/>
                    <a:pt x="554387" y="2939568"/>
                    <a:pt x="560598" y="2945407"/>
                  </a:cubicBezTo>
                  <a:cubicBezTo>
                    <a:pt x="568799" y="2953122"/>
                    <a:pt x="577286" y="2960695"/>
                    <a:pt x="585972" y="2967943"/>
                  </a:cubicBezTo>
                  <a:cubicBezTo>
                    <a:pt x="620691" y="2996918"/>
                    <a:pt x="658982" y="3021912"/>
                    <a:pt x="698653" y="3041191"/>
                  </a:cubicBezTo>
                  <a:cubicBezTo>
                    <a:pt x="714931" y="3049087"/>
                    <a:pt x="731486" y="3055954"/>
                    <a:pt x="748059" y="3061803"/>
                  </a:cubicBezTo>
                  <a:cubicBezTo>
                    <a:pt x="775253" y="3071385"/>
                    <a:pt x="802647" y="3078157"/>
                    <a:pt x="829546" y="3081338"/>
                  </a:cubicBezTo>
                  <a:cubicBezTo>
                    <a:pt x="840300" y="3082615"/>
                    <a:pt x="851034" y="3083377"/>
                    <a:pt x="861588" y="3083501"/>
                  </a:cubicBezTo>
                  <a:cubicBezTo>
                    <a:pt x="909108" y="3084053"/>
                    <a:pt x="954199" y="3072614"/>
                    <a:pt x="992795" y="3045925"/>
                  </a:cubicBezTo>
                  <a:cubicBezTo>
                    <a:pt x="999853" y="3037828"/>
                    <a:pt x="1006682" y="3029637"/>
                    <a:pt x="1013445" y="3021598"/>
                  </a:cubicBezTo>
                  <a:cubicBezTo>
                    <a:pt x="1018103" y="3016055"/>
                    <a:pt x="1022637" y="3010492"/>
                    <a:pt x="1027161" y="3004977"/>
                  </a:cubicBezTo>
                  <a:cubicBezTo>
                    <a:pt x="1031676" y="2999472"/>
                    <a:pt x="1036143" y="2993947"/>
                    <a:pt x="1040525" y="2988461"/>
                  </a:cubicBezTo>
                  <a:cubicBezTo>
                    <a:pt x="1044106" y="2983984"/>
                    <a:pt x="1047649" y="2979536"/>
                    <a:pt x="1051135" y="2975068"/>
                  </a:cubicBezTo>
                  <a:cubicBezTo>
                    <a:pt x="1051935" y="2974049"/>
                    <a:pt x="1052726" y="2973087"/>
                    <a:pt x="1053526" y="2972059"/>
                  </a:cubicBezTo>
                  <a:cubicBezTo>
                    <a:pt x="1064651" y="2957752"/>
                    <a:pt x="1075367" y="2943541"/>
                    <a:pt x="1085625" y="2929377"/>
                  </a:cubicBezTo>
                  <a:cubicBezTo>
                    <a:pt x="1087140" y="2927291"/>
                    <a:pt x="1088597" y="2925215"/>
                    <a:pt x="1090093" y="2923129"/>
                  </a:cubicBezTo>
                  <a:cubicBezTo>
                    <a:pt x="1094074" y="2917566"/>
                    <a:pt x="1097903" y="2912061"/>
                    <a:pt x="1101761" y="2906508"/>
                  </a:cubicBezTo>
                  <a:cubicBezTo>
                    <a:pt x="1103475" y="2904050"/>
                    <a:pt x="1105075" y="2901612"/>
                    <a:pt x="1106752" y="2899164"/>
                  </a:cubicBezTo>
                  <a:cubicBezTo>
                    <a:pt x="1108676" y="2896363"/>
                    <a:pt x="1110724" y="2893554"/>
                    <a:pt x="1112610" y="2890763"/>
                  </a:cubicBezTo>
                  <a:cubicBezTo>
                    <a:pt x="1122220" y="2876561"/>
                    <a:pt x="1131412" y="2862454"/>
                    <a:pt x="1140232" y="2848338"/>
                  </a:cubicBezTo>
                  <a:cubicBezTo>
                    <a:pt x="1236539" y="2878066"/>
                    <a:pt x="1336066" y="2883743"/>
                    <a:pt x="1431764" y="2843252"/>
                  </a:cubicBezTo>
                  <a:cubicBezTo>
                    <a:pt x="1420239" y="2853796"/>
                    <a:pt x="1408504" y="2864321"/>
                    <a:pt x="1395912" y="2875761"/>
                  </a:cubicBezTo>
                  <a:cubicBezTo>
                    <a:pt x="1378700" y="2891391"/>
                    <a:pt x="1362889" y="2905774"/>
                    <a:pt x="1343143" y="2923672"/>
                  </a:cubicBezTo>
                  <a:cubicBezTo>
                    <a:pt x="1342476" y="2926500"/>
                    <a:pt x="1341858" y="2929387"/>
                    <a:pt x="1341362" y="2932234"/>
                  </a:cubicBezTo>
                  <a:cubicBezTo>
                    <a:pt x="1339619" y="2942159"/>
                    <a:pt x="1339000" y="2952170"/>
                    <a:pt x="1339200" y="2962238"/>
                  </a:cubicBezTo>
                  <a:cubicBezTo>
                    <a:pt x="1339219" y="2963029"/>
                    <a:pt x="1339114" y="2963829"/>
                    <a:pt x="1339143" y="2964610"/>
                  </a:cubicBezTo>
                  <a:cubicBezTo>
                    <a:pt x="1339171" y="2965315"/>
                    <a:pt x="1339267" y="2965991"/>
                    <a:pt x="1339305" y="2966686"/>
                  </a:cubicBezTo>
                  <a:cubicBezTo>
                    <a:pt x="1339334" y="2967315"/>
                    <a:pt x="1339295" y="2967944"/>
                    <a:pt x="1339334" y="2968572"/>
                  </a:cubicBezTo>
                  <a:cubicBezTo>
                    <a:pt x="1339467" y="2970877"/>
                    <a:pt x="1339648" y="2973173"/>
                    <a:pt x="1339876" y="2975487"/>
                  </a:cubicBezTo>
                  <a:cubicBezTo>
                    <a:pt x="1340448" y="2981279"/>
                    <a:pt x="1341267" y="2987003"/>
                    <a:pt x="1342410" y="2992804"/>
                  </a:cubicBezTo>
                  <a:cubicBezTo>
                    <a:pt x="1342420" y="2992832"/>
                    <a:pt x="1342543" y="2992956"/>
                    <a:pt x="1342553" y="2992994"/>
                  </a:cubicBezTo>
                  <a:cubicBezTo>
                    <a:pt x="1343115" y="2995852"/>
                    <a:pt x="1343658" y="2998633"/>
                    <a:pt x="1344363" y="3001481"/>
                  </a:cubicBezTo>
                  <a:cubicBezTo>
                    <a:pt x="1345077" y="3004425"/>
                    <a:pt x="1345944" y="3007330"/>
                    <a:pt x="1346801" y="3010254"/>
                  </a:cubicBezTo>
                  <a:cubicBezTo>
                    <a:pt x="1347649" y="3013140"/>
                    <a:pt x="1348468" y="3016007"/>
                    <a:pt x="1349439" y="3018893"/>
                  </a:cubicBezTo>
                  <a:cubicBezTo>
                    <a:pt x="1350420" y="3021769"/>
                    <a:pt x="1351507" y="3024570"/>
                    <a:pt x="1352602" y="3027436"/>
                  </a:cubicBezTo>
                  <a:cubicBezTo>
                    <a:pt x="1353573" y="3029971"/>
                    <a:pt x="1354526" y="3032428"/>
                    <a:pt x="1355602" y="3034942"/>
                  </a:cubicBezTo>
                  <a:cubicBezTo>
                    <a:pt x="1360593" y="3046725"/>
                    <a:pt x="1366708" y="3058288"/>
                    <a:pt x="1373623" y="3069709"/>
                  </a:cubicBezTo>
                  <a:cubicBezTo>
                    <a:pt x="1373642" y="3069746"/>
                    <a:pt x="1373576" y="3069832"/>
                    <a:pt x="1373595" y="3069870"/>
                  </a:cubicBezTo>
                  <a:cubicBezTo>
                    <a:pt x="1380281" y="3080891"/>
                    <a:pt x="1387730" y="3091625"/>
                    <a:pt x="1395960" y="3102131"/>
                  </a:cubicBezTo>
                  <a:cubicBezTo>
                    <a:pt x="1395988" y="3102160"/>
                    <a:pt x="1396102" y="3102121"/>
                    <a:pt x="1396131" y="3102160"/>
                  </a:cubicBezTo>
                  <a:cubicBezTo>
                    <a:pt x="1398169" y="3104760"/>
                    <a:pt x="1400179" y="3107465"/>
                    <a:pt x="1402303" y="3110027"/>
                  </a:cubicBezTo>
                  <a:cubicBezTo>
                    <a:pt x="1402332" y="3110056"/>
                    <a:pt x="1402446" y="3110018"/>
                    <a:pt x="1402475" y="3110056"/>
                  </a:cubicBezTo>
                  <a:cubicBezTo>
                    <a:pt x="1404599" y="3112618"/>
                    <a:pt x="1406799" y="3115285"/>
                    <a:pt x="1409009" y="3117809"/>
                  </a:cubicBezTo>
                  <a:cubicBezTo>
                    <a:pt x="1415724" y="3125468"/>
                    <a:pt x="1422754" y="3132907"/>
                    <a:pt x="1430154" y="3140136"/>
                  </a:cubicBezTo>
                  <a:cubicBezTo>
                    <a:pt x="1444947" y="3154605"/>
                    <a:pt x="1461025" y="3168111"/>
                    <a:pt x="1477941" y="3180436"/>
                  </a:cubicBezTo>
                  <a:cubicBezTo>
                    <a:pt x="1483580" y="3184541"/>
                    <a:pt x="1489229" y="3188532"/>
                    <a:pt x="1495039" y="3192362"/>
                  </a:cubicBezTo>
                  <a:cubicBezTo>
                    <a:pt x="1506669" y="3200011"/>
                    <a:pt x="1518585" y="3206992"/>
                    <a:pt x="1530729" y="3213384"/>
                  </a:cubicBezTo>
                  <a:cubicBezTo>
                    <a:pt x="1530777" y="3213412"/>
                    <a:pt x="1530843" y="3213393"/>
                    <a:pt x="1530891" y="3213412"/>
                  </a:cubicBezTo>
                  <a:cubicBezTo>
                    <a:pt x="1552094" y="3224575"/>
                    <a:pt x="1573868" y="3233767"/>
                    <a:pt x="1595604" y="3240358"/>
                  </a:cubicBezTo>
                  <a:cubicBezTo>
                    <a:pt x="1601824" y="3242254"/>
                    <a:pt x="1608177" y="3243940"/>
                    <a:pt x="1614368" y="3245407"/>
                  </a:cubicBezTo>
                  <a:cubicBezTo>
                    <a:pt x="1626770" y="3248340"/>
                    <a:pt x="1639085" y="3250493"/>
                    <a:pt x="1651192" y="3251617"/>
                  </a:cubicBezTo>
                  <a:cubicBezTo>
                    <a:pt x="1657250" y="3252170"/>
                    <a:pt x="1663203" y="3252350"/>
                    <a:pt x="1669137" y="3252417"/>
                  </a:cubicBezTo>
                  <a:cubicBezTo>
                    <a:pt x="1681015" y="3252560"/>
                    <a:pt x="1692654" y="3251693"/>
                    <a:pt x="1703874" y="3249750"/>
                  </a:cubicBezTo>
                  <a:cubicBezTo>
                    <a:pt x="1709485" y="3248778"/>
                    <a:pt x="1714962" y="3247569"/>
                    <a:pt x="1720362" y="3246045"/>
                  </a:cubicBezTo>
                  <a:cubicBezTo>
                    <a:pt x="1733869" y="3242244"/>
                    <a:pt x="1746651" y="3236777"/>
                    <a:pt x="1758500" y="3229281"/>
                  </a:cubicBezTo>
                  <a:cubicBezTo>
                    <a:pt x="1763920" y="3222470"/>
                    <a:pt x="1769302" y="3215708"/>
                    <a:pt x="1774550" y="3208955"/>
                  </a:cubicBezTo>
                  <a:cubicBezTo>
                    <a:pt x="1775732" y="3207440"/>
                    <a:pt x="1776874" y="3205945"/>
                    <a:pt x="1778046" y="3204430"/>
                  </a:cubicBezTo>
                  <a:cubicBezTo>
                    <a:pt x="1781732" y="3199668"/>
                    <a:pt x="1785199" y="3194943"/>
                    <a:pt x="1788799" y="3190210"/>
                  </a:cubicBezTo>
                  <a:cubicBezTo>
                    <a:pt x="1791438" y="3186742"/>
                    <a:pt x="1794095" y="3183390"/>
                    <a:pt x="1796677" y="3179932"/>
                  </a:cubicBezTo>
                  <a:cubicBezTo>
                    <a:pt x="1798915" y="3176951"/>
                    <a:pt x="1801096" y="3173970"/>
                    <a:pt x="1803306" y="3170988"/>
                  </a:cubicBezTo>
                  <a:cubicBezTo>
                    <a:pt x="1807135" y="3165816"/>
                    <a:pt x="1810879" y="3160644"/>
                    <a:pt x="1814612" y="3155501"/>
                  </a:cubicBezTo>
                  <a:cubicBezTo>
                    <a:pt x="1815508" y="3154263"/>
                    <a:pt x="1816384" y="3153082"/>
                    <a:pt x="1817279" y="3151853"/>
                  </a:cubicBezTo>
                  <a:cubicBezTo>
                    <a:pt x="1821851" y="3145500"/>
                    <a:pt x="1826299" y="3139108"/>
                    <a:pt x="1830729" y="3132793"/>
                  </a:cubicBezTo>
                  <a:cubicBezTo>
                    <a:pt x="1831052" y="3132327"/>
                    <a:pt x="1831481" y="3131907"/>
                    <a:pt x="1831805" y="3131441"/>
                  </a:cubicBezTo>
                  <a:cubicBezTo>
                    <a:pt x="1831748" y="3131441"/>
                    <a:pt x="1831691" y="3131412"/>
                    <a:pt x="1831643" y="3131412"/>
                  </a:cubicBezTo>
                  <a:cubicBezTo>
                    <a:pt x="1950496" y="2961667"/>
                    <a:pt x="2013742" y="2806590"/>
                    <a:pt x="2038031" y="2627692"/>
                  </a:cubicBezTo>
                  <a:cubicBezTo>
                    <a:pt x="2048280" y="2505343"/>
                    <a:pt x="1978623" y="2341142"/>
                    <a:pt x="1922921" y="2303785"/>
                  </a:cubicBezTo>
                  <a:cubicBezTo>
                    <a:pt x="2164875" y="1944587"/>
                    <a:pt x="2448777" y="1421112"/>
                    <a:pt x="2641792" y="964093"/>
                  </a:cubicBezTo>
                  <a:cubicBezTo>
                    <a:pt x="2647412" y="950796"/>
                    <a:pt x="2653108" y="937461"/>
                    <a:pt x="2658575" y="924279"/>
                  </a:cubicBezTo>
                  <a:cubicBezTo>
                    <a:pt x="2661414" y="917431"/>
                    <a:pt x="2664166" y="910677"/>
                    <a:pt x="2666967" y="903857"/>
                  </a:cubicBezTo>
                  <a:cubicBezTo>
                    <a:pt x="2669558" y="897523"/>
                    <a:pt x="2672205" y="891189"/>
                    <a:pt x="2674768" y="884874"/>
                  </a:cubicBezTo>
                  <a:cubicBezTo>
                    <a:pt x="2678025" y="876854"/>
                    <a:pt x="2681245" y="868891"/>
                    <a:pt x="2684435" y="860919"/>
                  </a:cubicBezTo>
                  <a:cubicBezTo>
                    <a:pt x="2686493" y="855794"/>
                    <a:pt x="2688388" y="850832"/>
                    <a:pt x="2690408" y="845726"/>
                  </a:cubicBezTo>
                  <a:cubicBezTo>
                    <a:pt x="2697656" y="827495"/>
                    <a:pt x="2704762" y="809569"/>
                    <a:pt x="2711639" y="791643"/>
                  </a:cubicBezTo>
                  <a:cubicBezTo>
                    <a:pt x="2714544" y="784071"/>
                    <a:pt x="2717392" y="776556"/>
                    <a:pt x="2720231" y="769040"/>
                  </a:cubicBezTo>
                  <a:cubicBezTo>
                    <a:pt x="2721697" y="765154"/>
                    <a:pt x="2723117" y="761363"/>
                    <a:pt x="2724564" y="757487"/>
                  </a:cubicBezTo>
                  <a:cubicBezTo>
                    <a:pt x="2727831" y="748771"/>
                    <a:pt x="2731061" y="740113"/>
                    <a:pt x="2734242" y="731483"/>
                  </a:cubicBezTo>
                  <a:cubicBezTo>
                    <a:pt x="2735195" y="728902"/>
                    <a:pt x="2736128" y="726359"/>
                    <a:pt x="2737071" y="723777"/>
                  </a:cubicBezTo>
                  <a:cubicBezTo>
                    <a:pt x="2745234" y="701479"/>
                    <a:pt x="2753139" y="679486"/>
                    <a:pt x="2760645" y="657817"/>
                  </a:cubicBezTo>
                  <a:cubicBezTo>
                    <a:pt x="2764027" y="648587"/>
                    <a:pt x="2767122" y="639519"/>
                    <a:pt x="2770218" y="630423"/>
                  </a:cubicBezTo>
                  <a:cubicBezTo>
                    <a:pt x="2776390" y="612240"/>
                    <a:pt x="2782067" y="594286"/>
                    <a:pt x="2787125" y="576645"/>
                  </a:cubicBezTo>
                  <a:cubicBezTo>
                    <a:pt x="2792211" y="558947"/>
                    <a:pt x="2796697" y="541621"/>
                    <a:pt x="2800698" y="524514"/>
                  </a:cubicBezTo>
                  <a:cubicBezTo>
                    <a:pt x="2802688" y="515989"/>
                    <a:pt x="2804603" y="507569"/>
                    <a:pt x="2806327" y="499197"/>
                  </a:cubicBezTo>
                  <a:cubicBezTo>
                    <a:pt x="2811528" y="474032"/>
                    <a:pt x="2815452" y="449686"/>
                    <a:pt x="2818338" y="425997"/>
                  </a:cubicBezTo>
                  <a:cubicBezTo>
                    <a:pt x="2819291" y="418120"/>
                    <a:pt x="2820186" y="410424"/>
                    <a:pt x="2820891" y="402718"/>
                  </a:cubicBezTo>
                  <a:cubicBezTo>
                    <a:pt x="2823015" y="379658"/>
                    <a:pt x="2824015" y="357294"/>
                    <a:pt x="2823977" y="335853"/>
                  </a:cubicBezTo>
                  <a:cubicBezTo>
                    <a:pt x="2823986" y="335796"/>
                    <a:pt x="2823996" y="335748"/>
                    <a:pt x="2824005" y="335691"/>
                  </a:cubicBezTo>
                  <a:cubicBezTo>
                    <a:pt x="2823977" y="321365"/>
                    <a:pt x="2823462" y="307535"/>
                    <a:pt x="2822510" y="293990"/>
                  </a:cubicBezTo>
                  <a:cubicBezTo>
                    <a:pt x="2814461" y="178795"/>
                    <a:pt x="2773561" y="92136"/>
                    <a:pt x="2709715" y="45359"/>
                  </a:cubicBezTo>
                  <a:cubicBezTo>
                    <a:pt x="2679673" y="23347"/>
                    <a:pt x="2643964" y="9107"/>
                    <a:pt x="2603054" y="3154"/>
                  </a:cubicBezTo>
                  <a:lnTo>
                    <a:pt x="2603044" y="3144"/>
                  </a:lnTo>
                  <a:close/>
                </a:path>
              </a:pathLst>
            </a:custGeom>
            <a:solidFill>
              <a:srgbClr val="1A1A1A"/>
            </a:solidFill>
            <a:ln w="53826" cap="flat">
              <a:solidFill>
                <a:srgbClr val="1A1A1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CAD08B5-A2D1-3E43-01A6-97A2DD9975B6}"/>
                </a:ext>
              </a:extLst>
            </p:cNvPr>
            <p:cNvSpPr/>
            <p:nvPr/>
          </p:nvSpPr>
          <p:spPr>
            <a:xfrm>
              <a:off x="8053277" y="3590585"/>
              <a:ext cx="403921" cy="571888"/>
            </a:xfrm>
            <a:custGeom>
              <a:avLst/>
              <a:gdLst>
                <a:gd name="connsiteX0" fmla="*/ 397108 w 403921"/>
                <a:gd name="connsiteY0" fmla="*/ 266743 h 571888"/>
                <a:gd name="connsiteX1" fmla="*/ 292238 w 403921"/>
                <a:gd name="connsiteY1" fmla="*/ 368804 h 571888"/>
                <a:gd name="connsiteX2" fmla="*/ 136000 w 403921"/>
                <a:gd name="connsiteY2" fmla="*/ 433329 h 571888"/>
                <a:gd name="connsiteX3" fmla="*/ 7507 w 403921"/>
                <a:gd name="connsiteY3" fmla="*/ 547191 h 571888"/>
                <a:gd name="connsiteX4" fmla="*/ 18232 w 403921"/>
                <a:gd name="connsiteY4" fmla="*/ 550559 h 571888"/>
                <a:gd name="connsiteX5" fmla="*/ 43610 w 403921"/>
                <a:gd name="connsiteY5" fmla="*/ 379424 h 571888"/>
                <a:gd name="connsiteX6" fmla="*/ 10210 w 403921"/>
                <a:gd name="connsiteY6" fmla="*/ 257580 h 571888"/>
                <a:gd name="connsiteX7" fmla="*/ 79268 w 403921"/>
                <a:gd name="connsiteY7" fmla="*/ 77519 h 571888"/>
                <a:gd name="connsiteX8" fmla="*/ 152631 w 403921"/>
                <a:gd name="connsiteY8" fmla="*/ 329 h 571888"/>
                <a:gd name="connsiteX9" fmla="*/ 220687 w 403921"/>
                <a:gd name="connsiteY9" fmla="*/ 105476 h 571888"/>
                <a:gd name="connsiteX10" fmla="*/ 334625 w 403921"/>
                <a:gd name="connsiteY10" fmla="*/ 189083 h 571888"/>
                <a:gd name="connsiteX11" fmla="*/ 403922 w 403921"/>
                <a:gd name="connsiteY11" fmla="*/ 259668 h 571888"/>
                <a:gd name="connsiteX12" fmla="*/ 397107 w 403921"/>
                <a:gd name="connsiteY12" fmla="*/ 266741 h 57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921" h="571888">
                  <a:moveTo>
                    <a:pt x="397108" y="266743"/>
                  </a:moveTo>
                  <a:cubicBezTo>
                    <a:pt x="365505" y="304102"/>
                    <a:pt x="338444" y="347498"/>
                    <a:pt x="292238" y="368804"/>
                  </a:cubicBezTo>
                  <a:cubicBezTo>
                    <a:pt x="244775" y="400891"/>
                    <a:pt x="186454" y="407067"/>
                    <a:pt x="136000" y="433329"/>
                  </a:cubicBezTo>
                  <a:cubicBezTo>
                    <a:pt x="75188" y="446132"/>
                    <a:pt x="47031" y="506585"/>
                    <a:pt x="7507" y="547191"/>
                  </a:cubicBezTo>
                  <a:cubicBezTo>
                    <a:pt x="-11886" y="576498"/>
                    <a:pt x="11655" y="582280"/>
                    <a:pt x="18232" y="550559"/>
                  </a:cubicBezTo>
                  <a:cubicBezTo>
                    <a:pt x="43132" y="498514"/>
                    <a:pt x="73709" y="435926"/>
                    <a:pt x="43610" y="379424"/>
                  </a:cubicBezTo>
                  <a:cubicBezTo>
                    <a:pt x="26086" y="340896"/>
                    <a:pt x="3581" y="301801"/>
                    <a:pt x="10210" y="257580"/>
                  </a:cubicBezTo>
                  <a:cubicBezTo>
                    <a:pt x="11678" y="191145"/>
                    <a:pt x="42859" y="131211"/>
                    <a:pt x="79268" y="77519"/>
                  </a:cubicBezTo>
                  <a:cubicBezTo>
                    <a:pt x="99025" y="52408"/>
                    <a:pt x="122884" y="-4850"/>
                    <a:pt x="152631" y="329"/>
                  </a:cubicBezTo>
                  <a:cubicBezTo>
                    <a:pt x="153618" y="46190"/>
                    <a:pt x="194613" y="73217"/>
                    <a:pt x="220687" y="105476"/>
                  </a:cubicBezTo>
                  <a:cubicBezTo>
                    <a:pt x="254716" y="138716"/>
                    <a:pt x="295996" y="162279"/>
                    <a:pt x="334625" y="189083"/>
                  </a:cubicBezTo>
                  <a:cubicBezTo>
                    <a:pt x="355439" y="213275"/>
                    <a:pt x="401119" y="228394"/>
                    <a:pt x="403922" y="259668"/>
                  </a:cubicBezTo>
                  <a:lnTo>
                    <a:pt x="397107" y="266741"/>
                  </a:lnTo>
                  <a:close/>
                </a:path>
              </a:pathLst>
            </a:custGeom>
            <a:solidFill>
              <a:srgbClr val="FF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9665C40-AF74-D19A-F95B-3235C2310794}"/>
                </a:ext>
              </a:extLst>
            </p:cNvPr>
            <p:cNvSpPr/>
            <p:nvPr/>
          </p:nvSpPr>
          <p:spPr>
            <a:xfrm>
              <a:off x="8031973" y="3629796"/>
              <a:ext cx="414316" cy="561610"/>
            </a:xfrm>
            <a:custGeom>
              <a:avLst/>
              <a:gdLst>
                <a:gd name="connsiteX0" fmla="*/ 414316 w 414316"/>
                <a:gd name="connsiteY0" fmla="*/ 195528 h 561610"/>
                <a:gd name="connsiteX1" fmla="*/ 309284 w 414316"/>
                <a:gd name="connsiteY1" fmla="*/ 319201 h 561610"/>
                <a:gd name="connsiteX2" fmla="*/ 226506 w 414316"/>
                <a:gd name="connsiteY2" fmla="*/ 336861 h 561610"/>
                <a:gd name="connsiteX3" fmla="*/ 88679 w 414316"/>
                <a:gd name="connsiteY3" fmla="*/ 442055 h 561610"/>
                <a:gd name="connsiteX4" fmla="*/ 28242 w 414316"/>
                <a:gd name="connsiteY4" fmla="*/ 552659 h 561610"/>
                <a:gd name="connsiteX5" fmla="*/ 16844 w 414316"/>
                <a:gd name="connsiteY5" fmla="*/ 551883 h 561610"/>
                <a:gd name="connsiteX6" fmla="*/ 98676 w 414316"/>
                <a:gd name="connsiteY6" fmla="*/ 441983 h 561610"/>
                <a:gd name="connsiteX7" fmla="*/ 11212 w 414316"/>
                <a:gd name="connsiteY7" fmla="*/ 304414 h 561610"/>
                <a:gd name="connsiteX8" fmla="*/ 24696 w 414316"/>
                <a:gd name="connsiteY8" fmla="*/ 122829 h 561610"/>
                <a:gd name="connsiteX9" fmla="*/ 137739 w 414316"/>
                <a:gd name="connsiteY9" fmla="*/ 32061 h 561610"/>
                <a:gd name="connsiteX10" fmla="*/ 204217 w 414316"/>
                <a:gd name="connsiteY10" fmla="*/ 2087 h 561610"/>
                <a:gd name="connsiteX11" fmla="*/ 339567 w 414316"/>
                <a:gd name="connsiteY11" fmla="*/ 53938 h 561610"/>
                <a:gd name="connsiteX12" fmla="*/ 376274 w 414316"/>
                <a:gd name="connsiteY12" fmla="*/ 111178 h 561610"/>
                <a:gd name="connsiteX13" fmla="*/ 414311 w 414316"/>
                <a:gd name="connsiteY13" fmla="*/ 195519 h 5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4316" h="561610">
                  <a:moveTo>
                    <a:pt x="414316" y="195528"/>
                  </a:moveTo>
                  <a:cubicBezTo>
                    <a:pt x="383648" y="239614"/>
                    <a:pt x="360618" y="295293"/>
                    <a:pt x="309284" y="319201"/>
                  </a:cubicBezTo>
                  <a:cubicBezTo>
                    <a:pt x="282979" y="331393"/>
                    <a:pt x="253241" y="325827"/>
                    <a:pt x="226506" y="336861"/>
                  </a:cubicBezTo>
                  <a:cubicBezTo>
                    <a:pt x="170602" y="355117"/>
                    <a:pt x="124931" y="396382"/>
                    <a:pt x="88679" y="442055"/>
                  </a:cubicBezTo>
                  <a:cubicBezTo>
                    <a:pt x="49334" y="466203"/>
                    <a:pt x="54841" y="519423"/>
                    <a:pt x="28242" y="552659"/>
                  </a:cubicBezTo>
                  <a:cubicBezTo>
                    <a:pt x="21356" y="561548"/>
                    <a:pt x="4927" y="567621"/>
                    <a:pt x="16844" y="551883"/>
                  </a:cubicBezTo>
                  <a:cubicBezTo>
                    <a:pt x="40711" y="512854"/>
                    <a:pt x="91473" y="490631"/>
                    <a:pt x="98676" y="441983"/>
                  </a:cubicBezTo>
                  <a:cubicBezTo>
                    <a:pt x="90040" y="383804"/>
                    <a:pt x="17752" y="363809"/>
                    <a:pt x="11212" y="304414"/>
                  </a:cubicBezTo>
                  <a:cubicBezTo>
                    <a:pt x="-2118" y="245396"/>
                    <a:pt x="-9663" y="177731"/>
                    <a:pt x="24696" y="122829"/>
                  </a:cubicBezTo>
                  <a:cubicBezTo>
                    <a:pt x="48972" y="78774"/>
                    <a:pt x="93407" y="51817"/>
                    <a:pt x="137739" y="32061"/>
                  </a:cubicBezTo>
                  <a:cubicBezTo>
                    <a:pt x="160113" y="22645"/>
                    <a:pt x="181624" y="10491"/>
                    <a:pt x="204217" y="2087"/>
                  </a:cubicBezTo>
                  <a:cubicBezTo>
                    <a:pt x="255747" y="-8384"/>
                    <a:pt x="302819" y="22354"/>
                    <a:pt x="339567" y="53938"/>
                  </a:cubicBezTo>
                  <a:cubicBezTo>
                    <a:pt x="359336" y="67286"/>
                    <a:pt x="369908" y="88458"/>
                    <a:pt x="376274" y="111178"/>
                  </a:cubicBezTo>
                  <a:cubicBezTo>
                    <a:pt x="386125" y="140466"/>
                    <a:pt x="394531" y="171308"/>
                    <a:pt x="414311" y="195519"/>
                  </a:cubicBezTo>
                  <a:close/>
                </a:path>
              </a:pathLst>
            </a:custGeom>
            <a:solidFill>
              <a:srgbClr val="FFFF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7F8056D-8CE8-B16D-C965-A40453FBE27F}"/>
                </a:ext>
              </a:extLst>
            </p:cNvPr>
            <p:cNvSpPr/>
            <p:nvPr/>
          </p:nvSpPr>
          <p:spPr>
            <a:xfrm>
              <a:off x="8096050" y="3710897"/>
              <a:ext cx="340714" cy="341499"/>
            </a:xfrm>
            <a:custGeom>
              <a:avLst/>
              <a:gdLst>
                <a:gd name="connsiteX0" fmla="*/ 340714 w 340714"/>
                <a:gd name="connsiteY0" fmla="*/ 102140 h 341499"/>
                <a:gd name="connsiteX1" fmla="*/ 264100 w 340714"/>
                <a:gd name="connsiteY1" fmla="*/ 183854 h 341499"/>
                <a:gd name="connsiteX2" fmla="*/ 201342 w 340714"/>
                <a:gd name="connsiteY2" fmla="*/ 205091 h 341499"/>
                <a:gd name="connsiteX3" fmla="*/ 138842 w 340714"/>
                <a:gd name="connsiteY3" fmla="*/ 216613 h 341499"/>
                <a:gd name="connsiteX4" fmla="*/ 46068 w 340714"/>
                <a:gd name="connsiteY4" fmla="*/ 330189 h 341499"/>
                <a:gd name="connsiteX5" fmla="*/ 46246 w 340714"/>
                <a:gd name="connsiteY5" fmla="*/ 335601 h 341499"/>
                <a:gd name="connsiteX6" fmla="*/ 59170 w 340714"/>
                <a:gd name="connsiteY6" fmla="*/ 280821 h 341499"/>
                <a:gd name="connsiteX7" fmla="*/ 2738 w 340714"/>
                <a:gd name="connsiteY7" fmla="*/ 154986 h 341499"/>
                <a:gd name="connsiteX8" fmla="*/ 34172 w 340714"/>
                <a:gd name="connsiteY8" fmla="*/ 67200 h 341499"/>
                <a:gd name="connsiteX9" fmla="*/ 98037 w 340714"/>
                <a:gd name="connsiteY9" fmla="*/ 18979 h 341499"/>
                <a:gd name="connsiteX10" fmla="*/ 163332 w 340714"/>
                <a:gd name="connsiteY10" fmla="*/ 5280 h 341499"/>
                <a:gd name="connsiteX11" fmla="*/ 217293 w 340714"/>
                <a:gd name="connsiteY11" fmla="*/ 51771 h 341499"/>
                <a:gd name="connsiteX12" fmla="*/ 271800 w 340714"/>
                <a:gd name="connsiteY12" fmla="*/ 87753 h 341499"/>
                <a:gd name="connsiteX13" fmla="*/ 331150 w 340714"/>
                <a:gd name="connsiteY13" fmla="*/ 88590 h 341499"/>
                <a:gd name="connsiteX14" fmla="*/ 340714 w 340714"/>
                <a:gd name="connsiteY14" fmla="*/ 102136 h 341499"/>
                <a:gd name="connsiteX15" fmla="*/ 340712 w 340714"/>
                <a:gd name="connsiteY15" fmla="*/ 102134 h 3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0714" h="341499">
                  <a:moveTo>
                    <a:pt x="340714" y="102140"/>
                  </a:moveTo>
                  <a:cubicBezTo>
                    <a:pt x="318064" y="131546"/>
                    <a:pt x="301592" y="170473"/>
                    <a:pt x="264100" y="183854"/>
                  </a:cubicBezTo>
                  <a:cubicBezTo>
                    <a:pt x="244166" y="193372"/>
                    <a:pt x="223220" y="201185"/>
                    <a:pt x="201342" y="205091"/>
                  </a:cubicBezTo>
                  <a:cubicBezTo>
                    <a:pt x="180676" y="209771"/>
                    <a:pt x="159210" y="210918"/>
                    <a:pt x="138842" y="216613"/>
                  </a:cubicBezTo>
                  <a:cubicBezTo>
                    <a:pt x="90777" y="235242"/>
                    <a:pt x="59254" y="281918"/>
                    <a:pt x="46068" y="330189"/>
                  </a:cubicBezTo>
                  <a:cubicBezTo>
                    <a:pt x="43163" y="335736"/>
                    <a:pt x="40161" y="349222"/>
                    <a:pt x="46246" y="335601"/>
                  </a:cubicBezTo>
                  <a:cubicBezTo>
                    <a:pt x="52985" y="318397"/>
                    <a:pt x="63790" y="299776"/>
                    <a:pt x="59170" y="280821"/>
                  </a:cubicBezTo>
                  <a:cubicBezTo>
                    <a:pt x="48251" y="235409"/>
                    <a:pt x="5569" y="203126"/>
                    <a:pt x="2738" y="154986"/>
                  </a:cubicBezTo>
                  <a:cubicBezTo>
                    <a:pt x="-7014" y="122428"/>
                    <a:pt x="10650" y="89018"/>
                    <a:pt x="34172" y="67200"/>
                  </a:cubicBezTo>
                  <a:cubicBezTo>
                    <a:pt x="53424" y="48538"/>
                    <a:pt x="77211" y="35695"/>
                    <a:pt x="98037" y="18979"/>
                  </a:cubicBezTo>
                  <a:cubicBezTo>
                    <a:pt x="116307" y="5575"/>
                    <a:pt x="141346" y="-7641"/>
                    <a:pt x="163332" y="5280"/>
                  </a:cubicBezTo>
                  <a:cubicBezTo>
                    <a:pt x="182754" y="18913"/>
                    <a:pt x="198436" y="37307"/>
                    <a:pt x="217293" y="51771"/>
                  </a:cubicBezTo>
                  <a:cubicBezTo>
                    <a:pt x="234821" y="64208"/>
                    <a:pt x="250702" y="82369"/>
                    <a:pt x="271800" y="87753"/>
                  </a:cubicBezTo>
                  <a:cubicBezTo>
                    <a:pt x="291460" y="89518"/>
                    <a:pt x="312825" y="77573"/>
                    <a:pt x="331150" y="88590"/>
                  </a:cubicBezTo>
                  <a:cubicBezTo>
                    <a:pt x="335776" y="91855"/>
                    <a:pt x="338819" y="96890"/>
                    <a:pt x="340714" y="102136"/>
                  </a:cubicBezTo>
                  <a:lnTo>
                    <a:pt x="340712" y="102134"/>
                  </a:lnTo>
                  <a:close/>
                </a:path>
              </a:pathLst>
            </a:custGeom>
            <a:solidFill>
              <a:srgbClr val="FF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CDBBEFB-6672-6FB4-FB37-4261A1A35405}"/>
                </a:ext>
              </a:extLst>
            </p:cNvPr>
            <p:cNvSpPr/>
            <p:nvPr/>
          </p:nvSpPr>
          <p:spPr>
            <a:xfrm>
              <a:off x="8098044" y="3529983"/>
              <a:ext cx="322337" cy="518354"/>
            </a:xfrm>
            <a:custGeom>
              <a:avLst/>
              <a:gdLst>
                <a:gd name="connsiteX0" fmla="*/ 322337 w 322337"/>
                <a:gd name="connsiteY0" fmla="*/ 282959 h 518354"/>
                <a:gd name="connsiteX1" fmla="*/ 236409 w 322337"/>
                <a:gd name="connsiteY1" fmla="*/ 371197 h 518354"/>
                <a:gd name="connsiteX2" fmla="*/ 144361 w 322337"/>
                <a:gd name="connsiteY2" fmla="*/ 392698 h 518354"/>
                <a:gd name="connsiteX3" fmla="*/ 58127 w 322337"/>
                <a:gd name="connsiteY3" fmla="*/ 429805 h 518354"/>
                <a:gd name="connsiteX4" fmla="*/ 0 w 322337"/>
                <a:gd name="connsiteY4" fmla="*/ 518354 h 518354"/>
                <a:gd name="connsiteX5" fmla="*/ 22818 w 322337"/>
                <a:gd name="connsiteY5" fmla="*/ 456796 h 518354"/>
                <a:gd name="connsiteX6" fmla="*/ 29951 w 322337"/>
                <a:gd name="connsiteY6" fmla="*/ 402959 h 518354"/>
                <a:gd name="connsiteX7" fmla="*/ 27411 w 322337"/>
                <a:gd name="connsiteY7" fmla="*/ 314162 h 518354"/>
                <a:gd name="connsiteX8" fmla="*/ 62781 w 322337"/>
                <a:gd name="connsiteY8" fmla="*/ 200129 h 518354"/>
                <a:gd name="connsiteX9" fmla="*/ 33917 w 322337"/>
                <a:gd name="connsiteY9" fmla="*/ 91620 h 518354"/>
                <a:gd name="connsiteX10" fmla="*/ 10210 w 322337"/>
                <a:gd name="connsiteY10" fmla="*/ 18182 h 518354"/>
                <a:gd name="connsiteX11" fmla="*/ 73156 w 322337"/>
                <a:gd name="connsiteY11" fmla="*/ 10992 h 518354"/>
                <a:gd name="connsiteX12" fmla="*/ 141064 w 322337"/>
                <a:gd name="connsiteY12" fmla="*/ 84257 h 518354"/>
                <a:gd name="connsiteX13" fmla="*/ 284358 w 322337"/>
                <a:gd name="connsiteY13" fmla="*/ 223732 h 518354"/>
                <a:gd name="connsiteX14" fmla="*/ 322332 w 322337"/>
                <a:gd name="connsiteY14" fmla="*/ 282950 h 51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337" h="518354">
                  <a:moveTo>
                    <a:pt x="322337" y="282959"/>
                  </a:moveTo>
                  <a:cubicBezTo>
                    <a:pt x="297081" y="314971"/>
                    <a:pt x="277034" y="356230"/>
                    <a:pt x="236409" y="371197"/>
                  </a:cubicBezTo>
                  <a:cubicBezTo>
                    <a:pt x="206813" y="382215"/>
                    <a:pt x="175391" y="387423"/>
                    <a:pt x="144361" y="392698"/>
                  </a:cubicBezTo>
                  <a:cubicBezTo>
                    <a:pt x="112907" y="396556"/>
                    <a:pt x="80084" y="405387"/>
                    <a:pt x="58127" y="429805"/>
                  </a:cubicBezTo>
                  <a:cubicBezTo>
                    <a:pt x="31691" y="453887"/>
                    <a:pt x="10807" y="484118"/>
                    <a:pt x="0" y="518354"/>
                  </a:cubicBezTo>
                  <a:cubicBezTo>
                    <a:pt x="6806" y="497541"/>
                    <a:pt x="18395" y="478534"/>
                    <a:pt x="22818" y="456796"/>
                  </a:cubicBezTo>
                  <a:cubicBezTo>
                    <a:pt x="28346" y="438863"/>
                    <a:pt x="24322" y="421581"/>
                    <a:pt x="29951" y="402959"/>
                  </a:cubicBezTo>
                  <a:cubicBezTo>
                    <a:pt x="34831" y="373928"/>
                    <a:pt x="45088" y="340890"/>
                    <a:pt x="27411" y="314162"/>
                  </a:cubicBezTo>
                  <a:cubicBezTo>
                    <a:pt x="2487" y="264130"/>
                    <a:pt x="83216" y="252245"/>
                    <a:pt x="62781" y="200129"/>
                  </a:cubicBezTo>
                  <a:cubicBezTo>
                    <a:pt x="53196" y="174260"/>
                    <a:pt x="18042" y="114921"/>
                    <a:pt x="33917" y="91620"/>
                  </a:cubicBezTo>
                  <a:cubicBezTo>
                    <a:pt x="47819" y="67521"/>
                    <a:pt x="-6551" y="40125"/>
                    <a:pt x="10210" y="18182"/>
                  </a:cubicBezTo>
                  <a:cubicBezTo>
                    <a:pt x="25450" y="1083"/>
                    <a:pt x="55943" y="-8900"/>
                    <a:pt x="73156" y="10992"/>
                  </a:cubicBezTo>
                  <a:cubicBezTo>
                    <a:pt x="96460" y="34682"/>
                    <a:pt x="118255" y="60003"/>
                    <a:pt x="141064" y="84257"/>
                  </a:cubicBezTo>
                  <a:cubicBezTo>
                    <a:pt x="188026" y="131437"/>
                    <a:pt x="227355" y="187622"/>
                    <a:pt x="284358" y="223732"/>
                  </a:cubicBezTo>
                  <a:cubicBezTo>
                    <a:pt x="303294" y="238815"/>
                    <a:pt x="309698" y="263291"/>
                    <a:pt x="322332" y="282950"/>
                  </a:cubicBezTo>
                  <a:close/>
                </a:path>
              </a:pathLst>
            </a:custGeom>
            <a:solidFill>
              <a:srgbClr val="FF66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4172FA6-2A7B-91DE-38BF-1D8E9C5617E2}"/>
                </a:ext>
              </a:extLst>
            </p:cNvPr>
            <p:cNvSpPr/>
            <p:nvPr/>
          </p:nvSpPr>
          <p:spPr>
            <a:xfrm>
              <a:off x="8122717" y="3688828"/>
              <a:ext cx="220484" cy="315896"/>
            </a:xfrm>
            <a:custGeom>
              <a:avLst/>
              <a:gdLst>
                <a:gd name="connsiteX0" fmla="*/ 205481 w 220484"/>
                <a:gd name="connsiteY0" fmla="*/ 25626 h 315896"/>
                <a:gd name="connsiteX1" fmla="*/ 217934 w 220484"/>
                <a:gd name="connsiteY1" fmla="*/ 98178 h 315896"/>
                <a:gd name="connsiteX2" fmla="*/ 194677 w 220484"/>
                <a:gd name="connsiteY2" fmla="*/ 161420 h 315896"/>
                <a:gd name="connsiteX3" fmla="*/ 112923 w 220484"/>
                <a:gd name="connsiteY3" fmla="*/ 186924 h 315896"/>
                <a:gd name="connsiteX4" fmla="*/ 65859 w 220484"/>
                <a:gd name="connsiteY4" fmla="*/ 252583 h 315896"/>
                <a:gd name="connsiteX5" fmla="*/ 3162 w 220484"/>
                <a:gd name="connsiteY5" fmla="*/ 315738 h 315896"/>
                <a:gd name="connsiteX6" fmla="*/ 40538 w 220484"/>
                <a:gd name="connsiteY6" fmla="*/ 270609 h 315896"/>
                <a:gd name="connsiteX7" fmla="*/ 1577 w 220484"/>
                <a:gd name="connsiteY7" fmla="*/ 207202 h 315896"/>
                <a:gd name="connsiteX8" fmla="*/ 26440 w 220484"/>
                <a:gd name="connsiteY8" fmla="*/ 125974 h 315896"/>
                <a:gd name="connsiteX9" fmla="*/ 92253 w 220484"/>
                <a:gd name="connsiteY9" fmla="*/ 33077 h 315896"/>
                <a:gd name="connsiteX10" fmla="*/ 166947 w 220484"/>
                <a:gd name="connsiteY10" fmla="*/ 366 h 315896"/>
                <a:gd name="connsiteX11" fmla="*/ 203707 w 220484"/>
                <a:gd name="connsiteY11" fmla="*/ 39603 h 315896"/>
                <a:gd name="connsiteX12" fmla="*/ 205479 w 220484"/>
                <a:gd name="connsiteY12" fmla="*/ 25626 h 315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484" h="315896">
                  <a:moveTo>
                    <a:pt x="205481" y="25626"/>
                  </a:moveTo>
                  <a:cubicBezTo>
                    <a:pt x="192464" y="50229"/>
                    <a:pt x="214844" y="73954"/>
                    <a:pt x="217934" y="98178"/>
                  </a:cubicBezTo>
                  <a:cubicBezTo>
                    <a:pt x="227563" y="122991"/>
                    <a:pt x="207756" y="142780"/>
                    <a:pt x="194677" y="161420"/>
                  </a:cubicBezTo>
                  <a:cubicBezTo>
                    <a:pt x="177304" y="189972"/>
                    <a:pt x="140631" y="180424"/>
                    <a:pt x="112923" y="186924"/>
                  </a:cubicBezTo>
                  <a:cubicBezTo>
                    <a:pt x="85313" y="195202"/>
                    <a:pt x="72825" y="227420"/>
                    <a:pt x="65859" y="252583"/>
                  </a:cubicBezTo>
                  <a:cubicBezTo>
                    <a:pt x="49544" y="277464"/>
                    <a:pt x="37097" y="311916"/>
                    <a:pt x="3162" y="315738"/>
                  </a:cubicBezTo>
                  <a:cubicBezTo>
                    <a:pt x="4643" y="318108"/>
                    <a:pt x="49290" y="293473"/>
                    <a:pt x="40538" y="270609"/>
                  </a:cubicBezTo>
                  <a:cubicBezTo>
                    <a:pt x="30133" y="247206"/>
                    <a:pt x="-8182" y="240269"/>
                    <a:pt x="1577" y="207202"/>
                  </a:cubicBezTo>
                  <a:cubicBezTo>
                    <a:pt x="1930" y="178209"/>
                    <a:pt x="17345" y="152837"/>
                    <a:pt x="26440" y="125974"/>
                  </a:cubicBezTo>
                  <a:cubicBezTo>
                    <a:pt x="42957" y="91845"/>
                    <a:pt x="64778" y="59183"/>
                    <a:pt x="92253" y="33077"/>
                  </a:cubicBezTo>
                  <a:cubicBezTo>
                    <a:pt x="115157" y="18534"/>
                    <a:pt x="140746" y="7240"/>
                    <a:pt x="166947" y="366"/>
                  </a:cubicBezTo>
                  <a:cubicBezTo>
                    <a:pt x="191308" y="-4723"/>
                    <a:pt x="183126" y="45018"/>
                    <a:pt x="203707" y="39603"/>
                  </a:cubicBezTo>
                  <a:cubicBezTo>
                    <a:pt x="204537" y="34972"/>
                    <a:pt x="204497" y="30248"/>
                    <a:pt x="205479" y="25626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49BA196-6D65-D2DC-D910-B08F58021B6D}"/>
                </a:ext>
              </a:extLst>
            </p:cNvPr>
            <p:cNvSpPr/>
            <p:nvPr/>
          </p:nvSpPr>
          <p:spPr>
            <a:xfrm>
              <a:off x="9316494" y="4552942"/>
              <a:ext cx="492787" cy="484426"/>
            </a:xfrm>
            <a:custGeom>
              <a:avLst/>
              <a:gdLst>
                <a:gd name="connsiteX0" fmla="*/ 157352 w 492787"/>
                <a:gd name="connsiteY0" fmla="*/ 9807 h 484426"/>
                <a:gd name="connsiteX1" fmla="*/ 95981 w 492787"/>
                <a:gd name="connsiteY1" fmla="*/ 142662 h 484426"/>
                <a:gd name="connsiteX2" fmla="*/ 87093 w 492787"/>
                <a:gd name="connsiteY2" fmla="*/ 311464 h 484426"/>
                <a:gd name="connsiteX3" fmla="*/ 22452 w 492787"/>
                <a:gd name="connsiteY3" fmla="*/ 470513 h 484426"/>
                <a:gd name="connsiteX4" fmla="*/ 15708 w 492787"/>
                <a:gd name="connsiteY4" fmla="*/ 461519 h 484426"/>
                <a:gd name="connsiteX5" fmla="*/ 168660 w 492787"/>
                <a:gd name="connsiteY5" fmla="*/ 380668 h 484426"/>
                <a:gd name="connsiteX6" fmla="*/ 294676 w 492787"/>
                <a:gd name="connsiteY6" fmla="*/ 371644 h 484426"/>
                <a:gd name="connsiteX7" fmla="*/ 441513 w 492787"/>
                <a:gd name="connsiteY7" fmla="*/ 246628 h 484426"/>
                <a:gd name="connsiteX8" fmla="*/ 489908 w 492787"/>
                <a:gd name="connsiteY8" fmla="*/ 151768 h 484426"/>
                <a:gd name="connsiteX9" fmla="*/ 368121 w 492787"/>
                <a:gd name="connsiteY9" fmla="*/ 122555 h 484426"/>
                <a:gd name="connsiteX10" fmla="*/ 251383 w 492787"/>
                <a:gd name="connsiteY10" fmla="*/ 42909 h 484426"/>
                <a:gd name="connsiteX11" fmla="*/ 161768 w 492787"/>
                <a:gd name="connsiteY11" fmla="*/ 1034 h 484426"/>
                <a:gd name="connsiteX12" fmla="*/ 157366 w 492787"/>
                <a:gd name="connsiteY12" fmla="*/ 9814 h 48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87" h="484426">
                  <a:moveTo>
                    <a:pt x="157352" y="9807"/>
                  </a:moveTo>
                  <a:cubicBezTo>
                    <a:pt x="132631" y="52037"/>
                    <a:pt x="100707" y="91990"/>
                    <a:pt x="95981" y="142662"/>
                  </a:cubicBezTo>
                  <a:cubicBezTo>
                    <a:pt x="81506" y="198095"/>
                    <a:pt x="95081" y="255152"/>
                    <a:pt x="87093" y="311464"/>
                  </a:cubicBezTo>
                  <a:cubicBezTo>
                    <a:pt x="95245" y="373072"/>
                    <a:pt x="47599" y="419735"/>
                    <a:pt x="22452" y="470513"/>
                  </a:cubicBezTo>
                  <a:cubicBezTo>
                    <a:pt x="1263" y="498551"/>
                    <a:pt x="-12019" y="478272"/>
                    <a:pt x="15708" y="461519"/>
                  </a:cubicBezTo>
                  <a:cubicBezTo>
                    <a:pt x="56509" y="420726"/>
                    <a:pt x="105360" y="371076"/>
                    <a:pt x="168660" y="380668"/>
                  </a:cubicBezTo>
                  <a:cubicBezTo>
                    <a:pt x="210823" y="384381"/>
                    <a:pt x="255177" y="392601"/>
                    <a:pt x="294676" y="371644"/>
                  </a:cubicBezTo>
                  <a:cubicBezTo>
                    <a:pt x="356841" y="348163"/>
                    <a:pt x="402994" y="298822"/>
                    <a:pt x="441513" y="246628"/>
                  </a:cubicBezTo>
                  <a:cubicBezTo>
                    <a:pt x="458624" y="219644"/>
                    <a:pt x="504687" y="178100"/>
                    <a:pt x="489908" y="151768"/>
                  </a:cubicBezTo>
                  <a:cubicBezTo>
                    <a:pt x="446330" y="166090"/>
                    <a:pt x="407207" y="136419"/>
                    <a:pt x="368121" y="122555"/>
                  </a:cubicBezTo>
                  <a:cubicBezTo>
                    <a:pt x="325455" y="101520"/>
                    <a:pt x="289505" y="70428"/>
                    <a:pt x="251383" y="42909"/>
                  </a:cubicBezTo>
                  <a:cubicBezTo>
                    <a:pt x="221645" y="31327"/>
                    <a:pt x="192195" y="-6724"/>
                    <a:pt x="161768" y="1034"/>
                  </a:cubicBezTo>
                  <a:lnTo>
                    <a:pt x="157366" y="9814"/>
                  </a:lnTo>
                  <a:close/>
                </a:path>
              </a:pathLst>
            </a:custGeom>
            <a:solidFill>
              <a:srgbClr val="FF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CD98F4E-7D27-AD59-C2F9-63FE97BD8BBA}"/>
                </a:ext>
              </a:extLst>
            </p:cNvPr>
            <p:cNvSpPr/>
            <p:nvPr/>
          </p:nvSpPr>
          <p:spPr>
            <a:xfrm>
              <a:off x="9292772" y="4555981"/>
              <a:ext cx="464902" cy="500158"/>
            </a:xfrm>
            <a:custGeom>
              <a:avLst/>
              <a:gdLst>
                <a:gd name="connsiteX0" fmla="*/ 212603 w 464902"/>
                <a:gd name="connsiteY0" fmla="*/ 6 h 500158"/>
                <a:gd name="connsiteX1" fmla="*/ 130901 w 464902"/>
                <a:gd name="connsiteY1" fmla="*/ 140195 h 500158"/>
                <a:gd name="connsiteX2" fmla="*/ 141777 w 464902"/>
                <a:gd name="connsiteY2" fmla="*/ 224134 h 500158"/>
                <a:gd name="connsiteX3" fmla="*/ 88414 w 464902"/>
                <a:gd name="connsiteY3" fmla="*/ 389097 h 500158"/>
                <a:gd name="connsiteX4" fmla="*/ 4204 w 464902"/>
                <a:gd name="connsiteY4" fmla="*/ 482883 h 500158"/>
                <a:gd name="connsiteX5" fmla="*/ 8728 w 464902"/>
                <a:gd name="connsiteY5" fmla="*/ 493373 h 500158"/>
                <a:gd name="connsiteX6" fmla="*/ 85151 w 464902"/>
                <a:gd name="connsiteY6" fmla="*/ 379645 h 500158"/>
                <a:gd name="connsiteX7" fmla="*/ 243981 w 464902"/>
                <a:gd name="connsiteY7" fmla="*/ 416374 h 500158"/>
                <a:gd name="connsiteX8" fmla="*/ 410744 w 464902"/>
                <a:gd name="connsiteY8" fmla="*/ 343263 h 500158"/>
                <a:gd name="connsiteX9" fmla="*/ 458747 w 464902"/>
                <a:gd name="connsiteY9" fmla="*/ 206465 h 500158"/>
                <a:gd name="connsiteX10" fmla="*/ 464903 w 464902"/>
                <a:gd name="connsiteY10" fmla="*/ 133803 h 500158"/>
                <a:gd name="connsiteX11" fmla="*/ 370986 w 464902"/>
                <a:gd name="connsiteY11" fmla="*/ 23399 h 500158"/>
                <a:gd name="connsiteX12" fmla="*/ 304797 w 464902"/>
                <a:gd name="connsiteY12" fmla="*/ 7820 h 500158"/>
                <a:gd name="connsiteX13" fmla="*/ 212605 w 464902"/>
                <a:gd name="connsiteY13" fmla="*/ 0 h 50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4902" h="500158">
                  <a:moveTo>
                    <a:pt x="212603" y="6"/>
                  </a:moveTo>
                  <a:cubicBezTo>
                    <a:pt x="181227" y="43592"/>
                    <a:pt x="136380" y="83828"/>
                    <a:pt x="130901" y="140195"/>
                  </a:cubicBezTo>
                  <a:cubicBezTo>
                    <a:pt x="128152" y="169058"/>
                    <a:pt x="143292" y="195251"/>
                    <a:pt x="141777" y="224134"/>
                  </a:cubicBezTo>
                  <a:cubicBezTo>
                    <a:pt x="143156" y="282928"/>
                    <a:pt x="119428" y="339720"/>
                    <a:pt x="88414" y="389097"/>
                  </a:cubicBezTo>
                  <a:cubicBezTo>
                    <a:pt x="78727" y="434234"/>
                    <a:pt x="26706" y="446742"/>
                    <a:pt x="4204" y="482883"/>
                  </a:cubicBezTo>
                  <a:cubicBezTo>
                    <a:pt x="-1889" y="492333"/>
                    <a:pt x="-2151" y="509847"/>
                    <a:pt x="8728" y="493373"/>
                  </a:cubicBezTo>
                  <a:cubicBezTo>
                    <a:pt x="37596" y="457883"/>
                    <a:pt x="41671" y="402621"/>
                    <a:pt x="85151" y="379645"/>
                  </a:cubicBezTo>
                  <a:cubicBezTo>
                    <a:pt x="142891" y="368439"/>
                    <a:pt x="185792" y="429960"/>
                    <a:pt x="243981" y="416374"/>
                  </a:cubicBezTo>
                  <a:cubicBezTo>
                    <a:pt x="304072" y="409316"/>
                    <a:pt x="370397" y="393927"/>
                    <a:pt x="410744" y="343263"/>
                  </a:cubicBezTo>
                  <a:cubicBezTo>
                    <a:pt x="444217" y="305716"/>
                    <a:pt x="454860" y="254845"/>
                    <a:pt x="458747" y="206465"/>
                  </a:cubicBezTo>
                  <a:cubicBezTo>
                    <a:pt x="460184" y="182234"/>
                    <a:pt x="464492" y="157904"/>
                    <a:pt x="464903" y="133803"/>
                  </a:cubicBezTo>
                  <a:cubicBezTo>
                    <a:pt x="457639" y="81723"/>
                    <a:pt x="412993" y="47550"/>
                    <a:pt x="370986" y="23399"/>
                  </a:cubicBezTo>
                  <a:cubicBezTo>
                    <a:pt x="351823" y="9195"/>
                    <a:pt x="328340" y="6267"/>
                    <a:pt x="304797" y="7820"/>
                  </a:cubicBezTo>
                  <a:cubicBezTo>
                    <a:pt x="273900" y="8271"/>
                    <a:pt x="242018" y="10602"/>
                    <a:pt x="212605" y="0"/>
                  </a:cubicBezTo>
                  <a:close/>
                </a:path>
              </a:pathLst>
            </a:custGeom>
            <a:solidFill>
              <a:srgbClr val="FFFF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0894E8-E98C-517D-D380-1EDB94C64FAB}"/>
                </a:ext>
              </a:extLst>
            </p:cNvPr>
            <p:cNvSpPr/>
            <p:nvPr/>
          </p:nvSpPr>
          <p:spPr>
            <a:xfrm>
              <a:off x="9393443" y="4560936"/>
              <a:ext cx="291283" cy="360558"/>
            </a:xfrm>
            <a:custGeom>
              <a:avLst/>
              <a:gdLst>
                <a:gd name="connsiteX0" fmla="*/ 126695 w 291283"/>
                <a:gd name="connsiteY0" fmla="*/ 3 h 360558"/>
                <a:gd name="connsiteX1" fmla="*/ 75115 w 291283"/>
                <a:gd name="connsiteY1" fmla="*/ 99435 h 360558"/>
                <a:gd name="connsiteX2" fmla="*/ 75961 w 291283"/>
                <a:gd name="connsiteY2" fmla="*/ 165684 h 360558"/>
                <a:gd name="connsiteX3" fmla="*/ 85882 w 291283"/>
                <a:gd name="connsiteY3" fmla="*/ 228458 h 360558"/>
                <a:gd name="connsiteX4" fmla="*/ 9626 w 291283"/>
                <a:gd name="connsiteY4" fmla="*/ 353721 h 360558"/>
                <a:gd name="connsiteX5" fmla="*/ 4463 w 291283"/>
                <a:gd name="connsiteY5" fmla="*/ 355353 h 360558"/>
                <a:gd name="connsiteX6" fmla="*/ 51825 w 291283"/>
                <a:gd name="connsiteY6" fmla="*/ 324944 h 360558"/>
                <a:gd name="connsiteX7" fmla="*/ 189262 w 291283"/>
                <a:gd name="connsiteY7" fmla="*/ 336313 h 360558"/>
                <a:gd name="connsiteX8" fmla="*/ 261595 w 291283"/>
                <a:gd name="connsiteY8" fmla="*/ 277470 h 360558"/>
                <a:gd name="connsiteX9" fmla="*/ 285829 w 291283"/>
                <a:gd name="connsiteY9" fmla="*/ 201202 h 360558"/>
                <a:gd name="connsiteX10" fmla="*/ 277031 w 291283"/>
                <a:gd name="connsiteY10" fmla="*/ 135069 h 360558"/>
                <a:gd name="connsiteX11" fmla="*/ 215239 w 291283"/>
                <a:gd name="connsiteY11" fmla="*/ 99642 h 360558"/>
                <a:gd name="connsiteX12" fmla="*/ 163177 w 291283"/>
                <a:gd name="connsiteY12" fmla="*/ 60207 h 360558"/>
                <a:gd name="connsiteX13" fmla="*/ 142647 w 291283"/>
                <a:gd name="connsiteY13" fmla="*/ 4514 h 360558"/>
                <a:gd name="connsiteX14" fmla="*/ 126691 w 291283"/>
                <a:gd name="connsiteY14" fmla="*/ 0 h 360558"/>
                <a:gd name="connsiteX15" fmla="*/ 126693 w 291283"/>
                <a:gd name="connsiteY15" fmla="*/ 1 h 36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283" h="360558">
                  <a:moveTo>
                    <a:pt x="126695" y="3"/>
                  </a:moveTo>
                  <a:cubicBezTo>
                    <a:pt x="106497" y="31145"/>
                    <a:pt x="75264" y="59625"/>
                    <a:pt x="75115" y="99435"/>
                  </a:cubicBezTo>
                  <a:cubicBezTo>
                    <a:pt x="72769" y="121400"/>
                    <a:pt x="72369" y="143752"/>
                    <a:pt x="75961" y="165684"/>
                  </a:cubicBezTo>
                  <a:cubicBezTo>
                    <a:pt x="78420" y="186730"/>
                    <a:pt x="84479" y="207355"/>
                    <a:pt x="85882" y="228458"/>
                  </a:cubicBezTo>
                  <a:cubicBezTo>
                    <a:pt x="84299" y="279982"/>
                    <a:pt x="50767" y="325232"/>
                    <a:pt x="9626" y="353721"/>
                  </a:cubicBezTo>
                  <a:cubicBezTo>
                    <a:pt x="5362" y="358306"/>
                    <a:pt x="-6359" y="365622"/>
                    <a:pt x="4463" y="355353"/>
                  </a:cubicBezTo>
                  <a:cubicBezTo>
                    <a:pt x="18446" y="343276"/>
                    <a:pt x="32415" y="326892"/>
                    <a:pt x="51825" y="324944"/>
                  </a:cubicBezTo>
                  <a:cubicBezTo>
                    <a:pt x="98283" y="320139"/>
                    <a:pt x="142924" y="349652"/>
                    <a:pt x="189262" y="336313"/>
                  </a:cubicBezTo>
                  <a:cubicBezTo>
                    <a:pt x="223210" y="334680"/>
                    <a:pt x="248842" y="306911"/>
                    <a:pt x="261595" y="277470"/>
                  </a:cubicBezTo>
                  <a:cubicBezTo>
                    <a:pt x="272791" y="253107"/>
                    <a:pt x="276992" y="226403"/>
                    <a:pt x="285829" y="201202"/>
                  </a:cubicBezTo>
                  <a:cubicBezTo>
                    <a:pt x="292393" y="179514"/>
                    <a:pt x="296529" y="151505"/>
                    <a:pt x="277031" y="135069"/>
                  </a:cubicBezTo>
                  <a:cubicBezTo>
                    <a:pt x="257714" y="121286"/>
                    <a:pt x="235152" y="112614"/>
                    <a:pt x="215239" y="99642"/>
                  </a:cubicBezTo>
                  <a:cubicBezTo>
                    <a:pt x="197679" y="87248"/>
                    <a:pt x="175271" y="78312"/>
                    <a:pt x="163177" y="60207"/>
                  </a:cubicBezTo>
                  <a:cubicBezTo>
                    <a:pt x="154974" y="42252"/>
                    <a:pt x="159133" y="18131"/>
                    <a:pt x="142647" y="4514"/>
                  </a:cubicBezTo>
                  <a:cubicBezTo>
                    <a:pt x="138029" y="1237"/>
                    <a:pt x="132269" y="42"/>
                    <a:pt x="126691" y="0"/>
                  </a:cubicBezTo>
                  <a:lnTo>
                    <a:pt x="126693" y="1"/>
                  </a:lnTo>
                  <a:close/>
                </a:path>
              </a:pathLst>
            </a:custGeom>
            <a:solidFill>
              <a:srgbClr val="FF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973D79C-5B1C-0B4D-76A3-FB73574E0254}"/>
                </a:ext>
              </a:extLst>
            </p:cNvPr>
            <p:cNvSpPr/>
            <p:nvPr/>
          </p:nvSpPr>
          <p:spPr>
            <a:xfrm>
              <a:off x="9410973" y="4576370"/>
              <a:ext cx="475143" cy="382278"/>
            </a:xfrm>
            <a:custGeom>
              <a:avLst/>
              <a:gdLst>
                <a:gd name="connsiteX0" fmla="*/ 114785 w 475143"/>
                <a:gd name="connsiteY0" fmla="*/ 0 h 382278"/>
                <a:gd name="connsiteX1" fmla="*/ 60150 w 475143"/>
                <a:gd name="connsiteY1" fmla="*/ 110385 h 382278"/>
                <a:gd name="connsiteX2" fmla="*/ 70489 w 475143"/>
                <a:gd name="connsiteY2" fmla="*/ 204344 h 382278"/>
                <a:gd name="connsiteX3" fmla="*/ 64175 w 475143"/>
                <a:gd name="connsiteY3" fmla="*/ 298010 h 382278"/>
                <a:gd name="connsiteX4" fmla="*/ 0 w 475143"/>
                <a:gd name="connsiteY4" fmla="*/ 382278 h 382278"/>
                <a:gd name="connsiteX5" fmla="*/ 50465 w 475143"/>
                <a:gd name="connsiteY5" fmla="*/ 340284 h 382278"/>
                <a:gd name="connsiteX6" fmla="*/ 98864 w 475143"/>
                <a:gd name="connsiteY6" fmla="*/ 315652 h 382278"/>
                <a:gd name="connsiteX7" fmla="*/ 183450 w 475143"/>
                <a:gd name="connsiteY7" fmla="*/ 288513 h 382278"/>
                <a:gd name="connsiteX8" fmla="*/ 279224 w 475143"/>
                <a:gd name="connsiteY8" fmla="*/ 217232 h 382278"/>
                <a:gd name="connsiteX9" fmla="*/ 391152 w 475143"/>
                <a:gd name="connsiteY9" fmla="*/ 208364 h 382278"/>
                <a:gd name="connsiteX10" fmla="*/ 468294 w 475143"/>
                <a:gd name="connsiteY10" fmla="*/ 206296 h 382278"/>
                <a:gd name="connsiteX11" fmla="*/ 454139 w 475143"/>
                <a:gd name="connsiteY11" fmla="*/ 144542 h 382278"/>
                <a:gd name="connsiteX12" fmla="*/ 362459 w 475143"/>
                <a:gd name="connsiteY12" fmla="*/ 104869 h 382278"/>
                <a:gd name="connsiteX13" fmla="*/ 183265 w 475143"/>
                <a:gd name="connsiteY13" fmla="*/ 16117 h 382278"/>
                <a:gd name="connsiteX14" fmla="*/ 114788 w 475143"/>
                <a:gd name="connsiteY14" fmla="*/ 0 h 38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5143" h="382278">
                  <a:moveTo>
                    <a:pt x="114785" y="0"/>
                  </a:moveTo>
                  <a:cubicBezTo>
                    <a:pt x="92996" y="34466"/>
                    <a:pt x="60753" y="67094"/>
                    <a:pt x="60150" y="110385"/>
                  </a:cubicBezTo>
                  <a:cubicBezTo>
                    <a:pt x="59603" y="141962"/>
                    <a:pt x="65142" y="173325"/>
                    <a:pt x="70489" y="204344"/>
                  </a:cubicBezTo>
                  <a:cubicBezTo>
                    <a:pt x="77312" y="235289"/>
                    <a:pt x="79900" y="269182"/>
                    <a:pt x="64175" y="298010"/>
                  </a:cubicBezTo>
                  <a:cubicBezTo>
                    <a:pt x="50256" y="330951"/>
                    <a:pt x="28692" y="360700"/>
                    <a:pt x="0" y="382278"/>
                  </a:cubicBezTo>
                  <a:cubicBezTo>
                    <a:pt x="17364" y="368938"/>
                    <a:pt x="31435" y="351687"/>
                    <a:pt x="50465" y="340284"/>
                  </a:cubicBezTo>
                  <a:cubicBezTo>
                    <a:pt x="65538" y="329107"/>
                    <a:pt x="83174" y="327153"/>
                    <a:pt x="98864" y="315652"/>
                  </a:cubicBezTo>
                  <a:cubicBezTo>
                    <a:pt x="124619" y="301394"/>
                    <a:pt x="152364" y="280732"/>
                    <a:pt x="183450" y="288513"/>
                  </a:cubicBezTo>
                  <a:cubicBezTo>
                    <a:pt x="238923" y="295378"/>
                    <a:pt x="223281" y="215292"/>
                    <a:pt x="279224" y="217232"/>
                  </a:cubicBezTo>
                  <a:cubicBezTo>
                    <a:pt x="306808" y="217668"/>
                    <a:pt x="374461" y="231083"/>
                    <a:pt x="391152" y="208364"/>
                  </a:cubicBezTo>
                  <a:cubicBezTo>
                    <a:pt x="409255" y="187239"/>
                    <a:pt x="453175" y="229401"/>
                    <a:pt x="468294" y="206296"/>
                  </a:cubicBezTo>
                  <a:cubicBezTo>
                    <a:pt x="479351" y="186237"/>
                    <a:pt x="478624" y="154159"/>
                    <a:pt x="454139" y="144542"/>
                  </a:cubicBezTo>
                  <a:cubicBezTo>
                    <a:pt x="424045" y="130444"/>
                    <a:pt x="392919" y="118311"/>
                    <a:pt x="362459" y="104869"/>
                  </a:cubicBezTo>
                  <a:cubicBezTo>
                    <a:pt x="302344" y="76272"/>
                    <a:pt x="236271" y="57869"/>
                    <a:pt x="183265" y="16117"/>
                  </a:cubicBezTo>
                  <a:cubicBezTo>
                    <a:pt x="162742" y="3277"/>
                    <a:pt x="137530" y="5377"/>
                    <a:pt x="114788" y="0"/>
                  </a:cubicBezTo>
                  <a:close/>
                </a:path>
              </a:pathLst>
            </a:custGeom>
            <a:solidFill>
              <a:srgbClr val="FF66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A47AF64-47A2-3828-447E-FD42C9273B32}"/>
                </a:ext>
              </a:extLst>
            </p:cNvPr>
            <p:cNvSpPr/>
            <p:nvPr/>
          </p:nvSpPr>
          <p:spPr>
            <a:xfrm>
              <a:off x="9441699" y="4630473"/>
              <a:ext cx="245096" cy="287290"/>
            </a:xfrm>
            <a:custGeom>
              <a:avLst/>
              <a:gdLst>
                <a:gd name="connsiteX0" fmla="*/ 207598 w 245096"/>
                <a:gd name="connsiteY0" fmla="*/ 0 h 287290"/>
                <a:gd name="connsiteX1" fmla="*/ 135035 w 245096"/>
                <a:gd name="connsiteY1" fmla="*/ 12386 h 287290"/>
                <a:gd name="connsiteX2" fmla="*/ 83128 w 245096"/>
                <a:gd name="connsiteY2" fmla="*/ 55354 h 287290"/>
                <a:gd name="connsiteX3" fmla="*/ 86267 w 245096"/>
                <a:gd name="connsiteY3" fmla="*/ 140936 h 287290"/>
                <a:gd name="connsiteX4" fmla="*/ 39999 w 245096"/>
                <a:gd name="connsiteY4" fmla="*/ 207158 h 287290"/>
                <a:gd name="connsiteX5" fmla="*/ 1291 w 245096"/>
                <a:gd name="connsiteY5" fmla="*/ 287290 h 287290"/>
                <a:gd name="connsiteX6" fmla="*/ 31421 w 245096"/>
                <a:gd name="connsiteY6" fmla="*/ 237034 h 287290"/>
                <a:gd name="connsiteX7" fmla="*/ 104176 w 245096"/>
                <a:gd name="connsiteY7" fmla="*/ 252687 h 287290"/>
                <a:gd name="connsiteX8" fmla="*/ 172510 w 245096"/>
                <a:gd name="connsiteY8" fmla="*/ 202223 h 287290"/>
                <a:gd name="connsiteX9" fmla="*/ 238229 w 245096"/>
                <a:gd name="connsiteY9" fmla="*/ 109259 h 287290"/>
                <a:gd name="connsiteX10" fmla="*/ 244235 w 245096"/>
                <a:gd name="connsiteY10" fmla="*/ 27938 h 287290"/>
                <a:gd name="connsiteX11" fmla="*/ 195006 w 245096"/>
                <a:gd name="connsiteY11" fmla="*/ 6321 h 287290"/>
                <a:gd name="connsiteX12" fmla="*/ 207598 w 245096"/>
                <a:gd name="connsiteY12" fmla="*/ 0 h 28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096" h="287290">
                  <a:moveTo>
                    <a:pt x="207598" y="0"/>
                  </a:moveTo>
                  <a:cubicBezTo>
                    <a:pt x="188725" y="20459"/>
                    <a:pt x="158906" y="7244"/>
                    <a:pt x="135035" y="12386"/>
                  </a:cubicBezTo>
                  <a:cubicBezTo>
                    <a:pt x="108431" y="11558"/>
                    <a:pt x="96356" y="36820"/>
                    <a:pt x="83128" y="55354"/>
                  </a:cubicBezTo>
                  <a:cubicBezTo>
                    <a:pt x="61980" y="81234"/>
                    <a:pt x="83181" y="112643"/>
                    <a:pt x="86267" y="140936"/>
                  </a:cubicBezTo>
                  <a:cubicBezTo>
                    <a:pt x="87643" y="169727"/>
                    <a:pt x="61412" y="192220"/>
                    <a:pt x="39999" y="207158"/>
                  </a:cubicBezTo>
                  <a:cubicBezTo>
                    <a:pt x="21960" y="230819"/>
                    <a:pt x="-6391" y="254016"/>
                    <a:pt x="1291" y="287290"/>
                  </a:cubicBezTo>
                  <a:cubicBezTo>
                    <a:pt x="-1436" y="286683"/>
                    <a:pt x="6946" y="236384"/>
                    <a:pt x="31421" y="237034"/>
                  </a:cubicBezTo>
                  <a:cubicBezTo>
                    <a:pt x="56952" y="239062"/>
                    <a:pt x="76236" y="272889"/>
                    <a:pt x="104176" y="252687"/>
                  </a:cubicBezTo>
                  <a:cubicBezTo>
                    <a:pt x="131401" y="242710"/>
                    <a:pt x="150201" y="219734"/>
                    <a:pt x="172510" y="202223"/>
                  </a:cubicBezTo>
                  <a:cubicBezTo>
                    <a:pt x="199203" y="175295"/>
                    <a:pt x="222747" y="143853"/>
                    <a:pt x="238229" y="109259"/>
                  </a:cubicBezTo>
                  <a:cubicBezTo>
                    <a:pt x="244326" y="82822"/>
                    <a:pt x="246467" y="54932"/>
                    <a:pt x="244235" y="27938"/>
                  </a:cubicBezTo>
                  <a:cubicBezTo>
                    <a:pt x="240932" y="3272"/>
                    <a:pt x="196744" y="27532"/>
                    <a:pt x="195006" y="6321"/>
                  </a:cubicBezTo>
                  <a:cubicBezTo>
                    <a:pt x="199096" y="3997"/>
                    <a:pt x="203564" y="2464"/>
                    <a:pt x="207598" y="0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61D4875-F25C-ABB5-F265-C34E827424F2}"/>
                </a:ext>
              </a:extLst>
            </p:cNvPr>
            <p:cNvSpPr/>
            <p:nvPr/>
          </p:nvSpPr>
          <p:spPr>
            <a:xfrm>
              <a:off x="7558704" y="3737226"/>
              <a:ext cx="2045075" cy="2029191"/>
            </a:xfrm>
            <a:custGeom>
              <a:avLst/>
              <a:gdLst>
                <a:gd name="connsiteX0" fmla="*/ 995884 w 2045075"/>
                <a:gd name="connsiteY0" fmla="*/ 47807 h 2029191"/>
                <a:gd name="connsiteX1" fmla="*/ 654794 w 2045075"/>
                <a:gd name="connsiteY1" fmla="*/ 612821 h 2029191"/>
                <a:gd name="connsiteX2" fmla="*/ 466275 w 2045075"/>
                <a:gd name="connsiteY2" fmla="*/ 1291667 h 2029191"/>
                <a:gd name="connsiteX3" fmla="*/ 89228 w 2045075"/>
                <a:gd name="connsiteY3" fmla="*/ 1963094 h 2029191"/>
                <a:gd name="connsiteX4" fmla="*/ 73694 w 2045075"/>
                <a:gd name="connsiteY4" fmla="*/ 1931008 h 2029191"/>
                <a:gd name="connsiteX5" fmla="*/ 690980 w 2045075"/>
                <a:gd name="connsiteY5" fmla="*/ 1521757 h 2029191"/>
                <a:gd name="connsiteX6" fmla="*/ 1145980 w 2045075"/>
                <a:gd name="connsiteY6" fmla="*/ 1414458 h 2029191"/>
                <a:gd name="connsiteX7" fmla="*/ 1782698 w 2045075"/>
                <a:gd name="connsiteY7" fmla="*/ 832376 h 2029191"/>
                <a:gd name="connsiteX8" fmla="*/ 2042454 w 2045075"/>
                <a:gd name="connsiteY8" fmla="*/ 426344 h 2029191"/>
                <a:gd name="connsiteX9" fmla="*/ 1637975 w 2045075"/>
                <a:gd name="connsiteY9" fmla="*/ 378628 h 2029191"/>
                <a:gd name="connsiteX10" fmla="*/ 1298304 w 2045075"/>
                <a:gd name="connsiteY10" fmla="*/ 126739 h 2029191"/>
                <a:gd name="connsiteX11" fmla="*/ 1019641 w 2045075"/>
                <a:gd name="connsiteY11" fmla="*/ 10277 h 2029191"/>
                <a:gd name="connsiteX12" fmla="*/ 995871 w 2045075"/>
                <a:gd name="connsiteY12" fmla="*/ 47812 h 202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5075" h="2029191">
                  <a:moveTo>
                    <a:pt x="995884" y="47807"/>
                  </a:moveTo>
                  <a:cubicBezTo>
                    <a:pt x="868992" y="230354"/>
                    <a:pt x="718678" y="407900"/>
                    <a:pt x="654794" y="612821"/>
                  </a:cubicBezTo>
                  <a:cubicBezTo>
                    <a:pt x="551934" y="842278"/>
                    <a:pt x="546962" y="1062353"/>
                    <a:pt x="466275" y="1291667"/>
                  </a:cubicBezTo>
                  <a:cubicBezTo>
                    <a:pt x="437857" y="1532974"/>
                    <a:pt x="225588" y="1746182"/>
                    <a:pt x="89228" y="1963094"/>
                  </a:cubicBezTo>
                  <a:cubicBezTo>
                    <a:pt x="-11946" y="2086996"/>
                    <a:pt x="-40159" y="2013563"/>
                    <a:pt x="73694" y="1931008"/>
                  </a:cubicBezTo>
                  <a:cubicBezTo>
                    <a:pt x="256250" y="1745099"/>
                    <a:pt x="475573" y="1519271"/>
                    <a:pt x="690980" y="1521757"/>
                  </a:cubicBezTo>
                  <a:cubicBezTo>
                    <a:pt x="836961" y="1512728"/>
                    <a:pt x="986513" y="1520455"/>
                    <a:pt x="1145980" y="1414458"/>
                  </a:cubicBezTo>
                  <a:cubicBezTo>
                    <a:pt x="1388144" y="1285566"/>
                    <a:pt x="1597618" y="1062509"/>
                    <a:pt x="1782698" y="832376"/>
                  </a:cubicBezTo>
                  <a:cubicBezTo>
                    <a:pt x="1868442" y="714980"/>
                    <a:pt x="2070343" y="523099"/>
                    <a:pt x="2042454" y="426344"/>
                  </a:cubicBezTo>
                  <a:cubicBezTo>
                    <a:pt x="1874681" y="508164"/>
                    <a:pt x="1763629" y="411853"/>
                    <a:pt x="1637975" y="378628"/>
                  </a:cubicBezTo>
                  <a:cubicBezTo>
                    <a:pt x="1506330" y="318792"/>
                    <a:pt x="1407832" y="215017"/>
                    <a:pt x="1298304" y="126739"/>
                  </a:cubicBezTo>
                  <a:cubicBezTo>
                    <a:pt x="1203684" y="97326"/>
                    <a:pt x="1134703" y="-37901"/>
                    <a:pt x="1019641" y="10277"/>
                  </a:cubicBezTo>
                  <a:lnTo>
                    <a:pt x="995871" y="47812"/>
                  </a:lnTo>
                  <a:close/>
                </a:path>
              </a:pathLst>
            </a:custGeom>
            <a:solidFill>
              <a:srgbClr val="FF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71527A1-1333-FDE1-C9C2-DEF8E02EA5E8}"/>
                </a:ext>
              </a:extLst>
            </p:cNvPr>
            <p:cNvSpPr/>
            <p:nvPr/>
          </p:nvSpPr>
          <p:spPr>
            <a:xfrm>
              <a:off x="7456430" y="3706212"/>
              <a:ext cx="1988750" cy="2149600"/>
            </a:xfrm>
            <a:custGeom>
              <a:avLst/>
              <a:gdLst>
                <a:gd name="connsiteX0" fmla="*/ 1216364 w 1988750"/>
                <a:gd name="connsiteY0" fmla="*/ 33863 h 2149600"/>
                <a:gd name="connsiteX1" fmla="*/ 796397 w 1988750"/>
                <a:gd name="connsiteY1" fmla="*/ 639672 h 2149600"/>
                <a:gd name="connsiteX2" fmla="*/ 756866 w 1988750"/>
                <a:gd name="connsiteY2" fmla="*/ 968580 h 2149600"/>
                <a:gd name="connsiteX3" fmla="*/ 414290 w 1988750"/>
                <a:gd name="connsiteY3" fmla="*/ 1657247 h 2149600"/>
                <a:gd name="connsiteX4" fmla="*/ 28594 w 1988750"/>
                <a:gd name="connsiteY4" fmla="*/ 2079243 h 2149600"/>
                <a:gd name="connsiteX5" fmla="*/ 34867 w 1988750"/>
                <a:gd name="connsiteY5" fmla="*/ 2118560 h 2149600"/>
                <a:gd name="connsiteX6" fmla="*/ 411514 w 1988750"/>
                <a:gd name="connsiteY6" fmla="*/ 1621374 h 2149600"/>
                <a:gd name="connsiteX7" fmla="*/ 940256 w 1988750"/>
                <a:gd name="connsiteY7" fmla="*/ 1678153 h 2149600"/>
                <a:gd name="connsiteX8" fmla="*/ 1599301 w 1988750"/>
                <a:gd name="connsiteY8" fmla="*/ 1291990 h 2149600"/>
                <a:gd name="connsiteX9" fmla="*/ 1896681 w 1988750"/>
                <a:gd name="connsiteY9" fmla="*/ 718776 h 2149600"/>
                <a:gd name="connsiteX10" fmla="*/ 1986089 w 1988750"/>
                <a:gd name="connsiteY10" fmla="*/ 425244 h 2149600"/>
                <a:gd name="connsiteX11" fmla="*/ 1755927 w 1988750"/>
                <a:gd name="connsiteY11" fmla="*/ 37681 h 2149600"/>
                <a:gd name="connsiteX12" fmla="*/ 1535833 w 1988750"/>
                <a:gd name="connsiteY12" fmla="*/ 12930 h 2149600"/>
                <a:gd name="connsiteX13" fmla="*/ 1216364 w 1988750"/>
                <a:gd name="connsiteY13" fmla="*/ 33863 h 21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8750" h="2149600">
                  <a:moveTo>
                    <a:pt x="1216364" y="33863"/>
                  </a:moveTo>
                  <a:cubicBezTo>
                    <a:pt x="1064621" y="225592"/>
                    <a:pt x="868244" y="411568"/>
                    <a:pt x="796397" y="639672"/>
                  </a:cubicBezTo>
                  <a:cubicBezTo>
                    <a:pt x="759808" y="756439"/>
                    <a:pt x="789098" y="852432"/>
                    <a:pt x="756866" y="968580"/>
                  </a:cubicBezTo>
                  <a:cubicBezTo>
                    <a:pt x="707060" y="1202486"/>
                    <a:pt x="570138" y="1442602"/>
                    <a:pt x="414290" y="1657247"/>
                  </a:cubicBezTo>
                  <a:cubicBezTo>
                    <a:pt x="337972" y="1842899"/>
                    <a:pt x="141970" y="1922252"/>
                    <a:pt x="28594" y="2079243"/>
                  </a:cubicBezTo>
                  <a:cubicBezTo>
                    <a:pt x="-1791" y="2120410"/>
                    <a:pt x="-19012" y="2190476"/>
                    <a:pt x="34867" y="2118560"/>
                  </a:cubicBezTo>
                  <a:cubicBezTo>
                    <a:pt x="170198" y="1960569"/>
                    <a:pt x="236044" y="1737675"/>
                    <a:pt x="411514" y="1621374"/>
                  </a:cubicBezTo>
                  <a:cubicBezTo>
                    <a:pt x="626579" y="1543984"/>
                    <a:pt x="721391" y="1765297"/>
                    <a:pt x="940256" y="1678153"/>
                  </a:cubicBezTo>
                  <a:cubicBezTo>
                    <a:pt x="1159798" y="1615988"/>
                    <a:pt x="1409172" y="1517047"/>
                    <a:pt x="1599301" y="1291990"/>
                  </a:cubicBezTo>
                  <a:cubicBezTo>
                    <a:pt x="1752863" y="1123179"/>
                    <a:pt x="1837902" y="914095"/>
                    <a:pt x="1896681" y="718776"/>
                  </a:cubicBezTo>
                  <a:cubicBezTo>
                    <a:pt x="1924317" y="621240"/>
                    <a:pt x="1962215" y="521685"/>
                    <a:pt x="1986089" y="425244"/>
                  </a:cubicBezTo>
                  <a:cubicBezTo>
                    <a:pt x="2008793" y="221466"/>
                    <a:pt x="1882343" y="110309"/>
                    <a:pt x="1755927" y="37681"/>
                  </a:cubicBezTo>
                  <a:cubicBezTo>
                    <a:pt x="1701220" y="-8178"/>
                    <a:pt x="1620720" y="-6584"/>
                    <a:pt x="1535833" y="12930"/>
                  </a:cubicBezTo>
                  <a:cubicBezTo>
                    <a:pt x="1425905" y="32207"/>
                    <a:pt x="1310747" y="59547"/>
                    <a:pt x="1216364" y="33863"/>
                  </a:cubicBezTo>
                  <a:close/>
                </a:path>
              </a:pathLst>
            </a:custGeom>
            <a:solidFill>
              <a:srgbClr val="FFFF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1BD9EE-C938-4234-5AC9-92C6A7284C3F}"/>
                </a:ext>
              </a:extLst>
            </p:cNvPr>
            <p:cNvSpPr/>
            <p:nvPr/>
          </p:nvSpPr>
          <p:spPr>
            <a:xfrm>
              <a:off x="7936214" y="3749867"/>
              <a:ext cx="1217198" cy="1512160"/>
            </a:xfrm>
            <a:custGeom>
              <a:avLst/>
              <a:gdLst>
                <a:gd name="connsiteX0" fmla="*/ 784301 w 1217198"/>
                <a:gd name="connsiteY0" fmla="*/ 1353 h 1512160"/>
                <a:gd name="connsiteX1" fmla="*/ 508999 w 1217198"/>
                <a:gd name="connsiteY1" fmla="*/ 427425 h 1512160"/>
                <a:gd name="connsiteX2" fmla="*/ 450371 w 1217198"/>
                <a:gd name="connsiteY2" fmla="*/ 691391 h 1512160"/>
                <a:gd name="connsiteX3" fmla="*/ 427142 w 1217198"/>
                <a:gd name="connsiteY3" fmla="*/ 936356 h 1512160"/>
                <a:gd name="connsiteX4" fmla="*/ 40350 w 1217198"/>
                <a:gd name="connsiteY4" fmla="*/ 1479519 h 1512160"/>
                <a:gd name="connsiteX5" fmla="*/ 20536 w 1217198"/>
                <a:gd name="connsiteY5" fmla="*/ 1488953 h 1512160"/>
                <a:gd name="connsiteX6" fmla="*/ 216684 w 1217198"/>
                <a:gd name="connsiteY6" fmla="*/ 1340782 h 1512160"/>
                <a:gd name="connsiteX7" fmla="*/ 693210 w 1217198"/>
                <a:gd name="connsiteY7" fmla="*/ 1308425 h 1512160"/>
                <a:gd name="connsiteX8" fmla="*/ 1004306 w 1217198"/>
                <a:gd name="connsiteY8" fmla="*/ 1032628 h 1512160"/>
                <a:gd name="connsiteX9" fmla="*/ 1161145 w 1217198"/>
                <a:gd name="connsiteY9" fmla="*/ 714484 h 1512160"/>
                <a:gd name="connsiteX10" fmla="*/ 1191482 w 1217198"/>
                <a:gd name="connsiteY10" fmla="*/ 455471 h 1512160"/>
                <a:gd name="connsiteX11" fmla="*/ 1005430 w 1217198"/>
                <a:gd name="connsiteY11" fmla="*/ 349010 h 1512160"/>
                <a:gd name="connsiteX12" fmla="*/ 857593 w 1217198"/>
                <a:gd name="connsiteY12" fmla="*/ 221041 h 1512160"/>
                <a:gd name="connsiteX13" fmla="*/ 836638 w 1217198"/>
                <a:gd name="connsiteY13" fmla="*/ 10348 h 1512160"/>
                <a:gd name="connsiteX14" fmla="*/ 784289 w 1217198"/>
                <a:gd name="connsiteY14" fmla="*/ 1354 h 1512160"/>
                <a:gd name="connsiteX15" fmla="*/ 784294 w 1217198"/>
                <a:gd name="connsiteY15" fmla="*/ 1357 h 151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7198" h="1512160">
                  <a:moveTo>
                    <a:pt x="784301" y="1353"/>
                  </a:moveTo>
                  <a:cubicBezTo>
                    <a:pt x="683745" y="137084"/>
                    <a:pt x="546557" y="268434"/>
                    <a:pt x="508999" y="427425"/>
                  </a:cubicBezTo>
                  <a:cubicBezTo>
                    <a:pt x="480252" y="516427"/>
                    <a:pt x="458040" y="605876"/>
                    <a:pt x="450371" y="691391"/>
                  </a:cubicBezTo>
                  <a:cubicBezTo>
                    <a:pt x="439511" y="774011"/>
                    <a:pt x="441797" y="852916"/>
                    <a:pt x="427142" y="936356"/>
                  </a:cubicBezTo>
                  <a:cubicBezTo>
                    <a:pt x="373603" y="1142924"/>
                    <a:pt x="212667" y="1342521"/>
                    <a:pt x="40350" y="1479519"/>
                  </a:cubicBezTo>
                  <a:cubicBezTo>
                    <a:pt x="20973" y="1500232"/>
                    <a:pt x="-27371" y="1536065"/>
                    <a:pt x="20536" y="1488953"/>
                  </a:cubicBezTo>
                  <a:cubicBezTo>
                    <a:pt x="81328" y="1432837"/>
                    <a:pt x="146075" y="1359537"/>
                    <a:pt x="216684" y="1340782"/>
                  </a:cubicBezTo>
                  <a:cubicBezTo>
                    <a:pt x="385810" y="1295322"/>
                    <a:pt x="516569" y="1387884"/>
                    <a:pt x="693210" y="1308425"/>
                  </a:cubicBezTo>
                  <a:cubicBezTo>
                    <a:pt x="815044" y="1282706"/>
                    <a:pt x="931726" y="1157358"/>
                    <a:pt x="1004306" y="1032628"/>
                  </a:cubicBezTo>
                  <a:cubicBezTo>
                    <a:pt x="1066652" y="929044"/>
                    <a:pt x="1106376" y="820078"/>
                    <a:pt x="1161145" y="714484"/>
                  </a:cubicBezTo>
                  <a:cubicBezTo>
                    <a:pt x="1204583" y="624199"/>
                    <a:pt x="1245295" y="510059"/>
                    <a:pt x="1191482" y="455471"/>
                  </a:cubicBezTo>
                  <a:cubicBezTo>
                    <a:pt x="1135840" y="411382"/>
                    <a:pt x="1063942" y="389529"/>
                    <a:pt x="1005430" y="349010"/>
                  </a:cubicBezTo>
                  <a:cubicBezTo>
                    <a:pt x="954727" y="309470"/>
                    <a:pt x="883624" y="286473"/>
                    <a:pt x="857593" y="221041"/>
                  </a:cubicBezTo>
                  <a:cubicBezTo>
                    <a:pt x="845221" y="154014"/>
                    <a:pt x="882398" y="55373"/>
                    <a:pt x="836638" y="10348"/>
                  </a:cubicBezTo>
                  <a:cubicBezTo>
                    <a:pt x="823323" y="-120"/>
                    <a:pt x="804017" y="-1631"/>
                    <a:pt x="784289" y="1354"/>
                  </a:cubicBezTo>
                  <a:lnTo>
                    <a:pt x="784294" y="1357"/>
                  </a:lnTo>
                  <a:close/>
                </a:path>
              </a:pathLst>
            </a:custGeom>
            <a:solidFill>
              <a:srgbClr val="FF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EE6916F-9FEA-F1C8-2FE1-206D097BFD22}"/>
                </a:ext>
              </a:extLst>
            </p:cNvPr>
            <p:cNvSpPr/>
            <p:nvPr/>
          </p:nvSpPr>
          <p:spPr>
            <a:xfrm>
              <a:off x="7963617" y="3809799"/>
              <a:ext cx="1878724" cy="1590865"/>
            </a:xfrm>
            <a:custGeom>
              <a:avLst/>
              <a:gdLst>
                <a:gd name="connsiteX0" fmla="*/ 762422 w 1878724"/>
                <a:gd name="connsiteY0" fmla="*/ 0 h 1590865"/>
                <a:gd name="connsiteX1" fmla="*/ 466109 w 1878724"/>
                <a:gd name="connsiteY1" fmla="*/ 471526 h 1590865"/>
                <a:gd name="connsiteX2" fmla="*/ 415347 w 1878724"/>
                <a:gd name="connsiteY2" fmla="*/ 840734 h 1590865"/>
                <a:gd name="connsiteX3" fmla="*/ 305838 w 1878724"/>
                <a:gd name="connsiteY3" fmla="*/ 1218190 h 1590865"/>
                <a:gd name="connsiteX4" fmla="*/ 0 w 1878724"/>
                <a:gd name="connsiteY4" fmla="*/ 1590865 h 1590865"/>
                <a:gd name="connsiteX5" fmla="*/ 217913 w 1878724"/>
                <a:gd name="connsiteY5" fmla="*/ 1394698 h 1590865"/>
                <a:gd name="connsiteX6" fmla="*/ 412366 w 1878724"/>
                <a:gd name="connsiteY6" fmla="*/ 1268997 h 1590865"/>
                <a:gd name="connsiteX7" fmla="*/ 737397 w 1878724"/>
                <a:gd name="connsiteY7" fmla="*/ 1112825 h 1590865"/>
                <a:gd name="connsiteX8" fmla="*/ 1143133 w 1878724"/>
                <a:gd name="connsiteY8" fmla="*/ 774116 h 1590865"/>
                <a:gd name="connsiteX9" fmla="*/ 1548070 w 1878724"/>
                <a:gd name="connsiteY9" fmla="*/ 675408 h 1590865"/>
                <a:gd name="connsiteX10" fmla="*/ 1823399 w 1878724"/>
                <a:gd name="connsiteY10" fmla="*/ 623521 h 1590865"/>
                <a:gd name="connsiteX11" fmla="*/ 1830677 w 1878724"/>
                <a:gd name="connsiteY11" fmla="*/ 385024 h 1590865"/>
                <a:gd name="connsiteX12" fmla="*/ 1542650 w 1878724"/>
                <a:gd name="connsiteY12" fmla="*/ 278516 h 1590865"/>
                <a:gd name="connsiteX13" fmla="*/ 990115 w 1878724"/>
                <a:gd name="connsiteY13" fmla="*/ 25608 h 1590865"/>
                <a:gd name="connsiteX14" fmla="*/ 762410 w 1878724"/>
                <a:gd name="connsiteY14" fmla="*/ 6 h 159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8724" h="1590865">
                  <a:moveTo>
                    <a:pt x="762422" y="0"/>
                  </a:moveTo>
                  <a:cubicBezTo>
                    <a:pt x="653142" y="149905"/>
                    <a:pt x="508514" y="298380"/>
                    <a:pt x="466109" y="471526"/>
                  </a:cubicBezTo>
                  <a:cubicBezTo>
                    <a:pt x="434795" y="597875"/>
                    <a:pt x="425254" y="719937"/>
                    <a:pt x="415347" y="840734"/>
                  </a:cubicBezTo>
                  <a:cubicBezTo>
                    <a:pt x="410743" y="960396"/>
                    <a:pt x="388389" y="1094223"/>
                    <a:pt x="305838" y="1218190"/>
                  </a:cubicBezTo>
                  <a:cubicBezTo>
                    <a:pt x="225866" y="1357560"/>
                    <a:pt x="121768" y="1488500"/>
                    <a:pt x="0" y="1590865"/>
                  </a:cubicBezTo>
                  <a:cubicBezTo>
                    <a:pt x="73952" y="1527792"/>
                    <a:pt x="139865" y="1450972"/>
                    <a:pt x="217913" y="1394698"/>
                  </a:cubicBezTo>
                  <a:cubicBezTo>
                    <a:pt x="281731" y="1341554"/>
                    <a:pt x="346062" y="1323783"/>
                    <a:pt x="412366" y="1268997"/>
                  </a:cubicBezTo>
                  <a:cubicBezTo>
                    <a:pt x="516912" y="1197517"/>
                    <a:pt x="634460" y="1099347"/>
                    <a:pt x="737397" y="1112825"/>
                  </a:cubicBezTo>
                  <a:cubicBezTo>
                    <a:pt x="927621" y="1108851"/>
                    <a:pt x="946680" y="798014"/>
                    <a:pt x="1143133" y="774116"/>
                  </a:cubicBezTo>
                  <a:cubicBezTo>
                    <a:pt x="1240488" y="760252"/>
                    <a:pt x="1467783" y="775540"/>
                    <a:pt x="1548070" y="675408"/>
                  </a:cubicBezTo>
                  <a:cubicBezTo>
                    <a:pt x="1631884" y="580842"/>
                    <a:pt x="1748323" y="724299"/>
                    <a:pt x="1823399" y="623521"/>
                  </a:cubicBezTo>
                  <a:cubicBezTo>
                    <a:pt x="1881248" y="537196"/>
                    <a:pt x="1908508" y="409561"/>
                    <a:pt x="1830677" y="385024"/>
                  </a:cubicBezTo>
                  <a:cubicBezTo>
                    <a:pt x="1737138" y="345772"/>
                    <a:pt x="1638100" y="314946"/>
                    <a:pt x="1542650" y="278516"/>
                  </a:cubicBezTo>
                  <a:cubicBezTo>
                    <a:pt x="1356199" y="198368"/>
                    <a:pt x="1139162" y="162282"/>
                    <a:pt x="990115" y="25608"/>
                  </a:cubicBezTo>
                  <a:cubicBezTo>
                    <a:pt x="929323" y="-14042"/>
                    <a:pt x="838010" y="8604"/>
                    <a:pt x="762410" y="6"/>
                  </a:cubicBezTo>
                  <a:close/>
                </a:path>
              </a:pathLst>
            </a:custGeom>
            <a:solidFill>
              <a:srgbClr val="FF66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B8C3BE9-F2CE-806D-37B0-0DCB2DDBCD36}"/>
                </a:ext>
              </a:extLst>
            </p:cNvPr>
            <p:cNvSpPr/>
            <p:nvPr/>
          </p:nvSpPr>
          <p:spPr>
            <a:xfrm>
              <a:off x="8114262" y="3955996"/>
              <a:ext cx="1103516" cy="1263480"/>
            </a:xfrm>
            <a:custGeom>
              <a:avLst/>
              <a:gdLst>
                <a:gd name="connsiteX0" fmla="*/ 999159 w 1103516"/>
                <a:gd name="connsiteY0" fmla="*/ 12 h 1263480"/>
                <a:gd name="connsiteX1" fmla="*/ 730458 w 1103516"/>
                <a:gd name="connsiteY1" fmla="*/ 90496 h 1263480"/>
                <a:gd name="connsiteX2" fmla="*/ 506526 w 1103516"/>
                <a:gd name="connsiteY2" fmla="*/ 291369 h 1263480"/>
                <a:gd name="connsiteX3" fmla="*/ 438040 w 1103516"/>
                <a:gd name="connsiteY3" fmla="*/ 631212 h 1263480"/>
                <a:gd name="connsiteX4" fmla="*/ 212459 w 1103516"/>
                <a:gd name="connsiteY4" fmla="*/ 921724 h 1263480"/>
                <a:gd name="connsiteX5" fmla="*/ 738 w 1103516"/>
                <a:gd name="connsiteY5" fmla="*/ 1263481 h 1263480"/>
                <a:gd name="connsiteX6" fmla="*/ 154271 w 1103516"/>
                <a:gd name="connsiteY6" fmla="*/ 1045825 h 1263480"/>
                <a:gd name="connsiteX7" fmla="*/ 397568 w 1103516"/>
                <a:gd name="connsiteY7" fmla="*/ 1067157 h 1263480"/>
                <a:gd name="connsiteX8" fmla="*/ 686690 w 1103516"/>
                <a:gd name="connsiteY8" fmla="*/ 827070 h 1263480"/>
                <a:gd name="connsiteX9" fmla="*/ 1006082 w 1103516"/>
                <a:gd name="connsiteY9" fmla="*/ 418810 h 1263480"/>
                <a:gd name="connsiteX10" fmla="*/ 1103009 w 1103516"/>
                <a:gd name="connsiteY10" fmla="*/ 90797 h 1263480"/>
                <a:gd name="connsiteX11" fmla="*/ 948647 w 1103516"/>
                <a:gd name="connsiteY11" fmla="*/ 32353 h 1263480"/>
                <a:gd name="connsiteX12" fmla="*/ 999155 w 1103516"/>
                <a:gd name="connsiteY12" fmla="*/ 0 h 126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3516" h="1263480">
                  <a:moveTo>
                    <a:pt x="999159" y="12"/>
                  </a:moveTo>
                  <a:cubicBezTo>
                    <a:pt x="913239" y="92353"/>
                    <a:pt x="819851" y="56470"/>
                    <a:pt x="730458" y="90496"/>
                  </a:cubicBezTo>
                  <a:cubicBezTo>
                    <a:pt x="636942" y="102238"/>
                    <a:pt x="570648" y="209901"/>
                    <a:pt x="506526" y="291369"/>
                  </a:cubicBezTo>
                  <a:cubicBezTo>
                    <a:pt x="407494" y="406640"/>
                    <a:pt x="453422" y="520026"/>
                    <a:pt x="438040" y="631212"/>
                  </a:cubicBezTo>
                  <a:cubicBezTo>
                    <a:pt x="416134" y="745359"/>
                    <a:pt x="302242" y="849982"/>
                    <a:pt x="212459" y="921724"/>
                  </a:cubicBezTo>
                  <a:cubicBezTo>
                    <a:pt x="126517" y="1026375"/>
                    <a:pt x="4462" y="1135008"/>
                    <a:pt x="738" y="1263481"/>
                  </a:cubicBezTo>
                  <a:cubicBezTo>
                    <a:pt x="-8364" y="1262598"/>
                    <a:pt x="68134" y="1057074"/>
                    <a:pt x="154271" y="1045825"/>
                  </a:cubicBezTo>
                  <a:cubicBezTo>
                    <a:pt x="242871" y="1039481"/>
                    <a:pt x="279753" y="1163602"/>
                    <a:pt x="397568" y="1067157"/>
                  </a:cubicBezTo>
                  <a:cubicBezTo>
                    <a:pt x="503334" y="1011935"/>
                    <a:pt x="591345" y="909585"/>
                    <a:pt x="686690" y="827070"/>
                  </a:cubicBezTo>
                  <a:cubicBezTo>
                    <a:pt x="806343" y="704483"/>
                    <a:pt x="919033" y="565656"/>
                    <a:pt x="1006082" y="418810"/>
                  </a:cubicBezTo>
                  <a:cubicBezTo>
                    <a:pt x="1052282" y="309834"/>
                    <a:pt x="1085811" y="197296"/>
                    <a:pt x="1103009" y="90797"/>
                  </a:cubicBezTo>
                  <a:cubicBezTo>
                    <a:pt x="1114250" y="-5796"/>
                    <a:pt x="935073" y="116037"/>
                    <a:pt x="948647" y="32353"/>
                  </a:cubicBezTo>
                  <a:cubicBezTo>
                    <a:pt x="965306" y="20765"/>
                    <a:pt x="982568" y="12116"/>
                    <a:pt x="999155" y="0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94795D-3127-7FF5-DDD8-3FF7901D58F1}"/>
                </a:ext>
              </a:extLst>
            </p:cNvPr>
            <p:cNvSpPr/>
            <p:nvPr/>
          </p:nvSpPr>
          <p:spPr>
            <a:xfrm>
              <a:off x="8401812" y="4269113"/>
              <a:ext cx="556241" cy="584766"/>
            </a:xfrm>
            <a:custGeom>
              <a:avLst/>
              <a:gdLst>
                <a:gd name="connsiteX0" fmla="*/ 546255 w 556241"/>
                <a:gd name="connsiteY0" fmla="*/ 349168 h 584766"/>
                <a:gd name="connsiteX1" fmla="*/ 396884 w 556241"/>
                <a:gd name="connsiteY1" fmla="*/ 434335 h 584766"/>
                <a:gd name="connsiteX2" fmla="*/ 194011 w 556241"/>
                <a:gd name="connsiteY2" fmla="*/ 466486 h 584766"/>
                <a:gd name="connsiteX3" fmla="*/ 13512 w 556241"/>
                <a:gd name="connsiteY3" fmla="*/ 558725 h 584766"/>
                <a:gd name="connsiteX4" fmla="*/ 25686 w 556241"/>
                <a:gd name="connsiteY4" fmla="*/ 564957 h 584766"/>
                <a:gd name="connsiteX5" fmla="*/ 94731 w 556241"/>
                <a:gd name="connsiteY5" fmla="*/ 385858 h 584766"/>
                <a:gd name="connsiteX6" fmla="*/ 81833 w 556241"/>
                <a:gd name="connsiteY6" fmla="*/ 245936 h 584766"/>
                <a:gd name="connsiteX7" fmla="*/ 205543 w 556241"/>
                <a:gd name="connsiteY7" fmla="*/ 67714 h 584766"/>
                <a:gd name="connsiteX8" fmla="*/ 311338 w 556241"/>
                <a:gd name="connsiteY8" fmla="*/ 1867 h 584766"/>
                <a:gd name="connsiteX9" fmla="*/ 369771 w 556241"/>
                <a:gd name="connsiteY9" fmla="*/ 132074 h 584766"/>
                <a:gd name="connsiteX10" fmla="*/ 488366 w 556241"/>
                <a:gd name="connsiteY10" fmla="*/ 250041 h 584766"/>
                <a:gd name="connsiteX11" fmla="*/ 556058 w 556241"/>
                <a:gd name="connsiteY11" fmla="*/ 343150 h 584766"/>
                <a:gd name="connsiteX12" fmla="*/ 546252 w 556241"/>
                <a:gd name="connsiteY12" fmla="*/ 349160 h 58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6241" h="584766">
                  <a:moveTo>
                    <a:pt x="546255" y="349168"/>
                  </a:moveTo>
                  <a:cubicBezTo>
                    <a:pt x="499758" y="381979"/>
                    <a:pt x="457382" y="422418"/>
                    <a:pt x="396884" y="434335"/>
                  </a:cubicBezTo>
                  <a:cubicBezTo>
                    <a:pt x="332450" y="457615"/>
                    <a:pt x="260743" y="450231"/>
                    <a:pt x="194011" y="466486"/>
                  </a:cubicBezTo>
                  <a:cubicBezTo>
                    <a:pt x="117814" y="465676"/>
                    <a:pt x="70281" y="524311"/>
                    <a:pt x="13512" y="558725"/>
                  </a:cubicBezTo>
                  <a:cubicBezTo>
                    <a:pt x="-16456" y="585766"/>
                    <a:pt x="10630" y="597702"/>
                    <a:pt x="25686" y="564957"/>
                  </a:cubicBezTo>
                  <a:cubicBezTo>
                    <a:pt x="67400" y="514634"/>
                    <a:pt x="118326" y="454276"/>
                    <a:pt x="94731" y="385858"/>
                  </a:cubicBezTo>
                  <a:cubicBezTo>
                    <a:pt x="82258" y="339933"/>
                    <a:pt x="63908" y="292193"/>
                    <a:pt x="81833" y="245936"/>
                  </a:cubicBezTo>
                  <a:cubicBezTo>
                    <a:pt x="98528" y="174387"/>
                    <a:pt x="149589" y="117044"/>
                    <a:pt x="205543" y="67714"/>
                  </a:cubicBezTo>
                  <a:cubicBezTo>
                    <a:pt x="235006" y="45301"/>
                    <a:pt x="276635" y="-10914"/>
                    <a:pt x="311338" y="1867"/>
                  </a:cubicBezTo>
                  <a:cubicBezTo>
                    <a:pt x="302224" y="51740"/>
                    <a:pt x="345578" y="90879"/>
                    <a:pt x="369771" y="132074"/>
                  </a:cubicBezTo>
                  <a:cubicBezTo>
                    <a:pt x="403330" y="176258"/>
                    <a:pt x="447806" y="211717"/>
                    <a:pt x="488366" y="250041"/>
                  </a:cubicBezTo>
                  <a:cubicBezTo>
                    <a:pt x="508026" y="281244"/>
                    <a:pt x="559705" y="308626"/>
                    <a:pt x="556058" y="343150"/>
                  </a:cubicBezTo>
                  <a:lnTo>
                    <a:pt x="546252" y="349160"/>
                  </a:lnTo>
                  <a:close/>
                </a:path>
              </a:pathLst>
            </a:custGeom>
            <a:solidFill>
              <a:srgbClr val="FF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55349E5-191D-3E68-5F6A-B7E9BD8B43B5}"/>
                </a:ext>
              </a:extLst>
            </p:cNvPr>
            <p:cNvSpPr/>
            <p:nvPr/>
          </p:nvSpPr>
          <p:spPr>
            <a:xfrm>
              <a:off x="8384133" y="4322633"/>
              <a:ext cx="566222" cy="559937"/>
            </a:xfrm>
            <a:custGeom>
              <a:avLst/>
              <a:gdLst>
                <a:gd name="connsiteX0" fmla="*/ 566219 w 566222"/>
                <a:gd name="connsiteY0" fmla="*/ 260024 h 559937"/>
                <a:gd name="connsiteX1" fmla="*/ 411800 w 566222"/>
                <a:gd name="connsiteY1" fmla="*/ 368543 h 559937"/>
                <a:gd name="connsiteX2" fmla="*/ 308035 w 566222"/>
                <a:gd name="connsiteY2" fmla="*/ 367690 h 559937"/>
                <a:gd name="connsiteX3" fmla="*/ 118230 w 566222"/>
                <a:gd name="connsiteY3" fmla="*/ 448297 h 559937"/>
                <a:gd name="connsiteX4" fmla="*/ 20513 w 566222"/>
                <a:gd name="connsiteY4" fmla="*/ 553434 h 559937"/>
                <a:gd name="connsiteX5" fmla="*/ 6946 w 566222"/>
                <a:gd name="connsiteY5" fmla="*/ 549844 h 559937"/>
                <a:gd name="connsiteX6" fmla="*/ 130294 w 566222"/>
                <a:gd name="connsiteY6" fmla="*/ 450641 h 559937"/>
                <a:gd name="connsiteX7" fmla="*/ 55746 w 566222"/>
                <a:gd name="connsiteY7" fmla="*/ 280658 h 559937"/>
                <a:gd name="connsiteX8" fmla="*/ 112799 w 566222"/>
                <a:gd name="connsiteY8" fmla="*/ 87377 h 559937"/>
                <a:gd name="connsiteX9" fmla="*/ 269485 w 566222"/>
                <a:gd name="connsiteY9" fmla="*/ 16405 h 559937"/>
                <a:gd name="connsiteX10" fmla="*/ 356370 w 566222"/>
                <a:gd name="connsiteY10" fmla="*/ 0 h 559937"/>
                <a:gd name="connsiteX11" fmla="*/ 507913 w 566222"/>
                <a:gd name="connsiteY11" fmla="*/ 88763 h 559937"/>
                <a:gd name="connsiteX12" fmla="*/ 539310 w 566222"/>
                <a:gd name="connsiteY12" fmla="*/ 159568 h 559937"/>
                <a:gd name="connsiteX13" fmla="*/ 566222 w 566222"/>
                <a:gd name="connsiteY13" fmla="*/ 260028 h 5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6222" h="559937">
                  <a:moveTo>
                    <a:pt x="566219" y="260024"/>
                  </a:moveTo>
                  <a:cubicBezTo>
                    <a:pt x="519338" y="300341"/>
                    <a:pt x="479064" y="355045"/>
                    <a:pt x="411800" y="368543"/>
                  </a:cubicBezTo>
                  <a:cubicBezTo>
                    <a:pt x="377345" y="375393"/>
                    <a:pt x="342741" y="362197"/>
                    <a:pt x="308035" y="367690"/>
                  </a:cubicBezTo>
                  <a:cubicBezTo>
                    <a:pt x="236530" y="373964"/>
                    <a:pt x="172199" y="407610"/>
                    <a:pt x="118230" y="448297"/>
                  </a:cubicBezTo>
                  <a:cubicBezTo>
                    <a:pt x="65367" y="464942"/>
                    <a:pt x="60050" y="523869"/>
                    <a:pt x="20513" y="553434"/>
                  </a:cubicBezTo>
                  <a:cubicBezTo>
                    <a:pt x="10215" y="561394"/>
                    <a:pt x="-10960" y="564003"/>
                    <a:pt x="6946" y="549844"/>
                  </a:cubicBezTo>
                  <a:cubicBezTo>
                    <a:pt x="44490" y="513359"/>
                    <a:pt x="110682" y="501552"/>
                    <a:pt x="130294" y="450641"/>
                  </a:cubicBezTo>
                  <a:cubicBezTo>
                    <a:pt x="132953" y="385591"/>
                    <a:pt x="50290" y="346514"/>
                    <a:pt x="55746" y="280658"/>
                  </a:cubicBezTo>
                  <a:cubicBezTo>
                    <a:pt x="52934" y="213569"/>
                    <a:pt x="59038" y="138517"/>
                    <a:pt x="112799" y="87377"/>
                  </a:cubicBezTo>
                  <a:cubicBezTo>
                    <a:pt x="151966" y="45552"/>
                    <a:pt x="211592" y="27094"/>
                    <a:pt x="269485" y="16405"/>
                  </a:cubicBezTo>
                  <a:cubicBezTo>
                    <a:pt x="298576" y="11612"/>
                    <a:pt x="327243" y="3646"/>
                    <a:pt x="356370" y="0"/>
                  </a:cubicBezTo>
                  <a:cubicBezTo>
                    <a:pt x="420852" y="1095"/>
                    <a:pt x="470708" y="45718"/>
                    <a:pt x="507913" y="88763"/>
                  </a:cubicBezTo>
                  <a:cubicBezTo>
                    <a:pt x="528750" y="107979"/>
                    <a:pt x="536738" y="133442"/>
                    <a:pt x="539310" y="159568"/>
                  </a:cubicBezTo>
                  <a:cubicBezTo>
                    <a:pt x="544607" y="193642"/>
                    <a:pt x="547812" y="229050"/>
                    <a:pt x="566222" y="260028"/>
                  </a:cubicBezTo>
                  <a:close/>
                </a:path>
              </a:pathLst>
            </a:custGeom>
            <a:solidFill>
              <a:srgbClr val="FFFF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1B3B3AA-B1AC-FF9B-FA70-095A20DB178A}"/>
                </a:ext>
              </a:extLst>
            </p:cNvPr>
            <p:cNvSpPr/>
            <p:nvPr/>
          </p:nvSpPr>
          <p:spPr>
            <a:xfrm>
              <a:off x="8521490" y="4407774"/>
              <a:ext cx="420199" cy="346492"/>
            </a:xfrm>
            <a:custGeom>
              <a:avLst/>
              <a:gdLst>
                <a:gd name="connsiteX0" fmla="*/ 420194 w 420199"/>
                <a:gd name="connsiteY0" fmla="*/ 159262 h 346492"/>
                <a:gd name="connsiteX1" fmla="*/ 309466 w 420199"/>
                <a:gd name="connsiteY1" fmla="*/ 229221 h 346492"/>
                <a:gd name="connsiteX2" fmla="*/ 229029 w 420199"/>
                <a:gd name="connsiteY2" fmla="*/ 237069 h 346492"/>
                <a:gd name="connsiteX3" fmla="*/ 151086 w 420199"/>
                <a:gd name="connsiteY3" fmla="*/ 234464 h 346492"/>
                <a:gd name="connsiteX4" fmla="*/ 13716 w 420199"/>
                <a:gd name="connsiteY4" fmla="*/ 335010 h 346492"/>
                <a:gd name="connsiteX5" fmla="*/ 12714 w 420199"/>
                <a:gd name="connsiteY5" fmla="*/ 340909 h 346492"/>
                <a:gd name="connsiteX6" fmla="*/ 40605 w 420199"/>
                <a:gd name="connsiteY6" fmla="*/ 284738 h 346492"/>
                <a:gd name="connsiteX7" fmla="*/ 834 w 420199"/>
                <a:gd name="connsiteY7" fmla="*/ 134938 h 346492"/>
                <a:gd name="connsiteX8" fmla="*/ 58456 w 420199"/>
                <a:gd name="connsiteY8" fmla="*/ 47510 h 346492"/>
                <a:gd name="connsiteX9" fmla="*/ 146291 w 420199"/>
                <a:gd name="connsiteY9" fmla="*/ 10725 h 346492"/>
                <a:gd name="connsiteX10" fmla="*/ 228095 w 420199"/>
                <a:gd name="connsiteY10" fmla="*/ 11648 h 346492"/>
                <a:gd name="connsiteX11" fmla="*/ 282709 w 420199"/>
                <a:gd name="connsiteY11" fmla="*/ 74981 h 346492"/>
                <a:gd name="connsiteX12" fmla="*/ 340343 w 420199"/>
                <a:gd name="connsiteY12" fmla="*/ 127071 h 346492"/>
                <a:gd name="connsiteX13" fmla="*/ 411712 w 420199"/>
                <a:gd name="connsiteY13" fmla="*/ 142293 h 346492"/>
                <a:gd name="connsiteX14" fmla="*/ 420199 w 420199"/>
                <a:gd name="connsiteY14" fmla="*/ 159260 h 346492"/>
                <a:gd name="connsiteX15" fmla="*/ 420198 w 420199"/>
                <a:gd name="connsiteY15" fmla="*/ 159258 h 34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0199" h="346492">
                  <a:moveTo>
                    <a:pt x="420194" y="159262"/>
                  </a:moveTo>
                  <a:cubicBezTo>
                    <a:pt x="386279" y="185626"/>
                    <a:pt x="357674" y="223782"/>
                    <a:pt x="309466" y="229221"/>
                  </a:cubicBezTo>
                  <a:cubicBezTo>
                    <a:pt x="283295" y="234715"/>
                    <a:pt x="256284" y="238118"/>
                    <a:pt x="229029" y="237069"/>
                  </a:cubicBezTo>
                  <a:cubicBezTo>
                    <a:pt x="203061" y="237150"/>
                    <a:pt x="176922" y="233213"/>
                    <a:pt x="151086" y="234464"/>
                  </a:cubicBezTo>
                  <a:cubicBezTo>
                    <a:pt x="88950" y="243034"/>
                    <a:pt x="40453" y="285946"/>
                    <a:pt x="13716" y="335010"/>
                  </a:cubicBezTo>
                  <a:cubicBezTo>
                    <a:pt x="8967" y="340311"/>
                    <a:pt x="2318" y="354184"/>
                    <a:pt x="12714" y="340909"/>
                  </a:cubicBezTo>
                  <a:cubicBezTo>
                    <a:pt x="24704" y="323914"/>
                    <a:pt x="41915" y="306368"/>
                    <a:pt x="40605" y="284738"/>
                  </a:cubicBezTo>
                  <a:cubicBezTo>
                    <a:pt x="37641" y="232957"/>
                    <a:pt x="-6566" y="187717"/>
                    <a:pt x="834" y="134938"/>
                  </a:cubicBezTo>
                  <a:cubicBezTo>
                    <a:pt x="-3609" y="97348"/>
                    <a:pt x="25194" y="65451"/>
                    <a:pt x="58456" y="47510"/>
                  </a:cubicBezTo>
                  <a:cubicBezTo>
                    <a:pt x="85861" y="31956"/>
                    <a:pt x="117426" y="23793"/>
                    <a:pt x="146291" y="10725"/>
                  </a:cubicBezTo>
                  <a:cubicBezTo>
                    <a:pt x="171330" y="625"/>
                    <a:pt x="204489" y="-7639"/>
                    <a:pt x="228095" y="11648"/>
                  </a:cubicBezTo>
                  <a:cubicBezTo>
                    <a:pt x="248449" y="31087"/>
                    <a:pt x="263224" y="54777"/>
                    <a:pt x="282709" y="74981"/>
                  </a:cubicBezTo>
                  <a:cubicBezTo>
                    <a:pt x="301049" y="92669"/>
                    <a:pt x="316116" y="116155"/>
                    <a:pt x="340343" y="127071"/>
                  </a:cubicBezTo>
                  <a:cubicBezTo>
                    <a:pt x="363651" y="133722"/>
                    <a:pt x="392093" y="125948"/>
                    <a:pt x="411712" y="142293"/>
                  </a:cubicBezTo>
                  <a:cubicBezTo>
                    <a:pt x="416556" y="146941"/>
                    <a:pt x="419093" y="153125"/>
                    <a:pt x="420199" y="159260"/>
                  </a:cubicBezTo>
                  <a:lnTo>
                    <a:pt x="420198" y="159258"/>
                  </a:lnTo>
                  <a:close/>
                </a:path>
              </a:pathLst>
            </a:custGeom>
            <a:solidFill>
              <a:srgbClr val="FF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A708DBF-DB22-6DDE-0B87-13672ADEA670}"/>
                </a:ext>
              </a:extLst>
            </p:cNvPr>
            <p:cNvSpPr/>
            <p:nvPr/>
          </p:nvSpPr>
          <p:spPr>
            <a:xfrm>
              <a:off x="8480348" y="4189568"/>
              <a:ext cx="441524" cy="550391"/>
            </a:xfrm>
            <a:custGeom>
              <a:avLst/>
              <a:gdLst>
                <a:gd name="connsiteX0" fmla="*/ 441525 w 441524"/>
                <a:gd name="connsiteY0" fmla="*/ 373373 h 550391"/>
                <a:gd name="connsiteX1" fmla="*/ 318100 w 441524"/>
                <a:gd name="connsiteY1" fmla="*/ 448146 h 550391"/>
                <a:gd name="connsiteX2" fmla="*/ 202285 w 441524"/>
                <a:gd name="connsiteY2" fmla="*/ 449214 h 550391"/>
                <a:gd name="connsiteX3" fmla="*/ 89976 w 441524"/>
                <a:gd name="connsiteY3" fmla="*/ 468576 h 550391"/>
                <a:gd name="connsiteX4" fmla="*/ 0 w 441524"/>
                <a:gd name="connsiteY4" fmla="*/ 550392 h 550391"/>
                <a:gd name="connsiteX5" fmla="*/ 41341 w 441524"/>
                <a:gd name="connsiteY5" fmla="*/ 489271 h 550391"/>
                <a:gd name="connsiteX6" fmla="*/ 62036 w 441524"/>
                <a:gd name="connsiteY6" fmla="*/ 432723 h 550391"/>
                <a:gd name="connsiteX7" fmla="*/ 78923 w 441524"/>
                <a:gd name="connsiteY7" fmla="*/ 336006 h 550391"/>
                <a:gd name="connsiteX8" fmla="*/ 147186 w 441524"/>
                <a:gd name="connsiteY8" fmla="*/ 221125 h 550391"/>
                <a:gd name="connsiteX9" fmla="*/ 136762 w 441524"/>
                <a:gd name="connsiteY9" fmla="*/ 96728 h 550391"/>
                <a:gd name="connsiteX10" fmla="*/ 124676 w 441524"/>
                <a:gd name="connsiteY10" fmla="*/ 11528 h 550391"/>
                <a:gd name="connsiteX11" fmla="*/ 202186 w 441524"/>
                <a:gd name="connsiteY11" fmla="*/ 18929 h 550391"/>
                <a:gd name="connsiteX12" fmla="*/ 267600 w 441524"/>
                <a:gd name="connsiteY12" fmla="*/ 114598 h 550391"/>
                <a:gd name="connsiteX13" fmla="*/ 409037 w 441524"/>
                <a:gd name="connsiteY13" fmla="*/ 300116 h 550391"/>
                <a:gd name="connsiteX14" fmla="*/ 441518 w 441524"/>
                <a:gd name="connsiteY14" fmla="*/ 373367 h 55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1524" h="550391">
                  <a:moveTo>
                    <a:pt x="441525" y="373373"/>
                  </a:moveTo>
                  <a:cubicBezTo>
                    <a:pt x="403882" y="401927"/>
                    <a:pt x="370443" y="441746"/>
                    <a:pt x="318100" y="448146"/>
                  </a:cubicBezTo>
                  <a:cubicBezTo>
                    <a:pt x="279941" y="452933"/>
                    <a:pt x="240887" y="450990"/>
                    <a:pt x="202285" y="449214"/>
                  </a:cubicBezTo>
                  <a:cubicBezTo>
                    <a:pt x="163496" y="445803"/>
                    <a:pt x="121937" y="447445"/>
                    <a:pt x="89976" y="468576"/>
                  </a:cubicBezTo>
                  <a:cubicBezTo>
                    <a:pt x="52691" y="488264"/>
                    <a:pt x="20722" y="515945"/>
                    <a:pt x="0" y="550392"/>
                  </a:cubicBezTo>
                  <a:cubicBezTo>
                    <a:pt x="12882" y="529507"/>
                    <a:pt x="31125" y="511732"/>
                    <a:pt x="41341" y="489271"/>
                  </a:cubicBezTo>
                  <a:cubicBezTo>
                    <a:pt x="52035" y="471196"/>
                    <a:pt x="51066" y="451520"/>
                    <a:pt x="62036" y="432723"/>
                  </a:cubicBezTo>
                  <a:cubicBezTo>
                    <a:pt x="74442" y="402481"/>
                    <a:pt x="94232" y="369198"/>
                    <a:pt x="78923" y="336006"/>
                  </a:cubicBezTo>
                  <a:cubicBezTo>
                    <a:pt x="60112" y="275845"/>
                    <a:pt x="160116" y="282452"/>
                    <a:pt x="147186" y="221125"/>
                  </a:cubicBezTo>
                  <a:cubicBezTo>
                    <a:pt x="141441" y="190815"/>
                    <a:pt x="112388" y="118112"/>
                    <a:pt x="136762" y="96728"/>
                  </a:cubicBezTo>
                  <a:cubicBezTo>
                    <a:pt x="158936" y="73999"/>
                    <a:pt x="99540" y="31234"/>
                    <a:pt x="124676" y="11528"/>
                  </a:cubicBezTo>
                  <a:cubicBezTo>
                    <a:pt x="146893" y="-3303"/>
                    <a:pt x="185900" y="-6752"/>
                    <a:pt x="202186" y="18929"/>
                  </a:cubicBezTo>
                  <a:cubicBezTo>
                    <a:pt x="224960" y="50190"/>
                    <a:pt x="245551" y="82850"/>
                    <a:pt x="267600" y="114598"/>
                  </a:cubicBezTo>
                  <a:cubicBezTo>
                    <a:pt x="313622" y="176989"/>
                    <a:pt x="348417" y="247281"/>
                    <a:pt x="409037" y="300116"/>
                  </a:cubicBezTo>
                  <a:cubicBezTo>
                    <a:pt x="428478" y="321009"/>
                    <a:pt x="430701" y="349043"/>
                    <a:pt x="441518" y="373367"/>
                  </a:cubicBezTo>
                  <a:close/>
                </a:path>
              </a:pathLst>
            </a:custGeom>
            <a:solidFill>
              <a:srgbClr val="FF66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B3CA9DB-95F1-AFD8-6C6E-911B98E22AE0}"/>
                </a:ext>
              </a:extLst>
            </p:cNvPr>
            <p:cNvSpPr/>
            <p:nvPr/>
          </p:nvSpPr>
          <p:spPr>
            <a:xfrm>
              <a:off x="8523801" y="4397436"/>
              <a:ext cx="309107" cy="302163"/>
            </a:xfrm>
            <a:custGeom>
              <a:avLst/>
              <a:gdLst>
                <a:gd name="connsiteX0" fmla="*/ 309108 w 309107"/>
                <a:gd name="connsiteY0" fmla="*/ 36631 h 302163"/>
                <a:gd name="connsiteX1" fmla="*/ 307823 w 309107"/>
                <a:gd name="connsiteY1" fmla="*/ 118157 h 302163"/>
                <a:gd name="connsiteX2" fmla="*/ 265574 w 309107"/>
                <a:gd name="connsiteY2" fmla="*/ 180994 h 302163"/>
                <a:gd name="connsiteX3" fmla="*/ 161275 w 309107"/>
                <a:gd name="connsiteY3" fmla="*/ 188879 h 302163"/>
                <a:gd name="connsiteX4" fmla="*/ 89780 w 309107"/>
                <a:gd name="connsiteY4" fmla="*/ 248589 h 302163"/>
                <a:gd name="connsiteX5" fmla="*/ 0 w 309107"/>
                <a:gd name="connsiteY5" fmla="*/ 301820 h 302163"/>
                <a:gd name="connsiteX6" fmla="*/ 55200 w 309107"/>
                <a:gd name="connsiteY6" fmla="*/ 261992 h 302163"/>
                <a:gd name="connsiteX7" fmla="*/ 22471 w 309107"/>
                <a:gd name="connsiteY7" fmla="*/ 183970 h 302163"/>
                <a:gd name="connsiteX8" fmla="*/ 70697 w 309107"/>
                <a:gd name="connsiteY8" fmla="*/ 102056 h 302163"/>
                <a:gd name="connsiteX9" fmla="*/ 170920 w 309107"/>
                <a:gd name="connsiteY9" fmla="*/ 17387 h 302163"/>
                <a:gd name="connsiteX10" fmla="*/ 268322 w 309107"/>
                <a:gd name="connsiteY10" fmla="*/ 0 h 302163"/>
                <a:gd name="connsiteX11" fmla="*/ 303828 w 309107"/>
                <a:gd name="connsiteY11" fmla="*/ 51331 h 302163"/>
                <a:gd name="connsiteX12" fmla="*/ 309105 w 309107"/>
                <a:gd name="connsiteY12" fmla="*/ 36631 h 302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9107" h="302163">
                  <a:moveTo>
                    <a:pt x="309108" y="36631"/>
                  </a:moveTo>
                  <a:cubicBezTo>
                    <a:pt x="287886" y="60119"/>
                    <a:pt x="309539" y="91196"/>
                    <a:pt x="307823" y="118157"/>
                  </a:cubicBezTo>
                  <a:cubicBezTo>
                    <a:pt x="313858" y="147335"/>
                    <a:pt x="285531" y="163975"/>
                    <a:pt x="265574" y="180994"/>
                  </a:cubicBezTo>
                  <a:cubicBezTo>
                    <a:pt x="238214" y="207706"/>
                    <a:pt x="196143" y="188527"/>
                    <a:pt x="161275" y="188879"/>
                  </a:cubicBezTo>
                  <a:cubicBezTo>
                    <a:pt x="126126" y="191179"/>
                    <a:pt x="103832" y="223036"/>
                    <a:pt x="89780" y="248589"/>
                  </a:cubicBezTo>
                  <a:cubicBezTo>
                    <a:pt x="64519" y="271583"/>
                    <a:pt x="41773" y="305869"/>
                    <a:pt x="0" y="301820"/>
                  </a:cubicBezTo>
                  <a:cubicBezTo>
                    <a:pt x="1252" y="304742"/>
                    <a:pt x="60618" y="288848"/>
                    <a:pt x="55200" y="261992"/>
                  </a:cubicBezTo>
                  <a:cubicBezTo>
                    <a:pt x="47914" y="234153"/>
                    <a:pt x="3276" y="217406"/>
                    <a:pt x="22471" y="183970"/>
                  </a:cubicBezTo>
                  <a:cubicBezTo>
                    <a:pt x="29412" y="152677"/>
                    <a:pt x="53697" y="128935"/>
                    <a:pt x="70697" y="102056"/>
                  </a:cubicBezTo>
                  <a:cubicBezTo>
                    <a:pt x="98279" y="69101"/>
                    <a:pt x="131926" y="39014"/>
                    <a:pt x="170920" y="17387"/>
                  </a:cubicBezTo>
                  <a:cubicBezTo>
                    <a:pt x="201802" y="7172"/>
                    <a:pt x="235192" y="1120"/>
                    <a:pt x="268322" y="0"/>
                  </a:cubicBezTo>
                  <a:cubicBezTo>
                    <a:pt x="298836" y="367"/>
                    <a:pt x="277796" y="52229"/>
                    <a:pt x="303828" y="51331"/>
                  </a:cubicBezTo>
                  <a:cubicBezTo>
                    <a:pt x="305870" y="46520"/>
                    <a:pt x="306883" y="41399"/>
                    <a:pt x="309105" y="36631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" name="图形 30">
              <a:extLst>
                <a:ext uri="{FF2B5EF4-FFF2-40B4-BE49-F238E27FC236}">
                  <a16:creationId xmlns:a16="http://schemas.microsoft.com/office/drawing/2014/main" id="{45C0D9C3-A0DD-84B8-9775-52E5225EFCC4}"/>
                </a:ext>
              </a:extLst>
            </p:cNvPr>
            <p:cNvGrpSpPr/>
            <p:nvPr/>
          </p:nvGrpSpPr>
          <p:grpSpPr>
            <a:xfrm>
              <a:off x="8093219" y="1564793"/>
              <a:ext cx="2823990" cy="3252494"/>
              <a:chOff x="8093219" y="1564793"/>
              <a:chExt cx="2823990" cy="3252494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5AD3E79-4B8E-579C-E1D5-A078D2CEC4B7}"/>
                  </a:ext>
                </a:extLst>
              </p:cNvPr>
              <p:cNvSpPr/>
              <p:nvPr/>
            </p:nvSpPr>
            <p:spPr>
              <a:xfrm>
                <a:off x="8655573" y="1564822"/>
                <a:ext cx="2261636" cy="2784367"/>
              </a:xfrm>
              <a:custGeom>
                <a:avLst/>
                <a:gdLst>
                  <a:gd name="connsiteX0" fmla="*/ 2147392 w 2261636"/>
                  <a:gd name="connsiteY0" fmla="*/ 45425 h 2784367"/>
                  <a:gd name="connsiteX1" fmla="*/ 1553223 w 2261636"/>
                  <a:gd name="connsiteY1" fmla="*/ 191415 h 2784367"/>
                  <a:gd name="connsiteX2" fmla="*/ 26746 w 2261636"/>
                  <a:gd name="connsiteY2" fmla="*/ 1917345 h 2784367"/>
                  <a:gd name="connsiteX3" fmla="*/ 321659 w 2261636"/>
                  <a:gd name="connsiteY3" fmla="*/ 2664886 h 2784367"/>
                  <a:gd name="connsiteX4" fmla="*/ 343015 w 2261636"/>
                  <a:gd name="connsiteY4" fmla="*/ 2678970 h 2784367"/>
                  <a:gd name="connsiteX5" fmla="*/ 526400 w 2261636"/>
                  <a:gd name="connsiteY5" fmla="*/ 2761974 h 2784367"/>
                  <a:gd name="connsiteX6" fmla="*/ 550538 w 2261636"/>
                  <a:gd name="connsiteY6" fmla="*/ 2768341 h 2784367"/>
                  <a:gd name="connsiteX7" fmla="*/ 1074318 w 2261636"/>
                  <a:gd name="connsiteY7" fmla="*/ 2665366 h 2784367"/>
                  <a:gd name="connsiteX8" fmla="*/ 2198268 w 2261636"/>
                  <a:gd name="connsiteY8" fmla="*/ 657877 h 2784367"/>
                  <a:gd name="connsiteX9" fmla="*/ 2147414 w 2261636"/>
                  <a:gd name="connsiteY9" fmla="*/ 45410 h 278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1636" h="2784367">
                    <a:moveTo>
                      <a:pt x="2147392" y="45425"/>
                    </a:moveTo>
                    <a:cubicBezTo>
                      <a:pt x="2027215" y="-42625"/>
                      <a:pt x="1814732" y="-7177"/>
                      <a:pt x="1553223" y="191415"/>
                    </a:cubicBezTo>
                    <a:cubicBezTo>
                      <a:pt x="974188" y="608210"/>
                      <a:pt x="93135" y="1699889"/>
                      <a:pt x="26746" y="1917345"/>
                    </a:cubicBezTo>
                    <a:cubicBezTo>
                      <a:pt x="-64945" y="2212506"/>
                      <a:pt x="90333" y="2506523"/>
                      <a:pt x="321659" y="2664886"/>
                    </a:cubicBezTo>
                    <a:cubicBezTo>
                      <a:pt x="328669" y="2669685"/>
                      <a:pt x="335857" y="2674420"/>
                      <a:pt x="343015" y="2678970"/>
                    </a:cubicBezTo>
                    <a:cubicBezTo>
                      <a:pt x="400280" y="2715364"/>
                      <a:pt x="462173" y="2743667"/>
                      <a:pt x="526400" y="2761974"/>
                    </a:cubicBezTo>
                    <a:cubicBezTo>
                      <a:pt x="534429" y="2764263"/>
                      <a:pt x="542439" y="2766368"/>
                      <a:pt x="550538" y="2768341"/>
                    </a:cubicBezTo>
                    <a:cubicBezTo>
                      <a:pt x="720617" y="2809775"/>
                      <a:pt x="869940" y="2769270"/>
                      <a:pt x="1074318" y="2665366"/>
                    </a:cubicBezTo>
                    <a:cubicBezTo>
                      <a:pt x="1372774" y="2385769"/>
                      <a:pt x="1958009" y="1351202"/>
                      <a:pt x="2198268" y="657877"/>
                    </a:cubicBezTo>
                    <a:cubicBezTo>
                      <a:pt x="2306253" y="362631"/>
                      <a:pt x="2267595" y="133469"/>
                      <a:pt x="2147414" y="45410"/>
                    </a:cubicBezTo>
                    <a:close/>
                  </a:path>
                </a:pathLst>
              </a:custGeom>
              <a:solidFill>
                <a:srgbClr val="0A72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9A070F4-B9F4-4369-188B-CDC61FA0DDE2}"/>
                  </a:ext>
                </a:extLst>
              </p:cNvPr>
              <p:cNvSpPr/>
              <p:nvPr/>
            </p:nvSpPr>
            <p:spPr>
              <a:xfrm>
                <a:off x="8583413" y="3400871"/>
                <a:ext cx="1212001" cy="1036157"/>
              </a:xfrm>
              <a:custGeom>
                <a:avLst/>
                <a:gdLst>
                  <a:gd name="connsiteX0" fmla="*/ 1211997 w 1212001"/>
                  <a:gd name="connsiteY0" fmla="*/ 757828 h 1036157"/>
                  <a:gd name="connsiteX1" fmla="*/ 524349 w 1212001"/>
                  <a:gd name="connsiteY1" fmla="*/ 567957 h 1036157"/>
                  <a:gd name="connsiteX2" fmla="*/ 135282 w 1212001"/>
                  <a:gd name="connsiteY2" fmla="*/ 0 h 1036157"/>
                  <a:gd name="connsiteX3" fmla="*/ 86535 w 1212001"/>
                  <a:gd name="connsiteY3" fmla="*/ 78634 h 1036157"/>
                  <a:gd name="connsiteX4" fmla="*/ 360245 w 1212001"/>
                  <a:gd name="connsiteY4" fmla="*/ 861608 h 1036157"/>
                  <a:gd name="connsiteX5" fmla="*/ 381914 w 1212001"/>
                  <a:gd name="connsiteY5" fmla="*/ 875911 h 1036157"/>
                  <a:gd name="connsiteX6" fmla="*/ 1145533 w 1212001"/>
                  <a:gd name="connsiteY6" fmla="*/ 831408 h 1036157"/>
                  <a:gd name="connsiteX7" fmla="*/ 1212002 w 1212001"/>
                  <a:gd name="connsiteY7" fmla="*/ 757831 h 103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2001" h="1036157">
                    <a:moveTo>
                      <a:pt x="1211997" y="757828"/>
                    </a:moveTo>
                    <a:cubicBezTo>
                      <a:pt x="970500" y="773129"/>
                      <a:pt x="717697" y="704790"/>
                      <a:pt x="524349" y="567957"/>
                    </a:cubicBezTo>
                    <a:cubicBezTo>
                      <a:pt x="331278" y="431321"/>
                      <a:pt x="201271" y="232401"/>
                      <a:pt x="135282" y="0"/>
                    </a:cubicBezTo>
                    <a:cubicBezTo>
                      <a:pt x="119061" y="25957"/>
                      <a:pt x="102827" y="52060"/>
                      <a:pt x="86535" y="78634"/>
                    </a:cubicBezTo>
                    <a:cubicBezTo>
                      <a:pt x="-140827" y="399902"/>
                      <a:pt x="125496" y="700816"/>
                      <a:pt x="360245" y="861608"/>
                    </a:cubicBezTo>
                    <a:cubicBezTo>
                      <a:pt x="367359" y="866480"/>
                      <a:pt x="374652" y="871289"/>
                      <a:pt x="381914" y="875911"/>
                    </a:cubicBezTo>
                    <a:cubicBezTo>
                      <a:pt x="608018" y="1027168"/>
                      <a:pt x="911113" y="1162642"/>
                      <a:pt x="1145533" y="831408"/>
                    </a:cubicBezTo>
                    <a:cubicBezTo>
                      <a:pt x="1166825" y="805439"/>
                      <a:pt x="1193443" y="781068"/>
                      <a:pt x="1212002" y="757831"/>
                    </a:cubicBezTo>
                    <a:close/>
                  </a:path>
                </a:pathLst>
              </a:custGeom>
              <a:solidFill>
                <a:srgbClr val="023D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4457A6A-BE2B-4BF2-6626-3373B15B8939}"/>
                  </a:ext>
                </a:extLst>
              </p:cNvPr>
              <p:cNvSpPr/>
              <p:nvPr/>
            </p:nvSpPr>
            <p:spPr>
              <a:xfrm>
                <a:off x="9949620" y="1564794"/>
                <a:ext cx="967525" cy="969948"/>
              </a:xfrm>
              <a:custGeom>
                <a:avLst/>
                <a:gdLst>
                  <a:gd name="connsiteX0" fmla="*/ 853345 w 967525"/>
                  <a:gd name="connsiteY0" fmla="*/ 45425 h 969948"/>
                  <a:gd name="connsiteX1" fmla="*/ 259175 w 967525"/>
                  <a:gd name="connsiteY1" fmla="*/ 191415 h 969948"/>
                  <a:gd name="connsiteX2" fmla="*/ 0 w 967525"/>
                  <a:gd name="connsiteY2" fmla="*/ 403032 h 969948"/>
                  <a:gd name="connsiteX3" fmla="*/ 286236 w 967525"/>
                  <a:gd name="connsiteY3" fmla="*/ 838048 h 969948"/>
                  <a:gd name="connsiteX4" fmla="*/ 785451 w 967525"/>
                  <a:gd name="connsiteY4" fmla="*/ 964254 h 969948"/>
                  <a:gd name="connsiteX5" fmla="*/ 904132 w 967525"/>
                  <a:gd name="connsiteY5" fmla="*/ 657949 h 969948"/>
                  <a:gd name="connsiteX6" fmla="*/ 853347 w 967525"/>
                  <a:gd name="connsiteY6" fmla="*/ 45425 h 96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7525" h="969948">
                    <a:moveTo>
                      <a:pt x="853345" y="45425"/>
                    </a:moveTo>
                    <a:cubicBezTo>
                      <a:pt x="733168" y="-42625"/>
                      <a:pt x="520684" y="-7177"/>
                      <a:pt x="259175" y="191415"/>
                    </a:cubicBezTo>
                    <a:cubicBezTo>
                      <a:pt x="177748" y="250027"/>
                      <a:pt x="90259" y="322031"/>
                      <a:pt x="0" y="403032"/>
                    </a:cubicBezTo>
                    <a:cubicBezTo>
                      <a:pt x="34201" y="570881"/>
                      <a:pt x="132036" y="728920"/>
                      <a:pt x="286236" y="838048"/>
                    </a:cubicBezTo>
                    <a:cubicBezTo>
                      <a:pt x="438541" y="945833"/>
                      <a:pt x="617592" y="985990"/>
                      <a:pt x="785451" y="964254"/>
                    </a:cubicBezTo>
                    <a:cubicBezTo>
                      <a:pt x="830529" y="857536"/>
                      <a:pt x="870705" y="754409"/>
                      <a:pt x="904132" y="657949"/>
                    </a:cubicBezTo>
                    <a:cubicBezTo>
                      <a:pt x="1012117" y="362703"/>
                      <a:pt x="973528" y="133484"/>
                      <a:pt x="853347" y="45425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7B3AF03-F3B3-75DE-2872-3D0E106F4ACA}"/>
                  </a:ext>
                </a:extLst>
              </p:cNvPr>
              <p:cNvSpPr/>
              <p:nvPr/>
            </p:nvSpPr>
            <p:spPr>
              <a:xfrm>
                <a:off x="8583375" y="1564793"/>
                <a:ext cx="2219632" cy="2519920"/>
              </a:xfrm>
              <a:custGeom>
                <a:avLst/>
                <a:gdLst>
                  <a:gd name="connsiteX0" fmla="*/ 2219590 w 2219632"/>
                  <a:gd name="connsiteY0" fmla="*/ 45425 h 2519920"/>
                  <a:gd name="connsiteX1" fmla="*/ 1625421 w 2219632"/>
                  <a:gd name="connsiteY1" fmla="*/ 191415 h 2519920"/>
                  <a:gd name="connsiteX2" fmla="*/ 135901 w 2219632"/>
                  <a:gd name="connsiteY2" fmla="*/ 1838478 h 2519920"/>
                  <a:gd name="connsiteX3" fmla="*/ 135264 w 2219632"/>
                  <a:gd name="connsiteY3" fmla="*/ 1836171 h 2519920"/>
                  <a:gd name="connsiteX4" fmla="*/ 86450 w 2219632"/>
                  <a:gd name="connsiteY4" fmla="*/ 1914760 h 2519920"/>
                  <a:gd name="connsiteX5" fmla="*/ 156251 w 2219632"/>
                  <a:gd name="connsiteY5" fmla="*/ 2519921 h 2519920"/>
                  <a:gd name="connsiteX6" fmla="*/ 768975 w 2219632"/>
                  <a:gd name="connsiteY6" fmla="*/ 1435405 h 2519920"/>
                  <a:gd name="connsiteX7" fmla="*/ 2219632 w 2219632"/>
                  <a:gd name="connsiteY7" fmla="*/ 45421 h 251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19632" h="2519920">
                    <a:moveTo>
                      <a:pt x="2219590" y="45425"/>
                    </a:moveTo>
                    <a:cubicBezTo>
                      <a:pt x="2099404" y="-42626"/>
                      <a:pt x="1886930" y="-7176"/>
                      <a:pt x="1625421" y="191415"/>
                    </a:cubicBezTo>
                    <a:cubicBezTo>
                      <a:pt x="1098507" y="570691"/>
                      <a:pt x="321544" y="1508723"/>
                      <a:pt x="135901" y="1838478"/>
                    </a:cubicBezTo>
                    <a:cubicBezTo>
                      <a:pt x="135681" y="1837710"/>
                      <a:pt x="135483" y="1836945"/>
                      <a:pt x="135264" y="1836171"/>
                    </a:cubicBezTo>
                    <a:cubicBezTo>
                      <a:pt x="119047" y="1862132"/>
                      <a:pt x="102743" y="1888183"/>
                      <a:pt x="86450" y="1914760"/>
                    </a:cubicBezTo>
                    <a:cubicBezTo>
                      <a:pt x="-73218" y="2140378"/>
                      <a:pt x="10837" y="2355863"/>
                      <a:pt x="156251" y="2519921"/>
                    </a:cubicBezTo>
                    <a:cubicBezTo>
                      <a:pt x="291715" y="2191156"/>
                      <a:pt x="502008" y="1852600"/>
                      <a:pt x="768975" y="1435405"/>
                    </a:cubicBezTo>
                    <a:cubicBezTo>
                      <a:pt x="1291793" y="675033"/>
                      <a:pt x="1863874" y="69805"/>
                      <a:pt x="2219632" y="45421"/>
                    </a:cubicBezTo>
                    <a:close/>
                  </a:path>
                </a:pathLst>
              </a:custGeom>
              <a:solidFill>
                <a:srgbClr val="1C2224">
                  <a:alpha val="3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52878583-50AA-78AA-F230-5F8D59A055A2}"/>
                  </a:ext>
                </a:extLst>
              </p:cNvPr>
              <p:cNvSpPr/>
              <p:nvPr/>
            </p:nvSpPr>
            <p:spPr>
              <a:xfrm>
                <a:off x="8520627" y="3574447"/>
                <a:ext cx="932911" cy="1073792"/>
              </a:xfrm>
              <a:custGeom>
                <a:avLst/>
                <a:gdLst>
                  <a:gd name="connsiteX0" fmla="*/ 857208 w 932911"/>
                  <a:gd name="connsiteY0" fmla="*/ 26754 h 1073792"/>
                  <a:gd name="connsiteX1" fmla="*/ 602090 w 932911"/>
                  <a:gd name="connsiteY1" fmla="*/ 50633 h 1073792"/>
                  <a:gd name="connsiteX2" fmla="*/ 3711 w 932911"/>
                  <a:gd name="connsiteY2" fmla="*/ 638763 h 1073792"/>
                  <a:gd name="connsiteX3" fmla="*/ 271249 w 932911"/>
                  <a:gd name="connsiteY3" fmla="*/ 1031489 h 1073792"/>
                  <a:gd name="connsiteX4" fmla="*/ 320655 w 932911"/>
                  <a:gd name="connsiteY4" fmla="*/ 1052234 h 1073792"/>
                  <a:gd name="connsiteX5" fmla="*/ 565286 w 932911"/>
                  <a:gd name="connsiteY5" fmla="*/ 1036184 h 1073792"/>
                  <a:gd name="connsiteX6" fmla="*/ 585984 w 932911"/>
                  <a:gd name="connsiteY6" fmla="*/ 1011886 h 1073792"/>
                  <a:gd name="connsiteX7" fmla="*/ 920912 w 932911"/>
                  <a:gd name="connsiteY7" fmla="*/ 276270 h 1073792"/>
                  <a:gd name="connsiteX8" fmla="*/ 857208 w 932911"/>
                  <a:gd name="connsiteY8" fmla="*/ 26763 h 107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911" h="1073792">
                    <a:moveTo>
                      <a:pt x="857208" y="26754"/>
                    </a:moveTo>
                    <a:cubicBezTo>
                      <a:pt x="796470" y="-13149"/>
                      <a:pt x="704589" y="-10961"/>
                      <a:pt x="602090" y="50633"/>
                    </a:cubicBezTo>
                    <a:cubicBezTo>
                      <a:pt x="366308" y="182049"/>
                      <a:pt x="187315" y="322200"/>
                      <a:pt x="3711" y="638763"/>
                    </a:cubicBezTo>
                    <a:cubicBezTo>
                      <a:pt x="-24521" y="785372"/>
                      <a:pt x="112572" y="954412"/>
                      <a:pt x="271249" y="1031489"/>
                    </a:cubicBezTo>
                    <a:cubicBezTo>
                      <a:pt x="287523" y="1039394"/>
                      <a:pt x="304080" y="1046389"/>
                      <a:pt x="320655" y="1052234"/>
                    </a:cubicBezTo>
                    <a:cubicBezTo>
                      <a:pt x="407674" y="1082915"/>
                      <a:pt x="496677" y="1083633"/>
                      <a:pt x="565286" y="1036184"/>
                    </a:cubicBezTo>
                    <a:cubicBezTo>
                      <a:pt x="572343" y="1028088"/>
                      <a:pt x="579227" y="1019921"/>
                      <a:pt x="585984" y="1011886"/>
                    </a:cubicBezTo>
                    <a:cubicBezTo>
                      <a:pt x="795506" y="762788"/>
                      <a:pt x="863638" y="541770"/>
                      <a:pt x="920912" y="276270"/>
                    </a:cubicBezTo>
                    <a:cubicBezTo>
                      <a:pt x="951263" y="159437"/>
                      <a:pt x="921864" y="69244"/>
                      <a:pt x="857208" y="26763"/>
                    </a:cubicBezTo>
                    <a:close/>
                  </a:path>
                </a:pathLst>
              </a:custGeom>
              <a:solidFill>
                <a:srgbClr val="064C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0AC7496-FBD1-9FA8-D77F-0C326456F419}"/>
                  </a:ext>
                </a:extLst>
              </p:cNvPr>
              <p:cNvSpPr/>
              <p:nvPr/>
            </p:nvSpPr>
            <p:spPr>
              <a:xfrm>
                <a:off x="8093274" y="3054671"/>
                <a:ext cx="837591" cy="813119"/>
              </a:xfrm>
              <a:custGeom>
                <a:avLst/>
                <a:gdLst>
                  <a:gd name="connsiteX0" fmla="*/ 633717 w 837591"/>
                  <a:gd name="connsiteY0" fmla="*/ 348315 h 813119"/>
                  <a:gd name="connsiteX1" fmla="*/ 429739 w 837591"/>
                  <a:gd name="connsiteY1" fmla="*/ 787446 h 813119"/>
                  <a:gd name="connsiteX2" fmla="*/ 3534 w 837591"/>
                  <a:gd name="connsiteY2" fmla="*/ 497381 h 813119"/>
                  <a:gd name="connsiteX3" fmla="*/ 477888 w 837591"/>
                  <a:gd name="connsiteY3" fmla="*/ 33647 h 813119"/>
                  <a:gd name="connsiteX4" fmla="*/ 829627 w 837591"/>
                  <a:gd name="connsiteY4" fmla="*/ 79914 h 813119"/>
                  <a:gd name="connsiteX5" fmla="*/ 633717 w 837591"/>
                  <a:gd name="connsiteY5" fmla="*/ 348310 h 81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7591" h="813119">
                    <a:moveTo>
                      <a:pt x="633717" y="348315"/>
                    </a:moveTo>
                    <a:cubicBezTo>
                      <a:pt x="544503" y="513478"/>
                      <a:pt x="508130" y="600632"/>
                      <a:pt x="429739" y="787446"/>
                    </a:cubicBezTo>
                    <a:cubicBezTo>
                      <a:pt x="272996" y="888049"/>
                      <a:pt x="-36462" y="672374"/>
                      <a:pt x="3534" y="497381"/>
                    </a:cubicBezTo>
                    <a:cubicBezTo>
                      <a:pt x="145951" y="270229"/>
                      <a:pt x="286988" y="131592"/>
                      <a:pt x="477888" y="33647"/>
                    </a:cubicBezTo>
                    <a:cubicBezTo>
                      <a:pt x="625068" y="-32537"/>
                      <a:pt x="886511" y="7431"/>
                      <a:pt x="829627" y="79914"/>
                    </a:cubicBezTo>
                    <a:cubicBezTo>
                      <a:pt x="742905" y="190424"/>
                      <a:pt x="699059" y="241335"/>
                      <a:pt x="633717" y="348310"/>
                    </a:cubicBezTo>
                    <a:close/>
                  </a:path>
                </a:pathLst>
              </a:custGeom>
              <a:solidFill>
                <a:srgbClr val="A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7BF59FD-7813-7C29-F7DD-E9E959BE7608}"/>
                  </a:ext>
                </a:extLst>
              </p:cNvPr>
              <p:cNvSpPr/>
              <p:nvPr/>
            </p:nvSpPr>
            <p:spPr>
              <a:xfrm>
                <a:off x="9432402" y="3860682"/>
                <a:ext cx="699928" cy="956602"/>
              </a:xfrm>
              <a:custGeom>
                <a:avLst/>
                <a:gdLst>
                  <a:gd name="connsiteX0" fmla="*/ 350340 w 699928"/>
                  <a:gd name="connsiteY0" fmla="*/ 289445 h 956602"/>
                  <a:gd name="connsiteX1" fmla="*/ 4050 w 699928"/>
                  <a:gd name="connsiteY1" fmla="*/ 627869 h 956602"/>
                  <a:gd name="connsiteX2" fmla="*/ 419359 w 699928"/>
                  <a:gd name="connsiteY2" fmla="*/ 933335 h 956602"/>
                  <a:gd name="connsiteX3" fmla="*/ 698917 w 699928"/>
                  <a:gd name="connsiteY3" fmla="*/ 331755 h 956602"/>
                  <a:gd name="connsiteX4" fmla="*/ 538297 w 699928"/>
                  <a:gd name="connsiteY4" fmla="*/ 15430 h 956602"/>
                  <a:gd name="connsiteX5" fmla="*/ 350340 w 699928"/>
                  <a:gd name="connsiteY5" fmla="*/ 289455 h 956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28" h="956602">
                    <a:moveTo>
                      <a:pt x="350340" y="289445"/>
                    </a:moveTo>
                    <a:cubicBezTo>
                      <a:pt x="224248" y="428510"/>
                      <a:pt x="154154" y="491804"/>
                      <a:pt x="4050" y="627869"/>
                    </a:cubicBezTo>
                    <a:cubicBezTo>
                      <a:pt x="-38694" y="809158"/>
                      <a:pt x="267625" y="1029252"/>
                      <a:pt x="419359" y="933335"/>
                    </a:cubicBezTo>
                    <a:cubicBezTo>
                      <a:pt x="586208" y="723471"/>
                      <a:pt x="670047" y="544353"/>
                      <a:pt x="698917" y="331755"/>
                    </a:cubicBezTo>
                    <a:cubicBezTo>
                      <a:pt x="712382" y="170945"/>
                      <a:pt x="587732" y="-62323"/>
                      <a:pt x="538297" y="15430"/>
                    </a:cubicBezTo>
                    <a:cubicBezTo>
                      <a:pt x="462924" y="133969"/>
                      <a:pt x="429493" y="192252"/>
                      <a:pt x="350340" y="289455"/>
                    </a:cubicBezTo>
                    <a:close/>
                  </a:path>
                </a:pathLst>
              </a:custGeom>
              <a:solidFill>
                <a:srgbClr val="0A49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32CB622-2055-AC83-66EA-F89F618DBB1C}"/>
                  </a:ext>
                </a:extLst>
              </p:cNvPr>
              <p:cNvSpPr/>
              <p:nvPr/>
            </p:nvSpPr>
            <p:spPr>
              <a:xfrm>
                <a:off x="8093219" y="3450429"/>
                <a:ext cx="477943" cy="417422"/>
              </a:xfrm>
              <a:custGeom>
                <a:avLst/>
                <a:gdLst>
                  <a:gd name="connsiteX0" fmla="*/ 477944 w 477943"/>
                  <a:gd name="connsiteY0" fmla="*/ 277455 h 417422"/>
                  <a:gd name="connsiteX1" fmla="*/ 224360 w 477943"/>
                  <a:gd name="connsiteY1" fmla="*/ 199587 h 417422"/>
                  <a:gd name="connsiteX2" fmla="*/ 71331 w 477943"/>
                  <a:gd name="connsiteY2" fmla="*/ 0 h 417422"/>
                  <a:gd name="connsiteX3" fmla="*/ 3533 w 477943"/>
                  <a:gd name="connsiteY3" fmla="*/ 101622 h 417422"/>
                  <a:gd name="connsiteX4" fmla="*/ 429805 w 477943"/>
                  <a:gd name="connsiteY4" fmla="*/ 391754 h 417422"/>
                  <a:gd name="connsiteX5" fmla="*/ 477935 w 477943"/>
                  <a:gd name="connsiteY5" fmla="*/ 277444 h 41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7943" h="417422">
                    <a:moveTo>
                      <a:pt x="477944" y="277455"/>
                    </a:moveTo>
                    <a:cubicBezTo>
                      <a:pt x="388640" y="278377"/>
                      <a:pt x="300331" y="253349"/>
                      <a:pt x="224360" y="199587"/>
                    </a:cubicBezTo>
                    <a:cubicBezTo>
                      <a:pt x="152530" y="148754"/>
                      <a:pt x="101097" y="78905"/>
                      <a:pt x="71331" y="0"/>
                    </a:cubicBezTo>
                    <a:cubicBezTo>
                      <a:pt x="48616" y="31755"/>
                      <a:pt x="26113" y="65611"/>
                      <a:pt x="3533" y="101622"/>
                    </a:cubicBezTo>
                    <a:cubicBezTo>
                      <a:pt x="-36463" y="276616"/>
                      <a:pt x="273062" y="492357"/>
                      <a:pt x="429805" y="391754"/>
                    </a:cubicBezTo>
                    <a:cubicBezTo>
                      <a:pt x="447729" y="349040"/>
                      <a:pt x="463270" y="311863"/>
                      <a:pt x="477935" y="277444"/>
                    </a:cubicBezTo>
                    <a:close/>
                  </a:path>
                </a:pathLst>
              </a:custGeom>
              <a:solidFill>
                <a:srgbClr val="55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" name="图形 30">
                <a:extLst>
                  <a:ext uri="{FF2B5EF4-FFF2-40B4-BE49-F238E27FC236}">
                    <a16:creationId xmlns:a16="http://schemas.microsoft.com/office/drawing/2014/main" id="{DB697E33-9194-3DBA-1748-49EF29CD8258}"/>
                  </a:ext>
                </a:extLst>
              </p:cNvPr>
              <p:cNvGrpSpPr/>
              <p:nvPr/>
            </p:nvGrpSpPr>
            <p:grpSpPr>
              <a:xfrm>
                <a:off x="8520741" y="4048400"/>
                <a:ext cx="1404285" cy="768888"/>
                <a:chOff x="8520741" y="4048400"/>
                <a:chExt cx="1404285" cy="768888"/>
              </a:xfrm>
              <a:solidFill>
                <a:srgbClr val="023D1E"/>
              </a:solidFill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9F4C322-E3B9-D3FB-7F9F-21E479D5B65B}"/>
                    </a:ext>
                  </a:extLst>
                </p:cNvPr>
                <p:cNvSpPr/>
                <p:nvPr/>
              </p:nvSpPr>
              <p:spPr>
                <a:xfrm>
                  <a:off x="9432293" y="4405101"/>
                  <a:ext cx="492733" cy="412186"/>
                </a:xfrm>
                <a:custGeom>
                  <a:avLst/>
                  <a:gdLst>
                    <a:gd name="connsiteX0" fmla="*/ 95846 w 492733"/>
                    <a:gd name="connsiteY0" fmla="*/ 10 h 412186"/>
                    <a:gd name="connsiteX1" fmla="*/ 253618 w 492733"/>
                    <a:gd name="connsiteY1" fmla="*/ 213255 h 412186"/>
                    <a:gd name="connsiteX2" fmla="*/ 492733 w 492733"/>
                    <a:gd name="connsiteY2" fmla="*/ 291187 h 412186"/>
                    <a:gd name="connsiteX3" fmla="*/ 419443 w 492733"/>
                    <a:gd name="connsiteY3" fmla="*/ 388923 h 412186"/>
                    <a:gd name="connsiteX4" fmla="*/ 4048 w 492733"/>
                    <a:gd name="connsiteY4" fmla="*/ 83409 h 412186"/>
                    <a:gd name="connsiteX5" fmla="*/ 95840 w 492733"/>
                    <a:gd name="connsiteY5" fmla="*/ 0 h 412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2733" h="412186">
                      <a:moveTo>
                        <a:pt x="95846" y="10"/>
                      </a:moveTo>
                      <a:cubicBezTo>
                        <a:pt x="124678" y="84535"/>
                        <a:pt x="177654" y="159496"/>
                        <a:pt x="253618" y="213255"/>
                      </a:cubicBezTo>
                      <a:cubicBezTo>
                        <a:pt x="325448" y="264089"/>
                        <a:pt x="408428" y="289364"/>
                        <a:pt x="492733" y="291187"/>
                      </a:cubicBezTo>
                      <a:cubicBezTo>
                        <a:pt x="470341" y="323170"/>
                        <a:pt x="445897" y="355652"/>
                        <a:pt x="419443" y="388923"/>
                      </a:cubicBezTo>
                      <a:cubicBezTo>
                        <a:pt x="267709" y="484840"/>
                        <a:pt x="-38691" y="264698"/>
                        <a:pt x="4048" y="83409"/>
                      </a:cubicBezTo>
                      <a:cubicBezTo>
                        <a:pt x="38368" y="52298"/>
                        <a:pt x="68259" y="25277"/>
                        <a:pt x="95840" y="0"/>
                      </a:cubicBezTo>
                      <a:close/>
                    </a:path>
                  </a:pathLst>
                </a:custGeom>
                <a:solidFill>
                  <a:srgbClr val="023D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EC2099BF-C41E-279A-F143-5E656C793C4A}"/>
                    </a:ext>
                  </a:extLst>
                </p:cNvPr>
                <p:cNvSpPr/>
                <p:nvPr/>
              </p:nvSpPr>
              <p:spPr>
                <a:xfrm>
                  <a:off x="8520741" y="4048400"/>
                  <a:ext cx="685120" cy="599849"/>
                </a:xfrm>
                <a:custGeom>
                  <a:avLst/>
                  <a:gdLst>
                    <a:gd name="connsiteX0" fmla="*/ 110048 w 685120"/>
                    <a:gd name="connsiteY0" fmla="*/ 0 h 599849"/>
                    <a:gd name="connsiteX1" fmla="*/ 3711 w 685120"/>
                    <a:gd name="connsiteY1" fmla="*/ 164821 h 599849"/>
                    <a:gd name="connsiteX2" fmla="*/ 271249 w 685120"/>
                    <a:gd name="connsiteY2" fmla="*/ 557546 h 599849"/>
                    <a:gd name="connsiteX3" fmla="*/ 320655 w 685120"/>
                    <a:gd name="connsiteY3" fmla="*/ 578291 h 599849"/>
                    <a:gd name="connsiteX4" fmla="*/ 565286 w 685120"/>
                    <a:gd name="connsiteY4" fmla="*/ 562242 h 599849"/>
                    <a:gd name="connsiteX5" fmla="*/ 585984 w 685120"/>
                    <a:gd name="connsiteY5" fmla="*/ 537942 h 599849"/>
                    <a:gd name="connsiteX6" fmla="*/ 685121 w 685120"/>
                    <a:gd name="connsiteY6" fmla="*/ 407183 h 599849"/>
                    <a:gd name="connsiteX7" fmla="*/ 331819 w 685120"/>
                    <a:gd name="connsiteY7" fmla="*/ 296665 h 599849"/>
                    <a:gd name="connsiteX8" fmla="*/ 110049 w 685120"/>
                    <a:gd name="connsiteY8" fmla="*/ 9 h 599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5120" h="599849">
                      <a:moveTo>
                        <a:pt x="110048" y="0"/>
                      </a:moveTo>
                      <a:cubicBezTo>
                        <a:pt x="74469" y="49209"/>
                        <a:pt x="39191" y="103642"/>
                        <a:pt x="3711" y="164821"/>
                      </a:cubicBezTo>
                      <a:cubicBezTo>
                        <a:pt x="-24521" y="311430"/>
                        <a:pt x="112572" y="480470"/>
                        <a:pt x="271249" y="557546"/>
                      </a:cubicBezTo>
                      <a:cubicBezTo>
                        <a:pt x="287523" y="565451"/>
                        <a:pt x="304080" y="572447"/>
                        <a:pt x="320655" y="578291"/>
                      </a:cubicBezTo>
                      <a:cubicBezTo>
                        <a:pt x="407674" y="608973"/>
                        <a:pt x="496677" y="609691"/>
                        <a:pt x="565286" y="562242"/>
                      </a:cubicBezTo>
                      <a:cubicBezTo>
                        <a:pt x="572343" y="554145"/>
                        <a:pt x="579226" y="545979"/>
                        <a:pt x="585984" y="537942"/>
                      </a:cubicBezTo>
                      <a:cubicBezTo>
                        <a:pt x="623302" y="493578"/>
                        <a:pt x="656033" y="450175"/>
                        <a:pt x="685121" y="407183"/>
                      </a:cubicBezTo>
                      <a:cubicBezTo>
                        <a:pt x="562153" y="408020"/>
                        <a:pt x="438728" y="372320"/>
                        <a:pt x="331819" y="296665"/>
                      </a:cubicBezTo>
                      <a:cubicBezTo>
                        <a:pt x="224854" y="220964"/>
                        <a:pt x="150140" y="116337"/>
                        <a:pt x="110049" y="9"/>
                      </a:cubicBezTo>
                      <a:close/>
                    </a:path>
                  </a:pathLst>
                </a:custGeom>
                <a:solidFill>
                  <a:srgbClr val="023D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C8A57F0-4C33-25B1-820D-39A1349D7790}"/>
                  </a:ext>
                </a:extLst>
              </p:cNvPr>
              <p:cNvSpPr/>
              <p:nvPr/>
            </p:nvSpPr>
            <p:spPr>
              <a:xfrm>
                <a:off x="9519582" y="2372284"/>
                <a:ext cx="866295" cy="836436"/>
              </a:xfrm>
              <a:custGeom>
                <a:avLst/>
                <a:gdLst>
                  <a:gd name="connsiteX0" fmla="*/ 798465 w 866295"/>
                  <a:gd name="connsiteY0" fmla="*/ 676752 h 836436"/>
                  <a:gd name="connsiteX1" fmla="*/ 200524 w 866295"/>
                  <a:gd name="connsiteY1" fmla="*/ 746929 h 836436"/>
                  <a:gd name="connsiteX2" fmla="*/ 67831 w 866295"/>
                  <a:gd name="connsiteY2" fmla="*/ 159684 h 836436"/>
                  <a:gd name="connsiteX3" fmla="*/ 665772 w 866295"/>
                  <a:gd name="connsiteY3" fmla="*/ 89507 h 836436"/>
                  <a:gd name="connsiteX4" fmla="*/ 798465 w 866295"/>
                  <a:gd name="connsiteY4" fmla="*/ 676751 h 8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295" h="836436">
                    <a:moveTo>
                      <a:pt x="798465" y="676752"/>
                    </a:moveTo>
                    <a:cubicBezTo>
                      <a:pt x="669992" y="858299"/>
                      <a:pt x="402282" y="889712"/>
                      <a:pt x="200524" y="746929"/>
                    </a:cubicBezTo>
                    <a:cubicBezTo>
                      <a:pt x="-1235" y="604145"/>
                      <a:pt x="-60642" y="341230"/>
                      <a:pt x="67831" y="159684"/>
                    </a:cubicBezTo>
                    <a:cubicBezTo>
                      <a:pt x="196304" y="-21863"/>
                      <a:pt x="464014" y="-53276"/>
                      <a:pt x="665772" y="89507"/>
                    </a:cubicBezTo>
                    <a:cubicBezTo>
                      <a:pt x="867531" y="232289"/>
                      <a:pt x="926938" y="495205"/>
                      <a:pt x="798465" y="676751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A8E8AF0-7930-FC94-D3C3-27973ACC2C85}"/>
                  </a:ext>
                </a:extLst>
              </p:cNvPr>
              <p:cNvSpPr/>
              <p:nvPr/>
            </p:nvSpPr>
            <p:spPr>
              <a:xfrm>
                <a:off x="9650854" y="2497750"/>
                <a:ext cx="633060" cy="618691"/>
              </a:xfrm>
              <a:custGeom>
                <a:avLst/>
                <a:gdLst>
                  <a:gd name="connsiteX0" fmla="*/ 580610 w 633060"/>
                  <a:gd name="connsiteY0" fmla="*/ 496232 h 618691"/>
                  <a:gd name="connsiteX1" fmla="*/ 142089 w 633060"/>
                  <a:gd name="connsiteY1" fmla="*/ 555838 h 618691"/>
                  <a:gd name="connsiteX2" fmla="*/ 52450 w 633060"/>
                  <a:gd name="connsiteY2" fmla="*/ 122460 h 618691"/>
                  <a:gd name="connsiteX3" fmla="*/ 490972 w 633060"/>
                  <a:gd name="connsiteY3" fmla="*/ 62854 h 618691"/>
                  <a:gd name="connsiteX4" fmla="*/ 580610 w 633060"/>
                  <a:gd name="connsiteY4" fmla="*/ 496232 h 61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060" h="618691">
                    <a:moveTo>
                      <a:pt x="580610" y="496232"/>
                    </a:moveTo>
                    <a:cubicBezTo>
                      <a:pt x="484275" y="632363"/>
                      <a:pt x="287936" y="659052"/>
                      <a:pt x="142089" y="555838"/>
                    </a:cubicBezTo>
                    <a:cubicBezTo>
                      <a:pt x="-3758" y="452623"/>
                      <a:pt x="-43896" y="258591"/>
                      <a:pt x="52450" y="122460"/>
                    </a:cubicBezTo>
                    <a:cubicBezTo>
                      <a:pt x="148797" y="-13672"/>
                      <a:pt x="345125" y="-40361"/>
                      <a:pt x="490972" y="62854"/>
                    </a:cubicBezTo>
                    <a:cubicBezTo>
                      <a:pt x="636819" y="166069"/>
                      <a:pt x="676957" y="360101"/>
                      <a:pt x="580610" y="496232"/>
                    </a:cubicBez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418AF9C-BB11-E7AE-519E-A82747AB251C}"/>
                  </a:ext>
                </a:extLst>
              </p:cNvPr>
              <p:cNvSpPr/>
              <p:nvPr/>
            </p:nvSpPr>
            <p:spPr>
              <a:xfrm>
                <a:off x="9618404" y="2476388"/>
                <a:ext cx="628809" cy="609974"/>
              </a:xfrm>
              <a:custGeom>
                <a:avLst/>
                <a:gdLst>
                  <a:gd name="connsiteX0" fmla="*/ 578486 w 628809"/>
                  <a:gd name="connsiteY0" fmla="*/ 491876 h 609974"/>
                  <a:gd name="connsiteX1" fmla="*/ 143850 w 628809"/>
                  <a:gd name="connsiteY1" fmla="*/ 545990 h 609974"/>
                  <a:gd name="connsiteX2" fmla="*/ 50324 w 628809"/>
                  <a:gd name="connsiteY2" fmla="*/ 118098 h 609974"/>
                  <a:gd name="connsiteX3" fmla="*/ 484960 w 628809"/>
                  <a:gd name="connsiteY3" fmla="*/ 63985 h 609974"/>
                  <a:gd name="connsiteX4" fmla="*/ 578485 w 628809"/>
                  <a:gd name="connsiteY4" fmla="*/ 491876 h 609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09" h="609974">
                    <a:moveTo>
                      <a:pt x="578486" y="491876"/>
                    </a:moveTo>
                    <a:cubicBezTo>
                      <a:pt x="484291" y="624979"/>
                      <a:pt x="289697" y="649201"/>
                      <a:pt x="143850" y="545990"/>
                    </a:cubicBezTo>
                    <a:cubicBezTo>
                      <a:pt x="-1996" y="442779"/>
                      <a:pt x="-43868" y="251201"/>
                      <a:pt x="50324" y="118098"/>
                    </a:cubicBezTo>
                    <a:cubicBezTo>
                      <a:pt x="144519" y="-15004"/>
                      <a:pt x="339113" y="-39226"/>
                      <a:pt x="484960" y="63985"/>
                    </a:cubicBezTo>
                    <a:cubicBezTo>
                      <a:pt x="630806" y="167196"/>
                      <a:pt x="672678" y="358774"/>
                      <a:pt x="578485" y="491876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5D1F3AA-2C68-7197-16A9-EB1D539D1CCE}"/>
                  </a:ext>
                </a:extLst>
              </p:cNvPr>
              <p:cNvSpPr/>
              <p:nvPr/>
            </p:nvSpPr>
            <p:spPr>
              <a:xfrm>
                <a:off x="9636845" y="2492206"/>
                <a:ext cx="626227" cy="604634"/>
              </a:xfrm>
              <a:custGeom>
                <a:avLst/>
                <a:gdLst>
                  <a:gd name="connsiteX0" fmla="*/ 577190 w 626227"/>
                  <a:gd name="connsiteY0" fmla="*/ 489203 h 604634"/>
                  <a:gd name="connsiteX1" fmla="*/ 144955 w 626227"/>
                  <a:gd name="connsiteY1" fmla="*/ 539932 h 604634"/>
                  <a:gd name="connsiteX2" fmla="*/ 49038 w 626227"/>
                  <a:gd name="connsiteY2" fmla="*/ 115431 h 604634"/>
                  <a:gd name="connsiteX3" fmla="*/ 481273 w 626227"/>
                  <a:gd name="connsiteY3" fmla="*/ 64702 h 604634"/>
                  <a:gd name="connsiteX4" fmla="*/ 577190 w 626227"/>
                  <a:gd name="connsiteY4" fmla="*/ 489203 h 60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227" h="604634">
                    <a:moveTo>
                      <a:pt x="577190" y="489203"/>
                    </a:moveTo>
                    <a:cubicBezTo>
                      <a:pt x="484318" y="620438"/>
                      <a:pt x="290802" y="643146"/>
                      <a:pt x="144955" y="539932"/>
                    </a:cubicBezTo>
                    <a:cubicBezTo>
                      <a:pt x="-892" y="436718"/>
                      <a:pt x="-43840" y="246657"/>
                      <a:pt x="49038" y="115431"/>
                    </a:cubicBezTo>
                    <a:cubicBezTo>
                      <a:pt x="141910" y="-15804"/>
                      <a:pt x="335426" y="-38512"/>
                      <a:pt x="481273" y="64702"/>
                    </a:cubicBezTo>
                    <a:cubicBezTo>
                      <a:pt x="627120" y="167916"/>
                      <a:pt x="670068" y="357977"/>
                      <a:pt x="577190" y="489203"/>
                    </a:cubicBezTo>
                    <a:close/>
                  </a:path>
                </a:pathLst>
              </a:custGeom>
              <a:solidFill>
                <a:srgbClr val="80B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0" name="图形 30">
              <a:extLst>
                <a:ext uri="{FF2B5EF4-FFF2-40B4-BE49-F238E27FC236}">
                  <a16:creationId xmlns:a16="http://schemas.microsoft.com/office/drawing/2014/main" id="{CDEE2A5B-B8F8-631F-DC0C-5811B9732C2B}"/>
                </a:ext>
              </a:extLst>
            </p:cNvPr>
            <p:cNvGrpSpPr/>
            <p:nvPr/>
          </p:nvGrpSpPr>
          <p:grpSpPr>
            <a:xfrm>
              <a:off x="9699761" y="2652917"/>
              <a:ext cx="527758" cy="390361"/>
              <a:chOff x="9699761" y="2652917"/>
              <a:chExt cx="527758" cy="390361"/>
            </a:xfrm>
            <a:solidFill>
              <a:srgbClr val="D5E5FF"/>
            </a:solidFill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ACC78B3-F03D-9B9C-C839-29661392E9B6}"/>
                  </a:ext>
                </a:extLst>
              </p:cNvPr>
              <p:cNvSpPr/>
              <p:nvPr/>
            </p:nvSpPr>
            <p:spPr>
              <a:xfrm>
                <a:off x="10051022" y="2652917"/>
                <a:ext cx="176497" cy="390361"/>
              </a:xfrm>
              <a:custGeom>
                <a:avLst/>
                <a:gdLst>
                  <a:gd name="connsiteX0" fmla="*/ 153868 w 176497"/>
                  <a:gd name="connsiteY0" fmla="*/ 46266 h 390361"/>
                  <a:gd name="connsiteX1" fmla="*/ 41558 w 176497"/>
                  <a:gd name="connsiteY1" fmla="*/ 93759 h 390361"/>
                  <a:gd name="connsiteX2" fmla="*/ 42407 w 176497"/>
                  <a:gd name="connsiteY2" fmla="*/ 329236 h 390361"/>
                  <a:gd name="connsiteX3" fmla="*/ 33336 w 176497"/>
                  <a:gd name="connsiteY3" fmla="*/ 387772 h 390361"/>
                  <a:gd name="connsiteX4" fmla="*/ 170753 w 176497"/>
                  <a:gd name="connsiteY4" fmla="*/ 191347 h 390361"/>
                  <a:gd name="connsiteX5" fmla="*/ 153865 w 176497"/>
                  <a:gd name="connsiteY5" fmla="*/ 46263 h 39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497" h="390361">
                    <a:moveTo>
                      <a:pt x="153868" y="46266"/>
                    </a:moveTo>
                    <a:cubicBezTo>
                      <a:pt x="134203" y="-45936"/>
                      <a:pt x="11612" y="15354"/>
                      <a:pt x="41558" y="93759"/>
                    </a:cubicBezTo>
                    <a:cubicBezTo>
                      <a:pt x="46698" y="169682"/>
                      <a:pt x="130368" y="271724"/>
                      <a:pt x="42407" y="329236"/>
                    </a:cubicBezTo>
                    <a:cubicBezTo>
                      <a:pt x="7133" y="337895"/>
                      <a:pt x="-27702" y="404140"/>
                      <a:pt x="33336" y="387772"/>
                    </a:cubicBezTo>
                    <a:cubicBezTo>
                      <a:pt x="97529" y="339993"/>
                      <a:pt x="141502" y="264261"/>
                      <a:pt x="170753" y="191347"/>
                    </a:cubicBezTo>
                    <a:cubicBezTo>
                      <a:pt x="180446" y="143394"/>
                      <a:pt x="179755" y="89277"/>
                      <a:pt x="153865" y="46263"/>
                    </a:cubicBezTo>
                    <a:close/>
                  </a:path>
                </a:pathLst>
              </a:custGeom>
              <a:solidFill>
                <a:srgbClr val="D5E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41EE0B9-925C-6746-FE54-3C0BCBD1285F}"/>
                  </a:ext>
                </a:extLst>
              </p:cNvPr>
              <p:cNvSpPr/>
              <p:nvPr/>
            </p:nvSpPr>
            <p:spPr>
              <a:xfrm>
                <a:off x="9699761" y="2692869"/>
                <a:ext cx="145154" cy="209879"/>
              </a:xfrm>
              <a:custGeom>
                <a:avLst/>
                <a:gdLst>
                  <a:gd name="connsiteX0" fmla="*/ 114509 w 145154"/>
                  <a:gd name="connsiteY0" fmla="*/ 82895 h 209879"/>
                  <a:gd name="connsiteX1" fmla="*/ 54767 w 145154"/>
                  <a:gd name="connsiteY1" fmla="*/ 308 h 209879"/>
                  <a:gd name="connsiteX2" fmla="*/ 607 w 145154"/>
                  <a:gd name="connsiteY2" fmla="*/ 67024 h 209879"/>
                  <a:gd name="connsiteX3" fmla="*/ 42884 w 145154"/>
                  <a:gd name="connsiteY3" fmla="*/ 161481 h 209879"/>
                  <a:gd name="connsiteX4" fmla="*/ 112419 w 145154"/>
                  <a:gd name="connsiteY4" fmla="*/ 209880 h 209879"/>
                  <a:gd name="connsiteX5" fmla="*/ 138241 w 145154"/>
                  <a:gd name="connsiteY5" fmla="*/ 131962 h 209879"/>
                  <a:gd name="connsiteX6" fmla="*/ 114509 w 145154"/>
                  <a:gd name="connsiteY6" fmla="*/ 82894 h 209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154" h="209879">
                    <a:moveTo>
                      <a:pt x="114509" y="82895"/>
                    </a:moveTo>
                    <a:cubicBezTo>
                      <a:pt x="97882" y="53011"/>
                      <a:pt x="92473" y="12045"/>
                      <a:pt x="54767" y="308"/>
                    </a:cubicBezTo>
                    <a:cubicBezTo>
                      <a:pt x="20271" y="-4032"/>
                      <a:pt x="2566" y="38465"/>
                      <a:pt x="607" y="67024"/>
                    </a:cubicBezTo>
                    <a:cubicBezTo>
                      <a:pt x="-3504" y="103770"/>
                      <a:pt x="13566" y="139586"/>
                      <a:pt x="42884" y="161481"/>
                    </a:cubicBezTo>
                    <a:cubicBezTo>
                      <a:pt x="64463" y="179819"/>
                      <a:pt x="89189" y="193832"/>
                      <a:pt x="112419" y="209880"/>
                    </a:cubicBezTo>
                    <a:cubicBezTo>
                      <a:pt x="148119" y="205161"/>
                      <a:pt x="150994" y="158368"/>
                      <a:pt x="138241" y="131962"/>
                    </a:cubicBezTo>
                    <a:cubicBezTo>
                      <a:pt x="131819" y="114917"/>
                      <a:pt x="122352" y="99279"/>
                      <a:pt x="114509" y="82894"/>
                    </a:cubicBezTo>
                    <a:close/>
                  </a:path>
                </a:pathLst>
              </a:custGeom>
              <a:solidFill>
                <a:srgbClr val="D5E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3" name="图形 30">
              <a:extLst>
                <a:ext uri="{FF2B5EF4-FFF2-40B4-BE49-F238E27FC236}">
                  <a16:creationId xmlns:a16="http://schemas.microsoft.com/office/drawing/2014/main" id="{A56A2FBD-D901-0B0E-DE64-EA05D0A954A5}"/>
                </a:ext>
              </a:extLst>
            </p:cNvPr>
            <p:cNvGrpSpPr/>
            <p:nvPr/>
          </p:nvGrpSpPr>
          <p:grpSpPr>
            <a:xfrm>
              <a:off x="8093243" y="3054688"/>
              <a:ext cx="1777033" cy="1552621"/>
              <a:chOff x="8093243" y="3054688"/>
              <a:chExt cx="1777033" cy="1552621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13C0926-714D-00A4-4C50-0F432630365C}"/>
                  </a:ext>
                </a:extLst>
              </p:cNvPr>
              <p:cNvSpPr/>
              <p:nvPr/>
            </p:nvSpPr>
            <p:spPr>
              <a:xfrm>
                <a:off x="8520705" y="3574462"/>
                <a:ext cx="843413" cy="917891"/>
              </a:xfrm>
              <a:custGeom>
                <a:avLst/>
                <a:gdLst>
                  <a:gd name="connsiteX0" fmla="*/ 843414 w 843413"/>
                  <a:gd name="connsiteY0" fmla="*/ 18643 h 917891"/>
                  <a:gd name="connsiteX1" fmla="*/ 602117 w 843413"/>
                  <a:gd name="connsiteY1" fmla="*/ 50654 h 917891"/>
                  <a:gd name="connsiteX2" fmla="*/ 110074 w 843413"/>
                  <a:gd name="connsiteY2" fmla="*/ 473964 h 917891"/>
                  <a:gd name="connsiteX3" fmla="*/ 96760 w 843413"/>
                  <a:gd name="connsiteY3" fmla="*/ 492773 h 917891"/>
                  <a:gd name="connsiteX4" fmla="*/ 84463 w 843413"/>
                  <a:gd name="connsiteY4" fmla="*/ 510444 h 917891"/>
                  <a:gd name="connsiteX5" fmla="*/ 81645 w 843413"/>
                  <a:gd name="connsiteY5" fmla="*/ 514429 h 917891"/>
                  <a:gd name="connsiteX6" fmla="*/ 72495 w 843413"/>
                  <a:gd name="connsiteY6" fmla="*/ 527941 h 917891"/>
                  <a:gd name="connsiteX7" fmla="*/ 70103 w 843413"/>
                  <a:gd name="connsiteY7" fmla="*/ 531604 h 917891"/>
                  <a:gd name="connsiteX8" fmla="*/ 69134 w 843413"/>
                  <a:gd name="connsiteY8" fmla="*/ 532980 h 917891"/>
                  <a:gd name="connsiteX9" fmla="*/ 56801 w 843413"/>
                  <a:gd name="connsiteY9" fmla="*/ 551867 h 917891"/>
                  <a:gd name="connsiteX10" fmla="*/ 55283 w 843413"/>
                  <a:gd name="connsiteY10" fmla="*/ 554297 h 917891"/>
                  <a:gd name="connsiteX11" fmla="*/ 43616 w 843413"/>
                  <a:gd name="connsiteY11" fmla="*/ 572827 h 917891"/>
                  <a:gd name="connsiteX12" fmla="*/ 30373 w 843413"/>
                  <a:gd name="connsiteY12" fmla="*/ 594159 h 917891"/>
                  <a:gd name="connsiteX13" fmla="*/ 17016 w 843413"/>
                  <a:gd name="connsiteY13" fmla="*/ 616236 h 917891"/>
                  <a:gd name="connsiteX14" fmla="*/ 3739 w 843413"/>
                  <a:gd name="connsiteY14" fmla="*/ 638780 h 917891"/>
                  <a:gd name="connsiteX15" fmla="*/ 1627 w 843413"/>
                  <a:gd name="connsiteY15" fmla="*/ 652534 h 917891"/>
                  <a:gd name="connsiteX16" fmla="*/ 10 w 843413"/>
                  <a:gd name="connsiteY16" fmla="*/ 680444 h 917891"/>
                  <a:gd name="connsiteX17" fmla="*/ 2071 w 843413"/>
                  <a:gd name="connsiteY17" fmla="*/ 708691 h 917891"/>
                  <a:gd name="connsiteX18" fmla="*/ 21288 w 843413"/>
                  <a:gd name="connsiteY18" fmla="*/ 779373 h 917891"/>
                  <a:gd name="connsiteX19" fmla="*/ 34136 w 843413"/>
                  <a:gd name="connsiteY19" fmla="*/ 807222 h 917891"/>
                  <a:gd name="connsiteX20" fmla="*/ 41549 w 843413"/>
                  <a:gd name="connsiteY20" fmla="*/ 820918 h 917891"/>
                  <a:gd name="connsiteX21" fmla="*/ 58252 w 843413"/>
                  <a:gd name="connsiteY21" fmla="*/ 847981 h 917891"/>
                  <a:gd name="connsiteX22" fmla="*/ 98115 w 843413"/>
                  <a:gd name="connsiteY22" fmla="*/ 899688 h 917891"/>
                  <a:gd name="connsiteX23" fmla="*/ 98252 w 843413"/>
                  <a:gd name="connsiteY23" fmla="*/ 899782 h 917891"/>
                  <a:gd name="connsiteX24" fmla="*/ 115106 w 843413"/>
                  <a:gd name="connsiteY24" fmla="*/ 917892 h 917891"/>
                  <a:gd name="connsiteX25" fmla="*/ 324989 w 843413"/>
                  <a:gd name="connsiteY25" fmla="*/ 437298 h 917891"/>
                  <a:gd name="connsiteX26" fmla="*/ 843406 w 843413"/>
                  <a:gd name="connsiteY26" fmla="*/ 18646 h 917891"/>
                  <a:gd name="connsiteX27" fmla="*/ 843411 w 843413"/>
                  <a:gd name="connsiteY27" fmla="*/ 18647 h 917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43413" h="917891">
                    <a:moveTo>
                      <a:pt x="843414" y="18643"/>
                    </a:moveTo>
                    <a:cubicBezTo>
                      <a:pt x="782995" y="-12518"/>
                      <a:pt x="697081" y="-6419"/>
                      <a:pt x="602117" y="50654"/>
                    </a:cubicBezTo>
                    <a:cubicBezTo>
                      <a:pt x="411893" y="156677"/>
                      <a:pt x="258607" y="268529"/>
                      <a:pt x="110074" y="473964"/>
                    </a:cubicBezTo>
                    <a:cubicBezTo>
                      <a:pt x="105603" y="480148"/>
                      <a:pt x="101228" y="486414"/>
                      <a:pt x="96760" y="492773"/>
                    </a:cubicBezTo>
                    <a:cubicBezTo>
                      <a:pt x="92658" y="498616"/>
                      <a:pt x="88563" y="504454"/>
                      <a:pt x="84463" y="510444"/>
                    </a:cubicBezTo>
                    <a:cubicBezTo>
                      <a:pt x="83549" y="511780"/>
                      <a:pt x="82560" y="513082"/>
                      <a:pt x="81645" y="514429"/>
                    </a:cubicBezTo>
                    <a:cubicBezTo>
                      <a:pt x="78589" y="518924"/>
                      <a:pt x="75549" y="523357"/>
                      <a:pt x="72495" y="527941"/>
                    </a:cubicBezTo>
                    <a:cubicBezTo>
                      <a:pt x="71683" y="529158"/>
                      <a:pt x="70914" y="530387"/>
                      <a:pt x="70103" y="531604"/>
                    </a:cubicBezTo>
                    <a:cubicBezTo>
                      <a:pt x="69801" y="532066"/>
                      <a:pt x="69441" y="532519"/>
                      <a:pt x="69134" y="532980"/>
                    </a:cubicBezTo>
                    <a:cubicBezTo>
                      <a:pt x="65013" y="539196"/>
                      <a:pt x="60917" y="545486"/>
                      <a:pt x="56801" y="551867"/>
                    </a:cubicBezTo>
                    <a:cubicBezTo>
                      <a:pt x="56277" y="552674"/>
                      <a:pt x="55808" y="553485"/>
                      <a:pt x="55283" y="554297"/>
                    </a:cubicBezTo>
                    <a:cubicBezTo>
                      <a:pt x="51371" y="560373"/>
                      <a:pt x="47526" y="566597"/>
                      <a:pt x="43616" y="572827"/>
                    </a:cubicBezTo>
                    <a:cubicBezTo>
                      <a:pt x="39213" y="579836"/>
                      <a:pt x="34770" y="586958"/>
                      <a:pt x="30373" y="594159"/>
                    </a:cubicBezTo>
                    <a:cubicBezTo>
                      <a:pt x="25927" y="601428"/>
                      <a:pt x="21464" y="608765"/>
                      <a:pt x="17016" y="616236"/>
                    </a:cubicBezTo>
                    <a:cubicBezTo>
                      <a:pt x="12571" y="623696"/>
                      <a:pt x="8187" y="631112"/>
                      <a:pt x="3739" y="638780"/>
                    </a:cubicBezTo>
                    <a:cubicBezTo>
                      <a:pt x="2857" y="643364"/>
                      <a:pt x="2193" y="647913"/>
                      <a:pt x="1627" y="652534"/>
                    </a:cubicBezTo>
                    <a:cubicBezTo>
                      <a:pt x="485" y="661829"/>
                      <a:pt x="-84" y="671034"/>
                      <a:pt x="10" y="680444"/>
                    </a:cubicBezTo>
                    <a:cubicBezTo>
                      <a:pt x="101" y="689810"/>
                      <a:pt x="827" y="699266"/>
                      <a:pt x="2071" y="708691"/>
                    </a:cubicBezTo>
                    <a:cubicBezTo>
                      <a:pt x="5181" y="732262"/>
                      <a:pt x="11748" y="756022"/>
                      <a:pt x="21288" y="779373"/>
                    </a:cubicBezTo>
                    <a:cubicBezTo>
                      <a:pt x="25106" y="788718"/>
                      <a:pt x="29417" y="798014"/>
                      <a:pt x="34136" y="807222"/>
                    </a:cubicBezTo>
                    <a:cubicBezTo>
                      <a:pt x="36499" y="811824"/>
                      <a:pt x="38977" y="816357"/>
                      <a:pt x="41549" y="820918"/>
                    </a:cubicBezTo>
                    <a:cubicBezTo>
                      <a:pt x="46698" y="830040"/>
                      <a:pt x="52303" y="839079"/>
                      <a:pt x="58252" y="847981"/>
                    </a:cubicBezTo>
                    <a:cubicBezTo>
                      <a:pt x="70151" y="865796"/>
                      <a:pt x="83439" y="883069"/>
                      <a:pt x="98115" y="899688"/>
                    </a:cubicBezTo>
                    <a:cubicBezTo>
                      <a:pt x="98152" y="899727"/>
                      <a:pt x="98215" y="899743"/>
                      <a:pt x="98252" y="899782"/>
                    </a:cubicBezTo>
                    <a:cubicBezTo>
                      <a:pt x="103680" y="905921"/>
                      <a:pt x="109343" y="911958"/>
                      <a:pt x="115106" y="917892"/>
                    </a:cubicBezTo>
                    <a:cubicBezTo>
                      <a:pt x="142239" y="764492"/>
                      <a:pt x="212823" y="595785"/>
                      <a:pt x="324989" y="437298"/>
                    </a:cubicBezTo>
                    <a:cubicBezTo>
                      <a:pt x="474598" y="225901"/>
                      <a:pt x="665822" y="78196"/>
                      <a:pt x="843406" y="18646"/>
                    </a:cubicBezTo>
                    <a:lnTo>
                      <a:pt x="843411" y="18647"/>
                    </a:lnTo>
                    <a:close/>
                  </a:path>
                </a:pathLst>
              </a:custGeom>
              <a:solidFill>
                <a:srgbClr val="2B0000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95E29E3-A022-6AE7-5D06-F3CC1C53744D}"/>
                  </a:ext>
                </a:extLst>
              </p:cNvPr>
              <p:cNvSpPr/>
              <p:nvPr/>
            </p:nvSpPr>
            <p:spPr>
              <a:xfrm>
                <a:off x="8093243" y="3054688"/>
                <a:ext cx="837581" cy="813121"/>
              </a:xfrm>
              <a:custGeom>
                <a:avLst/>
                <a:gdLst>
                  <a:gd name="connsiteX0" fmla="*/ 819390 w 837581"/>
                  <a:gd name="connsiteY0" fmla="*/ 32830 h 813121"/>
                  <a:gd name="connsiteX1" fmla="*/ 477785 w 837581"/>
                  <a:gd name="connsiteY1" fmla="*/ 33620 h 813121"/>
                  <a:gd name="connsiteX2" fmla="*/ 71316 w 837581"/>
                  <a:gd name="connsiteY2" fmla="*/ 395703 h 813121"/>
                  <a:gd name="connsiteX3" fmla="*/ 70635 w 837581"/>
                  <a:gd name="connsiteY3" fmla="*/ 396664 h 813121"/>
                  <a:gd name="connsiteX4" fmla="*/ 56975 w 837581"/>
                  <a:gd name="connsiteY4" fmla="*/ 416261 h 813121"/>
                  <a:gd name="connsiteX5" fmla="*/ 54352 w 837581"/>
                  <a:gd name="connsiteY5" fmla="*/ 419967 h 813121"/>
                  <a:gd name="connsiteX6" fmla="*/ 43547 w 837581"/>
                  <a:gd name="connsiteY6" fmla="*/ 435815 h 813121"/>
                  <a:gd name="connsiteX7" fmla="*/ 30204 w 837581"/>
                  <a:gd name="connsiteY7" fmla="*/ 455836 h 813121"/>
                  <a:gd name="connsiteX8" fmla="*/ 20451 w 837581"/>
                  <a:gd name="connsiteY8" fmla="*/ 470781 h 813121"/>
                  <a:gd name="connsiteX9" fmla="*/ 3517 w 837581"/>
                  <a:gd name="connsiteY9" fmla="*/ 497332 h 813121"/>
                  <a:gd name="connsiteX10" fmla="*/ 2306 w 837581"/>
                  <a:gd name="connsiteY10" fmla="*/ 555824 h 813121"/>
                  <a:gd name="connsiteX11" fmla="*/ 3849 w 837581"/>
                  <a:gd name="connsiteY11" fmla="*/ 564125 h 813121"/>
                  <a:gd name="connsiteX12" fmla="*/ 18268 w 837581"/>
                  <a:gd name="connsiteY12" fmla="*/ 606066 h 813121"/>
                  <a:gd name="connsiteX13" fmla="*/ 25073 w 837581"/>
                  <a:gd name="connsiteY13" fmla="*/ 619741 h 813121"/>
                  <a:gd name="connsiteX14" fmla="*/ 26492 w 837581"/>
                  <a:gd name="connsiteY14" fmla="*/ 622393 h 813121"/>
                  <a:gd name="connsiteX15" fmla="*/ 41502 w 837581"/>
                  <a:gd name="connsiteY15" fmla="*/ 646617 h 813121"/>
                  <a:gd name="connsiteX16" fmla="*/ 41639 w 837581"/>
                  <a:gd name="connsiteY16" fmla="*/ 646711 h 813121"/>
                  <a:gd name="connsiteX17" fmla="*/ 72485 w 837581"/>
                  <a:gd name="connsiteY17" fmla="*/ 685237 h 813121"/>
                  <a:gd name="connsiteX18" fmla="*/ 125882 w 837581"/>
                  <a:gd name="connsiteY18" fmla="*/ 733537 h 813121"/>
                  <a:gd name="connsiteX19" fmla="*/ 382095 w 837581"/>
                  <a:gd name="connsiteY19" fmla="*/ 807695 h 813121"/>
                  <a:gd name="connsiteX20" fmla="*/ 422344 w 837581"/>
                  <a:gd name="connsiteY20" fmla="*/ 791878 h 813121"/>
                  <a:gd name="connsiteX21" fmla="*/ 429792 w 837581"/>
                  <a:gd name="connsiteY21" fmla="*/ 787462 h 813121"/>
                  <a:gd name="connsiteX22" fmla="*/ 477921 w 837581"/>
                  <a:gd name="connsiteY22" fmla="*/ 673153 h 813121"/>
                  <a:gd name="connsiteX23" fmla="*/ 633617 w 837581"/>
                  <a:gd name="connsiteY23" fmla="*/ 348322 h 813121"/>
                  <a:gd name="connsiteX24" fmla="*/ 829603 w 837581"/>
                  <a:gd name="connsiteY24" fmla="*/ 79831 h 813121"/>
                  <a:gd name="connsiteX25" fmla="*/ 819385 w 837581"/>
                  <a:gd name="connsiteY25" fmla="*/ 32828 h 8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37581" h="813121">
                    <a:moveTo>
                      <a:pt x="819390" y="32830"/>
                    </a:moveTo>
                    <a:cubicBezTo>
                      <a:pt x="762959" y="-5889"/>
                      <a:pt x="588171" y="-16016"/>
                      <a:pt x="477785" y="33620"/>
                    </a:cubicBezTo>
                    <a:cubicBezTo>
                      <a:pt x="317146" y="116034"/>
                      <a:pt x="191873" y="227168"/>
                      <a:pt x="71316" y="395703"/>
                    </a:cubicBezTo>
                    <a:cubicBezTo>
                      <a:pt x="71088" y="396020"/>
                      <a:pt x="70863" y="396348"/>
                      <a:pt x="70635" y="396664"/>
                    </a:cubicBezTo>
                    <a:cubicBezTo>
                      <a:pt x="66061" y="403071"/>
                      <a:pt x="61539" y="409689"/>
                      <a:pt x="56975" y="416261"/>
                    </a:cubicBezTo>
                    <a:cubicBezTo>
                      <a:pt x="56104" y="417511"/>
                      <a:pt x="55219" y="418710"/>
                      <a:pt x="54352" y="419967"/>
                    </a:cubicBezTo>
                    <a:cubicBezTo>
                      <a:pt x="50742" y="425194"/>
                      <a:pt x="47153" y="430484"/>
                      <a:pt x="43547" y="435815"/>
                    </a:cubicBezTo>
                    <a:cubicBezTo>
                      <a:pt x="39107" y="442402"/>
                      <a:pt x="34645" y="449085"/>
                      <a:pt x="30204" y="455836"/>
                    </a:cubicBezTo>
                    <a:cubicBezTo>
                      <a:pt x="26952" y="460779"/>
                      <a:pt x="23701" y="465750"/>
                      <a:pt x="20451" y="470781"/>
                    </a:cubicBezTo>
                    <a:cubicBezTo>
                      <a:pt x="14803" y="479512"/>
                      <a:pt x="9164" y="488321"/>
                      <a:pt x="3517" y="497332"/>
                    </a:cubicBezTo>
                    <a:cubicBezTo>
                      <a:pt x="-856" y="516470"/>
                      <a:pt x="-1023" y="536174"/>
                      <a:pt x="2306" y="555824"/>
                    </a:cubicBezTo>
                    <a:cubicBezTo>
                      <a:pt x="2783" y="558628"/>
                      <a:pt x="3230" y="561318"/>
                      <a:pt x="3849" y="564125"/>
                    </a:cubicBezTo>
                    <a:cubicBezTo>
                      <a:pt x="6935" y="578194"/>
                      <a:pt x="11902" y="592214"/>
                      <a:pt x="18268" y="606066"/>
                    </a:cubicBezTo>
                    <a:cubicBezTo>
                      <a:pt x="20377" y="610652"/>
                      <a:pt x="22639" y="615204"/>
                      <a:pt x="25073" y="619741"/>
                    </a:cubicBezTo>
                    <a:cubicBezTo>
                      <a:pt x="25550" y="620630"/>
                      <a:pt x="26003" y="621508"/>
                      <a:pt x="26492" y="622393"/>
                    </a:cubicBezTo>
                    <a:cubicBezTo>
                      <a:pt x="31022" y="630619"/>
                      <a:pt x="35994" y="638619"/>
                      <a:pt x="41502" y="646617"/>
                    </a:cubicBezTo>
                    <a:cubicBezTo>
                      <a:pt x="41533" y="646661"/>
                      <a:pt x="41607" y="646673"/>
                      <a:pt x="41639" y="646711"/>
                    </a:cubicBezTo>
                    <a:cubicBezTo>
                      <a:pt x="50743" y="659923"/>
                      <a:pt x="61090" y="672923"/>
                      <a:pt x="72485" y="685237"/>
                    </a:cubicBezTo>
                    <a:cubicBezTo>
                      <a:pt x="88488" y="702533"/>
                      <a:pt x="106493" y="718805"/>
                      <a:pt x="125882" y="733537"/>
                    </a:cubicBezTo>
                    <a:cubicBezTo>
                      <a:pt x="203442" y="792468"/>
                      <a:pt x="302923" y="827136"/>
                      <a:pt x="382095" y="807695"/>
                    </a:cubicBezTo>
                    <a:cubicBezTo>
                      <a:pt x="396233" y="804222"/>
                      <a:pt x="409734" y="798972"/>
                      <a:pt x="422344" y="791878"/>
                    </a:cubicBezTo>
                    <a:cubicBezTo>
                      <a:pt x="424866" y="790458"/>
                      <a:pt x="427343" y="789037"/>
                      <a:pt x="429792" y="787462"/>
                    </a:cubicBezTo>
                    <a:cubicBezTo>
                      <a:pt x="447721" y="744748"/>
                      <a:pt x="463258" y="707574"/>
                      <a:pt x="477921" y="673153"/>
                    </a:cubicBezTo>
                    <a:cubicBezTo>
                      <a:pt x="527396" y="557043"/>
                      <a:pt x="564804" y="475728"/>
                      <a:pt x="633617" y="348322"/>
                    </a:cubicBezTo>
                    <a:cubicBezTo>
                      <a:pt x="698948" y="241347"/>
                      <a:pt x="742878" y="190331"/>
                      <a:pt x="829603" y="79831"/>
                    </a:cubicBezTo>
                    <a:cubicBezTo>
                      <a:pt x="843822" y="61710"/>
                      <a:pt x="838197" y="45734"/>
                      <a:pt x="819385" y="32828"/>
                    </a:cubicBezTo>
                    <a:close/>
                  </a:path>
                </a:pathLst>
              </a:custGeom>
              <a:solidFill>
                <a:srgbClr val="0944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22CC5BB-B19D-9B2A-D9B4-BE7BCFAE4822}"/>
                  </a:ext>
                </a:extLst>
              </p:cNvPr>
              <p:cNvSpPr/>
              <p:nvPr/>
            </p:nvSpPr>
            <p:spPr>
              <a:xfrm>
                <a:off x="9432395" y="4032675"/>
                <a:ext cx="437881" cy="574633"/>
              </a:xfrm>
              <a:custGeom>
                <a:avLst/>
                <a:gdLst>
                  <a:gd name="connsiteX0" fmla="*/ 437882 w 437881"/>
                  <a:gd name="connsiteY0" fmla="*/ 8 h 574633"/>
                  <a:gd name="connsiteX1" fmla="*/ 350368 w 437881"/>
                  <a:gd name="connsiteY1" fmla="*/ 117556 h 574633"/>
                  <a:gd name="connsiteX2" fmla="*/ 95812 w 437881"/>
                  <a:gd name="connsiteY2" fmla="*/ 372426 h 574633"/>
                  <a:gd name="connsiteX3" fmla="*/ 56877 w 437881"/>
                  <a:gd name="connsiteY3" fmla="*/ 407931 h 574633"/>
                  <a:gd name="connsiteX4" fmla="*/ 4016 w 437881"/>
                  <a:gd name="connsiteY4" fmla="*/ 455837 h 574633"/>
                  <a:gd name="connsiteX5" fmla="*/ 2333 w 437881"/>
                  <a:gd name="connsiteY5" fmla="*/ 464331 h 574633"/>
                  <a:gd name="connsiteX6" fmla="*/ 804 w 437881"/>
                  <a:gd name="connsiteY6" fmla="*/ 507550 h 574633"/>
                  <a:gd name="connsiteX7" fmla="*/ 1953 w 437881"/>
                  <a:gd name="connsiteY7" fmla="*/ 516402 h 574633"/>
                  <a:gd name="connsiteX8" fmla="*/ 3302 w 437881"/>
                  <a:gd name="connsiteY8" fmla="*/ 524981 h 574633"/>
                  <a:gd name="connsiteX9" fmla="*/ 3443 w 437881"/>
                  <a:gd name="connsiteY9" fmla="*/ 525081 h 574633"/>
                  <a:gd name="connsiteX10" fmla="*/ 5259 w 437881"/>
                  <a:gd name="connsiteY10" fmla="*/ 533575 h 574633"/>
                  <a:gd name="connsiteX11" fmla="*/ 7719 w 437881"/>
                  <a:gd name="connsiteY11" fmla="*/ 542325 h 574633"/>
                  <a:gd name="connsiteX12" fmla="*/ 10278 w 437881"/>
                  <a:gd name="connsiteY12" fmla="*/ 550939 h 574633"/>
                  <a:gd name="connsiteX13" fmla="*/ 10421 w 437881"/>
                  <a:gd name="connsiteY13" fmla="*/ 551034 h 574633"/>
                  <a:gd name="connsiteX14" fmla="*/ 13447 w 437881"/>
                  <a:gd name="connsiteY14" fmla="*/ 559569 h 574633"/>
                  <a:gd name="connsiteX15" fmla="*/ 19886 w 437881"/>
                  <a:gd name="connsiteY15" fmla="*/ 574634 h 574633"/>
                  <a:gd name="connsiteX16" fmla="*/ 240580 w 437881"/>
                  <a:gd name="connsiteY16" fmla="*/ 358864 h 574633"/>
                  <a:gd name="connsiteX17" fmla="*/ 437871 w 437881"/>
                  <a:gd name="connsiteY17" fmla="*/ 0 h 57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7881" h="574633">
                    <a:moveTo>
                      <a:pt x="437882" y="8"/>
                    </a:moveTo>
                    <a:cubicBezTo>
                      <a:pt x="412613" y="37337"/>
                      <a:pt x="386241" y="73508"/>
                      <a:pt x="350368" y="117556"/>
                    </a:cubicBezTo>
                    <a:cubicBezTo>
                      <a:pt x="253099" y="224827"/>
                      <a:pt x="188862" y="287149"/>
                      <a:pt x="95812" y="372426"/>
                    </a:cubicBezTo>
                    <a:cubicBezTo>
                      <a:pt x="83307" y="383882"/>
                      <a:pt x="70583" y="395476"/>
                      <a:pt x="56877" y="407931"/>
                    </a:cubicBezTo>
                    <a:cubicBezTo>
                      <a:pt x="39665" y="423566"/>
                      <a:pt x="23759" y="437942"/>
                      <a:pt x="4016" y="455837"/>
                    </a:cubicBezTo>
                    <a:cubicBezTo>
                      <a:pt x="3348" y="458666"/>
                      <a:pt x="2836" y="461479"/>
                      <a:pt x="2333" y="464331"/>
                    </a:cubicBezTo>
                    <a:cubicBezTo>
                      <a:pt x="-163" y="478582"/>
                      <a:pt x="-629" y="493062"/>
                      <a:pt x="804" y="507550"/>
                    </a:cubicBezTo>
                    <a:cubicBezTo>
                      <a:pt x="1095" y="510487"/>
                      <a:pt x="1515" y="513468"/>
                      <a:pt x="1953" y="516402"/>
                    </a:cubicBezTo>
                    <a:cubicBezTo>
                      <a:pt x="2382" y="519263"/>
                      <a:pt x="2741" y="522124"/>
                      <a:pt x="3302" y="524981"/>
                    </a:cubicBezTo>
                    <a:cubicBezTo>
                      <a:pt x="3311" y="525020"/>
                      <a:pt x="3433" y="525041"/>
                      <a:pt x="3443" y="525081"/>
                    </a:cubicBezTo>
                    <a:cubicBezTo>
                      <a:pt x="4009" y="527938"/>
                      <a:pt x="4554" y="530727"/>
                      <a:pt x="5259" y="533575"/>
                    </a:cubicBezTo>
                    <a:cubicBezTo>
                      <a:pt x="5975" y="536513"/>
                      <a:pt x="6864" y="539397"/>
                      <a:pt x="7719" y="542325"/>
                    </a:cubicBezTo>
                    <a:cubicBezTo>
                      <a:pt x="8564" y="545214"/>
                      <a:pt x="9306" y="548063"/>
                      <a:pt x="10278" y="550939"/>
                    </a:cubicBezTo>
                    <a:cubicBezTo>
                      <a:pt x="10293" y="550980"/>
                      <a:pt x="10406" y="550993"/>
                      <a:pt x="10421" y="551034"/>
                    </a:cubicBezTo>
                    <a:cubicBezTo>
                      <a:pt x="11378" y="553871"/>
                      <a:pt x="12362" y="556744"/>
                      <a:pt x="13447" y="559569"/>
                    </a:cubicBezTo>
                    <a:cubicBezTo>
                      <a:pt x="15388" y="564629"/>
                      <a:pt x="17570" y="569626"/>
                      <a:pt x="19886" y="574634"/>
                    </a:cubicBezTo>
                    <a:cubicBezTo>
                      <a:pt x="87285" y="526233"/>
                      <a:pt x="165733" y="450999"/>
                      <a:pt x="240580" y="358864"/>
                    </a:cubicBezTo>
                    <a:cubicBezTo>
                      <a:pt x="352461" y="221161"/>
                      <a:pt x="425860" y="83373"/>
                      <a:pt x="437871" y="0"/>
                    </a:cubicBezTo>
                    <a:close/>
                  </a:path>
                </a:pathLst>
              </a:custGeom>
              <a:solidFill>
                <a:srgbClr val="29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E669F3C-DAAF-D47C-E9C9-6C1C397CDB1A}"/>
                </a:ext>
              </a:extLst>
            </p:cNvPr>
            <p:cNvSpPr/>
            <p:nvPr/>
          </p:nvSpPr>
          <p:spPr>
            <a:xfrm>
              <a:off x="10660252" y="1747895"/>
              <a:ext cx="214098" cy="521882"/>
            </a:xfrm>
            <a:custGeom>
              <a:avLst/>
              <a:gdLst>
                <a:gd name="connsiteX0" fmla="*/ 200721 w 214098"/>
                <a:gd name="connsiteY0" fmla="*/ 223464 h 521882"/>
                <a:gd name="connsiteX1" fmla="*/ 0 w 214098"/>
                <a:gd name="connsiteY1" fmla="*/ 521882 h 521882"/>
                <a:gd name="connsiteX2" fmla="*/ 168535 w 214098"/>
                <a:gd name="connsiteY2" fmla="*/ 2065 h 521882"/>
                <a:gd name="connsiteX3" fmla="*/ 200724 w 214098"/>
                <a:gd name="connsiteY3" fmla="*/ 223464 h 52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098" h="521882">
                  <a:moveTo>
                    <a:pt x="200721" y="223464"/>
                  </a:moveTo>
                  <a:cubicBezTo>
                    <a:pt x="179008" y="327458"/>
                    <a:pt x="173134" y="395048"/>
                    <a:pt x="0" y="521882"/>
                  </a:cubicBezTo>
                  <a:cubicBezTo>
                    <a:pt x="148704" y="356348"/>
                    <a:pt x="138932" y="-31653"/>
                    <a:pt x="168535" y="2065"/>
                  </a:cubicBezTo>
                  <a:cubicBezTo>
                    <a:pt x="220038" y="18472"/>
                    <a:pt x="223433" y="114698"/>
                    <a:pt x="200724" y="223464"/>
                  </a:cubicBezTo>
                  <a:close/>
                </a:path>
              </a:pathLst>
            </a:custGeom>
            <a:solidFill>
              <a:srgbClr val="FFFFFF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50BA0FC-E787-8AB4-085A-723B5FBDDF53}"/>
                </a:ext>
              </a:extLst>
            </p:cNvPr>
            <p:cNvSpPr/>
            <p:nvPr/>
          </p:nvSpPr>
          <p:spPr>
            <a:xfrm>
              <a:off x="9519637" y="2372380"/>
              <a:ext cx="637818" cy="726928"/>
            </a:xfrm>
            <a:custGeom>
              <a:avLst/>
              <a:gdLst>
                <a:gd name="connsiteX0" fmla="*/ 637819 w 637818"/>
                <a:gd name="connsiteY0" fmla="*/ 71153 h 726928"/>
                <a:gd name="connsiteX1" fmla="*/ 67833 w 637818"/>
                <a:gd name="connsiteY1" fmla="*/ 159667 h 726928"/>
                <a:gd name="connsiteX2" fmla="*/ 174342 w 637818"/>
                <a:gd name="connsiteY2" fmla="*/ 726928 h 726928"/>
                <a:gd name="connsiteX3" fmla="*/ 109708 w 637818"/>
                <a:gd name="connsiteY3" fmla="*/ 189299 h 726928"/>
                <a:gd name="connsiteX4" fmla="*/ 637812 w 637818"/>
                <a:gd name="connsiteY4" fmla="*/ 71151 h 726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818" h="726928">
                  <a:moveTo>
                    <a:pt x="637819" y="71153"/>
                  </a:moveTo>
                  <a:cubicBezTo>
                    <a:pt x="439899" y="-50110"/>
                    <a:pt x="190487" y="-13638"/>
                    <a:pt x="67833" y="159667"/>
                  </a:cubicBezTo>
                  <a:cubicBezTo>
                    <a:pt x="-54906" y="333098"/>
                    <a:pt x="-6165" y="580653"/>
                    <a:pt x="174342" y="726928"/>
                  </a:cubicBezTo>
                  <a:cubicBezTo>
                    <a:pt x="29571" y="570680"/>
                    <a:pt x="-2671" y="348100"/>
                    <a:pt x="109708" y="189299"/>
                  </a:cubicBezTo>
                  <a:cubicBezTo>
                    <a:pt x="221998" y="30632"/>
                    <a:pt x="442426" y="-13136"/>
                    <a:pt x="637812" y="71151"/>
                  </a:cubicBezTo>
                  <a:close/>
                </a:path>
              </a:pathLst>
            </a:custGeom>
            <a:solidFill>
              <a:srgbClr val="2B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98BD2F6-22C6-63CC-FC9A-A75FFED2D464}"/>
                </a:ext>
              </a:extLst>
            </p:cNvPr>
            <p:cNvSpPr/>
            <p:nvPr/>
          </p:nvSpPr>
          <p:spPr>
            <a:xfrm>
              <a:off x="9997962" y="3995448"/>
              <a:ext cx="83333" cy="205134"/>
            </a:xfrm>
            <a:custGeom>
              <a:avLst/>
              <a:gdLst>
                <a:gd name="connsiteX0" fmla="*/ 79579 w 83333"/>
                <a:gd name="connsiteY0" fmla="*/ 108959 h 205134"/>
                <a:gd name="connsiteX1" fmla="*/ 24406 w 83333"/>
                <a:gd name="connsiteY1" fmla="*/ 204932 h 205134"/>
                <a:gd name="connsiteX2" fmla="*/ 3754 w 83333"/>
                <a:gd name="connsiteY2" fmla="*/ 96176 h 205134"/>
                <a:gd name="connsiteX3" fmla="*/ 58927 w 83333"/>
                <a:gd name="connsiteY3" fmla="*/ 202 h 205134"/>
                <a:gd name="connsiteX4" fmla="*/ 79579 w 83333"/>
                <a:gd name="connsiteY4" fmla="*/ 108959 h 20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33" h="205134">
                  <a:moveTo>
                    <a:pt x="79579" y="108959"/>
                  </a:moveTo>
                  <a:cubicBezTo>
                    <a:pt x="70046" y="165492"/>
                    <a:pt x="45344" y="208457"/>
                    <a:pt x="24406" y="204932"/>
                  </a:cubicBezTo>
                  <a:cubicBezTo>
                    <a:pt x="3469" y="201402"/>
                    <a:pt x="-5779" y="152710"/>
                    <a:pt x="3754" y="96176"/>
                  </a:cubicBezTo>
                  <a:cubicBezTo>
                    <a:pt x="13287" y="39643"/>
                    <a:pt x="37989" y="-3322"/>
                    <a:pt x="58927" y="202"/>
                  </a:cubicBezTo>
                  <a:cubicBezTo>
                    <a:pt x="79866" y="3733"/>
                    <a:pt x="89112" y="52425"/>
                    <a:pt x="79579" y="108959"/>
                  </a:cubicBezTo>
                  <a:close/>
                </a:path>
              </a:pathLst>
            </a:custGeom>
            <a:solidFill>
              <a:srgbClr val="FFFFFF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506C009-7052-F986-1B50-CE60A17F1A64}"/>
                </a:ext>
              </a:extLst>
            </p:cNvPr>
            <p:cNvSpPr/>
            <p:nvPr/>
          </p:nvSpPr>
          <p:spPr>
            <a:xfrm>
              <a:off x="9427238" y="3226719"/>
              <a:ext cx="222795" cy="287892"/>
            </a:xfrm>
            <a:custGeom>
              <a:avLst/>
              <a:gdLst>
                <a:gd name="connsiteX0" fmla="*/ 16891 w 222795"/>
                <a:gd name="connsiteY0" fmla="*/ 178553 h 287892"/>
                <a:gd name="connsiteX1" fmla="*/ 63231 w 222795"/>
                <a:gd name="connsiteY1" fmla="*/ 211347 h 287892"/>
                <a:gd name="connsiteX2" fmla="*/ 176426 w 222795"/>
                <a:gd name="connsiteY2" fmla="*/ 51404 h 287892"/>
                <a:gd name="connsiteX3" fmla="*/ 118859 w 222795"/>
                <a:gd name="connsiteY3" fmla="*/ 25838 h 287892"/>
                <a:gd name="connsiteX4" fmla="*/ 137144 w 222795"/>
                <a:gd name="connsiteY4" fmla="*/ 0 h 287892"/>
                <a:gd name="connsiteX5" fmla="*/ 194430 w 222795"/>
                <a:gd name="connsiteY5" fmla="*/ 25367 h 287892"/>
                <a:gd name="connsiteX6" fmla="*/ 222795 w 222795"/>
                <a:gd name="connsiteY6" fmla="*/ 45441 h 287892"/>
                <a:gd name="connsiteX7" fmla="*/ 91322 w 222795"/>
                <a:gd name="connsiteY7" fmla="*/ 231226 h 287892"/>
                <a:gd name="connsiteX8" fmla="*/ 137662 w 222795"/>
                <a:gd name="connsiteY8" fmla="*/ 264021 h 287892"/>
                <a:gd name="connsiteX9" fmla="*/ 120767 w 222795"/>
                <a:gd name="connsiteY9" fmla="*/ 287892 h 287892"/>
                <a:gd name="connsiteX10" fmla="*/ 0 w 222795"/>
                <a:gd name="connsiteY10" fmla="*/ 202428 h 287892"/>
                <a:gd name="connsiteX11" fmla="*/ 16894 w 222795"/>
                <a:gd name="connsiteY11" fmla="*/ 178556 h 28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795" h="287892">
                  <a:moveTo>
                    <a:pt x="16891" y="178553"/>
                  </a:moveTo>
                  <a:lnTo>
                    <a:pt x="63231" y="211347"/>
                  </a:lnTo>
                  <a:lnTo>
                    <a:pt x="176426" y="51404"/>
                  </a:lnTo>
                  <a:lnTo>
                    <a:pt x="118859" y="25838"/>
                  </a:lnTo>
                  <a:lnTo>
                    <a:pt x="137144" y="0"/>
                  </a:lnTo>
                  <a:lnTo>
                    <a:pt x="194430" y="25367"/>
                  </a:lnTo>
                  <a:lnTo>
                    <a:pt x="222795" y="45441"/>
                  </a:lnTo>
                  <a:lnTo>
                    <a:pt x="91322" y="231226"/>
                  </a:lnTo>
                  <a:lnTo>
                    <a:pt x="137662" y="264021"/>
                  </a:lnTo>
                  <a:lnTo>
                    <a:pt x="120767" y="287892"/>
                  </a:lnTo>
                  <a:lnTo>
                    <a:pt x="0" y="202428"/>
                  </a:lnTo>
                  <a:lnTo>
                    <a:pt x="16894" y="178556"/>
                  </a:lnTo>
                </a:path>
              </a:pathLst>
            </a:custGeom>
            <a:solidFill>
              <a:srgbClr val="3771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A07E695-BBF3-5122-35C8-21A79AFB8470}"/>
                </a:ext>
              </a:extLst>
            </p:cNvPr>
            <p:cNvSpPr/>
            <p:nvPr/>
          </p:nvSpPr>
          <p:spPr>
            <a:xfrm>
              <a:off x="9352199" y="3157997"/>
              <a:ext cx="415270" cy="415270"/>
            </a:xfrm>
            <a:custGeom>
              <a:avLst/>
              <a:gdLst>
                <a:gd name="connsiteX0" fmla="*/ 377108 w 415270"/>
                <a:gd name="connsiteY0" fmla="*/ 327570 h 415270"/>
                <a:gd name="connsiteX1" fmla="*/ 87700 w 415270"/>
                <a:gd name="connsiteY1" fmla="*/ 377108 h 415270"/>
                <a:gd name="connsiteX2" fmla="*/ 38163 w 415270"/>
                <a:gd name="connsiteY2" fmla="*/ 87700 h 415270"/>
                <a:gd name="connsiteX3" fmla="*/ 327570 w 415270"/>
                <a:gd name="connsiteY3" fmla="*/ 38163 h 415270"/>
                <a:gd name="connsiteX4" fmla="*/ 377108 w 415270"/>
                <a:gd name="connsiteY4" fmla="*/ 327570 h 41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270" h="415270">
                  <a:moveTo>
                    <a:pt x="377108" y="327570"/>
                  </a:moveTo>
                  <a:cubicBezTo>
                    <a:pt x="310870" y="421167"/>
                    <a:pt x="181302" y="443347"/>
                    <a:pt x="87700" y="377108"/>
                  </a:cubicBezTo>
                  <a:cubicBezTo>
                    <a:pt x="-5896" y="310870"/>
                    <a:pt x="-28076" y="181302"/>
                    <a:pt x="38163" y="87700"/>
                  </a:cubicBezTo>
                  <a:cubicBezTo>
                    <a:pt x="104400" y="-5896"/>
                    <a:pt x="233968" y="-28076"/>
                    <a:pt x="327570" y="38163"/>
                  </a:cubicBezTo>
                  <a:cubicBezTo>
                    <a:pt x="421167" y="104400"/>
                    <a:pt x="443347" y="233968"/>
                    <a:pt x="377108" y="327570"/>
                  </a:cubicBezTo>
                  <a:close/>
                </a:path>
              </a:pathLst>
            </a:custGeom>
            <a:solidFill>
              <a:srgbClr val="1C22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94FB6E6-FACB-22CE-F9C8-05BC921AFF1C}"/>
                </a:ext>
              </a:extLst>
            </p:cNvPr>
            <p:cNvSpPr/>
            <p:nvPr/>
          </p:nvSpPr>
          <p:spPr>
            <a:xfrm>
              <a:off x="9192128" y="3670530"/>
              <a:ext cx="197032" cy="235966"/>
            </a:xfrm>
            <a:custGeom>
              <a:avLst/>
              <a:gdLst>
                <a:gd name="connsiteX0" fmla="*/ 143892 w 197032"/>
                <a:gd name="connsiteY0" fmla="*/ 149365 h 235966"/>
                <a:gd name="connsiteX1" fmla="*/ 11094 w 197032"/>
                <a:gd name="connsiteY1" fmla="*/ 231686 h 235966"/>
                <a:gd name="connsiteX2" fmla="*/ 53140 w 197032"/>
                <a:gd name="connsiteY2" fmla="*/ 86601 h 235966"/>
                <a:gd name="connsiteX3" fmla="*/ 185938 w 197032"/>
                <a:gd name="connsiteY3" fmla="*/ 4280 h 235966"/>
                <a:gd name="connsiteX4" fmla="*/ 143892 w 197032"/>
                <a:gd name="connsiteY4" fmla="*/ 149365 h 23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032" h="235966">
                  <a:moveTo>
                    <a:pt x="143892" y="149365"/>
                  </a:moveTo>
                  <a:cubicBezTo>
                    <a:pt x="95612" y="212163"/>
                    <a:pt x="36155" y="249016"/>
                    <a:pt x="11094" y="231686"/>
                  </a:cubicBezTo>
                  <a:cubicBezTo>
                    <a:pt x="-13965" y="214353"/>
                    <a:pt x="4860" y="149394"/>
                    <a:pt x="53140" y="86601"/>
                  </a:cubicBezTo>
                  <a:cubicBezTo>
                    <a:pt x="101421" y="23804"/>
                    <a:pt x="160878" y="-13049"/>
                    <a:pt x="185938" y="4280"/>
                  </a:cubicBezTo>
                  <a:cubicBezTo>
                    <a:pt x="210997" y="21613"/>
                    <a:pt x="192173" y="86573"/>
                    <a:pt x="143892" y="149365"/>
                  </a:cubicBezTo>
                  <a:close/>
                </a:path>
              </a:pathLst>
            </a:custGeom>
            <a:solidFill>
              <a:srgbClr val="FFFFFF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4454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</Words>
  <Application>Microsoft Office PowerPoint</Application>
  <PresentationFormat>宽屏</PresentationFormat>
  <Paragraphs>20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36款矢量小火箭合集ppt素材打包下载</dc:title>
  <dc:creator>51PPT模板网</dc:creator>
  <cp:keywords>www.51pptmoban.com</cp:keywords>
  <dc:description>www.51pptmoban.com</dc:description>
  <cp:lastModifiedBy>Power user</cp:lastModifiedBy>
  <cp:revision>29</cp:revision>
  <dcterms:created xsi:type="dcterms:W3CDTF">2022-12-05T13:47:43Z</dcterms:created>
  <dcterms:modified xsi:type="dcterms:W3CDTF">2022-12-05T14:45:12Z</dcterms:modified>
</cp:coreProperties>
</file>